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7" r:id="rId1"/>
  </p:sldMasterIdLst>
  <p:notesMasterIdLst>
    <p:notesMasterId r:id="rId17"/>
  </p:notesMasterIdLst>
  <p:sldIdLst>
    <p:sldId id="256" r:id="rId2"/>
    <p:sldId id="258" r:id="rId3"/>
    <p:sldId id="269" r:id="rId4"/>
    <p:sldId id="261" r:id="rId5"/>
    <p:sldId id="286" r:id="rId6"/>
    <p:sldId id="262" r:id="rId7"/>
    <p:sldId id="278" r:id="rId8"/>
    <p:sldId id="287" r:id="rId9"/>
    <p:sldId id="292" r:id="rId10"/>
    <p:sldId id="291" r:id="rId11"/>
    <p:sldId id="293" r:id="rId12"/>
    <p:sldId id="294" r:id="rId13"/>
    <p:sldId id="295" r:id="rId14"/>
    <p:sldId id="296" r:id="rId15"/>
    <p:sldId id="297" r:id="rId16"/>
  </p:sldIdLst>
  <p:sldSz cx="9144000" cy="5143500" type="screen16x9"/>
  <p:notesSz cx="6858000" cy="9144000"/>
  <p:embeddedFontLst>
    <p:embeddedFont>
      <p:font typeface="#9Slide05 FS Blonde Script" panose="03000503000000000000" pitchFamily="65" charset="0"/>
      <p:italic r:id="rId18"/>
    </p:embeddedFont>
    <p:embeddedFont>
      <p:font typeface="Cambria" panose="02040503050406030204" pitchFamily="18" charset="0"/>
      <p:regular r:id="rId19"/>
      <p:bold r:id="rId20"/>
      <p:italic r:id="rId21"/>
      <p:boldItalic r:id="rId22"/>
    </p:embeddedFont>
    <p:embeddedFont>
      <p:font typeface="Poppins" panose="00000500000000000000" pitchFamily="2" charset="0"/>
      <p:regular r:id="rId23"/>
      <p:bold r:id="rId24"/>
      <p:italic r:id="rId25"/>
      <p:boldItalic r:id="rId26"/>
    </p:embeddedFont>
    <p:embeddedFont>
      <p:font typeface="Roboto" panose="02000000000000000000" pitchFamily="2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9D397B1-9951-453B-BF69-96B3188AA484}">
  <a:tblStyle styleId="{19D397B1-9951-453B-BF69-96B3188AA48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84FB7397-B4FA-4815-80D0-9B06DADF287D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94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2" name="Google Shape;166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3" name="Google Shape;166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1" name="Google Shape;1941;g19aa2de3052_0_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2" name="Google Shape;1942;g19aa2de3052_0_1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0" name="Google Shape;3250;g18da1340a6e_0_12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1" name="Google Shape;3251;g18da1340a6e_0_12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6" name="Google Shape;2686;g19aa2de3052_0_2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7" name="Google Shape;2687;g19aa2de3052_0_2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6" name="Google Shape;2686;g19aa2de3052_0_2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7" name="Google Shape;2687;g19aa2de3052_0_2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427982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8" name="Google Shape;2768;g18da1340a6e_0_16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9" name="Google Shape;2769;g18da1340a6e_0_16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Google Shape;4101;g19399a7d25c_0_2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02" name="Google Shape;4102;g19399a7d25c_0_2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423815" y="140262"/>
            <a:ext cx="8282098" cy="4893871"/>
            <a:chOff x="-5009691" y="539497"/>
            <a:chExt cx="4819937" cy="2848089"/>
          </a:xfrm>
        </p:grpSpPr>
        <p:sp>
          <p:nvSpPr>
            <p:cNvPr id="10" name="Google Shape;10;p2"/>
            <p:cNvSpPr/>
            <p:nvPr/>
          </p:nvSpPr>
          <p:spPr>
            <a:xfrm>
              <a:off x="-2546414" y="907798"/>
              <a:ext cx="2356660" cy="1500408"/>
            </a:xfrm>
            <a:custGeom>
              <a:avLst/>
              <a:gdLst/>
              <a:ahLst/>
              <a:cxnLst/>
              <a:rect l="l" t="t" r="r" b="b"/>
              <a:pathLst>
                <a:path w="42668" h="27169" extrusionOk="0">
                  <a:moveTo>
                    <a:pt x="13243" y="15851"/>
                  </a:moveTo>
                  <a:cubicBezTo>
                    <a:pt x="13363" y="15851"/>
                    <a:pt x="13478" y="15911"/>
                    <a:pt x="13541" y="16016"/>
                  </a:cubicBezTo>
                  <a:lnTo>
                    <a:pt x="13584" y="15973"/>
                  </a:lnTo>
                  <a:cubicBezTo>
                    <a:pt x="13599" y="15958"/>
                    <a:pt x="13617" y="15951"/>
                    <a:pt x="13634" y="15951"/>
                  </a:cubicBezTo>
                  <a:cubicBezTo>
                    <a:pt x="13667" y="15951"/>
                    <a:pt x="13697" y="15976"/>
                    <a:pt x="13697" y="16016"/>
                  </a:cubicBezTo>
                  <a:cubicBezTo>
                    <a:pt x="13697" y="16172"/>
                    <a:pt x="13827" y="16354"/>
                    <a:pt x="13706" y="16510"/>
                  </a:cubicBezTo>
                  <a:cubicBezTo>
                    <a:pt x="13671" y="16558"/>
                    <a:pt x="13620" y="16585"/>
                    <a:pt x="13562" y="16585"/>
                  </a:cubicBezTo>
                  <a:cubicBezTo>
                    <a:pt x="13547" y="16585"/>
                    <a:pt x="13531" y="16583"/>
                    <a:pt x="13515" y="16579"/>
                  </a:cubicBezTo>
                  <a:cubicBezTo>
                    <a:pt x="13506" y="16605"/>
                    <a:pt x="13498" y="16631"/>
                    <a:pt x="13498" y="16657"/>
                  </a:cubicBezTo>
                  <a:cubicBezTo>
                    <a:pt x="13483" y="16686"/>
                    <a:pt x="13463" y="16703"/>
                    <a:pt x="13437" y="16703"/>
                  </a:cubicBezTo>
                  <a:cubicBezTo>
                    <a:pt x="13431" y="16703"/>
                    <a:pt x="13426" y="16702"/>
                    <a:pt x="13420" y="16701"/>
                  </a:cubicBezTo>
                  <a:cubicBezTo>
                    <a:pt x="13385" y="16696"/>
                    <a:pt x="13361" y="16690"/>
                    <a:pt x="13340" y="16690"/>
                  </a:cubicBezTo>
                  <a:cubicBezTo>
                    <a:pt x="13318" y="16690"/>
                    <a:pt x="13299" y="16696"/>
                    <a:pt x="13273" y="16718"/>
                  </a:cubicBezTo>
                  <a:cubicBezTo>
                    <a:pt x="13229" y="16753"/>
                    <a:pt x="13195" y="16787"/>
                    <a:pt x="13177" y="16839"/>
                  </a:cubicBezTo>
                  <a:cubicBezTo>
                    <a:pt x="13160" y="16961"/>
                    <a:pt x="13281" y="16935"/>
                    <a:pt x="13351" y="16987"/>
                  </a:cubicBezTo>
                  <a:cubicBezTo>
                    <a:pt x="13394" y="17030"/>
                    <a:pt x="13411" y="17099"/>
                    <a:pt x="13377" y="17160"/>
                  </a:cubicBezTo>
                  <a:cubicBezTo>
                    <a:pt x="13351" y="17220"/>
                    <a:pt x="13351" y="17255"/>
                    <a:pt x="13411" y="17307"/>
                  </a:cubicBezTo>
                  <a:cubicBezTo>
                    <a:pt x="13446" y="17333"/>
                    <a:pt x="13481" y="17359"/>
                    <a:pt x="13524" y="17376"/>
                  </a:cubicBezTo>
                  <a:cubicBezTo>
                    <a:pt x="13645" y="17420"/>
                    <a:pt x="13766" y="17454"/>
                    <a:pt x="13888" y="17498"/>
                  </a:cubicBezTo>
                  <a:cubicBezTo>
                    <a:pt x="13948" y="17515"/>
                    <a:pt x="14000" y="17550"/>
                    <a:pt x="14035" y="17610"/>
                  </a:cubicBezTo>
                  <a:cubicBezTo>
                    <a:pt x="14052" y="17671"/>
                    <a:pt x="14026" y="17740"/>
                    <a:pt x="13974" y="17766"/>
                  </a:cubicBezTo>
                  <a:cubicBezTo>
                    <a:pt x="13931" y="17795"/>
                    <a:pt x="13888" y="17812"/>
                    <a:pt x="13840" y="17812"/>
                  </a:cubicBezTo>
                  <a:cubicBezTo>
                    <a:pt x="13830" y="17812"/>
                    <a:pt x="13820" y="17811"/>
                    <a:pt x="13810" y="17810"/>
                  </a:cubicBezTo>
                  <a:lnTo>
                    <a:pt x="13810" y="17810"/>
                  </a:lnTo>
                  <a:cubicBezTo>
                    <a:pt x="13818" y="17827"/>
                    <a:pt x="13827" y="17853"/>
                    <a:pt x="13836" y="17870"/>
                  </a:cubicBezTo>
                  <a:cubicBezTo>
                    <a:pt x="13853" y="17983"/>
                    <a:pt x="13801" y="18017"/>
                    <a:pt x="13723" y="18078"/>
                  </a:cubicBezTo>
                  <a:cubicBezTo>
                    <a:pt x="13680" y="18113"/>
                    <a:pt x="13671" y="18121"/>
                    <a:pt x="13697" y="18182"/>
                  </a:cubicBezTo>
                  <a:cubicBezTo>
                    <a:pt x="13706" y="18217"/>
                    <a:pt x="13723" y="18243"/>
                    <a:pt x="13740" y="18269"/>
                  </a:cubicBezTo>
                  <a:cubicBezTo>
                    <a:pt x="13775" y="18338"/>
                    <a:pt x="13801" y="18399"/>
                    <a:pt x="13836" y="18459"/>
                  </a:cubicBezTo>
                  <a:cubicBezTo>
                    <a:pt x="13879" y="18563"/>
                    <a:pt x="13896" y="18676"/>
                    <a:pt x="13888" y="18780"/>
                  </a:cubicBezTo>
                  <a:cubicBezTo>
                    <a:pt x="13870" y="18884"/>
                    <a:pt x="13818" y="18979"/>
                    <a:pt x="13732" y="19031"/>
                  </a:cubicBezTo>
                  <a:cubicBezTo>
                    <a:pt x="13680" y="19070"/>
                    <a:pt x="13621" y="19081"/>
                    <a:pt x="13561" y="19081"/>
                  </a:cubicBezTo>
                  <a:cubicBezTo>
                    <a:pt x="13500" y="19081"/>
                    <a:pt x="13437" y="19070"/>
                    <a:pt x="13377" y="19066"/>
                  </a:cubicBezTo>
                  <a:cubicBezTo>
                    <a:pt x="13364" y="19065"/>
                    <a:pt x="13351" y="19065"/>
                    <a:pt x="13338" y="19065"/>
                  </a:cubicBezTo>
                  <a:cubicBezTo>
                    <a:pt x="13280" y="19065"/>
                    <a:pt x="13220" y="19071"/>
                    <a:pt x="13162" y="19071"/>
                  </a:cubicBezTo>
                  <a:cubicBezTo>
                    <a:pt x="13099" y="19071"/>
                    <a:pt x="13039" y="19063"/>
                    <a:pt x="12987" y="19031"/>
                  </a:cubicBezTo>
                  <a:cubicBezTo>
                    <a:pt x="12926" y="18996"/>
                    <a:pt x="12883" y="18944"/>
                    <a:pt x="12874" y="18875"/>
                  </a:cubicBezTo>
                  <a:cubicBezTo>
                    <a:pt x="12831" y="18867"/>
                    <a:pt x="12796" y="18867"/>
                    <a:pt x="12753" y="18858"/>
                  </a:cubicBezTo>
                  <a:cubicBezTo>
                    <a:pt x="12718" y="18841"/>
                    <a:pt x="12692" y="18797"/>
                    <a:pt x="12718" y="18763"/>
                  </a:cubicBezTo>
                  <a:cubicBezTo>
                    <a:pt x="12744" y="18685"/>
                    <a:pt x="12692" y="18589"/>
                    <a:pt x="12606" y="18572"/>
                  </a:cubicBezTo>
                  <a:cubicBezTo>
                    <a:pt x="12554" y="18572"/>
                    <a:pt x="12510" y="18485"/>
                    <a:pt x="12580" y="18468"/>
                  </a:cubicBezTo>
                  <a:cubicBezTo>
                    <a:pt x="12900" y="18321"/>
                    <a:pt x="12718" y="17896"/>
                    <a:pt x="12614" y="17662"/>
                  </a:cubicBezTo>
                  <a:cubicBezTo>
                    <a:pt x="12510" y="17402"/>
                    <a:pt x="12372" y="17142"/>
                    <a:pt x="12129" y="16969"/>
                  </a:cubicBezTo>
                  <a:cubicBezTo>
                    <a:pt x="12094" y="16952"/>
                    <a:pt x="12094" y="16909"/>
                    <a:pt x="12120" y="16874"/>
                  </a:cubicBezTo>
                  <a:lnTo>
                    <a:pt x="12155" y="16839"/>
                  </a:lnTo>
                  <a:lnTo>
                    <a:pt x="12112" y="16779"/>
                  </a:lnTo>
                  <a:cubicBezTo>
                    <a:pt x="12094" y="16753"/>
                    <a:pt x="12103" y="16709"/>
                    <a:pt x="12138" y="16692"/>
                  </a:cubicBezTo>
                  <a:lnTo>
                    <a:pt x="12294" y="16614"/>
                  </a:lnTo>
                  <a:lnTo>
                    <a:pt x="12224" y="16553"/>
                  </a:lnTo>
                  <a:cubicBezTo>
                    <a:pt x="12181" y="16519"/>
                    <a:pt x="12216" y="16467"/>
                    <a:pt x="12250" y="16449"/>
                  </a:cubicBezTo>
                  <a:lnTo>
                    <a:pt x="13073" y="16103"/>
                  </a:lnTo>
                  <a:cubicBezTo>
                    <a:pt x="13091" y="16042"/>
                    <a:pt x="13099" y="15973"/>
                    <a:pt x="13117" y="15904"/>
                  </a:cubicBezTo>
                  <a:cubicBezTo>
                    <a:pt x="13117" y="15886"/>
                    <a:pt x="13134" y="15869"/>
                    <a:pt x="13160" y="15860"/>
                  </a:cubicBezTo>
                  <a:cubicBezTo>
                    <a:pt x="13187" y="15854"/>
                    <a:pt x="13215" y="15851"/>
                    <a:pt x="13243" y="15851"/>
                  </a:cubicBezTo>
                  <a:close/>
                  <a:moveTo>
                    <a:pt x="24655" y="1"/>
                  </a:moveTo>
                  <a:cubicBezTo>
                    <a:pt x="24591" y="1"/>
                    <a:pt x="24526" y="21"/>
                    <a:pt x="24466" y="67"/>
                  </a:cubicBezTo>
                  <a:cubicBezTo>
                    <a:pt x="24310" y="180"/>
                    <a:pt x="24266" y="379"/>
                    <a:pt x="24154" y="517"/>
                  </a:cubicBezTo>
                  <a:cubicBezTo>
                    <a:pt x="24093" y="595"/>
                    <a:pt x="23981" y="621"/>
                    <a:pt x="23946" y="725"/>
                  </a:cubicBezTo>
                  <a:cubicBezTo>
                    <a:pt x="23920" y="847"/>
                    <a:pt x="23911" y="968"/>
                    <a:pt x="23920" y="1098"/>
                  </a:cubicBezTo>
                  <a:lnTo>
                    <a:pt x="23651" y="1063"/>
                  </a:lnTo>
                  <a:cubicBezTo>
                    <a:pt x="23617" y="1063"/>
                    <a:pt x="23591" y="1089"/>
                    <a:pt x="23591" y="1124"/>
                  </a:cubicBezTo>
                  <a:lnTo>
                    <a:pt x="23487" y="1115"/>
                  </a:lnTo>
                  <a:cubicBezTo>
                    <a:pt x="23443" y="1115"/>
                    <a:pt x="23417" y="1159"/>
                    <a:pt x="23435" y="1202"/>
                  </a:cubicBezTo>
                  <a:lnTo>
                    <a:pt x="23599" y="1436"/>
                  </a:lnTo>
                  <a:cubicBezTo>
                    <a:pt x="23608" y="1453"/>
                    <a:pt x="23625" y="1479"/>
                    <a:pt x="23634" y="1496"/>
                  </a:cubicBezTo>
                  <a:cubicBezTo>
                    <a:pt x="23608" y="1479"/>
                    <a:pt x="23582" y="1470"/>
                    <a:pt x="23556" y="1470"/>
                  </a:cubicBezTo>
                  <a:cubicBezTo>
                    <a:pt x="23478" y="1470"/>
                    <a:pt x="23400" y="1496"/>
                    <a:pt x="23339" y="1548"/>
                  </a:cubicBezTo>
                  <a:cubicBezTo>
                    <a:pt x="23305" y="1572"/>
                    <a:pt x="23212" y="1633"/>
                    <a:pt x="23147" y="1633"/>
                  </a:cubicBezTo>
                  <a:cubicBezTo>
                    <a:pt x="23114" y="1633"/>
                    <a:pt x="23088" y="1618"/>
                    <a:pt x="23080" y="1574"/>
                  </a:cubicBezTo>
                  <a:cubicBezTo>
                    <a:pt x="23069" y="1549"/>
                    <a:pt x="23045" y="1536"/>
                    <a:pt x="23021" y="1536"/>
                  </a:cubicBezTo>
                  <a:cubicBezTo>
                    <a:pt x="23003" y="1536"/>
                    <a:pt x="22986" y="1543"/>
                    <a:pt x="22976" y="1557"/>
                  </a:cubicBezTo>
                  <a:cubicBezTo>
                    <a:pt x="22928" y="1666"/>
                    <a:pt x="22832" y="1698"/>
                    <a:pt x="22721" y="1698"/>
                  </a:cubicBezTo>
                  <a:cubicBezTo>
                    <a:pt x="22575" y="1698"/>
                    <a:pt x="22404" y="1643"/>
                    <a:pt x="22288" y="1643"/>
                  </a:cubicBezTo>
                  <a:cubicBezTo>
                    <a:pt x="22283" y="1643"/>
                    <a:pt x="22279" y="1643"/>
                    <a:pt x="22274" y="1644"/>
                  </a:cubicBezTo>
                  <a:cubicBezTo>
                    <a:pt x="22213" y="1644"/>
                    <a:pt x="22187" y="1722"/>
                    <a:pt x="22239" y="1756"/>
                  </a:cubicBezTo>
                  <a:lnTo>
                    <a:pt x="22291" y="1791"/>
                  </a:lnTo>
                  <a:cubicBezTo>
                    <a:pt x="22213" y="1843"/>
                    <a:pt x="22118" y="1878"/>
                    <a:pt x="22014" y="1886"/>
                  </a:cubicBezTo>
                  <a:cubicBezTo>
                    <a:pt x="21893" y="1904"/>
                    <a:pt x="21780" y="1938"/>
                    <a:pt x="21667" y="1982"/>
                  </a:cubicBezTo>
                  <a:cubicBezTo>
                    <a:pt x="21555" y="2034"/>
                    <a:pt x="21451" y="2094"/>
                    <a:pt x="21356" y="2181"/>
                  </a:cubicBezTo>
                  <a:cubicBezTo>
                    <a:pt x="21260" y="2267"/>
                    <a:pt x="21182" y="2406"/>
                    <a:pt x="21044" y="2415"/>
                  </a:cubicBezTo>
                  <a:cubicBezTo>
                    <a:pt x="20983" y="2423"/>
                    <a:pt x="20966" y="2493"/>
                    <a:pt x="21009" y="2527"/>
                  </a:cubicBezTo>
                  <a:cubicBezTo>
                    <a:pt x="21070" y="2553"/>
                    <a:pt x="20888" y="2631"/>
                    <a:pt x="20879" y="2631"/>
                  </a:cubicBezTo>
                  <a:cubicBezTo>
                    <a:pt x="20844" y="2649"/>
                    <a:pt x="20801" y="2666"/>
                    <a:pt x="20775" y="2692"/>
                  </a:cubicBezTo>
                  <a:cubicBezTo>
                    <a:pt x="20697" y="2744"/>
                    <a:pt x="20688" y="2848"/>
                    <a:pt x="20740" y="2917"/>
                  </a:cubicBezTo>
                  <a:cubicBezTo>
                    <a:pt x="20775" y="2961"/>
                    <a:pt x="20818" y="2978"/>
                    <a:pt x="20853" y="3013"/>
                  </a:cubicBezTo>
                  <a:cubicBezTo>
                    <a:pt x="20896" y="3073"/>
                    <a:pt x="20879" y="3151"/>
                    <a:pt x="20888" y="3220"/>
                  </a:cubicBezTo>
                  <a:cubicBezTo>
                    <a:pt x="20905" y="3290"/>
                    <a:pt x="20940" y="3368"/>
                    <a:pt x="20948" y="3437"/>
                  </a:cubicBezTo>
                  <a:cubicBezTo>
                    <a:pt x="20966" y="3480"/>
                    <a:pt x="20957" y="3532"/>
                    <a:pt x="20940" y="3576"/>
                  </a:cubicBezTo>
                  <a:cubicBezTo>
                    <a:pt x="20922" y="3602"/>
                    <a:pt x="20896" y="3619"/>
                    <a:pt x="20862" y="3619"/>
                  </a:cubicBezTo>
                  <a:cubicBezTo>
                    <a:pt x="20914" y="3524"/>
                    <a:pt x="20870" y="3394"/>
                    <a:pt x="20766" y="3359"/>
                  </a:cubicBezTo>
                  <a:cubicBezTo>
                    <a:pt x="20760" y="3357"/>
                    <a:pt x="20753" y="3356"/>
                    <a:pt x="20747" y="3356"/>
                  </a:cubicBezTo>
                  <a:cubicBezTo>
                    <a:pt x="20728" y="3356"/>
                    <a:pt x="20710" y="3366"/>
                    <a:pt x="20697" y="3385"/>
                  </a:cubicBezTo>
                  <a:cubicBezTo>
                    <a:pt x="20657" y="3479"/>
                    <a:pt x="20561" y="3497"/>
                    <a:pt x="20457" y="3497"/>
                  </a:cubicBezTo>
                  <a:cubicBezTo>
                    <a:pt x="20393" y="3497"/>
                    <a:pt x="20326" y="3490"/>
                    <a:pt x="20266" y="3490"/>
                  </a:cubicBezTo>
                  <a:cubicBezTo>
                    <a:pt x="20234" y="3490"/>
                    <a:pt x="20204" y="3492"/>
                    <a:pt x="20177" y="3498"/>
                  </a:cubicBezTo>
                  <a:cubicBezTo>
                    <a:pt x="20091" y="3515"/>
                    <a:pt x="20021" y="3567"/>
                    <a:pt x="19969" y="3636"/>
                  </a:cubicBezTo>
                  <a:cubicBezTo>
                    <a:pt x="19939" y="3667"/>
                    <a:pt x="19915" y="3675"/>
                    <a:pt x="19889" y="3675"/>
                  </a:cubicBezTo>
                  <a:cubicBezTo>
                    <a:pt x="19863" y="3675"/>
                    <a:pt x="19835" y="3667"/>
                    <a:pt x="19796" y="3662"/>
                  </a:cubicBezTo>
                  <a:cubicBezTo>
                    <a:pt x="19753" y="3662"/>
                    <a:pt x="19709" y="3671"/>
                    <a:pt x="19675" y="3688"/>
                  </a:cubicBezTo>
                  <a:cubicBezTo>
                    <a:pt x="19528" y="3740"/>
                    <a:pt x="19450" y="3905"/>
                    <a:pt x="19502" y="4061"/>
                  </a:cubicBezTo>
                  <a:cubicBezTo>
                    <a:pt x="19554" y="4165"/>
                    <a:pt x="19649" y="4234"/>
                    <a:pt x="19770" y="4234"/>
                  </a:cubicBezTo>
                  <a:cubicBezTo>
                    <a:pt x="19753" y="4338"/>
                    <a:pt x="19787" y="4442"/>
                    <a:pt x="19848" y="4529"/>
                  </a:cubicBezTo>
                  <a:cubicBezTo>
                    <a:pt x="19943" y="4659"/>
                    <a:pt x="20091" y="4737"/>
                    <a:pt x="20195" y="4858"/>
                  </a:cubicBezTo>
                  <a:cubicBezTo>
                    <a:pt x="20325" y="5014"/>
                    <a:pt x="20273" y="5256"/>
                    <a:pt x="20264" y="5447"/>
                  </a:cubicBezTo>
                  <a:cubicBezTo>
                    <a:pt x="20247" y="5586"/>
                    <a:pt x="20264" y="5949"/>
                    <a:pt x="20065" y="5984"/>
                  </a:cubicBezTo>
                  <a:cubicBezTo>
                    <a:pt x="20056" y="5941"/>
                    <a:pt x="20030" y="5889"/>
                    <a:pt x="20004" y="5854"/>
                  </a:cubicBezTo>
                  <a:cubicBezTo>
                    <a:pt x="19926" y="5741"/>
                    <a:pt x="19987" y="5655"/>
                    <a:pt x="20004" y="5525"/>
                  </a:cubicBezTo>
                  <a:cubicBezTo>
                    <a:pt x="20013" y="5438"/>
                    <a:pt x="19987" y="5343"/>
                    <a:pt x="19909" y="5274"/>
                  </a:cubicBezTo>
                  <a:cubicBezTo>
                    <a:pt x="19969" y="5204"/>
                    <a:pt x="20030" y="5135"/>
                    <a:pt x="20091" y="5066"/>
                  </a:cubicBezTo>
                  <a:cubicBezTo>
                    <a:pt x="20117" y="5040"/>
                    <a:pt x="20108" y="4996"/>
                    <a:pt x="20073" y="4970"/>
                  </a:cubicBezTo>
                  <a:lnTo>
                    <a:pt x="19164" y="4520"/>
                  </a:lnTo>
                  <a:cubicBezTo>
                    <a:pt x="19153" y="4512"/>
                    <a:pt x="19141" y="4508"/>
                    <a:pt x="19129" y="4508"/>
                  </a:cubicBezTo>
                  <a:cubicBezTo>
                    <a:pt x="19104" y="4508"/>
                    <a:pt x="19080" y="4525"/>
                    <a:pt x="19068" y="4555"/>
                  </a:cubicBezTo>
                  <a:cubicBezTo>
                    <a:pt x="19068" y="4572"/>
                    <a:pt x="19060" y="4598"/>
                    <a:pt x="19051" y="4624"/>
                  </a:cubicBezTo>
                  <a:cubicBezTo>
                    <a:pt x="19029" y="4611"/>
                    <a:pt x="19004" y="4605"/>
                    <a:pt x="18980" y="4605"/>
                  </a:cubicBezTo>
                  <a:cubicBezTo>
                    <a:pt x="18938" y="4605"/>
                    <a:pt x="18897" y="4622"/>
                    <a:pt x="18869" y="4650"/>
                  </a:cubicBezTo>
                  <a:cubicBezTo>
                    <a:pt x="18843" y="4667"/>
                    <a:pt x="18843" y="4702"/>
                    <a:pt x="18852" y="4728"/>
                  </a:cubicBezTo>
                  <a:cubicBezTo>
                    <a:pt x="18878" y="4763"/>
                    <a:pt x="18904" y="4806"/>
                    <a:pt x="18921" y="4849"/>
                  </a:cubicBezTo>
                  <a:cubicBezTo>
                    <a:pt x="18916" y="4855"/>
                    <a:pt x="18907" y="4857"/>
                    <a:pt x="18897" y="4857"/>
                  </a:cubicBezTo>
                  <a:cubicBezTo>
                    <a:pt x="18875" y="4857"/>
                    <a:pt x="18846" y="4846"/>
                    <a:pt x="18834" y="4840"/>
                  </a:cubicBezTo>
                  <a:cubicBezTo>
                    <a:pt x="18774" y="4814"/>
                    <a:pt x="18731" y="4763"/>
                    <a:pt x="18661" y="4754"/>
                  </a:cubicBezTo>
                  <a:cubicBezTo>
                    <a:pt x="18656" y="4753"/>
                    <a:pt x="18651" y="4753"/>
                    <a:pt x="18645" y="4753"/>
                  </a:cubicBezTo>
                  <a:cubicBezTo>
                    <a:pt x="18549" y="4753"/>
                    <a:pt x="18471" y="4828"/>
                    <a:pt x="18479" y="4927"/>
                  </a:cubicBezTo>
                  <a:cubicBezTo>
                    <a:pt x="18479" y="5057"/>
                    <a:pt x="18592" y="5118"/>
                    <a:pt x="18687" y="5178"/>
                  </a:cubicBezTo>
                  <a:cubicBezTo>
                    <a:pt x="18774" y="5239"/>
                    <a:pt x="18852" y="5317"/>
                    <a:pt x="18904" y="5412"/>
                  </a:cubicBezTo>
                  <a:cubicBezTo>
                    <a:pt x="18843" y="5378"/>
                    <a:pt x="18791" y="5334"/>
                    <a:pt x="18731" y="5300"/>
                  </a:cubicBezTo>
                  <a:cubicBezTo>
                    <a:pt x="18627" y="5222"/>
                    <a:pt x="18453" y="5109"/>
                    <a:pt x="18427" y="4979"/>
                  </a:cubicBezTo>
                  <a:cubicBezTo>
                    <a:pt x="18419" y="4918"/>
                    <a:pt x="18419" y="4858"/>
                    <a:pt x="18427" y="4789"/>
                  </a:cubicBezTo>
                  <a:cubicBezTo>
                    <a:pt x="18419" y="4737"/>
                    <a:pt x="18410" y="4676"/>
                    <a:pt x="18393" y="4624"/>
                  </a:cubicBezTo>
                  <a:cubicBezTo>
                    <a:pt x="18367" y="4555"/>
                    <a:pt x="18349" y="4494"/>
                    <a:pt x="18341" y="4425"/>
                  </a:cubicBezTo>
                  <a:cubicBezTo>
                    <a:pt x="18341" y="4381"/>
                    <a:pt x="18358" y="4347"/>
                    <a:pt x="18367" y="4303"/>
                  </a:cubicBezTo>
                  <a:cubicBezTo>
                    <a:pt x="18375" y="4286"/>
                    <a:pt x="18384" y="4269"/>
                    <a:pt x="18401" y="4260"/>
                  </a:cubicBezTo>
                  <a:cubicBezTo>
                    <a:pt x="18445" y="4225"/>
                    <a:pt x="18436" y="4156"/>
                    <a:pt x="18384" y="4147"/>
                  </a:cubicBezTo>
                  <a:cubicBezTo>
                    <a:pt x="18373" y="4126"/>
                    <a:pt x="18350" y="4115"/>
                    <a:pt x="18328" y="4115"/>
                  </a:cubicBezTo>
                  <a:cubicBezTo>
                    <a:pt x="18313" y="4115"/>
                    <a:pt x="18299" y="4120"/>
                    <a:pt x="18289" y="4130"/>
                  </a:cubicBezTo>
                  <a:cubicBezTo>
                    <a:pt x="18211" y="4217"/>
                    <a:pt x="18176" y="4329"/>
                    <a:pt x="18185" y="4442"/>
                  </a:cubicBezTo>
                  <a:cubicBezTo>
                    <a:pt x="18185" y="4485"/>
                    <a:pt x="18193" y="4537"/>
                    <a:pt x="18211" y="4581"/>
                  </a:cubicBezTo>
                  <a:lnTo>
                    <a:pt x="18211" y="4615"/>
                  </a:lnTo>
                  <a:lnTo>
                    <a:pt x="18211" y="4814"/>
                  </a:lnTo>
                  <a:cubicBezTo>
                    <a:pt x="18193" y="4832"/>
                    <a:pt x="18176" y="4849"/>
                    <a:pt x="18150" y="4858"/>
                  </a:cubicBezTo>
                  <a:cubicBezTo>
                    <a:pt x="18063" y="4910"/>
                    <a:pt x="17968" y="4936"/>
                    <a:pt x="17933" y="5040"/>
                  </a:cubicBezTo>
                  <a:cubicBezTo>
                    <a:pt x="17907" y="5135"/>
                    <a:pt x="17933" y="5239"/>
                    <a:pt x="18011" y="5300"/>
                  </a:cubicBezTo>
                  <a:lnTo>
                    <a:pt x="18020" y="5300"/>
                  </a:lnTo>
                  <a:cubicBezTo>
                    <a:pt x="18027" y="5321"/>
                    <a:pt x="18046" y="5337"/>
                    <a:pt x="18072" y="5337"/>
                  </a:cubicBezTo>
                  <a:cubicBezTo>
                    <a:pt x="18077" y="5337"/>
                    <a:pt x="18083" y="5336"/>
                    <a:pt x="18089" y="5334"/>
                  </a:cubicBezTo>
                  <a:cubicBezTo>
                    <a:pt x="18093" y="5334"/>
                    <a:pt x="18096" y="5333"/>
                    <a:pt x="18099" y="5333"/>
                  </a:cubicBezTo>
                  <a:cubicBezTo>
                    <a:pt x="18169" y="5333"/>
                    <a:pt x="18089" y="5526"/>
                    <a:pt x="18089" y="5551"/>
                  </a:cubicBezTo>
                  <a:cubicBezTo>
                    <a:pt x="18072" y="5612"/>
                    <a:pt x="18072" y="5664"/>
                    <a:pt x="18089" y="5724"/>
                  </a:cubicBezTo>
                  <a:cubicBezTo>
                    <a:pt x="18107" y="5854"/>
                    <a:pt x="18176" y="5975"/>
                    <a:pt x="18133" y="6114"/>
                  </a:cubicBezTo>
                  <a:cubicBezTo>
                    <a:pt x="18098" y="6218"/>
                    <a:pt x="18020" y="6331"/>
                    <a:pt x="18063" y="6443"/>
                  </a:cubicBezTo>
                  <a:cubicBezTo>
                    <a:pt x="18098" y="6530"/>
                    <a:pt x="18167" y="6590"/>
                    <a:pt x="18263" y="6608"/>
                  </a:cubicBezTo>
                  <a:cubicBezTo>
                    <a:pt x="18375" y="6651"/>
                    <a:pt x="18505" y="6651"/>
                    <a:pt x="18618" y="6694"/>
                  </a:cubicBezTo>
                  <a:cubicBezTo>
                    <a:pt x="18739" y="6738"/>
                    <a:pt x="18938" y="6833"/>
                    <a:pt x="18973" y="6972"/>
                  </a:cubicBezTo>
                  <a:cubicBezTo>
                    <a:pt x="18990" y="7032"/>
                    <a:pt x="18956" y="7102"/>
                    <a:pt x="18947" y="7171"/>
                  </a:cubicBezTo>
                  <a:cubicBezTo>
                    <a:pt x="18947" y="7223"/>
                    <a:pt x="18956" y="7284"/>
                    <a:pt x="18973" y="7336"/>
                  </a:cubicBezTo>
                  <a:cubicBezTo>
                    <a:pt x="19008" y="7431"/>
                    <a:pt x="19068" y="7517"/>
                    <a:pt x="19146" y="7595"/>
                  </a:cubicBezTo>
                  <a:cubicBezTo>
                    <a:pt x="19074" y="7639"/>
                    <a:pt x="18995" y="7658"/>
                    <a:pt x="18915" y="7658"/>
                  </a:cubicBezTo>
                  <a:cubicBezTo>
                    <a:pt x="18900" y="7658"/>
                    <a:pt x="18885" y="7657"/>
                    <a:pt x="18869" y="7656"/>
                  </a:cubicBezTo>
                  <a:cubicBezTo>
                    <a:pt x="18895" y="7604"/>
                    <a:pt x="18895" y="7552"/>
                    <a:pt x="18886" y="7509"/>
                  </a:cubicBezTo>
                  <a:cubicBezTo>
                    <a:pt x="18886" y="7474"/>
                    <a:pt x="18869" y="7440"/>
                    <a:pt x="18852" y="7405"/>
                  </a:cubicBezTo>
                  <a:cubicBezTo>
                    <a:pt x="18817" y="7353"/>
                    <a:pt x="18731" y="7336"/>
                    <a:pt x="18705" y="7284"/>
                  </a:cubicBezTo>
                  <a:cubicBezTo>
                    <a:pt x="18679" y="7232"/>
                    <a:pt x="18705" y="7171"/>
                    <a:pt x="18713" y="7128"/>
                  </a:cubicBezTo>
                  <a:cubicBezTo>
                    <a:pt x="18713" y="7084"/>
                    <a:pt x="18705" y="7041"/>
                    <a:pt x="18696" y="7006"/>
                  </a:cubicBezTo>
                  <a:cubicBezTo>
                    <a:pt x="18661" y="6937"/>
                    <a:pt x="18592" y="6885"/>
                    <a:pt x="18514" y="6868"/>
                  </a:cubicBezTo>
                  <a:cubicBezTo>
                    <a:pt x="18488" y="6858"/>
                    <a:pt x="18462" y="6853"/>
                    <a:pt x="18436" y="6853"/>
                  </a:cubicBezTo>
                  <a:cubicBezTo>
                    <a:pt x="18394" y="6853"/>
                    <a:pt x="18353" y="6867"/>
                    <a:pt x="18315" y="6894"/>
                  </a:cubicBezTo>
                  <a:cubicBezTo>
                    <a:pt x="18219" y="6954"/>
                    <a:pt x="18254" y="7076"/>
                    <a:pt x="18254" y="7171"/>
                  </a:cubicBezTo>
                  <a:cubicBezTo>
                    <a:pt x="18263" y="7310"/>
                    <a:pt x="18228" y="7440"/>
                    <a:pt x="18159" y="7552"/>
                  </a:cubicBezTo>
                  <a:cubicBezTo>
                    <a:pt x="18089" y="7647"/>
                    <a:pt x="17985" y="7717"/>
                    <a:pt x="17925" y="7812"/>
                  </a:cubicBezTo>
                  <a:cubicBezTo>
                    <a:pt x="17864" y="7916"/>
                    <a:pt x="17864" y="8037"/>
                    <a:pt x="17812" y="8141"/>
                  </a:cubicBezTo>
                  <a:cubicBezTo>
                    <a:pt x="17760" y="8228"/>
                    <a:pt x="17674" y="8280"/>
                    <a:pt x="17578" y="8297"/>
                  </a:cubicBezTo>
                  <a:cubicBezTo>
                    <a:pt x="17557" y="8301"/>
                    <a:pt x="17535" y="8303"/>
                    <a:pt x="17514" y="8303"/>
                  </a:cubicBezTo>
                  <a:cubicBezTo>
                    <a:pt x="17483" y="8303"/>
                    <a:pt x="17453" y="8299"/>
                    <a:pt x="17422" y="8289"/>
                  </a:cubicBezTo>
                  <a:cubicBezTo>
                    <a:pt x="17405" y="8289"/>
                    <a:pt x="17318" y="8254"/>
                    <a:pt x="17318" y="8228"/>
                  </a:cubicBezTo>
                  <a:cubicBezTo>
                    <a:pt x="17318" y="8202"/>
                    <a:pt x="17405" y="8176"/>
                    <a:pt x="17422" y="8159"/>
                  </a:cubicBezTo>
                  <a:cubicBezTo>
                    <a:pt x="17457" y="8133"/>
                    <a:pt x="17483" y="8098"/>
                    <a:pt x="17500" y="8063"/>
                  </a:cubicBezTo>
                  <a:cubicBezTo>
                    <a:pt x="17544" y="7968"/>
                    <a:pt x="17544" y="7873"/>
                    <a:pt x="17622" y="7803"/>
                  </a:cubicBezTo>
                  <a:cubicBezTo>
                    <a:pt x="17708" y="7751"/>
                    <a:pt x="17778" y="7682"/>
                    <a:pt x="17847" y="7613"/>
                  </a:cubicBezTo>
                  <a:cubicBezTo>
                    <a:pt x="17890" y="7535"/>
                    <a:pt x="17907" y="7440"/>
                    <a:pt x="17890" y="7344"/>
                  </a:cubicBezTo>
                  <a:cubicBezTo>
                    <a:pt x="17873" y="7292"/>
                    <a:pt x="17907" y="7240"/>
                    <a:pt x="17959" y="7223"/>
                  </a:cubicBezTo>
                  <a:cubicBezTo>
                    <a:pt x="18003" y="7197"/>
                    <a:pt x="18037" y="7162"/>
                    <a:pt x="18055" y="7110"/>
                  </a:cubicBezTo>
                  <a:cubicBezTo>
                    <a:pt x="18081" y="7006"/>
                    <a:pt x="17968" y="6946"/>
                    <a:pt x="17925" y="6859"/>
                  </a:cubicBezTo>
                  <a:cubicBezTo>
                    <a:pt x="17899" y="6790"/>
                    <a:pt x="17890" y="6712"/>
                    <a:pt x="17899" y="6634"/>
                  </a:cubicBezTo>
                  <a:lnTo>
                    <a:pt x="17890" y="6365"/>
                  </a:lnTo>
                  <a:cubicBezTo>
                    <a:pt x="17873" y="6053"/>
                    <a:pt x="17812" y="5698"/>
                    <a:pt x="17933" y="5404"/>
                  </a:cubicBezTo>
                  <a:cubicBezTo>
                    <a:pt x="17942" y="5360"/>
                    <a:pt x="17907" y="5326"/>
                    <a:pt x="17873" y="5326"/>
                  </a:cubicBezTo>
                  <a:lnTo>
                    <a:pt x="17734" y="5308"/>
                  </a:lnTo>
                  <a:lnTo>
                    <a:pt x="17717" y="5308"/>
                  </a:lnTo>
                  <a:cubicBezTo>
                    <a:pt x="17691" y="5239"/>
                    <a:pt x="17630" y="5178"/>
                    <a:pt x="17561" y="5152"/>
                  </a:cubicBezTo>
                  <a:cubicBezTo>
                    <a:pt x="17648" y="5031"/>
                    <a:pt x="17726" y="4910"/>
                    <a:pt x="17795" y="4780"/>
                  </a:cubicBezTo>
                  <a:cubicBezTo>
                    <a:pt x="17856" y="4667"/>
                    <a:pt x="17968" y="4503"/>
                    <a:pt x="17951" y="4364"/>
                  </a:cubicBezTo>
                  <a:cubicBezTo>
                    <a:pt x="17942" y="4260"/>
                    <a:pt x="17864" y="4182"/>
                    <a:pt x="17769" y="4165"/>
                  </a:cubicBezTo>
                  <a:cubicBezTo>
                    <a:pt x="17717" y="4147"/>
                    <a:pt x="17665" y="4139"/>
                    <a:pt x="17604" y="4139"/>
                  </a:cubicBezTo>
                  <a:cubicBezTo>
                    <a:pt x="17570" y="4143"/>
                    <a:pt x="17537" y="4145"/>
                    <a:pt x="17505" y="4145"/>
                  </a:cubicBezTo>
                  <a:cubicBezTo>
                    <a:pt x="17472" y="4145"/>
                    <a:pt x="17440" y="4143"/>
                    <a:pt x="17405" y="4139"/>
                  </a:cubicBezTo>
                  <a:cubicBezTo>
                    <a:pt x="17332" y="4124"/>
                    <a:pt x="17289" y="4004"/>
                    <a:pt x="17215" y="4004"/>
                  </a:cubicBezTo>
                  <a:cubicBezTo>
                    <a:pt x="17202" y="4004"/>
                    <a:pt x="17187" y="4008"/>
                    <a:pt x="17171" y="4017"/>
                  </a:cubicBezTo>
                  <a:cubicBezTo>
                    <a:pt x="17128" y="4043"/>
                    <a:pt x="17110" y="4087"/>
                    <a:pt x="17110" y="4139"/>
                  </a:cubicBezTo>
                  <a:cubicBezTo>
                    <a:pt x="17102" y="4217"/>
                    <a:pt x="17093" y="4303"/>
                    <a:pt x="17084" y="4390"/>
                  </a:cubicBezTo>
                  <a:cubicBezTo>
                    <a:pt x="17015" y="4702"/>
                    <a:pt x="16877" y="4996"/>
                    <a:pt x="16669" y="5248"/>
                  </a:cubicBezTo>
                  <a:cubicBezTo>
                    <a:pt x="16565" y="5378"/>
                    <a:pt x="16625" y="5525"/>
                    <a:pt x="16634" y="5689"/>
                  </a:cubicBezTo>
                  <a:cubicBezTo>
                    <a:pt x="16634" y="5889"/>
                    <a:pt x="16599" y="6097"/>
                    <a:pt x="16521" y="6287"/>
                  </a:cubicBezTo>
                  <a:cubicBezTo>
                    <a:pt x="16513" y="6305"/>
                    <a:pt x="16521" y="6331"/>
                    <a:pt x="16539" y="6348"/>
                  </a:cubicBezTo>
                  <a:cubicBezTo>
                    <a:pt x="16669" y="6495"/>
                    <a:pt x="16825" y="6625"/>
                    <a:pt x="16998" y="6720"/>
                  </a:cubicBezTo>
                  <a:cubicBezTo>
                    <a:pt x="16946" y="6816"/>
                    <a:pt x="16885" y="6920"/>
                    <a:pt x="16842" y="7015"/>
                  </a:cubicBezTo>
                  <a:cubicBezTo>
                    <a:pt x="16833" y="7015"/>
                    <a:pt x="16833" y="7006"/>
                    <a:pt x="16825" y="7006"/>
                  </a:cubicBezTo>
                  <a:cubicBezTo>
                    <a:pt x="16790" y="6989"/>
                    <a:pt x="16755" y="6963"/>
                    <a:pt x="16729" y="6946"/>
                  </a:cubicBezTo>
                  <a:cubicBezTo>
                    <a:pt x="16660" y="6894"/>
                    <a:pt x="16591" y="6842"/>
                    <a:pt x="16530" y="6781"/>
                  </a:cubicBezTo>
                  <a:cubicBezTo>
                    <a:pt x="16435" y="6686"/>
                    <a:pt x="16357" y="6539"/>
                    <a:pt x="16218" y="6504"/>
                  </a:cubicBezTo>
                  <a:cubicBezTo>
                    <a:pt x="16140" y="6495"/>
                    <a:pt x="16080" y="6521"/>
                    <a:pt x="16045" y="6435"/>
                  </a:cubicBezTo>
                  <a:cubicBezTo>
                    <a:pt x="16028" y="6383"/>
                    <a:pt x="16010" y="6339"/>
                    <a:pt x="15993" y="6287"/>
                  </a:cubicBezTo>
                  <a:cubicBezTo>
                    <a:pt x="15941" y="6206"/>
                    <a:pt x="15857" y="6162"/>
                    <a:pt x="15764" y="6162"/>
                  </a:cubicBezTo>
                  <a:cubicBezTo>
                    <a:pt x="15748" y="6162"/>
                    <a:pt x="15732" y="6163"/>
                    <a:pt x="15716" y="6166"/>
                  </a:cubicBezTo>
                  <a:cubicBezTo>
                    <a:pt x="15696" y="6168"/>
                    <a:pt x="15676" y="6169"/>
                    <a:pt x="15656" y="6169"/>
                  </a:cubicBezTo>
                  <a:cubicBezTo>
                    <a:pt x="15519" y="6169"/>
                    <a:pt x="15380" y="6117"/>
                    <a:pt x="15274" y="6019"/>
                  </a:cubicBezTo>
                  <a:cubicBezTo>
                    <a:pt x="15218" y="5969"/>
                    <a:pt x="15150" y="5903"/>
                    <a:pt x="15066" y="5903"/>
                  </a:cubicBezTo>
                  <a:cubicBezTo>
                    <a:pt x="15047" y="5903"/>
                    <a:pt x="15026" y="5907"/>
                    <a:pt x="15005" y="5915"/>
                  </a:cubicBezTo>
                  <a:cubicBezTo>
                    <a:pt x="14919" y="5949"/>
                    <a:pt x="14893" y="6071"/>
                    <a:pt x="14971" y="6140"/>
                  </a:cubicBezTo>
                  <a:cubicBezTo>
                    <a:pt x="15083" y="6261"/>
                    <a:pt x="15196" y="6374"/>
                    <a:pt x="15308" y="6487"/>
                  </a:cubicBezTo>
                  <a:cubicBezTo>
                    <a:pt x="15205" y="6573"/>
                    <a:pt x="15144" y="6694"/>
                    <a:pt x="15135" y="6824"/>
                  </a:cubicBezTo>
                  <a:cubicBezTo>
                    <a:pt x="15135" y="6868"/>
                    <a:pt x="15135" y="6954"/>
                    <a:pt x="15101" y="6989"/>
                  </a:cubicBezTo>
                  <a:cubicBezTo>
                    <a:pt x="15081" y="7004"/>
                    <a:pt x="15067" y="7010"/>
                    <a:pt x="15056" y="7010"/>
                  </a:cubicBezTo>
                  <a:cubicBezTo>
                    <a:pt x="15022" y="7010"/>
                    <a:pt x="15020" y="6952"/>
                    <a:pt x="15014" y="6920"/>
                  </a:cubicBezTo>
                  <a:cubicBezTo>
                    <a:pt x="15005" y="6859"/>
                    <a:pt x="14971" y="6807"/>
                    <a:pt x="14919" y="6781"/>
                  </a:cubicBezTo>
                  <a:cubicBezTo>
                    <a:pt x="14908" y="6773"/>
                    <a:pt x="14896" y="6769"/>
                    <a:pt x="14884" y="6769"/>
                  </a:cubicBezTo>
                  <a:cubicBezTo>
                    <a:pt x="14860" y="6769"/>
                    <a:pt x="14838" y="6786"/>
                    <a:pt x="14832" y="6816"/>
                  </a:cubicBezTo>
                  <a:cubicBezTo>
                    <a:pt x="14818" y="6859"/>
                    <a:pt x="14777" y="6872"/>
                    <a:pt x="14730" y="6872"/>
                  </a:cubicBezTo>
                  <a:cubicBezTo>
                    <a:pt x="14665" y="6872"/>
                    <a:pt x="14586" y="6847"/>
                    <a:pt x="14546" y="6842"/>
                  </a:cubicBezTo>
                  <a:cubicBezTo>
                    <a:pt x="14503" y="6842"/>
                    <a:pt x="14451" y="6850"/>
                    <a:pt x="14416" y="6868"/>
                  </a:cubicBezTo>
                  <a:cubicBezTo>
                    <a:pt x="14373" y="6885"/>
                    <a:pt x="14356" y="6920"/>
                    <a:pt x="14321" y="6937"/>
                  </a:cubicBezTo>
                  <a:cubicBezTo>
                    <a:pt x="14311" y="6944"/>
                    <a:pt x="14301" y="6947"/>
                    <a:pt x="14289" y="6947"/>
                  </a:cubicBezTo>
                  <a:cubicBezTo>
                    <a:pt x="14258" y="6947"/>
                    <a:pt x="14220" y="6928"/>
                    <a:pt x="14182" y="6928"/>
                  </a:cubicBezTo>
                  <a:cubicBezTo>
                    <a:pt x="14173" y="6926"/>
                    <a:pt x="14164" y="6925"/>
                    <a:pt x="14154" y="6925"/>
                  </a:cubicBezTo>
                  <a:cubicBezTo>
                    <a:pt x="14129" y="6925"/>
                    <a:pt x="14104" y="6933"/>
                    <a:pt x="14078" y="6946"/>
                  </a:cubicBezTo>
                  <a:cubicBezTo>
                    <a:pt x="14026" y="6972"/>
                    <a:pt x="13922" y="7093"/>
                    <a:pt x="13844" y="7110"/>
                  </a:cubicBezTo>
                  <a:cubicBezTo>
                    <a:pt x="13922" y="6989"/>
                    <a:pt x="13957" y="6842"/>
                    <a:pt x="13948" y="6694"/>
                  </a:cubicBezTo>
                  <a:cubicBezTo>
                    <a:pt x="13948" y="6660"/>
                    <a:pt x="13916" y="6637"/>
                    <a:pt x="13881" y="6637"/>
                  </a:cubicBezTo>
                  <a:cubicBezTo>
                    <a:pt x="13872" y="6637"/>
                    <a:pt x="13862" y="6639"/>
                    <a:pt x="13853" y="6642"/>
                  </a:cubicBezTo>
                  <a:cubicBezTo>
                    <a:pt x="13628" y="6755"/>
                    <a:pt x="13437" y="6928"/>
                    <a:pt x="13299" y="7145"/>
                  </a:cubicBezTo>
                  <a:cubicBezTo>
                    <a:pt x="13186" y="7162"/>
                    <a:pt x="13082" y="7206"/>
                    <a:pt x="12995" y="7275"/>
                  </a:cubicBezTo>
                  <a:cubicBezTo>
                    <a:pt x="12943" y="7310"/>
                    <a:pt x="12891" y="7344"/>
                    <a:pt x="12839" y="7379"/>
                  </a:cubicBezTo>
                  <a:cubicBezTo>
                    <a:pt x="12770" y="7414"/>
                    <a:pt x="12692" y="7431"/>
                    <a:pt x="12623" y="7440"/>
                  </a:cubicBezTo>
                  <a:cubicBezTo>
                    <a:pt x="12467" y="7474"/>
                    <a:pt x="12458" y="7578"/>
                    <a:pt x="12424" y="7717"/>
                  </a:cubicBezTo>
                  <a:cubicBezTo>
                    <a:pt x="12411" y="7754"/>
                    <a:pt x="12394" y="7786"/>
                    <a:pt x="12361" y="7786"/>
                  </a:cubicBezTo>
                  <a:cubicBezTo>
                    <a:pt x="12347" y="7786"/>
                    <a:pt x="12331" y="7781"/>
                    <a:pt x="12311" y="7769"/>
                  </a:cubicBezTo>
                  <a:cubicBezTo>
                    <a:pt x="12285" y="7743"/>
                    <a:pt x="12250" y="7717"/>
                    <a:pt x="12224" y="7682"/>
                  </a:cubicBezTo>
                  <a:cubicBezTo>
                    <a:pt x="12207" y="7656"/>
                    <a:pt x="12155" y="7621"/>
                    <a:pt x="12155" y="7587"/>
                  </a:cubicBezTo>
                  <a:cubicBezTo>
                    <a:pt x="12155" y="7552"/>
                    <a:pt x="12190" y="7543"/>
                    <a:pt x="12216" y="7517"/>
                  </a:cubicBezTo>
                  <a:cubicBezTo>
                    <a:pt x="12294" y="7422"/>
                    <a:pt x="12302" y="7292"/>
                    <a:pt x="12250" y="7180"/>
                  </a:cubicBezTo>
                  <a:cubicBezTo>
                    <a:pt x="12233" y="7136"/>
                    <a:pt x="12190" y="7102"/>
                    <a:pt x="12146" y="7093"/>
                  </a:cubicBezTo>
                  <a:cubicBezTo>
                    <a:pt x="12112" y="7093"/>
                    <a:pt x="12077" y="7102"/>
                    <a:pt x="12042" y="7102"/>
                  </a:cubicBezTo>
                  <a:cubicBezTo>
                    <a:pt x="11990" y="7093"/>
                    <a:pt x="11938" y="7067"/>
                    <a:pt x="11904" y="7015"/>
                  </a:cubicBezTo>
                  <a:cubicBezTo>
                    <a:pt x="11865" y="6971"/>
                    <a:pt x="11803" y="6927"/>
                    <a:pt x="11742" y="6927"/>
                  </a:cubicBezTo>
                  <a:cubicBezTo>
                    <a:pt x="11707" y="6927"/>
                    <a:pt x="11673" y="6942"/>
                    <a:pt x="11644" y="6980"/>
                  </a:cubicBezTo>
                  <a:cubicBezTo>
                    <a:pt x="11618" y="7024"/>
                    <a:pt x="11618" y="7076"/>
                    <a:pt x="11635" y="7128"/>
                  </a:cubicBezTo>
                  <a:cubicBezTo>
                    <a:pt x="11653" y="7223"/>
                    <a:pt x="11661" y="7327"/>
                    <a:pt x="11670" y="7431"/>
                  </a:cubicBezTo>
                  <a:cubicBezTo>
                    <a:pt x="11670" y="7543"/>
                    <a:pt x="11661" y="7647"/>
                    <a:pt x="11661" y="7760"/>
                  </a:cubicBezTo>
                  <a:cubicBezTo>
                    <a:pt x="11653" y="7821"/>
                    <a:pt x="11696" y="7881"/>
                    <a:pt x="11756" y="7907"/>
                  </a:cubicBezTo>
                  <a:cubicBezTo>
                    <a:pt x="11834" y="7959"/>
                    <a:pt x="11782" y="8081"/>
                    <a:pt x="11756" y="8159"/>
                  </a:cubicBezTo>
                  <a:cubicBezTo>
                    <a:pt x="11731" y="8219"/>
                    <a:pt x="11705" y="8280"/>
                    <a:pt x="11670" y="8340"/>
                  </a:cubicBezTo>
                  <a:cubicBezTo>
                    <a:pt x="11644" y="8323"/>
                    <a:pt x="11618" y="8315"/>
                    <a:pt x="11592" y="8315"/>
                  </a:cubicBezTo>
                  <a:cubicBezTo>
                    <a:pt x="11582" y="8312"/>
                    <a:pt x="11572" y="8311"/>
                    <a:pt x="11561" y="8311"/>
                  </a:cubicBezTo>
                  <a:cubicBezTo>
                    <a:pt x="11537" y="8311"/>
                    <a:pt x="11512" y="8317"/>
                    <a:pt x="11488" y="8323"/>
                  </a:cubicBezTo>
                  <a:cubicBezTo>
                    <a:pt x="11480" y="8225"/>
                    <a:pt x="11394" y="8154"/>
                    <a:pt x="11304" y="8154"/>
                  </a:cubicBezTo>
                  <a:cubicBezTo>
                    <a:pt x="11290" y="8154"/>
                    <a:pt x="11276" y="8155"/>
                    <a:pt x="11263" y="8159"/>
                  </a:cubicBezTo>
                  <a:cubicBezTo>
                    <a:pt x="11167" y="8185"/>
                    <a:pt x="11150" y="8263"/>
                    <a:pt x="11098" y="8323"/>
                  </a:cubicBezTo>
                  <a:cubicBezTo>
                    <a:pt x="11020" y="8410"/>
                    <a:pt x="10916" y="8470"/>
                    <a:pt x="10804" y="8505"/>
                  </a:cubicBezTo>
                  <a:cubicBezTo>
                    <a:pt x="10778" y="8505"/>
                    <a:pt x="10760" y="8531"/>
                    <a:pt x="10760" y="8557"/>
                  </a:cubicBezTo>
                  <a:cubicBezTo>
                    <a:pt x="10769" y="8678"/>
                    <a:pt x="10812" y="8791"/>
                    <a:pt x="10881" y="8886"/>
                  </a:cubicBezTo>
                  <a:cubicBezTo>
                    <a:pt x="10812" y="8956"/>
                    <a:pt x="10734" y="9034"/>
                    <a:pt x="10726" y="9120"/>
                  </a:cubicBezTo>
                  <a:cubicBezTo>
                    <a:pt x="10726" y="9120"/>
                    <a:pt x="10726" y="9129"/>
                    <a:pt x="10726" y="9129"/>
                  </a:cubicBezTo>
                  <a:cubicBezTo>
                    <a:pt x="10682" y="9120"/>
                    <a:pt x="10639" y="9120"/>
                    <a:pt x="10587" y="9120"/>
                  </a:cubicBezTo>
                  <a:cubicBezTo>
                    <a:pt x="10526" y="9120"/>
                    <a:pt x="10466" y="9112"/>
                    <a:pt x="10414" y="9077"/>
                  </a:cubicBezTo>
                  <a:cubicBezTo>
                    <a:pt x="10362" y="9025"/>
                    <a:pt x="10336" y="8964"/>
                    <a:pt x="10275" y="8921"/>
                  </a:cubicBezTo>
                  <a:cubicBezTo>
                    <a:pt x="10233" y="8900"/>
                    <a:pt x="10165" y="8866"/>
                    <a:pt x="10103" y="8866"/>
                  </a:cubicBezTo>
                  <a:cubicBezTo>
                    <a:pt x="10063" y="8866"/>
                    <a:pt x="10025" y="8880"/>
                    <a:pt x="9998" y="8921"/>
                  </a:cubicBezTo>
                  <a:cubicBezTo>
                    <a:pt x="9929" y="9016"/>
                    <a:pt x="10032" y="9068"/>
                    <a:pt x="10084" y="9138"/>
                  </a:cubicBezTo>
                  <a:cubicBezTo>
                    <a:pt x="10154" y="9215"/>
                    <a:pt x="10084" y="9345"/>
                    <a:pt x="10180" y="9423"/>
                  </a:cubicBezTo>
                  <a:cubicBezTo>
                    <a:pt x="10206" y="9458"/>
                    <a:pt x="10344" y="9510"/>
                    <a:pt x="10223" y="9527"/>
                  </a:cubicBezTo>
                  <a:cubicBezTo>
                    <a:pt x="10219" y="9528"/>
                    <a:pt x="10214" y="9528"/>
                    <a:pt x="10210" y="9528"/>
                  </a:cubicBezTo>
                  <a:cubicBezTo>
                    <a:pt x="10139" y="9528"/>
                    <a:pt x="10090" y="9464"/>
                    <a:pt x="10041" y="9423"/>
                  </a:cubicBezTo>
                  <a:cubicBezTo>
                    <a:pt x="10006" y="9371"/>
                    <a:pt x="9963" y="9337"/>
                    <a:pt x="9911" y="9311"/>
                  </a:cubicBezTo>
                  <a:cubicBezTo>
                    <a:pt x="9905" y="9309"/>
                    <a:pt x="9897" y="9309"/>
                    <a:pt x="9890" y="9309"/>
                  </a:cubicBezTo>
                  <a:cubicBezTo>
                    <a:pt x="9859" y="9309"/>
                    <a:pt x="9821" y="9317"/>
                    <a:pt x="9790" y="9317"/>
                  </a:cubicBezTo>
                  <a:cubicBezTo>
                    <a:pt x="9776" y="9317"/>
                    <a:pt x="9764" y="9315"/>
                    <a:pt x="9755" y="9311"/>
                  </a:cubicBezTo>
                  <a:cubicBezTo>
                    <a:pt x="9695" y="9276"/>
                    <a:pt x="9773" y="9164"/>
                    <a:pt x="9773" y="9112"/>
                  </a:cubicBezTo>
                  <a:cubicBezTo>
                    <a:pt x="9781" y="9060"/>
                    <a:pt x="9764" y="9016"/>
                    <a:pt x="9729" y="8982"/>
                  </a:cubicBezTo>
                  <a:lnTo>
                    <a:pt x="9721" y="8982"/>
                  </a:lnTo>
                  <a:cubicBezTo>
                    <a:pt x="9721" y="8973"/>
                    <a:pt x="9721" y="8973"/>
                    <a:pt x="9721" y="8964"/>
                  </a:cubicBezTo>
                  <a:cubicBezTo>
                    <a:pt x="9712" y="8886"/>
                    <a:pt x="9695" y="8817"/>
                    <a:pt x="9651" y="8756"/>
                  </a:cubicBezTo>
                  <a:cubicBezTo>
                    <a:pt x="9695" y="8713"/>
                    <a:pt x="9712" y="8652"/>
                    <a:pt x="9703" y="8592"/>
                  </a:cubicBezTo>
                  <a:cubicBezTo>
                    <a:pt x="9695" y="8540"/>
                    <a:pt x="9669" y="8496"/>
                    <a:pt x="9625" y="8470"/>
                  </a:cubicBezTo>
                  <a:cubicBezTo>
                    <a:pt x="9608" y="8462"/>
                    <a:pt x="9582" y="8462"/>
                    <a:pt x="9565" y="8453"/>
                  </a:cubicBezTo>
                  <a:cubicBezTo>
                    <a:pt x="9504" y="8418"/>
                    <a:pt x="9521" y="8384"/>
                    <a:pt x="9521" y="8332"/>
                  </a:cubicBezTo>
                  <a:cubicBezTo>
                    <a:pt x="9504" y="8089"/>
                    <a:pt x="9244" y="8124"/>
                    <a:pt x="9123" y="7994"/>
                  </a:cubicBezTo>
                  <a:cubicBezTo>
                    <a:pt x="9131" y="7991"/>
                    <a:pt x="9140" y="7989"/>
                    <a:pt x="9150" y="7989"/>
                  </a:cubicBezTo>
                  <a:cubicBezTo>
                    <a:pt x="9217" y="7989"/>
                    <a:pt x="9328" y="8058"/>
                    <a:pt x="9365" y="8081"/>
                  </a:cubicBezTo>
                  <a:cubicBezTo>
                    <a:pt x="9469" y="8133"/>
                    <a:pt x="9565" y="8185"/>
                    <a:pt x="9669" y="8228"/>
                  </a:cubicBezTo>
                  <a:cubicBezTo>
                    <a:pt x="9851" y="8315"/>
                    <a:pt x="10050" y="8366"/>
                    <a:pt x="10258" y="8384"/>
                  </a:cubicBezTo>
                  <a:cubicBezTo>
                    <a:pt x="10285" y="8386"/>
                    <a:pt x="10313" y="8387"/>
                    <a:pt x="10340" y="8387"/>
                  </a:cubicBezTo>
                  <a:cubicBezTo>
                    <a:pt x="10645" y="8387"/>
                    <a:pt x="10956" y="8255"/>
                    <a:pt x="11107" y="7977"/>
                  </a:cubicBezTo>
                  <a:cubicBezTo>
                    <a:pt x="11115" y="7951"/>
                    <a:pt x="11115" y="7925"/>
                    <a:pt x="11098" y="7907"/>
                  </a:cubicBezTo>
                  <a:lnTo>
                    <a:pt x="11055" y="7864"/>
                  </a:lnTo>
                  <a:cubicBezTo>
                    <a:pt x="11150" y="7777"/>
                    <a:pt x="11124" y="7613"/>
                    <a:pt x="11011" y="7561"/>
                  </a:cubicBezTo>
                  <a:cubicBezTo>
                    <a:pt x="11011" y="7526"/>
                    <a:pt x="11011" y="7491"/>
                    <a:pt x="11003" y="7465"/>
                  </a:cubicBezTo>
                  <a:cubicBezTo>
                    <a:pt x="10968" y="7370"/>
                    <a:pt x="10873" y="7344"/>
                    <a:pt x="10786" y="7318"/>
                  </a:cubicBezTo>
                  <a:cubicBezTo>
                    <a:pt x="10596" y="7249"/>
                    <a:pt x="10492" y="7076"/>
                    <a:pt x="10379" y="6928"/>
                  </a:cubicBezTo>
                  <a:cubicBezTo>
                    <a:pt x="10292" y="6781"/>
                    <a:pt x="10154" y="6660"/>
                    <a:pt x="9989" y="6599"/>
                  </a:cubicBezTo>
                  <a:cubicBezTo>
                    <a:pt x="9923" y="6581"/>
                    <a:pt x="9856" y="6575"/>
                    <a:pt x="9790" y="6575"/>
                  </a:cubicBezTo>
                  <a:cubicBezTo>
                    <a:pt x="9692" y="6575"/>
                    <a:pt x="9594" y="6587"/>
                    <a:pt x="9496" y="6587"/>
                  </a:cubicBezTo>
                  <a:cubicBezTo>
                    <a:pt x="9444" y="6587"/>
                    <a:pt x="9392" y="6584"/>
                    <a:pt x="9339" y="6573"/>
                  </a:cubicBezTo>
                  <a:cubicBezTo>
                    <a:pt x="9365" y="6495"/>
                    <a:pt x="9357" y="6409"/>
                    <a:pt x="9322" y="6331"/>
                  </a:cubicBezTo>
                  <a:cubicBezTo>
                    <a:pt x="9312" y="6311"/>
                    <a:pt x="9294" y="6300"/>
                    <a:pt x="9274" y="6300"/>
                  </a:cubicBezTo>
                  <a:cubicBezTo>
                    <a:pt x="9259" y="6300"/>
                    <a:pt x="9242" y="6307"/>
                    <a:pt x="9227" y="6322"/>
                  </a:cubicBezTo>
                  <a:cubicBezTo>
                    <a:pt x="9224" y="6325"/>
                    <a:pt x="9222" y="6326"/>
                    <a:pt x="9219" y="6326"/>
                  </a:cubicBezTo>
                  <a:cubicBezTo>
                    <a:pt x="9197" y="6326"/>
                    <a:pt x="9183" y="6234"/>
                    <a:pt x="9175" y="6227"/>
                  </a:cubicBezTo>
                  <a:cubicBezTo>
                    <a:pt x="9166" y="6209"/>
                    <a:pt x="9157" y="6201"/>
                    <a:pt x="9149" y="6183"/>
                  </a:cubicBezTo>
                  <a:cubicBezTo>
                    <a:pt x="9123" y="6171"/>
                    <a:pt x="9093" y="6163"/>
                    <a:pt x="9066" y="6163"/>
                  </a:cubicBezTo>
                  <a:cubicBezTo>
                    <a:pt x="9055" y="6163"/>
                    <a:pt x="9045" y="6164"/>
                    <a:pt x="9036" y="6166"/>
                  </a:cubicBezTo>
                  <a:cubicBezTo>
                    <a:pt x="8984" y="6183"/>
                    <a:pt x="8941" y="6201"/>
                    <a:pt x="8898" y="6235"/>
                  </a:cubicBezTo>
                  <a:cubicBezTo>
                    <a:pt x="8859" y="6257"/>
                    <a:pt x="8817" y="6268"/>
                    <a:pt x="8777" y="6268"/>
                  </a:cubicBezTo>
                  <a:cubicBezTo>
                    <a:pt x="8737" y="6268"/>
                    <a:pt x="8698" y="6257"/>
                    <a:pt x="8664" y="6235"/>
                  </a:cubicBezTo>
                  <a:cubicBezTo>
                    <a:pt x="8664" y="6227"/>
                    <a:pt x="8655" y="6218"/>
                    <a:pt x="8646" y="6209"/>
                  </a:cubicBezTo>
                  <a:lnTo>
                    <a:pt x="8456" y="6062"/>
                  </a:lnTo>
                  <a:cubicBezTo>
                    <a:pt x="8542" y="6045"/>
                    <a:pt x="8629" y="6027"/>
                    <a:pt x="8716" y="5993"/>
                  </a:cubicBezTo>
                  <a:cubicBezTo>
                    <a:pt x="8776" y="5967"/>
                    <a:pt x="8811" y="5897"/>
                    <a:pt x="8776" y="5837"/>
                  </a:cubicBezTo>
                  <a:cubicBezTo>
                    <a:pt x="8733" y="5759"/>
                    <a:pt x="8620" y="5759"/>
                    <a:pt x="8551" y="5715"/>
                  </a:cubicBezTo>
                  <a:cubicBezTo>
                    <a:pt x="8447" y="5655"/>
                    <a:pt x="8430" y="5534"/>
                    <a:pt x="8334" y="5464"/>
                  </a:cubicBezTo>
                  <a:cubicBezTo>
                    <a:pt x="8283" y="5434"/>
                    <a:pt x="8228" y="5421"/>
                    <a:pt x="8172" y="5421"/>
                  </a:cubicBezTo>
                  <a:cubicBezTo>
                    <a:pt x="8039" y="5421"/>
                    <a:pt x="7901" y="5492"/>
                    <a:pt x="7797" y="5560"/>
                  </a:cubicBezTo>
                  <a:cubicBezTo>
                    <a:pt x="7728" y="5612"/>
                    <a:pt x="7659" y="5672"/>
                    <a:pt x="7667" y="5759"/>
                  </a:cubicBezTo>
                  <a:cubicBezTo>
                    <a:pt x="7676" y="5828"/>
                    <a:pt x="7702" y="5863"/>
                    <a:pt x="7633" y="5897"/>
                  </a:cubicBezTo>
                  <a:cubicBezTo>
                    <a:pt x="7615" y="5906"/>
                    <a:pt x="7589" y="5915"/>
                    <a:pt x="7563" y="5923"/>
                  </a:cubicBezTo>
                  <a:cubicBezTo>
                    <a:pt x="7581" y="5854"/>
                    <a:pt x="7572" y="5776"/>
                    <a:pt x="7546" y="5707"/>
                  </a:cubicBezTo>
                  <a:cubicBezTo>
                    <a:pt x="7541" y="5679"/>
                    <a:pt x="7514" y="5662"/>
                    <a:pt x="7489" y="5662"/>
                  </a:cubicBezTo>
                  <a:cubicBezTo>
                    <a:pt x="7475" y="5662"/>
                    <a:pt x="7460" y="5668"/>
                    <a:pt x="7451" y="5681"/>
                  </a:cubicBezTo>
                  <a:cubicBezTo>
                    <a:pt x="7321" y="5819"/>
                    <a:pt x="7156" y="5906"/>
                    <a:pt x="6974" y="5941"/>
                  </a:cubicBezTo>
                  <a:cubicBezTo>
                    <a:pt x="6844" y="5958"/>
                    <a:pt x="6714" y="5984"/>
                    <a:pt x="6628" y="6097"/>
                  </a:cubicBezTo>
                  <a:cubicBezTo>
                    <a:pt x="6610" y="6131"/>
                    <a:pt x="6619" y="6166"/>
                    <a:pt x="6654" y="6183"/>
                  </a:cubicBezTo>
                  <a:lnTo>
                    <a:pt x="6524" y="6209"/>
                  </a:lnTo>
                  <a:cubicBezTo>
                    <a:pt x="6516" y="6208"/>
                    <a:pt x="6508" y="6208"/>
                    <a:pt x="6500" y="6208"/>
                  </a:cubicBezTo>
                  <a:cubicBezTo>
                    <a:pt x="6430" y="6208"/>
                    <a:pt x="6362" y="6241"/>
                    <a:pt x="6307" y="6287"/>
                  </a:cubicBezTo>
                  <a:cubicBezTo>
                    <a:pt x="6264" y="6348"/>
                    <a:pt x="6264" y="6417"/>
                    <a:pt x="6221" y="6478"/>
                  </a:cubicBezTo>
                  <a:cubicBezTo>
                    <a:pt x="6160" y="6521"/>
                    <a:pt x="6099" y="6573"/>
                    <a:pt x="6039" y="6608"/>
                  </a:cubicBezTo>
                  <a:cubicBezTo>
                    <a:pt x="5987" y="6634"/>
                    <a:pt x="5935" y="6677"/>
                    <a:pt x="5900" y="6720"/>
                  </a:cubicBezTo>
                  <a:cubicBezTo>
                    <a:pt x="5857" y="6798"/>
                    <a:pt x="5822" y="6885"/>
                    <a:pt x="5796" y="6963"/>
                  </a:cubicBezTo>
                  <a:cubicBezTo>
                    <a:pt x="5709" y="7110"/>
                    <a:pt x="5545" y="7206"/>
                    <a:pt x="5432" y="7336"/>
                  </a:cubicBezTo>
                  <a:cubicBezTo>
                    <a:pt x="5216" y="7587"/>
                    <a:pt x="5094" y="7899"/>
                    <a:pt x="4973" y="8202"/>
                  </a:cubicBezTo>
                  <a:cubicBezTo>
                    <a:pt x="4912" y="8366"/>
                    <a:pt x="4843" y="8522"/>
                    <a:pt x="4765" y="8670"/>
                  </a:cubicBezTo>
                  <a:cubicBezTo>
                    <a:pt x="4661" y="8843"/>
                    <a:pt x="4549" y="8999"/>
                    <a:pt x="4419" y="9146"/>
                  </a:cubicBezTo>
                  <a:cubicBezTo>
                    <a:pt x="4280" y="9293"/>
                    <a:pt x="4159" y="9449"/>
                    <a:pt x="4046" y="9614"/>
                  </a:cubicBezTo>
                  <a:cubicBezTo>
                    <a:pt x="3946" y="9753"/>
                    <a:pt x="3846" y="10035"/>
                    <a:pt x="3654" y="10035"/>
                  </a:cubicBezTo>
                  <a:cubicBezTo>
                    <a:pt x="3630" y="10035"/>
                    <a:pt x="3605" y="10031"/>
                    <a:pt x="3578" y="10021"/>
                  </a:cubicBezTo>
                  <a:cubicBezTo>
                    <a:pt x="3573" y="10020"/>
                    <a:pt x="3568" y="10019"/>
                    <a:pt x="3563" y="10019"/>
                  </a:cubicBezTo>
                  <a:cubicBezTo>
                    <a:pt x="3540" y="10019"/>
                    <a:pt x="3516" y="10033"/>
                    <a:pt x="3509" y="10047"/>
                  </a:cubicBezTo>
                  <a:cubicBezTo>
                    <a:pt x="3474" y="10090"/>
                    <a:pt x="3474" y="10142"/>
                    <a:pt x="3492" y="10194"/>
                  </a:cubicBezTo>
                  <a:cubicBezTo>
                    <a:pt x="3396" y="10220"/>
                    <a:pt x="3327" y="10290"/>
                    <a:pt x="3292" y="10376"/>
                  </a:cubicBezTo>
                  <a:cubicBezTo>
                    <a:pt x="3284" y="10402"/>
                    <a:pt x="3284" y="10428"/>
                    <a:pt x="3292" y="10454"/>
                  </a:cubicBezTo>
                  <a:cubicBezTo>
                    <a:pt x="3292" y="10489"/>
                    <a:pt x="3301" y="10515"/>
                    <a:pt x="3310" y="10550"/>
                  </a:cubicBezTo>
                  <a:cubicBezTo>
                    <a:pt x="3301" y="10576"/>
                    <a:pt x="3292" y="10602"/>
                    <a:pt x="3275" y="10619"/>
                  </a:cubicBezTo>
                  <a:cubicBezTo>
                    <a:pt x="3240" y="10697"/>
                    <a:pt x="3214" y="10766"/>
                    <a:pt x="3197" y="10853"/>
                  </a:cubicBezTo>
                  <a:cubicBezTo>
                    <a:pt x="3162" y="11009"/>
                    <a:pt x="3171" y="11173"/>
                    <a:pt x="3223" y="11329"/>
                  </a:cubicBezTo>
                  <a:cubicBezTo>
                    <a:pt x="3275" y="11451"/>
                    <a:pt x="3440" y="11676"/>
                    <a:pt x="3327" y="11797"/>
                  </a:cubicBezTo>
                  <a:cubicBezTo>
                    <a:pt x="3275" y="11841"/>
                    <a:pt x="3310" y="11910"/>
                    <a:pt x="3370" y="11910"/>
                  </a:cubicBezTo>
                  <a:cubicBezTo>
                    <a:pt x="3388" y="11910"/>
                    <a:pt x="3396" y="11962"/>
                    <a:pt x="3379" y="11962"/>
                  </a:cubicBezTo>
                  <a:cubicBezTo>
                    <a:pt x="3318" y="11988"/>
                    <a:pt x="3318" y="12066"/>
                    <a:pt x="3379" y="12083"/>
                  </a:cubicBezTo>
                  <a:cubicBezTo>
                    <a:pt x="3494" y="12123"/>
                    <a:pt x="3621" y="12163"/>
                    <a:pt x="3744" y="12163"/>
                  </a:cubicBezTo>
                  <a:cubicBezTo>
                    <a:pt x="3834" y="12163"/>
                    <a:pt x="3922" y="12142"/>
                    <a:pt x="4003" y="12083"/>
                  </a:cubicBezTo>
                  <a:cubicBezTo>
                    <a:pt x="4081" y="12022"/>
                    <a:pt x="4150" y="11944"/>
                    <a:pt x="4219" y="11866"/>
                  </a:cubicBezTo>
                  <a:lnTo>
                    <a:pt x="4393" y="11659"/>
                  </a:lnTo>
                  <a:cubicBezTo>
                    <a:pt x="4410" y="11728"/>
                    <a:pt x="4445" y="11797"/>
                    <a:pt x="4497" y="11849"/>
                  </a:cubicBezTo>
                  <a:cubicBezTo>
                    <a:pt x="4540" y="11901"/>
                    <a:pt x="4609" y="11936"/>
                    <a:pt x="4644" y="11996"/>
                  </a:cubicBezTo>
                  <a:cubicBezTo>
                    <a:pt x="4679" y="12083"/>
                    <a:pt x="4713" y="12170"/>
                    <a:pt x="4730" y="12265"/>
                  </a:cubicBezTo>
                  <a:cubicBezTo>
                    <a:pt x="4782" y="12430"/>
                    <a:pt x="4843" y="12603"/>
                    <a:pt x="4895" y="12767"/>
                  </a:cubicBezTo>
                  <a:cubicBezTo>
                    <a:pt x="4930" y="12889"/>
                    <a:pt x="4956" y="13045"/>
                    <a:pt x="5051" y="13131"/>
                  </a:cubicBezTo>
                  <a:cubicBezTo>
                    <a:pt x="5090" y="13166"/>
                    <a:pt x="5138" y="13183"/>
                    <a:pt x="5185" y="13183"/>
                  </a:cubicBezTo>
                  <a:cubicBezTo>
                    <a:pt x="5233" y="13183"/>
                    <a:pt x="5281" y="13166"/>
                    <a:pt x="5320" y="13131"/>
                  </a:cubicBezTo>
                  <a:cubicBezTo>
                    <a:pt x="5363" y="13088"/>
                    <a:pt x="5406" y="13036"/>
                    <a:pt x="5432" y="12984"/>
                  </a:cubicBezTo>
                  <a:cubicBezTo>
                    <a:pt x="5476" y="12915"/>
                    <a:pt x="5545" y="12854"/>
                    <a:pt x="5631" y="12828"/>
                  </a:cubicBezTo>
                  <a:cubicBezTo>
                    <a:pt x="5891" y="12698"/>
                    <a:pt x="5770" y="12412"/>
                    <a:pt x="5718" y="12196"/>
                  </a:cubicBezTo>
                  <a:cubicBezTo>
                    <a:pt x="5675" y="12100"/>
                    <a:pt x="5692" y="11996"/>
                    <a:pt x="5753" y="11918"/>
                  </a:cubicBezTo>
                  <a:cubicBezTo>
                    <a:pt x="5805" y="11866"/>
                    <a:pt x="5874" y="11832"/>
                    <a:pt x="5926" y="11789"/>
                  </a:cubicBezTo>
                  <a:cubicBezTo>
                    <a:pt x="6004" y="11728"/>
                    <a:pt x="6047" y="11633"/>
                    <a:pt x="6030" y="11537"/>
                  </a:cubicBezTo>
                  <a:cubicBezTo>
                    <a:pt x="6125" y="11468"/>
                    <a:pt x="6160" y="11355"/>
                    <a:pt x="6117" y="11251"/>
                  </a:cubicBezTo>
                  <a:cubicBezTo>
                    <a:pt x="6091" y="11173"/>
                    <a:pt x="6039" y="11113"/>
                    <a:pt x="5978" y="11061"/>
                  </a:cubicBezTo>
                  <a:cubicBezTo>
                    <a:pt x="5883" y="10974"/>
                    <a:pt x="5831" y="10844"/>
                    <a:pt x="5839" y="10714"/>
                  </a:cubicBezTo>
                  <a:cubicBezTo>
                    <a:pt x="5857" y="10480"/>
                    <a:pt x="6021" y="10272"/>
                    <a:pt x="6169" y="10099"/>
                  </a:cubicBezTo>
                  <a:cubicBezTo>
                    <a:pt x="6316" y="9917"/>
                    <a:pt x="6498" y="9727"/>
                    <a:pt x="6662" y="9536"/>
                  </a:cubicBezTo>
                  <a:cubicBezTo>
                    <a:pt x="6714" y="9467"/>
                    <a:pt x="6758" y="9397"/>
                    <a:pt x="6792" y="9319"/>
                  </a:cubicBezTo>
                  <a:cubicBezTo>
                    <a:pt x="6836" y="9198"/>
                    <a:pt x="6792" y="9077"/>
                    <a:pt x="6792" y="8956"/>
                  </a:cubicBezTo>
                  <a:cubicBezTo>
                    <a:pt x="6784" y="8895"/>
                    <a:pt x="6818" y="8834"/>
                    <a:pt x="6862" y="8808"/>
                  </a:cubicBezTo>
                  <a:cubicBezTo>
                    <a:pt x="6896" y="8782"/>
                    <a:pt x="6948" y="8782"/>
                    <a:pt x="6983" y="8765"/>
                  </a:cubicBezTo>
                  <a:cubicBezTo>
                    <a:pt x="7009" y="8748"/>
                    <a:pt x="7035" y="8722"/>
                    <a:pt x="7052" y="8687"/>
                  </a:cubicBezTo>
                  <a:cubicBezTo>
                    <a:pt x="7061" y="8678"/>
                    <a:pt x="7061" y="8661"/>
                    <a:pt x="7070" y="8652"/>
                  </a:cubicBezTo>
                  <a:cubicBezTo>
                    <a:pt x="7087" y="8609"/>
                    <a:pt x="7096" y="8600"/>
                    <a:pt x="7139" y="8592"/>
                  </a:cubicBezTo>
                  <a:cubicBezTo>
                    <a:pt x="7200" y="8592"/>
                    <a:pt x="7269" y="8600"/>
                    <a:pt x="7330" y="8618"/>
                  </a:cubicBezTo>
                  <a:cubicBezTo>
                    <a:pt x="7399" y="8618"/>
                    <a:pt x="7459" y="8626"/>
                    <a:pt x="7529" y="8644"/>
                  </a:cubicBezTo>
                  <a:cubicBezTo>
                    <a:pt x="7702" y="8696"/>
                    <a:pt x="7511" y="8886"/>
                    <a:pt x="7459" y="8973"/>
                  </a:cubicBezTo>
                  <a:cubicBezTo>
                    <a:pt x="7416" y="9060"/>
                    <a:pt x="7407" y="9164"/>
                    <a:pt x="7355" y="9259"/>
                  </a:cubicBezTo>
                  <a:cubicBezTo>
                    <a:pt x="7286" y="9363"/>
                    <a:pt x="7217" y="9458"/>
                    <a:pt x="7139" y="9553"/>
                  </a:cubicBezTo>
                  <a:cubicBezTo>
                    <a:pt x="7061" y="9657"/>
                    <a:pt x="6974" y="9753"/>
                    <a:pt x="6879" y="9848"/>
                  </a:cubicBezTo>
                  <a:cubicBezTo>
                    <a:pt x="6792" y="9926"/>
                    <a:pt x="6680" y="9995"/>
                    <a:pt x="6619" y="10099"/>
                  </a:cubicBezTo>
                  <a:cubicBezTo>
                    <a:pt x="6584" y="10177"/>
                    <a:pt x="6602" y="10264"/>
                    <a:pt x="6671" y="10316"/>
                  </a:cubicBezTo>
                  <a:cubicBezTo>
                    <a:pt x="6766" y="10428"/>
                    <a:pt x="6723" y="10558"/>
                    <a:pt x="6680" y="10680"/>
                  </a:cubicBezTo>
                  <a:cubicBezTo>
                    <a:pt x="6671" y="10697"/>
                    <a:pt x="6680" y="10723"/>
                    <a:pt x="6697" y="10740"/>
                  </a:cubicBezTo>
                  <a:lnTo>
                    <a:pt x="6766" y="10818"/>
                  </a:lnTo>
                  <a:cubicBezTo>
                    <a:pt x="6706" y="10966"/>
                    <a:pt x="6792" y="11121"/>
                    <a:pt x="6896" y="11234"/>
                  </a:cubicBezTo>
                  <a:cubicBezTo>
                    <a:pt x="6957" y="11303"/>
                    <a:pt x="7035" y="11355"/>
                    <a:pt x="7122" y="11390"/>
                  </a:cubicBezTo>
                  <a:cubicBezTo>
                    <a:pt x="7217" y="11390"/>
                    <a:pt x="7312" y="11364"/>
                    <a:pt x="7399" y="11312"/>
                  </a:cubicBezTo>
                  <a:cubicBezTo>
                    <a:pt x="7471" y="11270"/>
                    <a:pt x="7556" y="11245"/>
                    <a:pt x="7641" y="11245"/>
                  </a:cubicBezTo>
                  <a:cubicBezTo>
                    <a:pt x="7679" y="11245"/>
                    <a:pt x="7717" y="11249"/>
                    <a:pt x="7754" y="11260"/>
                  </a:cubicBezTo>
                  <a:cubicBezTo>
                    <a:pt x="7803" y="11284"/>
                    <a:pt x="7854" y="11295"/>
                    <a:pt x="7907" y="11295"/>
                  </a:cubicBezTo>
                  <a:cubicBezTo>
                    <a:pt x="7948" y="11295"/>
                    <a:pt x="7990" y="11289"/>
                    <a:pt x="8031" y="11277"/>
                  </a:cubicBezTo>
                  <a:cubicBezTo>
                    <a:pt x="8109" y="11243"/>
                    <a:pt x="8161" y="11147"/>
                    <a:pt x="8256" y="11139"/>
                  </a:cubicBezTo>
                  <a:cubicBezTo>
                    <a:pt x="8264" y="11138"/>
                    <a:pt x="8272" y="11137"/>
                    <a:pt x="8280" y="11137"/>
                  </a:cubicBezTo>
                  <a:cubicBezTo>
                    <a:pt x="8350" y="11137"/>
                    <a:pt x="8416" y="11172"/>
                    <a:pt x="8447" y="11234"/>
                  </a:cubicBezTo>
                  <a:cubicBezTo>
                    <a:pt x="8326" y="11286"/>
                    <a:pt x="8187" y="11373"/>
                    <a:pt x="8196" y="11511"/>
                  </a:cubicBezTo>
                  <a:cubicBezTo>
                    <a:pt x="8033" y="11507"/>
                    <a:pt x="7854" y="11476"/>
                    <a:pt x="7686" y="11476"/>
                  </a:cubicBezTo>
                  <a:cubicBezTo>
                    <a:pt x="7496" y="11476"/>
                    <a:pt x="7319" y="11515"/>
                    <a:pt x="7191" y="11676"/>
                  </a:cubicBezTo>
                  <a:cubicBezTo>
                    <a:pt x="7156" y="11711"/>
                    <a:pt x="7174" y="11763"/>
                    <a:pt x="7217" y="11780"/>
                  </a:cubicBezTo>
                  <a:cubicBezTo>
                    <a:pt x="7252" y="11789"/>
                    <a:pt x="7243" y="11832"/>
                    <a:pt x="7217" y="11841"/>
                  </a:cubicBezTo>
                  <a:cubicBezTo>
                    <a:pt x="7174" y="11849"/>
                    <a:pt x="7156" y="11910"/>
                    <a:pt x="7191" y="11944"/>
                  </a:cubicBezTo>
                  <a:cubicBezTo>
                    <a:pt x="7252" y="11988"/>
                    <a:pt x="7321" y="12022"/>
                    <a:pt x="7390" y="12048"/>
                  </a:cubicBezTo>
                  <a:cubicBezTo>
                    <a:pt x="7373" y="12161"/>
                    <a:pt x="7347" y="12265"/>
                    <a:pt x="7304" y="12378"/>
                  </a:cubicBezTo>
                  <a:cubicBezTo>
                    <a:pt x="7286" y="12411"/>
                    <a:pt x="7270" y="12424"/>
                    <a:pt x="7255" y="12424"/>
                  </a:cubicBezTo>
                  <a:cubicBezTo>
                    <a:pt x="7212" y="12424"/>
                    <a:pt x="7180" y="12312"/>
                    <a:pt x="7148" y="12274"/>
                  </a:cubicBezTo>
                  <a:cubicBezTo>
                    <a:pt x="7116" y="12229"/>
                    <a:pt x="7074" y="12212"/>
                    <a:pt x="7029" y="12212"/>
                  </a:cubicBezTo>
                  <a:cubicBezTo>
                    <a:pt x="6924" y="12212"/>
                    <a:pt x="6801" y="12305"/>
                    <a:pt x="6740" y="12378"/>
                  </a:cubicBezTo>
                  <a:cubicBezTo>
                    <a:pt x="6723" y="12412"/>
                    <a:pt x="6740" y="12456"/>
                    <a:pt x="6784" y="12473"/>
                  </a:cubicBezTo>
                  <a:cubicBezTo>
                    <a:pt x="6810" y="12482"/>
                    <a:pt x="6810" y="12499"/>
                    <a:pt x="6792" y="12516"/>
                  </a:cubicBezTo>
                  <a:cubicBezTo>
                    <a:pt x="6784" y="12525"/>
                    <a:pt x="6784" y="12525"/>
                    <a:pt x="6784" y="12534"/>
                  </a:cubicBezTo>
                  <a:cubicBezTo>
                    <a:pt x="6775" y="12542"/>
                    <a:pt x="6775" y="12542"/>
                    <a:pt x="6766" y="12560"/>
                  </a:cubicBezTo>
                  <a:cubicBezTo>
                    <a:pt x="6758" y="12586"/>
                    <a:pt x="6706" y="12594"/>
                    <a:pt x="6688" y="12612"/>
                  </a:cubicBezTo>
                  <a:cubicBezTo>
                    <a:pt x="6662" y="12629"/>
                    <a:pt x="6645" y="12655"/>
                    <a:pt x="6636" y="12681"/>
                  </a:cubicBezTo>
                  <a:cubicBezTo>
                    <a:pt x="6628" y="12707"/>
                    <a:pt x="6628" y="12741"/>
                    <a:pt x="6645" y="12767"/>
                  </a:cubicBezTo>
                  <a:cubicBezTo>
                    <a:pt x="6662" y="12802"/>
                    <a:pt x="6680" y="12793"/>
                    <a:pt x="6680" y="12837"/>
                  </a:cubicBezTo>
                  <a:cubicBezTo>
                    <a:pt x="6662" y="12906"/>
                    <a:pt x="6628" y="12932"/>
                    <a:pt x="6680" y="13001"/>
                  </a:cubicBezTo>
                  <a:cubicBezTo>
                    <a:pt x="6714" y="13045"/>
                    <a:pt x="6732" y="13114"/>
                    <a:pt x="6714" y="13175"/>
                  </a:cubicBezTo>
                  <a:cubicBezTo>
                    <a:pt x="6706" y="13209"/>
                    <a:pt x="6697" y="13279"/>
                    <a:pt x="6662" y="13296"/>
                  </a:cubicBezTo>
                  <a:cubicBezTo>
                    <a:pt x="6653" y="13298"/>
                    <a:pt x="6645" y="13298"/>
                    <a:pt x="6636" y="13298"/>
                  </a:cubicBezTo>
                  <a:cubicBezTo>
                    <a:pt x="6613" y="13298"/>
                    <a:pt x="6592" y="13293"/>
                    <a:pt x="6572" y="13293"/>
                  </a:cubicBezTo>
                  <a:cubicBezTo>
                    <a:pt x="6564" y="13293"/>
                    <a:pt x="6557" y="13294"/>
                    <a:pt x="6550" y="13296"/>
                  </a:cubicBezTo>
                  <a:cubicBezTo>
                    <a:pt x="6506" y="13296"/>
                    <a:pt x="6472" y="13313"/>
                    <a:pt x="6437" y="13339"/>
                  </a:cubicBezTo>
                  <a:cubicBezTo>
                    <a:pt x="6384" y="13377"/>
                    <a:pt x="6305" y="13494"/>
                    <a:pt x="6233" y="13494"/>
                  </a:cubicBezTo>
                  <a:cubicBezTo>
                    <a:pt x="6223" y="13494"/>
                    <a:pt x="6213" y="13492"/>
                    <a:pt x="6203" y="13487"/>
                  </a:cubicBezTo>
                  <a:cubicBezTo>
                    <a:pt x="6143" y="13461"/>
                    <a:pt x="6143" y="13391"/>
                    <a:pt x="6056" y="13391"/>
                  </a:cubicBezTo>
                  <a:cubicBezTo>
                    <a:pt x="5969" y="13391"/>
                    <a:pt x="5943" y="13452"/>
                    <a:pt x="5883" y="13487"/>
                  </a:cubicBezTo>
                  <a:cubicBezTo>
                    <a:pt x="5871" y="13484"/>
                    <a:pt x="5860" y="13483"/>
                    <a:pt x="5849" y="13483"/>
                  </a:cubicBezTo>
                  <a:cubicBezTo>
                    <a:pt x="5820" y="13483"/>
                    <a:pt x="5793" y="13491"/>
                    <a:pt x="5761" y="13504"/>
                  </a:cubicBezTo>
                  <a:cubicBezTo>
                    <a:pt x="5683" y="13547"/>
                    <a:pt x="5605" y="13565"/>
                    <a:pt x="5519" y="13573"/>
                  </a:cubicBezTo>
                  <a:cubicBezTo>
                    <a:pt x="5510" y="13572"/>
                    <a:pt x="5501" y="13572"/>
                    <a:pt x="5492" y="13572"/>
                  </a:cubicBezTo>
                  <a:cubicBezTo>
                    <a:pt x="5434" y="13572"/>
                    <a:pt x="5382" y="13596"/>
                    <a:pt x="5337" y="13634"/>
                  </a:cubicBezTo>
                  <a:cubicBezTo>
                    <a:pt x="5320" y="13660"/>
                    <a:pt x="5328" y="13668"/>
                    <a:pt x="5294" y="13668"/>
                  </a:cubicBezTo>
                  <a:cubicBezTo>
                    <a:pt x="5268" y="13660"/>
                    <a:pt x="5242" y="13651"/>
                    <a:pt x="5224" y="13642"/>
                  </a:cubicBezTo>
                  <a:cubicBezTo>
                    <a:pt x="5181" y="13616"/>
                    <a:pt x="5146" y="13582"/>
                    <a:pt x="5120" y="13547"/>
                  </a:cubicBezTo>
                  <a:cubicBezTo>
                    <a:pt x="5096" y="13491"/>
                    <a:pt x="5080" y="13442"/>
                    <a:pt x="5022" y="13442"/>
                  </a:cubicBezTo>
                  <a:cubicBezTo>
                    <a:pt x="5018" y="13442"/>
                    <a:pt x="5013" y="13443"/>
                    <a:pt x="5008" y="13443"/>
                  </a:cubicBezTo>
                  <a:cubicBezTo>
                    <a:pt x="4938" y="13452"/>
                    <a:pt x="4912" y="13530"/>
                    <a:pt x="4843" y="13565"/>
                  </a:cubicBezTo>
                  <a:cubicBezTo>
                    <a:pt x="4774" y="13591"/>
                    <a:pt x="4696" y="13582"/>
                    <a:pt x="4627" y="13625"/>
                  </a:cubicBezTo>
                  <a:cubicBezTo>
                    <a:pt x="4609" y="13634"/>
                    <a:pt x="4557" y="13694"/>
                    <a:pt x="4549" y="13694"/>
                  </a:cubicBezTo>
                  <a:cubicBezTo>
                    <a:pt x="4540" y="13694"/>
                    <a:pt x="4531" y="13582"/>
                    <a:pt x="4523" y="13547"/>
                  </a:cubicBezTo>
                  <a:cubicBezTo>
                    <a:pt x="4523" y="13519"/>
                    <a:pt x="4499" y="13491"/>
                    <a:pt x="4467" y="13491"/>
                  </a:cubicBezTo>
                  <a:cubicBezTo>
                    <a:pt x="4460" y="13491"/>
                    <a:pt x="4453" y="13492"/>
                    <a:pt x="4445" y="13495"/>
                  </a:cubicBezTo>
                  <a:lnTo>
                    <a:pt x="4419" y="13504"/>
                  </a:lnTo>
                  <a:cubicBezTo>
                    <a:pt x="4393" y="13487"/>
                    <a:pt x="4375" y="13469"/>
                    <a:pt x="4349" y="13461"/>
                  </a:cubicBezTo>
                  <a:cubicBezTo>
                    <a:pt x="4289" y="13435"/>
                    <a:pt x="4306" y="13400"/>
                    <a:pt x="4341" y="13357"/>
                  </a:cubicBezTo>
                  <a:cubicBezTo>
                    <a:pt x="4367" y="13322"/>
                    <a:pt x="4384" y="13279"/>
                    <a:pt x="4375" y="13235"/>
                  </a:cubicBezTo>
                  <a:cubicBezTo>
                    <a:pt x="4367" y="13166"/>
                    <a:pt x="4280" y="13149"/>
                    <a:pt x="4349" y="13079"/>
                  </a:cubicBezTo>
                  <a:cubicBezTo>
                    <a:pt x="4393" y="13036"/>
                    <a:pt x="4445" y="13019"/>
                    <a:pt x="4479" y="12975"/>
                  </a:cubicBezTo>
                  <a:cubicBezTo>
                    <a:pt x="4505" y="12923"/>
                    <a:pt x="4523" y="12863"/>
                    <a:pt x="4505" y="12811"/>
                  </a:cubicBezTo>
                  <a:cubicBezTo>
                    <a:pt x="4497" y="12646"/>
                    <a:pt x="4462" y="12473"/>
                    <a:pt x="4436" y="12308"/>
                  </a:cubicBezTo>
                  <a:cubicBezTo>
                    <a:pt x="4430" y="12283"/>
                    <a:pt x="4405" y="12267"/>
                    <a:pt x="4378" y="12267"/>
                  </a:cubicBezTo>
                  <a:cubicBezTo>
                    <a:pt x="4369" y="12267"/>
                    <a:pt x="4359" y="12269"/>
                    <a:pt x="4349" y="12274"/>
                  </a:cubicBezTo>
                  <a:cubicBezTo>
                    <a:pt x="4193" y="12360"/>
                    <a:pt x="4063" y="12490"/>
                    <a:pt x="3977" y="12655"/>
                  </a:cubicBezTo>
                  <a:cubicBezTo>
                    <a:pt x="3977" y="12664"/>
                    <a:pt x="3968" y="12672"/>
                    <a:pt x="3968" y="12681"/>
                  </a:cubicBezTo>
                  <a:cubicBezTo>
                    <a:pt x="3899" y="12741"/>
                    <a:pt x="3855" y="12828"/>
                    <a:pt x="3855" y="12923"/>
                  </a:cubicBezTo>
                  <a:cubicBezTo>
                    <a:pt x="3864" y="12967"/>
                    <a:pt x="3881" y="13010"/>
                    <a:pt x="3907" y="13053"/>
                  </a:cubicBezTo>
                  <a:cubicBezTo>
                    <a:pt x="3951" y="13140"/>
                    <a:pt x="3899" y="13209"/>
                    <a:pt x="3838" y="13270"/>
                  </a:cubicBezTo>
                  <a:cubicBezTo>
                    <a:pt x="3804" y="13305"/>
                    <a:pt x="3821" y="13357"/>
                    <a:pt x="3864" y="13374"/>
                  </a:cubicBezTo>
                  <a:cubicBezTo>
                    <a:pt x="3959" y="13391"/>
                    <a:pt x="3942" y="13530"/>
                    <a:pt x="3959" y="13599"/>
                  </a:cubicBezTo>
                  <a:cubicBezTo>
                    <a:pt x="3977" y="13651"/>
                    <a:pt x="4055" y="13720"/>
                    <a:pt x="4029" y="13764"/>
                  </a:cubicBezTo>
                  <a:cubicBezTo>
                    <a:pt x="4007" y="13800"/>
                    <a:pt x="3962" y="13812"/>
                    <a:pt x="3908" y="13812"/>
                  </a:cubicBezTo>
                  <a:cubicBezTo>
                    <a:pt x="3800" y="13812"/>
                    <a:pt x="3653" y="13763"/>
                    <a:pt x="3573" y="13763"/>
                  </a:cubicBezTo>
                  <a:cubicBezTo>
                    <a:pt x="3569" y="13763"/>
                    <a:pt x="3565" y="13763"/>
                    <a:pt x="3561" y="13764"/>
                  </a:cubicBezTo>
                  <a:cubicBezTo>
                    <a:pt x="3422" y="13790"/>
                    <a:pt x="3362" y="13894"/>
                    <a:pt x="3266" y="13980"/>
                  </a:cubicBezTo>
                  <a:cubicBezTo>
                    <a:pt x="3214" y="14024"/>
                    <a:pt x="3154" y="14050"/>
                    <a:pt x="3093" y="14058"/>
                  </a:cubicBezTo>
                  <a:cubicBezTo>
                    <a:pt x="3041" y="14076"/>
                    <a:pt x="3006" y="14110"/>
                    <a:pt x="2998" y="14154"/>
                  </a:cubicBezTo>
                  <a:cubicBezTo>
                    <a:pt x="2998" y="14188"/>
                    <a:pt x="3006" y="14214"/>
                    <a:pt x="3015" y="14240"/>
                  </a:cubicBezTo>
                  <a:cubicBezTo>
                    <a:pt x="3032" y="14292"/>
                    <a:pt x="3032" y="14353"/>
                    <a:pt x="3006" y="14396"/>
                  </a:cubicBezTo>
                  <a:cubicBezTo>
                    <a:pt x="2963" y="14474"/>
                    <a:pt x="2894" y="14535"/>
                    <a:pt x="2816" y="14578"/>
                  </a:cubicBezTo>
                  <a:cubicBezTo>
                    <a:pt x="2729" y="14630"/>
                    <a:pt x="2643" y="14665"/>
                    <a:pt x="2556" y="14717"/>
                  </a:cubicBezTo>
                  <a:cubicBezTo>
                    <a:pt x="2487" y="14743"/>
                    <a:pt x="2417" y="14777"/>
                    <a:pt x="2357" y="14821"/>
                  </a:cubicBezTo>
                  <a:cubicBezTo>
                    <a:pt x="2322" y="14847"/>
                    <a:pt x="2305" y="14899"/>
                    <a:pt x="2322" y="14942"/>
                  </a:cubicBezTo>
                  <a:cubicBezTo>
                    <a:pt x="2331" y="14977"/>
                    <a:pt x="2357" y="14994"/>
                    <a:pt x="2348" y="15046"/>
                  </a:cubicBezTo>
                  <a:cubicBezTo>
                    <a:pt x="2339" y="15089"/>
                    <a:pt x="2296" y="15115"/>
                    <a:pt x="2244" y="15124"/>
                  </a:cubicBezTo>
                  <a:cubicBezTo>
                    <a:pt x="2166" y="15124"/>
                    <a:pt x="2105" y="15167"/>
                    <a:pt x="2080" y="15237"/>
                  </a:cubicBezTo>
                  <a:cubicBezTo>
                    <a:pt x="2002" y="15219"/>
                    <a:pt x="1924" y="15150"/>
                    <a:pt x="1854" y="15141"/>
                  </a:cubicBezTo>
                  <a:cubicBezTo>
                    <a:pt x="1845" y="15140"/>
                    <a:pt x="1837" y="15140"/>
                    <a:pt x="1828" y="15140"/>
                  </a:cubicBezTo>
                  <a:cubicBezTo>
                    <a:pt x="1770" y="15140"/>
                    <a:pt x="1720" y="15165"/>
                    <a:pt x="1690" y="15211"/>
                  </a:cubicBezTo>
                  <a:cubicBezTo>
                    <a:pt x="1681" y="15237"/>
                    <a:pt x="1681" y="15254"/>
                    <a:pt x="1690" y="15280"/>
                  </a:cubicBezTo>
                  <a:cubicBezTo>
                    <a:pt x="1724" y="15332"/>
                    <a:pt x="1742" y="15392"/>
                    <a:pt x="1750" y="15453"/>
                  </a:cubicBezTo>
                  <a:cubicBezTo>
                    <a:pt x="1750" y="15462"/>
                    <a:pt x="1750" y="15462"/>
                    <a:pt x="1750" y="15470"/>
                  </a:cubicBezTo>
                  <a:cubicBezTo>
                    <a:pt x="1717" y="15486"/>
                    <a:pt x="1681" y="15492"/>
                    <a:pt x="1645" y="15492"/>
                  </a:cubicBezTo>
                  <a:cubicBezTo>
                    <a:pt x="1560" y="15492"/>
                    <a:pt x="1471" y="15462"/>
                    <a:pt x="1386" y="15462"/>
                  </a:cubicBezTo>
                  <a:cubicBezTo>
                    <a:pt x="1256" y="15488"/>
                    <a:pt x="1135" y="15531"/>
                    <a:pt x="1023" y="15600"/>
                  </a:cubicBezTo>
                  <a:cubicBezTo>
                    <a:pt x="971" y="15626"/>
                    <a:pt x="988" y="15696"/>
                    <a:pt x="1040" y="15704"/>
                  </a:cubicBezTo>
                  <a:cubicBezTo>
                    <a:pt x="1083" y="15722"/>
                    <a:pt x="1135" y="15739"/>
                    <a:pt x="1153" y="15800"/>
                  </a:cubicBezTo>
                  <a:cubicBezTo>
                    <a:pt x="1161" y="15817"/>
                    <a:pt x="1153" y="15843"/>
                    <a:pt x="1161" y="15869"/>
                  </a:cubicBezTo>
                  <a:cubicBezTo>
                    <a:pt x="1187" y="15904"/>
                    <a:pt x="1230" y="15921"/>
                    <a:pt x="1274" y="15921"/>
                  </a:cubicBezTo>
                  <a:cubicBezTo>
                    <a:pt x="1360" y="15921"/>
                    <a:pt x="1447" y="15938"/>
                    <a:pt x="1534" y="15982"/>
                  </a:cubicBezTo>
                  <a:cubicBezTo>
                    <a:pt x="1612" y="16016"/>
                    <a:pt x="1681" y="16077"/>
                    <a:pt x="1733" y="16146"/>
                  </a:cubicBezTo>
                  <a:cubicBezTo>
                    <a:pt x="1776" y="16224"/>
                    <a:pt x="1698" y="16293"/>
                    <a:pt x="1733" y="16363"/>
                  </a:cubicBezTo>
                  <a:cubicBezTo>
                    <a:pt x="1759" y="16406"/>
                    <a:pt x="1811" y="16397"/>
                    <a:pt x="1846" y="16432"/>
                  </a:cubicBezTo>
                  <a:cubicBezTo>
                    <a:pt x="1872" y="16467"/>
                    <a:pt x="1828" y="16640"/>
                    <a:pt x="1820" y="16692"/>
                  </a:cubicBezTo>
                  <a:cubicBezTo>
                    <a:pt x="1811" y="16796"/>
                    <a:pt x="1794" y="16891"/>
                    <a:pt x="1776" y="16995"/>
                  </a:cubicBezTo>
                  <a:cubicBezTo>
                    <a:pt x="1754" y="17077"/>
                    <a:pt x="1706" y="17197"/>
                    <a:pt x="1617" y="17197"/>
                  </a:cubicBezTo>
                  <a:cubicBezTo>
                    <a:pt x="1602" y="17197"/>
                    <a:pt x="1586" y="17193"/>
                    <a:pt x="1568" y="17186"/>
                  </a:cubicBezTo>
                  <a:cubicBezTo>
                    <a:pt x="1516" y="17151"/>
                    <a:pt x="1464" y="17117"/>
                    <a:pt x="1404" y="17091"/>
                  </a:cubicBezTo>
                  <a:cubicBezTo>
                    <a:pt x="1385" y="17087"/>
                    <a:pt x="1365" y="17085"/>
                    <a:pt x="1344" y="17085"/>
                  </a:cubicBezTo>
                  <a:cubicBezTo>
                    <a:pt x="1307" y="17085"/>
                    <a:pt x="1269" y="17091"/>
                    <a:pt x="1230" y="17108"/>
                  </a:cubicBezTo>
                  <a:cubicBezTo>
                    <a:pt x="1212" y="17114"/>
                    <a:pt x="1193" y="17117"/>
                    <a:pt x="1173" y="17117"/>
                  </a:cubicBezTo>
                  <a:cubicBezTo>
                    <a:pt x="1138" y="17117"/>
                    <a:pt x="1103" y="17107"/>
                    <a:pt x="1075" y="17091"/>
                  </a:cubicBezTo>
                  <a:cubicBezTo>
                    <a:pt x="1049" y="17073"/>
                    <a:pt x="1014" y="17065"/>
                    <a:pt x="988" y="17056"/>
                  </a:cubicBezTo>
                  <a:cubicBezTo>
                    <a:pt x="949" y="17052"/>
                    <a:pt x="912" y="17049"/>
                    <a:pt x="876" y="17049"/>
                  </a:cubicBezTo>
                  <a:cubicBezTo>
                    <a:pt x="841" y="17049"/>
                    <a:pt x="806" y="17052"/>
                    <a:pt x="771" y="17056"/>
                  </a:cubicBezTo>
                  <a:cubicBezTo>
                    <a:pt x="743" y="17059"/>
                    <a:pt x="713" y="17061"/>
                    <a:pt x="684" y="17061"/>
                  </a:cubicBezTo>
                  <a:cubicBezTo>
                    <a:pt x="632" y="17061"/>
                    <a:pt x="581" y="17055"/>
                    <a:pt x="537" y="17039"/>
                  </a:cubicBezTo>
                  <a:cubicBezTo>
                    <a:pt x="516" y="17033"/>
                    <a:pt x="495" y="17030"/>
                    <a:pt x="474" y="17030"/>
                  </a:cubicBezTo>
                  <a:cubicBezTo>
                    <a:pt x="341" y="17030"/>
                    <a:pt x="216" y="17136"/>
                    <a:pt x="104" y="17203"/>
                  </a:cubicBezTo>
                  <a:cubicBezTo>
                    <a:pt x="70" y="17220"/>
                    <a:pt x="61" y="17264"/>
                    <a:pt x="87" y="17298"/>
                  </a:cubicBezTo>
                  <a:lnTo>
                    <a:pt x="208" y="17420"/>
                  </a:lnTo>
                  <a:cubicBezTo>
                    <a:pt x="200" y="17463"/>
                    <a:pt x="208" y="17506"/>
                    <a:pt x="226" y="17550"/>
                  </a:cubicBezTo>
                  <a:cubicBezTo>
                    <a:pt x="148" y="17654"/>
                    <a:pt x="200" y="17766"/>
                    <a:pt x="200" y="17896"/>
                  </a:cubicBezTo>
                  <a:cubicBezTo>
                    <a:pt x="182" y="18078"/>
                    <a:pt x="122" y="18260"/>
                    <a:pt x="9" y="18416"/>
                  </a:cubicBezTo>
                  <a:cubicBezTo>
                    <a:pt x="0" y="18433"/>
                    <a:pt x="0" y="18468"/>
                    <a:pt x="18" y="18485"/>
                  </a:cubicBezTo>
                  <a:cubicBezTo>
                    <a:pt x="70" y="18537"/>
                    <a:pt x="191" y="18555"/>
                    <a:pt x="191" y="18624"/>
                  </a:cubicBezTo>
                  <a:cubicBezTo>
                    <a:pt x="191" y="18676"/>
                    <a:pt x="182" y="18728"/>
                    <a:pt x="165" y="18780"/>
                  </a:cubicBezTo>
                  <a:lnTo>
                    <a:pt x="122" y="18962"/>
                  </a:lnTo>
                  <a:cubicBezTo>
                    <a:pt x="113" y="19005"/>
                    <a:pt x="139" y="19040"/>
                    <a:pt x="182" y="19040"/>
                  </a:cubicBezTo>
                  <a:cubicBezTo>
                    <a:pt x="200" y="19042"/>
                    <a:pt x="218" y="19043"/>
                    <a:pt x="235" y="19043"/>
                  </a:cubicBezTo>
                  <a:cubicBezTo>
                    <a:pt x="371" y="19043"/>
                    <a:pt x="498" y="18985"/>
                    <a:pt x="598" y="18893"/>
                  </a:cubicBezTo>
                  <a:cubicBezTo>
                    <a:pt x="659" y="18927"/>
                    <a:pt x="685" y="19031"/>
                    <a:pt x="711" y="19092"/>
                  </a:cubicBezTo>
                  <a:cubicBezTo>
                    <a:pt x="737" y="19170"/>
                    <a:pt x="806" y="19222"/>
                    <a:pt x="884" y="19248"/>
                  </a:cubicBezTo>
                  <a:cubicBezTo>
                    <a:pt x="888" y="19249"/>
                    <a:pt x="893" y="19250"/>
                    <a:pt x="898" y="19250"/>
                  </a:cubicBezTo>
                  <a:cubicBezTo>
                    <a:pt x="921" y="19250"/>
                    <a:pt x="946" y="19233"/>
                    <a:pt x="953" y="19204"/>
                  </a:cubicBezTo>
                  <a:cubicBezTo>
                    <a:pt x="980" y="19150"/>
                    <a:pt x="1038" y="19136"/>
                    <a:pt x="1099" y="19136"/>
                  </a:cubicBezTo>
                  <a:cubicBezTo>
                    <a:pt x="1155" y="19136"/>
                    <a:pt x="1215" y="19148"/>
                    <a:pt x="1256" y="19152"/>
                  </a:cubicBezTo>
                  <a:cubicBezTo>
                    <a:pt x="1270" y="19154"/>
                    <a:pt x="1284" y="19155"/>
                    <a:pt x="1298" y="19155"/>
                  </a:cubicBezTo>
                  <a:cubicBezTo>
                    <a:pt x="1362" y="19155"/>
                    <a:pt x="1425" y="19139"/>
                    <a:pt x="1482" y="19118"/>
                  </a:cubicBezTo>
                  <a:cubicBezTo>
                    <a:pt x="1594" y="19066"/>
                    <a:pt x="1690" y="18979"/>
                    <a:pt x="1750" y="18867"/>
                  </a:cubicBezTo>
                  <a:cubicBezTo>
                    <a:pt x="1837" y="18867"/>
                    <a:pt x="1924" y="18858"/>
                    <a:pt x="2002" y="18849"/>
                  </a:cubicBezTo>
                  <a:cubicBezTo>
                    <a:pt x="2045" y="18832"/>
                    <a:pt x="2062" y="18780"/>
                    <a:pt x="2028" y="18745"/>
                  </a:cubicBezTo>
                  <a:cubicBezTo>
                    <a:pt x="1984" y="18693"/>
                    <a:pt x="2175" y="18555"/>
                    <a:pt x="2201" y="18511"/>
                  </a:cubicBezTo>
                  <a:cubicBezTo>
                    <a:pt x="2209" y="18477"/>
                    <a:pt x="2201" y="18442"/>
                    <a:pt x="2175" y="18425"/>
                  </a:cubicBezTo>
                  <a:cubicBezTo>
                    <a:pt x="2045" y="18364"/>
                    <a:pt x="2209" y="18208"/>
                    <a:pt x="2253" y="18147"/>
                  </a:cubicBezTo>
                  <a:cubicBezTo>
                    <a:pt x="2287" y="18113"/>
                    <a:pt x="2305" y="18078"/>
                    <a:pt x="2322" y="18035"/>
                  </a:cubicBezTo>
                  <a:cubicBezTo>
                    <a:pt x="2339" y="17992"/>
                    <a:pt x="2331" y="17931"/>
                    <a:pt x="2365" y="17888"/>
                  </a:cubicBezTo>
                  <a:cubicBezTo>
                    <a:pt x="2417" y="17853"/>
                    <a:pt x="2461" y="17827"/>
                    <a:pt x="2521" y="17810"/>
                  </a:cubicBezTo>
                  <a:cubicBezTo>
                    <a:pt x="2573" y="17784"/>
                    <a:pt x="2625" y="17758"/>
                    <a:pt x="2669" y="17723"/>
                  </a:cubicBezTo>
                  <a:cubicBezTo>
                    <a:pt x="2738" y="17680"/>
                    <a:pt x="2799" y="17619"/>
                    <a:pt x="2842" y="17541"/>
                  </a:cubicBezTo>
                  <a:cubicBezTo>
                    <a:pt x="2859" y="17506"/>
                    <a:pt x="2868" y="17472"/>
                    <a:pt x="2877" y="17437"/>
                  </a:cubicBezTo>
                  <a:cubicBezTo>
                    <a:pt x="2885" y="17385"/>
                    <a:pt x="2868" y="17307"/>
                    <a:pt x="2920" y="17272"/>
                  </a:cubicBezTo>
                  <a:cubicBezTo>
                    <a:pt x="2980" y="17246"/>
                    <a:pt x="3076" y="17272"/>
                    <a:pt x="3136" y="17220"/>
                  </a:cubicBezTo>
                  <a:cubicBezTo>
                    <a:pt x="3162" y="17212"/>
                    <a:pt x="3188" y="17160"/>
                    <a:pt x="3206" y="17151"/>
                  </a:cubicBezTo>
                  <a:cubicBezTo>
                    <a:pt x="3214" y="17160"/>
                    <a:pt x="3223" y="17168"/>
                    <a:pt x="3223" y="17168"/>
                  </a:cubicBezTo>
                  <a:cubicBezTo>
                    <a:pt x="3307" y="17222"/>
                    <a:pt x="3395" y="17272"/>
                    <a:pt x="3484" y="17272"/>
                  </a:cubicBezTo>
                  <a:cubicBezTo>
                    <a:pt x="3524" y="17272"/>
                    <a:pt x="3564" y="17262"/>
                    <a:pt x="3604" y="17238"/>
                  </a:cubicBezTo>
                  <a:cubicBezTo>
                    <a:pt x="3682" y="17194"/>
                    <a:pt x="3726" y="17134"/>
                    <a:pt x="3812" y="17117"/>
                  </a:cubicBezTo>
                  <a:cubicBezTo>
                    <a:pt x="3873" y="17117"/>
                    <a:pt x="3925" y="17099"/>
                    <a:pt x="3977" y="17065"/>
                  </a:cubicBezTo>
                  <a:cubicBezTo>
                    <a:pt x="4037" y="17013"/>
                    <a:pt x="4037" y="16917"/>
                    <a:pt x="4133" y="16917"/>
                  </a:cubicBezTo>
                  <a:cubicBezTo>
                    <a:pt x="4167" y="16917"/>
                    <a:pt x="4202" y="16926"/>
                    <a:pt x="4228" y="16935"/>
                  </a:cubicBezTo>
                  <a:cubicBezTo>
                    <a:pt x="4254" y="16943"/>
                    <a:pt x="4271" y="16952"/>
                    <a:pt x="4297" y="16969"/>
                  </a:cubicBezTo>
                  <a:cubicBezTo>
                    <a:pt x="4323" y="16969"/>
                    <a:pt x="4341" y="17004"/>
                    <a:pt x="4332" y="17030"/>
                  </a:cubicBezTo>
                  <a:cubicBezTo>
                    <a:pt x="4341" y="17082"/>
                    <a:pt x="4358" y="17117"/>
                    <a:pt x="4393" y="17160"/>
                  </a:cubicBezTo>
                  <a:cubicBezTo>
                    <a:pt x="4427" y="17194"/>
                    <a:pt x="4479" y="17220"/>
                    <a:pt x="4523" y="17264"/>
                  </a:cubicBezTo>
                  <a:cubicBezTo>
                    <a:pt x="4557" y="17307"/>
                    <a:pt x="4557" y="17376"/>
                    <a:pt x="4583" y="17428"/>
                  </a:cubicBezTo>
                  <a:cubicBezTo>
                    <a:pt x="4627" y="17480"/>
                    <a:pt x="4679" y="17524"/>
                    <a:pt x="4730" y="17550"/>
                  </a:cubicBezTo>
                  <a:cubicBezTo>
                    <a:pt x="4886" y="17654"/>
                    <a:pt x="5034" y="17766"/>
                    <a:pt x="5172" y="17888"/>
                  </a:cubicBezTo>
                  <a:cubicBezTo>
                    <a:pt x="5320" y="18000"/>
                    <a:pt x="5450" y="18130"/>
                    <a:pt x="5562" y="18269"/>
                  </a:cubicBezTo>
                  <a:cubicBezTo>
                    <a:pt x="5657" y="18407"/>
                    <a:pt x="5519" y="18563"/>
                    <a:pt x="5510" y="18711"/>
                  </a:cubicBezTo>
                  <a:cubicBezTo>
                    <a:pt x="5510" y="18750"/>
                    <a:pt x="5540" y="18775"/>
                    <a:pt x="5573" y="18775"/>
                  </a:cubicBezTo>
                  <a:cubicBezTo>
                    <a:pt x="5590" y="18775"/>
                    <a:pt x="5608" y="18769"/>
                    <a:pt x="5623" y="18754"/>
                  </a:cubicBezTo>
                  <a:cubicBezTo>
                    <a:pt x="5692" y="18685"/>
                    <a:pt x="5770" y="18615"/>
                    <a:pt x="5848" y="18546"/>
                  </a:cubicBezTo>
                  <a:cubicBezTo>
                    <a:pt x="5891" y="18494"/>
                    <a:pt x="5952" y="18442"/>
                    <a:pt x="5952" y="18373"/>
                  </a:cubicBezTo>
                  <a:cubicBezTo>
                    <a:pt x="5952" y="18303"/>
                    <a:pt x="5857" y="18260"/>
                    <a:pt x="5874" y="18191"/>
                  </a:cubicBezTo>
                  <a:cubicBezTo>
                    <a:pt x="5883" y="18165"/>
                    <a:pt x="5891" y="18147"/>
                    <a:pt x="5909" y="18121"/>
                  </a:cubicBezTo>
                  <a:cubicBezTo>
                    <a:pt x="5914" y="18098"/>
                    <a:pt x="5924" y="18087"/>
                    <a:pt x="5938" y="18087"/>
                  </a:cubicBezTo>
                  <a:cubicBezTo>
                    <a:pt x="5944" y="18087"/>
                    <a:pt x="5952" y="18090"/>
                    <a:pt x="5961" y="18095"/>
                  </a:cubicBezTo>
                  <a:cubicBezTo>
                    <a:pt x="6004" y="18113"/>
                    <a:pt x="6047" y="18130"/>
                    <a:pt x="6082" y="18156"/>
                  </a:cubicBezTo>
                  <a:cubicBezTo>
                    <a:pt x="6092" y="18162"/>
                    <a:pt x="6103" y="18165"/>
                    <a:pt x="6113" y="18165"/>
                  </a:cubicBezTo>
                  <a:cubicBezTo>
                    <a:pt x="6160" y="18165"/>
                    <a:pt x="6194" y="18104"/>
                    <a:pt x="6151" y="18061"/>
                  </a:cubicBezTo>
                  <a:cubicBezTo>
                    <a:pt x="6091" y="17983"/>
                    <a:pt x="6021" y="17914"/>
                    <a:pt x="5935" y="17862"/>
                  </a:cubicBezTo>
                  <a:cubicBezTo>
                    <a:pt x="5900" y="17836"/>
                    <a:pt x="5857" y="17810"/>
                    <a:pt x="5805" y="17792"/>
                  </a:cubicBezTo>
                  <a:cubicBezTo>
                    <a:pt x="5779" y="17784"/>
                    <a:pt x="5631" y="17732"/>
                    <a:pt x="5692" y="17680"/>
                  </a:cubicBezTo>
                  <a:cubicBezTo>
                    <a:pt x="5727" y="17645"/>
                    <a:pt x="5709" y="17593"/>
                    <a:pt x="5666" y="17576"/>
                  </a:cubicBezTo>
                  <a:cubicBezTo>
                    <a:pt x="5536" y="17541"/>
                    <a:pt x="5415" y="17489"/>
                    <a:pt x="5302" y="17420"/>
                  </a:cubicBezTo>
                  <a:cubicBezTo>
                    <a:pt x="5198" y="17350"/>
                    <a:pt x="5138" y="17238"/>
                    <a:pt x="5129" y="17117"/>
                  </a:cubicBezTo>
                  <a:cubicBezTo>
                    <a:pt x="5112" y="17030"/>
                    <a:pt x="5051" y="16961"/>
                    <a:pt x="4973" y="16926"/>
                  </a:cubicBezTo>
                  <a:cubicBezTo>
                    <a:pt x="4826" y="16857"/>
                    <a:pt x="4860" y="16709"/>
                    <a:pt x="4895" y="16571"/>
                  </a:cubicBezTo>
                  <a:lnTo>
                    <a:pt x="5077" y="16484"/>
                  </a:lnTo>
                  <a:cubicBezTo>
                    <a:pt x="5086" y="16527"/>
                    <a:pt x="5086" y="16571"/>
                    <a:pt x="5077" y="16605"/>
                  </a:cubicBezTo>
                  <a:cubicBezTo>
                    <a:pt x="5068" y="16640"/>
                    <a:pt x="5086" y="16675"/>
                    <a:pt x="5120" y="16683"/>
                  </a:cubicBezTo>
                  <a:cubicBezTo>
                    <a:pt x="5151" y="16689"/>
                    <a:pt x="5186" y="16696"/>
                    <a:pt x="5225" y="16696"/>
                  </a:cubicBezTo>
                  <a:cubicBezTo>
                    <a:pt x="5242" y="16696"/>
                    <a:pt x="5259" y="16695"/>
                    <a:pt x="5276" y="16692"/>
                  </a:cubicBezTo>
                  <a:lnTo>
                    <a:pt x="5276" y="16692"/>
                  </a:lnTo>
                  <a:cubicBezTo>
                    <a:pt x="5259" y="16770"/>
                    <a:pt x="5294" y="16839"/>
                    <a:pt x="5354" y="16883"/>
                  </a:cubicBezTo>
                  <a:cubicBezTo>
                    <a:pt x="5372" y="16891"/>
                    <a:pt x="5389" y="16891"/>
                    <a:pt x="5406" y="16900"/>
                  </a:cubicBezTo>
                  <a:cubicBezTo>
                    <a:pt x="5441" y="16900"/>
                    <a:pt x="5476" y="16917"/>
                    <a:pt x="5502" y="16952"/>
                  </a:cubicBezTo>
                  <a:cubicBezTo>
                    <a:pt x="5536" y="16987"/>
                    <a:pt x="5580" y="17021"/>
                    <a:pt x="5623" y="17047"/>
                  </a:cubicBezTo>
                  <a:cubicBezTo>
                    <a:pt x="5744" y="17117"/>
                    <a:pt x="5865" y="17194"/>
                    <a:pt x="5978" y="17290"/>
                  </a:cubicBezTo>
                  <a:cubicBezTo>
                    <a:pt x="6065" y="17385"/>
                    <a:pt x="6160" y="17472"/>
                    <a:pt x="6264" y="17558"/>
                  </a:cubicBezTo>
                  <a:cubicBezTo>
                    <a:pt x="6307" y="17584"/>
                    <a:pt x="6359" y="17593"/>
                    <a:pt x="6411" y="17593"/>
                  </a:cubicBezTo>
                  <a:cubicBezTo>
                    <a:pt x="6420" y="17593"/>
                    <a:pt x="6437" y="17589"/>
                    <a:pt x="6452" y="17589"/>
                  </a:cubicBezTo>
                  <a:cubicBezTo>
                    <a:pt x="6468" y="17589"/>
                    <a:pt x="6480" y="17593"/>
                    <a:pt x="6480" y="17610"/>
                  </a:cubicBezTo>
                  <a:cubicBezTo>
                    <a:pt x="6480" y="17628"/>
                    <a:pt x="6429" y="17671"/>
                    <a:pt x="6420" y="17688"/>
                  </a:cubicBezTo>
                  <a:cubicBezTo>
                    <a:pt x="6385" y="17740"/>
                    <a:pt x="6403" y="17766"/>
                    <a:pt x="6403" y="17827"/>
                  </a:cubicBezTo>
                  <a:cubicBezTo>
                    <a:pt x="6403" y="17888"/>
                    <a:pt x="6359" y="17914"/>
                    <a:pt x="6359" y="17974"/>
                  </a:cubicBezTo>
                  <a:cubicBezTo>
                    <a:pt x="6359" y="18069"/>
                    <a:pt x="6455" y="18087"/>
                    <a:pt x="6489" y="18165"/>
                  </a:cubicBezTo>
                  <a:cubicBezTo>
                    <a:pt x="6506" y="18208"/>
                    <a:pt x="6463" y="18269"/>
                    <a:pt x="6472" y="18321"/>
                  </a:cubicBezTo>
                  <a:cubicBezTo>
                    <a:pt x="6489" y="18364"/>
                    <a:pt x="6515" y="18407"/>
                    <a:pt x="6558" y="18433"/>
                  </a:cubicBezTo>
                  <a:cubicBezTo>
                    <a:pt x="6619" y="18468"/>
                    <a:pt x="6680" y="18520"/>
                    <a:pt x="6723" y="18581"/>
                  </a:cubicBezTo>
                  <a:cubicBezTo>
                    <a:pt x="6749" y="18615"/>
                    <a:pt x="6766" y="18659"/>
                    <a:pt x="6749" y="18711"/>
                  </a:cubicBezTo>
                  <a:cubicBezTo>
                    <a:pt x="6749" y="18728"/>
                    <a:pt x="6732" y="18745"/>
                    <a:pt x="6732" y="18771"/>
                  </a:cubicBezTo>
                  <a:cubicBezTo>
                    <a:pt x="6732" y="18832"/>
                    <a:pt x="6792" y="18867"/>
                    <a:pt x="6844" y="18901"/>
                  </a:cubicBezTo>
                  <a:lnTo>
                    <a:pt x="7070" y="19074"/>
                  </a:lnTo>
                  <a:cubicBezTo>
                    <a:pt x="7077" y="19079"/>
                    <a:pt x="7085" y="19081"/>
                    <a:pt x="7093" y="19081"/>
                  </a:cubicBezTo>
                  <a:cubicBezTo>
                    <a:pt x="7114" y="19081"/>
                    <a:pt x="7135" y="19067"/>
                    <a:pt x="7148" y="19048"/>
                  </a:cubicBezTo>
                  <a:cubicBezTo>
                    <a:pt x="7200" y="18970"/>
                    <a:pt x="7217" y="18884"/>
                    <a:pt x="7200" y="18789"/>
                  </a:cubicBezTo>
                  <a:cubicBezTo>
                    <a:pt x="7278" y="18789"/>
                    <a:pt x="7355" y="18745"/>
                    <a:pt x="7390" y="18676"/>
                  </a:cubicBezTo>
                  <a:cubicBezTo>
                    <a:pt x="7433" y="18563"/>
                    <a:pt x="7399" y="18442"/>
                    <a:pt x="7312" y="18364"/>
                  </a:cubicBezTo>
                  <a:cubicBezTo>
                    <a:pt x="7269" y="18312"/>
                    <a:pt x="7182" y="18251"/>
                    <a:pt x="7174" y="18173"/>
                  </a:cubicBezTo>
                  <a:cubicBezTo>
                    <a:pt x="7165" y="18061"/>
                    <a:pt x="7252" y="18061"/>
                    <a:pt x="7330" y="18043"/>
                  </a:cubicBezTo>
                  <a:cubicBezTo>
                    <a:pt x="7407" y="18026"/>
                    <a:pt x="7459" y="17974"/>
                    <a:pt x="7485" y="17896"/>
                  </a:cubicBezTo>
                  <a:cubicBezTo>
                    <a:pt x="7542" y="17903"/>
                    <a:pt x="7605" y="17957"/>
                    <a:pt x="7669" y="17957"/>
                  </a:cubicBezTo>
                  <a:cubicBezTo>
                    <a:pt x="7683" y="17957"/>
                    <a:pt x="7697" y="17954"/>
                    <a:pt x="7711" y="17948"/>
                  </a:cubicBezTo>
                  <a:cubicBezTo>
                    <a:pt x="7737" y="17940"/>
                    <a:pt x="7763" y="17922"/>
                    <a:pt x="7771" y="17905"/>
                  </a:cubicBezTo>
                  <a:cubicBezTo>
                    <a:pt x="7813" y="17934"/>
                    <a:pt x="7858" y="17948"/>
                    <a:pt x="7905" y="17948"/>
                  </a:cubicBezTo>
                  <a:cubicBezTo>
                    <a:pt x="7927" y="17948"/>
                    <a:pt x="7949" y="17945"/>
                    <a:pt x="7971" y="17940"/>
                  </a:cubicBezTo>
                  <a:cubicBezTo>
                    <a:pt x="8014" y="17914"/>
                    <a:pt x="8049" y="17888"/>
                    <a:pt x="8075" y="17853"/>
                  </a:cubicBezTo>
                  <a:cubicBezTo>
                    <a:pt x="8116" y="17823"/>
                    <a:pt x="8169" y="17806"/>
                    <a:pt x="8221" y="17806"/>
                  </a:cubicBezTo>
                  <a:cubicBezTo>
                    <a:pt x="8245" y="17806"/>
                    <a:pt x="8269" y="17810"/>
                    <a:pt x="8291" y="17818"/>
                  </a:cubicBezTo>
                  <a:cubicBezTo>
                    <a:pt x="8300" y="17821"/>
                    <a:pt x="8309" y="17823"/>
                    <a:pt x="8316" y="17823"/>
                  </a:cubicBezTo>
                  <a:cubicBezTo>
                    <a:pt x="8374" y="17823"/>
                    <a:pt x="8389" y="17745"/>
                    <a:pt x="8343" y="17714"/>
                  </a:cubicBezTo>
                  <a:lnTo>
                    <a:pt x="8170" y="17584"/>
                  </a:lnTo>
                  <a:cubicBezTo>
                    <a:pt x="8135" y="17558"/>
                    <a:pt x="8109" y="17541"/>
                    <a:pt x="8083" y="17515"/>
                  </a:cubicBezTo>
                  <a:cubicBezTo>
                    <a:pt x="8083" y="17515"/>
                    <a:pt x="8101" y="17506"/>
                    <a:pt x="8118" y="17498"/>
                  </a:cubicBezTo>
                  <a:cubicBezTo>
                    <a:pt x="8187" y="17446"/>
                    <a:pt x="8239" y="17368"/>
                    <a:pt x="8248" y="17281"/>
                  </a:cubicBezTo>
                  <a:cubicBezTo>
                    <a:pt x="8265" y="17220"/>
                    <a:pt x="8308" y="17168"/>
                    <a:pt x="8360" y="17134"/>
                  </a:cubicBezTo>
                  <a:cubicBezTo>
                    <a:pt x="8395" y="17108"/>
                    <a:pt x="8421" y="17082"/>
                    <a:pt x="8438" y="17039"/>
                  </a:cubicBezTo>
                  <a:cubicBezTo>
                    <a:pt x="8456" y="17004"/>
                    <a:pt x="8456" y="16961"/>
                    <a:pt x="8438" y="16926"/>
                  </a:cubicBezTo>
                  <a:cubicBezTo>
                    <a:pt x="8430" y="16874"/>
                    <a:pt x="8378" y="16813"/>
                    <a:pt x="8430" y="16770"/>
                  </a:cubicBezTo>
                  <a:cubicBezTo>
                    <a:pt x="8473" y="16727"/>
                    <a:pt x="8577" y="16735"/>
                    <a:pt x="8620" y="16657"/>
                  </a:cubicBezTo>
                  <a:cubicBezTo>
                    <a:pt x="8646" y="16623"/>
                    <a:pt x="8620" y="16588"/>
                    <a:pt x="8638" y="16553"/>
                  </a:cubicBezTo>
                  <a:cubicBezTo>
                    <a:pt x="8646" y="16519"/>
                    <a:pt x="8707" y="16519"/>
                    <a:pt x="8724" y="16501"/>
                  </a:cubicBezTo>
                  <a:cubicBezTo>
                    <a:pt x="8828" y="16432"/>
                    <a:pt x="8837" y="16267"/>
                    <a:pt x="8924" y="16172"/>
                  </a:cubicBezTo>
                  <a:cubicBezTo>
                    <a:pt x="8950" y="16233"/>
                    <a:pt x="9002" y="16285"/>
                    <a:pt x="9071" y="16302"/>
                  </a:cubicBezTo>
                  <a:cubicBezTo>
                    <a:pt x="9080" y="16311"/>
                    <a:pt x="9097" y="16319"/>
                    <a:pt x="9114" y="16319"/>
                  </a:cubicBezTo>
                  <a:cubicBezTo>
                    <a:pt x="9120" y="16319"/>
                    <a:pt x="9125" y="16319"/>
                    <a:pt x="9130" y="16319"/>
                  </a:cubicBezTo>
                  <a:cubicBezTo>
                    <a:pt x="9203" y="16319"/>
                    <a:pt x="9280" y="16349"/>
                    <a:pt x="9349" y="16349"/>
                  </a:cubicBezTo>
                  <a:cubicBezTo>
                    <a:pt x="9401" y="16349"/>
                    <a:pt x="9448" y="16333"/>
                    <a:pt x="9487" y="16276"/>
                  </a:cubicBezTo>
                  <a:cubicBezTo>
                    <a:pt x="9487" y="16276"/>
                    <a:pt x="9487" y="16267"/>
                    <a:pt x="9487" y="16267"/>
                  </a:cubicBezTo>
                  <a:cubicBezTo>
                    <a:pt x="9495" y="16276"/>
                    <a:pt x="9504" y="16285"/>
                    <a:pt x="9513" y="16293"/>
                  </a:cubicBezTo>
                  <a:cubicBezTo>
                    <a:pt x="9543" y="16314"/>
                    <a:pt x="9577" y="16322"/>
                    <a:pt x="9609" y="16322"/>
                  </a:cubicBezTo>
                  <a:cubicBezTo>
                    <a:pt x="9633" y="16322"/>
                    <a:pt x="9656" y="16318"/>
                    <a:pt x="9677" y="16311"/>
                  </a:cubicBezTo>
                  <a:cubicBezTo>
                    <a:pt x="9703" y="16293"/>
                    <a:pt x="9729" y="16276"/>
                    <a:pt x="9755" y="16259"/>
                  </a:cubicBezTo>
                  <a:cubicBezTo>
                    <a:pt x="9790" y="16233"/>
                    <a:pt x="9790" y="16233"/>
                    <a:pt x="9825" y="16233"/>
                  </a:cubicBezTo>
                  <a:cubicBezTo>
                    <a:pt x="9851" y="16242"/>
                    <a:pt x="9859" y="16259"/>
                    <a:pt x="9877" y="16259"/>
                  </a:cubicBezTo>
                  <a:cubicBezTo>
                    <a:pt x="9903" y="16259"/>
                    <a:pt x="9929" y="16250"/>
                    <a:pt x="9955" y="16242"/>
                  </a:cubicBezTo>
                  <a:cubicBezTo>
                    <a:pt x="10041" y="16207"/>
                    <a:pt x="10119" y="16155"/>
                    <a:pt x="10214" y="16129"/>
                  </a:cubicBezTo>
                  <a:cubicBezTo>
                    <a:pt x="10292" y="16103"/>
                    <a:pt x="10370" y="16086"/>
                    <a:pt x="10448" y="16068"/>
                  </a:cubicBezTo>
                  <a:lnTo>
                    <a:pt x="10509" y="16129"/>
                  </a:lnTo>
                  <a:lnTo>
                    <a:pt x="10240" y="16397"/>
                  </a:lnTo>
                  <a:cubicBezTo>
                    <a:pt x="10206" y="16423"/>
                    <a:pt x="10214" y="16475"/>
                    <a:pt x="10249" y="16493"/>
                  </a:cubicBezTo>
                  <a:lnTo>
                    <a:pt x="10388" y="16597"/>
                  </a:lnTo>
                  <a:lnTo>
                    <a:pt x="10362" y="16614"/>
                  </a:lnTo>
                  <a:cubicBezTo>
                    <a:pt x="10344" y="16623"/>
                    <a:pt x="10327" y="16640"/>
                    <a:pt x="10327" y="16666"/>
                  </a:cubicBezTo>
                  <a:cubicBezTo>
                    <a:pt x="10292" y="17004"/>
                    <a:pt x="10604" y="17177"/>
                    <a:pt x="10881" y="17281"/>
                  </a:cubicBezTo>
                  <a:cubicBezTo>
                    <a:pt x="10830" y="17428"/>
                    <a:pt x="10925" y="17584"/>
                    <a:pt x="11029" y="17706"/>
                  </a:cubicBezTo>
                  <a:cubicBezTo>
                    <a:pt x="10871" y="17784"/>
                    <a:pt x="10719" y="17848"/>
                    <a:pt x="10549" y="17848"/>
                  </a:cubicBezTo>
                  <a:cubicBezTo>
                    <a:pt x="10494" y="17848"/>
                    <a:pt x="10438" y="17842"/>
                    <a:pt x="10379" y="17827"/>
                  </a:cubicBezTo>
                  <a:cubicBezTo>
                    <a:pt x="10253" y="17800"/>
                    <a:pt x="10126" y="17763"/>
                    <a:pt x="10000" y="17763"/>
                  </a:cubicBezTo>
                  <a:cubicBezTo>
                    <a:pt x="9962" y="17763"/>
                    <a:pt x="9923" y="17767"/>
                    <a:pt x="9885" y="17775"/>
                  </a:cubicBezTo>
                  <a:cubicBezTo>
                    <a:pt x="9894" y="17706"/>
                    <a:pt x="9877" y="17645"/>
                    <a:pt x="9842" y="17593"/>
                  </a:cubicBezTo>
                  <a:cubicBezTo>
                    <a:pt x="9816" y="17558"/>
                    <a:pt x="9781" y="17532"/>
                    <a:pt x="9738" y="17524"/>
                  </a:cubicBezTo>
                  <a:cubicBezTo>
                    <a:pt x="9733" y="17523"/>
                    <a:pt x="9728" y="17523"/>
                    <a:pt x="9723" y="17523"/>
                  </a:cubicBezTo>
                  <a:cubicBezTo>
                    <a:pt x="9674" y="17523"/>
                    <a:pt x="9655" y="17561"/>
                    <a:pt x="9599" y="17584"/>
                  </a:cubicBezTo>
                  <a:cubicBezTo>
                    <a:pt x="9560" y="17598"/>
                    <a:pt x="9520" y="17602"/>
                    <a:pt x="9478" y="17602"/>
                  </a:cubicBezTo>
                  <a:cubicBezTo>
                    <a:pt x="9419" y="17602"/>
                    <a:pt x="9359" y="17594"/>
                    <a:pt x="9301" y="17594"/>
                  </a:cubicBezTo>
                  <a:cubicBezTo>
                    <a:pt x="9273" y="17594"/>
                    <a:pt x="9245" y="17596"/>
                    <a:pt x="9218" y="17602"/>
                  </a:cubicBezTo>
                  <a:cubicBezTo>
                    <a:pt x="9131" y="17619"/>
                    <a:pt x="9062" y="17671"/>
                    <a:pt x="9019" y="17749"/>
                  </a:cubicBezTo>
                  <a:lnTo>
                    <a:pt x="8560" y="17792"/>
                  </a:lnTo>
                  <a:cubicBezTo>
                    <a:pt x="8484" y="17801"/>
                    <a:pt x="8482" y="17914"/>
                    <a:pt x="8552" y="17914"/>
                  </a:cubicBezTo>
                  <a:cubicBezTo>
                    <a:pt x="8554" y="17914"/>
                    <a:pt x="8557" y="17914"/>
                    <a:pt x="8560" y="17914"/>
                  </a:cubicBezTo>
                  <a:lnTo>
                    <a:pt x="8560" y="17914"/>
                  </a:lnTo>
                  <a:cubicBezTo>
                    <a:pt x="8525" y="17957"/>
                    <a:pt x="8482" y="18000"/>
                    <a:pt x="8430" y="18035"/>
                  </a:cubicBezTo>
                  <a:cubicBezTo>
                    <a:pt x="8372" y="18058"/>
                    <a:pt x="8310" y="18069"/>
                    <a:pt x="8248" y="18069"/>
                  </a:cubicBezTo>
                  <a:cubicBezTo>
                    <a:pt x="8216" y="18069"/>
                    <a:pt x="8184" y="18067"/>
                    <a:pt x="8153" y="18061"/>
                  </a:cubicBezTo>
                  <a:cubicBezTo>
                    <a:pt x="8134" y="18059"/>
                    <a:pt x="8116" y="18058"/>
                    <a:pt x="8097" y="18058"/>
                  </a:cubicBezTo>
                  <a:cubicBezTo>
                    <a:pt x="8038" y="18058"/>
                    <a:pt x="7978" y="18069"/>
                    <a:pt x="7919" y="18095"/>
                  </a:cubicBezTo>
                  <a:cubicBezTo>
                    <a:pt x="7893" y="18113"/>
                    <a:pt x="7884" y="18156"/>
                    <a:pt x="7901" y="18182"/>
                  </a:cubicBezTo>
                  <a:lnTo>
                    <a:pt x="7927" y="18234"/>
                  </a:lnTo>
                  <a:cubicBezTo>
                    <a:pt x="7858" y="18277"/>
                    <a:pt x="7823" y="18355"/>
                    <a:pt x="7849" y="18442"/>
                  </a:cubicBezTo>
                  <a:cubicBezTo>
                    <a:pt x="7880" y="18534"/>
                    <a:pt x="7965" y="18592"/>
                    <a:pt x="8062" y="18592"/>
                  </a:cubicBezTo>
                  <a:cubicBezTo>
                    <a:pt x="8075" y="18592"/>
                    <a:pt x="8088" y="18591"/>
                    <a:pt x="8101" y="18589"/>
                  </a:cubicBezTo>
                  <a:lnTo>
                    <a:pt x="8101" y="18589"/>
                  </a:lnTo>
                  <a:cubicBezTo>
                    <a:pt x="8092" y="18806"/>
                    <a:pt x="8274" y="18979"/>
                    <a:pt x="8482" y="19040"/>
                  </a:cubicBezTo>
                  <a:cubicBezTo>
                    <a:pt x="8588" y="19059"/>
                    <a:pt x="8694" y="19073"/>
                    <a:pt x="8800" y="19073"/>
                  </a:cubicBezTo>
                  <a:cubicBezTo>
                    <a:pt x="8841" y="19073"/>
                    <a:pt x="8882" y="19071"/>
                    <a:pt x="8924" y="19066"/>
                  </a:cubicBezTo>
                  <a:lnTo>
                    <a:pt x="9452" y="19057"/>
                  </a:lnTo>
                  <a:lnTo>
                    <a:pt x="9703" y="19057"/>
                  </a:lnTo>
                  <a:cubicBezTo>
                    <a:pt x="9721" y="19053"/>
                    <a:pt x="9740" y="19051"/>
                    <a:pt x="9761" y="19051"/>
                  </a:cubicBezTo>
                  <a:cubicBezTo>
                    <a:pt x="9781" y="19051"/>
                    <a:pt x="9803" y="19053"/>
                    <a:pt x="9825" y="19057"/>
                  </a:cubicBezTo>
                  <a:cubicBezTo>
                    <a:pt x="9885" y="19074"/>
                    <a:pt x="9859" y="19109"/>
                    <a:pt x="9833" y="19152"/>
                  </a:cubicBezTo>
                  <a:cubicBezTo>
                    <a:pt x="9764" y="19248"/>
                    <a:pt x="9729" y="19369"/>
                    <a:pt x="9738" y="19490"/>
                  </a:cubicBezTo>
                  <a:cubicBezTo>
                    <a:pt x="9747" y="19612"/>
                    <a:pt x="9799" y="19768"/>
                    <a:pt x="9712" y="19880"/>
                  </a:cubicBezTo>
                  <a:cubicBezTo>
                    <a:pt x="9677" y="19932"/>
                    <a:pt x="9617" y="19967"/>
                    <a:pt x="9582" y="20019"/>
                  </a:cubicBezTo>
                  <a:cubicBezTo>
                    <a:pt x="9556" y="20062"/>
                    <a:pt x="9539" y="20105"/>
                    <a:pt x="9530" y="20157"/>
                  </a:cubicBezTo>
                  <a:cubicBezTo>
                    <a:pt x="9521" y="20218"/>
                    <a:pt x="9513" y="20270"/>
                    <a:pt x="9495" y="20322"/>
                  </a:cubicBezTo>
                  <a:cubicBezTo>
                    <a:pt x="9452" y="20391"/>
                    <a:pt x="9383" y="20348"/>
                    <a:pt x="9322" y="20383"/>
                  </a:cubicBezTo>
                  <a:cubicBezTo>
                    <a:pt x="9270" y="20417"/>
                    <a:pt x="9270" y="20495"/>
                    <a:pt x="9305" y="20539"/>
                  </a:cubicBezTo>
                  <a:cubicBezTo>
                    <a:pt x="9305" y="20573"/>
                    <a:pt x="9331" y="20599"/>
                    <a:pt x="9365" y="20599"/>
                  </a:cubicBezTo>
                  <a:cubicBezTo>
                    <a:pt x="9599" y="20608"/>
                    <a:pt x="9712" y="20894"/>
                    <a:pt x="9556" y="21067"/>
                  </a:cubicBezTo>
                  <a:cubicBezTo>
                    <a:pt x="9513" y="21102"/>
                    <a:pt x="9539" y="21171"/>
                    <a:pt x="9599" y="21171"/>
                  </a:cubicBezTo>
                  <a:cubicBezTo>
                    <a:pt x="9669" y="21171"/>
                    <a:pt x="9738" y="21197"/>
                    <a:pt x="9799" y="21240"/>
                  </a:cubicBezTo>
                  <a:cubicBezTo>
                    <a:pt x="9764" y="21275"/>
                    <a:pt x="9747" y="21318"/>
                    <a:pt x="9747" y="21362"/>
                  </a:cubicBezTo>
                  <a:cubicBezTo>
                    <a:pt x="9738" y="21466"/>
                    <a:pt x="9799" y="21552"/>
                    <a:pt x="9885" y="21595"/>
                  </a:cubicBezTo>
                  <a:cubicBezTo>
                    <a:pt x="9937" y="21639"/>
                    <a:pt x="9998" y="21656"/>
                    <a:pt x="10058" y="21691"/>
                  </a:cubicBezTo>
                  <a:cubicBezTo>
                    <a:pt x="10119" y="21734"/>
                    <a:pt x="10180" y="21795"/>
                    <a:pt x="10223" y="21855"/>
                  </a:cubicBezTo>
                  <a:cubicBezTo>
                    <a:pt x="10301" y="21985"/>
                    <a:pt x="10362" y="22124"/>
                    <a:pt x="10440" y="22254"/>
                  </a:cubicBezTo>
                  <a:cubicBezTo>
                    <a:pt x="10596" y="22540"/>
                    <a:pt x="10760" y="22808"/>
                    <a:pt x="10942" y="23077"/>
                  </a:cubicBezTo>
                  <a:cubicBezTo>
                    <a:pt x="11037" y="23224"/>
                    <a:pt x="11133" y="23354"/>
                    <a:pt x="11228" y="23493"/>
                  </a:cubicBezTo>
                  <a:cubicBezTo>
                    <a:pt x="11271" y="23553"/>
                    <a:pt x="11323" y="23614"/>
                    <a:pt x="11367" y="23675"/>
                  </a:cubicBezTo>
                  <a:cubicBezTo>
                    <a:pt x="11410" y="23735"/>
                    <a:pt x="11479" y="23805"/>
                    <a:pt x="11462" y="23909"/>
                  </a:cubicBezTo>
                  <a:cubicBezTo>
                    <a:pt x="11436" y="24030"/>
                    <a:pt x="11445" y="24160"/>
                    <a:pt x="11488" y="24281"/>
                  </a:cubicBezTo>
                  <a:cubicBezTo>
                    <a:pt x="11540" y="24411"/>
                    <a:pt x="11627" y="24558"/>
                    <a:pt x="11557" y="24697"/>
                  </a:cubicBezTo>
                  <a:cubicBezTo>
                    <a:pt x="11531" y="24732"/>
                    <a:pt x="11557" y="24784"/>
                    <a:pt x="11609" y="24784"/>
                  </a:cubicBezTo>
                  <a:cubicBezTo>
                    <a:pt x="11774" y="24775"/>
                    <a:pt x="11947" y="24749"/>
                    <a:pt x="12112" y="24714"/>
                  </a:cubicBezTo>
                  <a:cubicBezTo>
                    <a:pt x="12268" y="24688"/>
                    <a:pt x="12424" y="24654"/>
                    <a:pt x="12580" y="24602"/>
                  </a:cubicBezTo>
                  <a:cubicBezTo>
                    <a:pt x="12709" y="24558"/>
                    <a:pt x="12839" y="24498"/>
                    <a:pt x="12952" y="24411"/>
                  </a:cubicBezTo>
                  <a:cubicBezTo>
                    <a:pt x="13082" y="24307"/>
                    <a:pt x="13195" y="24194"/>
                    <a:pt x="13359" y="24160"/>
                  </a:cubicBezTo>
                  <a:cubicBezTo>
                    <a:pt x="13506" y="24143"/>
                    <a:pt x="13636" y="24091"/>
                    <a:pt x="13766" y="24030"/>
                  </a:cubicBezTo>
                  <a:cubicBezTo>
                    <a:pt x="13888" y="23935"/>
                    <a:pt x="14009" y="23831"/>
                    <a:pt x="14113" y="23709"/>
                  </a:cubicBezTo>
                  <a:cubicBezTo>
                    <a:pt x="14330" y="23493"/>
                    <a:pt x="14598" y="23276"/>
                    <a:pt x="14763" y="22999"/>
                  </a:cubicBezTo>
                  <a:cubicBezTo>
                    <a:pt x="14797" y="22999"/>
                    <a:pt x="14841" y="22982"/>
                    <a:pt x="14867" y="22947"/>
                  </a:cubicBezTo>
                  <a:cubicBezTo>
                    <a:pt x="14893" y="22921"/>
                    <a:pt x="14945" y="22722"/>
                    <a:pt x="14962" y="22722"/>
                  </a:cubicBezTo>
                  <a:cubicBezTo>
                    <a:pt x="14968" y="22723"/>
                    <a:pt x="14974" y="22724"/>
                    <a:pt x="14980" y="22724"/>
                  </a:cubicBezTo>
                  <a:cubicBezTo>
                    <a:pt x="15008" y="22724"/>
                    <a:pt x="15033" y="22707"/>
                    <a:pt x="15040" y="22678"/>
                  </a:cubicBezTo>
                  <a:cubicBezTo>
                    <a:pt x="15057" y="22678"/>
                    <a:pt x="15075" y="22670"/>
                    <a:pt x="15083" y="22661"/>
                  </a:cubicBezTo>
                  <a:cubicBezTo>
                    <a:pt x="15127" y="22618"/>
                    <a:pt x="15153" y="22566"/>
                    <a:pt x="15161" y="22514"/>
                  </a:cubicBezTo>
                  <a:cubicBezTo>
                    <a:pt x="15170" y="22479"/>
                    <a:pt x="15153" y="22444"/>
                    <a:pt x="15118" y="22436"/>
                  </a:cubicBezTo>
                  <a:cubicBezTo>
                    <a:pt x="14988" y="22410"/>
                    <a:pt x="14945" y="22323"/>
                    <a:pt x="14884" y="22219"/>
                  </a:cubicBezTo>
                  <a:cubicBezTo>
                    <a:pt x="14858" y="22159"/>
                    <a:pt x="14797" y="22115"/>
                    <a:pt x="14737" y="22107"/>
                  </a:cubicBezTo>
                  <a:cubicBezTo>
                    <a:pt x="14659" y="22115"/>
                    <a:pt x="14589" y="22133"/>
                    <a:pt x="14520" y="22159"/>
                  </a:cubicBezTo>
                  <a:cubicBezTo>
                    <a:pt x="14513" y="22160"/>
                    <a:pt x="14506" y="22160"/>
                    <a:pt x="14500" y="22160"/>
                  </a:cubicBezTo>
                  <a:cubicBezTo>
                    <a:pt x="14392" y="22160"/>
                    <a:pt x="14406" y="22024"/>
                    <a:pt x="14373" y="21951"/>
                  </a:cubicBezTo>
                  <a:cubicBezTo>
                    <a:pt x="14340" y="21867"/>
                    <a:pt x="14281" y="21823"/>
                    <a:pt x="14219" y="21823"/>
                  </a:cubicBezTo>
                  <a:cubicBezTo>
                    <a:pt x="14165" y="21823"/>
                    <a:pt x="14110" y="21856"/>
                    <a:pt x="14070" y="21925"/>
                  </a:cubicBezTo>
                  <a:cubicBezTo>
                    <a:pt x="14061" y="21933"/>
                    <a:pt x="14052" y="21959"/>
                    <a:pt x="14044" y="21968"/>
                  </a:cubicBezTo>
                  <a:cubicBezTo>
                    <a:pt x="14035" y="21977"/>
                    <a:pt x="14018" y="21979"/>
                    <a:pt x="13999" y="21979"/>
                  </a:cubicBezTo>
                  <a:cubicBezTo>
                    <a:pt x="13981" y="21979"/>
                    <a:pt x="13961" y="21977"/>
                    <a:pt x="13948" y="21977"/>
                  </a:cubicBezTo>
                  <a:cubicBezTo>
                    <a:pt x="13914" y="21977"/>
                    <a:pt x="13870" y="21994"/>
                    <a:pt x="13836" y="22011"/>
                  </a:cubicBezTo>
                  <a:cubicBezTo>
                    <a:pt x="13799" y="22030"/>
                    <a:pt x="13686" y="22108"/>
                    <a:pt x="13613" y="22108"/>
                  </a:cubicBezTo>
                  <a:cubicBezTo>
                    <a:pt x="13582" y="22108"/>
                    <a:pt x="13558" y="22093"/>
                    <a:pt x="13550" y="22055"/>
                  </a:cubicBezTo>
                  <a:cubicBezTo>
                    <a:pt x="13540" y="22031"/>
                    <a:pt x="13518" y="22017"/>
                    <a:pt x="13495" y="22017"/>
                  </a:cubicBezTo>
                  <a:cubicBezTo>
                    <a:pt x="13476" y="22017"/>
                    <a:pt x="13458" y="22026"/>
                    <a:pt x="13446" y="22046"/>
                  </a:cubicBezTo>
                  <a:cubicBezTo>
                    <a:pt x="13412" y="22100"/>
                    <a:pt x="13337" y="22206"/>
                    <a:pt x="13264" y="22206"/>
                  </a:cubicBezTo>
                  <a:cubicBezTo>
                    <a:pt x="13243" y="22206"/>
                    <a:pt x="13223" y="22197"/>
                    <a:pt x="13203" y="22176"/>
                  </a:cubicBezTo>
                  <a:cubicBezTo>
                    <a:pt x="13169" y="22133"/>
                    <a:pt x="13151" y="22081"/>
                    <a:pt x="13143" y="22037"/>
                  </a:cubicBezTo>
                  <a:cubicBezTo>
                    <a:pt x="13125" y="21985"/>
                    <a:pt x="13108" y="21933"/>
                    <a:pt x="13082" y="21881"/>
                  </a:cubicBezTo>
                  <a:cubicBezTo>
                    <a:pt x="13021" y="21699"/>
                    <a:pt x="12961" y="21518"/>
                    <a:pt x="12874" y="21344"/>
                  </a:cubicBezTo>
                  <a:cubicBezTo>
                    <a:pt x="12848" y="21275"/>
                    <a:pt x="12805" y="21223"/>
                    <a:pt x="12753" y="21188"/>
                  </a:cubicBezTo>
                  <a:cubicBezTo>
                    <a:pt x="12683" y="21145"/>
                    <a:pt x="12588" y="21128"/>
                    <a:pt x="12536" y="21076"/>
                  </a:cubicBezTo>
                  <a:cubicBezTo>
                    <a:pt x="12476" y="20998"/>
                    <a:pt x="12493" y="20876"/>
                    <a:pt x="12580" y="20824"/>
                  </a:cubicBezTo>
                  <a:cubicBezTo>
                    <a:pt x="12606" y="20885"/>
                    <a:pt x="12666" y="20937"/>
                    <a:pt x="12735" y="20954"/>
                  </a:cubicBezTo>
                  <a:cubicBezTo>
                    <a:pt x="12754" y="20961"/>
                    <a:pt x="12772" y="20963"/>
                    <a:pt x="12791" y="20963"/>
                  </a:cubicBezTo>
                  <a:cubicBezTo>
                    <a:pt x="12843" y="20963"/>
                    <a:pt x="12897" y="20945"/>
                    <a:pt x="12954" y="20945"/>
                  </a:cubicBezTo>
                  <a:cubicBezTo>
                    <a:pt x="12962" y="20945"/>
                    <a:pt x="12970" y="20945"/>
                    <a:pt x="12978" y="20946"/>
                  </a:cubicBezTo>
                  <a:cubicBezTo>
                    <a:pt x="13082" y="20963"/>
                    <a:pt x="13091" y="21084"/>
                    <a:pt x="13134" y="21162"/>
                  </a:cubicBezTo>
                  <a:cubicBezTo>
                    <a:pt x="13281" y="21457"/>
                    <a:pt x="13662" y="21388"/>
                    <a:pt x="13922" y="21440"/>
                  </a:cubicBezTo>
                  <a:cubicBezTo>
                    <a:pt x="14130" y="21492"/>
                    <a:pt x="14338" y="21561"/>
                    <a:pt x="14537" y="21639"/>
                  </a:cubicBezTo>
                  <a:cubicBezTo>
                    <a:pt x="14745" y="21708"/>
                    <a:pt x="14936" y="21812"/>
                    <a:pt x="15144" y="21864"/>
                  </a:cubicBezTo>
                  <a:cubicBezTo>
                    <a:pt x="15482" y="21959"/>
                    <a:pt x="15880" y="21864"/>
                    <a:pt x="16201" y="22037"/>
                  </a:cubicBezTo>
                  <a:cubicBezTo>
                    <a:pt x="16345" y="22105"/>
                    <a:pt x="16456" y="22289"/>
                    <a:pt x="16631" y="22289"/>
                  </a:cubicBezTo>
                  <a:cubicBezTo>
                    <a:pt x="16635" y="22289"/>
                    <a:pt x="16639" y="22289"/>
                    <a:pt x="16643" y="22289"/>
                  </a:cubicBezTo>
                  <a:cubicBezTo>
                    <a:pt x="16672" y="22289"/>
                    <a:pt x="16702" y="22277"/>
                    <a:pt x="16730" y="22277"/>
                  </a:cubicBezTo>
                  <a:cubicBezTo>
                    <a:pt x="16751" y="22277"/>
                    <a:pt x="16771" y="22284"/>
                    <a:pt x="16790" y="22306"/>
                  </a:cubicBezTo>
                  <a:cubicBezTo>
                    <a:pt x="16825" y="22349"/>
                    <a:pt x="16851" y="22401"/>
                    <a:pt x="16868" y="22462"/>
                  </a:cubicBezTo>
                  <a:lnTo>
                    <a:pt x="17050" y="22800"/>
                  </a:lnTo>
                  <a:cubicBezTo>
                    <a:pt x="17059" y="22818"/>
                    <a:pt x="17076" y="22827"/>
                    <a:pt x="17095" y="22827"/>
                  </a:cubicBezTo>
                  <a:cubicBezTo>
                    <a:pt x="17111" y="22827"/>
                    <a:pt x="17129" y="22820"/>
                    <a:pt x="17145" y="22808"/>
                  </a:cubicBezTo>
                  <a:cubicBezTo>
                    <a:pt x="17180" y="22765"/>
                    <a:pt x="17223" y="22739"/>
                    <a:pt x="17275" y="22713"/>
                  </a:cubicBezTo>
                  <a:lnTo>
                    <a:pt x="17362" y="22869"/>
                  </a:lnTo>
                  <a:cubicBezTo>
                    <a:pt x="17372" y="22890"/>
                    <a:pt x="17395" y="22901"/>
                    <a:pt x="17418" y="22901"/>
                  </a:cubicBezTo>
                  <a:cubicBezTo>
                    <a:pt x="17432" y="22901"/>
                    <a:pt x="17447" y="22897"/>
                    <a:pt x="17457" y="22886"/>
                  </a:cubicBezTo>
                  <a:cubicBezTo>
                    <a:pt x="17522" y="22821"/>
                    <a:pt x="17632" y="22724"/>
                    <a:pt x="17725" y="22724"/>
                  </a:cubicBezTo>
                  <a:cubicBezTo>
                    <a:pt x="17768" y="22724"/>
                    <a:pt x="17808" y="22745"/>
                    <a:pt x="17838" y="22800"/>
                  </a:cubicBezTo>
                  <a:cubicBezTo>
                    <a:pt x="17907" y="22912"/>
                    <a:pt x="17881" y="23077"/>
                    <a:pt x="17890" y="23198"/>
                  </a:cubicBezTo>
                  <a:cubicBezTo>
                    <a:pt x="17916" y="23493"/>
                    <a:pt x="17968" y="23787"/>
                    <a:pt x="18063" y="24065"/>
                  </a:cubicBezTo>
                  <a:cubicBezTo>
                    <a:pt x="18237" y="24654"/>
                    <a:pt x="18514" y="25208"/>
                    <a:pt x="18696" y="25797"/>
                  </a:cubicBezTo>
                  <a:cubicBezTo>
                    <a:pt x="18703" y="25828"/>
                    <a:pt x="18728" y="25841"/>
                    <a:pt x="18753" y="25841"/>
                  </a:cubicBezTo>
                  <a:cubicBezTo>
                    <a:pt x="18784" y="25841"/>
                    <a:pt x="18817" y="25819"/>
                    <a:pt x="18817" y="25780"/>
                  </a:cubicBezTo>
                  <a:cubicBezTo>
                    <a:pt x="18826" y="25676"/>
                    <a:pt x="18964" y="25650"/>
                    <a:pt x="19042" y="25633"/>
                  </a:cubicBezTo>
                  <a:cubicBezTo>
                    <a:pt x="19112" y="25615"/>
                    <a:pt x="19172" y="25581"/>
                    <a:pt x="19224" y="25537"/>
                  </a:cubicBezTo>
                  <a:cubicBezTo>
                    <a:pt x="19311" y="25442"/>
                    <a:pt x="19363" y="25329"/>
                    <a:pt x="19380" y="25199"/>
                  </a:cubicBezTo>
                  <a:cubicBezTo>
                    <a:pt x="19441" y="24844"/>
                    <a:pt x="19484" y="24480"/>
                    <a:pt x="19502" y="24108"/>
                  </a:cubicBezTo>
                  <a:cubicBezTo>
                    <a:pt x="19531" y="24120"/>
                    <a:pt x="19561" y="24125"/>
                    <a:pt x="19591" y="24125"/>
                  </a:cubicBezTo>
                  <a:cubicBezTo>
                    <a:pt x="19693" y="24125"/>
                    <a:pt x="19787" y="24061"/>
                    <a:pt x="19813" y="23961"/>
                  </a:cubicBezTo>
                  <a:cubicBezTo>
                    <a:pt x="20030" y="23926"/>
                    <a:pt x="20160" y="23735"/>
                    <a:pt x="20351" y="23640"/>
                  </a:cubicBezTo>
                  <a:cubicBezTo>
                    <a:pt x="20455" y="23579"/>
                    <a:pt x="20584" y="23571"/>
                    <a:pt x="20680" y="23493"/>
                  </a:cubicBezTo>
                  <a:cubicBezTo>
                    <a:pt x="20758" y="23432"/>
                    <a:pt x="20810" y="23354"/>
                    <a:pt x="20844" y="23259"/>
                  </a:cubicBezTo>
                  <a:cubicBezTo>
                    <a:pt x="20879" y="23164"/>
                    <a:pt x="20922" y="23077"/>
                    <a:pt x="20966" y="22982"/>
                  </a:cubicBezTo>
                  <a:cubicBezTo>
                    <a:pt x="21027" y="22882"/>
                    <a:pt x="21136" y="22823"/>
                    <a:pt x="21251" y="22823"/>
                  </a:cubicBezTo>
                  <a:cubicBezTo>
                    <a:pt x="21265" y="22823"/>
                    <a:pt x="21280" y="22824"/>
                    <a:pt x="21295" y="22826"/>
                  </a:cubicBezTo>
                  <a:cubicBezTo>
                    <a:pt x="21315" y="22827"/>
                    <a:pt x="21335" y="22828"/>
                    <a:pt x="21354" y="22828"/>
                  </a:cubicBezTo>
                  <a:cubicBezTo>
                    <a:pt x="21551" y="22828"/>
                    <a:pt x="21743" y="22751"/>
                    <a:pt x="21893" y="22609"/>
                  </a:cubicBezTo>
                  <a:cubicBezTo>
                    <a:pt x="21927" y="22670"/>
                    <a:pt x="21936" y="22739"/>
                    <a:pt x="21919" y="22808"/>
                  </a:cubicBezTo>
                  <a:cubicBezTo>
                    <a:pt x="21910" y="22843"/>
                    <a:pt x="21927" y="22869"/>
                    <a:pt x="21962" y="22886"/>
                  </a:cubicBezTo>
                  <a:cubicBezTo>
                    <a:pt x="22075" y="22912"/>
                    <a:pt x="22161" y="22990"/>
                    <a:pt x="22213" y="23094"/>
                  </a:cubicBezTo>
                  <a:cubicBezTo>
                    <a:pt x="22291" y="23198"/>
                    <a:pt x="22369" y="23319"/>
                    <a:pt x="22438" y="23432"/>
                  </a:cubicBezTo>
                  <a:cubicBezTo>
                    <a:pt x="22560" y="23614"/>
                    <a:pt x="22724" y="23883"/>
                    <a:pt x="22542" y="24082"/>
                  </a:cubicBezTo>
                  <a:cubicBezTo>
                    <a:pt x="22499" y="24117"/>
                    <a:pt x="22525" y="24186"/>
                    <a:pt x="22586" y="24186"/>
                  </a:cubicBezTo>
                  <a:cubicBezTo>
                    <a:pt x="22768" y="24186"/>
                    <a:pt x="22950" y="24125"/>
                    <a:pt x="23097" y="24021"/>
                  </a:cubicBezTo>
                  <a:cubicBezTo>
                    <a:pt x="23114" y="24134"/>
                    <a:pt x="23166" y="24246"/>
                    <a:pt x="23227" y="24342"/>
                  </a:cubicBezTo>
                  <a:cubicBezTo>
                    <a:pt x="23270" y="24394"/>
                    <a:pt x="23322" y="24446"/>
                    <a:pt x="23374" y="24489"/>
                  </a:cubicBezTo>
                  <a:cubicBezTo>
                    <a:pt x="23452" y="24550"/>
                    <a:pt x="23539" y="24576"/>
                    <a:pt x="23565" y="24680"/>
                  </a:cubicBezTo>
                  <a:cubicBezTo>
                    <a:pt x="23573" y="24775"/>
                    <a:pt x="23573" y="24870"/>
                    <a:pt x="23565" y="24966"/>
                  </a:cubicBezTo>
                  <a:lnTo>
                    <a:pt x="23565" y="25295"/>
                  </a:lnTo>
                  <a:cubicBezTo>
                    <a:pt x="23565" y="25425"/>
                    <a:pt x="23539" y="25624"/>
                    <a:pt x="23383" y="25650"/>
                  </a:cubicBezTo>
                  <a:cubicBezTo>
                    <a:pt x="23339" y="25667"/>
                    <a:pt x="23331" y="25737"/>
                    <a:pt x="23374" y="25763"/>
                  </a:cubicBezTo>
                  <a:cubicBezTo>
                    <a:pt x="23504" y="25832"/>
                    <a:pt x="23591" y="25996"/>
                    <a:pt x="23669" y="26118"/>
                  </a:cubicBezTo>
                  <a:cubicBezTo>
                    <a:pt x="23764" y="26256"/>
                    <a:pt x="23851" y="26404"/>
                    <a:pt x="23929" y="26560"/>
                  </a:cubicBezTo>
                  <a:cubicBezTo>
                    <a:pt x="23981" y="26681"/>
                    <a:pt x="24006" y="26802"/>
                    <a:pt x="24145" y="26845"/>
                  </a:cubicBezTo>
                  <a:cubicBezTo>
                    <a:pt x="24214" y="26871"/>
                    <a:pt x="24284" y="26915"/>
                    <a:pt x="24327" y="26984"/>
                  </a:cubicBezTo>
                  <a:cubicBezTo>
                    <a:pt x="24353" y="27036"/>
                    <a:pt x="24396" y="27071"/>
                    <a:pt x="24440" y="27114"/>
                  </a:cubicBezTo>
                  <a:cubicBezTo>
                    <a:pt x="24480" y="27144"/>
                    <a:pt x="24543" y="27168"/>
                    <a:pt x="24603" y="27168"/>
                  </a:cubicBezTo>
                  <a:cubicBezTo>
                    <a:pt x="24646" y="27168"/>
                    <a:pt x="24688" y="27156"/>
                    <a:pt x="24717" y="27123"/>
                  </a:cubicBezTo>
                  <a:cubicBezTo>
                    <a:pt x="24786" y="27036"/>
                    <a:pt x="24769" y="26819"/>
                    <a:pt x="24743" y="26716"/>
                  </a:cubicBezTo>
                  <a:cubicBezTo>
                    <a:pt x="24674" y="26421"/>
                    <a:pt x="24422" y="26187"/>
                    <a:pt x="24232" y="25970"/>
                  </a:cubicBezTo>
                  <a:cubicBezTo>
                    <a:pt x="24154" y="25901"/>
                    <a:pt x="24093" y="25823"/>
                    <a:pt x="24032" y="25745"/>
                  </a:cubicBezTo>
                  <a:cubicBezTo>
                    <a:pt x="23972" y="25659"/>
                    <a:pt x="24015" y="25546"/>
                    <a:pt x="24041" y="25459"/>
                  </a:cubicBezTo>
                  <a:cubicBezTo>
                    <a:pt x="24093" y="25303"/>
                    <a:pt x="24171" y="25165"/>
                    <a:pt x="24284" y="25052"/>
                  </a:cubicBezTo>
                  <a:cubicBezTo>
                    <a:pt x="24320" y="25081"/>
                    <a:pt x="24361" y="25098"/>
                    <a:pt x="24404" y="25098"/>
                  </a:cubicBezTo>
                  <a:cubicBezTo>
                    <a:pt x="24413" y="25098"/>
                    <a:pt x="24422" y="25097"/>
                    <a:pt x="24431" y="25095"/>
                  </a:cubicBezTo>
                  <a:cubicBezTo>
                    <a:pt x="24544" y="25277"/>
                    <a:pt x="24682" y="25442"/>
                    <a:pt x="24847" y="25581"/>
                  </a:cubicBezTo>
                  <a:cubicBezTo>
                    <a:pt x="24856" y="25581"/>
                    <a:pt x="24856" y="25589"/>
                    <a:pt x="24864" y="25589"/>
                  </a:cubicBezTo>
                  <a:cubicBezTo>
                    <a:pt x="24873" y="25615"/>
                    <a:pt x="24890" y="25633"/>
                    <a:pt x="24916" y="25633"/>
                  </a:cubicBezTo>
                  <a:cubicBezTo>
                    <a:pt x="25029" y="25633"/>
                    <a:pt x="25089" y="25546"/>
                    <a:pt x="25141" y="25459"/>
                  </a:cubicBezTo>
                  <a:cubicBezTo>
                    <a:pt x="25193" y="25364"/>
                    <a:pt x="25280" y="25277"/>
                    <a:pt x="25375" y="25225"/>
                  </a:cubicBezTo>
                  <a:cubicBezTo>
                    <a:pt x="25566" y="25113"/>
                    <a:pt x="25782" y="25026"/>
                    <a:pt x="25808" y="24792"/>
                  </a:cubicBezTo>
                  <a:cubicBezTo>
                    <a:pt x="25826" y="24654"/>
                    <a:pt x="25800" y="24506"/>
                    <a:pt x="25739" y="24376"/>
                  </a:cubicBezTo>
                  <a:cubicBezTo>
                    <a:pt x="25696" y="24272"/>
                    <a:pt x="25592" y="24255"/>
                    <a:pt x="25505" y="24186"/>
                  </a:cubicBezTo>
                  <a:cubicBezTo>
                    <a:pt x="25436" y="24125"/>
                    <a:pt x="25436" y="24047"/>
                    <a:pt x="25410" y="23978"/>
                  </a:cubicBezTo>
                  <a:cubicBezTo>
                    <a:pt x="25384" y="23926"/>
                    <a:pt x="25358" y="23891"/>
                    <a:pt x="25315" y="23857"/>
                  </a:cubicBezTo>
                  <a:cubicBezTo>
                    <a:pt x="25263" y="23805"/>
                    <a:pt x="25185" y="23779"/>
                    <a:pt x="25107" y="23770"/>
                  </a:cubicBezTo>
                  <a:cubicBezTo>
                    <a:pt x="25115" y="23718"/>
                    <a:pt x="25107" y="23657"/>
                    <a:pt x="25081" y="23614"/>
                  </a:cubicBezTo>
                  <a:cubicBezTo>
                    <a:pt x="25037" y="23510"/>
                    <a:pt x="24890" y="23363"/>
                    <a:pt x="24942" y="23250"/>
                  </a:cubicBezTo>
                  <a:cubicBezTo>
                    <a:pt x="24985" y="23172"/>
                    <a:pt x="25133" y="23146"/>
                    <a:pt x="25202" y="23086"/>
                  </a:cubicBezTo>
                  <a:cubicBezTo>
                    <a:pt x="25254" y="23034"/>
                    <a:pt x="25297" y="22973"/>
                    <a:pt x="25323" y="22912"/>
                  </a:cubicBezTo>
                  <a:cubicBezTo>
                    <a:pt x="25355" y="22918"/>
                    <a:pt x="25388" y="22921"/>
                    <a:pt x="25420" y="22921"/>
                  </a:cubicBezTo>
                  <a:cubicBezTo>
                    <a:pt x="25537" y="22921"/>
                    <a:pt x="25653" y="22885"/>
                    <a:pt x="25748" y="22817"/>
                  </a:cubicBezTo>
                  <a:cubicBezTo>
                    <a:pt x="25765" y="22930"/>
                    <a:pt x="25817" y="23042"/>
                    <a:pt x="25904" y="23129"/>
                  </a:cubicBezTo>
                  <a:cubicBezTo>
                    <a:pt x="25919" y="23144"/>
                    <a:pt x="25937" y="23151"/>
                    <a:pt x="25955" y="23151"/>
                  </a:cubicBezTo>
                  <a:cubicBezTo>
                    <a:pt x="25987" y="23151"/>
                    <a:pt x="26016" y="23128"/>
                    <a:pt x="26016" y="23094"/>
                  </a:cubicBezTo>
                  <a:cubicBezTo>
                    <a:pt x="26025" y="22912"/>
                    <a:pt x="26164" y="22774"/>
                    <a:pt x="26337" y="22765"/>
                  </a:cubicBezTo>
                  <a:cubicBezTo>
                    <a:pt x="26450" y="22756"/>
                    <a:pt x="26580" y="22765"/>
                    <a:pt x="26666" y="22687"/>
                  </a:cubicBezTo>
                  <a:cubicBezTo>
                    <a:pt x="26701" y="22644"/>
                    <a:pt x="26744" y="22592"/>
                    <a:pt x="26770" y="22540"/>
                  </a:cubicBezTo>
                  <a:cubicBezTo>
                    <a:pt x="26805" y="22496"/>
                    <a:pt x="26850" y="22483"/>
                    <a:pt x="26898" y="22483"/>
                  </a:cubicBezTo>
                  <a:cubicBezTo>
                    <a:pt x="26946" y="22483"/>
                    <a:pt x="26995" y="22496"/>
                    <a:pt x="27039" y="22505"/>
                  </a:cubicBezTo>
                  <a:cubicBezTo>
                    <a:pt x="27061" y="22509"/>
                    <a:pt x="27084" y="22510"/>
                    <a:pt x="27106" y="22510"/>
                  </a:cubicBezTo>
                  <a:cubicBezTo>
                    <a:pt x="27196" y="22510"/>
                    <a:pt x="27283" y="22483"/>
                    <a:pt x="27359" y="22427"/>
                  </a:cubicBezTo>
                  <a:cubicBezTo>
                    <a:pt x="27437" y="22341"/>
                    <a:pt x="27515" y="22245"/>
                    <a:pt x="27576" y="22141"/>
                  </a:cubicBezTo>
                  <a:cubicBezTo>
                    <a:pt x="27619" y="22089"/>
                    <a:pt x="27671" y="22037"/>
                    <a:pt x="27732" y="22003"/>
                  </a:cubicBezTo>
                  <a:cubicBezTo>
                    <a:pt x="27810" y="21959"/>
                    <a:pt x="27888" y="21933"/>
                    <a:pt x="27948" y="21890"/>
                  </a:cubicBezTo>
                  <a:cubicBezTo>
                    <a:pt x="28052" y="21821"/>
                    <a:pt x="28113" y="21708"/>
                    <a:pt x="28096" y="21587"/>
                  </a:cubicBezTo>
                  <a:cubicBezTo>
                    <a:pt x="28087" y="21552"/>
                    <a:pt x="28061" y="21526"/>
                    <a:pt x="28052" y="21500"/>
                  </a:cubicBezTo>
                  <a:cubicBezTo>
                    <a:pt x="28044" y="21466"/>
                    <a:pt x="28070" y="21431"/>
                    <a:pt x="28104" y="21396"/>
                  </a:cubicBezTo>
                  <a:cubicBezTo>
                    <a:pt x="28122" y="21379"/>
                    <a:pt x="28148" y="21353"/>
                    <a:pt x="28182" y="21336"/>
                  </a:cubicBezTo>
                  <a:cubicBezTo>
                    <a:pt x="28189" y="21342"/>
                    <a:pt x="28198" y="21345"/>
                    <a:pt x="28208" y="21345"/>
                  </a:cubicBezTo>
                  <a:cubicBezTo>
                    <a:pt x="28224" y="21345"/>
                    <a:pt x="28241" y="21338"/>
                    <a:pt x="28252" y="21327"/>
                  </a:cubicBezTo>
                  <a:cubicBezTo>
                    <a:pt x="28269" y="21310"/>
                    <a:pt x="28286" y="21292"/>
                    <a:pt x="28312" y="21266"/>
                  </a:cubicBezTo>
                  <a:lnTo>
                    <a:pt x="28338" y="21258"/>
                  </a:lnTo>
                  <a:cubicBezTo>
                    <a:pt x="28364" y="21249"/>
                    <a:pt x="28382" y="21223"/>
                    <a:pt x="28382" y="21197"/>
                  </a:cubicBezTo>
                  <a:cubicBezTo>
                    <a:pt x="28442" y="21128"/>
                    <a:pt x="28494" y="21041"/>
                    <a:pt x="28520" y="20954"/>
                  </a:cubicBezTo>
                  <a:cubicBezTo>
                    <a:pt x="28537" y="20902"/>
                    <a:pt x="28520" y="20850"/>
                    <a:pt x="28485" y="20816"/>
                  </a:cubicBezTo>
                  <a:cubicBezTo>
                    <a:pt x="28442" y="20798"/>
                    <a:pt x="28407" y="20790"/>
                    <a:pt x="28364" y="20781"/>
                  </a:cubicBezTo>
                  <a:cubicBezTo>
                    <a:pt x="28364" y="20772"/>
                    <a:pt x="28364" y="20755"/>
                    <a:pt x="28373" y="20746"/>
                  </a:cubicBezTo>
                  <a:cubicBezTo>
                    <a:pt x="28373" y="20660"/>
                    <a:pt x="28321" y="20634"/>
                    <a:pt x="28269" y="20599"/>
                  </a:cubicBezTo>
                  <a:cubicBezTo>
                    <a:pt x="28364" y="20582"/>
                    <a:pt x="28433" y="20521"/>
                    <a:pt x="28468" y="20443"/>
                  </a:cubicBezTo>
                  <a:cubicBezTo>
                    <a:pt x="28494" y="20348"/>
                    <a:pt x="28442" y="20244"/>
                    <a:pt x="28347" y="20209"/>
                  </a:cubicBezTo>
                  <a:cubicBezTo>
                    <a:pt x="28321" y="20201"/>
                    <a:pt x="28295" y="20192"/>
                    <a:pt x="28269" y="20183"/>
                  </a:cubicBezTo>
                  <a:cubicBezTo>
                    <a:pt x="28217" y="20149"/>
                    <a:pt x="28234" y="20105"/>
                    <a:pt x="28243" y="20045"/>
                  </a:cubicBezTo>
                  <a:cubicBezTo>
                    <a:pt x="28260" y="19984"/>
                    <a:pt x="28260" y="19923"/>
                    <a:pt x="28252" y="19863"/>
                  </a:cubicBezTo>
                  <a:cubicBezTo>
                    <a:pt x="28243" y="19802"/>
                    <a:pt x="28226" y="19733"/>
                    <a:pt x="28182" y="19681"/>
                  </a:cubicBezTo>
                  <a:cubicBezTo>
                    <a:pt x="28148" y="19620"/>
                    <a:pt x="28078" y="19586"/>
                    <a:pt x="28044" y="19525"/>
                  </a:cubicBezTo>
                  <a:cubicBezTo>
                    <a:pt x="27896" y="19265"/>
                    <a:pt x="28685" y="19213"/>
                    <a:pt x="28615" y="18927"/>
                  </a:cubicBezTo>
                  <a:cubicBezTo>
                    <a:pt x="28598" y="18867"/>
                    <a:pt x="28546" y="18841"/>
                    <a:pt x="28503" y="18815"/>
                  </a:cubicBezTo>
                  <a:cubicBezTo>
                    <a:pt x="28442" y="18771"/>
                    <a:pt x="28382" y="18728"/>
                    <a:pt x="28312" y="18693"/>
                  </a:cubicBezTo>
                  <a:cubicBezTo>
                    <a:pt x="28285" y="18683"/>
                    <a:pt x="28255" y="18675"/>
                    <a:pt x="28226" y="18675"/>
                  </a:cubicBezTo>
                  <a:cubicBezTo>
                    <a:pt x="28208" y="18675"/>
                    <a:pt x="28190" y="18678"/>
                    <a:pt x="28174" y="18685"/>
                  </a:cubicBezTo>
                  <a:cubicBezTo>
                    <a:pt x="28139" y="18711"/>
                    <a:pt x="28113" y="18745"/>
                    <a:pt x="28096" y="18780"/>
                  </a:cubicBezTo>
                  <a:cubicBezTo>
                    <a:pt x="28070" y="18767"/>
                    <a:pt x="28045" y="18759"/>
                    <a:pt x="28016" y="18759"/>
                  </a:cubicBezTo>
                  <a:cubicBezTo>
                    <a:pt x="28006" y="18759"/>
                    <a:pt x="27995" y="18760"/>
                    <a:pt x="27983" y="18763"/>
                  </a:cubicBezTo>
                  <a:cubicBezTo>
                    <a:pt x="27940" y="18780"/>
                    <a:pt x="27922" y="18815"/>
                    <a:pt x="27896" y="18841"/>
                  </a:cubicBezTo>
                  <a:cubicBezTo>
                    <a:pt x="27864" y="18868"/>
                    <a:pt x="27821" y="18881"/>
                    <a:pt x="27779" y="18881"/>
                  </a:cubicBezTo>
                  <a:cubicBezTo>
                    <a:pt x="27754" y="18881"/>
                    <a:pt x="27729" y="18876"/>
                    <a:pt x="27706" y="18867"/>
                  </a:cubicBezTo>
                  <a:cubicBezTo>
                    <a:pt x="27697" y="18754"/>
                    <a:pt x="27636" y="18659"/>
                    <a:pt x="27550" y="18581"/>
                  </a:cubicBezTo>
                  <a:lnTo>
                    <a:pt x="27628" y="18581"/>
                  </a:lnTo>
                  <a:cubicBezTo>
                    <a:pt x="27671" y="18572"/>
                    <a:pt x="27706" y="18563"/>
                    <a:pt x="27740" y="18537"/>
                  </a:cubicBezTo>
                  <a:cubicBezTo>
                    <a:pt x="27810" y="18485"/>
                    <a:pt x="27870" y="18416"/>
                    <a:pt x="27922" y="18338"/>
                  </a:cubicBezTo>
                  <a:cubicBezTo>
                    <a:pt x="27948" y="18303"/>
                    <a:pt x="27974" y="18277"/>
                    <a:pt x="28009" y="18243"/>
                  </a:cubicBezTo>
                  <a:cubicBezTo>
                    <a:pt x="28042" y="18216"/>
                    <a:pt x="28085" y="18205"/>
                    <a:pt x="28131" y="18205"/>
                  </a:cubicBezTo>
                  <a:cubicBezTo>
                    <a:pt x="28145" y="18205"/>
                    <a:pt x="28159" y="18206"/>
                    <a:pt x="28174" y="18208"/>
                  </a:cubicBezTo>
                  <a:cubicBezTo>
                    <a:pt x="28208" y="18208"/>
                    <a:pt x="28243" y="18208"/>
                    <a:pt x="28278" y="18199"/>
                  </a:cubicBezTo>
                  <a:lnTo>
                    <a:pt x="28278" y="18199"/>
                  </a:lnTo>
                  <a:lnTo>
                    <a:pt x="28234" y="18381"/>
                  </a:lnTo>
                  <a:cubicBezTo>
                    <a:pt x="28226" y="18421"/>
                    <a:pt x="28255" y="18460"/>
                    <a:pt x="28299" y="18460"/>
                  </a:cubicBezTo>
                  <a:cubicBezTo>
                    <a:pt x="28303" y="18460"/>
                    <a:pt x="28308" y="18460"/>
                    <a:pt x="28312" y="18459"/>
                  </a:cubicBezTo>
                  <a:cubicBezTo>
                    <a:pt x="28442" y="18425"/>
                    <a:pt x="28485" y="18295"/>
                    <a:pt x="28598" y="18225"/>
                  </a:cubicBezTo>
                  <a:cubicBezTo>
                    <a:pt x="28711" y="18165"/>
                    <a:pt x="28849" y="18225"/>
                    <a:pt x="28936" y="18139"/>
                  </a:cubicBezTo>
                  <a:cubicBezTo>
                    <a:pt x="28988" y="18191"/>
                    <a:pt x="29023" y="18243"/>
                    <a:pt x="29049" y="18303"/>
                  </a:cubicBezTo>
                  <a:cubicBezTo>
                    <a:pt x="29083" y="18399"/>
                    <a:pt x="29049" y="18494"/>
                    <a:pt x="29075" y="18581"/>
                  </a:cubicBezTo>
                  <a:cubicBezTo>
                    <a:pt x="29101" y="18660"/>
                    <a:pt x="29172" y="18709"/>
                    <a:pt x="29251" y="18709"/>
                  </a:cubicBezTo>
                  <a:cubicBezTo>
                    <a:pt x="29275" y="18709"/>
                    <a:pt x="29301" y="18704"/>
                    <a:pt x="29326" y="18693"/>
                  </a:cubicBezTo>
                  <a:cubicBezTo>
                    <a:pt x="29412" y="18944"/>
                    <a:pt x="29412" y="19222"/>
                    <a:pt x="29326" y="19473"/>
                  </a:cubicBezTo>
                  <a:cubicBezTo>
                    <a:pt x="29317" y="19508"/>
                    <a:pt x="29343" y="19542"/>
                    <a:pt x="29386" y="19542"/>
                  </a:cubicBezTo>
                  <a:lnTo>
                    <a:pt x="29456" y="19551"/>
                  </a:lnTo>
                  <a:cubicBezTo>
                    <a:pt x="29480" y="19652"/>
                    <a:pt x="29568" y="19712"/>
                    <a:pt x="29661" y="19712"/>
                  </a:cubicBezTo>
                  <a:cubicBezTo>
                    <a:pt x="29704" y="19712"/>
                    <a:pt x="29747" y="19699"/>
                    <a:pt x="29785" y="19672"/>
                  </a:cubicBezTo>
                  <a:cubicBezTo>
                    <a:pt x="29828" y="19638"/>
                    <a:pt x="29837" y="19586"/>
                    <a:pt x="29889" y="19560"/>
                  </a:cubicBezTo>
                  <a:cubicBezTo>
                    <a:pt x="29941" y="19534"/>
                    <a:pt x="29984" y="19551"/>
                    <a:pt x="30036" y="19516"/>
                  </a:cubicBezTo>
                  <a:cubicBezTo>
                    <a:pt x="30088" y="19473"/>
                    <a:pt x="30123" y="19395"/>
                    <a:pt x="30132" y="19317"/>
                  </a:cubicBezTo>
                  <a:cubicBezTo>
                    <a:pt x="30132" y="19256"/>
                    <a:pt x="30157" y="19204"/>
                    <a:pt x="30192" y="19161"/>
                  </a:cubicBezTo>
                  <a:cubicBezTo>
                    <a:pt x="30227" y="19126"/>
                    <a:pt x="30253" y="19109"/>
                    <a:pt x="30261" y="19066"/>
                  </a:cubicBezTo>
                  <a:cubicBezTo>
                    <a:pt x="30279" y="18988"/>
                    <a:pt x="30218" y="18936"/>
                    <a:pt x="30157" y="18901"/>
                  </a:cubicBezTo>
                  <a:cubicBezTo>
                    <a:pt x="30106" y="18875"/>
                    <a:pt x="30045" y="18849"/>
                    <a:pt x="29993" y="18815"/>
                  </a:cubicBezTo>
                  <a:cubicBezTo>
                    <a:pt x="29984" y="18797"/>
                    <a:pt x="29967" y="18789"/>
                    <a:pt x="29958" y="18780"/>
                  </a:cubicBezTo>
                  <a:cubicBezTo>
                    <a:pt x="29941" y="18763"/>
                    <a:pt x="29924" y="18745"/>
                    <a:pt x="29906" y="18737"/>
                  </a:cubicBezTo>
                  <a:cubicBezTo>
                    <a:pt x="29898" y="18719"/>
                    <a:pt x="29889" y="18711"/>
                    <a:pt x="29880" y="18693"/>
                  </a:cubicBezTo>
                  <a:cubicBezTo>
                    <a:pt x="29837" y="18641"/>
                    <a:pt x="29837" y="18563"/>
                    <a:pt x="29880" y="18511"/>
                  </a:cubicBezTo>
                  <a:cubicBezTo>
                    <a:pt x="29898" y="18477"/>
                    <a:pt x="29898" y="18433"/>
                    <a:pt x="29889" y="18399"/>
                  </a:cubicBezTo>
                  <a:cubicBezTo>
                    <a:pt x="29941" y="18364"/>
                    <a:pt x="30002" y="18338"/>
                    <a:pt x="30036" y="18295"/>
                  </a:cubicBezTo>
                  <a:cubicBezTo>
                    <a:pt x="30140" y="18217"/>
                    <a:pt x="30209" y="18104"/>
                    <a:pt x="30244" y="17974"/>
                  </a:cubicBezTo>
                  <a:cubicBezTo>
                    <a:pt x="30296" y="17818"/>
                    <a:pt x="30365" y="17662"/>
                    <a:pt x="30461" y="17524"/>
                  </a:cubicBezTo>
                  <a:cubicBezTo>
                    <a:pt x="30508" y="17543"/>
                    <a:pt x="30557" y="17551"/>
                    <a:pt x="30607" y="17551"/>
                  </a:cubicBezTo>
                  <a:cubicBezTo>
                    <a:pt x="30782" y="17551"/>
                    <a:pt x="30961" y="17442"/>
                    <a:pt x="31076" y="17307"/>
                  </a:cubicBezTo>
                  <a:cubicBezTo>
                    <a:pt x="31171" y="17194"/>
                    <a:pt x="31249" y="17056"/>
                    <a:pt x="31344" y="16943"/>
                  </a:cubicBezTo>
                  <a:cubicBezTo>
                    <a:pt x="31448" y="16831"/>
                    <a:pt x="31578" y="16735"/>
                    <a:pt x="31717" y="16666"/>
                  </a:cubicBezTo>
                  <a:cubicBezTo>
                    <a:pt x="31942" y="16527"/>
                    <a:pt x="32107" y="16319"/>
                    <a:pt x="32176" y="16068"/>
                  </a:cubicBezTo>
                  <a:cubicBezTo>
                    <a:pt x="32228" y="15938"/>
                    <a:pt x="32263" y="15808"/>
                    <a:pt x="32315" y="15678"/>
                  </a:cubicBezTo>
                  <a:cubicBezTo>
                    <a:pt x="32375" y="15557"/>
                    <a:pt x="32445" y="15453"/>
                    <a:pt x="32540" y="15349"/>
                  </a:cubicBezTo>
                  <a:cubicBezTo>
                    <a:pt x="32653" y="15202"/>
                    <a:pt x="32575" y="15055"/>
                    <a:pt x="32566" y="14881"/>
                  </a:cubicBezTo>
                  <a:cubicBezTo>
                    <a:pt x="32549" y="14691"/>
                    <a:pt x="32583" y="14491"/>
                    <a:pt x="32661" y="14318"/>
                  </a:cubicBezTo>
                  <a:cubicBezTo>
                    <a:pt x="32679" y="14284"/>
                    <a:pt x="32670" y="14249"/>
                    <a:pt x="32644" y="14232"/>
                  </a:cubicBezTo>
                  <a:cubicBezTo>
                    <a:pt x="32497" y="14128"/>
                    <a:pt x="32505" y="13920"/>
                    <a:pt x="32436" y="13772"/>
                  </a:cubicBezTo>
                  <a:cubicBezTo>
                    <a:pt x="32395" y="13640"/>
                    <a:pt x="32274" y="13555"/>
                    <a:pt x="32143" y="13555"/>
                  </a:cubicBezTo>
                  <a:cubicBezTo>
                    <a:pt x="32137" y="13555"/>
                    <a:pt x="32130" y="13555"/>
                    <a:pt x="32124" y="13556"/>
                  </a:cubicBezTo>
                  <a:cubicBezTo>
                    <a:pt x="32081" y="13556"/>
                    <a:pt x="32055" y="13591"/>
                    <a:pt x="32063" y="13625"/>
                  </a:cubicBezTo>
                  <a:cubicBezTo>
                    <a:pt x="32072" y="13651"/>
                    <a:pt x="32072" y="13668"/>
                    <a:pt x="32063" y="13686"/>
                  </a:cubicBezTo>
                  <a:cubicBezTo>
                    <a:pt x="32037" y="13651"/>
                    <a:pt x="32003" y="13625"/>
                    <a:pt x="31968" y="13599"/>
                  </a:cubicBezTo>
                  <a:cubicBezTo>
                    <a:pt x="31961" y="13596"/>
                    <a:pt x="31951" y="13593"/>
                    <a:pt x="31940" y="13593"/>
                  </a:cubicBezTo>
                  <a:cubicBezTo>
                    <a:pt x="31925" y="13593"/>
                    <a:pt x="31909" y="13598"/>
                    <a:pt x="31899" y="13608"/>
                  </a:cubicBezTo>
                  <a:lnTo>
                    <a:pt x="31752" y="13764"/>
                  </a:lnTo>
                  <a:lnTo>
                    <a:pt x="31656" y="13565"/>
                  </a:lnTo>
                  <a:cubicBezTo>
                    <a:pt x="31642" y="13546"/>
                    <a:pt x="31623" y="13537"/>
                    <a:pt x="31604" y="13537"/>
                  </a:cubicBezTo>
                  <a:cubicBezTo>
                    <a:pt x="31586" y="13537"/>
                    <a:pt x="31568" y="13544"/>
                    <a:pt x="31552" y="13556"/>
                  </a:cubicBezTo>
                  <a:cubicBezTo>
                    <a:pt x="31518" y="13591"/>
                    <a:pt x="31466" y="13608"/>
                    <a:pt x="31414" y="13608"/>
                  </a:cubicBezTo>
                  <a:cubicBezTo>
                    <a:pt x="31431" y="13573"/>
                    <a:pt x="31440" y="13539"/>
                    <a:pt x="31431" y="13504"/>
                  </a:cubicBezTo>
                  <a:cubicBezTo>
                    <a:pt x="31431" y="13374"/>
                    <a:pt x="31327" y="13261"/>
                    <a:pt x="31431" y="13149"/>
                  </a:cubicBezTo>
                  <a:cubicBezTo>
                    <a:pt x="31509" y="13071"/>
                    <a:pt x="31604" y="13019"/>
                    <a:pt x="31700" y="12975"/>
                  </a:cubicBezTo>
                  <a:cubicBezTo>
                    <a:pt x="31812" y="12923"/>
                    <a:pt x="31916" y="12854"/>
                    <a:pt x="32020" y="12785"/>
                  </a:cubicBezTo>
                  <a:cubicBezTo>
                    <a:pt x="32401" y="12525"/>
                    <a:pt x="32731" y="12178"/>
                    <a:pt x="32964" y="11771"/>
                  </a:cubicBezTo>
                  <a:cubicBezTo>
                    <a:pt x="32974" y="11777"/>
                    <a:pt x="32984" y="11780"/>
                    <a:pt x="32994" y="11780"/>
                  </a:cubicBezTo>
                  <a:cubicBezTo>
                    <a:pt x="33013" y="11780"/>
                    <a:pt x="33031" y="11771"/>
                    <a:pt x="33042" y="11754"/>
                  </a:cubicBezTo>
                  <a:cubicBezTo>
                    <a:pt x="33074" y="11706"/>
                    <a:pt x="33122" y="11689"/>
                    <a:pt x="33177" y="11689"/>
                  </a:cubicBezTo>
                  <a:cubicBezTo>
                    <a:pt x="33302" y="11689"/>
                    <a:pt x="33463" y="11776"/>
                    <a:pt x="33554" y="11789"/>
                  </a:cubicBezTo>
                  <a:cubicBezTo>
                    <a:pt x="33571" y="11793"/>
                    <a:pt x="33590" y="11795"/>
                    <a:pt x="33609" y="11795"/>
                  </a:cubicBezTo>
                  <a:cubicBezTo>
                    <a:pt x="33663" y="11795"/>
                    <a:pt x="33719" y="11777"/>
                    <a:pt x="33770" y="11745"/>
                  </a:cubicBezTo>
                  <a:cubicBezTo>
                    <a:pt x="33839" y="11693"/>
                    <a:pt x="33874" y="11598"/>
                    <a:pt x="33961" y="11589"/>
                  </a:cubicBezTo>
                  <a:cubicBezTo>
                    <a:pt x="33972" y="11588"/>
                    <a:pt x="33984" y="11587"/>
                    <a:pt x="33995" y="11587"/>
                  </a:cubicBezTo>
                  <a:cubicBezTo>
                    <a:pt x="34124" y="11587"/>
                    <a:pt x="34257" y="11669"/>
                    <a:pt x="34377" y="11685"/>
                  </a:cubicBezTo>
                  <a:cubicBezTo>
                    <a:pt x="34398" y="11688"/>
                    <a:pt x="34421" y="11690"/>
                    <a:pt x="34444" y="11690"/>
                  </a:cubicBezTo>
                  <a:cubicBezTo>
                    <a:pt x="34477" y="11690"/>
                    <a:pt x="34511" y="11686"/>
                    <a:pt x="34541" y="11676"/>
                  </a:cubicBezTo>
                  <a:cubicBezTo>
                    <a:pt x="34567" y="11667"/>
                    <a:pt x="34593" y="11650"/>
                    <a:pt x="34619" y="11633"/>
                  </a:cubicBezTo>
                  <a:cubicBezTo>
                    <a:pt x="34654" y="11607"/>
                    <a:pt x="34688" y="11546"/>
                    <a:pt x="34723" y="11529"/>
                  </a:cubicBezTo>
                  <a:cubicBezTo>
                    <a:pt x="34731" y="11526"/>
                    <a:pt x="34739" y="11525"/>
                    <a:pt x="34747" y="11525"/>
                  </a:cubicBezTo>
                  <a:cubicBezTo>
                    <a:pt x="34831" y="11525"/>
                    <a:pt x="34937" y="11636"/>
                    <a:pt x="35000" y="11667"/>
                  </a:cubicBezTo>
                  <a:cubicBezTo>
                    <a:pt x="35078" y="11711"/>
                    <a:pt x="35156" y="11737"/>
                    <a:pt x="35243" y="11745"/>
                  </a:cubicBezTo>
                  <a:cubicBezTo>
                    <a:pt x="35269" y="11751"/>
                    <a:pt x="35295" y="11753"/>
                    <a:pt x="35321" y="11753"/>
                  </a:cubicBezTo>
                  <a:cubicBezTo>
                    <a:pt x="35456" y="11753"/>
                    <a:pt x="35577" y="11680"/>
                    <a:pt x="35650" y="11563"/>
                  </a:cubicBezTo>
                  <a:cubicBezTo>
                    <a:pt x="35693" y="11485"/>
                    <a:pt x="35728" y="11407"/>
                    <a:pt x="35754" y="11321"/>
                  </a:cubicBezTo>
                  <a:cubicBezTo>
                    <a:pt x="35849" y="11052"/>
                    <a:pt x="36049" y="10827"/>
                    <a:pt x="36308" y="10688"/>
                  </a:cubicBezTo>
                  <a:cubicBezTo>
                    <a:pt x="36360" y="10662"/>
                    <a:pt x="36412" y="10636"/>
                    <a:pt x="36473" y="10619"/>
                  </a:cubicBezTo>
                  <a:cubicBezTo>
                    <a:pt x="36489" y="10611"/>
                    <a:pt x="36507" y="10607"/>
                    <a:pt x="36525" y="10607"/>
                  </a:cubicBezTo>
                  <a:cubicBezTo>
                    <a:pt x="36565" y="10607"/>
                    <a:pt x="36605" y="10626"/>
                    <a:pt x="36629" y="10662"/>
                  </a:cubicBezTo>
                  <a:cubicBezTo>
                    <a:pt x="36676" y="10725"/>
                    <a:pt x="36750" y="10759"/>
                    <a:pt x="36822" y="10759"/>
                  </a:cubicBezTo>
                  <a:cubicBezTo>
                    <a:pt x="36830" y="10759"/>
                    <a:pt x="36838" y="10758"/>
                    <a:pt x="36846" y="10758"/>
                  </a:cubicBezTo>
                  <a:cubicBezTo>
                    <a:pt x="36932" y="10732"/>
                    <a:pt x="37010" y="10688"/>
                    <a:pt x="37071" y="10628"/>
                  </a:cubicBezTo>
                  <a:cubicBezTo>
                    <a:pt x="37125" y="10581"/>
                    <a:pt x="37215" y="10485"/>
                    <a:pt x="37295" y="10485"/>
                  </a:cubicBezTo>
                  <a:cubicBezTo>
                    <a:pt x="37304" y="10485"/>
                    <a:pt x="37313" y="10486"/>
                    <a:pt x="37322" y="10489"/>
                  </a:cubicBezTo>
                  <a:cubicBezTo>
                    <a:pt x="37270" y="10576"/>
                    <a:pt x="37270" y="10688"/>
                    <a:pt x="37322" y="10775"/>
                  </a:cubicBezTo>
                  <a:cubicBezTo>
                    <a:pt x="36958" y="11260"/>
                    <a:pt x="36568" y="11763"/>
                    <a:pt x="36049" y="12100"/>
                  </a:cubicBezTo>
                  <a:cubicBezTo>
                    <a:pt x="35936" y="12178"/>
                    <a:pt x="35832" y="12230"/>
                    <a:pt x="35806" y="12378"/>
                  </a:cubicBezTo>
                  <a:cubicBezTo>
                    <a:pt x="35797" y="12447"/>
                    <a:pt x="35771" y="12516"/>
                    <a:pt x="35737" y="12577"/>
                  </a:cubicBezTo>
                  <a:cubicBezTo>
                    <a:pt x="35693" y="12629"/>
                    <a:pt x="35641" y="12672"/>
                    <a:pt x="35598" y="12724"/>
                  </a:cubicBezTo>
                  <a:cubicBezTo>
                    <a:pt x="35520" y="12811"/>
                    <a:pt x="35503" y="12932"/>
                    <a:pt x="35537" y="13036"/>
                  </a:cubicBezTo>
                  <a:cubicBezTo>
                    <a:pt x="35589" y="13201"/>
                    <a:pt x="35650" y="13348"/>
                    <a:pt x="35702" y="13513"/>
                  </a:cubicBezTo>
                  <a:cubicBezTo>
                    <a:pt x="35806" y="13868"/>
                    <a:pt x="35884" y="14240"/>
                    <a:pt x="35927" y="14613"/>
                  </a:cubicBezTo>
                  <a:cubicBezTo>
                    <a:pt x="35927" y="14639"/>
                    <a:pt x="35936" y="14665"/>
                    <a:pt x="35936" y="14691"/>
                  </a:cubicBezTo>
                  <a:cubicBezTo>
                    <a:pt x="35944" y="14721"/>
                    <a:pt x="35969" y="14735"/>
                    <a:pt x="35995" y="14735"/>
                  </a:cubicBezTo>
                  <a:cubicBezTo>
                    <a:pt x="36029" y="14735"/>
                    <a:pt x="36062" y="14712"/>
                    <a:pt x="36057" y="14673"/>
                  </a:cubicBezTo>
                  <a:cubicBezTo>
                    <a:pt x="36057" y="14656"/>
                    <a:pt x="36057" y="14630"/>
                    <a:pt x="36049" y="14613"/>
                  </a:cubicBezTo>
                  <a:cubicBezTo>
                    <a:pt x="36049" y="14422"/>
                    <a:pt x="36300" y="14266"/>
                    <a:pt x="36395" y="14119"/>
                  </a:cubicBezTo>
                  <a:cubicBezTo>
                    <a:pt x="36421" y="14084"/>
                    <a:pt x="36438" y="14041"/>
                    <a:pt x="36456" y="13989"/>
                  </a:cubicBezTo>
                  <a:cubicBezTo>
                    <a:pt x="36473" y="13911"/>
                    <a:pt x="36464" y="13824"/>
                    <a:pt x="36551" y="13781"/>
                  </a:cubicBezTo>
                  <a:cubicBezTo>
                    <a:pt x="36646" y="13746"/>
                    <a:pt x="36768" y="13755"/>
                    <a:pt x="36863" y="13677"/>
                  </a:cubicBezTo>
                  <a:cubicBezTo>
                    <a:pt x="36941" y="13599"/>
                    <a:pt x="36993" y="13504"/>
                    <a:pt x="37010" y="13391"/>
                  </a:cubicBezTo>
                  <a:cubicBezTo>
                    <a:pt x="37019" y="13331"/>
                    <a:pt x="37045" y="13270"/>
                    <a:pt x="37071" y="13218"/>
                  </a:cubicBezTo>
                  <a:cubicBezTo>
                    <a:pt x="37123" y="13157"/>
                    <a:pt x="37183" y="13105"/>
                    <a:pt x="37244" y="13071"/>
                  </a:cubicBezTo>
                  <a:cubicBezTo>
                    <a:pt x="37339" y="13010"/>
                    <a:pt x="37391" y="12897"/>
                    <a:pt x="37365" y="12785"/>
                  </a:cubicBezTo>
                  <a:cubicBezTo>
                    <a:pt x="37348" y="12733"/>
                    <a:pt x="37305" y="12707"/>
                    <a:pt x="37270" y="12664"/>
                  </a:cubicBezTo>
                  <a:cubicBezTo>
                    <a:pt x="37201" y="12603"/>
                    <a:pt x="37253" y="12560"/>
                    <a:pt x="37296" y="12490"/>
                  </a:cubicBezTo>
                  <a:cubicBezTo>
                    <a:pt x="37365" y="12421"/>
                    <a:pt x="37374" y="12300"/>
                    <a:pt x="37313" y="12213"/>
                  </a:cubicBezTo>
                  <a:cubicBezTo>
                    <a:pt x="37253" y="12161"/>
                    <a:pt x="37183" y="12135"/>
                    <a:pt x="37106" y="12135"/>
                  </a:cubicBezTo>
                  <a:lnTo>
                    <a:pt x="37322" y="11806"/>
                  </a:lnTo>
                  <a:cubicBezTo>
                    <a:pt x="37409" y="11667"/>
                    <a:pt x="37487" y="11494"/>
                    <a:pt x="37660" y="11442"/>
                  </a:cubicBezTo>
                  <a:cubicBezTo>
                    <a:pt x="37833" y="11399"/>
                    <a:pt x="38076" y="11373"/>
                    <a:pt x="38145" y="11208"/>
                  </a:cubicBezTo>
                  <a:cubicBezTo>
                    <a:pt x="38232" y="11274"/>
                    <a:pt x="38330" y="11301"/>
                    <a:pt x="38432" y="11301"/>
                  </a:cubicBezTo>
                  <a:cubicBezTo>
                    <a:pt x="38746" y="11301"/>
                    <a:pt x="39103" y="11049"/>
                    <a:pt x="39332" y="10905"/>
                  </a:cubicBezTo>
                  <a:cubicBezTo>
                    <a:pt x="39575" y="10749"/>
                    <a:pt x="39800" y="10584"/>
                    <a:pt x="40034" y="10428"/>
                  </a:cubicBezTo>
                  <a:cubicBezTo>
                    <a:pt x="40182" y="10330"/>
                    <a:pt x="40369" y="10218"/>
                    <a:pt x="40549" y="10218"/>
                  </a:cubicBezTo>
                  <a:cubicBezTo>
                    <a:pt x="40622" y="10218"/>
                    <a:pt x="40694" y="10236"/>
                    <a:pt x="40761" y="10281"/>
                  </a:cubicBezTo>
                  <a:cubicBezTo>
                    <a:pt x="40772" y="10287"/>
                    <a:pt x="40783" y="10290"/>
                    <a:pt x="40793" y="10290"/>
                  </a:cubicBezTo>
                  <a:cubicBezTo>
                    <a:pt x="40827" y="10290"/>
                    <a:pt x="40857" y="10262"/>
                    <a:pt x="40857" y="10229"/>
                  </a:cubicBezTo>
                  <a:cubicBezTo>
                    <a:pt x="40848" y="10108"/>
                    <a:pt x="40839" y="9978"/>
                    <a:pt x="40831" y="9857"/>
                  </a:cubicBezTo>
                  <a:cubicBezTo>
                    <a:pt x="40831" y="9761"/>
                    <a:pt x="40813" y="9666"/>
                    <a:pt x="40787" y="9579"/>
                  </a:cubicBezTo>
                  <a:cubicBezTo>
                    <a:pt x="40770" y="9484"/>
                    <a:pt x="40709" y="9406"/>
                    <a:pt x="40632" y="9371"/>
                  </a:cubicBezTo>
                  <a:cubicBezTo>
                    <a:pt x="40632" y="9302"/>
                    <a:pt x="40614" y="9241"/>
                    <a:pt x="40562" y="9198"/>
                  </a:cubicBezTo>
                  <a:cubicBezTo>
                    <a:pt x="40505" y="9141"/>
                    <a:pt x="40430" y="9107"/>
                    <a:pt x="40351" y="9107"/>
                  </a:cubicBezTo>
                  <a:cubicBezTo>
                    <a:pt x="40335" y="9107"/>
                    <a:pt x="40319" y="9109"/>
                    <a:pt x="40302" y="9112"/>
                  </a:cubicBezTo>
                  <a:cubicBezTo>
                    <a:pt x="40328" y="9077"/>
                    <a:pt x="40363" y="9042"/>
                    <a:pt x="40415" y="9034"/>
                  </a:cubicBezTo>
                  <a:cubicBezTo>
                    <a:pt x="40435" y="9027"/>
                    <a:pt x="40456" y="9024"/>
                    <a:pt x="40477" y="9024"/>
                  </a:cubicBezTo>
                  <a:cubicBezTo>
                    <a:pt x="40539" y="9024"/>
                    <a:pt x="40604" y="9051"/>
                    <a:pt x="40649" y="9103"/>
                  </a:cubicBezTo>
                  <a:cubicBezTo>
                    <a:pt x="40735" y="9173"/>
                    <a:pt x="40841" y="9208"/>
                    <a:pt x="40957" y="9208"/>
                  </a:cubicBezTo>
                  <a:cubicBezTo>
                    <a:pt x="40969" y="9208"/>
                    <a:pt x="40982" y="9208"/>
                    <a:pt x="40995" y="9207"/>
                  </a:cubicBezTo>
                  <a:cubicBezTo>
                    <a:pt x="41152" y="9201"/>
                    <a:pt x="41355" y="9121"/>
                    <a:pt x="41532" y="9121"/>
                  </a:cubicBezTo>
                  <a:cubicBezTo>
                    <a:pt x="41620" y="9121"/>
                    <a:pt x="41701" y="9141"/>
                    <a:pt x="41766" y="9198"/>
                  </a:cubicBezTo>
                  <a:cubicBezTo>
                    <a:pt x="41781" y="9216"/>
                    <a:pt x="41799" y="9224"/>
                    <a:pt x="41816" y="9224"/>
                  </a:cubicBezTo>
                  <a:cubicBezTo>
                    <a:pt x="41849" y="9224"/>
                    <a:pt x="41879" y="9195"/>
                    <a:pt x="41879" y="9155"/>
                  </a:cubicBezTo>
                  <a:cubicBezTo>
                    <a:pt x="41879" y="9053"/>
                    <a:pt x="41981" y="9032"/>
                    <a:pt x="42086" y="9032"/>
                  </a:cubicBezTo>
                  <a:cubicBezTo>
                    <a:pt x="42160" y="9032"/>
                    <a:pt x="42235" y="9042"/>
                    <a:pt x="42278" y="9042"/>
                  </a:cubicBezTo>
                  <a:cubicBezTo>
                    <a:pt x="42298" y="9046"/>
                    <a:pt x="42318" y="9048"/>
                    <a:pt x="42338" y="9048"/>
                  </a:cubicBezTo>
                  <a:cubicBezTo>
                    <a:pt x="42446" y="9048"/>
                    <a:pt x="42548" y="8990"/>
                    <a:pt x="42607" y="8895"/>
                  </a:cubicBezTo>
                  <a:cubicBezTo>
                    <a:pt x="42667" y="8774"/>
                    <a:pt x="42598" y="8635"/>
                    <a:pt x="42511" y="8540"/>
                  </a:cubicBezTo>
                  <a:cubicBezTo>
                    <a:pt x="42373" y="8401"/>
                    <a:pt x="42234" y="8280"/>
                    <a:pt x="42087" y="8176"/>
                  </a:cubicBezTo>
                  <a:cubicBezTo>
                    <a:pt x="41922" y="8037"/>
                    <a:pt x="41766" y="7890"/>
                    <a:pt x="41619" y="7743"/>
                  </a:cubicBezTo>
                  <a:cubicBezTo>
                    <a:pt x="41550" y="7673"/>
                    <a:pt x="41481" y="7604"/>
                    <a:pt x="41429" y="7526"/>
                  </a:cubicBezTo>
                  <a:cubicBezTo>
                    <a:pt x="41377" y="7431"/>
                    <a:pt x="41342" y="7327"/>
                    <a:pt x="41333" y="7223"/>
                  </a:cubicBezTo>
                  <a:cubicBezTo>
                    <a:pt x="41325" y="7050"/>
                    <a:pt x="41264" y="6894"/>
                    <a:pt x="41160" y="6755"/>
                  </a:cubicBezTo>
                  <a:cubicBezTo>
                    <a:pt x="41065" y="6634"/>
                    <a:pt x="40952" y="6530"/>
                    <a:pt x="40822" y="6443"/>
                  </a:cubicBezTo>
                  <a:cubicBezTo>
                    <a:pt x="40666" y="6331"/>
                    <a:pt x="40493" y="6235"/>
                    <a:pt x="40302" y="6166"/>
                  </a:cubicBezTo>
                  <a:cubicBezTo>
                    <a:pt x="40198" y="6140"/>
                    <a:pt x="39912" y="6166"/>
                    <a:pt x="39895" y="6019"/>
                  </a:cubicBezTo>
                  <a:cubicBezTo>
                    <a:pt x="39886" y="5995"/>
                    <a:pt x="39860" y="5982"/>
                    <a:pt x="39835" y="5982"/>
                  </a:cubicBezTo>
                  <a:cubicBezTo>
                    <a:pt x="39815" y="5982"/>
                    <a:pt x="39794" y="5991"/>
                    <a:pt x="39782" y="6010"/>
                  </a:cubicBezTo>
                  <a:cubicBezTo>
                    <a:pt x="39733" y="6113"/>
                    <a:pt x="39649" y="6149"/>
                    <a:pt x="39556" y="6149"/>
                  </a:cubicBezTo>
                  <a:cubicBezTo>
                    <a:pt x="39421" y="6149"/>
                    <a:pt x="39266" y="6075"/>
                    <a:pt x="39159" y="6019"/>
                  </a:cubicBezTo>
                  <a:cubicBezTo>
                    <a:pt x="39149" y="6012"/>
                    <a:pt x="39139" y="6009"/>
                    <a:pt x="39129" y="6009"/>
                  </a:cubicBezTo>
                  <a:cubicBezTo>
                    <a:pt x="39114" y="6009"/>
                    <a:pt x="39100" y="6017"/>
                    <a:pt x="39089" y="6027"/>
                  </a:cubicBezTo>
                  <a:cubicBezTo>
                    <a:pt x="39003" y="6123"/>
                    <a:pt x="38977" y="6253"/>
                    <a:pt x="39020" y="6374"/>
                  </a:cubicBezTo>
                  <a:cubicBezTo>
                    <a:pt x="39046" y="6452"/>
                    <a:pt x="39055" y="6530"/>
                    <a:pt x="39046" y="6616"/>
                  </a:cubicBezTo>
                  <a:cubicBezTo>
                    <a:pt x="39037" y="6660"/>
                    <a:pt x="39020" y="6694"/>
                    <a:pt x="38968" y="6703"/>
                  </a:cubicBezTo>
                  <a:cubicBezTo>
                    <a:pt x="38951" y="6703"/>
                    <a:pt x="38899" y="6703"/>
                    <a:pt x="38899" y="6668"/>
                  </a:cubicBezTo>
                  <a:cubicBezTo>
                    <a:pt x="38913" y="6627"/>
                    <a:pt x="38877" y="6591"/>
                    <a:pt x="38840" y="6591"/>
                  </a:cubicBezTo>
                  <a:cubicBezTo>
                    <a:pt x="38831" y="6591"/>
                    <a:pt x="38821" y="6594"/>
                    <a:pt x="38812" y="6599"/>
                  </a:cubicBezTo>
                  <a:cubicBezTo>
                    <a:pt x="38770" y="6620"/>
                    <a:pt x="38716" y="6647"/>
                    <a:pt x="38670" y="6647"/>
                  </a:cubicBezTo>
                  <a:cubicBezTo>
                    <a:pt x="38659" y="6647"/>
                    <a:pt x="38649" y="6646"/>
                    <a:pt x="38639" y="6642"/>
                  </a:cubicBezTo>
                  <a:cubicBezTo>
                    <a:pt x="38578" y="6625"/>
                    <a:pt x="38570" y="6590"/>
                    <a:pt x="38544" y="6556"/>
                  </a:cubicBezTo>
                  <a:cubicBezTo>
                    <a:pt x="38518" y="6513"/>
                    <a:pt x="38483" y="6478"/>
                    <a:pt x="38440" y="6461"/>
                  </a:cubicBezTo>
                  <a:cubicBezTo>
                    <a:pt x="38386" y="6433"/>
                    <a:pt x="38328" y="6420"/>
                    <a:pt x="38269" y="6420"/>
                  </a:cubicBezTo>
                  <a:cubicBezTo>
                    <a:pt x="38234" y="6420"/>
                    <a:pt x="38198" y="6425"/>
                    <a:pt x="38162" y="6435"/>
                  </a:cubicBezTo>
                  <a:cubicBezTo>
                    <a:pt x="38018" y="6460"/>
                    <a:pt x="37851" y="6553"/>
                    <a:pt x="37697" y="6553"/>
                  </a:cubicBezTo>
                  <a:cubicBezTo>
                    <a:pt x="37639" y="6553"/>
                    <a:pt x="37582" y="6540"/>
                    <a:pt x="37530" y="6504"/>
                  </a:cubicBezTo>
                  <a:cubicBezTo>
                    <a:pt x="37455" y="6458"/>
                    <a:pt x="37391" y="6423"/>
                    <a:pt x="37319" y="6423"/>
                  </a:cubicBezTo>
                  <a:cubicBezTo>
                    <a:pt x="37283" y="6423"/>
                    <a:pt x="37244" y="6432"/>
                    <a:pt x="37201" y="6452"/>
                  </a:cubicBezTo>
                  <a:cubicBezTo>
                    <a:pt x="37157" y="6478"/>
                    <a:pt x="37114" y="6513"/>
                    <a:pt x="37088" y="6565"/>
                  </a:cubicBezTo>
                  <a:cubicBezTo>
                    <a:pt x="37045" y="6513"/>
                    <a:pt x="36993" y="6478"/>
                    <a:pt x="36932" y="6452"/>
                  </a:cubicBezTo>
                  <a:lnTo>
                    <a:pt x="36941" y="6053"/>
                  </a:lnTo>
                  <a:cubicBezTo>
                    <a:pt x="36941" y="5967"/>
                    <a:pt x="36976" y="5811"/>
                    <a:pt x="36915" y="5733"/>
                  </a:cubicBezTo>
                  <a:cubicBezTo>
                    <a:pt x="36854" y="5655"/>
                    <a:pt x="36742" y="5681"/>
                    <a:pt x="36672" y="5612"/>
                  </a:cubicBezTo>
                  <a:cubicBezTo>
                    <a:pt x="36612" y="5542"/>
                    <a:pt x="36577" y="5447"/>
                    <a:pt x="36499" y="5386"/>
                  </a:cubicBezTo>
                  <a:cubicBezTo>
                    <a:pt x="36439" y="5330"/>
                    <a:pt x="36373" y="5309"/>
                    <a:pt x="36304" y="5309"/>
                  </a:cubicBezTo>
                  <a:cubicBezTo>
                    <a:pt x="36183" y="5309"/>
                    <a:pt x="36055" y="5374"/>
                    <a:pt x="35945" y="5430"/>
                  </a:cubicBezTo>
                  <a:cubicBezTo>
                    <a:pt x="35776" y="5511"/>
                    <a:pt x="35589" y="5552"/>
                    <a:pt x="35403" y="5552"/>
                  </a:cubicBezTo>
                  <a:cubicBezTo>
                    <a:pt x="35332" y="5552"/>
                    <a:pt x="35261" y="5546"/>
                    <a:pt x="35191" y="5534"/>
                  </a:cubicBezTo>
                  <a:cubicBezTo>
                    <a:pt x="35182" y="5508"/>
                    <a:pt x="35165" y="5482"/>
                    <a:pt x="35148" y="5456"/>
                  </a:cubicBezTo>
                  <a:cubicBezTo>
                    <a:pt x="35113" y="5430"/>
                    <a:pt x="35078" y="5404"/>
                    <a:pt x="35035" y="5395"/>
                  </a:cubicBezTo>
                  <a:cubicBezTo>
                    <a:pt x="34992" y="5378"/>
                    <a:pt x="34957" y="5369"/>
                    <a:pt x="34931" y="5334"/>
                  </a:cubicBezTo>
                  <a:cubicBezTo>
                    <a:pt x="34922" y="5308"/>
                    <a:pt x="34905" y="5274"/>
                    <a:pt x="34905" y="5248"/>
                  </a:cubicBezTo>
                  <a:cubicBezTo>
                    <a:pt x="34844" y="5126"/>
                    <a:pt x="34732" y="5040"/>
                    <a:pt x="34602" y="5022"/>
                  </a:cubicBezTo>
                  <a:lnTo>
                    <a:pt x="34732" y="4910"/>
                  </a:lnTo>
                  <a:cubicBezTo>
                    <a:pt x="34758" y="4884"/>
                    <a:pt x="34758" y="4832"/>
                    <a:pt x="34723" y="4814"/>
                  </a:cubicBezTo>
                  <a:cubicBezTo>
                    <a:pt x="34533" y="4731"/>
                    <a:pt x="34370" y="4515"/>
                    <a:pt x="34152" y="4515"/>
                  </a:cubicBezTo>
                  <a:cubicBezTo>
                    <a:pt x="34121" y="4515"/>
                    <a:pt x="34089" y="4519"/>
                    <a:pt x="34056" y="4529"/>
                  </a:cubicBezTo>
                  <a:cubicBezTo>
                    <a:pt x="33961" y="4563"/>
                    <a:pt x="33883" y="4633"/>
                    <a:pt x="33839" y="4728"/>
                  </a:cubicBezTo>
                  <a:cubicBezTo>
                    <a:pt x="33796" y="4797"/>
                    <a:pt x="33727" y="4970"/>
                    <a:pt x="33632" y="4988"/>
                  </a:cubicBezTo>
                  <a:lnTo>
                    <a:pt x="33657" y="4944"/>
                  </a:lnTo>
                  <a:cubicBezTo>
                    <a:pt x="33666" y="4918"/>
                    <a:pt x="33666" y="4892"/>
                    <a:pt x="33649" y="4875"/>
                  </a:cubicBezTo>
                  <a:cubicBezTo>
                    <a:pt x="33588" y="4797"/>
                    <a:pt x="33528" y="4737"/>
                    <a:pt x="33450" y="4685"/>
                  </a:cubicBezTo>
                  <a:lnTo>
                    <a:pt x="33597" y="4511"/>
                  </a:lnTo>
                  <a:cubicBezTo>
                    <a:pt x="33623" y="4485"/>
                    <a:pt x="33614" y="4433"/>
                    <a:pt x="33580" y="4416"/>
                  </a:cubicBezTo>
                  <a:cubicBezTo>
                    <a:pt x="33476" y="4347"/>
                    <a:pt x="33372" y="4277"/>
                    <a:pt x="33259" y="4225"/>
                  </a:cubicBezTo>
                  <a:cubicBezTo>
                    <a:pt x="33229" y="4212"/>
                    <a:pt x="33204" y="4206"/>
                    <a:pt x="33181" y="4206"/>
                  </a:cubicBezTo>
                  <a:cubicBezTo>
                    <a:pt x="33130" y="4206"/>
                    <a:pt x="33090" y="4236"/>
                    <a:pt x="33042" y="4277"/>
                  </a:cubicBezTo>
                  <a:cubicBezTo>
                    <a:pt x="33017" y="4301"/>
                    <a:pt x="32987" y="4309"/>
                    <a:pt x="32954" y="4309"/>
                  </a:cubicBezTo>
                  <a:cubicBezTo>
                    <a:pt x="32853" y="4309"/>
                    <a:pt x="32727" y="4225"/>
                    <a:pt x="32635" y="4225"/>
                  </a:cubicBezTo>
                  <a:cubicBezTo>
                    <a:pt x="32583" y="4225"/>
                    <a:pt x="32531" y="4251"/>
                    <a:pt x="32497" y="4303"/>
                  </a:cubicBezTo>
                  <a:cubicBezTo>
                    <a:pt x="32453" y="4373"/>
                    <a:pt x="32523" y="4407"/>
                    <a:pt x="32557" y="4468"/>
                  </a:cubicBezTo>
                  <a:cubicBezTo>
                    <a:pt x="32601" y="4563"/>
                    <a:pt x="32401" y="4546"/>
                    <a:pt x="32341" y="4555"/>
                  </a:cubicBezTo>
                  <a:cubicBezTo>
                    <a:pt x="32271" y="4563"/>
                    <a:pt x="32211" y="4615"/>
                    <a:pt x="32193" y="4685"/>
                  </a:cubicBezTo>
                  <a:cubicBezTo>
                    <a:pt x="32185" y="4711"/>
                    <a:pt x="32193" y="4728"/>
                    <a:pt x="32211" y="4745"/>
                  </a:cubicBezTo>
                  <a:cubicBezTo>
                    <a:pt x="32297" y="4814"/>
                    <a:pt x="32341" y="4936"/>
                    <a:pt x="32315" y="5048"/>
                  </a:cubicBezTo>
                  <a:cubicBezTo>
                    <a:pt x="32237" y="5048"/>
                    <a:pt x="32159" y="5092"/>
                    <a:pt x="32115" y="5161"/>
                  </a:cubicBezTo>
                  <a:lnTo>
                    <a:pt x="31578" y="5066"/>
                  </a:lnTo>
                  <a:cubicBezTo>
                    <a:pt x="31572" y="5064"/>
                    <a:pt x="31566" y="5064"/>
                    <a:pt x="31561" y="5064"/>
                  </a:cubicBezTo>
                  <a:cubicBezTo>
                    <a:pt x="31533" y="5064"/>
                    <a:pt x="31507" y="5080"/>
                    <a:pt x="31500" y="5109"/>
                  </a:cubicBezTo>
                  <a:cubicBezTo>
                    <a:pt x="31490" y="5136"/>
                    <a:pt x="31470" y="5146"/>
                    <a:pt x="31445" y="5146"/>
                  </a:cubicBezTo>
                  <a:cubicBezTo>
                    <a:pt x="31382" y="5146"/>
                    <a:pt x="31289" y="5082"/>
                    <a:pt x="31258" y="5057"/>
                  </a:cubicBezTo>
                  <a:cubicBezTo>
                    <a:pt x="31197" y="4988"/>
                    <a:pt x="31119" y="4936"/>
                    <a:pt x="31041" y="4901"/>
                  </a:cubicBezTo>
                  <a:cubicBezTo>
                    <a:pt x="31014" y="4894"/>
                    <a:pt x="30986" y="4889"/>
                    <a:pt x="30959" y="4889"/>
                  </a:cubicBezTo>
                  <a:cubicBezTo>
                    <a:pt x="30918" y="4889"/>
                    <a:pt x="30880" y="4902"/>
                    <a:pt x="30859" y="4944"/>
                  </a:cubicBezTo>
                  <a:cubicBezTo>
                    <a:pt x="30816" y="5057"/>
                    <a:pt x="30790" y="5170"/>
                    <a:pt x="30790" y="5291"/>
                  </a:cubicBezTo>
                  <a:cubicBezTo>
                    <a:pt x="30781" y="5404"/>
                    <a:pt x="30738" y="5516"/>
                    <a:pt x="30669" y="5603"/>
                  </a:cubicBezTo>
                  <a:cubicBezTo>
                    <a:pt x="30624" y="5660"/>
                    <a:pt x="30551" y="5694"/>
                    <a:pt x="30478" y="5694"/>
                  </a:cubicBezTo>
                  <a:cubicBezTo>
                    <a:pt x="30451" y="5694"/>
                    <a:pt x="30425" y="5690"/>
                    <a:pt x="30400" y="5681"/>
                  </a:cubicBezTo>
                  <a:cubicBezTo>
                    <a:pt x="30305" y="5638"/>
                    <a:pt x="30296" y="5499"/>
                    <a:pt x="30279" y="5404"/>
                  </a:cubicBezTo>
                  <a:cubicBezTo>
                    <a:pt x="30261" y="5308"/>
                    <a:pt x="30235" y="5222"/>
                    <a:pt x="30201" y="5135"/>
                  </a:cubicBezTo>
                  <a:cubicBezTo>
                    <a:pt x="30123" y="4962"/>
                    <a:pt x="29993" y="4806"/>
                    <a:pt x="29837" y="4702"/>
                  </a:cubicBezTo>
                  <a:cubicBezTo>
                    <a:pt x="29802" y="4676"/>
                    <a:pt x="29690" y="4624"/>
                    <a:pt x="29776" y="4581"/>
                  </a:cubicBezTo>
                  <a:cubicBezTo>
                    <a:pt x="29785" y="4577"/>
                    <a:pt x="29795" y="4576"/>
                    <a:pt x="29805" y="4576"/>
                  </a:cubicBezTo>
                  <a:cubicBezTo>
                    <a:pt x="29846" y="4576"/>
                    <a:pt x="29896" y="4598"/>
                    <a:pt x="29924" y="4598"/>
                  </a:cubicBezTo>
                  <a:cubicBezTo>
                    <a:pt x="29943" y="4604"/>
                    <a:pt x="29963" y="4607"/>
                    <a:pt x="29982" y="4607"/>
                  </a:cubicBezTo>
                  <a:cubicBezTo>
                    <a:pt x="30047" y="4607"/>
                    <a:pt x="30109" y="4574"/>
                    <a:pt x="30149" y="4520"/>
                  </a:cubicBezTo>
                  <a:cubicBezTo>
                    <a:pt x="30235" y="4373"/>
                    <a:pt x="30244" y="4182"/>
                    <a:pt x="30166" y="4026"/>
                  </a:cubicBezTo>
                  <a:cubicBezTo>
                    <a:pt x="30114" y="3965"/>
                    <a:pt x="30045" y="3931"/>
                    <a:pt x="29976" y="3922"/>
                  </a:cubicBezTo>
                  <a:cubicBezTo>
                    <a:pt x="29863" y="3905"/>
                    <a:pt x="29768" y="3853"/>
                    <a:pt x="29698" y="3775"/>
                  </a:cubicBezTo>
                  <a:cubicBezTo>
                    <a:pt x="29638" y="3688"/>
                    <a:pt x="29551" y="3636"/>
                    <a:pt x="29456" y="3610"/>
                  </a:cubicBezTo>
                  <a:cubicBezTo>
                    <a:pt x="29386" y="3602"/>
                    <a:pt x="29326" y="3584"/>
                    <a:pt x="29265" y="3558"/>
                  </a:cubicBezTo>
                  <a:cubicBezTo>
                    <a:pt x="29205" y="3541"/>
                    <a:pt x="29153" y="3515"/>
                    <a:pt x="29101" y="3489"/>
                  </a:cubicBezTo>
                  <a:cubicBezTo>
                    <a:pt x="29067" y="3478"/>
                    <a:pt x="29030" y="3472"/>
                    <a:pt x="28993" y="3472"/>
                  </a:cubicBezTo>
                  <a:cubicBezTo>
                    <a:pt x="28853" y="3472"/>
                    <a:pt x="28706" y="3549"/>
                    <a:pt x="28719" y="3706"/>
                  </a:cubicBezTo>
                  <a:cubicBezTo>
                    <a:pt x="28667" y="3723"/>
                    <a:pt x="28624" y="3775"/>
                    <a:pt x="28624" y="3836"/>
                  </a:cubicBezTo>
                  <a:cubicBezTo>
                    <a:pt x="28624" y="3888"/>
                    <a:pt x="28641" y="3931"/>
                    <a:pt x="28667" y="3974"/>
                  </a:cubicBezTo>
                  <a:cubicBezTo>
                    <a:pt x="28702" y="4052"/>
                    <a:pt x="28667" y="4078"/>
                    <a:pt x="28589" y="4078"/>
                  </a:cubicBezTo>
                  <a:cubicBezTo>
                    <a:pt x="28459" y="4061"/>
                    <a:pt x="28330" y="4017"/>
                    <a:pt x="28208" y="3957"/>
                  </a:cubicBezTo>
                  <a:lnTo>
                    <a:pt x="27992" y="3870"/>
                  </a:lnTo>
                  <a:cubicBezTo>
                    <a:pt x="27957" y="3862"/>
                    <a:pt x="27888" y="3844"/>
                    <a:pt x="27870" y="3810"/>
                  </a:cubicBezTo>
                  <a:cubicBezTo>
                    <a:pt x="27870" y="3792"/>
                    <a:pt x="27888" y="3758"/>
                    <a:pt x="27888" y="3740"/>
                  </a:cubicBezTo>
                  <a:cubicBezTo>
                    <a:pt x="27896" y="3636"/>
                    <a:pt x="27818" y="3593"/>
                    <a:pt x="27723" y="3567"/>
                  </a:cubicBezTo>
                  <a:cubicBezTo>
                    <a:pt x="27602" y="3515"/>
                    <a:pt x="27472" y="3489"/>
                    <a:pt x="27342" y="3480"/>
                  </a:cubicBezTo>
                  <a:cubicBezTo>
                    <a:pt x="27330" y="3479"/>
                    <a:pt x="27317" y="3479"/>
                    <a:pt x="27305" y="3479"/>
                  </a:cubicBezTo>
                  <a:cubicBezTo>
                    <a:pt x="27196" y="3479"/>
                    <a:pt x="27089" y="3513"/>
                    <a:pt x="26995" y="3567"/>
                  </a:cubicBezTo>
                  <a:cubicBezTo>
                    <a:pt x="26917" y="3636"/>
                    <a:pt x="26831" y="3688"/>
                    <a:pt x="26735" y="3740"/>
                  </a:cubicBezTo>
                  <a:cubicBezTo>
                    <a:pt x="26779" y="3688"/>
                    <a:pt x="26839" y="3636"/>
                    <a:pt x="26857" y="3602"/>
                  </a:cubicBezTo>
                  <a:cubicBezTo>
                    <a:pt x="26874" y="3524"/>
                    <a:pt x="26839" y="3446"/>
                    <a:pt x="26770" y="3411"/>
                  </a:cubicBezTo>
                  <a:cubicBezTo>
                    <a:pt x="26727" y="3392"/>
                    <a:pt x="26682" y="3383"/>
                    <a:pt x="26638" y="3383"/>
                  </a:cubicBezTo>
                  <a:cubicBezTo>
                    <a:pt x="26585" y="3383"/>
                    <a:pt x="26532" y="3396"/>
                    <a:pt x="26484" y="3420"/>
                  </a:cubicBezTo>
                  <a:cubicBezTo>
                    <a:pt x="26447" y="3436"/>
                    <a:pt x="26409" y="3445"/>
                    <a:pt x="26371" y="3445"/>
                  </a:cubicBezTo>
                  <a:cubicBezTo>
                    <a:pt x="26328" y="3445"/>
                    <a:pt x="26287" y="3434"/>
                    <a:pt x="26250" y="3411"/>
                  </a:cubicBezTo>
                  <a:cubicBezTo>
                    <a:pt x="26207" y="3394"/>
                    <a:pt x="26155" y="3376"/>
                    <a:pt x="26112" y="3368"/>
                  </a:cubicBezTo>
                  <a:cubicBezTo>
                    <a:pt x="26102" y="3366"/>
                    <a:pt x="26092" y="3365"/>
                    <a:pt x="26082" y="3365"/>
                  </a:cubicBezTo>
                  <a:cubicBezTo>
                    <a:pt x="26006" y="3365"/>
                    <a:pt x="25936" y="3421"/>
                    <a:pt x="25921" y="3498"/>
                  </a:cubicBezTo>
                  <a:cubicBezTo>
                    <a:pt x="25904" y="3558"/>
                    <a:pt x="25938" y="3619"/>
                    <a:pt x="25904" y="3671"/>
                  </a:cubicBezTo>
                  <a:cubicBezTo>
                    <a:pt x="25860" y="3749"/>
                    <a:pt x="25748" y="3758"/>
                    <a:pt x="25670" y="3766"/>
                  </a:cubicBezTo>
                  <a:cubicBezTo>
                    <a:pt x="25523" y="3775"/>
                    <a:pt x="25367" y="3818"/>
                    <a:pt x="25237" y="3905"/>
                  </a:cubicBezTo>
                  <a:cubicBezTo>
                    <a:pt x="25289" y="3810"/>
                    <a:pt x="25349" y="3732"/>
                    <a:pt x="25427" y="3671"/>
                  </a:cubicBezTo>
                  <a:cubicBezTo>
                    <a:pt x="25505" y="3619"/>
                    <a:pt x="25575" y="3567"/>
                    <a:pt x="25635" y="3506"/>
                  </a:cubicBezTo>
                  <a:cubicBezTo>
                    <a:pt x="25670" y="3437"/>
                    <a:pt x="25705" y="3359"/>
                    <a:pt x="25722" y="3290"/>
                  </a:cubicBezTo>
                  <a:cubicBezTo>
                    <a:pt x="25782" y="3125"/>
                    <a:pt x="25930" y="3064"/>
                    <a:pt x="26068" y="2987"/>
                  </a:cubicBezTo>
                  <a:cubicBezTo>
                    <a:pt x="26198" y="2926"/>
                    <a:pt x="26311" y="2831"/>
                    <a:pt x="26380" y="2701"/>
                  </a:cubicBezTo>
                  <a:cubicBezTo>
                    <a:pt x="26458" y="2571"/>
                    <a:pt x="26493" y="2415"/>
                    <a:pt x="26554" y="2267"/>
                  </a:cubicBezTo>
                  <a:cubicBezTo>
                    <a:pt x="26606" y="2129"/>
                    <a:pt x="26744" y="2042"/>
                    <a:pt x="26839" y="1912"/>
                  </a:cubicBezTo>
                  <a:cubicBezTo>
                    <a:pt x="26909" y="1826"/>
                    <a:pt x="26900" y="1696"/>
                    <a:pt x="26822" y="1609"/>
                  </a:cubicBezTo>
                  <a:cubicBezTo>
                    <a:pt x="26761" y="1548"/>
                    <a:pt x="26580" y="1488"/>
                    <a:pt x="26571" y="1392"/>
                  </a:cubicBezTo>
                  <a:cubicBezTo>
                    <a:pt x="26571" y="1358"/>
                    <a:pt x="26606" y="1314"/>
                    <a:pt x="26606" y="1280"/>
                  </a:cubicBezTo>
                  <a:cubicBezTo>
                    <a:pt x="26614" y="1254"/>
                    <a:pt x="26606" y="1219"/>
                    <a:pt x="26588" y="1193"/>
                  </a:cubicBezTo>
                  <a:cubicBezTo>
                    <a:pt x="26545" y="1124"/>
                    <a:pt x="26476" y="1063"/>
                    <a:pt x="26406" y="1029"/>
                  </a:cubicBezTo>
                  <a:cubicBezTo>
                    <a:pt x="26242" y="925"/>
                    <a:pt x="26051" y="855"/>
                    <a:pt x="25860" y="847"/>
                  </a:cubicBezTo>
                  <a:cubicBezTo>
                    <a:pt x="25808" y="847"/>
                    <a:pt x="25782" y="899"/>
                    <a:pt x="25808" y="942"/>
                  </a:cubicBezTo>
                  <a:cubicBezTo>
                    <a:pt x="25878" y="1081"/>
                    <a:pt x="25479" y="1081"/>
                    <a:pt x="25419" y="1107"/>
                  </a:cubicBezTo>
                  <a:cubicBezTo>
                    <a:pt x="25358" y="1141"/>
                    <a:pt x="25245" y="1263"/>
                    <a:pt x="25159" y="1271"/>
                  </a:cubicBezTo>
                  <a:cubicBezTo>
                    <a:pt x="25211" y="1150"/>
                    <a:pt x="25289" y="1029"/>
                    <a:pt x="25375" y="925"/>
                  </a:cubicBezTo>
                  <a:cubicBezTo>
                    <a:pt x="25404" y="882"/>
                    <a:pt x="25373" y="821"/>
                    <a:pt x="25327" y="821"/>
                  </a:cubicBezTo>
                  <a:cubicBezTo>
                    <a:pt x="25318" y="821"/>
                    <a:pt x="25308" y="823"/>
                    <a:pt x="25297" y="829"/>
                  </a:cubicBezTo>
                  <a:cubicBezTo>
                    <a:pt x="25279" y="841"/>
                    <a:pt x="25260" y="846"/>
                    <a:pt x="25240" y="846"/>
                  </a:cubicBezTo>
                  <a:cubicBezTo>
                    <a:pt x="25138" y="846"/>
                    <a:pt x="25022" y="718"/>
                    <a:pt x="24942" y="682"/>
                  </a:cubicBezTo>
                  <a:cubicBezTo>
                    <a:pt x="24910" y="663"/>
                    <a:pt x="24872" y="653"/>
                    <a:pt x="24834" y="653"/>
                  </a:cubicBezTo>
                  <a:cubicBezTo>
                    <a:pt x="24821" y="653"/>
                    <a:pt x="24808" y="654"/>
                    <a:pt x="24795" y="656"/>
                  </a:cubicBezTo>
                  <a:cubicBezTo>
                    <a:pt x="24821" y="630"/>
                    <a:pt x="24847" y="604"/>
                    <a:pt x="24873" y="578"/>
                  </a:cubicBezTo>
                  <a:cubicBezTo>
                    <a:pt x="24907" y="543"/>
                    <a:pt x="24933" y="500"/>
                    <a:pt x="24959" y="457"/>
                  </a:cubicBezTo>
                  <a:cubicBezTo>
                    <a:pt x="25059" y="224"/>
                    <a:pt x="24867" y="1"/>
                    <a:pt x="246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-2644063" y="1947256"/>
              <a:ext cx="832188" cy="926841"/>
            </a:xfrm>
            <a:custGeom>
              <a:avLst/>
              <a:gdLst/>
              <a:ahLst/>
              <a:cxnLst/>
              <a:rect l="l" t="t" r="r" b="b"/>
              <a:pathLst>
                <a:path w="15067" h="16783" extrusionOk="0">
                  <a:moveTo>
                    <a:pt x="6043" y="0"/>
                  </a:moveTo>
                  <a:cubicBezTo>
                    <a:pt x="6036" y="0"/>
                    <a:pt x="6029" y="1"/>
                    <a:pt x="6022" y="1"/>
                  </a:cubicBezTo>
                  <a:cubicBezTo>
                    <a:pt x="5944" y="10"/>
                    <a:pt x="5857" y="19"/>
                    <a:pt x="5779" y="45"/>
                  </a:cubicBezTo>
                  <a:cubicBezTo>
                    <a:pt x="5684" y="71"/>
                    <a:pt x="5580" y="88"/>
                    <a:pt x="5476" y="96"/>
                  </a:cubicBezTo>
                  <a:cubicBezTo>
                    <a:pt x="5121" y="131"/>
                    <a:pt x="4774" y="122"/>
                    <a:pt x="4428" y="200"/>
                  </a:cubicBezTo>
                  <a:cubicBezTo>
                    <a:pt x="4272" y="218"/>
                    <a:pt x="4116" y="261"/>
                    <a:pt x="3969" y="322"/>
                  </a:cubicBezTo>
                  <a:cubicBezTo>
                    <a:pt x="3908" y="365"/>
                    <a:pt x="3856" y="417"/>
                    <a:pt x="3813" y="469"/>
                  </a:cubicBezTo>
                  <a:cubicBezTo>
                    <a:pt x="3735" y="538"/>
                    <a:pt x="3640" y="582"/>
                    <a:pt x="3536" y="590"/>
                  </a:cubicBezTo>
                  <a:cubicBezTo>
                    <a:pt x="3510" y="590"/>
                    <a:pt x="3492" y="608"/>
                    <a:pt x="3484" y="625"/>
                  </a:cubicBezTo>
                  <a:cubicBezTo>
                    <a:pt x="3395" y="655"/>
                    <a:pt x="3303" y="669"/>
                    <a:pt x="3212" y="669"/>
                  </a:cubicBezTo>
                  <a:cubicBezTo>
                    <a:pt x="3036" y="669"/>
                    <a:pt x="2861" y="615"/>
                    <a:pt x="2713" y="512"/>
                  </a:cubicBezTo>
                  <a:cubicBezTo>
                    <a:pt x="2702" y="506"/>
                    <a:pt x="2692" y="503"/>
                    <a:pt x="2682" y="503"/>
                  </a:cubicBezTo>
                  <a:cubicBezTo>
                    <a:pt x="2651" y="503"/>
                    <a:pt x="2624" y="531"/>
                    <a:pt x="2617" y="564"/>
                  </a:cubicBezTo>
                  <a:cubicBezTo>
                    <a:pt x="2600" y="876"/>
                    <a:pt x="2271" y="971"/>
                    <a:pt x="2054" y="1127"/>
                  </a:cubicBezTo>
                  <a:cubicBezTo>
                    <a:pt x="1950" y="1214"/>
                    <a:pt x="1846" y="1301"/>
                    <a:pt x="1751" y="1396"/>
                  </a:cubicBezTo>
                  <a:cubicBezTo>
                    <a:pt x="1682" y="1457"/>
                    <a:pt x="1604" y="1526"/>
                    <a:pt x="1638" y="1630"/>
                  </a:cubicBezTo>
                  <a:cubicBezTo>
                    <a:pt x="1656" y="1673"/>
                    <a:pt x="1708" y="1699"/>
                    <a:pt x="1699" y="1751"/>
                  </a:cubicBezTo>
                  <a:cubicBezTo>
                    <a:pt x="1682" y="1786"/>
                    <a:pt x="1664" y="1812"/>
                    <a:pt x="1630" y="1838"/>
                  </a:cubicBezTo>
                  <a:cubicBezTo>
                    <a:pt x="1526" y="1907"/>
                    <a:pt x="1482" y="2046"/>
                    <a:pt x="1526" y="2167"/>
                  </a:cubicBezTo>
                  <a:cubicBezTo>
                    <a:pt x="1543" y="2254"/>
                    <a:pt x="1439" y="2271"/>
                    <a:pt x="1378" y="2306"/>
                  </a:cubicBezTo>
                  <a:cubicBezTo>
                    <a:pt x="1257" y="2349"/>
                    <a:pt x="1145" y="2410"/>
                    <a:pt x="1049" y="2488"/>
                  </a:cubicBezTo>
                  <a:cubicBezTo>
                    <a:pt x="980" y="2566"/>
                    <a:pt x="989" y="2687"/>
                    <a:pt x="928" y="2773"/>
                  </a:cubicBezTo>
                  <a:cubicBezTo>
                    <a:pt x="867" y="2851"/>
                    <a:pt x="755" y="2938"/>
                    <a:pt x="668" y="3033"/>
                  </a:cubicBezTo>
                  <a:cubicBezTo>
                    <a:pt x="521" y="3198"/>
                    <a:pt x="469" y="3415"/>
                    <a:pt x="356" y="3614"/>
                  </a:cubicBezTo>
                  <a:cubicBezTo>
                    <a:pt x="270" y="3761"/>
                    <a:pt x="1" y="3917"/>
                    <a:pt x="96" y="4125"/>
                  </a:cubicBezTo>
                  <a:cubicBezTo>
                    <a:pt x="114" y="4160"/>
                    <a:pt x="131" y="4186"/>
                    <a:pt x="166" y="4203"/>
                  </a:cubicBezTo>
                  <a:cubicBezTo>
                    <a:pt x="209" y="4229"/>
                    <a:pt x="261" y="4220"/>
                    <a:pt x="304" y="4255"/>
                  </a:cubicBezTo>
                  <a:cubicBezTo>
                    <a:pt x="391" y="4333"/>
                    <a:pt x="296" y="4515"/>
                    <a:pt x="330" y="4627"/>
                  </a:cubicBezTo>
                  <a:cubicBezTo>
                    <a:pt x="348" y="4671"/>
                    <a:pt x="373" y="4714"/>
                    <a:pt x="408" y="4757"/>
                  </a:cubicBezTo>
                  <a:cubicBezTo>
                    <a:pt x="477" y="4818"/>
                    <a:pt x="495" y="4922"/>
                    <a:pt x="443" y="5000"/>
                  </a:cubicBezTo>
                  <a:cubicBezTo>
                    <a:pt x="382" y="5121"/>
                    <a:pt x="296" y="5234"/>
                    <a:pt x="200" y="5321"/>
                  </a:cubicBezTo>
                  <a:cubicBezTo>
                    <a:pt x="114" y="5390"/>
                    <a:pt x="62" y="5494"/>
                    <a:pt x="62" y="5598"/>
                  </a:cubicBezTo>
                  <a:cubicBezTo>
                    <a:pt x="62" y="5667"/>
                    <a:pt x="88" y="5728"/>
                    <a:pt x="140" y="5771"/>
                  </a:cubicBezTo>
                  <a:cubicBezTo>
                    <a:pt x="122" y="5797"/>
                    <a:pt x="131" y="5832"/>
                    <a:pt x="166" y="5849"/>
                  </a:cubicBezTo>
                  <a:cubicBezTo>
                    <a:pt x="278" y="5936"/>
                    <a:pt x="373" y="6057"/>
                    <a:pt x="425" y="6187"/>
                  </a:cubicBezTo>
                  <a:cubicBezTo>
                    <a:pt x="443" y="6230"/>
                    <a:pt x="469" y="6265"/>
                    <a:pt x="495" y="6299"/>
                  </a:cubicBezTo>
                  <a:cubicBezTo>
                    <a:pt x="547" y="6343"/>
                    <a:pt x="651" y="6325"/>
                    <a:pt x="685" y="6386"/>
                  </a:cubicBezTo>
                  <a:cubicBezTo>
                    <a:pt x="703" y="6421"/>
                    <a:pt x="703" y="6490"/>
                    <a:pt x="720" y="6533"/>
                  </a:cubicBezTo>
                  <a:cubicBezTo>
                    <a:pt x="755" y="6594"/>
                    <a:pt x="789" y="6646"/>
                    <a:pt x="833" y="6698"/>
                  </a:cubicBezTo>
                  <a:cubicBezTo>
                    <a:pt x="937" y="6828"/>
                    <a:pt x="1049" y="6949"/>
                    <a:pt x="1153" y="7071"/>
                  </a:cubicBezTo>
                  <a:cubicBezTo>
                    <a:pt x="1344" y="7278"/>
                    <a:pt x="1517" y="7521"/>
                    <a:pt x="1768" y="7668"/>
                  </a:cubicBezTo>
                  <a:cubicBezTo>
                    <a:pt x="1895" y="7744"/>
                    <a:pt x="2038" y="7781"/>
                    <a:pt x="2182" y="7781"/>
                  </a:cubicBezTo>
                  <a:cubicBezTo>
                    <a:pt x="2303" y="7781"/>
                    <a:pt x="2425" y="7754"/>
                    <a:pt x="2539" y="7703"/>
                  </a:cubicBezTo>
                  <a:cubicBezTo>
                    <a:pt x="2574" y="7686"/>
                    <a:pt x="2600" y="7668"/>
                    <a:pt x="2635" y="7651"/>
                  </a:cubicBezTo>
                  <a:cubicBezTo>
                    <a:pt x="2647" y="7649"/>
                    <a:pt x="2658" y="7648"/>
                    <a:pt x="2668" y="7648"/>
                  </a:cubicBezTo>
                  <a:cubicBezTo>
                    <a:pt x="2700" y="7648"/>
                    <a:pt x="2723" y="7659"/>
                    <a:pt x="2756" y="7686"/>
                  </a:cubicBezTo>
                  <a:cubicBezTo>
                    <a:pt x="2799" y="7720"/>
                    <a:pt x="2851" y="7746"/>
                    <a:pt x="2903" y="7746"/>
                  </a:cubicBezTo>
                  <a:cubicBezTo>
                    <a:pt x="2918" y="7748"/>
                    <a:pt x="2932" y="7749"/>
                    <a:pt x="2947" y="7749"/>
                  </a:cubicBezTo>
                  <a:cubicBezTo>
                    <a:pt x="3076" y="7749"/>
                    <a:pt x="3194" y="7685"/>
                    <a:pt x="3319" y="7677"/>
                  </a:cubicBezTo>
                  <a:cubicBezTo>
                    <a:pt x="3458" y="7677"/>
                    <a:pt x="3596" y="7660"/>
                    <a:pt x="3726" y="7616"/>
                  </a:cubicBezTo>
                  <a:cubicBezTo>
                    <a:pt x="3856" y="7573"/>
                    <a:pt x="3986" y="7512"/>
                    <a:pt x="4116" y="7469"/>
                  </a:cubicBezTo>
                  <a:cubicBezTo>
                    <a:pt x="4246" y="7408"/>
                    <a:pt x="4385" y="7382"/>
                    <a:pt x="4523" y="7374"/>
                  </a:cubicBezTo>
                  <a:cubicBezTo>
                    <a:pt x="4584" y="7374"/>
                    <a:pt x="4653" y="7382"/>
                    <a:pt x="4714" y="7408"/>
                  </a:cubicBezTo>
                  <a:cubicBezTo>
                    <a:pt x="4774" y="7443"/>
                    <a:pt x="4826" y="7504"/>
                    <a:pt x="4844" y="7582"/>
                  </a:cubicBezTo>
                  <a:cubicBezTo>
                    <a:pt x="4899" y="7719"/>
                    <a:pt x="5023" y="7762"/>
                    <a:pt x="5154" y="7762"/>
                  </a:cubicBezTo>
                  <a:cubicBezTo>
                    <a:pt x="5229" y="7762"/>
                    <a:pt x="5306" y="7748"/>
                    <a:pt x="5372" y="7729"/>
                  </a:cubicBezTo>
                  <a:cubicBezTo>
                    <a:pt x="5450" y="7703"/>
                    <a:pt x="5528" y="7686"/>
                    <a:pt x="5606" y="7677"/>
                  </a:cubicBezTo>
                  <a:cubicBezTo>
                    <a:pt x="5701" y="7677"/>
                    <a:pt x="5788" y="7738"/>
                    <a:pt x="5831" y="7824"/>
                  </a:cubicBezTo>
                  <a:cubicBezTo>
                    <a:pt x="5883" y="7894"/>
                    <a:pt x="5918" y="7980"/>
                    <a:pt x="5918" y="8067"/>
                  </a:cubicBezTo>
                  <a:cubicBezTo>
                    <a:pt x="5909" y="8136"/>
                    <a:pt x="5840" y="8171"/>
                    <a:pt x="5814" y="8231"/>
                  </a:cubicBezTo>
                  <a:cubicBezTo>
                    <a:pt x="5788" y="8275"/>
                    <a:pt x="5788" y="8327"/>
                    <a:pt x="5814" y="8370"/>
                  </a:cubicBezTo>
                  <a:cubicBezTo>
                    <a:pt x="5831" y="8405"/>
                    <a:pt x="5849" y="8448"/>
                    <a:pt x="5840" y="8483"/>
                  </a:cubicBezTo>
                  <a:cubicBezTo>
                    <a:pt x="5831" y="8535"/>
                    <a:pt x="5814" y="8569"/>
                    <a:pt x="5797" y="8613"/>
                  </a:cubicBezTo>
                  <a:cubicBezTo>
                    <a:pt x="5745" y="8691"/>
                    <a:pt x="5736" y="8777"/>
                    <a:pt x="5753" y="8864"/>
                  </a:cubicBezTo>
                  <a:cubicBezTo>
                    <a:pt x="5753" y="8881"/>
                    <a:pt x="5753" y="8890"/>
                    <a:pt x="5762" y="8898"/>
                  </a:cubicBezTo>
                  <a:cubicBezTo>
                    <a:pt x="5771" y="8916"/>
                    <a:pt x="5779" y="8933"/>
                    <a:pt x="5788" y="8950"/>
                  </a:cubicBezTo>
                  <a:cubicBezTo>
                    <a:pt x="5797" y="8950"/>
                    <a:pt x="5797" y="8950"/>
                    <a:pt x="5797" y="8959"/>
                  </a:cubicBezTo>
                  <a:cubicBezTo>
                    <a:pt x="5987" y="9228"/>
                    <a:pt x="6230" y="9462"/>
                    <a:pt x="6412" y="9748"/>
                  </a:cubicBezTo>
                  <a:cubicBezTo>
                    <a:pt x="6507" y="9895"/>
                    <a:pt x="6576" y="10059"/>
                    <a:pt x="6602" y="10241"/>
                  </a:cubicBezTo>
                  <a:cubicBezTo>
                    <a:pt x="6611" y="10311"/>
                    <a:pt x="6620" y="10380"/>
                    <a:pt x="6646" y="10458"/>
                  </a:cubicBezTo>
                  <a:cubicBezTo>
                    <a:pt x="6672" y="10527"/>
                    <a:pt x="6724" y="10545"/>
                    <a:pt x="6767" y="10605"/>
                  </a:cubicBezTo>
                  <a:cubicBezTo>
                    <a:pt x="6810" y="10657"/>
                    <a:pt x="6767" y="10778"/>
                    <a:pt x="6776" y="10856"/>
                  </a:cubicBezTo>
                  <a:cubicBezTo>
                    <a:pt x="6784" y="10934"/>
                    <a:pt x="6810" y="11021"/>
                    <a:pt x="6836" y="11099"/>
                  </a:cubicBezTo>
                  <a:cubicBezTo>
                    <a:pt x="6897" y="11281"/>
                    <a:pt x="6862" y="11480"/>
                    <a:pt x="6758" y="11627"/>
                  </a:cubicBezTo>
                  <a:cubicBezTo>
                    <a:pt x="6646" y="11783"/>
                    <a:pt x="6516" y="11931"/>
                    <a:pt x="6386" y="12061"/>
                  </a:cubicBezTo>
                  <a:cubicBezTo>
                    <a:pt x="6299" y="12182"/>
                    <a:pt x="6265" y="12286"/>
                    <a:pt x="6360" y="12416"/>
                  </a:cubicBezTo>
                  <a:cubicBezTo>
                    <a:pt x="6464" y="12563"/>
                    <a:pt x="6611" y="12667"/>
                    <a:pt x="6620" y="12866"/>
                  </a:cubicBezTo>
                  <a:cubicBezTo>
                    <a:pt x="6620" y="13066"/>
                    <a:pt x="6724" y="13222"/>
                    <a:pt x="6810" y="13395"/>
                  </a:cubicBezTo>
                  <a:cubicBezTo>
                    <a:pt x="6802" y="13412"/>
                    <a:pt x="6802" y="13429"/>
                    <a:pt x="6810" y="13447"/>
                  </a:cubicBezTo>
                  <a:lnTo>
                    <a:pt x="6932" y="13681"/>
                  </a:lnTo>
                  <a:cubicBezTo>
                    <a:pt x="6984" y="13759"/>
                    <a:pt x="7088" y="13897"/>
                    <a:pt x="7062" y="13993"/>
                  </a:cubicBezTo>
                  <a:cubicBezTo>
                    <a:pt x="7044" y="14053"/>
                    <a:pt x="7001" y="14105"/>
                    <a:pt x="7001" y="14166"/>
                  </a:cubicBezTo>
                  <a:cubicBezTo>
                    <a:pt x="7001" y="14226"/>
                    <a:pt x="7027" y="14296"/>
                    <a:pt x="7062" y="14348"/>
                  </a:cubicBezTo>
                  <a:cubicBezTo>
                    <a:pt x="7105" y="14408"/>
                    <a:pt x="7140" y="14486"/>
                    <a:pt x="7157" y="14564"/>
                  </a:cubicBezTo>
                  <a:cubicBezTo>
                    <a:pt x="7166" y="14642"/>
                    <a:pt x="7166" y="14712"/>
                    <a:pt x="7174" y="14790"/>
                  </a:cubicBezTo>
                  <a:cubicBezTo>
                    <a:pt x="7200" y="14928"/>
                    <a:pt x="7278" y="15058"/>
                    <a:pt x="7399" y="15136"/>
                  </a:cubicBezTo>
                  <a:cubicBezTo>
                    <a:pt x="7512" y="15249"/>
                    <a:pt x="7607" y="15396"/>
                    <a:pt x="7659" y="15552"/>
                  </a:cubicBezTo>
                  <a:lnTo>
                    <a:pt x="7781" y="15812"/>
                  </a:lnTo>
                  <a:cubicBezTo>
                    <a:pt x="7841" y="15899"/>
                    <a:pt x="7867" y="16011"/>
                    <a:pt x="7850" y="16124"/>
                  </a:cubicBezTo>
                  <a:cubicBezTo>
                    <a:pt x="7824" y="16176"/>
                    <a:pt x="7807" y="16236"/>
                    <a:pt x="7798" y="16297"/>
                  </a:cubicBezTo>
                  <a:cubicBezTo>
                    <a:pt x="7807" y="16358"/>
                    <a:pt x="7833" y="16418"/>
                    <a:pt x="7876" y="16462"/>
                  </a:cubicBezTo>
                  <a:cubicBezTo>
                    <a:pt x="7963" y="16583"/>
                    <a:pt x="8075" y="16678"/>
                    <a:pt x="8214" y="16748"/>
                  </a:cubicBezTo>
                  <a:cubicBezTo>
                    <a:pt x="8265" y="16771"/>
                    <a:pt x="8323" y="16782"/>
                    <a:pt x="8380" y="16782"/>
                  </a:cubicBezTo>
                  <a:cubicBezTo>
                    <a:pt x="8448" y="16782"/>
                    <a:pt x="8517" y="16767"/>
                    <a:pt x="8578" y="16739"/>
                  </a:cubicBezTo>
                  <a:cubicBezTo>
                    <a:pt x="8647" y="16704"/>
                    <a:pt x="8716" y="16661"/>
                    <a:pt x="8786" y="16635"/>
                  </a:cubicBezTo>
                  <a:cubicBezTo>
                    <a:pt x="8872" y="16600"/>
                    <a:pt x="8968" y="16592"/>
                    <a:pt x="9063" y="16592"/>
                  </a:cubicBezTo>
                  <a:cubicBezTo>
                    <a:pt x="9227" y="16592"/>
                    <a:pt x="9392" y="16566"/>
                    <a:pt x="9539" y="16505"/>
                  </a:cubicBezTo>
                  <a:cubicBezTo>
                    <a:pt x="9687" y="16436"/>
                    <a:pt x="9817" y="16349"/>
                    <a:pt x="9938" y="16245"/>
                  </a:cubicBezTo>
                  <a:cubicBezTo>
                    <a:pt x="10068" y="16124"/>
                    <a:pt x="10189" y="15994"/>
                    <a:pt x="10319" y="15873"/>
                  </a:cubicBezTo>
                  <a:cubicBezTo>
                    <a:pt x="10449" y="15751"/>
                    <a:pt x="10562" y="15656"/>
                    <a:pt x="10674" y="15535"/>
                  </a:cubicBezTo>
                  <a:cubicBezTo>
                    <a:pt x="10865" y="15318"/>
                    <a:pt x="11021" y="15015"/>
                    <a:pt x="10934" y="14720"/>
                  </a:cubicBezTo>
                  <a:cubicBezTo>
                    <a:pt x="10925" y="14677"/>
                    <a:pt x="10891" y="14634"/>
                    <a:pt x="10908" y="14590"/>
                  </a:cubicBezTo>
                  <a:cubicBezTo>
                    <a:pt x="10934" y="14547"/>
                    <a:pt x="10977" y="14547"/>
                    <a:pt x="11021" y="14521"/>
                  </a:cubicBezTo>
                  <a:cubicBezTo>
                    <a:pt x="11151" y="14460"/>
                    <a:pt x="11263" y="14356"/>
                    <a:pt x="11315" y="14218"/>
                  </a:cubicBezTo>
                  <a:cubicBezTo>
                    <a:pt x="11350" y="14131"/>
                    <a:pt x="11402" y="14062"/>
                    <a:pt x="11471" y="14001"/>
                  </a:cubicBezTo>
                  <a:cubicBezTo>
                    <a:pt x="11593" y="13915"/>
                    <a:pt x="11645" y="13759"/>
                    <a:pt x="11593" y="13620"/>
                  </a:cubicBezTo>
                  <a:cubicBezTo>
                    <a:pt x="11567" y="13525"/>
                    <a:pt x="11541" y="13429"/>
                    <a:pt x="11523" y="13334"/>
                  </a:cubicBezTo>
                  <a:cubicBezTo>
                    <a:pt x="11515" y="13222"/>
                    <a:pt x="11523" y="13109"/>
                    <a:pt x="11549" y="13005"/>
                  </a:cubicBezTo>
                  <a:cubicBezTo>
                    <a:pt x="11558" y="13005"/>
                    <a:pt x="11567" y="12996"/>
                    <a:pt x="11575" y="12988"/>
                  </a:cubicBezTo>
                  <a:cubicBezTo>
                    <a:pt x="11705" y="12866"/>
                    <a:pt x="11852" y="12754"/>
                    <a:pt x="12008" y="12667"/>
                  </a:cubicBezTo>
                  <a:cubicBezTo>
                    <a:pt x="12138" y="12598"/>
                    <a:pt x="12260" y="12528"/>
                    <a:pt x="12381" y="12450"/>
                  </a:cubicBezTo>
                  <a:cubicBezTo>
                    <a:pt x="12494" y="12373"/>
                    <a:pt x="12580" y="12260"/>
                    <a:pt x="12632" y="12139"/>
                  </a:cubicBezTo>
                  <a:cubicBezTo>
                    <a:pt x="12675" y="11983"/>
                    <a:pt x="12745" y="11844"/>
                    <a:pt x="12823" y="11714"/>
                  </a:cubicBezTo>
                  <a:cubicBezTo>
                    <a:pt x="12927" y="11584"/>
                    <a:pt x="12909" y="11463"/>
                    <a:pt x="12866" y="11316"/>
                  </a:cubicBezTo>
                  <a:cubicBezTo>
                    <a:pt x="12814" y="11160"/>
                    <a:pt x="12745" y="11021"/>
                    <a:pt x="12658" y="10891"/>
                  </a:cubicBezTo>
                  <a:cubicBezTo>
                    <a:pt x="12572" y="10744"/>
                    <a:pt x="12520" y="10571"/>
                    <a:pt x="12511" y="10406"/>
                  </a:cubicBezTo>
                  <a:cubicBezTo>
                    <a:pt x="12485" y="10233"/>
                    <a:pt x="12468" y="10059"/>
                    <a:pt x="12476" y="9886"/>
                  </a:cubicBezTo>
                  <a:cubicBezTo>
                    <a:pt x="12476" y="9791"/>
                    <a:pt x="12511" y="9704"/>
                    <a:pt x="12580" y="9644"/>
                  </a:cubicBezTo>
                  <a:cubicBezTo>
                    <a:pt x="12641" y="9600"/>
                    <a:pt x="12693" y="9548"/>
                    <a:pt x="12719" y="9488"/>
                  </a:cubicBezTo>
                  <a:cubicBezTo>
                    <a:pt x="12769" y="9362"/>
                    <a:pt x="12714" y="9010"/>
                    <a:pt x="12906" y="9010"/>
                  </a:cubicBezTo>
                  <a:cubicBezTo>
                    <a:pt x="12913" y="9010"/>
                    <a:pt x="12919" y="9010"/>
                    <a:pt x="12927" y="9011"/>
                  </a:cubicBezTo>
                  <a:cubicBezTo>
                    <a:pt x="12930" y="9013"/>
                    <a:pt x="12933" y="9013"/>
                    <a:pt x="12937" y="9013"/>
                  </a:cubicBezTo>
                  <a:cubicBezTo>
                    <a:pt x="12953" y="9013"/>
                    <a:pt x="12972" y="8999"/>
                    <a:pt x="12979" y="8985"/>
                  </a:cubicBezTo>
                  <a:cubicBezTo>
                    <a:pt x="12987" y="8985"/>
                    <a:pt x="12996" y="8976"/>
                    <a:pt x="12996" y="8968"/>
                  </a:cubicBezTo>
                  <a:cubicBezTo>
                    <a:pt x="13109" y="8795"/>
                    <a:pt x="13299" y="8699"/>
                    <a:pt x="13438" y="8561"/>
                  </a:cubicBezTo>
                  <a:cubicBezTo>
                    <a:pt x="13499" y="8509"/>
                    <a:pt x="13550" y="8439"/>
                    <a:pt x="13585" y="8361"/>
                  </a:cubicBezTo>
                  <a:cubicBezTo>
                    <a:pt x="13637" y="8257"/>
                    <a:pt x="13628" y="8110"/>
                    <a:pt x="13715" y="8032"/>
                  </a:cubicBezTo>
                  <a:cubicBezTo>
                    <a:pt x="13810" y="7963"/>
                    <a:pt x="13906" y="7920"/>
                    <a:pt x="14018" y="7894"/>
                  </a:cubicBezTo>
                  <a:cubicBezTo>
                    <a:pt x="14114" y="7859"/>
                    <a:pt x="14209" y="7798"/>
                    <a:pt x="14287" y="7729"/>
                  </a:cubicBezTo>
                  <a:cubicBezTo>
                    <a:pt x="14477" y="7590"/>
                    <a:pt x="14642" y="7408"/>
                    <a:pt x="14772" y="7218"/>
                  </a:cubicBezTo>
                  <a:cubicBezTo>
                    <a:pt x="14885" y="6993"/>
                    <a:pt x="14971" y="6750"/>
                    <a:pt x="15041" y="6507"/>
                  </a:cubicBezTo>
                  <a:cubicBezTo>
                    <a:pt x="15067" y="6412"/>
                    <a:pt x="15058" y="6308"/>
                    <a:pt x="15032" y="6213"/>
                  </a:cubicBezTo>
                  <a:cubicBezTo>
                    <a:pt x="15008" y="6140"/>
                    <a:pt x="14975" y="6114"/>
                    <a:pt x="14924" y="6114"/>
                  </a:cubicBezTo>
                  <a:cubicBezTo>
                    <a:pt x="14903" y="6114"/>
                    <a:pt x="14878" y="6118"/>
                    <a:pt x="14850" y="6126"/>
                  </a:cubicBezTo>
                  <a:cubicBezTo>
                    <a:pt x="14564" y="6196"/>
                    <a:pt x="14278" y="6282"/>
                    <a:pt x="13992" y="6351"/>
                  </a:cubicBezTo>
                  <a:cubicBezTo>
                    <a:pt x="13862" y="6386"/>
                    <a:pt x="13732" y="6412"/>
                    <a:pt x="13602" y="6421"/>
                  </a:cubicBezTo>
                  <a:cubicBezTo>
                    <a:pt x="13592" y="6422"/>
                    <a:pt x="13581" y="6423"/>
                    <a:pt x="13571" y="6423"/>
                  </a:cubicBezTo>
                  <a:cubicBezTo>
                    <a:pt x="13519" y="6423"/>
                    <a:pt x="13464" y="6406"/>
                    <a:pt x="13421" y="6377"/>
                  </a:cubicBezTo>
                  <a:cubicBezTo>
                    <a:pt x="13377" y="6343"/>
                    <a:pt x="13360" y="6299"/>
                    <a:pt x="13308" y="6273"/>
                  </a:cubicBezTo>
                  <a:cubicBezTo>
                    <a:pt x="13265" y="6247"/>
                    <a:pt x="13187" y="6265"/>
                    <a:pt x="13178" y="6178"/>
                  </a:cubicBezTo>
                  <a:cubicBezTo>
                    <a:pt x="13178" y="6126"/>
                    <a:pt x="13178" y="6074"/>
                    <a:pt x="13161" y="6022"/>
                  </a:cubicBezTo>
                  <a:cubicBezTo>
                    <a:pt x="13117" y="5918"/>
                    <a:pt x="13039" y="5840"/>
                    <a:pt x="12935" y="5797"/>
                  </a:cubicBezTo>
                  <a:cubicBezTo>
                    <a:pt x="12805" y="5728"/>
                    <a:pt x="12684" y="5641"/>
                    <a:pt x="12580" y="5537"/>
                  </a:cubicBezTo>
                  <a:cubicBezTo>
                    <a:pt x="12485" y="5433"/>
                    <a:pt x="12390" y="5329"/>
                    <a:pt x="12303" y="5234"/>
                  </a:cubicBezTo>
                  <a:cubicBezTo>
                    <a:pt x="12260" y="5061"/>
                    <a:pt x="12251" y="4887"/>
                    <a:pt x="12216" y="4714"/>
                  </a:cubicBezTo>
                  <a:cubicBezTo>
                    <a:pt x="12208" y="4653"/>
                    <a:pt x="12182" y="4584"/>
                    <a:pt x="12138" y="4532"/>
                  </a:cubicBezTo>
                  <a:cubicBezTo>
                    <a:pt x="12112" y="4506"/>
                    <a:pt x="12086" y="4489"/>
                    <a:pt x="12060" y="4472"/>
                  </a:cubicBezTo>
                  <a:cubicBezTo>
                    <a:pt x="12017" y="4437"/>
                    <a:pt x="11982" y="4385"/>
                    <a:pt x="11991" y="4324"/>
                  </a:cubicBezTo>
                  <a:cubicBezTo>
                    <a:pt x="11974" y="4160"/>
                    <a:pt x="11870" y="4073"/>
                    <a:pt x="11749" y="3978"/>
                  </a:cubicBezTo>
                  <a:cubicBezTo>
                    <a:pt x="11662" y="3917"/>
                    <a:pt x="11619" y="3822"/>
                    <a:pt x="11636" y="3718"/>
                  </a:cubicBezTo>
                  <a:cubicBezTo>
                    <a:pt x="11653" y="3648"/>
                    <a:pt x="11662" y="3571"/>
                    <a:pt x="11653" y="3501"/>
                  </a:cubicBezTo>
                  <a:cubicBezTo>
                    <a:pt x="11619" y="3337"/>
                    <a:pt x="11489" y="3215"/>
                    <a:pt x="11393" y="3077"/>
                  </a:cubicBezTo>
                  <a:cubicBezTo>
                    <a:pt x="11298" y="2921"/>
                    <a:pt x="11211" y="2756"/>
                    <a:pt x="11133" y="2583"/>
                  </a:cubicBezTo>
                  <a:cubicBezTo>
                    <a:pt x="11099" y="2488"/>
                    <a:pt x="11055" y="2392"/>
                    <a:pt x="11021" y="2297"/>
                  </a:cubicBezTo>
                  <a:cubicBezTo>
                    <a:pt x="11003" y="2254"/>
                    <a:pt x="10986" y="2210"/>
                    <a:pt x="10969" y="2158"/>
                  </a:cubicBezTo>
                  <a:lnTo>
                    <a:pt x="10986" y="2158"/>
                  </a:lnTo>
                  <a:cubicBezTo>
                    <a:pt x="11029" y="2141"/>
                    <a:pt x="11055" y="2098"/>
                    <a:pt x="11064" y="2054"/>
                  </a:cubicBezTo>
                  <a:cubicBezTo>
                    <a:pt x="11081" y="1907"/>
                    <a:pt x="10934" y="1795"/>
                    <a:pt x="10856" y="1691"/>
                  </a:cubicBezTo>
                  <a:cubicBezTo>
                    <a:pt x="10822" y="1647"/>
                    <a:pt x="10839" y="1569"/>
                    <a:pt x="10796" y="1526"/>
                  </a:cubicBezTo>
                  <a:cubicBezTo>
                    <a:pt x="10760" y="1497"/>
                    <a:pt x="10718" y="1480"/>
                    <a:pt x="10670" y="1480"/>
                  </a:cubicBezTo>
                  <a:cubicBezTo>
                    <a:pt x="10660" y="1480"/>
                    <a:pt x="10650" y="1481"/>
                    <a:pt x="10640" y="1483"/>
                  </a:cubicBezTo>
                  <a:cubicBezTo>
                    <a:pt x="10579" y="1491"/>
                    <a:pt x="10510" y="1517"/>
                    <a:pt x="10449" y="1552"/>
                  </a:cubicBezTo>
                  <a:cubicBezTo>
                    <a:pt x="10397" y="1595"/>
                    <a:pt x="10345" y="1639"/>
                    <a:pt x="10284" y="1673"/>
                  </a:cubicBezTo>
                  <a:cubicBezTo>
                    <a:pt x="10206" y="1639"/>
                    <a:pt x="10154" y="1561"/>
                    <a:pt x="10085" y="1526"/>
                  </a:cubicBezTo>
                  <a:cubicBezTo>
                    <a:pt x="10016" y="1483"/>
                    <a:pt x="9938" y="1465"/>
                    <a:pt x="9851" y="1465"/>
                  </a:cubicBezTo>
                  <a:cubicBezTo>
                    <a:pt x="9697" y="1465"/>
                    <a:pt x="9537" y="1534"/>
                    <a:pt x="9381" y="1534"/>
                  </a:cubicBezTo>
                  <a:cubicBezTo>
                    <a:pt x="9353" y="1534"/>
                    <a:pt x="9325" y="1531"/>
                    <a:pt x="9297" y="1526"/>
                  </a:cubicBezTo>
                  <a:cubicBezTo>
                    <a:pt x="9115" y="1491"/>
                    <a:pt x="9020" y="1266"/>
                    <a:pt x="8829" y="1205"/>
                  </a:cubicBezTo>
                  <a:cubicBezTo>
                    <a:pt x="8797" y="1198"/>
                    <a:pt x="8764" y="1194"/>
                    <a:pt x="8733" y="1194"/>
                  </a:cubicBezTo>
                  <a:cubicBezTo>
                    <a:pt x="8689" y="1194"/>
                    <a:pt x="8648" y="1202"/>
                    <a:pt x="8612" y="1223"/>
                  </a:cubicBezTo>
                  <a:cubicBezTo>
                    <a:pt x="8578" y="1249"/>
                    <a:pt x="8543" y="1275"/>
                    <a:pt x="8526" y="1309"/>
                  </a:cubicBezTo>
                  <a:cubicBezTo>
                    <a:pt x="8517" y="1318"/>
                    <a:pt x="8500" y="1335"/>
                    <a:pt x="8491" y="1344"/>
                  </a:cubicBezTo>
                  <a:cubicBezTo>
                    <a:pt x="8470" y="1358"/>
                    <a:pt x="8456" y="1363"/>
                    <a:pt x="8445" y="1363"/>
                  </a:cubicBezTo>
                  <a:cubicBezTo>
                    <a:pt x="8428" y="1363"/>
                    <a:pt x="8417" y="1351"/>
                    <a:pt x="8396" y="1335"/>
                  </a:cubicBezTo>
                  <a:cubicBezTo>
                    <a:pt x="8366" y="1316"/>
                    <a:pt x="8333" y="1307"/>
                    <a:pt x="8302" y="1307"/>
                  </a:cubicBezTo>
                  <a:cubicBezTo>
                    <a:pt x="8205" y="1307"/>
                    <a:pt x="8116" y="1389"/>
                    <a:pt x="8136" y="1500"/>
                  </a:cubicBezTo>
                  <a:cubicBezTo>
                    <a:pt x="8136" y="1535"/>
                    <a:pt x="8145" y="1578"/>
                    <a:pt x="8153" y="1613"/>
                  </a:cubicBezTo>
                  <a:cubicBezTo>
                    <a:pt x="8171" y="1639"/>
                    <a:pt x="8223" y="1734"/>
                    <a:pt x="8214" y="1760"/>
                  </a:cubicBezTo>
                  <a:cubicBezTo>
                    <a:pt x="8206" y="1782"/>
                    <a:pt x="8192" y="1790"/>
                    <a:pt x="8176" y="1790"/>
                  </a:cubicBezTo>
                  <a:cubicBezTo>
                    <a:pt x="8141" y="1790"/>
                    <a:pt x="8096" y="1754"/>
                    <a:pt x="8067" y="1743"/>
                  </a:cubicBezTo>
                  <a:cubicBezTo>
                    <a:pt x="8023" y="1717"/>
                    <a:pt x="7971" y="1699"/>
                    <a:pt x="7919" y="1691"/>
                  </a:cubicBezTo>
                  <a:cubicBezTo>
                    <a:pt x="7876" y="1686"/>
                    <a:pt x="7833" y="1684"/>
                    <a:pt x="7788" y="1684"/>
                  </a:cubicBezTo>
                  <a:cubicBezTo>
                    <a:pt x="7744" y="1684"/>
                    <a:pt x="7698" y="1686"/>
                    <a:pt x="7651" y="1691"/>
                  </a:cubicBezTo>
                  <a:cubicBezTo>
                    <a:pt x="7521" y="1691"/>
                    <a:pt x="7486" y="1613"/>
                    <a:pt x="7417" y="1517"/>
                  </a:cubicBezTo>
                  <a:cubicBezTo>
                    <a:pt x="7296" y="1370"/>
                    <a:pt x="7105" y="1448"/>
                    <a:pt x="6949" y="1361"/>
                  </a:cubicBezTo>
                  <a:cubicBezTo>
                    <a:pt x="6802" y="1283"/>
                    <a:pt x="6672" y="1119"/>
                    <a:pt x="6507" y="1023"/>
                  </a:cubicBezTo>
                  <a:cubicBezTo>
                    <a:pt x="6473" y="1006"/>
                    <a:pt x="6438" y="989"/>
                    <a:pt x="6395" y="971"/>
                  </a:cubicBezTo>
                  <a:cubicBezTo>
                    <a:pt x="6343" y="963"/>
                    <a:pt x="6282" y="946"/>
                    <a:pt x="6230" y="928"/>
                  </a:cubicBezTo>
                  <a:cubicBezTo>
                    <a:pt x="6143" y="885"/>
                    <a:pt x="6230" y="859"/>
                    <a:pt x="6273" y="842"/>
                  </a:cubicBezTo>
                  <a:cubicBezTo>
                    <a:pt x="6308" y="824"/>
                    <a:pt x="6334" y="790"/>
                    <a:pt x="6351" y="764"/>
                  </a:cubicBezTo>
                  <a:cubicBezTo>
                    <a:pt x="6369" y="729"/>
                    <a:pt x="6360" y="694"/>
                    <a:pt x="6334" y="677"/>
                  </a:cubicBezTo>
                  <a:cubicBezTo>
                    <a:pt x="6291" y="651"/>
                    <a:pt x="6273" y="599"/>
                    <a:pt x="6299" y="556"/>
                  </a:cubicBezTo>
                  <a:cubicBezTo>
                    <a:pt x="6317" y="521"/>
                    <a:pt x="6360" y="504"/>
                    <a:pt x="6386" y="478"/>
                  </a:cubicBezTo>
                  <a:cubicBezTo>
                    <a:pt x="6429" y="443"/>
                    <a:pt x="6447" y="391"/>
                    <a:pt x="6438" y="339"/>
                  </a:cubicBezTo>
                  <a:cubicBezTo>
                    <a:pt x="6438" y="296"/>
                    <a:pt x="6412" y="261"/>
                    <a:pt x="6369" y="252"/>
                  </a:cubicBezTo>
                  <a:cubicBezTo>
                    <a:pt x="6360" y="244"/>
                    <a:pt x="6317" y="244"/>
                    <a:pt x="6308" y="235"/>
                  </a:cubicBezTo>
                  <a:cubicBezTo>
                    <a:pt x="6299" y="226"/>
                    <a:pt x="6299" y="174"/>
                    <a:pt x="6291" y="157"/>
                  </a:cubicBezTo>
                  <a:cubicBezTo>
                    <a:pt x="6242" y="60"/>
                    <a:pt x="6148" y="0"/>
                    <a:pt x="60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-2330624" y="1862374"/>
              <a:ext cx="16791" cy="23802"/>
            </a:xfrm>
            <a:custGeom>
              <a:avLst/>
              <a:gdLst/>
              <a:ahLst/>
              <a:cxnLst/>
              <a:rect l="l" t="t" r="r" b="b"/>
              <a:pathLst>
                <a:path w="304" h="431" extrusionOk="0">
                  <a:moveTo>
                    <a:pt x="244" y="1"/>
                  </a:moveTo>
                  <a:cubicBezTo>
                    <a:pt x="233" y="1"/>
                    <a:pt x="221" y="5"/>
                    <a:pt x="208" y="13"/>
                  </a:cubicBezTo>
                  <a:lnTo>
                    <a:pt x="104" y="91"/>
                  </a:lnTo>
                  <a:cubicBezTo>
                    <a:pt x="78" y="109"/>
                    <a:pt x="26" y="135"/>
                    <a:pt x="18" y="169"/>
                  </a:cubicBezTo>
                  <a:cubicBezTo>
                    <a:pt x="0" y="195"/>
                    <a:pt x="9" y="230"/>
                    <a:pt x="35" y="256"/>
                  </a:cubicBezTo>
                  <a:cubicBezTo>
                    <a:pt x="61" y="291"/>
                    <a:pt x="70" y="325"/>
                    <a:pt x="78" y="369"/>
                  </a:cubicBezTo>
                  <a:cubicBezTo>
                    <a:pt x="78" y="406"/>
                    <a:pt x="105" y="431"/>
                    <a:pt x="140" y="431"/>
                  </a:cubicBezTo>
                  <a:cubicBezTo>
                    <a:pt x="145" y="431"/>
                    <a:pt x="151" y="430"/>
                    <a:pt x="156" y="429"/>
                  </a:cubicBezTo>
                  <a:cubicBezTo>
                    <a:pt x="217" y="412"/>
                    <a:pt x="260" y="369"/>
                    <a:pt x="278" y="308"/>
                  </a:cubicBezTo>
                  <a:cubicBezTo>
                    <a:pt x="295" y="239"/>
                    <a:pt x="295" y="161"/>
                    <a:pt x="304" y="91"/>
                  </a:cubicBezTo>
                  <a:cubicBezTo>
                    <a:pt x="304" y="83"/>
                    <a:pt x="304" y="74"/>
                    <a:pt x="295" y="74"/>
                  </a:cubicBezTo>
                  <a:cubicBezTo>
                    <a:pt x="295" y="35"/>
                    <a:pt x="276" y="1"/>
                    <a:pt x="2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-2331121" y="1888772"/>
              <a:ext cx="22535" cy="38989"/>
            </a:xfrm>
            <a:custGeom>
              <a:avLst/>
              <a:gdLst/>
              <a:ahLst/>
              <a:cxnLst/>
              <a:rect l="l" t="t" r="r" b="b"/>
              <a:pathLst>
                <a:path w="408" h="706" extrusionOk="0">
                  <a:moveTo>
                    <a:pt x="248" y="0"/>
                  </a:moveTo>
                  <a:cubicBezTo>
                    <a:pt x="203" y="0"/>
                    <a:pt x="139" y="14"/>
                    <a:pt x="139" y="55"/>
                  </a:cubicBezTo>
                  <a:lnTo>
                    <a:pt x="131" y="55"/>
                  </a:lnTo>
                  <a:cubicBezTo>
                    <a:pt x="120" y="39"/>
                    <a:pt x="105" y="33"/>
                    <a:pt x="92" y="33"/>
                  </a:cubicBezTo>
                  <a:cubicBezTo>
                    <a:pt x="84" y="33"/>
                    <a:pt x="76" y="35"/>
                    <a:pt x="70" y="38"/>
                  </a:cubicBezTo>
                  <a:cubicBezTo>
                    <a:pt x="44" y="47"/>
                    <a:pt x="18" y="64"/>
                    <a:pt x="9" y="90"/>
                  </a:cubicBezTo>
                  <a:cubicBezTo>
                    <a:pt x="1" y="151"/>
                    <a:pt x="9" y="220"/>
                    <a:pt x="44" y="280"/>
                  </a:cubicBezTo>
                  <a:cubicBezTo>
                    <a:pt x="79" y="332"/>
                    <a:pt x="87" y="393"/>
                    <a:pt x="79" y="454"/>
                  </a:cubicBezTo>
                  <a:cubicBezTo>
                    <a:pt x="70" y="497"/>
                    <a:pt x="35" y="532"/>
                    <a:pt x="35" y="575"/>
                  </a:cubicBezTo>
                  <a:cubicBezTo>
                    <a:pt x="30" y="662"/>
                    <a:pt x="97" y="705"/>
                    <a:pt x="169" y="705"/>
                  </a:cubicBezTo>
                  <a:cubicBezTo>
                    <a:pt x="211" y="705"/>
                    <a:pt x="255" y="690"/>
                    <a:pt x="287" y="662"/>
                  </a:cubicBezTo>
                  <a:cubicBezTo>
                    <a:pt x="408" y="549"/>
                    <a:pt x="391" y="315"/>
                    <a:pt x="373" y="159"/>
                  </a:cubicBezTo>
                  <a:cubicBezTo>
                    <a:pt x="373" y="99"/>
                    <a:pt x="339" y="38"/>
                    <a:pt x="278" y="3"/>
                  </a:cubicBezTo>
                  <a:cubicBezTo>
                    <a:pt x="271" y="1"/>
                    <a:pt x="260" y="0"/>
                    <a:pt x="2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2287101" y="1933450"/>
              <a:ext cx="43965" cy="22532"/>
            </a:xfrm>
            <a:custGeom>
              <a:avLst/>
              <a:gdLst/>
              <a:ahLst/>
              <a:cxnLst/>
              <a:rect l="l" t="t" r="r" b="b"/>
              <a:pathLst>
                <a:path w="796" h="408" extrusionOk="0">
                  <a:moveTo>
                    <a:pt x="433" y="1"/>
                  </a:moveTo>
                  <a:cubicBezTo>
                    <a:pt x="312" y="1"/>
                    <a:pt x="191" y="16"/>
                    <a:pt x="70" y="52"/>
                  </a:cubicBezTo>
                  <a:cubicBezTo>
                    <a:pt x="44" y="52"/>
                    <a:pt x="27" y="87"/>
                    <a:pt x="27" y="113"/>
                  </a:cubicBezTo>
                  <a:lnTo>
                    <a:pt x="27" y="130"/>
                  </a:lnTo>
                  <a:cubicBezTo>
                    <a:pt x="1" y="191"/>
                    <a:pt x="53" y="234"/>
                    <a:pt x="105" y="243"/>
                  </a:cubicBezTo>
                  <a:cubicBezTo>
                    <a:pt x="157" y="251"/>
                    <a:pt x="209" y="260"/>
                    <a:pt x="261" y="269"/>
                  </a:cubicBezTo>
                  <a:cubicBezTo>
                    <a:pt x="313" y="286"/>
                    <a:pt x="365" y="321"/>
                    <a:pt x="408" y="338"/>
                  </a:cubicBezTo>
                  <a:cubicBezTo>
                    <a:pt x="512" y="381"/>
                    <a:pt x="616" y="398"/>
                    <a:pt x="720" y="407"/>
                  </a:cubicBezTo>
                  <a:cubicBezTo>
                    <a:pt x="723" y="408"/>
                    <a:pt x="726" y="408"/>
                    <a:pt x="729" y="408"/>
                  </a:cubicBezTo>
                  <a:cubicBezTo>
                    <a:pt x="790" y="408"/>
                    <a:pt x="796" y="328"/>
                    <a:pt x="755" y="295"/>
                  </a:cubicBezTo>
                  <a:cubicBezTo>
                    <a:pt x="694" y="260"/>
                    <a:pt x="668" y="182"/>
                    <a:pt x="685" y="113"/>
                  </a:cubicBezTo>
                  <a:cubicBezTo>
                    <a:pt x="694" y="78"/>
                    <a:pt x="668" y="52"/>
                    <a:pt x="642" y="43"/>
                  </a:cubicBezTo>
                  <a:cubicBezTo>
                    <a:pt x="633" y="26"/>
                    <a:pt x="616" y="9"/>
                    <a:pt x="590" y="9"/>
                  </a:cubicBezTo>
                  <a:cubicBezTo>
                    <a:pt x="537" y="3"/>
                    <a:pt x="485" y="1"/>
                    <a:pt x="4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-2401431" y="1907383"/>
              <a:ext cx="19166" cy="15132"/>
            </a:xfrm>
            <a:custGeom>
              <a:avLst/>
              <a:gdLst/>
              <a:ahLst/>
              <a:cxnLst/>
              <a:rect l="l" t="t" r="r" b="b"/>
              <a:pathLst>
                <a:path w="347" h="274" extrusionOk="0">
                  <a:moveTo>
                    <a:pt x="180" y="1"/>
                  </a:moveTo>
                  <a:cubicBezTo>
                    <a:pt x="162" y="1"/>
                    <a:pt x="145" y="11"/>
                    <a:pt x="139" y="30"/>
                  </a:cubicBezTo>
                  <a:cubicBezTo>
                    <a:pt x="122" y="30"/>
                    <a:pt x="113" y="39"/>
                    <a:pt x="104" y="47"/>
                  </a:cubicBezTo>
                  <a:cubicBezTo>
                    <a:pt x="78" y="65"/>
                    <a:pt x="52" y="99"/>
                    <a:pt x="26" y="125"/>
                  </a:cubicBezTo>
                  <a:cubicBezTo>
                    <a:pt x="0" y="169"/>
                    <a:pt x="35" y="221"/>
                    <a:pt x="78" y="221"/>
                  </a:cubicBezTo>
                  <a:cubicBezTo>
                    <a:pt x="83" y="219"/>
                    <a:pt x="88" y="218"/>
                    <a:pt x="92" y="218"/>
                  </a:cubicBezTo>
                  <a:cubicBezTo>
                    <a:pt x="110" y="218"/>
                    <a:pt x="123" y="233"/>
                    <a:pt x="130" y="247"/>
                  </a:cubicBezTo>
                  <a:cubicBezTo>
                    <a:pt x="144" y="265"/>
                    <a:pt x="163" y="274"/>
                    <a:pt x="183" y="274"/>
                  </a:cubicBezTo>
                  <a:cubicBezTo>
                    <a:pt x="200" y="274"/>
                    <a:pt x="218" y="267"/>
                    <a:pt x="234" y="255"/>
                  </a:cubicBezTo>
                  <a:cubicBezTo>
                    <a:pt x="278" y="221"/>
                    <a:pt x="312" y="169"/>
                    <a:pt x="338" y="108"/>
                  </a:cubicBezTo>
                  <a:cubicBezTo>
                    <a:pt x="347" y="73"/>
                    <a:pt x="330" y="39"/>
                    <a:pt x="295" y="39"/>
                  </a:cubicBezTo>
                  <a:lnTo>
                    <a:pt x="200" y="4"/>
                  </a:lnTo>
                  <a:cubicBezTo>
                    <a:pt x="193" y="2"/>
                    <a:pt x="187" y="1"/>
                    <a:pt x="1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-2378454" y="1905671"/>
              <a:ext cx="6738" cy="7455"/>
            </a:xfrm>
            <a:custGeom>
              <a:avLst/>
              <a:gdLst/>
              <a:ahLst/>
              <a:cxnLst/>
              <a:rect l="l" t="t" r="r" b="b"/>
              <a:pathLst>
                <a:path w="122" h="135" extrusionOk="0">
                  <a:moveTo>
                    <a:pt x="61" y="0"/>
                  </a:moveTo>
                  <a:cubicBezTo>
                    <a:pt x="26" y="0"/>
                    <a:pt x="0" y="26"/>
                    <a:pt x="0" y="61"/>
                  </a:cubicBezTo>
                  <a:lnTo>
                    <a:pt x="0" y="70"/>
                  </a:lnTo>
                  <a:cubicBezTo>
                    <a:pt x="0" y="113"/>
                    <a:pt x="30" y="135"/>
                    <a:pt x="61" y="135"/>
                  </a:cubicBezTo>
                  <a:cubicBezTo>
                    <a:pt x="91" y="135"/>
                    <a:pt x="121" y="113"/>
                    <a:pt x="121" y="70"/>
                  </a:cubicBezTo>
                  <a:cubicBezTo>
                    <a:pt x="121" y="26"/>
                    <a:pt x="95" y="0"/>
                    <a:pt x="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-2416730" y="1923344"/>
              <a:ext cx="11488" cy="9940"/>
            </a:xfrm>
            <a:custGeom>
              <a:avLst/>
              <a:gdLst/>
              <a:ahLst/>
              <a:cxnLst/>
              <a:rect l="l" t="t" r="r" b="b"/>
              <a:pathLst>
                <a:path w="208" h="180" extrusionOk="0">
                  <a:moveTo>
                    <a:pt x="125" y="1"/>
                  </a:moveTo>
                  <a:cubicBezTo>
                    <a:pt x="115" y="1"/>
                    <a:pt x="105" y="4"/>
                    <a:pt x="95" y="10"/>
                  </a:cubicBezTo>
                  <a:cubicBezTo>
                    <a:pt x="87" y="10"/>
                    <a:pt x="78" y="18"/>
                    <a:pt x="69" y="27"/>
                  </a:cubicBezTo>
                  <a:cubicBezTo>
                    <a:pt x="69" y="27"/>
                    <a:pt x="69" y="36"/>
                    <a:pt x="69" y="36"/>
                  </a:cubicBezTo>
                  <a:lnTo>
                    <a:pt x="61" y="44"/>
                  </a:lnTo>
                  <a:lnTo>
                    <a:pt x="43" y="53"/>
                  </a:lnTo>
                  <a:cubicBezTo>
                    <a:pt x="9" y="70"/>
                    <a:pt x="0" y="105"/>
                    <a:pt x="17" y="131"/>
                  </a:cubicBezTo>
                  <a:cubicBezTo>
                    <a:pt x="40" y="164"/>
                    <a:pt x="73" y="180"/>
                    <a:pt x="105" y="180"/>
                  </a:cubicBezTo>
                  <a:cubicBezTo>
                    <a:pt x="123" y="180"/>
                    <a:pt x="140" y="175"/>
                    <a:pt x="156" y="166"/>
                  </a:cubicBezTo>
                  <a:cubicBezTo>
                    <a:pt x="199" y="131"/>
                    <a:pt x="208" y="70"/>
                    <a:pt x="173" y="27"/>
                  </a:cubicBezTo>
                  <a:cubicBezTo>
                    <a:pt x="162" y="10"/>
                    <a:pt x="144" y="1"/>
                    <a:pt x="1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-1294202" y="2356369"/>
              <a:ext cx="129244" cy="150212"/>
            </a:xfrm>
            <a:custGeom>
              <a:avLst/>
              <a:gdLst/>
              <a:ahLst/>
              <a:cxnLst/>
              <a:rect l="l" t="t" r="r" b="b"/>
              <a:pathLst>
                <a:path w="2340" h="2720" extrusionOk="0">
                  <a:moveTo>
                    <a:pt x="105" y="0"/>
                  </a:moveTo>
                  <a:cubicBezTo>
                    <a:pt x="99" y="0"/>
                    <a:pt x="93" y="0"/>
                    <a:pt x="87" y="0"/>
                  </a:cubicBezTo>
                  <a:cubicBezTo>
                    <a:pt x="18" y="0"/>
                    <a:pt x="0" y="96"/>
                    <a:pt x="70" y="113"/>
                  </a:cubicBezTo>
                  <a:cubicBezTo>
                    <a:pt x="87" y="295"/>
                    <a:pt x="217" y="425"/>
                    <a:pt x="347" y="538"/>
                  </a:cubicBezTo>
                  <a:cubicBezTo>
                    <a:pt x="434" y="607"/>
                    <a:pt x="511" y="685"/>
                    <a:pt x="572" y="763"/>
                  </a:cubicBezTo>
                  <a:cubicBezTo>
                    <a:pt x="607" y="806"/>
                    <a:pt x="624" y="841"/>
                    <a:pt x="641" y="884"/>
                  </a:cubicBezTo>
                  <a:cubicBezTo>
                    <a:pt x="659" y="945"/>
                    <a:pt x="650" y="1014"/>
                    <a:pt x="667" y="1075"/>
                  </a:cubicBezTo>
                  <a:cubicBezTo>
                    <a:pt x="693" y="1196"/>
                    <a:pt x="832" y="1248"/>
                    <a:pt x="919" y="1326"/>
                  </a:cubicBezTo>
                  <a:cubicBezTo>
                    <a:pt x="936" y="1352"/>
                    <a:pt x="962" y="1369"/>
                    <a:pt x="979" y="1395"/>
                  </a:cubicBezTo>
                  <a:cubicBezTo>
                    <a:pt x="979" y="1413"/>
                    <a:pt x="971" y="1430"/>
                    <a:pt x="962" y="1447"/>
                  </a:cubicBezTo>
                  <a:cubicBezTo>
                    <a:pt x="936" y="1525"/>
                    <a:pt x="979" y="1586"/>
                    <a:pt x="1023" y="1655"/>
                  </a:cubicBezTo>
                  <a:cubicBezTo>
                    <a:pt x="1135" y="1828"/>
                    <a:pt x="1309" y="2028"/>
                    <a:pt x="1300" y="2244"/>
                  </a:cubicBezTo>
                  <a:cubicBezTo>
                    <a:pt x="1300" y="2253"/>
                    <a:pt x="1300" y="2262"/>
                    <a:pt x="1300" y="2270"/>
                  </a:cubicBezTo>
                  <a:cubicBezTo>
                    <a:pt x="1291" y="2288"/>
                    <a:pt x="1274" y="2305"/>
                    <a:pt x="1257" y="2322"/>
                  </a:cubicBezTo>
                  <a:cubicBezTo>
                    <a:pt x="1222" y="2357"/>
                    <a:pt x="1239" y="2417"/>
                    <a:pt x="1283" y="2426"/>
                  </a:cubicBezTo>
                  <a:cubicBezTo>
                    <a:pt x="1360" y="2443"/>
                    <a:pt x="1430" y="2495"/>
                    <a:pt x="1456" y="2573"/>
                  </a:cubicBezTo>
                  <a:cubicBezTo>
                    <a:pt x="1473" y="2625"/>
                    <a:pt x="1508" y="2669"/>
                    <a:pt x="1551" y="2695"/>
                  </a:cubicBezTo>
                  <a:cubicBezTo>
                    <a:pt x="1586" y="2710"/>
                    <a:pt x="1622" y="2719"/>
                    <a:pt x="1657" y="2719"/>
                  </a:cubicBezTo>
                  <a:cubicBezTo>
                    <a:pt x="1682" y="2719"/>
                    <a:pt x="1708" y="2714"/>
                    <a:pt x="1733" y="2703"/>
                  </a:cubicBezTo>
                  <a:cubicBezTo>
                    <a:pt x="1746" y="2706"/>
                    <a:pt x="1759" y="2707"/>
                    <a:pt x="1772" y="2707"/>
                  </a:cubicBezTo>
                  <a:cubicBezTo>
                    <a:pt x="1810" y="2707"/>
                    <a:pt x="1848" y="2697"/>
                    <a:pt x="1880" y="2677"/>
                  </a:cubicBezTo>
                  <a:cubicBezTo>
                    <a:pt x="1921" y="2664"/>
                    <a:pt x="2014" y="2587"/>
                    <a:pt x="2078" y="2587"/>
                  </a:cubicBezTo>
                  <a:cubicBezTo>
                    <a:pt x="2096" y="2587"/>
                    <a:pt x="2111" y="2593"/>
                    <a:pt x="2123" y="2608"/>
                  </a:cubicBezTo>
                  <a:cubicBezTo>
                    <a:pt x="2134" y="2625"/>
                    <a:pt x="2152" y="2634"/>
                    <a:pt x="2171" y="2634"/>
                  </a:cubicBezTo>
                  <a:cubicBezTo>
                    <a:pt x="2181" y="2634"/>
                    <a:pt x="2192" y="2632"/>
                    <a:pt x="2201" y="2625"/>
                  </a:cubicBezTo>
                  <a:cubicBezTo>
                    <a:pt x="2296" y="2556"/>
                    <a:pt x="2339" y="2443"/>
                    <a:pt x="2313" y="2331"/>
                  </a:cubicBezTo>
                  <a:cubicBezTo>
                    <a:pt x="2313" y="2262"/>
                    <a:pt x="2287" y="2184"/>
                    <a:pt x="2279" y="2106"/>
                  </a:cubicBezTo>
                  <a:cubicBezTo>
                    <a:pt x="2279" y="2028"/>
                    <a:pt x="2331" y="1958"/>
                    <a:pt x="2322" y="1880"/>
                  </a:cubicBezTo>
                  <a:cubicBezTo>
                    <a:pt x="2305" y="1802"/>
                    <a:pt x="2253" y="1776"/>
                    <a:pt x="2210" y="1733"/>
                  </a:cubicBezTo>
                  <a:lnTo>
                    <a:pt x="2010" y="1534"/>
                  </a:lnTo>
                  <a:lnTo>
                    <a:pt x="1629" y="1161"/>
                  </a:lnTo>
                  <a:cubicBezTo>
                    <a:pt x="1369" y="910"/>
                    <a:pt x="1109" y="650"/>
                    <a:pt x="849" y="399"/>
                  </a:cubicBezTo>
                  <a:cubicBezTo>
                    <a:pt x="637" y="204"/>
                    <a:pt x="400" y="0"/>
                    <a:pt x="1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-1131986" y="2339249"/>
              <a:ext cx="126372" cy="139443"/>
            </a:xfrm>
            <a:custGeom>
              <a:avLst/>
              <a:gdLst/>
              <a:ahLst/>
              <a:cxnLst/>
              <a:rect l="l" t="t" r="r" b="b"/>
              <a:pathLst>
                <a:path w="2288" h="2525" extrusionOk="0">
                  <a:moveTo>
                    <a:pt x="1807" y="1"/>
                  </a:moveTo>
                  <a:cubicBezTo>
                    <a:pt x="1785" y="1"/>
                    <a:pt x="1763" y="12"/>
                    <a:pt x="1750" y="33"/>
                  </a:cubicBezTo>
                  <a:cubicBezTo>
                    <a:pt x="1542" y="310"/>
                    <a:pt x="1308" y="570"/>
                    <a:pt x="1040" y="796"/>
                  </a:cubicBezTo>
                  <a:cubicBezTo>
                    <a:pt x="979" y="874"/>
                    <a:pt x="893" y="908"/>
                    <a:pt x="797" y="917"/>
                  </a:cubicBezTo>
                  <a:cubicBezTo>
                    <a:pt x="728" y="917"/>
                    <a:pt x="667" y="925"/>
                    <a:pt x="607" y="951"/>
                  </a:cubicBezTo>
                  <a:cubicBezTo>
                    <a:pt x="520" y="986"/>
                    <a:pt x="468" y="1081"/>
                    <a:pt x="494" y="1168"/>
                  </a:cubicBezTo>
                  <a:cubicBezTo>
                    <a:pt x="435" y="1168"/>
                    <a:pt x="347" y="1151"/>
                    <a:pt x="267" y="1151"/>
                  </a:cubicBezTo>
                  <a:cubicBezTo>
                    <a:pt x="206" y="1151"/>
                    <a:pt x="150" y="1161"/>
                    <a:pt x="113" y="1194"/>
                  </a:cubicBezTo>
                  <a:cubicBezTo>
                    <a:pt x="78" y="1229"/>
                    <a:pt x="61" y="1272"/>
                    <a:pt x="61" y="1315"/>
                  </a:cubicBezTo>
                  <a:cubicBezTo>
                    <a:pt x="61" y="1350"/>
                    <a:pt x="104" y="1471"/>
                    <a:pt x="61" y="1480"/>
                  </a:cubicBezTo>
                  <a:cubicBezTo>
                    <a:pt x="0" y="1497"/>
                    <a:pt x="0" y="1584"/>
                    <a:pt x="61" y="1601"/>
                  </a:cubicBezTo>
                  <a:cubicBezTo>
                    <a:pt x="130" y="1619"/>
                    <a:pt x="191" y="1645"/>
                    <a:pt x="165" y="1723"/>
                  </a:cubicBezTo>
                  <a:cubicBezTo>
                    <a:pt x="148" y="1757"/>
                    <a:pt x="139" y="1792"/>
                    <a:pt x="148" y="1826"/>
                  </a:cubicBezTo>
                  <a:cubicBezTo>
                    <a:pt x="156" y="1878"/>
                    <a:pt x="199" y="1913"/>
                    <a:pt x="251" y="1922"/>
                  </a:cubicBezTo>
                  <a:lnTo>
                    <a:pt x="312" y="2173"/>
                  </a:lnTo>
                  <a:cubicBezTo>
                    <a:pt x="312" y="2208"/>
                    <a:pt x="329" y="2242"/>
                    <a:pt x="347" y="2277"/>
                  </a:cubicBezTo>
                  <a:cubicBezTo>
                    <a:pt x="381" y="2303"/>
                    <a:pt x="425" y="2320"/>
                    <a:pt x="468" y="2329"/>
                  </a:cubicBezTo>
                  <a:cubicBezTo>
                    <a:pt x="546" y="2355"/>
                    <a:pt x="633" y="2372"/>
                    <a:pt x="719" y="2372"/>
                  </a:cubicBezTo>
                  <a:cubicBezTo>
                    <a:pt x="774" y="2372"/>
                    <a:pt x="868" y="2346"/>
                    <a:pt x="943" y="2346"/>
                  </a:cubicBezTo>
                  <a:cubicBezTo>
                    <a:pt x="974" y="2346"/>
                    <a:pt x="1002" y="2351"/>
                    <a:pt x="1023" y="2364"/>
                  </a:cubicBezTo>
                  <a:cubicBezTo>
                    <a:pt x="1083" y="2398"/>
                    <a:pt x="1092" y="2459"/>
                    <a:pt x="1144" y="2494"/>
                  </a:cubicBezTo>
                  <a:cubicBezTo>
                    <a:pt x="1173" y="2513"/>
                    <a:pt x="1208" y="2524"/>
                    <a:pt x="1242" y="2524"/>
                  </a:cubicBezTo>
                  <a:cubicBezTo>
                    <a:pt x="1268" y="2524"/>
                    <a:pt x="1294" y="2517"/>
                    <a:pt x="1317" y="2502"/>
                  </a:cubicBezTo>
                  <a:cubicBezTo>
                    <a:pt x="1378" y="2468"/>
                    <a:pt x="1421" y="2416"/>
                    <a:pt x="1447" y="2355"/>
                  </a:cubicBezTo>
                  <a:cubicBezTo>
                    <a:pt x="1464" y="2268"/>
                    <a:pt x="1525" y="2199"/>
                    <a:pt x="1603" y="2164"/>
                  </a:cubicBezTo>
                  <a:cubicBezTo>
                    <a:pt x="1742" y="2095"/>
                    <a:pt x="1846" y="2043"/>
                    <a:pt x="1854" y="1878"/>
                  </a:cubicBezTo>
                  <a:cubicBezTo>
                    <a:pt x="1863" y="1792"/>
                    <a:pt x="1846" y="1705"/>
                    <a:pt x="1915" y="1636"/>
                  </a:cubicBezTo>
                  <a:cubicBezTo>
                    <a:pt x="1958" y="1584"/>
                    <a:pt x="2019" y="1558"/>
                    <a:pt x="2062" y="1506"/>
                  </a:cubicBezTo>
                  <a:cubicBezTo>
                    <a:pt x="2157" y="1393"/>
                    <a:pt x="2097" y="1289"/>
                    <a:pt x="2019" y="1194"/>
                  </a:cubicBezTo>
                  <a:cubicBezTo>
                    <a:pt x="1915" y="1038"/>
                    <a:pt x="2088" y="917"/>
                    <a:pt x="2097" y="752"/>
                  </a:cubicBezTo>
                  <a:cubicBezTo>
                    <a:pt x="2097" y="683"/>
                    <a:pt x="2071" y="640"/>
                    <a:pt x="2140" y="596"/>
                  </a:cubicBezTo>
                  <a:cubicBezTo>
                    <a:pt x="2166" y="588"/>
                    <a:pt x="2192" y="579"/>
                    <a:pt x="2218" y="562"/>
                  </a:cubicBezTo>
                  <a:cubicBezTo>
                    <a:pt x="2270" y="527"/>
                    <a:pt x="2287" y="458"/>
                    <a:pt x="2261" y="406"/>
                  </a:cubicBezTo>
                  <a:cubicBezTo>
                    <a:pt x="2227" y="336"/>
                    <a:pt x="2149" y="310"/>
                    <a:pt x="2097" y="276"/>
                  </a:cubicBezTo>
                  <a:cubicBezTo>
                    <a:pt x="1993" y="215"/>
                    <a:pt x="1915" y="137"/>
                    <a:pt x="1863" y="33"/>
                  </a:cubicBezTo>
                  <a:cubicBezTo>
                    <a:pt x="1850" y="12"/>
                    <a:pt x="1828" y="1"/>
                    <a:pt x="18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-1161204" y="2498961"/>
              <a:ext cx="102014" cy="33356"/>
            </a:xfrm>
            <a:custGeom>
              <a:avLst/>
              <a:gdLst/>
              <a:ahLst/>
              <a:cxnLst/>
              <a:rect l="l" t="t" r="r" b="b"/>
              <a:pathLst>
                <a:path w="1847" h="604" extrusionOk="0">
                  <a:moveTo>
                    <a:pt x="278" y="0"/>
                  </a:moveTo>
                  <a:cubicBezTo>
                    <a:pt x="209" y="0"/>
                    <a:pt x="148" y="35"/>
                    <a:pt x="105" y="95"/>
                  </a:cubicBezTo>
                  <a:cubicBezTo>
                    <a:pt x="96" y="95"/>
                    <a:pt x="96" y="104"/>
                    <a:pt x="87" y="113"/>
                  </a:cubicBezTo>
                  <a:cubicBezTo>
                    <a:pt x="1" y="217"/>
                    <a:pt x="79" y="373"/>
                    <a:pt x="217" y="373"/>
                  </a:cubicBezTo>
                  <a:cubicBezTo>
                    <a:pt x="243" y="364"/>
                    <a:pt x="269" y="364"/>
                    <a:pt x="295" y="347"/>
                  </a:cubicBezTo>
                  <a:cubicBezTo>
                    <a:pt x="306" y="344"/>
                    <a:pt x="317" y="343"/>
                    <a:pt x="328" y="343"/>
                  </a:cubicBezTo>
                  <a:cubicBezTo>
                    <a:pt x="360" y="343"/>
                    <a:pt x="393" y="353"/>
                    <a:pt x="425" y="373"/>
                  </a:cubicBezTo>
                  <a:cubicBezTo>
                    <a:pt x="512" y="399"/>
                    <a:pt x="599" y="425"/>
                    <a:pt x="694" y="425"/>
                  </a:cubicBezTo>
                  <a:cubicBezTo>
                    <a:pt x="798" y="442"/>
                    <a:pt x="902" y="442"/>
                    <a:pt x="997" y="468"/>
                  </a:cubicBezTo>
                  <a:cubicBezTo>
                    <a:pt x="1092" y="485"/>
                    <a:pt x="1188" y="511"/>
                    <a:pt x="1283" y="546"/>
                  </a:cubicBezTo>
                  <a:cubicBezTo>
                    <a:pt x="1373" y="584"/>
                    <a:pt x="1472" y="604"/>
                    <a:pt x="1569" y="604"/>
                  </a:cubicBezTo>
                  <a:cubicBezTo>
                    <a:pt x="1649" y="604"/>
                    <a:pt x="1729" y="590"/>
                    <a:pt x="1803" y="563"/>
                  </a:cubicBezTo>
                  <a:cubicBezTo>
                    <a:pt x="1837" y="537"/>
                    <a:pt x="1846" y="494"/>
                    <a:pt x="1811" y="468"/>
                  </a:cubicBezTo>
                  <a:cubicBezTo>
                    <a:pt x="1759" y="407"/>
                    <a:pt x="1699" y="355"/>
                    <a:pt x="1629" y="321"/>
                  </a:cubicBezTo>
                  <a:cubicBezTo>
                    <a:pt x="1534" y="277"/>
                    <a:pt x="1422" y="329"/>
                    <a:pt x="1378" y="208"/>
                  </a:cubicBezTo>
                  <a:cubicBezTo>
                    <a:pt x="1369" y="184"/>
                    <a:pt x="1346" y="171"/>
                    <a:pt x="1323" y="171"/>
                  </a:cubicBezTo>
                  <a:cubicBezTo>
                    <a:pt x="1305" y="171"/>
                    <a:pt x="1286" y="180"/>
                    <a:pt x="1274" y="199"/>
                  </a:cubicBezTo>
                  <a:cubicBezTo>
                    <a:pt x="1263" y="213"/>
                    <a:pt x="1245" y="218"/>
                    <a:pt x="1225" y="218"/>
                  </a:cubicBezTo>
                  <a:cubicBezTo>
                    <a:pt x="1171" y="218"/>
                    <a:pt x="1096" y="180"/>
                    <a:pt x="1058" y="173"/>
                  </a:cubicBezTo>
                  <a:cubicBezTo>
                    <a:pt x="1052" y="172"/>
                    <a:pt x="1045" y="172"/>
                    <a:pt x="1038" y="172"/>
                  </a:cubicBezTo>
                  <a:cubicBezTo>
                    <a:pt x="1008" y="172"/>
                    <a:pt x="972" y="180"/>
                    <a:pt x="942" y="180"/>
                  </a:cubicBezTo>
                  <a:cubicBezTo>
                    <a:pt x="923" y="180"/>
                    <a:pt x="905" y="177"/>
                    <a:pt x="893" y="165"/>
                  </a:cubicBezTo>
                  <a:cubicBezTo>
                    <a:pt x="850" y="130"/>
                    <a:pt x="850" y="104"/>
                    <a:pt x="806" y="95"/>
                  </a:cubicBezTo>
                  <a:cubicBezTo>
                    <a:pt x="737" y="95"/>
                    <a:pt x="702" y="156"/>
                    <a:pt x="642" y="173"/>
                  </a:cubicBezTo>
                  <a:cubicBezTo>
                    <a:pt x="635" y="175"/>
                    <a:pt x="628" y="176"/>
                    <a:pt x="621" y="176"/>
                  </a:cubicBezTo>
                  <a:cubicBezTo>
                    <a:pt x="550" y="176"/>
                    <a:pt x="481" y="100"/>
                    <a:pt x="425" y="61"/>
                  </a:cubicBezTo>
                  <a:cubicBezTo>
                    <a:pt x="382" y="26"/>
                    <a:pt x="330" y="9"/>
                    <a:pt x="2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-862124" y="2432635"/>
              <a:ext cx="235456" cy="120888"/>
            </a:xfrm>
            <a:custGeom>
              <a:avLst/>
              <a:gdLst/>
              <a:ahLst/>
              <a:cxnLst/>
              <a:rect l="l" t="t" r="r" b="b"/>
              <a:pathLst>
                <a:path w="4263" h="2189" extrusionOk="0">
                  <a:moveTo>
                    <a:pt x="344" y="1"/>
                  </a:moveTo>
                  <a:cubicBezTo>
                    <a:pt x="245" y="1"/>
                    <a:pt x="123" y="55"/>
                    <a:pt x="61" y="84"/>
                  </a:cubicBezTo>
                  <a:cubicBezTo>
                    <a:pt x="44" y="92"/>
                    <a:pt x="26" y="109"/>
                    <a:pt x="26" y="127"/>
                  </a:cubicBezTo>
                  <a:cubicBezTo>
                    <a:pt x="9" y="144"/>
                    <a:pt x="0" y="170"/>
                    <a:pt x="9" y="196"/>
                  </a:cubicBezTo>
                  <a:cubicBezTo>
                    <a:pt x="30" y="280"/>
                    <a:pt x="113" y="336"/>
                    <a:pt x="199" y="336"/>
                  </a:cubicBezTo>
                  <a:cubicBezTo>
                    <a:pt x="220" y="336"/>
                    <a:pt x="240" y="333"/>
                    <a:pt x="260" y="326"/>
                  </a:cubicBezTo>
                  <a:lnTo>
                    <a:pt x="260" y="326"/>
                  </a:lnTo>
                  <a:cubicBezTo>
                    <a:pt x="252" y="421"/>
                    <a:pt x="156" y="534"/>
                    <a:pt x="156" y="621"/>
                  </a:cubicBezTo>
                  <a:cubicBezTo>
                    <a:pt x="139" y="707"/>
                    <a:pt x="191" y="785"/>
                    <a:pt x="269" y="820"/>
                  </a:cubicBezTo>
                  <a:cubicBezTo>
                    <a:pt x="295" y="820"/>
                    <a:pt x="321" y="811"/>
                    <a:pt x="338" y="785"/>
                  </a:cubicBezTo>
                  <a:cubicBezTo>
                    <a:pt x="355" y="753"/>
                    <a:pt x="377" y="740"/>
                    <a:pt x="403" y="740"/>
                  </a:cubicBezTo>
                  <a:cubicBezTo>
                    <a:pt x="487" y="740"/>
                    <a:pt x="604" y="875"/>
                    <a:pt x="650" y="915"/>
                  </a:cubicBezTo>
                  <a:cubicBezTo>
                    <a:pt x="737" y="976"/>
                    <a:pt x="832" y="1028"/>
                    <a:pt x="936" y="1054"/>
                  </a:cubicBezTo>
                  <a:cubicBezTo>
                    <a:pt x="1135" y="1123"/>
                    <a:pt x="1542" y="1210"/>
                    <a:pt x="1499" y="1504"/>
                  </a:cubicBezTo>
                  <a:cubicBezTo>
                    <a:pt x="1485" y="1546"/>
                    <a:pt x="1521" y="1581"/>
                    <a:pt x="1558" y="1581"/>
                  </a:cubicBezTo>
                  <a:cubicBezTo>
                    <a:pt x="1567" y="1581"/>
                    <a:pt x="1577" y="1579"/>
                    <a:pt x="1586" y="1574"/>
                  </a:cubicBezTo>
                  <a:cubicBezTo>
                    <a:pt x="1606" y="1563"/>
                    <a:pt x="1628" y="1558"/>
                    <a:pt x="1650" y="1558"/>
                  </a:cubicBezTo>
                  <a:cubicBezTo>
                    <a:pt x="1768" y="1558"/>
                    <a:pt x="1907" y="1694"/>
                    <a:pt x="2002" y="1738"/>
                  </a:cubicBezTo>
                  <a:cubicBezTo>
                    <a:pt x="2041" y="1755"/>
                    <a:pt x="2080" y="1765"/>
                    <a:pt x="2121" y="1765"/>
                  </a:cubicBezTo>
                  <a:cubicBezTo>
                    <a:pt x="2144" y="1765"/>
                    <a:pt x="2168" y="1762"/>
                    <a:pt x="2192" y="1756"/>
                  </a:cubicBezTo>
                  <a:cubicBezTo>
                    <a:pt x="2253" y="1738"/>
                    <a:pt x="2313" y="1660"/>
                    <a:pt x="2374" y="1634"/>
                  </a:cubicBezTo>
                  <a:cubicBezTo>
                    <a:pt x="2419" y="1710"/>
                    <a:pt x="2504" y="1759"/>
                    <a:pt x="2594" y="1759"/>
                  </a:cubicBezTo>
                  <a:cubicBezTo>
                    <a:pt x="2607" y="1759"/>
                    <a:pt x="2621" y="1758"/>
                    <a:pt x="2634" y="1756"/>
                  </a:cubicBezTo>
                  <a:cubicBezTo>
                    <a:pt x="2712" y="1730"/>
                    <a:pt x="2790" y="1704"/>
                    <a:pt x="2868" y="1660"/>
                  </a:cubicBezTo>
                  <a:cubicBezTo>
                    <a:pt x="2902" y="1646"/>
                    <a:pt x="2938" y="1639"/>
                    <a:pt x="2975" y="1639"/>
                  </a:cubicBezTo>
                  <a:cubicBezTo>
                    <a:pt x="3052" y="1639"/>
                    <a:pt x="3130" y="1668"/>
                    <a:pt x="3188" y="1721"/>
                  </a:cubicBezTo>
                  <a:cubicBezTo>
                    <a:pt x="3353" y="1842"/>
                    <a:pt x="3483" y="1989"/>
                    <a:pt x="3665" y="2085"/>
                  </a:cubicBezTo>
                  <a:cubicBezTo>
                    <a:pt x="3775" y="2154"/>
                    <a:pt x="3896" y="2189"/>
                    <a:pt x="4021" y="2189"/>
                  </a:cubicBezTo>
                  <a:cubicBezTo>
                    <a:pt x="4084" y="2189"/>
                    <a:pt x="4147" y="2180"/>
                    <a:pt x="4211" y="2163"/>
                  </a:cubicBezTo>
                  <a:cubicBezTo>
                    <a:pt x="4254" y="2145"/>
                    <a:pt x="4263" y="2085"/>
                    <a:pt x="4219" y="2050"/>
                  </a:cubicBezTo>
                  <a:cubicBezTo>
                    <a:pt x="4098" y="1963"/>
                    <a:pt x="3986" y="1859"/>
                    <a:pt x="3890" y="1747"/>
                  </a:cubicBezTo>
                  <a:cubicBezTo>
                    <a:pt x="3838" y="1686"/>
                    <a:pt x="3786" y="1634"/>
                    <a:pt x="3726" y="1591"/>
                  </a:cubicBezTo>
                  <a:cubicBezTo>
                    <a:pt x="3769" y="1556"/>
                    <a:pt x="3812" y="1522"/>
                    <a:pt x="3856" y="1487"/>
                  </a:cubicBezTo>
                  <a:cubicBezTo>
                    <a:pt x="3899" y="1461"/>
                    <a:pt x="3899" y="1400"/>
                    <a:pt x="3856" y="1374"/>
                  </a:cubicBezTo>
                  <a:lnTo>
                    <a:pt x="3405" y="1132"/>
                  </a:lnTo>
                  <a:cubicBezTo>
                    <a:pt x="3405" y="1071"/>
                    <a:pt x="3379" y="1010"/>
                    <a:pt x="3327" y="967"/>
                  </a:cubicBezTo>
                  <a:cubicBezTo>
                    <a:pt x="3284" y="933"/>
                    <a:pt x="3223" y="907"/>
                    <a:pt x="3154" y="907"/>
                  </a:cubicBezTo>
                  <a:cubicBezTo>
                    <a:pt x="3171" y="863"/>
                    <a:pt x="3162" y="811"/>
                    <a:pt x="3145" y="759"/>
                  </a:cubicBezTo>
                  <a:cubicBezTo>
                    <a:pt x="3085" y="655"/>
                    <a:pt x="2981" y="577"/>
                    <a:pt x="2859" y="551"/>
                  </a:cubicBezTo>
                  <a:lnTo>
                    <a:pt x="2417" y="395"/>
                  </a:lnTo>
                  <a:cubicBezTo>
                    <a:pt x="2357" y="291"/>
                    <a:pt x="2262" y="213"/>
                    <a:pt x="2149" y="170"/>
                  </a:cubicBezTo>
                  <a:cubicBezTo>
                    <a:pt x="2084" y="157"/>
                    <a:pt x="2017" y="151"/>
                    <a:pt x="1950" y="151"/>
                  </a:cubicBezTo>
                  <a:cubicBezTo>
                    <a:pt x="1882" y="151"/>
                    <a:pt x="1815" y="157"/>
                    <a:pt x="1750" y="170"/>
                  </a:cubicBezTo>
                  <a:cubicBezTo>
                    <a:pt x="1690" y="146"/>
                    <a:pt x="1626" y="133"/>
                    <a:pt x="1563" y="133"/>
                  </a:cubicBezTo>
                  <a:cubicBezTo>
                    <a:pt x="1489" y="133"/>
                    <a:pt x="1417" y="150"/>
                    <a:pt x="1352" y="187"/>
                  </a:cubicBezTo>
                  <a:cubicBezTo>
                    <a:pt x="1239" y="257"/>
                    <a:pt x="1187" y="387"/>
                    <a:pt x="1118" y="491"/>
                  </a:cubicBezTo>
                  <a:cubicBezTo>
                    <a:pt x="1083" y="543"/>
                    <a:pt x="1031" y="586"/>
                    <a:pt x="971" y="612"/>
                  </a:cubicBezTo>
                  <a:cubicBezTo>
                    <a:pt x="957" y="614"/>
                    <a:pt x="945" y="616"/>
                    <a:pt x="934" y="616"/>
                  </a:cubicBezTo>
                  <a:cubicBezTo>
                    <a:pt x="870" y="616"/>
                    <a:pt x="854" y="573"/>
                    <a:pt x="832" y="499"/>
                  </a:cubicBezTo>
                  <a:cubicBezTo>
                    <a:pt x="797" y="369"/>
                    <a:pt x="693" y="369"/>
                    <a:pt x="581" y="361"/>
                  </a:cubicBezTo>
                  <a:cubicBezTo>
                    <a:pt x="416" y="343"/>
                    <a:pt x="537" y="161"/>
                    <a:pt x="468" y="58"/>
                  </a:cubicBezTo>
                  <a:cubicBezTo>
                    <a:pt x="441" y="16"/>
                    <a:pt x="396" y="1"/>
                    <a:pt x="3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-1079848" y="2553359"/>
              <a:ext cx="488587" cy="378457"/>
            </a:xfrm>
            <a:custGeom>
              <a:avLst/>
              <a:gdLst/>
              <a:ahLst/>
              <a:cxnLst/>
              <a:rect l="l" t="t" r="r" b="b"/>
              <a:pathLst>
                <a:path w="8846" h="6853" extrusionOk="0">
                  <a:moveTo>
                    <a:pt x="6247" y="0"/>
                  </a:moveTo>
                  <a:cubicBezTo>
                    <a:pt x="6241" y="0"/>
                    <a:pt x="6235" y="1"/>
                    <a:pt x="6229" y="3"/>
                  </a:cubicBezTo>
                  <a:cubicBezTo>
                    <a:pt x="6022" y="89"/>
                    <a:pt x="6091" y="367"/>
                    <a:pt x="6091" y="540"/>
                  </a:cubicBezTo>
                  <a:cubicBezTo>
                    <a:pt x="6091" y="826"/>
                    <a:pt x="6048" y="1120"/>
                    <a:pt x="5952" y="1398"/>
                  </a:cubicBezTo>
                  <a:cubicBezTo>
                    <a:pt x="5562" y="1389"/>
                    <a:pt x="5190" y="1224"/>
                    <a:pt x="4921" y="930"/>
                  </a:cubicBezTo>
                  <a:cubicBezTo>
                    <a:pt x="4991" y="860"/>
                    <a:pt x="5034" y="765"/>
                    <a:pt x="5034" y="670"/>
                  </a:cubicBezTo>
                  <a:cubicBezTo>
                    <a:pt x="5025" y="618"/>
                    <a:pt x="5008" y="566"/>
                    <a:pt x="4965" y="531"/>
                  </a:cubicBezTo>
                  <a:lnTo>
                    <a:pt x="5017" y="505"/>
                  </a:lnTo>
                  <a:cubicBezTo>
                    <a:pt x="5060" y="479"/>
                    <a:pt x="5060" y="419"/>
                    <a:pt x="5017" y="393"/>
                  </a:cubicBezTo>
                  <a:lnTo>
                    <a:pt x="4705" y="254"/>
                  </a:lnTo>
                  <a:cubicBezTo>
                    <a:pt x="4627" y="202"/>
                    <a:pt x="4540" y="176"/>
                    <a:pt x="4454" y="150"/>
                  </a:cubicBezTo>
                  <a:cubicBezTo>
                    <a:pt x="4436" y="147"/>
                    <a:pt x="4418" y="146"/>
                    <a:pt x="4400" y="146"/>
                  </a:cubicBezTo>
                  <a:cubicBezTo>
                    <a:pt x="4303" y="146"/>
                    <a:pt x="4210" y="188"/>
                    <a:pt x="4202" y="297"/>
                  </a:cubicBezTo>
                  <a:cubicBezTo>
                    <a:pt x="4202" y="315"/>
                    <a:pt x="4202" y="332"/>
                    <a:pt x="4220" y="341"/>
                  </a:cubicBezTo>
                  <a:lnTo>
                    <a:pt x="4202" y="367"/>
                  </a:lnTo>
                  <a:cubicBezTo>
                    <a:pt x="4167" y="360"/>
                    <a:pt x="4131" y="357"/>
                    <a:pt x="4096" y="357"/>
                  </a:cubicBezTo>
                  <a:cubicBezTo>
                    <a:pt x="3995" y="357"/>
                    <a:pt x="3896" y="384"/>
                    <a:pt x="3812" y="436"/>
                  </a:cubicBezTo>
                  <a:cubicBezTo>
                    <a:pt x="3682" y="497"/>
                    <a:pt x="3527" y="583"/>
                    <a:pt x="3527" y="739"/>
                  </a:cubicBezTo>
                  <a:cubicBezTo>
                    <a:pt x="3527" y="834"/>
                    <a:pt x="3544" y="921"/>
                    <a:pt x="3457" y="990"/>
                  </a:cubicBezTo>
                  <a:cubicBezTo>
                    <a:pt x="3423" y="1017"/>
                    <a:pt x="3382" y="1030"/>
                    <a:pt x="3342" y="1030"/>
                  </a:cubicBezTo>
                  <a:cubicBezTo>
                    <a:pt x="3291" y="1030"/>
                    <a:pt x="3240" y="1008"/>
                    <a:pt x="3206" y="964"/>
                  </a:cubicBezTo>
                  <a:cubicBezTo>
                    <a:pt x="3163" y="912"/>
                    <a:pt x="3163" y="826"/>
                    <a:pt x="3111" y="782"/>
                  </a:cubicBezTo>
                  <a:cubicBezTo>
                    <a:pt x="3075" y="753"/>
                    <a:pt x="3036" y="739"/>
                    <a:pt x="2995" y="739"/>
                  </a:cubicBezTo>
                  <a:cubicBezTo>
                    <a:pt x="2976" y="739"/>
                    <a:pt x="2957" y="742"/>
                    <a:pt x="2937" y="748"/>
                  </a:cubicBezTo>
                  <a:cubicBezTo>
                    <a:pt x="2608" y="826"/>
                    <a:pt x="2426" y="1233"/>
                    <a:pt x="2218" y="1475"/>
                  </a:cubicBezTo>
                  <a:cubicBezTo>
                    <a:pt x="1984" y="1770"/>
                    <a:pt x="1690" y="2013"/>
                    <a:pt x="1352" y="2186"/>
                  </a:cubicBezTo>
                  <a:cubicBezTo>
                    <a:pt x="954" y="2385"/>
                    <a:pt x="503" y="2463"/>
                    <a:pt x="53" y="2541"/>
                  </a:cubicBezTo>
                  <a:cubicBezTo>
                    <a:pt x="9" y="2558"/>
                    <a:pt x="1" y="2628"/>
                    <a:pt x="44" y="2654"/>
                  </a:cubicBezTo>
                  <a:cubicBezTo>
                    <a:pt x="243" y="2766"/>
                    <a:pt x="130" y="2948"/>
                    <a:pt x="79" y="3113"/>
                  </a:cubicBezTo>
                  <a:cubicBezTo>
                    <a:pt x="44" y="3260"/>
                    <a:pt x="35" y="3416"/>
                    <a:pt x="70" y="3563"/>
                  </a:cubicBezTo>
                  <a:cubicBezTo>
                    <a:pt x="122" y="3893"/>
                    <a:pt x="304" y="4187"/>
                    <a:pt x="425" y="4499"/>
                  </a:cubicBezTo>
                  <a:cubicBezTo>
                    <a:pt x="494" y="4655"/>
                    <a:pt x="538" y="4820"/>
                    <a:pt x="555" y="4993"/>
                  </a:cubicBezTo>
                  <a:cubicBezTo>
                    <a:pt x="564" y="5079"/>
                    <a:pt x="555" y="5157"/>
                    <a:pt x="538" y="5244"/>
                  </a:cubicBezTo>
                  <a:cubicBezTo>
                    <a:pt x="520" y="5313"/>
                    <a:pt x="477" y="5383"/>
                    <a:pt x="468" y="5452"/>
                  </a:cubicBezTo>
                  <a:cubicBezTo>
                    <a:pt x="460" y="5539"/>
                    <a:pt x="503" y="5617"/>
                    <a:pt x="572" y="5651"/>
                  </a:cubicBezTo>
                  <a:cubicBezTo>
                    <a:pt x="624" y="5686"/>
                    <a:pt x="772" y="5721"/>
                    <a:pt x="763" y="5799"/>
                  </a:cubicBezTo>
                  <a:cubicBezTo>
                    <a:pt x="763" y="5836"/>
                    <a:pt x="789" y="5861"/>
                    <a:pt x="825" y="5861"/>
                  </a:cubicBezTo>
                  <a:cubicBezTo>
                    <a:pt x="830" y="5861"/>
                    <a:pt x="835" y="5860"/>
                    <a:pt x="841" y="5859"/>
                  </a:cubicBezTo>
                  <a:lnTo>
                    <a:pt x="1352" y="5721"/>
                  </a:lnTo>
                  <a:lnTo>
                    <a:pt x="1595" y="5651"/>
                  </a:lnTo>
                  <a:cubicBezTo>
                    <a:pt x="1647" y="5638"/>
                    <a:pt x="1701" y="5632"/>
                    <a:pt x="1755" y="5632"/>
                  </a:cubicBezTo>
                  <a:cubicBezTo>
                    <a:pt x="1809" y="5632"/>
                    <a:pt x="1863" y="5638"/>
                    <a:pt x="1915" y="5651"/>
                  </a:cubicBezTo>
                  <a:cubicBezTo>
                    <a:pt x="1939" y="5659"/>
                    <a:pt x="1964" y="5663"/>
                    <a:pt x="1988" y="5663"/>
                  </a:cubicBezTo>
                  <a:cubicBezTo>
                    <a:pt x="2068" y="5663"/>
                    <a:pt x="2144" y="5621"/>
                    <a:pt x="2184" y="5547"/>
                  </a:cubicBezTo>
                  <a:cubicBezTo>
                    <a:pt x="2218" y="5495"/>
                    <a:pt x="2236" y="5443"/>
                    <a:pt x="2262" y="5391"/>
                  </a:cubicBezTo>
                  <a:cubicBezTo>
                    <a:pt x="2305" y="5331"/>
                    <a:pt x="2374" y="5296"/>
                    <a:pt x="2452" y="5287"/>
                  </a:cubicBezTo>
                  <a:cubicBezTo>
                    <a:pt x="2591" y="5270"/>
                    <a:pt x="2721" y="5235"/>
                    <a:pt x="2851" y="5183"/>
                  </a:cubicBezTo>
                  <a:cubicBezTo>
                    <a:pt x="3007" y="5105"/>
                    <a:pt x="3163" y="5036"/>
                    <a:pt x="3327" y="4975"/>
                  </a:cubicBezTo>
                  <a:cubicBezTo>
                    <a:pt x="3489" y="4920"/>
                    <a:pt x="3658" y="4892"/>
                    <a:pt x="3827" y="4892"/>
                  </a:cubicBezTo>
                  <a:cubicBezTo>
                    <a:pt x="3976" y="4892"/>
                    <a:pt x="4126" y="4914"/>
                    <a:pt x="4272" y="4958"/>
                  </a:cubicBezTo>
                  <a:cubicBezTo>
                    <a:pt x="4575" y="5062"/>
                    <a:pt x="4817" y="5305"/>
                    <a:pt x="4913" y="5617"/>
                  </a:cubicBezTo>
                  <a:cubicBezTo>
                    <a:pt x="4918" y="5644"/>
                    <a:pt x="4944" y="5661"/>
                    <a:pt x="4970" y="5661"/>
                  </a:cubicBezTo>
                  <a:cubicBezTo>
                    <a:pt x="4984" y="5661"/>
                    <a:pt x="4998" y="5655"/>
                    <a:pt x="5008" y="5643"/>
                  </a:cubicBezTo>
                  <a:cubicBezTo>
                    <a:pt x="5086" y="5573"/>
                    <a:pt x="5225" y="5400"/>
                    <a:pt x="5337" y="5400"/>
                  </a:cubicBezTo>
                  <a:cubicBezTo>
                    <a:pt x="5476" y="5409"/>
                    <a:pt x="5398" y="5599"/>
                    <a:pt x="5363" y="5677"/>
                  </a:cubicBezTo>
                  <a:cubicBezTo>
                    <a:pt x="5346" y="5695"/>
                    <a:pt x="5354" y="5729"/>
                    <a:pt x="5372" y="5747"/>
                  </a:cubicBezTo>
                  <a:cubicBezTo>
                    <a:pt x="5493" y="5868"/>
                    <a:pt x="5614" y="5998"/>
                    <a:pt x="5718" y="6128"/>
                  </a:cubicBezTo>
                  <a:cubicBezTo>
                    <a:pt x="5779" y="6197"/>
                    <a:pt x="5822" y="6275"/>
                    <a:pt x="5866" y="6353"/>
                  </a:cubicBezTo>
                  <a:cubicBezTo>
                    <a:pt x="5883" y="6422"/>
                    <a:pt x="5909" y="6483"/>
                    <a:pt x="5952" y="6535"/>
                  </a:cubicBezTo>
                  <a:cubicBezTo>
                    <a:pt x="6100" y="6743"/>
                    <a:pt x="6385" y="6691"/>
                    <a:pt x="6576" y="6838"/>
                  </a:cubicBezTo>
                  <a:cubicBezTo>
                    <a:pt x="6586" y="6848"/>
                    <a:pt x="6602" y="6852"/>
                    <a:pt x="6619" y="6852"/>
                  </a:cubicBezTo>
                  <a:cubicBezTo>
                    <a:pt x="6631" y="6852"/>
                    <a:pt x="6643" y="6850"/>
                    <a:pt x="6654" y="6847"/>
                  </a:cubicBezTo>
                  <a:cubicBezTo>
                    <a:pt x="6723" y="6812"/>
                    <a:pt x="6793" y="6769"/>
                    <a:pt x="6853" y="6708"/>
                  </a:cubicBezTo>
                  <a:cubicBezTo>
                    <a:pt x="6921" y="6772"/>
                    <a:pt x="7010" y="6794"/>
                    <a:pt x="7106" y="6794"/>
                  </a:cubicBezTo>
                  <a:cubicBezTo>
                    <a:pt x="7256" y="6794"/>
                    <a:pt x="7421" y="6740"/>
                    <a:pt x="7538" y="6708"/>
                  </a:cubicBezTo>
                  <a:cubicBezTo>
                    <a:pt x="7702" y="6665"/>
                    <a:pt x="7858" y="6613"/>
                    <a:pt x="8014" y="6535"/>
                  </a:cubicBezTo>
                  <a:cubicBezTo>
                    <a:pt x="8135" y="6474"/>
                    <a:pt x="8135" y="6362"/>
                    <a:pt x="8092" y="6240"/>
                  </a:cubicBezTo>
                  <a:cubicBezTo>
                    <a:pt x="7962" y="5885"/>
                    <a:pt x="8213" y="5599"/>
                    <a:pt x="8413" y="5331"/>
                  </a:cubicBezTo>
                  <a:cubicBezTo>
                    <a:pt x="8517" y="5218"/>
                    <a:pt x="8595" y="5088"/>
                    <a:pt x="8647" y="4941"/>
                  </a:cubicBezTo>
                  <a:cubicBezTo>
                    <a:pt x="8690" y="4785"/>
                    <a:pt x="8707" y="4620"/>
                    <a:pt x="8681" y="4456"/>
                  </a:cubicBezTo>
                  <a:cubicBezTo>
                    <a:pt x="8638" y="4282"/>
                    <a:pt x="8655" y="4100"/>
                    <a:pt x="8716" y="3936"/>
                  </a:cubicBezTo>
                  <a:cubicBezTo>
                    <a:pt x="8768" y="3806"/>
                    <a:pt x="8846" y="3676"/>
                    <a:pt x="8829" y="3529"/>
                  </a:cubicBezTo>
                  <a:cubicBezTo>
                    <a:pt x="8803" y="3286"/>
                    <a:pt x="8551" y="3182"/>
                    <a:pt x="8378" y="3061"/>
                  </a:cubicBezTo>
                  <a:cubicBezTo>
                    <a:pt x="8135" y="2879"/>
                    <a:pt x="8135" y="2541"/>
                    <a:pt x="7910" y="2350"/>
                  </a:cubicBezTo>
                  <a:cubicBezTo>
                    <a:pt x="7806" y="2273"/>
                    <a:pt x="7694" y="2203"/>
                    <a:pt x="7581" y="2151"/>
                  </a:cubicBezTo>
                  <a:cubicBezTo>
                    <a:pt x="7434" y="2082"/>
                    <a:pt x="7338" y="1943"/>
                    <a:pt x="7312" y="1796"/>
                  </a:cubicBezTo>
                  <a:cubicBezTo>
                    <a:pt x="7278" y="1640"/>
                    <a:pt x="7217" y="1493"/>
                    <a:pt x="7122" y="1372"/>
                  </a:cubicBezTo>
                  <a:cubicBezTo>
                    <a:pt x="7018" y="1250"/>
                    <a:pt x="6905" y="1138"/>
                    <a:pt x="6784" y="1034"/>
                  </a:cubicBezTo>
                  <a:cubicBezTo>
                    <a:pt x="6654" y="912"/>
                    <a:pt x="6550" y="774"/>
                    <a:pt x="6481" y="626"/>
                  </a:cubicBezTo>
                  <a:cubicBezTo>
                    <a:pt x="6403" y="436"/>
                    <a:pt x="6342" y="245"/>
                    <a:pt x="6307" y="46"/>
                  </a:cubicBezTo>
                  <a:cubicBezTo>
                    <a:pt x="6300" y="17"/>
                    <a:pt x="6275" y="0"/>
                    <a:pt x="62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-715705" y="2950984"/>
              <a:ext cx="58436" cy="53403"/>
            </a:xfrm>
            <a:custGeom>
              <a:avLst/>
              <a:gdLst/>
              <a:ahLst/>
              <a:cxnLst/>
              <a:rect l="l" t="t" r="r" b="b"/>
              <a:pathLst>
                <a:path w="1058" h="967" extrusionOk="0">
                  <a:moveTo>
                    <a:pt x="233" y="1"/>
                  </a:moveTo>
                  <a:cubicBezTo>
                    <a:pt x="190" y="1"/>
                    <a:pt x="146" y="16"/>
                    <a:pt x="113" y="45"/>
                  </a:cubicBezTo>
                  <a:cubicBezTo>
                    <a:pt x="0" y="141"/>
                    <a:pt x="87" y="297"/>
                    <a:pt x="130" y="400"/>
                  </a:cubicBezTo>
                  <a:cubicBezTo>
                    <a:pt x="191" y="574"/>
                    <a:pt x="269" y="738"/>
                    <a:pt x="356" y="894"/>
                  </a:cubicBezTo>
                  <a:cubicBezTo>
                    <a:pt x="395" y="948"/>
                    <a:pt x="443" y="966"/>
                    <a:pt x="495" y="966"/>
                  </a:cubicBezTo>
                  <a:cubicBezTo>
                    <a:pt x="569" y="966"/>
                    <a:pt x="652" y="928"/>
                    <a:pt x="728" y="903"/>
                  </a:cubicBezTo>
                  <a:cubicBezTo>
                    <a:pt x="849" y="868"/>
                    <a:pt x="953" y="782"/>
                    <a:pt x="1005" y="669"/>
                  </a:cubicBezTo>
                  <a:cubicBezTo>
                    <a:pt x="1057" y="548"/>
                    <a:pt x="1057" y="418"/>
                    <a:pt x="1005" y="297"/>
                  </a:cubicBezTo>
                  <a:cubicBezTo>
                    <a:pt x="971" y="223"/>
                    <a:pt x="925" y="199"/>
                    <a:pt x="872" y="199"/>
                  </a:cubicBezTo>
                  <a:cubicBezTo>
                    <a:pt x="819" y="199"/>
                    <a:pt x="758" y="223"/>
                    <a:pt x="693" y="245"/>
                  </a:cubicBezTo>
                  <a:cubicBezTo>
                    <a:pt x="650" y="258"/>
                    <a:pt x="605" y="273"/>
                    <a:pt x="562" y="273"/>
                  </a:cubicBezTo>
                  <a:cubicBezTo>
                    <a:pt x="520" y="273"/>
                    <a:pt x="481" y="258"/>
                    <a:pt x="451" y="210"/>
                  </a:cubicBezTo>
                  <a:cubicBezTo>
                    <a:pt x="434" y="167"/>
                    <a:pt x="408" y="123"/>
                    <a:pt x="373" y="80"/>
                  </a:cubicBezTo>
                  <a:cubicBezTo>
                    <a:pt x="373" y="71"/>
                    <a:pt x="364" y="63"/>
                    <a:pt x="356" y="54"/>
                  </a:cubicBezTo>
                  <a:cubicBezTo>
                    <a:pt x="324" y="18"/>
                    <a:pt x="279" y="1"/>
                    <a:pt x="2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-369789" y="2862071"/>
              <a:ext cx="79038" cy="108241"/>
            </a:xfrm>
            <a:custGeom>
              <a:avLst/>
              <a:gdLst/>
              <a:ahLst/>
              <a:cxnLst/>
              <a:rect l="l" t="t" r="r" b="b"/>
              <a:pathLst>
                <a:path w="1431" h="1960" extrusionOk="0">
                  <a:moveTo>
                    <a:pt x="62" y="1"/>
                  </a:moveTo>
                  <a:cubicBezTo>
                    <a:pt x="27" y="1"/>
                    <a:pt x="1" y="35"/>
                    <a:pt x="1" y="61"/>
                  </a:cubicBezTo>
                  <a:lnTo>
                    <a:pt x="1" y="105"/>
                  </a:lnTo>
                  <a:cubicBezTo>
                    <a:pt x="1" y="122"/>
                    <a:pt x="10" y="131"/>
                    <a:pt x="18" y="139"/>
                  </a:cubicBezTo>
                  <a:lnTo>
                    <a:pt x="27" y="157"/>
                  </a:lnTo>
                  <a:cubicBezTo>
                    <a:pt x="105" y="295"/>
                    <a:pt x="192" y="434"/>
                    <a:pt x="278" y="564"/>
                  </a:cubicBezTo>
                  <a:cubicBezTo>
                    <a:pt x="322" y="624"/>
                    <a:pt x="356" y="694"/>
                    <a:pt x="382" y="763"/>
                  </a:cubicBezTo>
                  <a:cubicBezTo>
                    <a:pt x="382" y="824"/>
                    <a:pt x="391" y="893"/>
                    <a:pt x="391" y="962"/>
                  </a:cubicBezTo>
                  <a:cubicBezTo>
                    <a:pt x="391" y="1014"/>
                    <a:pt x="408" y="1066"/>
                    <a:pt x="434" y="1110"/>
                  </a:cubicBezTo>
                  <a:cubicBezTo>
                    <a:pt x="443" y="1127"/>
                    <a:pt x="477" y="1170"/>
                    <a:pt x="477" y="1196"/>
                  </a:cubicBezTo>
                  <a:cubicBezTo>
                    <a:pt x="477" y="1239"/>
                    <a:pt x="425" y="1231"/>
                    <a:pt x="391" y="1239"/>
                  </a:cubicBezTo>
                  <a:cubicBezTo>
                    <a:pt x="313" y="1248"/>
                    <a:pt x="244" y="1283"/>
                    <a:pt x="235" y="1378"/>
                  </a:cubicBezTo>
                  <a:cubicBezTo>
                    <a:pt x="235" y="1404"/>
                    <a:pt x="252" y="1421"/>
                    <a:pt x="278" y="1430"/>
                  </a:cubicBezTo>
                  <a:cubicBezTo>
                    <a:pt x="330" y="1430"/>
                    <a:pt x="373" y="1456"/>
                    <a:pt x="408" y="1491"/>
                  </a:cubicBezTo>
                  <a:cubicBezTo>
                    <a:pt x="434" y="1525"/>
                    <a:pt x="443" y="1569"/>
                    <a:pt x="469" y="1603"/>
                  </a:cubicBezTo>
                  <a:cubicBezTo>
                    <a:pt x="547" y="1699"/>
                    <a:pt x="607" y="1751"/>
                    <a:pt x="581" y="1881"/>
                  </a:cubicBezTo>
                  <a:cubicBezTo>
                    <a:pt x="566" y="1920"/>
                    <a:pt x="600" y="1960"/>
                    <a:pt x="639" y="1960"/>
                  </a:cubicBezTo>
                  <a:cubicBezTo>
                    <a:pt x="643" y="1960"/>
                    <a:pt x="647" y="1959"/>
                    <a:pt x="651" y="1959"/>
                  </a:cubicBezTo>
                  <a:cubicBezTo>
                    <a:pt x="807" y="1915"/>
                    <a:pt x="928" y="1785"/>
                    <a:pt x="954" y="1621"/>
                  </a:cubicBezTo>
                  <a:cubicBezTo>
                    <a:pt x="954" y="1595"/>
                    <a:pt x="954" y="1569"/>
                    <a:pt x="954" y="1543"/>
                  </a:cubicBezTo>
                  <a:cubicBezTo>
                    <a:pt x="980" y="1465"/>
                    <a:pt x="1006" y="1465"/>
                    <a:pt x="1075" y="1447"/>
                  </a:cubicBezTo>
                  <a:cubicBezTo>
                    <a:pt x="1162" y="1430"/>
                    <a:pt x="1266" y="1378"/>
                    <a:pt x="1266" y="1274"/>
                  </a:cubicBezTo>
                  <a:cubicBezTo>
                    <a:pt x="1266" y="1248"/>
                    <a:pt x="1257" y="1231"/>
                    <a:pt x="1257" y="1213"/>
                  </a:cubicBezTo>
                  <a:cubicBezTo>
                    <a:pt x="1248" y="1179"/>
                    <a:pt x="1248" y="1144"/>
                    <a:pt x="1266" y="1118"/>
                  </a:cubicBezTo>
                  <a:cubicBezTo>
                    <a:pt x="1309" y="1049"/>
                    <a:pt x="1361" y="971"/>
                    <a:pt x="1413" y="910"/>
                  </a:cubicBezTo>
                  <a:cubicBezTo>
                    <a:pt x="1430" y="876"/>
                    <a:pt x="1422" y="841"/>
                    <a:pt x="1387" y="824"/>
                  </a:cubicBezTo>
                  <a:cubicBezTo>
                    <a:pt x="1326" y="789"/>
                    <a:pt x="1266" y="772"/>
                    <a:pt x="1197" y="772"/>
                  </a:cubicBezTo>
                  <a:cubicBezTo>
                    <a:pt x="1127" y="772"/>
                    <a:pt x="1049" y="780"/>
                    <a:pt x="980" y="806"/>
                  </a:cubicBezTo>
                  <a:cubicBezTo>
                    <a:pt x="970" y="808"/>
                    <a:pt x="961" y="809"/>
                    <a:pt x="952" y="809"/>
                  </a:cubicBezTo>
                  <a:cubicBezTo>
                    <a:pt x="811" y="809"/>
                    <a:pt x="774" y="567"/>
                    <a:pt x="677" y="486"/>
                  </a:cubicBezTo>
                  <a:cubicBezTo>
                    <a:pt x="651" y="477"/>
                    <a:pt x="633" y="460"/>
                    <a:pt x="607" y="451"/>
                  </a:cubicBezTo>
                  <a:cubicBezTo>
                    <a:pt x="573" y="416"/>
                    <a:pt x="547" y="382"/>
                    <a:pt x="529" y="330"/>
                  </a:cubicBezTo>
                  <a:cubicBezTo>
                    <a:pt x="512" y="278"/>
                    <a:pt x="477" y="235"/>
                    <a:pt x="434" y="200"/>
                  </a:cubicBezTo>
                  <a:cubicBezTo>
                    <a:pt x="339" y="122"/>
                    <a:pt x="235" y="61"/>
                    <a:pt x="122" y="18"/>
                  </a:cubicBezTo>
                  <a:lnTo>
                    <a:pt x="105" y="18"/>
                  </a:lnTo>
                  <a:cubicBezTo>
                    <a:pt x="96" y="9"/>
                    <a:pt x="79" y="1"/>
                    <a:pt x="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-458767" y="2952585"/>
              <a:ext cx="110465" cy="104596"/>
            </a:xfrm>
            <a:custGeom>
              <a:avLst/>
              <a:gdLst/>
              <a:ahLst/>
              <a:cxnLst/>
              <a:rect l="l" t="t" r="r" b="b"/>
              <a:pathLst>
                <a:path w="2000" h="1894" extrusionOk="0">
                  <a:moveTo>
                    <a:pt x="1684" y="0"/>
                  </a:moveTo>
                  <a:cubicBezTo>
                    <a:pt x="1652" y="0"/>
                    <a:pt x="1619" y="5"/>
                    <a:pt x="1586" y="16"/>
                  </a:cubicBezTo>
                  <a:cubicBezTo>
                    <a:pt x="1577" y="25"/>
                    <a:pt x="1569" y="25"/>
                    <a:pt x="1560" y="42"/>
                  </a:cubicBezTo>
                  <a:cubicBezTo>
                    <a:pt x="1387" y="181"/>
                    <a:pt x="1421" y="441"/>
                    <a:pt x="1257" y="588"/>
                  </a:cubicBezTo>
                  <a:cubicBezTo>
                    <a:pt x="1179" y="649"/>
                    <a:pt x="1101" y="709"/>
                    <a:pt x="1032" y="779"/>
                  </a:cubicBezTo>
                  <a:cubicBezTo>
                    <a:pt x="1006" y="805"/>
                    <a:pt x="988" y="839"/>
                    <a:pt x="971" y="874"/>
                  </a:cubicBezTo>
                  <a:cubicBezTo>
                    <a:pt x="936" y="926"/>
                    <a:pt x="945" y="1004"/>
                    <a:pt x="893" y="1047"/>
                  </a:cubicBezTo>
                  <a:cubicBezTo>
                    <a:pt x="832" y="1082"/>
                    <a:pt x="780" y="1108"/>
                    <a:pt x="720" y="1125"/>
                  </a:cubicBezTo>
                  <a:lnTo>
                    <a:pt x="503" y="1221"/>
                  </a:lnTo>
                  <a:cubicBezTo>
                    <a:pt x="356" y="1272"/>
                    <a:pt x="217" y="1333"/>
                    <a:pt x="87" y="1411"/>
                  </a:cubicBezTo>
                  <a:cubicBezTo>
                    <a:pt x="27" y="1446"/>
                    <a:pt x="1" y="1532"/>
                    <a:pt x="35" y="1602"/>
                  </a:cubicBezTo>
                  <a:cubicBezTo>
                    <a:pt x="80" y="1668"/>
                    <a:pt x="162" y="1709"/>
                    <a:pt x="239" y="1709"/>
                  </a:cubicBezTo>
                  <a:cubicBezTo>
                    <a:pt x="252" y="1709"/>
                    <a:pt x="265" y="1708"/>
                    <a:pt x="278" y="1706"/>
                  </a:cubicBezTo>
                  <a:cubicBezTo>
                    <a:pt x="322" y="1693"/>
                    <a:pt x="367" y="1685"/>
                    <a:pt x="408" y="1685"/>
                  </a:cubicBezTo>
                  <a:cubicBezTo>
                    <a:pt x="423" y="1685"/>
                    <a:pt x="437" y="1686"/>
                    <a:pt x="451" y="1688"/>
                  </a:cubicBezTo>
                  <a:cubicBezTo>
                    <a:pt x="512" y="1714"/>
                    <a:pt x="572" y="1758"/>
                    <a:pt x="616" y="1801"/>
                  </a:cubicBezTo>
                  <a:cubicBezTo>
                    <a:pt x="669" y="1847"/>
                    <a:pt x="737" y="1894"/>
                    <a:pt x="808" y="1894"/>
                  </a:cubicBezTo>
                  <a:cubicBezTo>
                    <a:pt x="831" y="1894"/>
                    <a:pt x="853" y="1889"/>
                    <a:pt x="876" y="1879"/>
                  </a:cubicBezTo>
                  <a:cubicBezTo>
                    <a:pt x="902" y="1870"/>
                    <a:pt x="928" y="1827"/>
                    <a:pt x="962" y="1818"/>
                  </a:cubicBezTo>
                  <a:cubicBezTo>
                    <a:pt x="967" y="1815"/>
                    <a:pt x="971" y="1814"/>
                    <a:pt x="977" y="1814"/>
                  </a:cubicBezTo>
                  <a:cubicBezTo>
                    <a:pt x="1003" y="1814"/>
                    <a:pt x="1039" y="1844"/>
                    <a:pt x="1075" y="1844"/>
                  </a:cubicBezTo>
                  <a:cubicBezTo>
                    <a:pt x="1170" y="1844"/>
                    <a:pt x="1239" y="1714"/>
                    <a:pt x="1265" y="1636"/>
                  </a:cubicBezTo>
                  <a:cubicBezTo>
                    <a:pt x="1274" y="1593"/>
                    <a:pt x="1283" y="1541"/>
                    <a:pt x="1283" y="1498"/>
                  </a:cubicBezTo>
                  <a:cubicBezTo>
                    <a:pt x="1283" y="1428"/>
                    <a:pt x="1239" y="1281"/>
                    <a:pt x="1343" y="1272"/>
                  </a:cubicBezTo>
                  <a:cubicBezTo>
                    <a:pt x="1371" y="1272"/>
                    <a:pt x="1399" y="1284"/>
                    <a:pt x="1431" y="1284"/>
                  </a:cubicBezTo>
                  <a:cubicBezTo>
                    <a:pt x="1439" y="1284"/>
                    <a:pt x="1447" y="1283"/>
                    <a:pt x="1456" y="1281"/>
                  </a:cubicBezTo>
                  <a:cubicBezTo>
                    <a:pt x="1491" y="1272"/>
                    <a:pt x="1517" y="1246"/>
                    <a:pt x="1534" y="1212"/>
                  </a:cubicBezTo>
                  <a:cubicBezTo>
                    <a:pt x="1560" y="1151"/>
                    <a:pt x="1517" y="1047"/>
                    <a:pt x="1551" y="995"/>
                  </a:cubicBezTo>
                  <a:cubicBezTo>
                    <a:pt x="1563" y="978"/>
                    <a:pt x="1577" y="972"/>
                    <a:pt x="1593" y="972"/>
                  </a:cubicBezTo>
                  <a:cubicBezTo>
                    <a:pt x="1624" y="972"/>
                    <a:pt x="1658" y="995"/>
                    <a:pt x="1681" y="995"/>
                  </a:cubicBezTo>
                  <a:cubicBezTo>
                    <a:pt x="1692" y="997"/>
                    <a:pt x="1702" y="998"/>
                    <a:pt x="1712" y="998"/>
                  </a:cubicBezTo>
                  <a:cubicBezTo>
                    <a:pt x="1745" y="998"/>
                    <a:pt x="1778" y="987"/>
                    <a:pt x="1811" y="961"/>
                  </a:cubicBezTo>
                  <a:cubicBezTo>
                    <a:pt x="1889" y="891"/>
                    <a:pt x="1855" y="761"/>
                    <a:pt x="1837" y="666"/>
                  </a:cubicBezTo>
                  <a:cubicBezTo>
                    <a:pt x="1820" y="571"/>
                    <a:pt x="1855" y="545"/>
                    <a:pt x="1907" y="484"/>
                  </a:cubicBezTo>
                  <a:cubicBezTo>
                    <a:pt x="1950" y="441"/>
                    <a:pt x="1976" y="389"/>
                    <a:pt x="1984" y="328"/>
                  </a:cubicBezTo>
                  <a:cubicBezTo>
                    <a:pt x="1999" y="146"/>
                    <a:pt x="1854" y="0"/>
                    <a:pt x="16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-768230" y="1818967"/>
              <a:ext cx="77436" cy="70522"/>
            </a:xfrm>
            <a:custGeom>
              <a:avLst/>
              <a:gdLst/>
              <a:ahLst/>
              <a:cxnLst/>
              <a:rect l="l" t="t" r="r" b="b"/>
              <a:pathLst>
                <a:path w="1402" h="1277" extrusionOk="0">
                  <a:moveTo>
                    <a:pt x="608" y="1"/>
                  </a:moveTo>
                  <a:cubicBezTo>
                    <a:pt x="569" y="1"/>
                    <a:pt x="541" y="48"/>
                    <a:pt x="562" y="89"/>
                  </a:cubicBezTo>
                  <a:lnTo>
                    <a:pt x="553" y="89"/>
                  </a:lnTo>
                  <a:cubicBezTo>
                    <a:pt x="527" y="98"/>
                    <a:pt x="518" y="115"/>
                    <a:pt x="510" y="141"/>
                  </a:cubicBezTo>
                  <a:cubicBezTo>
                    <a:pt x="510" y="167"/>
                    <a:pt x="518" y="193"/>
                    <a:pt x="544" y="210"/>
                  </a:cubicBezTo>
                  <a:lnTo>
                    <a:pt x="553" y="219"/>
                  </a:lnTo>
                  <a:cubicBezTo>
                    <a:pt x="562" y="271"/>
                    <a:pt x="553" y="323"/>
                    <a:pt x="544" y="375"/>
                  </a:cubicBezTo>
                  <a:cubicBezTo>
                    <a:pt x="527" y="453"/>
                    <a:pt x="484" y="522"/>
                    <a:pt x="432" y="583"/>
                  </a:cubicBezTo>
                  <a:cubicBezTo>
                    <a:pt x="345" y="669"/>
                    <a:pt x="198" y="669"/>
                    <a:pt x="128" y="773"/>
                  </a:cubicBezTo>
                  <a:cubicBezTo>
                    <a:pt x="94" y="808"/>
                    <a:pt x="85" y="860"/>
                    <a:pt x="94" y="903"/>
                  </a:cubicBezTo>
                  <a:cubicBezTo>
                    <a:pt x="94" y="938"/>
                    <a:pt x="120" y="973"/>
                    <a:pt x="120" y="999"/>
                  </a:cubicBezTo>
                  <a:cubicBezTo>
                    <a:pt x="120" y="1025"/>
                    <a:pt x="85" y="1051"/>
                    <a:pt x="59" y="1085"/>
                  </a:cubicBezTo>
                  <a:cubicBezTo>
                    <a:pt x="0" y="1161"/>
                    <a:pt x="63" y="1276"/>
                    <a:pt x="161" y="1276"/>
                  </a:cubicBezTo>
                  <a:cubicBezTo>
                    <a:pt x="165" y="1276"/>
                    <a:pt x="168" y="1276"/>
                    <a:pt x="172" y="1276"/>
                  </a:cubicBezTo>
                  <a:cubicBezTo>
                    <a:pt x="224" y="1267"/>
                    <a:pt x="267" y="1241"/>
                    <a:pt x="302" y="1198"/>
                  </a:cubicBezTo>
                  <a:cubicBezTo>
                    <a:pt x="319" y="1172"/>
                    <a:pt x="328" y="1146"/>
                    <a:pt x="345" y="1120"/>
                  </a:cubicBezTo>
                  <a:cubicBezTo>
                    <a:pt x="374" y="1087"/>
                    <a:pt x="397" y="1074"/>
                    <a:pt x="422" y="1074"/>
                  </a:cubicBezTo>
                  <a:cubicBezTo>
                    <a:pt x="443" y="1074"/>
                    <a:pt x="465" y="1082"/>
                    <a:pt x="492" y="1094"/>
                  </a:cubicBezTo>
                  <a:cubicBezTo>
                    <a:pt x="527" y="1110"/>
                    <a:pt x="566" y="1118"/>
                    <a:pt x="604" y="1118"/>
                  </a:cubicBezTo>
                  <a:cubicBezTo>
                    <a:pt x="669" y="1118"/>
                    <a:pt x="734" y="1095"/>
                    <a:pt x="778" y="1051"/>
                  </a:cubicBezTo>
                  <a:cubicBezTo>
                    <a:pt x="806" y="1030"/>
                    <a:pt x="829" y="1003"/>
                    <a:pt x="864" y="1003"/>
                  </a:cubicBezTo>
                  <a:cubicBezTo>
                    <a:pt x="872" y="1003"/>
                    <a:pt x="881" y="1004"/>
                    <a:pt x="891" y="1007"/>
                  </a:cubicBezTo>
                  <a:cubicBezTo>
                    <a:pt x="908" y="1016"/>
                    <a:pt x="934" y="1025"/>
                    <a:pt x="960" y="1033"/>
                  </a:cubicBezTo>
                  <a:cubicBezTo>
                    <a:pt x="968" y="1034"/>
                    <a:pt x="975" y="1035"/>
                    <a:pt x="983" y="1035"/>
                  </a:cubicBezTo>
                  <a:cubicBezTo>
                    <a:pt x="1036" y="1035"/>
                    <a:pt x="1087" y="1009"/>
                    <a:pt x="1125" y="964"/>
                  </a:cubicBezTo>
                  <a:cubicBezTo>
                    <a:pt x="1194" y="912"/>
                    <a:pt x="1255" y="843"/>
                    <a:pt x="1324" y="782"/>
                  </a:cubicBezTo>
                  <a:cubicBezTo>
                    <a:pt x="1367" y="756"/>
                    <a:pt x="1402" y="721"/>
                    <a:pt x="1393" y="661"/>
                  </a:cubicBezTo>
                  <a:cubicBezTo>
                    <a:pt x="1376" y="566"/>
                    <a:pt x="1350" y="470"/>
                    <a:pt x="1307" y="384"/>
                  </a:cubicBezTo>
                  <a:cubicBezTo>
                    <a:pt x="1281" y="323"/>
                    <a:pt x="1237" y="280"/>
                    <a:pt x="1177" y="271"/>
                  </a:cubicBezTo>
                  <a:cubicBezTo>
                    <a:pt x="1142" y="271"/>
                    <a:pt x="1099" y="262"/>
                    <a:pt x="1055" y="254"/>
                  </a:cubicBezTo>
                  <a:cubicBezTo>
                    <a:pt x="1012" y="228"/>
                    <a:pt x="969" y="210"/>
                    <a:pt x="925" y="176"/>
                  </a:cubicBezTo>
                  <a:lnTo>
                    <a:pt x="639" y="11"/>
                  </a:lnTo>
                  <a:cubicBezTo>
                    <a:pt x="629" y="4"/>
                    <a:pt x="618" y="1"/>
                    <a:pt x="6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-884604" y="1883084"/>
              <a:ext cx="158904" cy="158993"/>
            </a:xfrm>
            <a:custGeom>
              <a:avLst/>
              <a:gdLst/>
              <a:ahLst/>
              <a:cxnLst/>
              <a:rect l="l" t="t" r="r" b="b"/>
              <a:pathLst>
                <a:path w="2877" h="2879" extrusionOk="0">
                  <a:moveTo>
                    <a:pt x="2601" y="0"/>
                  </a:moveTo>
                  <a:cubicBezTo>
                    <a:pt x="2577" y="0"/>
                    <a:pt x="2553" y="4"/>
                    <a:pt x="2530" y="11"/>
                  </a:cubicBezTo>
                  <a:cubicBezTo>
                    <a:pt x="2409" y="72"/>
                    <a:pt x="2313" y="176"/>
                    <a:pt x="2270" y="297"/>
                  </a:cubicBezTo>
                  <a:cubicBezTo>
                    <a:pt x="2253" y="332"/>
                    <a:pt x="2270" y="366"/>
                    <a:pt x="2296" y="383"/>
                  </a:cubicBezTo>
                  <a:cubicBezTo>
                    <a:pt x="2235" y="704"/>
                    <a:pt x="2053" y="990"/>
                    <a:pt x="1802" y="1189"/>
                  </a:cubicBezTo>
                  <a:cubicBezTo>
                    <a:pt x="1655" y="1293"/>
                    <a:pt x="1499" y="1371"/>
                    <a:pt x="1334" y="1423"/>
                  </a:cubicBezTo>
                  <a:cubicBezTo>
                    <a:pt x="1204" y="1458"/>
                    <a:pt x="1118" y="1570"/>
                    <a:pt x="1118" y="1700"/>
                  </a:cubicBezTo>
                  <a:cubicBezTo>
                    <a:pt x="1059" y="1724"/>
                    <a:pt x="997" y="1730"/>
                    <a:pt x="935" y="1730"/>
                  </a:cubicBezTo>
                  <a:cubicBezTo>
                    <a:pt x="861" y="1730"/>
                    <a:pt x="787" y="1721"/>
                    <a:pt x="715" y="1721"/>
                  </a:cubicBezTo>
                  <a:cubicBezTo>
                    <a:pt x="620" y="1721"/>
                    <a:pt x="529" y="1736"/>
                    <a:pt x="451" y="1804"/>
                  </a:cubicBezTo>
                  <a:cubicBezTo>
                    <a:pt x="347" y="1891"/>
                    <a:pt x="312" y="2021"/>
                    <a:pt x="182" y="2073"/>
                  </a:cubicBezTo>
                  <a:cubicBezTo>
                    <a:pt x="95" y="2108"/>
                    <a:pt x="0" y="2159"/>
                    <a:pt x="26" y="2272"/>
                  </a:cubicBezTo>
                  <a:cubicBezTo>
                    <a:pt x="35" y="2315"/>
                    <a:pt x="61" y="2350"/>
                    <a:pt x="95" y="2385"/>
                  </a:cubicBezTo>
                  <a:cubicBezTo>
                    <a:pt x="147" y="2437"/>
                    <a:pt x="165" y="2506"/>
                    <a:pt x="147" y="2575"/>
                  </a:cubicBezTo>
                  <a:cubicBezTo>
                    <a:pt x="121" y="2671"/>
                    <a:pt x="104" y="2775"/>
                    <a:pt x="191" y="2844"/>
                  </a:cubicBezTo>
                  <a:cubicBezTo>
                    <a:pt x="225" y="2867"/>
                    <a:pt x="265" y="2878"/>
                    <a:pt x="305" y="2878"/>
                  </a:cubicBezTo>
                  <a:cubicBezTo>
                    <a:pt x="356" y="2878"/>
                    <a:pt x="407" y="2860"/>
                    <a:pt x="451" y="2827"/>
                  </a:cubicBezTo>
                  <a:cubicBezTo>
                    <a:pt x="555" y="2740"/>
                    <a:pt x="555" y="2601"/>
                    <a:pt x="615" y="2480"/>
                  </a:cubicBezTo>
                  <a:cubicBezTo>
                    <a:pt x="637" y="2416"/>
                    <a:pt x="699" y="2369"/>
                    <a:pt x="769" y="2369"/>
                  </a:cubicBezTo>
                  <a:cubicBezTo>
                    <a:pt x="784" y="2369"/>
                    <a:pt x="799" y="2371"/>
                    <a:pt x="815" y="2376"/>
                  </a:cubicBezTo>
                  <a:cubicBezTo>
                    <a:pt x="853" y="2393"/>
                    <a:pt x="895" y="2399"/>
                    <a:pt x="936" y="2399"/>
                  </a:cubicBezTo>
                  <a:cubicBezTo>
                    <a:pt x="960" y="2399"/>
                    <a:pt x="983" y="2397"/>
                    <a:pt x="1005" y="2393"/>
                  </a:cubicBezTo>
                  <a:cubicBezTo>
                    <a:pt x="1092" y="2367"/>
                    <a:pt x="1170" y="2307"/>
                    <a:pt x="1222" y="2229"/>
                  </a:cubicBezTo>
                  <a:cubicBezTo>
                    <a:pt x="1248" y="2185"/>
                    <a:pt x="1282" y="2159"/>
                    <a:pt x="1326" y="2133"/>
                  </a:cubicBezTo>
                  <a:cubicBezTo>
                    <a:pt x="1331" y="2133"/>
                    <a:pt x="1336" y="2133"/>
                    <a:pt x="1342" y="2133"/>
                  </a:cubicBezTo>
                  <a:cubicBezTo>
                    <a:pt x="1390" y="2133"/>
                    <a:pt x="1430" y="2158"/>
                    <a:pt x="1476" y="2158"/>
                  </a:cubicBezTo>
                  <a:cubicBezTo>
                    <a:pt x="1489" y="2158"/>
                    <a:pt x="1502" y="2156"/>
                    <a:pt x="1516" y="2151"/>
                  </a:cubicBezTo>
                  <a:cubicBezTo>
                    <a:pt x="1551" y="2142"/>
                    <a:pt x="1586" y="2116"/>
                    <a:pt x="1603" y="2073"/>
                  </a:cubicBezTo>
                  <a:cubicBezTo>
                    <a:pt x="1620" y="2056"/>
                    <a:pt x="1638" y="2030"/>
                    <a:pt x="1655" y="2004"/>
                  </a:cubicBezTo>
                  <a:cubicBezTo>
                    <a:pt x="1672" y="1993"/>
                    <a:pt x="1690" y="1990"/>
                    <a:pt x="1709" y="1990"/>
                  </a:cubicBezTo>
                  <a:cubicBezTo>
                    <a:pt x="1739" y="1990"/>
                    <a:pt x="1771" y="1998"/>
                    <a:pt x="1802" y="2004"/>
                  </a:cubicBezTo>
                  <a:cubicBezTo>
                    <a:pt x="1856" y="2017"/>
                    <a:pt x="1912" y="2024"/>
                    <a:pt x="1969" y="2024"/>
                  </a:cubicBezTo>
                  <a:cubicBezTo>
                    <a:pt x="2131" y="2024"/>
                    <a:pt x="2295" y="1965"/>
                    <a:pt x="2391" y="1830"/>
                  </a:cubicBezTo>
                  <a:cubicBezTo>
                    <a:pt x="2478" y="1709"/>
                    <a:pt x="2461" y="1553"/>
                    <a:pt x="2487" y="1414"/>
                  </a:cubicBezTo>
                  <a:cubicBezTo>
                    <a:pt x="2521" y="1250"/>
                    <a:pt x="2591" y="1103"/>
                    <a:pt x="2686" y="973"/>
                  </a:cubicBezTo>
                  <a:cubicBezTo>
                    <a:pt x="2790" y="843"/>
                    <a:pt x="2859" y="687"/>
                    <a:pt x="2868" y="522"/>
                  </a:cubicBezTo>
                  <a:cubicBezTo>
                    <a:pt x="2876" y="392"/>
                    <a:pt x="2859" y="254"/>
                    <a:pt x="2807" y="132"/>
                  </a:cubicBezTo>
                  <a:cubicBezTo>
                    <a:pt x="2773" y="50"/>
                    <a:pt x="2690" y="0"/>
                    <a:pt x="26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-744426" y="1657211"/>
              <a:ext cx="54625" cy="148224"/>
            </a:xfrm>
            <a:custGeom>
              <a:avLst/>
              <a:gdLst/>
              <a:ahLst/>
              <a:cxnLst/>
              <a:rect l="l" t="t" r="r" b="b"/>
              <a:pathLst>
                <a:path w="989" h="2684" extrusionOk="0">
                  <a:moveTo>
                    <a:pt x="445" y="1"/>
                  </a:moveTo>
                  <a:cubicBezTo>
                    <a:pt x="383" y="1"/>
                    <a:pt x="325" y="39"/>
                    <a:pt x="330" y="107"/>
                  </a:cubicBezTo>
                  <a:cubicBezTo>
                    <a:pt x="278" y="194"/>
                    <a:pt x="269" y="298"/>
                    <a:pt x="286" y="393"/>
                  </a:cubicBezTo>
                  <a:cubicBezTo>
                    <a:pt x="295" y="454"/>
                    <a:pt x="260" y="514"/>
                    <a:pt x="200" y="540"/>
                  </a:cubicBezTo>
                  <a:cubicBezTo>
                    <a:pt x="148" y="566"/>
                    <a:pt x="105" y="601"/>
                    <a:pt x="70" y="644"/>
                  </a:cubicBezTo>
                  <a:cubicBezTo>
                    <a:pt x="1" y="783"/>
                    <a:pt x="131" y="878"/>
                    <a:pt x="191" y="982"/>
                  </a:cubicBezTo>
                  <a:cubicBezTo>
                    <a:pt x="252" y="1086"/>
                    <a:pt x="165" y="1155"/>
                    <a:pt x="148" y="1233"/>
                  </a:cubicBezTo>
                  <a:cubicBezTo>
                    <a:pt x="131" y="1311"/>
                    <a:pt x="131" y="1389"/>
                    <a:pt x="148" y="1467"/>
                  </a:cubicBezTo>
                  <a:cubicBezTo>
                    <a:pt x="182" y="1641"/>
                    <a:pt x="208" y="1822"/>
                    <a:pt x="226" y="2004"/>
                  </a:cubicBezTo>
                  <a:cubicBezTo>
                    <a:pt x="226" y="2100"/>
                    <a:pt x="217" y="2195"/>
                    <a:pt x="200" y="2290"/>
                  </a:cubicBezTo>
                  <a:cubicBezTo>
                    <a:pt x="174" y="2368"/>
                    <a:pt x="165" y="2438"/>
                    <a:pt x="165" y="2516"/>
                  </a:cubicBezTo>
                  <a:cubicBezTo>
                    <a:pt x="171" y="2598"/>
                    <a:pt x="229" y="2634"/>
                    <a:pt x="296" y="2634"/>
                  </a:cubicBezTo>
                  <a:cubicBezTo>
                    <a:pt x="321" y="2634"/>
                    <a:pt x="347" y="2629"/>
                    <a:pt x="373" y="2620"/>
                  </a:cubicBezTo>
                  <a:cubicBezTo>
                    <a:pt x="390" y="2611"/>
                    <a:pt x="425" y="2585"/>
                    <a:pt x="434" y="2585"/>
                  </a:cubicBezTo>
                  <a:cubicBezTo>
                    <a:pt x="451" y="2594"/>
                    <a:pt x="477" y="2637"/>
                    <a:pt x="486" y="2646"/>
                  </a:cubicBezTo>
                  <a:cubicBezTo>
                    <a:pt x="512" y="2672"/>
                    <a:pt x="549" y="2683"/>
                    <a:pt x="584" y="2683"/>
                  </a:cubicBezTo>
                  <a:cubicBezTo>
                    <a:pt x="595" y="2683"/>
                    <a:pt x="605" y="2682"/>
                    <a:pt x="616" y="2680"/>
                  </a:cubicBezTo>
                  <a:cubicBezTo>
                    <a:pt x="754" y="2628"/>
                    <a:pt x="642" y="2394"/>
                    <a:pt x="616" y="2308"/>
                  </a:cubicBezTo>
                  <a:cubicBezTo>
                    <a:pt x="581" y="2160"/>
                    <a:pt x="546" y="1978"/>
                    <a:pt x="633" y="1848"/>
                  </a:cubicBezTo>
                  <a:lnTo>
                    <a:pt x="694" y="1935"/>
                  </a:lnTo>
                  <a:cubicBezTo>
                    <a:pt x="705" y="1954"/>
                    <a:pt x="723" y="1963"/>
                    <a:pt x="740" y="1963"/>
                  </a:cubicBezTo>
                  <a:cubicBezTo>
                    <a:pt x="764" y="1963"/>
                    <a:pt x="788" y="1947"/>
                    <a:pt x="798" y="1918"/>
                  </a:cubicBezTo>
                  <a:cubicBezTo>
                    <a:pt x="988" y="1459"/>
                    <a:pt x="460" y="1051"/>
                    <a:pt x="624" y="601"/>
                  </a:cubicBezTo>
                  <a:cubicBezTo>
                    <a:pt x="668" y="523"/>
                    <a:pt x="668" y="436"/>
                    <a:pt x="633" y="358"/>
                  </a:cubicBezTo>
                  <a:cubicBezTo>
                    <a:pt x="607" y="306"/>
                    <a:pt x="590" y="237"/>
                    <a:pt x="590" y="176"/>
                  </a:cubicBezTo>
                  <a:cubicBezTo>
                    <a:pt x="590" y="142"/>
                    <a:pt x="581" y="107"/>
                    <a:pt x="564" y="72"/>
                  </a:cubicBezTo>
                  <a:cubicBezTo>
                    <a:pt x="541" y="23"/>
                    <a:pt x="492" y="1"/>
                    <a:pt x="4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-1787531" y="940381"/>
              <a:ext cx="179947" cy="174787"/>
            </a:xfrm>
            <a:custGeom>
              <a:avLst/>
              <a:gdLst/>
              <a:ahLst/>
              <a:cxnLst/>
              <a:rect l="l" t="t" r="r" b="b"/>
              <a:pathLst>
                <a:path w="3258" h="3165" extrusionOk="0">
                  <a:moveTo>
                    <a:pt x="2971" y="1"/>
                  </a:moveTo>
                  <a:cubicBezTo>
                    <a:pt x="2855" y="1"/>
                    <a:pt x="2749" y="69"/>
                    <a:pt x="2703" y="187"/>
                  </a:cubicBezTo>
                  <a:cubicBezTo>
                    <a:pt x="2703" y="205"/>
                    <a:pt x="2703" y="213"/>
                    <a:pt x="2703" y="231"/>
                  </a:cubicBezTo>
                  <a:cubicBezTo>
                    <a:pt x="2495" y="465"/>
                    <a:pt x="2227" y="647"/>
                    <a:pt x="1932" y="750"/>
                  </a:cubicBezTo>
                  <a:cubicBezTo>
                    <a:pt x="1698" y="828"/>
                    <a:pt x="1257" y="854"/>
                    <a:pt x="1283" y="1184"/>
                  </a:cubicBezTo>
                  <a:cubicBezTo>
                    <a:pt x="1153" y="1244"/>
                    <a:pt x="1005" y="1244"/>
                    <a:pt x="893" y="1322"/>
                  </a:cubicBezTo>
                  <a:cubicBezTo>
                    <a:pt x="815" y="1366"/>
                    <a:pt x="771" y="1444"/>
                    <a:pt x="763" y="1530"/>
                  </a:cubicBezTo>
                  <a:cubicBezTo>
                    <a:pt x="564" y="1556"/>
                    <a:pt x="460" y="1790"/>
                    <a:pt x="390" y="1963"/>
                  </a:cubicBezTo>
                  <a:cubicBezTo>
                    <a:pt x="269" y="2310"/>
                    <a:pt x="139" y="2648"/>
                    <a:pt x="9" y="2994"/>
                  </a:cubicBezTo>
                  <a:cubicBezTo>
                    <a:pt x="0" y="3020"/>
                    <a:pt x="9" y="3046"/>
                    <a:pt x="35" y="3064"/>
                  </a:cubicBezTo>
                  <a:cubicBezTo>
                    <a:pt x="154" y="3132"/>
                    <a:pt x="290" y="3165"/>
                    <a:pt x="425" y="3165"/>
                  </a:cubicBezTo>
                  <a:cubicBezTo>
                    <a:pt x="478" y="3165"/>
                    <a:pt x="530" y="3160"/>
                    <a:pt x="581" y="3150"/>
                  </a:cubicBezTo>
                  <a:cubicBezTo>
                    <a:pt x="667" y="3142"/>
                    <a:pt x="737" y="3090"/>
                    <a:pt x="771" y="3012"/>
                  </a:cubicBezTo>
                  <a:cubicBezTo>
                    <a:pt x="841" y="2925"/>
                    <a:pt x="893" y="2830"/>
                    <a:pt x="936" y="2734"/>
                  </a:cubicBezTo>
                  <a:cubicBezTo>
                    <a:pt x="979" y="2648"/>
                    <a:pt x="1014" y="2570"/>
                    <a:pt x="1049" y="2483"/>
                  </a:cubicBezTo>
                  <a:cubicBezTo>
                    <a:pt x="1083" y="2379"/>
                    <a:pt x="1092" y="2267"/>
                    <a:pt x="1135" y="2163"/>
                  </a:cubicBezTo>
                  <a:cubicBezTo>
                    <a:pt x="1170" y="2050"/>
                    <a:pt x="1274" y="2041"/>
                    <a:pt x="1361" y="2007"/>
                  </a:cubicBezTo>
                  <a:cubicBezTo>
                    <a:pt x="1439" y="1981"/>
                    <a:pt x="1499" y="1937"/>
                    <a:pt x="1542" y="1877"/>
                  </a:cubicBezTo>
                  <a:cubicBezTo>
                    <a:pt x="1594" y="1799"/>
                    <a:pt x="1620" y="1703"/>
                    <a:pt x="1698" y="1643"/>
                  </a:cubicBezTo>
                  <a:cubicBezTo>
                    <a:pt x="1785" y="1582"/>
                    <a:pt x="1880" y="1530"/>
                    <a:pt x="1984" y="1496"/>
                  </a:cubicBezTo>
                  <a:lnTo>
                    <a:pt x="2669" y="1201"/>
                  </a:lnTo>
                  <a:cubicBezTo>
                    <a:pt x="2842" y="1123"/>
                    <a:pt x="3050" y="1054"/>
                    <a:pt x="3171" y="906"/>
                  </a:cubicBezTo>
                  <a:cubicBezTo>
                    <a:pt x="3215" y="846"/>
                    <a:pt x="3249" y="768"/>
                    <a:pt x="3258" y="698"/>
                  </a:cubicBezTo>
                  <a:cubicBezTo>
                    <a:pt x="3258" y="655"/>
                    <a:pt x="3249" y="612"/>
                    <a:pt x="3241" y="569"/>
                  </a:cubicBezTo>
                  <a:cubicBezTo>
                    <a:pt x="3223" y="517"/>
                    <a:pt x="3180" y="473"/>
                    <a:pt x="3189" y="421"/>
                  </a:cubicBezTo>
                  <a:cubicBezTo>
                    <a:pt x="3197" y="369"/>
                    <a:pt x="3223" y="352"/>
                    <a:pt x="3232" y="317"/>
                  </a:cubicBezTo>
                  <a:cubicBezTo>
                    <a:pt x="3249" y="196"/>
                    <a:pt x="3189" y="75"/>
                    <a:pt x="3085" y="23"/>
                  </a:cubicBezTo>
                  <a:cubicBezTo>
                    <a:pt x="3047" y="8"/>
                    <a:pt x="3008" y="1"/>
                    <a:pt x="29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-1821498" y="1117656"/>
              <a:ext cx="78541" cy="107965"/>
            </a:xfrm>
            <a:custGeom>
              <a:avLst/>
              <a:gdLst/>
              <a:ahLst/>
              <a:cxnLst/>
              <a:rect l="l" t="t" r="r" b="b"/>
              <a:pathLst>
                <a:path w="1422" h="1955" extrusionOk="0">
                  <a:moveTo>
                    <a:pt x="771" y="1"/>
                  </a:moveTo>
                  <a:cubicBezTo>
                    <a:pt x="737" y="1"/>
                    <a:pt x="693" y="10"/>
                    <a:pt x="659" y="27"/>
                  </a:cubicBezTo>
                  <a:cubicBezTo>
                    <a:pt x="642" y="35"/>
                    <a:pt x="559" y="126"/>
                    <a:pt x="563" y="131"/>
                  </a:cubicBezTo>
                  <a:lnTo>
                    <a:pt x="563" y="131"/>
                  </a:lnTo>
                  <a:cubicBezTo>
                    <a:pt x="556" y="128"/>
                    <a:pt x="550" y="127"/>
                    <a:pt x="543" y="127"/>
                  </a:cubicBezTo>
                  <a:cubicBezTo>
                    <a:pt x="505" y="127"/>
                    <a:pt x="469" y="164"/>
                    <a:pt x="477" y="200"/>
                  </a:cubicBezTo>
                  <a:cubicBezTo>
                    <a:pt x="433" y="226"/>
                    <a:pt x="407" y="261"/>
                    <a:pt x="381" y="304"/>
                  </a:cubicBezTo>
                  <a:cubicBezTo>
                    <a:pt x="373" y="339"/>
                    <a:pt x="381" y="365"/>
                    <a:pt x="399" y="399"/>
                  </a:cubicBezTo>
                  <a:cubicBezTo>
                    <a:pt x="399" y="408"/>
                    <a:pt x="416" y="417"/>
                    <a:pt x="425" y="425"/>
                  </a:cubicBezTo>
                  <a:cubicBezTo>
                    <a:pt x="433" y="486"/>
                    <a:pt x="373" y="503"/>
                    <a:pt x="338" y="529"/>
                  </a:cubicBezTo>
                  <a:cubicBezTo>
                    <a:pt x="278" y="573"/>
                    <a:pt x="243" y="642"/>
                    <a:pt x="234" y="720"/>
                  </a:cubicBezTo>
                  <a:cubicBezTo>
                    <a:pt x="234" y="798"/>
                    <a:pt x="226" y="885"/>
                    <a:pt x="217" y="971"/>
                  </a:cubicBezTo>
                  <a:cubicBezTo>
                    <a:pt x="182" y="1049"/>
                    <a:pt x="78" y="1040"/>
                    <a:pt x="35" y="1110"/>
                  </a:cubicBezTo>
                  <a:cubicBezTo>
                    <a:pt x="0" y="1179"/>
                    <a:pt x="9" y="1266"/>
                    <a:pt x="70" y="1318"/>
                  </a:cubicBezTo>
                  <a:cubicBezTo>
                    <a:pt x="174" y="1430"/>
                    <a:pt x="347" y="1430"/>
                    <a:pt x="459" y="1526"/>
                  </a:cubicBezTo>
                  <a:cubicBezTo>
                    <a:pt x="529" y="1586"/>
                    <a:pt x="503" y="1682"/>
                    <a:pt x="546" y="1760"/>
                  </a:cubicBezTo>
                  <a:cubicBezTo>
                    <a:pt x="598" y="1829"/>
                    <a:pt x="676" y="1872"/>
                    <a:pt x="763" y="1881"/>
                  </a:cubicBezTo>
                  <a:cubicBezTo>
                    <a:pt x="875" y="1907"/>
                    <a:pt x="997" y="1915"/>
                    <a:pt x="1118" y="1933"/>
                  </a:cubicBezTo>
                  <a:cubicBezTo>
                    <a:pt x="1160" y="1937"/>
                    <a:pt x="1222" y="1955"/>
                    <a:pt x="1277" y="1955"/>
                  </a:cubicBezTo>
                  <a:cubicBezTo>
                    <a:pt x="1324" y="1955"/>
                    <a:pt x="1366" y="1942"/>
                    <a:pt x="1386" y="1898"/>
                  </a:cubicBezTo>
                  <a:cubicBezTo>
                    <a:pt x="1421" y="1829"/>
                    <a:pt x="1369" y="1760"/>
                    <a:pt x="1334" y="1708"/>
                  </a:cubicBezTo>
                  <a:cubicBezTo>
                    <a:pt x="1248" y="1604"/>
                    <a:pt x="1161" y="1534"/>
                    <a:pt x="1153" y="1387"/>
                  </a:cubicBezTo>
                  <a:cubicBezTo>
                    <a:pt x="1144" y="1283"/>
                    <a:pt x="1161" y="1179"/>
                    <a:pt x="1153" y="1075"/>
                  </a:cubicBezTo>
                  <a:cubicBezTo>
                    <a:pt x="1144" y="971"/>
                    <a:pt x="1109" y="867"/>
                    <a:pt x="1066" y="772"/>
                  </a:cubicBezTo>
                  <a:cubicBezTo>
                    <a:pt x="1023" y="703"/>
                    <a:pt x="1014" y="633"/>
                    <a:pt x="1023" y="555"/>
                  </a:cubicBezTo>
                  <a:cubicBezTo>
                    <a:pt x="1040" y="495"/>
                    <a:pt x="1092" y="443"/>
                    <a:pt x="1127" y="391"/>
                  </a:cubicBezTo>
                  <a:cubicBezTo>
                    <a:pt x="1170" y="313"/>
                    <a:pt x="1144" y="209"/>
                    <a:pt x="1066" y="165"/>
                  </a:cubicBezTo>
                  <a:cubicBezTo>
                    <a:pt x="988" y="79"/>
                    <a:pt x="884" y="27"/>
                    <a:pt x="7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-1333913" y="726768"/>
              <a:ext cx="71360" cy="32914"/>
            </a:xfrm>
            <a:custGeom>
              <a:avLst/>
              <a:gdLst/>
              <a:ahLst/>
              <a:cxnLst/>
              <a:rect l="l" t="t" r="r" b="b"/>
              <a:pathLst>
                <a:path w="1292" h="596" extrusionOk="0">
                  <a:moveTo>
                    <a:pt x="255" y="0"/>
                  </a:moveTo>
                  <a:cubicBezTo>
                    <a:pt x="195" y="0"/>
                    <a:pt x="169" y="6"/>
                    <a:pt x="200" y="18"/>
                  </a:cubicBezTo>
                  <a:cubicBezTo>
                    <a:pt x="165" y="53"/>
                    <a:pt x="139" y="88"/>
                    <a:pt x="113" y="114"/>
                  </a:cubicBezTo>
                  <a:cubicBezTo>
                    <a:pt x="78" y="148"/>
                    <a:pt x="0" y="200"/>
                    <a:pt x="0" y="252"/>
                  </a:cubicBezTo>
                  <a:cubicBezTo>
                    <a:pt x="0" y="287"/>
                    <a:pt x="9" y="313"/>
                    <a:pt x="35" y="339"/>
                  </a:cubicBezTo>
                  <a:cubicBezTo>
                    <a:pt x="52" y="339"/>
                    <a:pt x="174" y="365"/>
                    <a:pt x="122" y="399"/>
                  </a:cubicBezTo>
                  <a:cubicBezTo>
                    <a:pt x="78" y="425"/>
                    <a:pt x="87" y="495"/>
                    <a:pt x="130" y="512"/>
                  </a:cubicBezTo>
                  <a:cubicBezTo>
                    <a:pt x="229" y="543"/>
                    <a:pt x="327" y="595"/>
                    <a:pt x="426" y="595"/>
                  </a:cubicBezTo>
                  <a:cubicBezTo>
                    <a:pt x="466" y="595"/>
                    <a:pt x="506" y="587"/>
                    <a:pt x="546" y="564"/>
                  </a:cubicBezTo>
                  <a:cubicBezTo>
                    <a:pt x="693" y="486"/>
                    <a:pt x="858" y="443"/>
                    <a:pt x="1023" y="434"/>
                  </a:cubicBezTo>
                  <a:cubicBezTo>
                    <a:pt x="1127" y="425"/>
                    <a:pt x="1248" y="408"/>
                    <a:pt x="1282" y="295"/>
                  </a:cubicBezTo>
                  <a:cubicBezTo>
                    <a:pt x="1291" y="243"/>
                    <a:pt x="1282" y="191"/>
                    <a:pt x="1248" y="148"/>
                  </a:cubicBezTo>
                  <a:cubicBezTo>
                    <a:pt x="1214" y="80"/>
                    <a:pt x="484" y="0"/>
                    <a:pt x="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-1318614" y="753000"/>
              <a:ext cx="87599" cy="93441"/>
            </a:xfrm>
            <a:custGeom>
              <a:avLst/>
              <a:gdLst/>
              <a:ahLst/>
              <a:cxnLst/>
              <a:rect l="l" t="t" r="r" b="b"/>
              <a:pathLst>
                <a:path w="1586" h="1692" extrusionOk="0">
                  <a:moveTo>
                    <a:pt x="881" y="0"/>
                  </a:moveTo>
                  <a:cubicBezTo>
                    <a:pt x="876" y="0"/>
                    <a:pt x="872" y="1"/>
                    <a:pt x="867" y="2"/>
                  </a:cubicBezTo>
                  <a:lnTo>
                    <a:pt x="824" y="2"/>
                  </a:lnTo>
                  <a:cubicBezTo>
                    <a:pt x="702" y="28"/>
                    <a:pt x="581" y="46"/>
                    <a:pt x="460" y="80"/>
                  </a:cubicBezTo>
                  <a:lnTo>
                    <a:pt x="434" y="80"/>
                  </a:lnTo>
                  <a:cubicBezTo>
                    <a:pt x="364" y="98"/>
                    <a:pt x="304" y="132"/>
                    <a:pt x="295" y="219"/>
                  </a:cubicBezTo>
                  <a:cubicBezTo>
                    <a:pt x="295" y="280"/>
                    <a:pt x="312" y="323"/>
                    <a:pt x="286" y="384"/>
                  </a:cubicBezTo>
                  <a:cubicBezTo>
                    <a:pt x="252" y="436"/>
                    <a:pt x="217" y="479"/>
                    <a:pt x="165" y="514"/>
                  </a:cubicBezTo>
                  <a:cubicBezTo>
                    <a:pt x="87" y="565"/>
                    <a:pt x="35" y="643"/>
                    <a:pt x="18" y="739"/>
                  </a:cubicBezTo>
                  <a:cubicBezTo>
                    <a:pt x="1" y="808"/>
                    <a:pt x="26" y="877"/>
                    <a:pt x="87" y="921"/>
                  </a:cubicBezTo>
                  <a:cubicBezTo>
                    <a:pt x="122" y="955"/>
                    <a:pt x="174" y="955"/>
                    <a:pt x="191" y="999"/>
                  </a:cubicBezTo>
                  <a:cubicBezTo>
                    <a:pt x="200" y="1042"/>
                    <a:pt x="208" y="1077"/>
                    <a:pt x="200" y="1120"/>
                  </a:cubicBezTo>
                  <a:cubicBezTo>
                    <a:pt x="200" y="1181"/>
                    <a:pt x="217" y="1241"/>
                    <a:pt x="252" y="1285"/>
                  </a:cubicBezTo>
                  <a:cubicBezTo>
                    <a:pt x="278" y="1311"/>
                    <a:pt x="312" y="1319"/>
                    <a:pt x="338" y="1328"/>
                  </a:cubicBezTo>
                  <a:cubicBezTo>
                    <a:pt x="373" y="1337"/>
                    <a:pt x="434" y="1345"/>
                    <a:pt x="451" y="1389"/>
                  </a:cubicBezTo>
                  <a:cubicBezTo>
                    <a:pt x="468" y="1432"/>
                    <a:pt x="425" y="1466"/>
                    <a:pt x="408" y="1492"/>
                  </a:cubicBezTo>
                  <a:cubicBezTo>
                    <a:pt x="390" y="1527"/>
                    <a:pt x="416" y="1579"/>
                    <a:pt x="460" y="1579"/>
                  </a:cubicBezTo>
                  <a:cubicBezTo>
                    <a:pt x="494" y="1579"/>
                    <a:pt x="520" y="1570"/>
                    <a:pt x="546" y="1562"/>
                  </a:cubicBezTo>
                  <a:cubicBezTo>
                    <a:pt x="572" y="1553"/>
                    <a:pt x="633" y="1510"/>
                    <a:pt x="668" y="1510"/>
                  </a:cubicBezTo>
                  <a:cubicBezTo>
                    <a:pt x="694" y="1518"/>
                    <a:pt x="702" y="1570"/>
                    <a:pt x="711" y="1596"/>
                  </a:cubicBezTo>
                  <a:cubicBezTo>
                    <a:pt x="728" y="1622"/>
                    <a:pt x="754" y="1640"/>
                    <a:pt x="780" y="1648"/>
                  </a:cubicBezTo>
                  <a:cubicBezTo>
                    <a:pt x="850" y="1674"/>
                    <a:pt x="927" y="1683"/>
                    <a:pt x="1005" y="1683"/>
                  </a:cubicBezTo>
                  <a:cubicBezTo>
                    <a:pt x="1101" y="1692"/>
                    <a:pt x="1196" y="1692"/>
                    <a:pt x="1291" y="1692"/>
                  </a:cubicBezTo>
                  <a:cubicBezTo>
                    <a:pt x="1413" y="1683"/>
                    <a:pt x="1569" y="1622"/>
                    <a:pt x="1577" y="1484"/>
                  </a:cubicBezTo>
                  <a:cubicBezTo>
                    <a:pt x="1586" y="1406"/>
                    <a:pt x="1560" y="1337"/>
                    <a:pt x="1508" y="1285"/>
                  </a:cubicBezTo>
                  <a:cubicBezTo>
                    <a:pt x="1465" y="1233"/>
                    <a:pt x="1361" y="1146"/>
                    <a:pt x="1378" y="1059"/>
                  </a:cubicBezTo>
                  <a:cubicBezTo>
                    <a:pt x="1387" y="1033"/>
                    <a:pt x="1447" y="999"/>
                    <a:pt x="1465" y="973"/>
                  </a:cubicBezTo>
                  <a:cubicBezTo>
                    <a:pt x="1482" y="947"/>
                    <a:pt x="1491" y="929"/>
                    <a:pt x="1499" y="903"/>
                  </a:cubicBezTo>
                  <a:cubicBezTo>
                    <a:pt x="1508" y="851"/>
                    <a:pt x="1508" y="799"/>
                    <a:pt x="1491" y="747"/>
                  </a:cubicBezTo>
                  <a:cubicBezTo>
                    <a:pt x="1473" y="687"/>
                    <a:pt x="1447" y="617"/>
                    <a:pt x="1491" y="565"/>
                  </a:cubicBezTo>
                  <a:cubicBezTo>
                    <a:pt x="1534" y="514"/>
                    <a:pt x="1577" y="514"/>
                    <a:pt x="1577" y="444"/>
                  </a:cubicBezTo>
                  <a:cubicBezTo>
                    <a:pt x="1577" y="306"/>
                    <a:pt x="1387" y="158"/>
                    <a:pt x="1274" y="115"/>
                  </a:cubicBezTo>
                  <a:cubicBezTo>
                    <a:pt x="1256" y="104"/>
                    <a:pt x="1235" y="99"/>
                    <a:pt x="1213" y="99"/>
                  </a:cubicBezTo>
                  <a:cubicBezTo>
                    <a:pt x="1183" y="99"/>
                    <a:pt x="1152" y="109"/>
                    <a:pt x="1127" y="124"/>
                  </a:cubicBezTo>
                  <a:cubicBezTo>
                    <a:pt x="1101" y="141"/>
                    <a:pt x="1057" y="202"/>
                    <a:pt x="1031" y="219"/>
                  </a:cubicBezTo>
                  <a:cubicBezTo>
                    <a:pt x="1005" y="150"/>
                    <a:pt x="979" y="89"/>
                    <a:pt x="936" y="28"/>
                  </a:cubicBezTo>
                  <a:cubicBezTo>
                    <a:pt x="922" y="14"/>
                    <a:pt x="902" y="0"/>
                    <a:pt x="8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-1250679" y="802593"/>
              <a:ext cx="84782" cy="95760"/>
            </a:xfrm>
            <a:custGeom>
              <a:avLst/>
              <a:gdLst/>
              <a:ahLst/>
              <a:cxnLst/>
              <a:rect l="l" t="t" r="r" b="b"/>
              <a:pathLst>
                <a:path w="1535" h="1734" extrusionOk="0">
                  <a:moveTo>
                    <a:pt x="872" y="1"/>
                  </a:moveTo>
                  <a:cubicBezTo>
                    <a:pt x="788" y="1"/>
                    <a:pt x="706" y="35"/>
                    <a:pt x="642" y="92"/>
                  </a:cubicBezTo>
                  <a:cubicBezTo>
                    <a:pt x="529" y="161"/>
                    <a:pt x="451" y="283"/>
                    <a:pt x="434" y="413"/>
                  </a:cubicBezTo>
                  <a:cubicBezTo>
                    <a:pt x="434" y="465"/>
                    <a:pt x="451" y="508"/>
                    <a:pt x="486" y="551"/>
                  </a:cubicBezTo>
                  <a:cubicBezTo>
                    <a:pt x="521" y="603"/>
                    <a:pt x="607" y="690"/>
                    <a:pt x="512" y="742"/>
                  </a:cubicBezTo>
                  <a:cubicBezTo>
                    <a:pt x="460" y="768"/>
                    <a:pt x="399" y="742"/>
                    <a:pt x="356" y="785"/>
                  </a:cubicBezTo>
                  <a:cubicBezTo>
                    <a:pt x="313" y="811"/>
                    <a:pt x="295" y="863"/>
                    <a:pt x="295" y="915"/>
                  </a:cubicBezTo>
                  <a:cubicBezTo>
                    <a:pt x="295" y="984"/>
                    <a:pt x="295" y="1054"/>
                    <a:pt x="287" y="1132"/>
                  </a:cubicBezTo>
                  <a:cubicBezTo>
                    <a:pt x="269" y="1210"/>
                    <a:pt x="226" y="1288"/>
                    <a:pt x="165" y="1348"/>
                  </a:cubicBezTo>
                  <a:cubicBezTo>
                    <a:pt x="87" y="1418"/>
                    <a:pt x="1" y="1513"/>
                    <a:pt x="53" y="1634"/>
                  </a:cubicBezTo>
                  <a:cubicBezTo>
                    <a:pt x="98" y="1698"/>
                    <a:pt x="171" y="1734"/>
                    <a:pt x="249" y="1734"/>
                  </a:cubicBezTo>
                  <a:cubicBezTo>
                    <a:pt x="276" y="1734"/>
                    <a:pt x="303" y="1730"/>
                    <a:pt x="330" y="1721"/>
                  </a:cubicBezTo>
                  <a:cubicBezTo>
                    <a:pt x="391" y="1695"/>
                    <a:pt x="443" y="1669"/>
                    <a:pt x="495" y="1625"/>
                  </a:cubicBezTo>
                  <a:cubicBezTo>
                    <a:pt x="564" y="1582"/>
                    <a:pt x="633" y="1547"/>
                    <a:pt x="711" y="1530"/>
                  </a:cubicBezTo>
                  <a:cubicBezTo>
                    <a:pt x="867" y="1521"/>
                    <a:pt x="1023" y="1478"/>
                    <a:pt x="1162" y="1409"/>
                  </a:cubicBezTo>
                  <a:cubicBezTo>
                    <a:pt x="1231" y="1366"/>
                    <a:pt x="1300" y="1314"/>
                    <a:pt x="1361" y="1262"/>
                  </a:cubicBezTo>
                  <a:cubicBezTo>
                    <a:pt x="1422" y="1218"/>
                    <a:pt x="1473" y="1158"/>
                    <a:pt x="1508" y="1097"/>
                  </a:cubicBezTo>
                  <a:cubicBezTo>
                    <a:pt x="1534" y="1036"/>
                    <a:pt x="1525" y="967"/>
                    <a:pt x="1482" y="915"/>
                  </a:cubicBezTo>
                  <a:cubicBezTo>
                    <a:pt x="1430" y="811"/>
                    <a:pt x="1352" y="698"/>
                    <a:pt x="1413" y="586"/>
                  </a:cubicBezTo>
                  <a:cubicBezTo>
                    <a:pt x="1422" y="560"/>
                    <a:pt x="1422" y="534"/>
                    <a:pt x="1404" y="517"/>
                  </a:cubicBezTo>
                  <a:cubicBezTo>
                    <a:pt x="1361" y="473"/>
                    <a:pt x="1300" y="439"/>
                    <a:pt x="1240" y="439"/>
                  </a:cubicBezTo>
                  <a:cubicBezTo>
                    <a:pt x="1196" y="439"/>
                    <a:pt x="1014" y="439"/>
                    <a:pt x="1023" y="361"/>
                  </a:cubicBezTo>
                  <a:cubicBezTo>
                    <a:pt x="1032" y="335"/>
                    <a:pt x="1023" y="309"/>
                    <a:pt x="997" y="291"/>
                  </a:cubicBezTo>
                  <a:cubicBezTo>
                    <a:pt x="988" y="291"/>
                    <a:pt x="971" y="283"/>
                    <a:pt x="962" y="274"/>
                  </a:cubicBezTo>
                  <a:cubicBezTo>
                    <a:pt x="1040" y="170"/>
                    <a:pt x="1118" y="40"/>
                    <a:pt x="962" y="14"/>
                  </a:cubicBezTo>
                  <a:cubicBezTo>
                    <a:pt x="933" y="5"/>
                    <a:pt x="903" y="1"/>
                    <a:pt x="8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-1918154" y="2575946"/>
              <a:ext cx="93343" cy="167608"/>
            </a:xfrm>
            <a:custGeom>
              <a:avLst/>
              <a:gdLst/>
              <a:ahLst/>
              <a:cxnLst/>
              <a:rect l="l" t="t" r="r" b="b"/>
              <a:pathLst>
                <a:path w="1690" h="3035" extrusionOk="0">
                  <a:moveTo>
                    <a:pt x="1360" y="0"/>
                  </a:moveTo>
                  <a:cubicBezTo>
                    <a:pt x="1350" y="0"/>
                    <a:pt x="1341" y="3"/>
                    <a:pt x="1334" y="10"/>
                  </a:cubicBezTo>
                  <a:cubicBezTo>
                    <a:pt x="1317" y="10"/>
                    <a:pt x="1300" y="27"/>
                    <a:pt x="1291" y="53"/>
                  </a:cubicBezTo>
                  <a:cubicBezTo>
                    <a:pt x="1256" y="226"/>
                    <a:pt x="1101" y="356"/>
                    <a:pt x="919" y="365"/>
                  </a:cubicBezTo>
                  <a:cubicBezTo>
                    <a:pt x="884" y="365"/>
                    <a:pt x="849" y="399"/>
                    <a:pt x="858" y="443"/>
                  </a:cubicBezTo>
                  <a:lnTo>
                    <a:pt x="901" y="529"/>
                  </a:lnTo>
                  <a:lnTo>
                    <a:pt x="615" y="607"/>
                  </a:lnTo>
                  <a:cubicBezTo>
                    <a:pt x="563" y="625"/>
                    <a:pt x="563" y="703"/>
                    <a:pt x="615" y="729"/>
                  </a:cubicBezTo>
                  <a:cubicBezTo>
                    <a:pt x="667" y="746"/>
                    <a:pt x="529" y="815"/>
                    <a:pt x="520" y="815"/>
                  </a:cubicBezTo>
                  <a:cubicBezTo>
                    <a:pt x="485" y="833"/>
                    <a:pt x="451" y="841"/>
                    <a:pt x="416" y="859"/>
                  </a:cubicBezTo>
                  <a:cubicBezTo>
                    <a:pt x="347" y="893"/>
                    <a:pt x="286" y="937"/>
                    <a:pt x="226" y="989"/>
                  </a:cubicBezTo>
                  <a:cubicBezTo>
                    <a:pt x="113" y="1092"/>
                    <a:pt x="35" y="1231"/>
                    <a:pt x="9" y="1378"/>
                  </a:cubicBezTo>
                  <a:cubicBezTo>
                    <a:pt x="0" y="1422"/>
                    <a:pt x="26" y="1456"/>
                    <a:pt x="70" y="1456"/>
                  </a:cubicBezTo>
                  <a:cubicBezTo>
                    <a:pt x="82" y="1456"/>
                    <a:pt x="96" y="1456"/>
                    <a:pt x="110" y="1456"/>
                  </a:cubicBezTo>
                  <a:cubicBezTo>
                    <a:pt x="174" y="1456"/>
                    <a:pt x="248" y="1462"/>
                    <a:pt x="269" y="1526"/>
                  </a:cubicBezTo>
                  <a:cubicBezTo>
                    <a:pt x="278" y="1621"/>
                    <a:pt x="278" y="1716"/>
                    <a:pt x="252" y="1803"/>
                  </a:cubicBezTo>
                  <a:cubicBezTo>
                    <a:pt x="243" y="1890"/>
                    <a:pt x="252" y="2019"/>
                    <a:pt x="174" y="2080"/>
                  </a:cubicBezTo>
                  <a:cubicBezTo>
                    <a:pt x="130" y="2123"/>
                    <a:pt x="78" y="2141"/>
                    <a:pt x="61" y="2193"/>
                  </a:cubicBezTo>
                  <a:cubicBezTo>
                    <a:pt x="9" y="2305"/>
                    <a:pt x="78" y="2409"/>
                    <a:pt x="113" y="2505"/>
                  </a:cubicBezTo>
                  <a:cubicBezTo>
                    <a:pt x="130" y="2565"/>
                    <a:pt x="139" y="2635"/>
                    <a:pt x="122" y="2695"/>
                  </a:cubicBezTo>
                  <a:cubicBezTo>
                    <a:pt x="122" y="2756"/>
                    <a:pt x="139" y="2808"/>
                    <a:pt x="182" y="2834"/>
                  </a:cubicBezTo>
                  <a:cubicBezTo>
                    <a:pt x="313" y="2943"/>
                    <a:pt x="487" y="3034"/>
                    <a:pt x="651" y="3034"/>
                  </a:cubicBezTo>
                  <a:cubicBezTo>
                    <a:pt x="759" y="3034"/>
                    <a:pt x="862" y="2994"/>
                    <a:pt x="945" y="2894"/>
                  </a:cubicBezTo>
                  <a:cubicBezTo>
                    <a:pt x="1031" y="2782"/>
                    <a:pt x="1109" y="2652"/>
                    <a:pt x="1170" y="2505"/>
                  </a:cubicBezTo>
                  <a:cubicBezTo>
                    <a:pt x="1248" y="2357"/>
                    <a:pt x="1317" y="2193"/>
                    <a:pt x="1378" y="2028"/>
                  </a:cubicBezTo>
                  <a:cubicBezTo>
                    <a:pt x="1499" y="1664"/>
                    <a:pt x="1516" y="1274"/>
                    <a:pt x="1542" y="893"/>
                  </a:cubicBezTo>
                  <a:cubicBezTo>
                    <a:pt x="1556" y="899"/>
                    <a:pt x="1570" y="902"/>
                    <a:pt x="1584" y="902"/>
                  </a:cubicBezTo>
                  <a:cubicBezTo>
                    <a:pt x="1629" y="902"/>
                    <a:pt x="1668" y="871"/>
                    <a:pt x="1681" y="824"/>
                  </a:cubicBezTo>
                  <a:cubicBezTo>
                    <a:pt x="1690" y="789"/>
                    <a:pt x="1690" y="746"/>
                    <a:pt x="1681" y="711"/>
                  </a:cubicBezTo>
                  <a:cubicBezTo>
                    <a:pt x="1646" y="642"/>
                    <a:pt x="1629" y="564"/>
                    <a:pt x="1638" y="495"/>
                  </a:cubicBezTo>
                  <a:cubicBezTo>
                    <a:pt x="1646" y="434"/>
                    <a:pt x="1646" y="373"/>
                    <a:pt x="1620" y="313"/>
                  </a:cubicBezTo>
                  <a:cubicBezTo>
                    <a:pt x="1629" y="295"/>
                    <a:pt x="1620" y="278"/>
                    <a:pt x="1612" y="261"/>
                  </a:cubicBezTo>
                  <a:cubicBezTo>
                    <a:pt x="1542" y="183"/>
                    <a:pt x="1473" y="105"/>
                    <a:pt x="1404" y="18"/>
                  </a:cubicBezTo>
                  <a:cubicBezTo>
                    <a:pt x="1393" y="8"/>
                    <a:pt x="1376" y="0"/>
                    <a:pt x="13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-2507641" y="1557584"/>
              <a:ext cx="98590" cy="183623"/>
            </a:xfrm>
            <a:custGeom>
              <a:avLst/>
              <a:gdLst/>
              <a:ahLst/>
              <a:cxnLst/>
              <a:rect l="l" t="t" r="r" b="b"/>
              <a:pathLst>
                <a:path w="1785" h="3325" extrusionOk="0">
                  <a:moveTo>
                    <a:pt x="719" y="1"/>
                  </a:moveTo>
                  <a:cubicBezTo>
                    <a:pt x="705" y="1"/>
                    <a:pt x="690" y="2"/>
                    <a:pt x="676" y="5"/>
                  </a:cubicBezTo>
                  <a:cubicBezTo>
                    <a:pt x="520" y="31"/>
                    <a:pt x="364" y="100"/>
                    <a:pt x="234" y="196"/>
                  </a:cubicBezTo>
                  <a:cubicBezTo>
                    <a:pt x="174" y="233"/>
                    <a:pt x="211" y="315"/>
                    <a:pt x="267" y="315"/>
                  </a:cubicBezTo>
                  <a:cubicBezTo>
                    <a:pt x="276" y="315"/>
                    <a:pt x="285" y="313"/>
                    <a:pt x="295" y="308"/>
                  </a:cubicBezTo>
                  <a:lnTo>
                    <a:pt x="312" y="291"/>
                  </a:lnTo>
                  <a:lnTo>
                    <a:pt x="312" y="291"/>
                  </a:lnTo>
                  <a:cubicBezTo>
                    <a:pt x="260" y="430"/>
                    <a:pt x="165" y="542"/>
                    <a:pt x="43" y="620"/>
                  </a:cubicBezTo>
                  <a:cubicBezTo>
                    <a:pt x="0" y="638"/>
                    <a:pt x="0" y="707"/>
                    <a:pt x="43" y="724"/>
                  </a:cubicBezTo>
                  <a:lnTo>
                    <a:pt x="139" y="776"/>
                  </a:lnTo>
                  <a:cubicBezTo>
                    <a:pt x="95" y="854"/>
                    <a:pt x="113" y="950"/>
                    <a:pt x="173" y="1019"/>
                  </a:cubicBezTo>
                  <a:cubicBezTo>
                    <a:pt x="139" y="1088"/>
                    <a:pt x="113" y="1157"/>
                    <a:pt x="104" y="1227"/>
                  </a:cubicBezTo>
                  <a:cubicBezTo>
                    <a:pt x="95" y="1261"/>
                    <a:pt x="113" y="1296"/>
                    <a:pt x="147" y="1305"/>
                  </a:cubicBezTo>
                  <a:cubicBezTo>
                    <a:pt x="295" y="1348"/>
                    <a:pt x="381" y="1521"/>
                    <a:pt x="312" y="1669"/>
                  </a:cubicBezTo>
                  <a:cubicBezTo>
                    <a:pt x="303" y="1703"/>
                    <a:pt x="321" y="1729"/>
                    <a:pt x="355" y="1747"/>
                  </a:cubicBezTo>
                  <a:cubicBezTo>
                    <a:pt x="377" y="1750"/>
                    <a:pt x="400" y="1752"/>
                    <a:pt x="422" y="1752"/>
                  </a:cubicBezTo>
                  <a:cubicBezTo>
                    <a:pt x="460" y="1752"/>
                    <a:pt x="499" y="1746"/>
                    <a:pt x="537" y="1729"/>
                  </a:cubicBezTo>
                  <a:cubicBezTo>
                    <a:pt x="543" y="1729"/>
                    <a:pt x="548" y="1728"/>
                    <a:pt x="553" y="1728"/>
                  </a:cubicBezTo>
                  <a:cubicBezTo>
                    <a:pt x="624" y="1728"/>
                    <a:pt x="624" y="1786"/>
                    <a:pt x="632" y="1850"/>
                  </a:cubicBezTo>
                  <a:cubicBezTo>
                    <a:pt x="624" y="1920"/>
                    <a:pt x="650" y="1980"/>
                    <a:pt x="684" y="2032"/>
                  </a:cubicBezTo>
                  <a:cubicBezTo>
                    <a:pt x="632" y="2067"/>
                    <a:pt x="511" y="2084"/>
                    <a:pt x="468" y="2119"/>
                  </a:cubicBezTo>
                  <a:cubicBezTo>
                    <a:pt x="433" y="2145"/>
                    <a:pt x="425" y="2188"/>
                    <a:pt x="433" y="2232"/>
                  </a:cubicBezTo>
                  <a:cubicBezTo>
                    <a:pt x="433" y="2258"/>
                    <a:pt x="442" y="2284"/>
                    <a:pt x="459" y="2310"/>
                  </a:cubicBezTo>
                  <a:cubicBezTo>
                    <a:pt x="477" y="2362"/>
                    <a:pt x="459" y="2370"/>
                    <a:pt x="407" y="2396"/>
                  </a:cubicBezTo>
                  <a:cubicBezTo>
                    <a:pt x="303" y="2457"/>
                    <a:pt x="277" y="2596"/>
                    <a:pt x="355" y="2682"/>
                  </a:cubicBezTo>
                  <a:cubicBezTo>
                    <a:pt x="404" y="2745"/>
                    <a:pt x="465" y="2767"/>
                    <a:pt x="530" y="2767"/>
                  </a:cubicBezTo>
                  <a:cubicBezTo>
                    <a:pt x="581" y="2767"/>
                    <a:pt x="635" y="2753"/>
                    <a:pt x="684" y="2734"/>
                  </a:cubicBezTo>
                  <a:cubicBezTo>
                    <a:pt x="702" y="2786"/>
                    <a:pt x="745" y="2838"/>
                    <a:pt x="797" y="2864"/>
                  </a:cubicBezTo>
                  <a:cubicBezTo>
                    <a:pt x="719" y="2916"/>
                    <a:pt x="624" y="2942"/>
                    <a:pt x="537" y="2994"/>
                  </a:cubicBezTo>
                  <a:cubicBezTo>
                    <a:pt x="442" y="3046"/>
                    <a:pt x="373" y="3150"/>
                    <a:pt x="355" y="3263"/>
                  </a:cubicBezTo>
                  <a:cubicBezTo>
                    <a:pt x="355" y="3300"/>
                    <a:pt x="388" y="3325"/>
                    <a:pt x="419" y="3325"/>
                  </a:cubicBezTo>
                  <a:cubicBezTo>
                    <a:pt x="424" y="3325"/>
                    <a:pt x="429" y="3324"/>
                    <a:pt x="433" y="3323"/>
                  </a:cubicBezTo>
                  <a:cubicBezTo>
                    <a:pt x="771" y="3211"/>
                    <a:pt x="1126" y="3124"/>
                    <a:pt x="1455" y="2994"/>
                  </a:cubicBezTo>
                  <a:cubicBezTo>
                    <a:pt x="1568" y="2968"/>
                    <a:pt x="1663" y="2890"/>
                    <a:pt x="1707" y="2777"/>
                  </a:cubicBezTo>
                  <a:cubicBezTo>
                    <a:pt x="1715" y="2725"/>
                    <a:pt x="1715" y="2674"/>
                    <a:pt x="1698" y="2622"/>
                  </a:cubicBezTo>
                  <a:cubicBezTo>
                    <a:pt x="1759" y="2587"/>
                    <a:pt x="1785" y="2518"/>
                    <a:pt x="1776" y="2448"/>
                  </a:cubicBezTo>
                  <a:cubicBezTo>
                    <a:pt x="1759" y="2318"/>
                    <a:pt x="1637" y="2284"/>
                    <a:pt x="1516" y="2275"/>
                  </a:cubicBezTo>
                  <a:cubicBezTo>
                    <a:pt x="1620" y="1972"/>
                    <a:pt x="1196" y="1738"/>
                    <a:pt x="1161" y="1452"/>
                  </a:cubicBezTo>
                  <a:cubicBezTo>
                    <a:pt x="1135" y="1305"/>
                    <a:pt x="1144" y="1123"/>
                    <a:pt x="1005" y="1036"/>
                  </a:cubicBezTo>
                  <a:cubicBezTo>
                    <a:pt x="972" y="1017"/>
                    <a:pt x="940" y="1007"/>
                    <a:pt x="908" y="1007"/>
                  </a:cubicBezTo>
                  <a:cubicBezTo>
                    <a:pt x="897" y="1007"/>
                    <a:pt x="886" y="1008"/>
                    <a:pt x="875" y="1010"/>
                  </a:cubicBezTo>
                  <a:cubicBezTo>
                    <a:pt x="979" y="820"/>
                    <a:pt x="1204" y="681"/>
                    <a:pt x="1135" y="447"/>
                  </a:cubicBezTo>
                  <a:cubicBezTo>
                    <a:pt x="1126" y="421"/>
                    <a:pt x="1109" y="404"/>
                    <a:pt x="1092" y="404"/>
                  </a:cubicBezTo>
                  <a:cubicBezTo>
                    <a:pt x="1031" y="391"/>
                    <a:pt x="970" y="384"/>
                    <a:pt x="911" y="384"/>
                  </a:cubicBezTo>
                  <a:cubicBezTo>
                    <a:pt x="851" y="384"/>
                    <a:pt x="793" y="391"/>
                    <a:pt x="736" y="404"/>
                  </a:cubicBezTo>
                  <a:cubicBezTo>
                    <a:pt x="754" y="326"/>
                    <a:pt x="806" y="265"/>
                    <a:pt x="875" y="239"/>
                  </a:cubicBezTo>
                  <a:cubicBezTo>
                    <a:pt x="892" y="230"/>
                    <a:pt x="901" y="204"/>
                    <a:pt x="901" y="187"/>
                  </a:cubicBezTo>
                  <a:cubicBezTo>
                    <a:pt x="901" y="80"/>
                    <a:pt x="821" y="1"/>
                    <a:pt x="7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-2559835" y="1633740"/>
              <a:ext cx="62744" cy="85488"/>
            </a:xfrm>
            <a:custGeom>
              <a:avLst/>
              <a:gdLst/>
              <a:ahLst/>
              <a:cxnLst/>
              <a:rect l="l" t="t" r="r" b="b"/>
              <a:pathLst>
                <a:path w="1136" h="1548" extrusionOk="0">
                  <a:moveTo>
                    <a:pt x="837" y="0"/>
                  </a:moveTo>
                  <a:cubicBezTo>
                    <a:pt x="796" y="0"/>
                    <a:pt x="755" y="13"/>
                    <a:pt x="720" y="38"/>
                  </a:cubicBezTo>
                  <a:cubicBezTo>
                    <a:pt x="711" y="38"/>
                    <a:pt x="711" y="47"/>
                    <a:pt x="702" y="47"/>
                  </a:cubicBezTo>
                  <a:lnTo>
                    <a:pt x="330" y="324"/>
                  </a:lnTo>
                  <a:cubicBezTo>
                    <a:pt x="295" y="350"/>
                    <a:pt x="295" y="394"/>
                    <a:pt x="321" y="420"/>
                  </a:cubicBezTo>
                  <a:cubicBezTo>
                    <a:pt x="339" y="446"/>
                    <a:pt x="365" y="463"/>
                    <a:pt x="391" y="480"/>
                  </a:cubicBezTo>
                  <a:cubicBezTo>
                    <a:pt x="353" y="493"/>
                    <a:pt x="310" y="501"/>
                    <a:pt x="269" y="501"/>
                  </a:cubicBezTo>
                  <a:cubicBezTo>
                    <a:pt x="254" y="501"/>
                    <a:pt x="240" y="500"/>
                    <a:pt x="226" y="497"/>
                  </a:cubicBezTo>
                  <a:cubicBezTo>
                    <a:pt x="208" y="491"/>
                    <a:pt x="188" y="488"/>
                    <a:pt x="168" y="488"/>
                  </a:cubicBezTo>
                  <a:cubicBezTo>
                    <a:pt x="132" y="488"/>
                    <a:pt x="95" y="498"/>
                    <a:pt x="61" y="515"/>
                  </a:cubicBezTo>
                  <a:cubicBezTo>
                    <a:pt x="18" y="549"/>
                    <a:pt x="1" y="601"/>
                    <a:pt x="27" y="645"/>
                  </a:cubicBezTo>
                  <a:cubicBezTo>
                    <a:pt x="44" y="697"/>
                    <a:pt x="165" y="757"/>
                    <a:pt x="157" y="809"/>
                  </a:cubicBezTo>
                  <a:cubicBezTo>
                    <a:pt x="157" y="827"/>
                    <a:pt x="113" y="853"/>
                    <a:pt x="105" y="879"/>
                  </a:cubicBezTo>
                  <a:cubicBezTo>
                    <a:pt x="87" y="896"/>
                    <a:pt x="87" y="922"/>
                    <a:pt x="87" y="948"/>
                  </a:cubicBezTo>
                  <a:cubicBezTo>
                    <a:pt x="87" y="1026"/>
                    <a:pt x="148" y="1061"/>
                    <a:pt x="122" y="1147"/>
                  </a:cubicBezTo>
                  <a:cubicBezTo>
                    <a:pt x="96" y="1260"/>
                    <a:pt x="27" y="1381"/>
                    <a:pt x="122" y="1476"/>
                  </a:cubicBezTo>
                  <a:cubicBezTo>
                    <a:pt x="173" y="1523"/>
                    <a:pt x="237" y="1547"/>
                    <a:pt x="302" y="1547"/>
                  </a:cubicBezTo>
                  <a:cubicBezTo>
                    <a:pt x="357" y="1547"/>
                    <a:pt x="412" y="1530"/>
                    <a:pt x="460" y="1494"/>
                  </a:cubicBezTo>
                  <a:cubicBezTo>
                    <a:pt x="624" y="1398"/>
                    <a:pt x="780" y="1295"/>
                    <a:pt x="928" y="1182"/>
                  </a:cubicBezTo>
                  <a:cubicBezTo>
                    <a:pt x="1049" y="1104"/>
                    <a:pt x="1118" y="974"/>
                    <a:pt x="1118" y="835"/>
                  </a:cubicBezTo>
                  <a:cubicBezTo>
                    <a:pt x="1118" y="801"/>
                    <a:pt x="1110" y="766"/>
                    <a:pt x="1101" y="740"/>
                  </a:cubicBezTo>
                  <a:cubicBezTo>
                    <a:pt x="1084" y="705"/>
                    <a:pt x="1032" y="653"/>
                    <a:pt x="1040" y="619"/>
                  </a:cubicBezTo>
                  <a:cubicBezTo>
                    <a:pt x="1049" y="558"/>
                    <a:pt x="1118" y="523"/>
                    <a:pt x="1127" y="454"/>
                  </a:cubicBezTo>
                  <a:cubicBezTo>
                    <a:pt x="1136" y="394"/>
                    <a:pt x="1101" y="359"/>
                    <a:pt x="1066" y="316"/>
                  </a:cubicBezTo>
                  <a:cubicBezTo>
                    <a:pt x="1023" y="264"/>
                    <a:pt x="1049" y="177"/>
                    <a:pt x="1014" y="108"/>
                  </a:cubicBezTo>
                  <a:cubicBezTo>
                    <a:pt x="976" y="37"/>
                    <a:pt x="907" y="0"/>
                    <a:pt x="8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-5009691" y="1281786"/>
              <a:ext cx="1409202" cy="1220196"/>
            </a:xfrm>
            <a:custGeom>
              <a:avLst/>
              <a:gdLst/>
              <a:ahLst/>
              <a:cxnLst/>
              <a:rect l="l" t="t" r="r" b="b"/>
              <a:pathLst>
                <a:path w="25514" h="22095" extrusionOk="0">
                  <a:moveTo>
                    <a:pt x="23227" y="12762"/>
                  </a:moveTo>
                  <a:cubicBezTo>
                    <a:pt x="23218" y="12770"/>
                    <a:pt x="23209" y="12770"/>
                    <a:pt x="23201" y="12770"/>
                  </a:cubicBezTo>
                  <a:lnTo>
                    <a:pt x="23201" y="12762"/>
                  </a:lnTo>
                  <a:close/>
                  <a:moveTo>
                    <a:pt x="16616" y="1"/>
                  </a:moveTo>
                  <a:cubicBezTo>
                    <a:pt x="16602" y="1"/>
                    <a:pt x="16587" y="4"/>
                    <a:pt x="16573" y="9"/>
                  </a:cubicBezTo>
                  <a:cubicBezTo>
                    <a:pt x="16235" y="191"/>
                    <a:pt x="16192" y="633"/>
                    <a:pt x="16183" y="988"/>
                  </a:cubicBezTo>
                  <a:cubicBezTo>
                    <a:pt x="16183" y="1187"/>
                    <a:pt x="16201" y="1395"/>
                    <a:pt x="16348" y="1543"/>
                  </a:cubicBezTo>
                  <a:cubicBezTo>
                    <a:pt x="16461" y="1655"/>
                    <a:pt x="16608" y="1724"/>
                    <a:pt x="16773" y="1742"/>
                  </a:cubicBezTo>
                  <a:cubicBezTo>
                    <a:pt x="16712" y="1898"/>
                    <a:pt x="16816" y="2097"/>
                    <a:pt x="16755" y="2262"/>
                  </a:cubicBezTo>
                  <a:cubicBezTo>
                    <a:pt x="16721" y="2322"/>
                    <a:pt x="16677" y="2383"/>
                    <a:pt x="16625" y="2426"/>
                  </a:cubicBezTo>
                  <a:cubicBezTo>
                    <a:pt x="16582" y="2478"/>
                    <a:pt x="16547" y="2539"/>
                    <a:pt x="16539" y="2608"/>
                  </a:cubicBezTo>
                  <a:cubicBezTo>
                    <a:pt x="16539" y="2686"/>
                    <a:pt x="16547" y="2764"/>
                    <a:pt x="16565" y="2842"/>
                  </a:cubicBezTo>
                  <a:cubicBezTo>
                    <a:pt x="16573" y="2885"/>
                    <a:pt x="16565" y="2929"/>
                    <a:pt x="16539" y="2963"/>
                  </a:cubicBezTo>
                  <a:cubicBezTo>
                    <a:pt x="16530" y="2972"/>
                    <a:pt x="16521" y="2981"/>
                    <a:pt x="16521" y="2981"/>
                  </a:cubicBezTo>
                  <a:cubicBezTo>
                    <a:pt x="16569" y="2652"/>
                    <a:pt x="16313" y="2360"/>
                    <a:pt x="15993" y="2360"/>
                  </a:cubicBezTo>
                  <a:cubicBezTo>
                    <a:pt x="15967" y="2360"/>
                    <a:pt x="15941" y="2362"/>
                    <a:pt x="15915" y="2366"/>
                  </a:cubicBezTo>
                  <a:cubicBezTo>
                    <a:pt x="15847" y="2374"/>
                    <a:pt x="15837" y="2481"/>
                    <a:pt x="15893" y="2511"/>
                  </a:cubicBezTo>
                  <a:lnTo>
                    <a:pt x="15893" y="2511"/>
                  </a:lnTo>
                  <a:cubicBezTo>
                    <a:pt x="15886" y="2507"/>
                    <a:pt x="15881" y="2506"/>
                    <a:pt x="15877" y="2506"/>
                  </a:cubicBezTo>
                  <a:cubicBezTo>
                    <a:pt x="15864" y="2506"/>
                    <a:pt x="15862" y="2520"/>
                    <a:pt x="15837" y="2539"/>
                  </a:cubicBezTo>
                  <a:cubicBezTo>
                    <a:pt x="15811" y="2556"/>
                    <a:pt x="15785" y="2565"/>
                    <a:pt x="15759" y="2573"/>
                  </a:cubicBezTo>
                  <a:cubicBezTo>
                    <a:pt x="15690" y="2591"/>
                    <a:pt x="15629" y="2608"/>
                    <a:pt x="15568" y="2625"/>
                  </a:cubicBezTo>
                  <a:cubicBezTo>
                    <a:pt x="15430" y="2660"/>
                    <a:pt x="15300" y="2677"/>
                    <a:pt x="15161" y="2695"/>
                  </a:cubicBezTo>
                  <a:cubicBezTo>
                    <a:pt x="15140" y="2696"/>
                    <a:pt x="15118" y="2697"/>
                    <a:pt x="15096" y="2697"/>
                  </a:cubicBezTo>
                  <a:cubicBezTo>
                    <a:pt x="14988" y="2697"/>
                    <a:pt x="14880" y="2679"/>
                    <a:pt x="14771" y="2643"/>
                  </a:cubicBezTo>
                  <a:cubicBezTo>
                    <a:pt x="14641" y="2599"/>
                    <a:pt x="14537" y="2513"/>
                    <a:pt x="14416" y="2461"/>
                  </a:cubicBezTo>
                  <a:cubicBezTo>
                    <a:pt x="14344" y="2434"/>
                    <a:pt x="14271" y="2421"/>
                    <a:pt x="14198" y="2421"/>
                  </a:cubicBezTo>
                  <a:cubicBezTo>
                    <a:pt x="13945" y="2421"/>
                    <a:pt x="13707" y="2576"/>
                    <a:pt x="13619" y="2825"/>
                  </a:cubicBezTo>
                  <a:cubicBezTo>
                    <a:pt x="13503" y="2750"/>
                    <a:pt x="13372" y="2712"/>
                    <a:pt x="13236" y="2712"/>
                  </a:cubicBezTo>
                  <a:cubicBezTo>
                    <a:pt x="13200" y="2712"/>
                    <a:pt x="13162" y="2715"/>
                    <a:pt x="13125" y="2721"/>
                  </a:cubicBezTo>
                  <a:cubicBezTo>
                    <a:pt x="12939" y="2739"/>
                    <a:pt x="12699" y="2840"/>
                    <a:pt x="12486" y="2840"/>
                  </a:cubicBezTo>
                  <a:cubicBezTo>
                    <a:pt x="12391" y="2840"/>
                    <a:pt x="12301" y="2820"/>
                    <a:pt x="12224" y="2764"/>
                  </a:cubicBezTo>
                  <a:cubicBezTo>
                    <a:pt x="12146" y="2703"/>
                    <a:pt x="12060" y="2582"/>
                    <a:pt x="12094" y="2478"/>
                  </a:cubicBezTo>
                  <a:cubicBezTo>
                    <a:pt x="12112" y="2418"/>
                    <a:pt x="12172" y="2383"/>
                    <a:pt x="12216" y="2331"/>
                  </a:cubicBezTo>
                  <a:cubicBezTo>
                    <a:pt x="12250" y="2288"/>
                    <a:pt x="12268" y="2236"/>
                    <a:pt x="12268" y="2184"/>
                  </a:cubicBezTo>
                  <a:cubicBezTo>
                    <a:pt x="12259" y="2071"/>
                    <a:pt x="12198" y="1976"/>
                    <a:pt x="12094" y="1924"/>
                  </a:cubicBezTo>
                  <a:cubicBezTo>
                    <a:pt x="12022" y="1893"/>
                    <a:pt x="11943" y="1877"/>
                    <a:pt x="11863" y="1877"/>
                  </a:cubicBezTo>
                  <a:cubicBezTo>
                    <a:pt x="11810" y="1877"/>
                    <a:pt x="11756" y="1884"/>
                    <a:pt x="11704" y="1898"/>
                  </a:cubicBezTo>
                  <a:cubicBezTo>
                    <a:pt x="11630" y="1911"/>
                    <a:pt x="11554" y="1918"/>
                    <a:pt x="11478" y="1918"/>
                  </a:cubicBezTo>
                  <a:cubicBezTo>
                    <a:pt x="11213" y="1918"/>
                    <a:pt x="10950" y="1836"/>
                    <a:pt x="10734" y="1681"/>
                  </a:cubicBezTo>
                  <a:cubicBezTo>
                    <a:pt x="10646" y="1517"/>
                    <a:pt x="10479" y="1424"/>
                    <a:pt x="10308" y="1424"/>
                  </a:cubicBezTo>
                  <a:cubicBezTo>
                    <a:pt x="10226" y="1424"/>
                    <a:pt x="10143" y="1446"/>
                    <a:pt x="10067" y="1491"/>
                  </a:cubicBezTo>
                  <a:cubicBezTo>
                    <a:pt x="10006" y="1525"/>
                    <a:pt x="9954" y="1568"/>
                    <a:pt x="9911" y="1620"/>
                  </a:cubicBezTo>
                  <a:cubicBezTo>
                    <a:pt x="9866" y="1665"/>
                    <a:pt x="9841" y="1724"/>
                    <a:pt x="9792" y="1724"/>
                  </a:cubicBezTo>
                  <a:cubicBezTo>
                    <a:pt x="9774" y="1724"/>
                    <a:pt x="9754" y="1717"/>
                    <a:pt x="9729" y="1698"/>
                  </a:cubicBezTo>
                  <a:cubicBezTo>
                    <a:pt x="9669" y="1638"/>
                    <a:pt x="9608" y="1568"/>
                    <a:pt x="9565" y="1499"/>
                  </a:cubicBezTo>
                  <a:cubicBezTo>
                    <a:pt x="9504" y="1421"/>
                    <a:pt x="9443" y="1343"/>
                    <a:pt x="9383" y="1257"/>
                  </a:cubicBezTo>
                  <a:cubicBezTo>
                    <a:pt x="9368" y="1230"/>
                    <a:pt x="9341" y="1217"/>
                    <a:pt x="9314" y="1217"/>
                  </a:cubicBezTo>
                  <a:cubicBezTo>
                    <a:pt x="9280" y="1217"/>
                    <a:pt x="9245" y="1239"/>
                    <a:pt x="9235" y="1283"/>
                  </a:cubicBezTo>
                  <a:cubicBezTo>
                    <a:pt x="9235" y="1284"/>
                    <a:pt x="9233" y="1285"/>
                    <a:pt x="9230" y="1285"/>
                  </a:cubicBezTo>
                  <a:cubicBezTo>
                    <a:pt x="9204" y="1285"/>
                    <a:pt x="9096" y="1213"/>
                    <a:pt x="9088" y="1205"/>
                  </a:cubicBezTo>
                  <a:cubicBezTo>
                    <a:pt x="9045" y="1179"/>
                    <a:pt x="8993" y="1161"/>
                    <a:pt x="8932" y="1161"/>
                  </a:cubicBezTo>
                  <a:cubicBezTo>
                    <a:pt x="8820" y="1161"/>
                    <a:pt x="8698" y="1187"/>
                    <a:pt x="8594" y="1257"/>
                  </a:cubicBezTo>
                  <a:cubicBezTo>
                    <a:pt x="8490" y="1317"/>
                    <a:pt x="8395" y="1404"/>
                    <a:pt x="8282" y="1456"/>
                  </a:cubicBezTo>
                  <a:cubicBezTo>
                    <a:pt x="8232" y="1485"/>
                    <a:pt x="8170" y="1501"/>
                    <a:pt x="8106" y="1501"/>
                  </a:cubicBezTo>
                  <a:cubicBezTo>
                    <a:pt x="8093" y="1501"/>
                    <a:pt x="8079" y="1501"/>
                    <a:pt x="8066" y="1499"/>
                  </a:cubicBezTo>
                  <a:cubicBezTo>
                    <a:pt x="8049" y="1493"/>
                    <a:pt x="8032" y="1490"/>
                    <a:pt x="8013" y="1490"/>
                  </a:cubicBezTo>
                  <a:cubicBezTo>
                    <a:pt x="7983" y="1490"/>
                    <a:pt x="7951" y="1497"/>
                    <a:pt x="7919" y="1508"/>
                  </a:cubicBezTo>
                  <a:cubicBezTo>
                    <a:pt x="7841" y="1543"/>
                    <a:pt x="7815" y="1629"/>
                    <a:pt x="7763" y="1690"/>
                  </a:cubicBezTo>
                  <a:cubicBezTo>
                    <a:pt x="7726" y="1730"/>
                    <a:pt x="7676" y="1739"/>
                    <a:pt x="7623" y="1739"/>
                  </a:cubicBezTo>
                  <a:cubicBezTo>
                    <a:pt x="7586" y="1739"/>
                    <a:pt x="7548" y="1735"/>
                    <a:pt x="7511" y="1735"/>
                  </a:cubicBezTo>
                  <a:cubicBezTo>
                    <a:pt x="7487" y="1735"/>
                    <a:pt x="7464" y="1736"/>
                    <a:pt x="7442" y="1742"/>
                  </a:cubicBezTo>
                  <a:cubicBezTo>
                    <a:pt x="7355" y="1750"/>
                    <a:pt x="7286" y="1820"/>
                    <a:pt x="7260" y="1898"/>
                  </a:cubicBezTo>
                  <a:cubicBezTo>
                    <a:pt x="7252" y="1950"/>
                    <a:pt x="7286" y="1993"/>
                    <a:pt x="7321" y="2028"/>
                  </a:cubicBezTo>
                  <a:lnTo>
                    <a:pt x="7373" y="2106"/>
                  </a:lnTo>
                  <a:cubicBezTo>
                    <a:pt x="7087" y="2080"/>
                    <a:pt x="6818" y="1967"/>
                    <a:pt x="6593" y="1794"/>
                  </a:cubicBezTo>
                  <a:cubicBezTo>
                    <a:pt x="6472" y="1690"/>
                    <a:pt x="6342" y="1620"/>
                    <a:pt x="6195" y="1568"/>
                  </a:cubicBezTo>
                  <a:cubicBezTo>
                    <a:pt x="6030" y="1517"/>
                    <a:pt x="5857" y="1543"/>
                    <a:pt x="5701" y="1456"/>
                  </a:cubicBezTo>
                  <a:cubicBezTo>
                    <a:pt x="5562" y="1387"/>
                    <a:pt x="5441" y="1274"/>
                    <a:pt x="5311" y="1205"/>
                  </a:cubicBezTo>
                  <a:cubicBezTo>
                    <a:pt x="5164" y="1118"/>
                    <a:pt x="5008" y="1066"/>
                    <a:pt x="4852" y="1031"/>
                  </a:cubicBezTo>
                  <a:cubicBezTo>
                    <a:pt x="4761" y="1017"/>
                    <a:pt x="4671" y="1011"/>
                    <a:pt x="4578" y="1011"/>
                  </a:cubicBezTo>
                  <a:cubicBezTo>
                    <a:pt x="4503" y="1011"/>
                    <a:pt x="4427" y="1015"/>
                    <a:pt x="4349" y="1023"/>
                  </a:cubicBezTo>
                  <a:cubicBezTo>
                    <a:pt x="4323" y="1024"/>
                    <a:pt x="4295" y="1025"/>
                    <a:pt x="4266" y="1025"/>
                  </a:cubicBezTo>
                  <a:cubicBezTo>
                    <a:pt x="4129" y="1025"/>
                    <a:pt x="3971" y="998"/>
                    <a:pt x="3942" y="841"/>
                  </a:cubicBezTo>
                  <a:cubicBezTo>
                    <a:pt x="3933" y="797"/>
                    <a:pt x="3899" y="771"/>
                    <a:pt x="3864" y="771"/>
                  </a:cubicBezTo>
                  <a:cubicBezTo>
                    <a:pt x="3535" y="771"/>
                    <a:pt x="3214" y="745"/>
                    <a:pt x="2894" y="702"/>
                  </a:cubicBezTo>
                  <a:cubicBezTo>
                    <a:pt x="2902" y="633"/>
                    <a:pt x="2885" y="555"/>
                    <a:pt x="2851" y="494"/>
                  </a:cubicBezTo>
                  <a:cubicBezTo>
                    <a:pt x="2807" y="440"/>
                    <a:pt x="2739" y="409"/>
                    <a:pt x="2671" y="409"/>
                  </a:cubicBezTo>
                  <a:cubicBezTo>
                    <a:pt x="2631" y="409"/>
                    <a:pt x="2591" y="420"/>
                    <a:pt x="2556" y="442"/>
                  </a:cubicBezTo>
                  <a:cubicBezTo>
                    <a:pt x="2426" y="538"/>
                    <a:pt x="2305" y="642"/>
                    <a:pt x="2192" y="754"/>
                  </a:cubicBezTo>
                  <a:cubicBezTo>
                    <a:pt x="2079" y="858"/>
                    <a:pt x="1950" y="1014"/>
                    <a:pt x="1794" y="1040"/>
                  </a:cubicBezTo>
                  <a:cubicBezTo>
                    <a:pt x="1516" y="1075"/>
                    <a:pt x="1360" y="1283"/>
                    <a:pt x="1265" y="1525"/>
                  </a:cubicBezTo>
                  <a:cubicBezTo>
                    <a:pt x="1213" y="1672"/>
                    <a:pt x="1152" y="1820"/>
                    <a:pt x="1066" y="1950"/>
                  </a:cubicBezTo>
                  <a:cubicBezTo>
                    <a:pt x="999" y="2030"/>
                    <a:pt x="896" y="2100"/>
                    <a:pt x="793" y="2100"/>
                  </a:cubicBezTo>
                  <a:cubicBezTo>
                    <a:pt x="762" y="2100"/>
                    <a:pt x="732" y="2094"/>
                    <a:pt x="702" y="2080"/>
                  </a:cubicBezTo>
                  <a:cubicBezTo>
                    <a:pt x="689" y="2075"/>
                    <a:pt x="676" y="2073"/>
                    <a:pt x="664" y="2073"/>
                  </a:cubicBezTo>
                  <a:cubicBezTo>
                    <a:pt x="652" y="2073"/>
                    <a:pt x="641" y="2075"/>
                    <a:pt x="633" y="2080"/>
                  </a:cubicBezTo>
                  <a:cubicBezTo>
                    <a:pt x="619" y="2073"/>
                    <a:pt x="605" y="2070"/>
                    <a:pt x="592" y="2070"/>
                  </a:cubicBezTo>
                  <a:cubicBezTo>
                    <a:pt x="539" y="2070"/>
                    <a:pt x="496" y="2119"/>
                    <a:pt x="503" y="2175"/>
                  </a:cubicBezTo>
                  <a:cubicBezTo>
                    <a:pt x="511" y="2236"/>
                    <a:pt x="477" y="2305"/>
                    <a:pt x="416" y="2331"/>
                  </a:cubicBezTo>
                  <a:cubicBezTo>
                    <a:pt x="364" y="2366"/>
                    <a:pt x="364" y="2443"/>
                    <a:pt x="416" y="2478"/>
                  </a:cubicBezTo>
                  <a:cubicBezTo>
                    <a:pt x="589" y="2599"/>
                    <a:pt x="728" y="2747"/>
                    <a:pt x="841" y="2920"/>
                  </a:cubicBezTo>
                  <a:cubicBezTo>
                    <a:pt x="927" y="3059"/>
                    <a:pt x="988" y="3267"/>
                    <a:pt x="1178" y="3293"/>
                  </a:cubicBezTo>
                  <a:cubicBezTo>
                    <a:pt x="1184" y="3293"/>
                    <a:pt x="1190" y="3293"/>
                    <a:pt x="1196" y="3293"/>
                  </a:cubicBezTo>
                  <a:cubicBezTo>
                    <a:pt x="1245" y="3293"/>
                    <a:pt x="1291" y="3276"/>
                    <a:pt x="1334" y="3276"/>
                  </a:cubicBezTo>
                  <a:cubicBezTo>
                    <a:pt x="1369" y="3276"/>
                    <a:pt x="1401" y="3287"/>
                    <a:pt x="1430" y="3327"/>
                  </a:cubicBezTo>
                  <a:cubicBezTo>
                    <a:pt x="1499" y="3405"/>
                    <a:pt x="1534" y="3500"/>
                    <a:pt x="1525" y="3604"/>
                  </a:cubicBezTo>
                  <a:cubicBezTo>
                    <a:pt x="1502" y="3678"/>
                    <a:pt x="1419" y="3712"/>
                    <a:pt x="1330" y="3712"/>
                  </a:cubicBezTo>
                  <a:cubicBezTo>
                    <a:pt x="1189" y="3712"/>
                    <a:pt x="1032" y="3627"/>
                    <a:pt x="1075" y="3483"/>
                  </a:cubicBezTo>
                  <a:cubicBezTo>
                    <a:pt x="1088" y="3428"/>
                    <a:pt x="1041" y="3378"/>
                    <a:pt x="991" y="3378"/>
                  </a:cubicBezTo>
                  <a:cubicBezTo>
                    <a:pt x="978" y="3378"/>
                    <a:pt x="965" y="3381"/>
                    <a:pt x="953" y="3388"/>
                  </a:cubicBezTo>
                  <a:lnTo>
                    <a:pt x="52" y="3951"/>
                  </a:lnTo>
                  <a:cubicBezTo>
                    <a:pt x="9" y="3977"/>
                    <a:pt x="0" y="4029"/>
                    <a:pt x="18" y="4064"/>
                  </a:cubicBezTo>
                  <a:cubicBezTo>
                    <a:pt x="44" y="4116"/>
                    <a:pt x="87" y="4150"/>
                    <a:pt x="139" y="4168"/>
                  </a:cubicBezTo>
                  <a:cubicBezTo>
                    <a:pt x="191" y="4176"/>
                    <a:pt x="251" y="4194"/>
                    <a:pt x="303" y="4211"/>
                  </a:cubicBezTo>
                  <a:cubicBezTo>
                    <a:pt x="364" y="4245"/>
                    <a:pt x="303" y="4349"/>
                    <a:pt x="312" y="4419"/>
                  </a:cubicBezTo>
                  <a:cubicBezTo>
                    <a:pt x="321" y="4471"/>
                    <a:pt x="347" y="4531"/>
                    <a:pt x="390" y="4566"/>
                  </a:cubicBezTo>
                  <a:cubicBezTo>
                    <a:pt x="477" y="4638"/>
                    <a:pt x="581" y="4674"/>
                    <a:pt x="689" y="4674"/>
                  </a:cubicBezTo>
                  <a:cubicBezTo>
                    <a:pt x="711" y="4674"/>
                    <a:pt x="732" y="4673"/>
                    <a:pt x="754" y="4670"/>
                  </a:cubicBezTo>
                  <a:cubicBezTo>
                    <a:pt x="805" y="4666"/>
                    <a:pt x="874" y="4653"/>
                    <a:pt x="940" y="4653"/>
                  </a:cubicBezTo>
                  <a:cubicBezTo>
                    <a:pt x="1020" y="4653"/>
                    <a:pt x="1097" y="4672"/>
                    <a:pt x="1135" y="4748"/>
                  </a:cubicBezTo>
                  <a:cubicBezTo>
                    <a:pt x="1148" y="4774"/>
                    <a:pt x="1176" y="4787"/>
                    <a:pt x="1204" y="4787"/>
                  </a:cubicBezTo>
                  <a:cubicBezTo>
                    <a:pt x="1233" y="4787"/>
                    <a:pt x="1261" y="4774"/>
                    <a:pt x="1274" y="4748"/>
                  </a:cubicBezTo>
                  <a:cubicBezTo>
                    <a:pt x="1334" y="4627"/>
                    <a:pt x="1456" y="4540"/>
                    <a:pt x="1586" y="4540"/>
                  </a:cubicBezTo>
                  <a:cubicBezTo>
                    <a:pt x="1577" y="4566"/>
                    <a:pt x="1560" y="4592"/>
                    <a:pt x="1542" y="4618"/>
                  </a:cubicBezTo>
                  <a:cubicBezTo>
                    <a:pt x="1516" y="4670"/>
                    <a:pt x="1534" y="4731"/>
                    <a:pt x="1594" y="4748"/>
                  </a:cubicBezTo>
                  <a:cubicBezTo>
                    <a:pt x="1681" y="4774"/>
                    <a:pt x="1681" y="4904"/>
                    <a:pt x="1638" y="4973"/>
                  </a:cubicBezTo>
                  <a:cubicBezTo>
                    <a:pt x="1568" y="5060"/>
                    <a:pt x="1464" y="5112"/>
                    <a:pt x="1352" y="5112"/>
                  </a:cubicBezTo>
                  <a:cubicBezTo>
                    <a:pt x="1239" y="5112"/>
                    <a:pt x="1135" y="5120"/>
                    <a:pt x="1023" y="5138"/>
                  </a:cubicBezTo>
                  <a:cubicBezTo>
                    <a:pt x="927" y="5198"/>
                    <a:pt x="849" y="5276"/>
                    <a:pt x="797" y="5380"/>
                  </a:cubicBezTo>
                  <a:lnTo>
                    <a:pt x="563" y="5736"/>
                  </a:lnTo>
                  <a:cubicBezTo>
                    <a:pt x="485" y="5822"/>
                    <a:pt x="442" y="5926"/>
                    <a:pt x="425" y="6047"/>
                  </a:cubicBezTo>
                  <a:cubicBezTo>
                    <a:pt x="433" y="6134"/>
                    <a:pt x="485" y="6212"/>
                    <a:pt x="563" y="6264"/>
                  </a:cubicBezTo>
                  <a:cubicBezTo>
                    <a:pt x="598" y="6281"/>
                    <a:pt x="641" y="6299"/>
                    <a:pt x="676" y="6325"/>
                  </a:cubicBezTo>
                  <a:cubicBezTo>
                    <a:pt x="693" y="6342"/>
                    <a:pt x="711" y="6359"/>
                    <a:pt x="719" y="6377"/>
                  </a:cubicBezTo>
                  <a:cubicBezTo>
                    <a:pt x="728" y="6394"/>
                    <a:pt x="711" y="6420"/>
                    <a:pt x="737" y="6420"/>
                  </a:cubicBezTo>
                  <a:cubicBezTo>
                    <a:pt x="667" y="6420"/>
                    <a:pt x="633" y="6489"/>
                    <a:pt x="659" y="6541"/>
                  </a:cubicBezTo>
                  <a:cubicBezTo>
                    <a:pt x="763" y="6715"/>
                    <a:pt x="901" y="6905"/>
                    <a:pt x="1101" y="6957"/>
                  </a:cubicBezTo>
                  <a:cubicBezTo>
                    <a:pt x="1126" y="6961"/>
                    <a:pt x="1150" y="6964"/>
                    <a:pt x="1173" y="6964"/>
                  </a:cubicBezTo>
                  <a:cubicBezTo>
                    <a:pt x="1196" y="6964"/>
                    <a:pt x="1217" y="6961"/>
                    <a:pt x="1239" y="6957"/>
                  </a:cubicBezTo>
                  <a:cubicBezTo>
                    <a:pt x="1270" y="6957"/>
                    <a:pt x="1306" y="6942"/>
                    <a:pt x="1336" y="6942"/>
                  </a:cubicBezTo>
                  <a:cubicBezTo>
                    <a:pt x="1358" y="6942"/>
                    <a:pt x="1376" y="6949"/>
                    <a:pt x="1386" y="6974"/>
                  </a:cubicBezTo>
                  <a:cubicBezTo>
                    <a:pt x="1395" y="7035"/>
                    <a:pt x="1404" y="7104"/>
                    <a:pt x="1395" y="7174"/>
                  </a:cubicBezTo>
                  <a:cubicBezTo>
                    <a:pt x="1395" y="7243"/>
                    <a:pt x="1386" y="7321"/>
                    <a:pt x="1378" y="7390"/>
                  </a:cubicBezTo>
                  <a:cubicBezTo>
                    <a:pt x="1369" y="7416"/>
                    <a:pt x="1386" y="7442"/>
                    <a:pt x="1412" y="7460"/>
                  </a:cubicBezTo>
                  <a:cubicBezTo>
                    <a:pt x="1466" y="7490"/>
                    <a:pt x="1524" y="7506"/>
                    <a:pt x="1580" y="7506"/>
                  </a:cubicBezTo>
                  <a:cubicBezTo>
                    <a:pt x="1650" y="7506"/>
                    <a:pt x="1718" y="7482"/>
                    <a:pt x="1776" y="7434"/>
                  </a:cubicBezTo>
                  <a:cubicBezTo>
                    <a:pt x="1811" y="7408"/>
                    <a:pt x="1872" y="7312"/>
                    <a:pt x="1915" y="7312"/>
                  </a:cubicBezTo>
                  <a:cubicBezTo>
                    <a:pt x="1917" y="7312"/>
                    <a:pt x="1920" y="7312"/>
                    <a:pt x="1922" y="7312"/>
                  </a:cubicBezTo>
                  <a:cubicBezTo>
                    <a:pt x="1986" y="7312"/>
                    <a:pt x="2011" y="7418"/>
                    <a:pt x="2027" y="7468"/>
                  </a:cubicBezTo>
                  <a:cubicBezTo>
                    <a:pt x="2034" y="7506"/>
                    <a:pt x="2068" y="7530"/>
                    <a:pt x="2106" y="7530"/>
                  </a:cubicBezTo>
                  <a:cubicBezTo>
                    <a:pt x="2120" y="7530"/>
                    <a:pt x="2135" y="7527"/>
                    <a:pt x="2149" y="7520"/>
                  </a:cubicBezTo>
                  <a:cubicBezTo>
                    <a:pt x="2279" y="7460"/>
                    <a:pt x="2409" y="7408"/>
                    <a:pt x="2539" y="7356"/>
                  </a:cubicBezTo>
                  <a:lnTo>
                    <a:pt x="2539" y="7356"/>
                  </a:lnTo>
                  <a:cubicBezTo>
                    <a:pt x="2478" y="7399"/>
                    <a:pt x="2426" y="7442"/>
                    <a:pt x="2383" y="7494"/>
                  </a:cubicBezTo>
                  <a:cubicBezTo>
                    <a:pt x="2305" y="7624"/>
                    <a:pt x="2400" y="7780"/>
                    <a:pt x="2296" y="7893"/>
                  </a:cubicBezTo>
                  <a:cubicBezTo>
                    <a:pt x="2192" y="8005"/>
                    <a:pt x="2053" y="8109"/>
                    <a:pt x="1941" y="8213"/>
                  </a:cubicBezTo>
                  <a:cubicBezTo>
                    <a:pt x="1820" y="8326"/>
                    <a:pt x="1672" y="8456"/>
                    <a:pt x="1534" y="8577"/>
                  </a:cubicBezTo>
                  <a:cubicBezTo>
                    <a:pt x="1478" y="8633"/>
                    <a:pt x="1525" y="8726"/>
                    <a:pt x="1601" y="8726"/>
                  </a:cubicBezTo>
                  <a:cubicBezTo>
                    <a:pt x="1607" y="8726"/>
                    <a:pt x="1614" y="8726"/>
                    <a:pt x="1620" y="8724"/>
                  </a:cubicBezTo>
                  <a:cubicBezTo>
                    <a:pt x="1976" y="8612"/>
                    <a:pt x="2313" y="8439"/>
                    <a:pt x="2608" y="8205"/>
                  </a:cubicBezTo>
                  <a:cubicBezTo>
                    <a:pt x="2669" y="8153"/>
                    <a:pt x="2721" y="8092"/>
                    <a:pt x="2764" y="8023"/>
                  </a:cubicBezTo>
                  <a:cubicBezTo>
                    <a:pt x="2799" y="7936"/>
                    <a:pt x="2851" y="7858"/>
                    <a:pt x="2911" y="7797"/>
                  </a:cubicBezTo>
                  <a:cubicBezTo>
                    <a:pt x="3032" y="7702"/>
                    <a:pt x="3197" y="7668"/>
                    <a:pt x="3301" y="7546"/>
                  </a:cubicBezTo>
                  <a:cubicBezTo>
                    <a:pt x="3396" y="7451"/>
                    <a:pt x="3422" y="7312"/>
                    <a:pt x="3379" y="7191"/>
                  </a:cubicBezTo>
                  <a:cubicBezTo>
                    <a:pt x="3370" y="7165"/>
                    <a:pt x="3327" y="7130"/>
                    <a:pt x="3327" y="7104"/>
                  </a:cubicBezTo>
                  <a:cubicBezTo>
                    <a:pt x="3318" y="7078"/>
                    <a:pt x="3370" y="6992"/>
                    <a:pt x="3388" y="6966"/>
                  </a:cubicBezTo>
                  <a:cubicBezTo>
                    <a:pt x="3440" y="6870"/>
                    <a:pt x="3500" y="6775"/>
                    <a:pt x="3552" y="6689"/>
                  </a:cubicBezTo>
                  <a:lnTo>
                    <a:pt x="3708" y="6403"/>
                  </a:lnTo>
                  <a:cubicBezTo>
                    <a:pt x="3760" y="6316"/>
                    <a:pt x="3795" y="6238"/>
                    <a:pt x="3907" y="6229"/>
                  </a:cubicBezTo>
                  <a:cubicBezTo>
                    <a:pt x="3985" y="6229"/>
                    <a:pt x="4055" y="6221"/>
                    <a:pt x="4133" y="6203"/>
                  </a:cubicBezTo>
                  <a:cubicBezTo>
                    <a:pt x="4133" y="6238"/>
                    <a:pt x="4141" y="6273"/>
                    <a:pt x="4150" y="6307"/>
                  </a:cubicBezTo>
                  <a:cubicBezTo>
                    <a:pt x="3925" y="6420"/>
                    <a:pt x="3760" y="6611"/>
                    <a:pt x="3674" y="6836"/>
                  </a:cubicBezTo>
                  <a:cubicBezTo>
                    <a:pt x="3656" y="6870"/>
                    <a:pt x="3674" y="6914"/>
                    <a:pt x="3708" y="6931"/>
                  </a:cubicBezTo>
                  <a:cubicBezTo>
                    <a:pt x="3769" y="6974"/>
                    <a:pt x="3777" y="7061"/>
                    <a:pt x="3726" y="7113"/>
                  </a:cubicBezTo>
                  <a:cubicBezTo>
                    <a:pt x="3665" y="7156"/>
                    <a:pt x="3674" y="7252"/>
                    <a:pt x="3743" y="7269"/>
                  </a:cubicBezTo>
                  <a:cubicBezTo>
                    <a:pt x="3773" y="7277"/>
                    <a:pt x="3802" y="7281"/>
                    <a:pt x="3830" y="7281"/>
                  </a:cubicBezTo>
                  <a:cubicBezTo>
                    <a:pt x="4008" y="7281"/>
                    <a:pt x="4133" y="7127"/>
                    <a:pt x="4245" y="6992"/>
                  </a:cubicBezTo>
                  <a:cubicBezTo>
                    <a:pt x="4271" y="6948"/>
                    <a:pt x="4315" y="6905"/>
                    <a:pt x="4358" y="6879"/>
                  </a:cubicBezTo>
                  <a:cubicBezTo>
                    <a:pt x="4401" y="6853"/>
                    <a:pt x="4453" y="6836"/>
                    <a:pt x="4514" y="6827"/>
                  </a:cubicBezTo>
                  <a:cubicBezTo>
                    <a:pt x="4601" y="6801"/>
                    <a:pt x="4661" y="6723"/>
                    <a:pt x="4661" y="6628"/>
                  </a:cubicBezTo>
                  <a:cubicBezTo>
                    <a:pt x="4661" y="6585"/>
                    <a:pt x="4652" y="6533"/>
                    <a:pt x="4635" y="6489"/>
                  </a:cubicBezTo>
                  <a:cubicBezTo>
                    <a:pt x="4635" y="6472"/>
                    <a:pt x="4626" y="6446"/>
                    <a:pt x="4626" y="6420"/>
                  </a:cubicBezTo>
                  <a:lnTo>
                    <a:pt x="4626" y="6394"/>
                  </a:lnTo>
                  <a:cubicBezTo>
                    <a:pt x="4631" y="6380"/>
                    <a:pt x="4636" y="6373"/>
                    <a:pt x="4638" y="6373"/>
                  </a:cubicBezTo>
                  <a:lnTo>
                    <a:pt x="4638" y="6373"/>
                  </a:lnTo>
                  <a:cubicBezTo>
                    <a:pt x="4639" y="6373"/>
                    <a:pt x="4639" y="6378"/>
                    <a:pt x="4635" y="6385"/>
                  </a:cubicBezTo>
                  <a:cubicBezTo>
                    <a:pt x="4652" y="6420"/>
                    <a:pt x="4678" y="6455"/>
                    <a:pt x="4704" y="6489"/>
                  </a:cubicBezTo>
                  <a:cubicBezTo>
                    <a:pt x="4730" y="6515"/>
                    <a:pt x="4774" y="6533"/>
                    <a:pt x="4808" y="6541"/>
                  </a:cubicBezTo>
                  <a:cubicBezTo>
                    <a:pt x="4830" y="6547"/>
                    <a:pt x="4851" y="6549"/>
                    <a:pt x="4872" y="6549"/>
                  </a:cubicBezTo>
                  <a:cubicBezTo>
                    <a:pt x="4937" y="6549"/>
                    <a:pt x="5000" y="6529"/>
                    <a:pt x="5066" y="6529"/>
                  </a:cubicBezTo>
                  <a:cubicBezTo>
                    <a:pt x="5081" y="6529"/>
                    <a:pt x="5096" y="6530"/>
                    <a:pt x="5112" y="6533"/>
                  </a:cubicBezTo>
                  <a:cubicBezTo>
                    <a:pt x="5216" y="6567"/>
                    <a:pt x="5302" y="6637"/>
                    <a:pt x="5363" y="6732"/>
                  </a:cubicBezTo>
                  <a:cubicBezTo>
                    <a:pt x="5363" y="6758"/>
                    <a:pt x="5380" y="6775"/>
                    <a:pt x="5406" y="6784"/>
                  </a:cubicBezTo>
                  <a:cubicBezTo>
                    <a:pt x="5796" y="6957"/>
                    <a:pt x="6273" y="6784"/>
                    <a:pt x="6619" y="7087"/>
                  </a:cubicBezTo>
                  <a:cubicBezTo>
                    <a:pt x="6966" y="7382"/>
                    <a:pt x="7243" y="7737"/>
                    <a:pt x="7442" y="8144"/>
                  </a:cubicBezTo>
                  <a:cubicBezTo>
                    <a:pt x="7511" y="8326"/>
                    <a:pt x="7624" y="8482"/>
                    <a:pt x="7771" y="8612"/>
                  </a:cubicBezTo>
                  <a:cubicBezTo>
                    <a:pt x="7841" y="8664"/>
                    <a:pt x="7927" y="8698"/>
                    <a:pt x="8014" y="8716"/>
                  </a:cubicBezTo>
                  <a:cubicBezTo>
                    <a:pt x="8021" y="8717"/>
                    <a:pt x="8030" y="8717"/>
                    <a:pt x="8039" y="8717"/>
                  </a:cubicBezTo>
                  <a:cubicBezTo>
                    <a:pt x="8081" y="8717"/>
                    <a:pt x="8135" y="8709"/>
                    <a:pt x="8184" y="8709"/>
                  </a:cubicBezTo>
                  <a:cubicBezTo>
                    <a:pt x="8229" y="8709"/>
                    <a:pt x="8269" y="8716"/>
                    <a:pt x="8291" y="8742"/>
                  </a:cubicBezTo>
                  <a:cubicBezTo>
                    <a:pt x="8352" y="8802"/>
                    <a:pt x="8334" y="8880"/>
                    <a:pt x="8412" y="8932"/>
                  </a:cubicBezTo>
                  <a:cubicBezTo>
                    <a:pt x="8482" y="8984"/>
                    <a:pt x="8620" y="8941"/>
                    <a:pt x="8672" y="9045"/>
                  </a:cubicBezTo>
                  <a:cubicBezTo>
                    <a:pt x="8698" y="9132"/>
                    <a:pt x="8707" y="9227"/>
                    <a:pt x="8690" y="9322"/>
                  </a:cubicBezTo>
                  <a:cubicBezTo>
                    <a:pt x="8672" y="9426"/>
                    <a:pt x="8698" y="9539"/>
                    <a:pt x="8750" y="9625"/>
                  </a:cubicBezTo>
                  <a:cubicBezTo>
                    <a:pt x="8854" y="9799"/>
                    <a:pt x="9019" y="9911"/>
                    <a:pt x="9123" y="10085"/>
                  </a:cubicBezTo>
                  <a:cubicBezTo>
                    <a:pt x="9166" y="10171"/>
                    <a:pt x="9201" y="10267"/>
                    <a:pt x="9227" y="10362"/>
                  </a:cubicBezTo>
                  <a:cubicBezTo>
                    <a:pt x="9235" y="10466"/>
                    <a:pt x="9261" y="10561"/>
                    <a:pt x="9313" y="10648"/>
                  </a:cubicBezTo>
                  <a:cubicBezTo>
                    <a:pt x="9426" y="10786"/>
                    <a:pt x="9660" y="10760"/>
                    <a:pt x="9807" y="10812"/>
                  </a:cubicBezTo>
                  <a:cubicBezTo>
                    <a:pt x="9946" y="10856"/>
                    <a:pt x="10154" y="11012"/>
                    <a:pt x="10041" y="11176"/>
                  </a:cubicBezTo>
                  <a:cubicBezTo>
                    <a:pt x="10015" y="11220"/>
                    <a:pt x="9980" y="11220"/>
                    <a:pt x="9954" y="11245"/>
                  </a:cubicBezTo>
                  <a:cubicBezTo>
                    <a:pt x="9928" y="11271"/>
                    <a:pt x="9920" y="11306"/>
                    <a:pt x="9920" y="11341"/>
                  </a:cubicBezTo>
                  <a:cubicBezTo>
                    <a:pt x="9911" y="11453"/>
                    <a:pt x="9920" y="11566"/>
                    <a:pt x="9946" y="11679"/>
                  </a:cubicBezTo>
                  <a:cubicBezTo>
                    <a:pt x="10006" y="11930"/>
                    <a:pt x="10032" y="12181"/>
                    <a:pt x="10024" y="12432"/>
                  </a:cubicBezTo>
                  <a:cubicBezTo>
                    <a:pt x="9998" y="12684"/>
                    <a:pt x="9954" y="12926"/>
                    <a:pt x="9920" y="13177"/>
                  </a:cubicBezTo>
                  <a:cubicBezTo>
                    <a:pt x="9902" y="13281"/>
                    <a:pt x="9894" y="13403"/>
                    <a:pt x="9877" y="13515"/>
                  </a:cubicBezTo>
                  <a:cubicBezTo>
                    <a:pt x="9851" y="13619"/>
                    <a:pt x="9833" y="13741"/>
                    <a:pt x="9842" y="13853"/>
                  </a:cubicBezTo>
                  <a:cubicBezTo>
                    <a:pt x="9877" y="14070"/>
                    <a:pt x="10110" y="14122"/>
                    <a:pt x="10180" y="14312"/>
                  </a:cubicBezTo>
                  <a:cubicBezTo>
                    <a:pt x="10214" y="14408"/>
                    <a:pt x="10214" y="14512"/>
                    <a:pt x="10258" y="14607"/>
                  </a:cubicBezTo>
                  <a:cubicBezTo>
                    <a:pt x="10301" y="14694"/>
                    <a:pt x="10370" y="14771"/>
                    <a:pt x="10457" y="14832"/>
                  </a:cubicBezTo>
                  <a:cubicBezTo>
                    <a:pt x="10613" y="14979"/>
                    <a:pt x="10570" y="15222"/>
                    <a:pt x="10691" y="15404"/>
                  </a:cubicBezTo>
                  <a:cubicBezTo>
                    <a:pt x="10734" y="15473"/>
                    <a:pt x="10803" y="15525"/>
                    <a:pt x="10881" y="15551"/>
                  </a:cubicBezTo>
                  <a:cubicBezTo>
                    <a:pt x="10908" y="15557"/>
                    <a:pt x="10934" y="15560"/>
                    <a:pt x="10960" y="15560"/>
                  </a:cubicBezTo>
                  <a:cubicBezTo>
                    <a:pt x="11033" y="15560"/>
                    <a:pt x="11105" y="15541"/>
                    <a:pt x="11179" y="15541"/>
                  </a:cubicBezTo>
                  <a:cubicBezTo>
                    <a:pt x="11190" y="15541"/>
                    <a:pt x="11200" y="15542"/>
                    <a:pt x="11211" y="15543"/>
                  </a:cubicBezTo>
                  <a:lnTo>
                    <a:pt x="11557" y="15958"/>
                  </a:lnTo>
                  <a:cubicBezTo>
                    <a:pt x="11652" y="16071"/>
                    <a:pt x="11826" y="16210"/>
                    <a:pt x="11834" y="16374"/>
                  </a:cubicBezTo>
                  <a:cubicBezTo>
                    <a:pt x="11834" y="16539"/>
                    <a:pt x="11826" y="16643"/>
                    <a:pt x="11912" y="16773"/>
                  </a:cubicBezTo>
                  <a:cubicBezTo>
                    <a:pt x="11973" y="16859"/>
                    <a:pt x="12146" y="17033"/>
                    <a:pt x="12042" y="17145"/>
                  </a:cubicBezTo>
                  <a:cubicBezTo>
                    <a:pt x="11999" y="17189"/>
                    <a:pt x="12016" y="17267"/>
                    <a:pt x="12077" y="17284"/>
                  </a:cubicBezTo>
                  <a:cubicBezTo>
                    <a:pt x="12363" y="17371"/>
                    <a:pt x="12597" y="17596"/>
                    <a:pt x="12709" y="17873"/>
                  </a:cubicBezTo>
                  <a:cubicBezTo>
                    <a:pt x="12744" y="18020"/>
                    <a:pt x="12805" y="18159"/>
                    <a:pt x="12891" y="18280"/>
                  </a:cubicBezTo>
                  <a:cubicBezTo>
                    <a:pt x="12962" y="18364"/>
                    <a:pt x="13066" y="18409"/>
                    <a:pt x="13172" y="18409"/>
                  </a:cubicBezTo>
                  <a:cubicBezTo>
                    <a:pt x="13197" y="18409"/>
                    <a:pt x="13222" y="18406"/>
                    <a:pt x="13247" y="18401"/>
                  </a:cubicBezTo>
                  <a:cubicBezTo>
                    <a:pt x="13299" y="18384"/>
                    <a:pt x="13325" y="18323"/>
                    <a:pt x="13290" y="18280"/>
                  </a:cubicBezTo>
                  <a:lnTo>
                    <a:pt x="12484" y="17180"/>
                  </a:lnTo>
                  <a:cubicBezTo>
                    <a:pt x="12354" y="17024"/>
                    <a:pt x="12242" y="16851"/>
                    <a:pt x="12138" y="16677"/>
                  </a:cubicBezTo>
                  <a:cubicBezTo>
                    <a:pt x="12060" y="16547"/>
                    <a:pt x="12016" y="16314"/>
                    <a:pt x="12172" y="16218"/>
                  </a:cubicBezTo>
                  <a:cubicBezTo>
                    <a:pt x="12441" y="16426"/>
                    <a:pt x="12571" y="16764"/>
                    <a:pt x="12727" y="17050"/>
                  </a:cubicBezTo>
                  <a:cubicBezTo>
                    <a:pt x="12917" y="17379"/>
                    <a:pt x="13160" y="17674"/>
                    <a:pt x="13437" y="17934"/>
                  </a:cubicBezTo>
                  <a:cubicBezTo>
                    <a:pt x="13584" y="18072"/>
                    <a:pt x="13714" y="18220"/>
                    <a:pt x="13827" y="18384"/>
                  </a:cubicBezTo>
                  <a:cubicBezTo>
                    <a:pt x="13888" y="18497"/>
                    <a:pt x="13862" y="18583"/>
                    <a:pt x="13853" y="18696"/>
                  </a:cubicBezTo>
                  <a:cubicBezTo>
                    <a:pt x="13853" y="18783"/>
                    <a:pt x="13862" y="18861"/>
                    <a:pt x="13888" y="18939"/>
                  </a:cubicBezTo>
                  <a:cubicBezTo>
                    <a:pt x="14018" y="19268"/>
                    <a:pt x="14364" y="19467"/>
                    <a:pt x="14641" y="19640"/>
                  </a:cubicBezTo>
                  <a:cubicBezTo>
                    <a:pt x="14971" y="19874"/>
                    <a:pt x="15334" y="20047"/>
                    <a:pt x="15724" y="20143"/>
                  </a:cubicBezTo>
                  <a:cubicBezTo>
                    <a:pt x="15843" y="20170"/>
                    <a:pt x="15963" y="20183"/>
                    <a:pt x="16082" y="20183"/>
                  </a:cubicBezTo>
                  <a:cubicBezTo>
                    <a:pt x="16153" y="20183"/>
                    <a:pt x="16225" y="20179"/>
                    <a:pt x="16296" y="20169"/>
                  </a:cubicBezTo>
                  <a:cubicBezTo>
                    <a:pt x="16405" y="20155"/>
                    <a:pt x="16514" y="20133"/>
                    <a:pt x="16620" y="20133"/>
                  </a:cubicBezTo>
                  <a:cubicBezTo>
                    <a:pt x="16708" y="20133"/>
                    <a:pt x="16794" y="20148"/>
                    <a:pt x="16877" y="20195"/>
                  </a:cubicBezTo>
                  <a:cubicBezTo>
                    <a:pt x="17128" y="20333"/>
                    <a:pt x="17292" y="20602"/>
                    <a:pt x="17570" y="20697"/>
                  </a:cubicBezTo>
                  <a:cubicBezTo>
                    <a:pt x="17630" y="20715"/>
                    <a:pt x="17691" y="20723"/>
                    <a:pt x="17760" y="20723"/>
                  </a:cubicBezTo>
                  <a:cubicBezTo>
                    <a:pt x="17786" y="20719"/>
                    <a:pt x="17810" y="20717"/>
                    <a:pt x="17834" y="20717"/>
                  </a:cubicBezTo>
                  <a:cubicBezTo>
                    <a:pt x="17858" y="20717"/>
                    <a:pt x="17881" y="20719"/>
                    <a:pt x="17907" y="20723"/>
                  </a:cubicBezTo>
                  <a:cubicBezTo>
                    <a:pt x="17968" y="20741"/>
                    <a:pt x="18011" y="20775"/>
                    <a:pt x="18055" y="20827"/>
                  </a:cubicBezTo>
                  <a:lnTo>
                    <a:pt x="18566" y="21295"/>
                  </a:lnTo>
                  <a:cubicBezTo>
                    <a:pt x="18730" y="21468"/>
                    <a:pt x="18904" y="21616"/>
                    <a:pt x="19086" y="21754"/>
                  </a:cubicBezTo>
                  <a:cubicBezTo>
                    <a:pt x="19164" y="21806"/>
                    <a:pt x="19259" y="21832"/>
                    <a:pt x="19354" y="21841"/>
                  </a:cubicBezTo>
                  <a:cubicBezTo>
                    <a:pt x="19406" y="21841"/>
                    <a:pt x="19450" y="21849"/>
                    <a:pt x="19502" y="21875"/>
                  </a:cubicBezTo>
                  <a:cubicBezTo>
                    <a:pt x="19536" y="21901"/>
                    <a:pt x="19562" y="21945"/>
                    <a:pt x="19588" y="21988"/>
                  </a:cubicBezTo>
                  <a:cubicBezTo>
                    <a:pt x="19635" y="22056"/>
                    <a:pt x="19708" y="22094"/>
                    <a:pt x="19775" y="22094"/>
                  </a:cubicBezTo>
                  <a:cubicBezTo>
                    <a:pt x="19847" y="22094"/>
                    <a:pt x="19912" y="22051"/>
                    <a:pt x="19935" y="21953"/>
                  </a:cubicBezTo>
                  <a:cubicBezTo>
                    <a:pt x="19961" y="21858"/>
                    <a:pt x="20004" y="21772"/>
                    <a:pt x="20108" y="21754"/>
                  </a:cubicBezTo>
                  <a:cubicBezTo>
                    <a:pt x="20124" y="21750"/>
                    <a:pt x="20140" y="21749"/>
                    <a:pt x="20156" y="21749"/>
                  </a:cubicBezTo>
                  <a:cubicBezTo>
                    <a:pt x="20251" y="21749"/>
                    <a:pt x="20337" y="21812"/>
                    <a:pt x="20359" y="21901"/>
                  </a:cubicBezTo>
                  <a:cubicBezTo>
                    <a:pt x="20371" y="21945"/>
                    <a:pt x="20406" y="21965"/>
                    <a:pt x="20441" y="21965"/>
                  </a:cubicBezTo>
                  <a:cubicBezTo>
                    <a:pt x="20483" y="21965"/>
                    <a:pt x="20524" y="21936"/>
                    <a:pt x="20524" y="21884"/>
                  </a:cubicBezTo>
                  <a:cubicBezTo>
                    <a:pt x="20517" y="21639"/>
                    <a:pt x="20298" y="21561"/>
                    <a:pt x="20091" y="21561"/>
                  </a:cubicBezTo>
                  <a:cubicBezTo>
                    <a:pt x="20027" y="21561"/>
                    <a:pt x="19964" y="21569"/>
                    <a:pt x="19909" y="21581"/>
                  </a:cubicBezTo>
                  <a:cubicBezTo>
                    <a:pt x="19839" y="21604"/>
                    <a:pt x="19766" y="21616"/>
                    <a:pt x="19692" y="21616"/>
                  </a:cubicBezTo>
                  <a:cubicBezTo>
                    <a:pt x="19655" y="21616"/>
                    <a:pt x="19617" y="21613"/>
                    <a:pt x="19579" y="21607"/>
                  </a:cubicBezTo>
                  <a:cubicBezTo>
                    <a:pt x="19502" y="21581"/>
                    <a:pt x="19424" y="21520"/>
                    <a:pt x="19380" y="21442"/>
                  </a:cubicBezTo>
                  <a:cubicBezTo>
                    <a:pt x="19294" y="21295"/>
                    <a:pt x="19224" y="21130"/>
                    <a:pt x="19181" y="20957"/>
                  </a:cubicBezTo>
                  <a:cubicBezTo>
                    <a:pt x="19155" y="20853"/>
                    <a:pt x="19155" y="20741"/>
                    <a:pt x="19190" y="20645"/>
                  </a:cubicBezTo>
                  <a:cubicBezTo>
                    <a:pt x="19224" y="20567"/>
                    <a:pt x="19242" y="20489"/>
                    <a:pt x="19250" y="20403"/>
                  </a:cubicBezTo>
                  <a:cubicBezTo>
                    <a:pt x="19233" y="20247"/>
                    <a:pt x="19094" y="20143"/>
                    <a:pt x="18956" y="20091"/>
                  </a:cubicBezTo>
                  <a:cubicBezTo>
                    <a:pt x="18836" y="20044"/>
                    <a:pt x="18712" y="20027"/>
                    <a:pt x="18587" y="20027"/>
                  </a:cubicBezTo>
                  <a:cubicBezTo>
                    <a:pt x="18386" y="20027"/>
                    <a:pt x="18183" y="20071"/>
                    <a:pt x="17985" y="20108"/>
                  </a:cubicBezTo>
                  <a:cubicBezTo>
                    <a:pt x="18046" y="19961"/>
                    <a:pt x="18098" y="19805"/>
                    <a:pt x="18159" y="19658"/>
                  </a:cubicBezTo>
                  <a:cubicBezTo>
                    <a:pt x="18228" y="19458"/>
                    <a:pt x="18315" y="19259"/>
                    <a:pt x="18375" y="19060"/>
                  </a:cubicBezTo>
                  <a:cubicBezTo>
                    <a:pt x="18436" y="18895"/>
                    <a:pt x="18375" y="18765"/>
                    <a:pt x="18202" y="18722"/>
                  </a:cubicBezTo>
                  <a:cubicBezTo>
                    <a:pt x="18119" y="18697"/>
                    <a:pt x="18031" y="18684"/>
                    <a:pt x="17944" y="18684"/>
                  </a:cubicBezTo>
                  <a:cubicBezTo>
                    <a:pt x="17849" y="18684"/>
                    <a:pt x="17755" y="18699"/>
                    <a:pt x="17665" y="18731"/>
                  </a:cubicBezTo>
                  <a:cubicBezTo>
                    <a:pt x="17518" y="18791"/>
                    <a:pt x="17422" y="18930"/>
                    <a:pt x="17414" y="19077"/>
                  </a:cubicBezTo>
                  <a:cubicBezTo>
                    <a:pt x="17414" y="19164"/>
                    <a:pt x="17448" y="19276"/>
                    <a:pt x="17353" y="19320"/>
                  </a:cubicBezTo>
                  <a:cubicBezTo>
                    <a:pt x="17266" y="19346"/>
                    <a:pt x="17171" y="19372"/>
                    <a:pt x="17076" y="19380"/>
                  </a:cubicBezTo>
                  <a:cubicBezTo>
                    <a:pt x="17016" y="19393"/>
                    <a:pt x="16955" y="19400"/>
                    <a:pt x="16895" y="19400"/>
                  </a:cubicBezTo>
                  <a:cubicBezTo>
                    <a:pt x="16754" y="19400"/>
                    <a:pt x="16616" y="19364"/>
                    <a:pt x="16495" y="19285"/>
                  </a:cubicBezTo>
                  <a:cubicBezTo>
                    <a:pt x="16374" y="19181"/>
                    <a:pt x="16279" y="19034"/>
                    <a:pt x="16227" y="18878"/>
                  </a:cubicBezTo>
                  <a:cubicBezTo>
                    <a:pt x="16166" y="18713"/>
                    <a:pt x="16114" y="18540"/>
                    <a:pt x="16079" y="18358"/>
                  </a:cubicBezTo>
                  <a:cubicBezTo>
                    <a:pt x="16053" y="18176"/>
                    <a:pt x="16053" y="17968"/>
                    <a:pt x="16201" y="17830"/>
                  </a:cubicBezTo>
                  <a:cubicBezTo>
                    <a:pt x="16244" y="17786"/>
                    <a:pt x="16218" y="17708"/>
                    <a:pt x="16157" y="17691"/>
                  </a:cubicBezTo>
                  <a:cubicBezTo>
                    <a:pt x="16071" y="17630"/>
                    <a:pt x="16036" y="17518"/>
                    <a:pt x="16079" y="17431"/>
                  </a:cubicBezTo>
                  <a:cubicBezTo>
                    <a:pt x="16131" y="17319"/>
                    <a:pt x="16218" y="17215"/>
                    <a:pt x="16313" y="17145"/>
                  </a:cubicBezTo>
                  <a:cubicBezTo>
                    <a:pt x="16417" y="17067"/>
                    <a:pt x="16513" y="16981"/>
                    <a:pt x="16617" y="16903"/>
                  </a:cubicBezTo>
                  <a:cubicBezTo>
                    <a:pt x="16669" y="16851"/>
                    <a:pt x="16729" y="16807"/>
                    <a:pt x="16790" y="16781"/>
                  </a:cubicBezTo>
                  <a:cubicBezTo>
                    <a:pt x="16822" y="16772"/>
                    <a:pt x="16855" y="16767"/>
                    <a:pt x="16887" y="16767"/>
                  </a:cubicBezTo>
                  <a:cubicBezTo>
                    <a:pt x="16940" y="16767"/>
                    <a:pt x="16992" y="16780"/>
                    <a:pt x="17041" y="16807"/>
                  </a:cubicBezTo>
                  <a:cubicBezTo>
                    <a:pt x="17203" y="16861"/>
                    <a:pt x="17373" y="16907"/>
                    <a:pt x="17543" y="16907"/>
                  </a:cubicBezTo>
                  <a:cubicBezTo>
                    <a:pt x="17619" y="16907"/>
                    <a:pt x="17694" y="16898"/>
                    <a:pt x="17769" y="16877"/>
                  </a:cubicBezTo>
                  <a:cubicBezTo>
                    <a:pt x="17935" y="16833"/>
                    <a:pt x="18094" y="16652"/>
                    <a:pt x="18268" y="16652"/>
                  </a:cubicBezTo>
                  <a:cubicBezTo>
                    <a:pt x="18303" y="16652"/>
                    <a:pt x="18339" y="16660"/>
                    <a:pt x="18375" y="16677"/>
                  </a:cubicBezTo>
                  <a:cubicBezTo>
                    <a:pt x="18519" y="16753"/>
                    <a:pt x="18637" y="16903"/>
                    <a:pt x="18811" y="16903"/>
                  </a:cubicBezTo>
                  <a:cubicBezTo>
                    <a:pt x="18816" y="16903"/>
                    <a:pt x="18821" y="16903"/>
                    <a:pt x="18826" y="16903"/>
                  </a:cubicBezTo>
                  <a:cubicBezTo>
                    <a:pt x="18869" y="16903"/>
                    <a:pt x="18912" y="16894"/>
                    <a:pt x="18947" y="16877"/>
                  </a:cubicBezTo>
                  <a:cubicBezTo>
                    <a:pt x="18973" y="16859"/>
                    <a:pt x="18999" y="16842"/>
                    <a:pt x="19025" y="16833"/>
                  </a:cubicBezTo>
                  <a:cubicBezTo>
                    <a:pt x="19041" y="16827"/>
                    <a:pt x="19055" y="16825"/>
                    <a:pt x="19066" y="16825"/>
                  </a:cubicBezTo>
                  <a:cubicBezTo>
                    <a:pt x="19103" y="16825"/>
                    <a:pt x="19120" y="16854"/>
                    <a:pt x="19146" y="16894"/>
                  </a:cubicBezTo>
                  <a:cubicBezTo>
                    <a:pt x="19207" y="16998"/>
                    <a:pt x="19250" y="17111"/>
                    <a:pt x="19276" y="17232"/>
                  </a:cubicBezTo>
                  <a:cubicBezTo>
                    <a:pt x="19337" y="17422"/>
                    <a:pt x="19380" y="17674"/>
                    <a:pt x="19545" y="17812"/>
                  </a:cubicBezTo>
                  <a:cubicBezTo>
                    <a:pt x="19600" y="17852"/>
                    <a:pt x="19668" y="17874"/>
                    <a:pt x="19731" y="17874"/>
                  </a:cubicBezTo>
                  <a:cubicBezTo>
                    <a:pt x="19835" y="17874"/>
                    <a:pt x="19926" y="17814"/>
                    <a:pt x="19926" y="17674"/>
                  </a:cubicBezTo>
                  <a:cubicBezTo>
                    <a:pt x="19909" y="17552"/>
                    <a:pt x="19865" y="17440"/>
                    <a:pt x="19805" y="17327"/>
                  </a:cubicBezTo>
                  <a:cubicBezTo>
                    <a:pt x="19761" y="17206"/>
                    <a:pt x="19727" y="17076"/>
                    <a:pt x="19701" y="16946"/>
                  </a:cubicBezTo>
                  <a:cubicBezTo>
                    <a:pt x="19631" y="16677"/>
                    <a:pt x="19683" y="16400"/>
                    <a:pt x="19831" y="16166"/>
                  </a:cubicBezTo>
                  <a:cubicBezTo>
                    <a:pt x="19848" y="16158"/>
                    <a:pt x="19848" y="16132"/>
                    <a:pt x="19848" y="16114"/>
                  </a:cubicBezTo>
                  <a:cubicBezTo>
                    <a:pt x="19900" y="16062"/>
                    <a:pt x="19969" y="16019"/>
                    <a:pt x="20039" y="15993"/>
                  </a:cubicBezTo>
                  <a:cubicBezTo>
                    <a:pt x="20108" y="15958"/>
                    <a:pt x="20169" y="15906"/>
                    <a:pt x="20212" y="15846"/>
                  </a:cubicBezTo>
                  <a:cubicBezTo>
                    <a:pt x="20264" y="15776"/>
                    <a:pt x="20290" y="15707"/>
                    <a:pt x="20299" y="15621"/>
                  </a:cubicBezTo>
                  <a:cubicBezTo>
                    <a:pt x="20307" y="15573"/>
                    <a:pt x="20331" y="15560"/>
                    <a:pt x="20363" y="15560"/>
                  </a:cubicBezTo>
                  <a:cubicBezTo>
                    <a:pt x="20400" y="15560"/>
                    <a:pt x="20447" y="15577"/>
                    <a:pt x="20489" y="15577"/>
                  </a:cubicBezTo>
                  <a:cubicBezTo>
                    <a:pt x="20499" y="15578"/>
                    <a:pt x="20509" y="15579"/>
                    <a:pt x="20518" y="15579"/>
                  </a:cubicBezTo>
                  <a:cubicBezTo>
                    <a:pt x="20662" y="15579"/>
                    <a:pt x="20731" y="15460"/>
                    <a:pt x="20844" y="15395"/>
                  </a:cubicBezTo>
                  <a:cubicBezTo>
                    <a:pt x="20914" y="15352"/>
                    <a:pt x="21009" y="15361"/>
                    <a:pt x="21070" y="15300"/>
                  </a:cubicBezTo>
                  <a:cubicBezTo>
                    <a:pt x="21096" y="15274"/>
                    <a:pt x="21113" y="15248"/>
                    <a:pt x="21122" y="15213"/>
                  </a:cubicBezTo>
                  <a:cubicBezTo>
                    <a:pt x="21165" y="15196"/>
                    <a:pt x="21182" y="15144"/>
                    <a:pt x="21156" y="15101"/>
                  </a:cubicBezTo>
                  <a:cubicBezTo>
                    <a:pt x="21087" y="14953"/>
                    <a:pt x="21018" y="14797"/>
                    <a:pt x="20957" y="14642"/>
                  </a:cubicBezTo>
                  <a:cubicBezTo>
                    <a:pt x="20922" y="14572"/>
                    <a:pt x="20896" y="14494"/>
                    <a:pt x="20862" y="14425"/>
                  </a:cubicBezTo>
                  <a:cubicBezTo>
                    <a:pt x="20836" y="14347"/>
                    <a:pt x="20775" y="14252"/>
                    <a:pt x="20853" y="14217"/>
                  </a:cubicBezTo>
                  <a:cubicBezTo>
                    <a:pt x="20931" y="14174"/>
                    <a:pt x="21026" y="14191"/>
                    <a:pt x="21113" y="14156"/>
                  </a:cubicBezTo>
                  <a:cubicBezTo>
                    <a:pt x="21208" y="14130"/>
                    <a:pt x="21269" y="14044"/>
                    <a:pt x="21278" y="13940"/>
                  </a:cubicBezTo>
                  <a:cubicBezTo>
                    <a:pt x="21278" y="13871"/>
                    <a:pt x="21260" y="13810"/>
                    <a:pt x="21329" y="13758"/>
                  </a:cubicBezTo>
                  <a:cubicBezTo>
                    <a:pt x="21390" y="13715"/>
                    <a:pt x="21451" y="13697"/>
                    <a:pt x="21520" y="13680"/>
                  </a:cubicBezTo>
                  <a:cubicBezTo>
                    <a:pt x="21693" y="13628"/>
                    <a:pt x="21867" y="13585"/>
                    <a:pt x="22031" y="13524"/>
                  </a:cubicBezTo>
                  <a:cubicBezTo>
                    <a:pt x="22135" y="13498"/>
                    <a:pt x="22196" y="13403"/>
                    <a:pt x="22187" y="13299"/>
                  </a:cubicBezTo>
                  <a:cubicBezTo>
                    <a:pt x="22187" y="13160"/>
                    <a:pt x="22222" y="13021"/>
                    <a:pt x="22308" y="12909"/>
                  </a:cubicBezTo>
                  <a:cubicBezTo>
                    <a:pt x="22482" y="12666"/>
                    <a:pt x="22768" y="12545"/>
                    <a:pt x="23028" y="12441"/>
                  </a:cubicBezTo>
                  <a:cubicBezTo>
                    <a:pt x="23114" y="12406"/>
                    <a:pt x="23201" y="12380"/>
                    <a:pt x="23287" y="12328"/>
                  </a:cubicBezTo>
                  <a:lnTo>
                    <a:pt x="23287" y="12328"/>
                  </a:lnTo>
                  <a:cubicBezTo>
                    <a:pt x="23244" y="12389"/>
                    <a:pt x="23192" y="12441"/>
                    <a:pt x="23131" y="12467"/>
                  </a:cubicBezTo>
                  <a:cubicBezTo>
                    <a:pt x="23019" y="12519"/>
                    <a:pt x="22941" y="12597"/>
                    <a:pt x="22993" y="12736"/>
                  </a:cubicBezTo>
                  <a:cubicBezTo>
                    <a:pt x="23031" y="12826"/>
                    <a:pt x="23088" y="12943"/>
                    <a:pt x="23188" y="12943"/>
                  </a:cubicBezTo>
                  <a:cubicBezTo>
                    <a:pt x="23203" y="12943"/>
                    <a:pt x="23219" y="12940"/>
                    <a:pt x="23235" y="12935"/>
                  </a:cubicBezTo>
                  <a:cubicBezTo>
                    <a:pt x="23305" y="12918"/>
                    <a:pt x="23365" y="12883"/>
                    <a:pt x="23417" y="12831"/>
                  </a:cubicBezTo>
                  <a:cubicBezTo>
                    <a:pt x="23487" y="12770"/>
                    <a:pt x="23521" y="12684"/>
                    <a:pt x="23591" y="12632"/>
                  </a:cubicBezTo>
                  <a:cubicBezTo>
                    <a:pt x="23695" y="12545"/>
                    <a:pt x="24396" y="12354"/>
                    <a:pt x="24154" y="12129"/>
                  </a:cubicBezTo>
                  <a:cubicBezTo>
                    <a:pt x="24125" y="12106"/>
                    <a:pt x="24088" y="12095"/>
                    <a:pt x="24054" y="12095"/>
                  </a:cubicBezTo>
                  <a:cubicBezTo>
                    <a:pt x="24037" y="12095"/>
                    <a:pt x="24021" y="12097"/>
                    <a:pt x="24006" y="12103"/>
                  </a:cubicBezTo>
                  <a:cubicBezTo>
                    <a:pt x="23954" y="12117"/>
                    <a:pt x="23902" y="12124"/>
                    <a:pt x="23851" y="12124"/>
                  </a:cubicBezTo>
                  <a:cubicBezTo>
                    <a:pt x="23809" y="12124"/>
                    <a:pt x="23768" y="12120"/>
                    <a:pt x="23729" y="12112"/>
                  </a:cubicBezTo>
                  <a:cubicBezTo>
                    <a:pt x="23660" y="12086"/>
                    <a:pt x="23608" y="12034"/>
                    <a:pt x="23539" y="12008"/>
                  </a:cubicBezTo>
                  <a:cubicBezTo>
                    <a:pt x="23504" y="11999"/>
                    <a:pt x="23478" y="11999"/>
                    <a:pt x="23443" y="11999"/>
                  </a:cubicBezTo>
                  <a:cubicBezTo>
                    <a:pt x="23443" y="11982"/>
                    <a:pt x="23443" y="11965"/>
                    <a:pt x="23443" y="11947"/>
                  </a:cubicBezTo>
                  <a:cubicBezTo>
                    <a:pt x="23461" y="11852"/>
                    <a:pt x="23504" y="11765"/>
                    <a:pt x="23426" y="11670"/>
                  </a:cubicBezTo>
                  <a:cubicBezTo>
                    <a:pt x="23400" y="11644"/>
                    <a:pt x="23322" y="11609"/>
                    <a:pt x="23313" y="11566"/>
                  </a:cubicBezTo>
                  <a:cubicBezTo>
                    <a:pt x="23296" y="11497"/>
                    <a:pt x="23409" y="11427"/>
                    <a:pt x="23452" y="11393"/>
                  </a:cubicBezTo>
                  <a:cubicBezTo>
                    <a:pt x="23643" y="11245"/>
                    <a:pt x="23634" y="11012"/>
                    <a:pt x="23417" y="10899"/>
                  </a:cubicBezTo>
                  <a:cubicBezTo>
                    <a:pt x="23338" y="10855"/>
                    <a:pt x="23259" y="10837"/>
                    <a:pt x="23181" y="10837"/>
                  </a:cubicBezTo>
                  <a:cubicBezTo>
                    <a:pt x="23010" y="10837"/>
                    <a:pt x="22844" y="10925"/>
                    <a:pt x="22690" y="11038"/>
                  </a:cubicBezTo>
                  <a:cubicBezTo>
                    <a:pt x="22759" y="10960"/>
                    <a:pt x="22828" y="10890"/>
                    <a:pt x="22898" y="10821"/>
                  </a:cubicBezTo>
                  <a:cubicBezTo>
                    <a:pt x="23004" y="10715"/>
                    <a:pt x="23125" y="10684"/>
                    <a:pt x="23252" y="10684"/>
                  </a:cubicBezTo>
                  <a:cubicBezTo>
                    <a:pt x="23422" y="10684"/>
                    <a:pt x="23603" y="10738"/>
                    <a:pt x="23775" y="10738"/>
                  </a:cubicBezTo>
                  <a:cubicBezTo>
                    <a:pt x="23800" y="10738"/>
                    <a:pt x="23826" y="10737"/>
                    <a:pt x="23851" y="10734"/>
                  </a:cubicBezTo>
                  <a:cubicBezTo>
                    <a:pt x="24180" y="10700"/>
                    <a:pt x="24414" y="10492"/>
                    <a:pt x="24700" y="10396"/>
                  </a:cubicBezTo>
                  <a:cubicBezTo>
                    <a:pt x="24847" y="10362"/>
                    <a:pt x="24994" y="10319"/>
                    <a:pt x="25133" y="10267"/>
                  </a:cubicBezTo>
                  <a:cubicBezTo>
                    <a:pt x="25505" y="10059"/>
                    <a:pt x="25514" y="9513"/>
                    <a:pt x="25150" y="9296"/>
                  </a:cubicBezTo>
                  <a:cubicBezTo>
                    <a:pt x="25202" y="9201"/>
                    <a:pt x="25228" y="9088"/>
                    <a:pt x="25228" y="8976"/>
                  </a:cubicBezTo>
                  <a:cubicBezTo>
                    <a:pt x="25228" y="8924"/>
                    <a:pt x="25185" y="8889"/>
                    <a:pt x="25141" y="8889"/>
                  </a:cubicBezTo>
                  <a:cubicBezTo>
                    <a:pt x="24925" y="8872"/>
                    <a:pt x="24726" y="8681"/>
                    <a:pt x="24561" y="8560"/>
                  </a:cubicBezTo>
                  <a:lnTo>
                    <a:pt x="24110" y="8257"/>
                  </a:lnTo>
                  <a:cubicBezTo>
                    <a:pt x="24162" y="8222"/>
                    <a:pt x="24197" y="8161"/>
                    <a:pt x="24214" y="8101"/>
                  </a:cubicBezTo>
                  <a:cubicBezTo>
                    <a:pt x="24266" y="7927"/>
                    <a:pt x="24171" y="7754"/>
                    <a:pt x="24093" y="7607"/>
                  </a:cubicBezTo>
                  <a:cubicBezTo>
                    <a:pt x="23920" y="7269"/>
                    <a:pt x="23721" y="6948"/>
                    <a:pt x="23487" y="6645"/>
                  </a:cubicBezTo>
                  <a:cubicBezTo>
                    <a:pt x="23469" y="6631"/>
                    <a:pt x="23447" y="6624"/>
                    <a:pt x="23427" y="6624"/>
                  </a:cubicBezTo>
                  <a:cubicBezTo>
                    <a:pt x="23399" y="6624"/>
                    <a:pt x="23372" y="6637"/>
                    <a:pt x="23357" y="6663"/>
                  </a:cubicBezTo>
                  <a:lnTo>
                    <a:pt x="23028" y="7243"/>
                  </a:lnTo>
                  <a:lnTo>
                    <a:pt x="22863" y="7538"/>
                  </a:lnTo>
                  <a:cubicBezTo>
                    <a:pt x="22838" y="7575"/>
                    <a:pt x="22831" y="7603"/>
                    <a:pt x="22803" y="7603"/>
                  </a:cubicBezTo>
                  <a:cubicBezTo>
                    <a:pt x="22792" y="7603"/>
                    <a:pt x="22778" y="7599"/>
                    <a:pt x="22759" y="7590"/>
                  </a:cubicBezTo>
                  <a:cubicBezTo>
                    <a:pt x="22724" y="7555"/>
                    <a:pt x="22698" y="7520"/>
                    <a:pt x="22672" y="7477"/>
                  </a:cubicBezTo>
                  <a:cubicBezTo>
                    <a:pt x="22456" y="7156"/>
                    <a:pt x="22213" y="6775"/>
                    <a:pt x="22326" y="6377"/>
                  </a:cubicBezTo>
                  <a:cubicBezTo>
                    <a:pt x="22341" y="6315"/>
                    <a:pt x="22296" y="6261"/>
                    <a:pt x="22237" y="6261"/>
                  </a:cubicBezTo>
                  <a:cubicBezTo>
                    <a:pt x="22229" y="6261"/>
                    <a:pt x="22221" y="6262"/>
                    <a:pt x="22213" y="6264"/>
                  </a:cubicBezTo>
                  <a:cubicBezTo>
                    <a:pt x="22195" y="6268"/>
                    <a:pt x="22178" y="6269"/>
                    <a:pt x="22161" y="6269"/>
                  </a:cubicBezTo>
                  <a:cubicBezTo>
                    <a:pt x="21974" y="6269"/>
                    <a:pt x="21850" y="6061"/>
                    <a:pt x="21763" y="5926"/>
                  </a:cubicBezTo>
                  <a:cubicBezTo>
                    <a:pt x="21685" y="5796"/>
                    <a:pt x="21572" y="5606"/>
                    <a:pt x="21407" y="5588"/>
                  </a:cubicBezTo>
                  <a:cubicBezTo>
                    <a:pt x="21399" y="5587"/>
                    <a:pt x="21390" y="5587"/>
                    <a:pt x="21382" y="5587"/>
                  </a:cubicBezTo>
                  <a:cubicBezTo>
                    <a:pt x="21225" y="5587"/>
                    <a:pt x="21140" y="5737"/>
                    <a:pt x="20992" y="5762"/>
                  </a:cubicBezTo>
                  <a:cubicBezTo>
                    <a:pt x="20967" y="5766"/>
                    <a:pt x="20942" y="5767"/>
                    <a:pt x="20917" y="5767"/>
                  </a:cubicBezTo>
                  <a:cubicBezTo>
                    <a:pt x="20776" y="5767"/>
                    <a:pt x="20639" y="5706"/>
                    <a:pt x="20558" y="5588"/>
                  </a:cubicBezTo>
                  <a:cubicBezTo>
                    <a:pt x="20542" y="5570"/>
                    <a:pt x="20524" y="5562"/>
                    <a:pt x="20505" y="5562"/>
                  </a:cubicBezTo>
                  <a:cubicBezTo>
                    <a:pt x="20465" y="5562"/>
                    <a:pt x="20426" y="5601"/>
                    <a:pt x="20420" y="5649"/>
                  </a:cubicBezTo>
                  <a:cubicBezTo>
                    <a:pt x="20385" y="5649"/>
                    <a:pt x="20359" y="5675"/>
                    <a:pt x="20359" y="5710"/>
                  </a:cubicBezTo>
                  <a:cubicBezTo>
                    <a:pt x="20333" y="5909"/>
                    <a:pt x="20333" y="6117"/>
                    <a:pt x="20368" y="6325"/>
                  </a:cubicBezTo>
                  <a:cubicBezTo>
                    <a:pt x="20325" y="6342"/>
                    <a:pt x="20281" y="6368"/>
                    <a:pt x="20247" y="6403"/>
                  </a:cubicBezTo>
                  <a:cubicBezTo>
                    <a:pt x="20221" y="6429"/>
                    <a:pt x="20221" y="6472"/>
                    <a:pt x="20238" y="6507"/>
                  </a:cubicBezTo>
                  <a:cubicBezTo>
                    <a:pt x="20299" y="6619"/>
                    <a:pt x="20524" y="6611"/>
                    <a:pt x="20489" y="6758"/>
                  </a:cubicBezTo>
                  <a:cubicBezTo>
                    <a:pt x="20454" y="6914"/>
                    <a:pt x="20290" y="7000"/>
                    <a:pt x="20212" y="7122"/>
                  </a:cubicBezTo>
                  <a:cubicBezTo>
                    <a:pt x="20004" y="7451"/>
                    <a:pt x="20402" y="7650"/>
                    <a:pt x="20576" y="7867"/>
                  </a:cubicBezTo>
                  <a:cubicBezTo>
                    <a:pt x="20758" y="8118"/>
                    <a:pt x="20827" y="8569"/>
                    <a:pt x="20480" y="8733"/>
                  </a:cubicBezTo>
                  <a:cubicBezTo>
                    <a:pt x="20359" y="8785"/>
                    <a:pt x="20212" y="8768"/>
                    <a:pt x="20091" y="8837"/>
                  </a:cubicBezTo>
                  <a:cubicBezTo>
                    <a:pt x="19978" y="8906"/>
                    <a:pt x="19935" y="9062"/>
                    <a:pt x="20004" y="9175"/>
                  </a:cubicBezTo>
                  <a:cubicBezTo>
                    <a:pt x="20056" y="9253"/>
                    <a:pt x="20099" y="9340"/>
                    <a:pt x="20134" y="9418"/>
                  </a:cubicBezTo>
                  <a:cubicBezTo>
                    <a:pt x="20212" y="9660"/>
                    <a:pt x="20177" y="9920"/>
                    <a:pt x="20030" y="10128"/>
                  </a:cubicBezTo>
                  <a:cubicBezTo>
                    <a:pt x="19969" y="10059"/>
                    <a:pt x="19900" y="10015"/>
                    <a:pt x="19822" y="9972"/>
                  </a:cubicBezTo>
                  <a:cubicBezTo>
                    <a:pt x="19701" y="9920"/>
                    <a:pt x="19527" y="9937"/>
                    <a:pt x="19441" y="9833"/>
                  </a:cubicBezTo>
                  <a:cubicBezTo>
                    <a:pt x="19233" y="9599"/>
                    <a:pt x="19441" y="9236"/>
                    <a:pt x="19415" y="8976"/>
                  </a:cubicBezTo>
                  <a:cubicBezTo>
                    <a:pt x="19415" y="8863"/>
                    <a:pt x="19363" y="8750"/>
                    <a:pt x="19276" y="8681"/>
                  </a:cubicBezTo>
                  <a:cubicBezTo>
                    <a:pt x="19222" y="8638"/>
                    <a:pt x="19160" y="8632"/>
                    <a:pt x="19097" y="8632"/>
                  </a:cubicBezTo>
                  <a:cubicBezTo>
                    <a:pt x="19072" y="8632"/>
                    <a:pt x="19047" y="8633"/>
                    <a:pt x="19022" y="8633"/>
                  </a:cubicBezTo>
                  <a:cubicBezTo>
                    <a:pt x="18970" y="8633"/>
                    <a:pt x="18918" y="8629"/>
                    <a:pt x="18869" y="8603"/>
                  </a:cubicBezTo>
                  <a:cubicBezTo>
                    <a:pt x="18704" y="8525"/>
                    <a:pt x="18557" y="8421"/>
                    <a:pt x="18401" y="8335"/>
                  </a:cubicBezTo>
                  <a:lnTo>
                    <a:pt x="17933" y="8057"/>
                  </a:lnTo>
                  <a:cubicBezTo>
                    <a:pt x="17825" y="7988"/>
                    <a:pt x="17683" y="7870"/>
                    <a:pt x="17548" y="7870"/>
                  </a:cubicBezTo>
                  <a:cubicBezTo>
                    <a:pt x="17532" y="7870"/>
                    <a:pt x="17516" y="7872"/>
                    <a:pt x="17500" y="7875"/>
                  </a:cubicBezTo>
                  <a:cubicBezTo>
                    <a:pt x="17431" y="7893"/>
                    <a:pt x="17396" y="7945"/>
                    <a:pt x="17344" y="7988"/>
                  </a:cubicBezTo>
                  <a:cubicBezTo>
                    <a:pt x="17316" y="8012"/>
                    <a:pt x="17277" y="8025"/>
                    <a:pt x="17237" y="8025"/>
                  </a:cubicBezTo>
                  <a:cubicBezTo>
                    <a:pt x="17205" y="8025"/>
                    <a:pt x="17172" y="8016"/>
                    <a:pt x="17145" y="7997"/>
                  </a:cubicBezTo>
                  <a:cubicBezTo>
                    <a:pt x="17119" y="7728"/>
                    <a:pt x="17050" y="7460"/>
                    <a:pt x="16920" y="7226"/>
                  </a:cubicBezTo>
                  <a:cubicBezTo>
                    <a:pt x="16905" y="7196"/>
                    <a:pt x="16876" y="7181"/>
                    <a:pt x="16848" y="7181"/>
                  </a:cubicBezTo>
                  <a:cubicBezTo>
                    <a:pt x="16826" y="7181"/>
                    <a:pt x="16805" y="7190"/>
                    <a:pt x="16790" y="7208"/>
                  </a:cubicBezTo>
                  <a:cubicBezTo>
                    <a:pt x="16738" y="7243"/>
                    <a:pt x="16686" y="7269"/>
                    <a:pt x="16625" y="7278"/>
                  </a:cubicBezTo>
                  <a:cubicBezTo>
                    <a:pt x="16660" y="7026"/>
                    <a:pt x="16712" y="6784"/>
                    <a:pt x="16773" y="6533"/>
                  </a:cubicBezTo>
                  <a:cubicBezTo>
                    <a:pt x="16807" y="6403"/>
                    <a:pt x="16842" y="6273"/>
                    <a:pt x="16877" y="6143"/>
                  </a:cubicBezTo>
                  <a:cubicBezTo>
                    <a:pt x="16902" y="6021"/>
                    <a:pt x="16946" y="5900"/>
                    <a:pt x="16998" y="5796"/>
                  </a:cubicBezTo>
                  <a:cubicBezTo>
                    <a:pt x="17067" y="5675"/>
                    <a:pt x="17162" y="5701"/>
                    <a:pt x="17275" y="5675"/>
                  </a:cubicBezTo>
                  <a:cubicBezTo>
                    <a:pt x="17370" y="5658"/>
                    <a:pt x="17440" y="5597"/>
                    <a:pt x="17474" y="5510"/>
                  </a:cubicBezTo>
                  <a:cubicBezTo>
                    <a:pt x="17509" y="5372"/>
                    <a:pt x="17448" y="5224"/>
                    <a:pt x="17336" y="5146"/>
                  </a:cubicBezTo>
                  <a:cubicBezTo>
                    <a:pt x="17708" y="5008"/>
                    <a:pt x="18003" y="4713"/>
                    <a:pt x="18159" y="4341"/>
                  </a:cubicBezTo>
                  <a:cubicBezTo>
                    <a:pt x="18202" y="4237"/>
                    <a:pt x="18228" y="4124"/>
                    <a:pt x="18245" y="4012"/>
                  </a:cubicBezTo>
                  <a:cubicBezTo>
                    <a:pt x="18254" y="3960"/>
                    <a:pt x="18245" y="3873"/>
                    <a:pt x="18280" y="3830"/>
                  </a:cubicBezTo>
                  <a:cubicBezTo>
                    <a:pt x="18315" y="3795"/>
                    <a:pt x="18358" y="3769"/>
                    <a:pt x="18410" y="3752"/>
                  </a:cubicBezTo>
                  <a:cubicBezTo>
                    <a:pt x="18505" y="3726"/>
                    <a:pt x="18583" y="3674"/>
                    <a:pt x="18644" y="3604"/>
                  </a:cubicBezTo>
                  <a:cubicBezTo>
                    <a:pt x="18678" y="3552"/>
                    <a:pt x="18704" y="3492"/>
                    <a:pt x="18713" y="3431"/>
                  </a:cubicBezTo>
                  <a:cubicBezTo>
                    <a:pt x="18713" y="3422"/>
                    <a:pt x="18748" y="3327"/>
                    <a:pt x="18774" y="3310"/>
                  </a:cubicBezTo>
                  <a:cubicBezTo>
                    <a:pt x="18780" y="3500"/>
                    <a:pt x="18954" y="3621"/>
                    <a:pt x="19134" y="3621"/>
                  </a:cubicBezTo>
                  <a:cubicBezTo>
                    <a:pt x="19201" y="3621"/>
                    <a:pt x="19268" y="3605"/>
                    <a:pt x="19328" y="3570"/>
                  </a:cubicBezTo>
                  <a:cubicBezTo>
                    <a:pt x="19614" y="3396"/>
                    <a:pt x="19727" y="3050"/>
                    <a:pt x="19597" y="2747"/>
                  </a:cubicBezTo>
                  <a:cubicBezTo>
                    <a:pt x="19545" y="2625"/>
                    <a:pt x="19372" y="2452"/>
                    <a:pt x="19467" y="2314"/>
                  </a:cubicBezTo>
                  <a:cubicBezTo>
                    <a:pt x="19536" y="2201"/>
                    <a:pt x="19657" y="2140"/>
                    <a:pt x="19623" y="1984"/>
                  </a:cubicBezTo>
                  <a:cubicBezTo>
                    <a:pt x="19571" y="1854"/>
                    <a:pt x="19467" y="1750"/>
                    <a:pt x="19337" y="1698"/>
                  </a:cubicBezTo>
                  <a:cubicBezTo>
                    <a:pt x="19164" y="1612"/>
                    <a:pt x="18982" y="1525"/>
                    <a:pt x="18800" y="1439"/>
                  </a:cubicBezTo>
                  <a:cubicBezTo>
                    <a:pt x="18785" y="1430"/>
                    <a:pt x="18770" y="1426"/>
                    <a:pt x="18755" y="1426"/>
                  </a:cubicBezTo>
                  <a:cubicBezTo>
                    <a:pt x="18725" y="1426"/>
                    <a:pt x="18696" y="1441"/>
                    <a:pt x="18678" y="1465"/>
                  </a:cubicBezTo>
                  <a:cubicBezTo>
                    <a:pt x="18549" y="1681"/>
                    <a:pt x="18713" y="1898"/>
                    <a:pt x="18713" y="2123"/>
                  </a:cubicBezTo>
                  <a:cubicBezTo>
                    <a:pt x="18713" y="2270"/>
                    <a:pt x="18609" y="2400"/>
                    <a:pt x="18540" y="2521"/>
                  </a:cubicBezTo>
                  <a:lnTo>
                    <a:pt x="18341" y="2885"/>
                  </a:lnTo>
                  <a:cubicBezTo>
                    <a:pt x="18185" y="2799"/>
                    <a:pt x="18237" y="2513"/>
                    <a:pt x="18237" y="2366"/>
                  </a:cubicBezTo>
                  <a:cubicBezTo>
                    <a:pt x="18228" y="2166"/>
                    <a:pt x="18167" y="1950"/>
                    <a:pt x="17951" y="1889"/>
                  </a:cubicBezTo>
                  <a:cubicBezTo>
                    <a:pt x="17945" y="1888"/>
                    <a:pt x="17938" y="1887"/>
                    <a:pt x="17932" y="1887"/>
                  </a:cubicBezTo>
                  <a:cubicBezTo>
                    <a:pt x="17904" y="1887"/>
                    <a:pt x="17877" y="1902"/>
                    <a:pt x="17855" y="1924"/>
                  </a:cubicBezTo>
                  <a:lnTo>
                    <a:pt x="17691" y="2166"/>
                  </a:lnTo>
                  <a:cubicBezTo>
                    <a:pt x="17648" y="1932"/>
                    <a:pt x="17526" y="1724"/>
                    <a:pt x="17344" y="1577"/>
                  </a:cubicBezTo>
                  <a:cubicBezTo>
                    <a:pt x="17466" y="1413"/>
                    <a:pt x="17318" y="1127"/>
                    <a:pt x="17249" y="962"/>
                  </a:cubicBezTo>
                  <a:cubicBezTo>
                    <a:pt x="17093" y="642"/>
                    <a:pt x="16902" y="330"/>
                    <a:pt x="16686" y="44"/>
                  </a:cubicBezTo>
                  <a:cubicBezTo>
                    <a:pt x="16674" y="14"/>
                    <a:pt x="16646" y="1"/>
                    <a:pt x="166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-3827347" y="539497"/>
              <a:ext cx="773807" cy="1125099"/>
            </a:xfrm>
            <a:custGeom>
              <a:avLst/>
              <a:gdLst/>
              <a:ahLst/>
              <a:cxnLst/>
              <a:rect l="l" t="t" r="r" b="b"/>
              <a:pathLst>
                <a:path w="14010" h="20373" extrusionOk="0">
                  <a:moveTo>
                    <a:pt x="9489" y="1"/>
                  </a:moveTo>
                  <a:cubicBezTo>
                    <a:pt x="9446" y="1"/>
                    <a:pt x="9409" y="40"/>
                    <a:pt x="9409" y="91"/>
                  </a:cubicBezTo>
                  <a:lnTo>
                    <a:pt x="8595" y="100"/>
                  </a:lnTo>
                  <a:cubicBezTo>
                    <a:pt x="8535" y="100"/>
                    <a:pt x="8473" y="98"/>
                    <a:pt x="8409" y="98"/>
                  </a:cubicBezTo>
                  <a:cubicBezTo>
                    <a:pt x="8238" y="98"/>
                    <a:pt x="8060" y="112"/>
                    <a:pt x="7927" y="212"/>
                  </a:cubicBezTo>
                  <a:cubicBezTo>
                    <a:pt x="7858" y="264"/>
                    <a:pt x="7815" y="334"/>
                    <a:pt x="7806" y="420"/>
                  </a:cubicBezTo>
                  <a:cubicBezTo>
                    <a:pt x="7806" y="542"/>
                    <a:pt x="7893" y="620"/>
                    <a:pt x="7910" y="732"/>
                  </a:cubicBezTo>
                  <a:cubicBezTo>
                    <a:pt x="7927" y="854"/>
                    <a:pt x="7849" y="975"/>
                    <a:pt x="7737" y="1001"/>
                  </a:cubicBezTo>
                  <a:cubicBezTo>
                    <a:pt x="7726" y="1002"/>
                    <a:pt x="7715" y="1003"/>
                    <a:pt x="7704" y="1003"/>
                  </a:cubicBezTo>
                  <a:cubicBezTo>
                    <a:pt x="7580" y="1003"/>
                    <a:pt x="7476" y="913"/>
                    <a:pt x="7460" y="793"/>
                  </a:cubicBezTo>
                  <a:cubicBezTo>
                    <a:pt x="7460" y="743"/>
                    <a:pt x="7424" y="710"/>
                    <a:pt x="7383" y="710"/>
                  </a:cubicBezTo>
                  <a:cubicBezTo>
                    <a:pt x="7374" y="710"/>
                    <a:pt x="7365" y="712"/>
                    <a:pt x="7356" y="715"/>
                  </a:cubicBezTo>
                  <a:cubicBezTo>
                    <a:pt x="6896" y="819"/>
                    <a:pt x="6455" y="940"/>
                    <a:pt x="6004" y="1079"/>
                  </a:cubicBezTo>
                  <a:cubicBezTo>
                    <a:pt x="5952" y="1096"/>
                    <a:pt x="5926" y="1157"/>
                    <a:pt x="5952" y="1200"/>
                  </a:cubicBezTo>
                  <a:cubicBezTo>
                    <a:pt x="6074" y="1383"/>
                    <a:pt x="6276" y="1418"/>
                    <a:pt x="6477" y="1418"/>
                  </a:cubicBezTo>
                  <a:cubicBezTo>
                    <a:pt x="6504" y="1418"/>
                    <a:pt x="6531" y="1418"/>
                    <a:pt x="6559" y="1417"/>
                  </a:cubicBezTo>
                  <a:cubicBezTo>
                    <a:pt x="6608" y="1414"/>
                    <a:pt x="6677" y="1408"/>
                    <a:pt x="6751" y="1408"/>
                  </a:cubicBezTo>
                  <a:cubicBezTo>
                    <a:pt x="6898" y="1408"/>
                    <a:pt x="7064" y="1431"/>
                    <a:pt x="7122" y="1547"/>
                  </a:cubicBezTo>
                  <a:cubicBezTo>
                    <a:pt x="7035" y="1561"/>
                    <a:pt x="6947" y="1568"/>
                    <a:pt x="6858" y="1568"/>
                  </a:cubicBezTo>
                  <a:cubicBezTo>
                    <a:pt x="6735" y="1568"/>
                    <a:pt x="6610" y="1554"/>
                    <a:pt x="6489" y="1529"/>
                  </a:cubicBezTo>
                  <a:cubicBezTo>
                    <a:pt x="6482" y="1527"/>
                    <a:pt x="6475" y="1526"/>
                    <a:pt x="6468" y="1526"/>
                  </a:cubicBezTo>
                  <a:cubicBezTo>
                    <a:pt x="6414" y="1526"/>
                    <a:pt x="6362" y="1581"/>
                    <a:pt x="6385" y="1642"/>
                  </a:cubicBezTo>
                  <a:cubicBezTo>
                    <a:pt x="6472" y="2110"/>
                    <a:pt x="6420" y="2595"/>
                    <a:pt x="6238" y="3028"/>
                  </a:cubicBezTo>
                  <a:cubicBezTo>
                    <a:pt x="5961" y="2595"/>
                    <a:pt x="5519" y="2292"/>
                    <a:pt x="5017" y="2205"/>
                  </a:cubicBezTo>
                  <a:cubicBezTo>
                    <a:pt x="5006" y="2203"/>
                    <a:pt x="4997" y="2202"/>
                    <a:pt x="4987" y="2202"/>
                  </a:cubicBezTo>
                  <a:cubicBezTo>
                    <a:pt x="4957" y="2202"/>
                    <a:pt x="4932" y="2213"/>
                    <a:pt x="4913" y="2240"/>
                  </a:cubicBezTo>
                  <a:cubicBezTo>
                    <a:pt x="4783" y="2482"/>
                    <a:pt x="4835" y="2777"/>
                    <a:pt x="5043" y="2959"/>
                  </a:cubicBezTo>
                  <a:cubicBezTo>
                    <a:pt x="4982" y="3004"/>
                    <a:pt x="4915" y="3030"/>
                    <a:pt x="4841" y="3030"/>
                  </a:cubicBezTo>
                  <a:cubicBezTo>
                    <a:pt x="4830" y="3030"/>
                    <a:pt x="4820" y="3029"/>
                    <a:pt x="4809" y="3028"/>
                  </a:cubicBezTo>
                  <a:cubicBezTo>
                    <a:pt x="4809" y="2898"/>
                    <a:pt x="4739" y="2785"/>
                    <a:pt x="4635" y="2716"/>
                  </a:cubicBezTo>
                  <a:cubicBezTo>
                    <a:pt x="4549" y="2656"/>
                    <a:pt x="4124" y="2534"/>
                    <a:pt x="4228" y="2370"/>
                  </a:cubicBezTo>
                  <a:cubicBezTo>
                    <a:pt x="4266" y="2306"/>
                    <a:pt x="4215" y="2251"/>
                    <a:pt x="4158" y="2251"/>
                  </a:cubicBezTo>
                  <a:cubicBezTo>
                    <a:pt x="4138" y="2251"/>
                    <a:pt x="4116" y="2258"/>
                    <a:pt x="4098" y="2274"/>
                  </a:cubicBezTo>
                  <a:cubicBezTo>
                    <a:pt x="3786" y="2517"/>
                    <a:pt x="3448" y="2707"/>
                    <a:pt x="3076" y="2837"/>
                  </a:cubicBezTo>
                  <a:cubicBezTo>
                    <a:pt x="3024" y="2846"/>
                    <a:pt x="2998" y="2898"/>
                    <a:pt x="3015" y="2941"/>
                  </a:cubicBezTo>
                  <a:cubicBezTo>
                    <a:pt x="3145" y="3271"/>
                    <a:pt x="3310" y="3582"/>
                    <a:pt x="3518" y="3868"/>
                  </a:cubicBezTo>
                  <a:cubicBezTo>
                    <a:pt x="3509" y="3875"/>
                    <a:pt x="3498" y="3877"/>
                    <a:pt x="3485" y="3877"/>
                  </a:cubicBezTo>
                  <a:cubicBezTo>
                    <a:pt x="3428" y="3877"/>
                    <a:pt x="3346" y="3820"/>
                    <a:pt x="3310" y="3799"/>
                  </a:cubicBezTo>
                  <a:cubicBezTo>
                    <a:pt x="3241" y="3721"/>
                    <a:pt x="3171" y="3634"/>
                    <a:pt x="3119" y="3548"/>
                  </a:cubicBezTo>
                  <a:cubicBezTo>
                    <a:pt x="3029" y="3440"/>
                    <a:pt x="2907" y="3345"/>
                    <a:pt x="2782" y="3345"/>
                  </a:cubicBezTo>
                  <a:cubicBezTo>
                    <a:pt x="2726" y="3345"/>
                    <a:pt x="2670" y="3364"/>
                    <a:pt x="2617" y="3409"/>
                  </a:cubicBezTo>
                  <a:cubicBezTo>
                    <a:pt x="2591" y="3427"/>
                    <a:pt x="2582" y="3461"/>
                    <a:pt x="2591" y="3487"/>
                  </a:cubicBezTo>
                  <a:cubicBezTo>
                    <a:pt x="2643" y="3626"/>
                    <a:pt x="2712" y="3790"/>
                    <a:pt x="2677" y="3946"/>
                  </a:cubicBezTo>
                  <a:cubicBezTo>
                    <a:pt x="2656" y="4055"/>
                    <a:pt x="2561" y="4128"/>
                    <a:pt x="2454" y="4128"/>
                  </a:cubicBezTo>
                  <a:cubicBezTo>
                    <a:pt x="2433" y="4128"/>
                    <a:pt x="2412" y="4125"/>
                    <a:pt x="2392" y="4120"/>
                  </a:cubicBezTo>
                  <a:cubicBezTo>
                    <a:pt x="2383" y="4116"/>
                    <a:pt x="2373" y="4114"/>
                    <a:pt x="2364" y="4114"/>
                  </a:cubicBezTo>
                  <a:cubicBezTo>
                    <a:pt x="2328" y="4114"/>
                    <a:pt x="2293" y="4139"/>
                    <a:pt x="2279" y="4180"/>
                  </a:cubicBezTo>
                  <a:lnTo>
                    <a:pt x="2236" y="4457"/>
                  </a:lnTo>
                  <a:cubicBezTo>
                    <a:pt x="2205" y="4447"/>
                    <a:pt x="2175" y="4443"/>
                    <a:pt x="2144" y="4443"/>
                  </a:cubicBezTo>
                  <a:cubicBezTo>
                    <a:pt x="2123" y="4443"/>
                    <a:pt x="2101" y="4445"/>
                    <a:pt x="2080" y="4449"/>
                  </a:cubicBezTo>
                  <a:cubicBezTo>
                    <a:pt x="2028" y="4475"/>
                    <a:pt x="1976" y="4509"/>
                    <a:pt x="1941" y="4553"/>
                  </a:cubicBezTo>
                  <a:cubicBezTo>
                    <a:pt x="1621" y="4830"/>
                    <a:pt x="1404" y="5211"/>
                    <a:pt x="1326" y="5627"/>
                  </a:cubicBezTo>
                  <a:cubicBezTo>
                    <a:pt x="1309" y="5679"/>
                    <a:pt x="1352" y="5731"/>
                    <a:pt x="1404" y="5740"/>
                  </a:cubicBezTo>
                  <a:cubicBezTo>
                    <a:pt x="1491" y="5731"/>
                    <a:pt x="1575" y="5727"/>
                    <a:pt x="1659" y="5727"/>
                  </a:cubicBezTo>
                  <a:cubicBezTo>
                    <a:pt x="1744" y="5727"/>
                    <a:pt x="1828" y="5731"/>
                    <a:pt x="1915" y="5740"/>
                  </a:cubicBezTo>
                  <a:cubicBezTo>
                    <a:pt x="1846" y="6000"/>
                    <a:pt x="1785" y="6259"/>
                    <a:pt x="1716" y="6519"/>
                  </a:cubicBezTo>
                  <a:cubicBezTo>
                    <a:pt x="1690" y="6641"/>
                    <a:pt x="1621" y="6762"/>
                    <a:pt x="1525" y="6840"/>
                  </a:cubicBezTo>
                  <a:cubicBezTo>
                    <a:pt x="1413" y="6901"/>
                    <a:pt x="1291" y="6953"/>
                    <a:pt x="1170" y="6987"/>
                  </a:cubicBezTo>
                  <a:cubicBezTo>
                    <a:pt x="711" y="7160"/>
                    <a:pt x="312" y="7464"/>
                    <a:pt x="18" y="7854"/>
                  </a:cubicBezTo>
                  <a:cubicBezTo>
                    <a:pt x="0" y="7880"/>
                    <a:pt x="0" y="7914"/>
                    <a:pt x="18" y="7940"/>
                  </a:cubicBezTo>
                  <a:cubicBezTo>
                    <a:pt x="182" y="8269"/>
                    <a:pt x="373" y="8633"/>
                    <a:pt x="728" y="8763"/>
                  </a:cubicBezTo>
                  <a:cubicBezTo>
                    <a:pt x="810" y="8794"/>
                    <a:pt x="896" y="8810"/>
                    <a:pt x="981" y="8810"/>
                  </a:cubicBezTo>
                  <a:cubicBezTo>
                    <a:pt x="1156" y="8810"/>
                    <a:pt x="1328" y="8744"/>
                    <a:pt x="1456" y="8616"/>
                  </a:cubicBezTo>
                  <a:cubicBezTo>
                    <a:pt x="1491" y="8677"/>
                    <a:pt x="1508" y="8746"/>
                    <a:pt x="1517" y="8815"/>
                  </a:cubicBezTo>
                  <a:lnTo>
                    <a:pt x="1127" y="8971"/>
                  </a:lnTo>
                  <a:cubicBezTo>
                    <a:pt x="997" y="9006"/>
                    <a:pt x="875" y="9058"/>
                    <a:pt x="771" y="9127"/>
                  </a:cubicBezTo>
                  <a:cubicBezTo>
                    <a:pt x="685" y="9188"/>
                    <a:pt x="650" y="9292"/>
                    <a:pt x="685" y="9387"/>
                  </a:cubicBezTo>
                  <a:cubicBezTo>
                    <a:pt x="711" y="9491"/>
                    <a:pt x="832" y="9560"/>
                    <a:pt x="832" y="9673"/>
                  </a:cubicBezTo>
                  <a:cubicBezTo>
                    <a:pt x="823" y="9733"/>
                    <a:pt x="806" y="9803"/>
                    <a:pt x="780" y="9863"/>
                  </a:cubicBezTo>
                  <a:cubicBezTo>
                    <a:pt x="763" y="9915"/>
                    <a:pt x="763" y="9967"/>
                    <a:pt x="771" y="10019"/>
                  </a:cubicBezTo>
                  <a:cubicBezTo>
                    <a:pt x="789" y="10115"/>
                    <a:pt x="841" y="10193"/>
                    <a:pt x="927" y="10253"/>
                  </a:cubicBezTo>
                  <a:cubicBezTo>
                    <a:pt x="1017" y="10315"/>
                    <a:pt x="1115" y="10341"/>
                    <a:pt x="1214" y="10341"/>
                  </a:cubicBezTo>
                  <a:cubicBezTo>
                    <a:pt x="1337" y="10341"/>
                    <a:pt x="1462" y="10302"/>
                    <a:pt x="1577" y="10245"/>
                  </a:cubicBezTo>
                  <a:cubicBezTo>
                    <a:pt x="1698" y="10167"/>
                    <a:pt x="1828" y="10097"/>
                    <a:pt x="1958" y="10037"/>
                  </a:cubicBezTo>
                  <a:cubicBezTo>
                    <a:pt x="2080" y="9993"/>
                    <a:pt x="2218" y="9967"/>
                    <a:pt x="2348" y="9967"/>
                  </a:cubicBezTo>
                  <a:cubicBezTo>
                    <a:pt x="2625" y="9976"/>
                    <a:pt x="2885" y="10089"/>
                    <a:pt x="3085" y="10279"/>
                  </a:cubicBezTo>
                  <a:cubicBezTo>
                    <a:pt x="3275" y="10487"/>
                    <a:pt x="3431" y="10730"/>
                    <a:pt x="3544" y="10981"/>
                  </a:cubicBezTo>
                  <a:cubicBezTo>
                    <a:pt x="3691" y="11258"/>
                    <a:pt x="3812" y="11535"/>
                    <a:pt x="3925" y="11821"/>
                  </a:cubicBezTo>
                  <a:cubicBezTo>
                    <a:pt x="4150" y="12445"/>
                    <a:pt x="4263" y="13130"/>
                    <a:pt x="4038" y="13779"/>
                  </a:cubicBezTo>
                  <a:cubicBezTo>
                    <a:pt x="4029" y="13814"/>
                    <a:pt x="4038" y="13857"/>
                    <a:pt x="4072" y="13875"/>
                  </a:cubicBezTo>
                  <a:lnTo>
                    <a:pt x="4341" y="13996"/>
                  </a:lnTo>
                  <a:cubicBezTo>
                    <a:pt x="4354" y="14004"/>
                    <a:pt x="4367" y="14008"/>
                    <a:pt x="4381" y="14008"/>
                  </a:cubicBezTo>
                  <a:cubicBezTo>
                    <a:pt x="4423" y="14008"/>
                    <a:pt x="4464" y="13972"/>
                    <a:pt x="4471" y="13927"/>
                  </a:cubicBezTo>
                  <a:cubicBezTo>
                    <a:pt x="4462" y="13892"/>
                    <a:pt x="4479" y="13857"/>
                    <a:pt x="4514" y="13840"/>
                  </a:cubicBezTo>
                  <a:cubicBezTo>
                    <a:pt x="4713" y="14134"/>
                    <a:pt x="4861" y="14464"/>
                    <a:pt x="4947" y="14802"/>
                  </a:cubicBezTo>
                  <a:cubicBezTo>
                    <a:pt x="4800" y="14767"/>
                    <a:pt x="4661" y="14689"/>
                    <a:pt x="4549" y="14576"/>
                  </a:cubicBezTo>
                  <a:cubicBezTo>
                    <a:pt x="4531" y="14559"/>
                    <a:pt x="4510" y="14550"/>
                    <a:pt x="4488" y="14550"/>
                  </a:cubicBezTo>
                  <a:cubicBezTo>
                    <a:pt x="4466" y="14550"/>
                    <a:pt x="4445" y="14559"/>
                    <a:pt x="4427" y="14576"/>
                  </a:cubicBezTo>
                  <a:cubicBezTo>
                    <a:pt x="4228" y="14793"/>
                    <a:pt x="4497" y="15035"/>
                    <a:pt x="4635" y="15200"/>
                  </a:cubicBezTo>
                  <a:cubicBezTo>
                    <a:pt x="4826" y="15425"/>
                    <a:pt x="4895" y="15720"/>
                    <a:pt x="4835" y="16006"/>
                  </a:cubicBezTo>
                  <a:cubicBezTo>
                    <a:pt x="4601" y="16049"/>
                    <a:pt x="4246" y="16214"/>
                    <a:pt x="4401" y="16491"/>
                  </a:cubicBezTo>
                  <a:cubicBezTo>
                    <a:pt x="4445" y="16552"/>
                    <a:pt x="4505" y="16604"/>
                    <a:pt x="4575" y="16647"/>
                  </a:cubicBezTo>
                  <a:cubicBezTo>
                    <a:pt x="4644" y="16708"/>
                    <a:pt x="4696" y="16785"/>
                    <a:pt x="4713" y="16881"/>
                  </a:cubicBezTo>
                  <a:cubicBezTo>
                    <a:pt x="4739" y="17054"/>
                    <a:pt x="4748" y="17227"/>
                    <a:pt x="4748" y="17401"/>
                  </a:cubicBezTo>
                  <a:cubicBezTo>
                    <a:pt x="4783" y="17600"/>
                    <a:pt x="4843" y="17799"/>
                    <a:pt x="4939" y="17981"/>
                  </a:cubicBezTo>
                  <a:cubicBezTo>
                    <a:pt x="5017" y="18154"/>
                    <a:pt x="5103" y="18328"/>
                    <a:pt x="5190" y="18492"/>
                  </a:cubicBezTo>
                  <a:cubicBezTo>
                    <a:pt x="5354" y="18839"/>
                    <a:pt x="5554" y="19177"/>
                    <a:pt x="5779" y="19488"/>
                  </a:cubicBezTo>
                  <a:cubicBezTo>
                    <a:pt x="6030" y="19835"/>
                    <a:pt x="6333" y="20130"/>
                    <a:pt x="6697" y="20363"/>
                  </a:cubicBezTo>
                  <a:cubicBezTo>
                    <a:pt x="6706" y="20370"/>
                    <a:pt x="6718" y="20372"/>
                    <a:pt x="6730" y="20372"/>
                  </a:cubicBezTo>
                  <a:cubicBezTo>
                    <a:pt x="6752" y="20372"/>
                    <a:pt x="6776" y="20363"/>
                    <a:pt x="6793" y="20346"/>
                  </a:cubicBezTo>
                  <a:cubicBezTo>
                    <a:pt x="7278" y="19878"/>
                    <a:pt x="7260" y="19177"/>
                    <a:pt x="7347" y="18561"/>
                  </a:cubicBezTo>
                  <a:cubicBezTo>
                    <a:pt x="7364" y="18388"/>
                    <a:pt x="7399" y="18224"/>
                    <a:pt x="7451" y="18059"/>
                  </a:cubicBezTo>
                  <a:cubicBezTo>
                    <a:pt x="7477" y="17981"/>
                    <a:pt x="7503" y="17903"/>
                    <a:pt x="7546" y="17834"/>
                  </a:cubicBezTo>
                  <a:cubicBezTo>
                    <a:pt x="7590" y="17747"/>
                    <a:pt x="7668" y="17678"/>
                    <a:pt x="7754" y="17643"/>
                  </a:cubicBezTo>
                  <a:cubicBezTo>
                    <a:pt x="8387" y="17297"/>
                    <a:pt x="8863" y="16725"/>
                    <a:pt x="9097" y="16049"/>
                  </a:cubicBezTo>
                  <a:cubicBezTo>
                    <a:pt x="9188" y="16096"/>
                    <a:pt x="9284" y="16116"/>
                    <a:pt x="9380" y="16116"/>
                  </a:cubicBezTo>
                  <a:cubicBezTo>
                    <a:pt x="9661" y="16116"/>
                    <a:pt x="9952" y="15948"/>
                    <a:pt x="10171" y="15781"/>
                  </a:cubicBezTo>
                  <a:cubicBezTo>
                    <a:pt x="10379" y="15625"/>
                    <a:pt x="10570" y="15451"/>
                    <a:pt x="10769" y="15278"/>
                  </a:cubicBezTo>
                  <a:lnTo>
                    <a:pt x="11427" y="14715"/>
                  </a:lnTo>
                  <a:cubicBezTo>
                    <a:pt x="11471" y="14672"/>
                    <a:pt x="11445" y="14594"/>
                    <a:pt x="11384" y="14576"/>
                  </a:cubicBezTo>
                  <a:cubicBezTo>
                    <a:pt x="11176" y="14507"/>
                    <a:pt x="10968" y="14429"/>
                    <a:pt x="10769" y="14334"/>
                  </a:cubicBezTo>
                  <a:cubicBezTo>
                    <a:pt x="10830" y="14143"/>
                    <a:pt x="10864" y="13953"/>
                    <a:pt x="10882" y="13753"/>
                  </a:cubicBezTo>
                  <a:cubicBezTo>
                    <a:pt x="10968" y="13788"/>
                    <a:pt x="11046" y="13849"/>
                    <a:pt x="11116" y="13927"/>
                  </a:cubicBezTo>
                  <a:cubicBezTo>
                    <a:pt x="11150" y="13961"/>
                    <a:pt x="11176" y="14031"/>
                    <a:pt x="11228" y="14048"/>
                  </a:cubicBezTo>
                  <a:cubicBezTo>
                    <a:pt x="11240" y="14050"/>
                    <a:pt x="11251" y="14051"/>
                    <a:pt x="11263" y="14051"/>
                  </a:cubicBezTo>
                  <a:cubicBezTo>
                    <a:pt x="11295" y="14051"/>
                    <a:pt x="11326" y="14043"/>
                    <a:pt x="11358" y="14031"/>
                  </a:cubicBezTo>
                  <a:cubicBezTo>
                    <a:pt x="11557" y="13918"/>
                    <a:pt x="11523" y="13658"/>
                    <a:pt x="11401" y="13511"/>
                  </a:cubicBezTo>
                  <a:cubicBezTo>
                    <a:pt x="11323" y="13415"/>
                    <a:pt x="11211" y="13346"/>
                    <a:pt x="11142" y="13251"/>
                  </a:cubicBezTo>
                  <a:cubicBezTo>
                    <a:pt x="11081" y="13156"/>
                    <a:pt x="11038" y="13052"/>
                    <a:pt x="11029" y="12939"/>
                  </a:cubicBezTo>
                  <a:cubicBezTo>
                    <a:pt x="11012" y="12740"/>
                    <a:pt x="11081" y="12540"/>
                    <a:pt x="11220" y="12393"/>
                  </a:cubicBezTo>
                  <a:cubicBezTo>
                    <a:pt x="11341" y="12476"/>
                    <a:pt x="11481" y="12559"/>
                    <a:pt x="11625" y="12559"/>
                  </a:cubicBezTo>
                  <a:cubicBezTo>
                    <a:pt x="11677" y="12559"/>
                    <a:pt x="11730" y="12548"/>
                    <a:pt x="11783" y="12523"/>
                  </a:cubicBezTo>
                  <a:cubicBezTo>
                    <a:pt x="11965" y="12454"/>
                    <a:pt x="12034" y="12229"/>
                    <a:pt x="11921" y="12064"/>
                  </a:cubicBezTo>
                  <a:cubicBezTo>
                    <a:pt x="11861" y="11995"/>
                    <a:pt x="11774" y="11943"/>
                    <a:pt x="11739" y="11856"/>
                  </a:cubicBezTo>
                  <a:cubicBezTo>
                    <a:pt x="11705" y="11778"/>
                    <a:pt x="11705" y="11700"/>
                    <a:pt x="11722" y="11622"/>
                  </a:cubicBezTo>
                  <a:cubicBezTo>
                    <a:pt x="11748" y="11449"/>
                    <a:pt x="11887" y="11319"/>
                    <a:pt x="12060" y="11293"/>
                  </a:cubicBezTo>
                  <a:cubicBezTo>
                    <a:pt x="12121" y="11293"/>
                    <a:pt x="12164" y="11224"/>
                    <a:pt x="12129" y="11172"/>
                  </a:cubicBezTo>
                  <a:cubicBezTo>
                    <a:pt x="12017" y="10938"/>
                    <a:pt x="12198" y="10643"/>
                    <a:pt x="12216" y="10401"/>
                  </a:cubicBezTo>
                  <a:cubicBezTo>
                    <a:pt x="12216" y="10271"/>
                    <a:pt x="12181" y="10141"/>
                    <a:pt x="12103" y="10037"/>
                  </a:cubicBezTo>
                  <a:cubicBezTo>
                    <a:pt x="12017" y="9933"/>
                    <a:pt x="11878" y="9846"/>
                    <a:pt x="11817" y="9725"/>
                  </a:cubicBezTo>
                  <a:cubicBezTo>
                    <a:pt x="11774" y="9656"/>
                    <a:pt x="11748" y="9482"/>
                    <a:pt x="11843" y="9448"/>
                  </a:cubicBezTo>
                  <a:cubicBezTo>
                    <a:pt x="11856" y="9445"/>
                    <a:pt x="11868" y="9443"/>
                    <a:pt x="11881" y="9443"/>
                  </a:cubicBezTo>
                  <a:cubicBezTo>
                    <a:pt x="11977" y="9443"/>
                    <a:pt x="12087" y="9520"/>
                    <a:pt x="12164" y="9543"/>
                  </a:cubicBezTo>
                  <a:cubicBezTo>
                    <a:pt x="12195" y="9553"/>
                    <a:pt x="12224" y="9557"/>
                    <a:pt x="12250" y="9557"/>
                  </a:cubicBezTo>
                  <a:cubicBezTo>
                    <a:pt x="12427" y="9557"/>
                    <a:pt x="12486" y="9346"/>
                    <a:pt x="12380" y="9188"/>
                  </a:cubicBezTo>
                  <a:cubicBezTo>
                    <a:pt x="12302" y="9058"/>
                    <a:pt x="12164" y="8997"/>
                    <a:pt x="12069" y="8884"/>
                  </a:cubicBezTo>
                  <a:cubicBezTo>
                    <a:pt x="12034" y="8841"/>
                    <a:pt x="11956" y="8625"/>
                    <a:pt x="12060" y="8625"/>
                  </a:cubicBezTo>
                  <a:cubicBezTo>
                    <a:pt x="12112" y="8616"/>
                    <a:pt x="12155" y="8564"/>
                    <a:pt x="12146" y="8512"/>
                  </a:cubicBezTo>
                  <a:cubicBezTo>
                    <a:pt x="12112" y="8313"/>
                    <a:pt x="11947" y="8148"/>
                    <a:pt x="11739" y="8131"/>
                  </a:cubicBezTo>
                  <a:cubicBezTo>
                    <a:pt x="11670" y="7880"/>
                    <a:pt x="11713" y="7620"/>
                    <a:pt x="11861" y="7403"/>
                  </a:cubicBezTo>
                  <a:cubicBezTo>
                    <a:pt x="11999" y="7195"/>
                    <a:pt x="12233" y="7065"/>
                    <a:pt x="12190" y="6779"/>
                  </a:cubicBezTo>
                  <a:cubicBezTo>
                    <a:pt x="12164" y="6632"/>
                    <a:pt x="12138" y="6485"/>
                    <a:pt x="12121" y="6337"/>
                  </a:cubicBezTo>
                  <a:cubicBezTo>
                    <a:pt x="12121" y="6190"/>
                    <a:pt x="12138" y="6034"/>
                    <a:pt x="12181" y="5896"/>
                  </a:cubicBezTo>
                  <a:cubicBezTo>
                    <a:pt x="12198" y="5818"/>
                    <a:pt x="12224" y="5748"/>
                    <a:pt x="12259" y="5688"/>
                  </a:cubicBezTo>
                  <a:cubicBezTo>
                    <a:pt x="12293" y="5625"/>
                    <a:pt x="12327" y="5607"/>
                    <a:pt x="12373" y="5607"/>
                  </a:cubicBezTo>
                  <a:cubicBezTo>
                    <a:pt x="12398" y="5607"/>
                    <a:pt x="12425" y="5612"/>
                    <a:pt x="12458" y="5618"/>
                  </a:cubicBezTo>
                  <a:cubicBezTo>
                    <a:pt x="12482" y="5623"/>
                    <a:pt x="12505" y="5625"/>
                    <a:pt x="12527" y="5625"/>
                  </a:cubicBezTo>
                  <a:cubicBezTo>
                    <a:pt x="12598" y="5625"/>
                    <a:pt x="12666" y="5604"/>
                    <a:pt x="12718" y="5558"/>
                  </a:cubicBezTo>
                  <a:cubicBezTo>
                    <a:pt x="12866" y="5428"/>
                    <a:pt x="12848" y="5194"/>
                    <a:pt x="12874" y="5021"/>
                  </a:cubicBezTo>
                  <a:cubicBezTo>
                    <a:pt x="12892" y="4899"/>
                    <a:pt x="12944" y="4795"/>
                    <a:pt x="13030" y="4709"/>
                  </a:cubicBezTo>
                  <a:cubicBezTo>
                    <a:pt x="13143" y="4579"/>
                    <a:pt x="13264" y="4449"/>
                    <a:pt x="13385" y="4319"/>
                  </a:cubicBezTo>
                  <a:lnTo>
                    <a:pt x="13706" y="3990"/>
                  </a:lnTo>
                  <a:cubicBezTo>
                    <a:pt x="13810" y="3894"/>
                    <a:pt x="13896" y="3782"/>
                    <a:pt x="13948" y="3652"/>
                  </a:cubicBezTo>
                  <a:cubicBezTo>
                    <a:pt x="14009" y="3427"/>
                    <a:pt x="13819" y="3184"/>
                    <a:pt x="13645" y="3063"/>
                  </a:cubicBezTo>
                  <a:cubicBezTo>
                    <a:pt x="13502" y="2966"/>
                    <a:pt x="13343" y="2920"/>
                    <a:pt x="13186" y="2920"/>
                  </a:cubicBezTo>
                  <a:cubicBezTo>
                    <a:pt x="12867" y="2920"/>
                    <a:pt x="12560" y="3107"/>
                    <a:pt x="12432" y="3427"/>
                  </a:cubicBezTo>
                  <a:lnTo>
                    <a:pt x="12181" y="3253"/>
                  </a:lnTo>
                  <a:cubicBezTo>
                    <a:pt x="12170" y="3246"/>
                    <a:pt x="12157" y="3243"/>
                    <a:pt x="12144" y="3243"/>
                  </a:cubicBezTo>
                  <a:cubicBezTo>
                    <a:pt x="12108" y="3243"/>
                    <a:pt x="12073" y="3267"/>
                    <a:pt x="12060" y="3305"/>
                  </a:cubicBezTo>
                  <a:cubicBezTo>
                    <a:pt x="11991" y="3461"/>
                    <a:pt x="11887" y="3608"/>
                    <a:pt x="11757" y="3712"/>
                  </a:cubicBezTo>
                  <a:cubicBezTo>
                    <a:pt x="11913" y="3366"/>
                    <a:pt x="11956" y="2976"/>
                    <a:pt x="11887" y="2604"/>
                  </a:cubicBezTo>
                  <a:cubicBezTo>
                    <a:pt x="11874" y="2565"/>
                    <a:pt x="11838" y="2541"/>
                    <a:pt x="11799" y="2541"/>
                  </a:cubicBezTo>
                  <a:cubicBezTo>
                    <a:pt x="11785" y="2541"/>
                    <a:pt x="11771" y="2545"/>
                    <a:pt x="11757" y="2552"/>
                  </a:cubicBezTo>
                  <a:lnTo>
                    <a:pt x="11090" y="2907"/>
                  </a:lnTo>
                  <a:cubicBezTo>
                    <a:pt x="10994" y="2742"/>
                    <a:pt x="10795" y="2690"/>
                    <a:pt x="10613" y="2690"/>
                  </a:cubicBezTo>
                  <a:cubicBezTo>
                    <a:pt x="10405" y="2690"/>
                    <a:pt x="10188" y="2795"/>
                    <a:pt x="9979" y="2795"/>
                  </a:cubicBezTo>
                  <a:cubicBezTo>
                    <a:pt x="9971" y="2795"/>
                    <a:pt x="9963" y="2794"/>
                    <a:pt x="9955" y="2794"/>
                  </a:cubicBezTo>
                  <a:lnTo>
                    <a:pt x="11748" y="1980"/>
                  </a:lnTo>
                  <a:cubicBezTo>
                    <a:pt x="11809" y="1945"/>
                    <a:pt x="11791" y="1850"/>
                    <a:pt x="11722" y="1824"/>
                  </a:cubicBezTo>
                  <a:cubicBezTo>
                    <a:pt x="11505" y="1781"/>
                    <a:pt x="11323" y="1633"/>
                    <a:pt x="11211" y="1443"/>
                  </a:cubicBezTo>
                  <a:cubicBezTo>
                    <a:pt x="11133" y="1287"/>
                    <a:pt x="11116" y="1070"/>
                    <a:pt x="10951" y="975"/>
                  </a:cubicBezTo>
                  <a:cubicBezTo>
                    <a:pt x="10908" y="953"/>
                    <a:pt x="10862" y="942"/>
                    <a:pt x="10817" y="942"/>
                  </a:cubicBezTo>
                  <a:cubicBezTo>
                    <a:pt x="10771" y="942"/>
                    <a:pt x="10726" y="953"/>
                    <a:pt x="10682" y="975"/>
                  </a:cubicBezTo>
                  <a:cubicBezTo>
                    <a:pt x="10570" y="1027"/>
                    <a:pt x="10466" y="1061"/>
                    <a:pt x="10353" y="1087"/>
                  </a:cubicBezTo>
                  <a:cubicBezTo>
                    <a:pt x="10270" y="1105"/>
                    <a:pt x="10187" y="1115"/>
                    <a:pt x="10105" y="1115"/>
                  </a:cubicBezTo>
                  <a:cubicBezTo>
                    <a:pt x="9989" y="1115"/>
                    <a:pt x="9875" y="1097"/>
                    <a:pt x="9764" y="1061"/>
                  </a:cubicBezTo>
                  <a:cubicBezTo>
                    <a:pt x="9955" y="975"/>
                    <a:pt x="10163" y="897"/>
                    <a:pt x="10371" y="845"/>
                  </a:cubicBezTo>
                  <a:cubicBezTo>
                    <a:pt x="10440" y="819"/>
                    <a:pt x="10457" y="732"/>
                    <a:pt x="10396" y="689"/>
                  </a:cubicBezTo>
                  <a:cubicBezTo>
                    <a:pt x="10215" y="568"/>
                    <a:pt x="10093" y="377"/>
                    <a:pt x="10059" y="169"/>
                  </a:cubicBezTo>
                  <a:cubicBezTo>
                    <a:pt x="10050" y="143"/>
                    <a:pt x="10024" y="117"/>
                    <a:pt x="9998" y="108"/>
                  </a:cubicBezTo>
                  <a:lnTo>
                    <a:pt x="9513" y="5"/>
                  </a:lnTo>
                  <a:cubicBezTo>
                    <a:pt x="9505" y="2"/>
                    <a:pt x="9497" y="1"/>
                    <a:pt x="948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-4043137" y="1202151"/>
              <a:ext cx="365142" cy="404302"/>
            </a:xfrm>
            <a:custGeom>
              <a:avLst/>
              <a:gdLst/>
              <a:ahLst/>
              <a:cxnLst/>
              <a:rect l="l" t="t" r="r" b="b"/>
              <a:pathLst>
                <a:path w="6611" h="7321" extrusionOk="0">
                  <a:moveTo>
                    <a:pt x="973" y="0"/>
                  </a:moveTo>
                  <a:cubicBezTo>
                    <a:pt x="917" y="0"/>
                    <a:pt x="861" y="4"/>
                    <a:pt x="806" y="13"/>
                  </a:cubicBezTo>
                  <a:cubicBezTo>
                    <a:pt x="795" y="9"/>
                    <a:pt x="784" y="7"/>
                    <a:pt x="774" y="7"/>
                  </a:cubicBezTo>
                  <a:cubicBezTo>
                    <a:pt x="760" y="7"/>
                    <a:pt x="747" y="11"/>
                    <a:pt x="737" y="22"/>
                  </a:cubicBezTo>
                  <a:cubicBezTo>
                    <a:pt x="702" y="22"/>
                    <a:pt x="676" y="56"/>
                    <a:pt x="676" y="91"/>
                  </a:cubicBezTo>
                  <a:cubicBezTo>
                    <a:pt x="390" y="403"/>
                    <a:pt x="191" y="775"/>
                    <a:pt x="96" y="1183"/>
                  </a:cubicBezTo>
                  <a:cubicBezTo>
                    <a:pt x="52" y="1373"/>
                    <a:pt x="0" y="1616"/>
                    <a:pt x="122" y="1780"/>
                  </a:cubicBezTo>
                  <a:cubicBezTo>
                    <a:pt x="186" y="1866"/>
                    <a:pt x="286" y="1917"/>
                    <a:pt x="388" y="1917"/>
                  </a:cubicBezTo>
                  <a:cubicBezTo>
                    <a:pt x="409" y="1917"/>
                    <a:pt x="430" y="1915"/>
                    <a:pt x="451" y="1910"/>
                  </a:cubicBezTo>
                  <a:lnTo>
                    <a:pt x="563" y="2170"/>
                  </a:lnTo>
                  <a:cubicBezTo>
                    <a:pt x="529" y="2161"/>
                    <a:pt x="494" y="2144"/>
                    <a:pt x="468" y="2127"/>
                  </a:cubicBezTo>
                  <a:cubicBezTo>
                    <a:pt x="453" y="2118"/>
                    <a:pt x="438" y="2115"/>
                    <a:pt x="423" y="2115"/>
                  </a:cubicBezTo>
                  <a:cubicBezTo>
                    <a:pt x="378" y="2115"/>
                    <a:pt x="338" y="2150"/>
                    <a:pt x="338" y="2196"/>
                  </a:cubicBezTo>
                  <a:cubicBezTo>
                    <a:pt x="347" y="2387"/>
                    <a:pt x="373" y="2603"/>
                    <a:pt x="572" y="2681"/>
                  </a:cubicBezTo>
                  <a:cubicBezTo>
                    <a:pt x="603" y="2692"/>
                    <a:pt x="634" y="2696"/>
                    <a:pt x="664" y="2696"/>
                  </a:cubicBezTo>
                  <a:cubicBezTo>
                    <a:pt x="712" y="2696"/>
                    <a:pt x="759" y="2685"/>
                    <a:pt x="806" y="2664"/>
                  </a:cubicBezTo>
                  <a:cubicBezTo>
                    <a:pt x="823" y="2647"/>
                    <a:pt x="832" y="2629"/>
                    <a:pt x="849" y="2621"/>
                  </a:cubicBezTo>
                  <a:cubicBezTo>
                    <a:pt x="862" y="2615"/>
                    <a:pt x="861" y="2608"/>
                    <a:pt x="872" y="2608"/>
                  </a:cubicBezTo>
                  <a:cubicBezTo>
                    <a:pt x="876" y="2608"/>
                    <a:pt x="882" y="2609"/>
                    <a:pt x="893" y="2612"/>
                  </a:cubicBezTo>
                  <a:cubicBezTo>
                    <a:pt x="919" y="2621"/>
                    <a:pt x="953" y="2690"/>
                    <a:pt x="988" y="2707"/>
                  </a:cubicBezTo>
                  <a:cubicBezTo>
                    <a:pt x="1075" y="2768"/>
                    <a:pt x="1170" y="2803"/>
                    <a:pt x="1274" y="2811"/>
                  </a:cubicBezTo>
                  <a:cubicBezTo>
                    <a:pt x="1404" y="2837"/>
                    <a:pt x="1542" y="2863"/>
                    <a:pt x="1672" y="2881"/>
                  </a:cubicBezTo>
                  <a:cubicBezTo>
                    <a:pt x="1941" y="2915"/>
                    <a:pt x="2209" y="2941"/>
                    <a:pt x="2478" y="2941"/>
                  </a:cubicBezTo>
                  <a:cubicBezTo>
                    <a:pt x="2539" y="2941"/>
                    <a:pt x="2582" y="2872"/>
                    <a:pt x="2547" y="2811"/>
                  </a:cubicBezTo>
                  <a:cubicBezTo>
                    <a:pt x="2530" y="2777"/>
                    <a:pt x="2495" y="2638"/>
                    <a:pt x="2556" y="2629"/>
                  </a:cubicBezTo>
                  <a:cubicBezTo>
                    <a:pt x="2559" y="2628"/>
                    <a:pt x="2563" y="2628"/>
                    <a:pt x="2566" y="2628"/>
                  </a:cubicBezTo>
                  <a:cubicBezTo>
                    <a:pt x="2626" y="2628"/>
                    <a:pt x="2706" y="2760"/>
                    <a:pt x="2755" y="2777"/>
                  </a:cubicBezTo>
                  <a:cubicBezTo>
                    <a:pt x="2775" y="2783"/>
                    <a:pt x="2796" y="2786"/>
                    <a:pt x="2817" y="2786"/>
                  </a:cubicBezTo>
                  <a:cubicBezTo>
                    <a:pt x="2879" y="2786"/>
                    <a:pt x="2942" y="2759"/>
                    <a:pt x="2980" y="2707"/>
                  </a:cubicBezTo>
                  <a:cubicBezTo>
                    <a:pt x="3093" y="2768"/>
                    <a:pt x="3110" y="3045"/>
                    <a:pt x="3162" y="3140"/>
                  </a:cubicBezTo>
                  <a:cubicBezTo>
                    <a:pt x="3206" y="3201"/>
                    <a:pt x="3266" y="3253"/>
                    <a:pt x="3344" y="3279"/>
                  </a:cubicBezTo>
                  <a:cubicBezTo>
                    <a:pt x="3396" y="3296"/>
                    <a:pt x="3457" y="3322"/>
                    <a:pt x="3457" y="3392"/>
                  </a:cubicBezTo>
                  <a:cubicBezTo>
                    <a:pt x="3441" y="3446"/>
                    <a:pt x="3398" y="3480"/>
                    <a:pt x="3345" y="3480"/>
                  </a:cubicBezTo>
                  <a:cubicBezTo>
                    <a:pt x="3339" y="3480"/>
                    <a:pt x="3333" y="3479"/>
                    <a:pt x="3327" y="3478"/>
                  </a:cubicBezTo>
                  <a:cubicBezTo>
                    <a:pt x="3301" y="3478"/>
                    <a:pt x="3275" y="3496"/>
                    <a:pt x="3258" y="3522"/>
                  </a:cubicBezTo>
                  <a:cubicBezTo>
                    <a:pt x="3206" y="3608"/>
                    <a:pt x="3266" y="3712"/>
                    <a:pt x="3362" y="3712"/>
                  </a:cubicBezTo>
                  <a:cubicBezTo>
                    <a:pt x="3366" y="3713"/>
                    <a:pt x="3371" y="3713"/>
                    <a:pt x="3376" y="3713"/>
                  </a:cubicBezTo>
                  <a:cubicBezTo>
                    <a:pt x="3423" y="3713"/>
                    <a:pt x="3470" y="3683"/>
                    <a:pt x="3512" y="3683"/>
                  </a:cubicBezTo>
                  <a:cubicBezTo>
                    <a:pt x="3520" y="3683"/>
                    <a:pt x="3527" y="3684"/>
                    <a:pt x="3535" y="3686"/>
                  </a:cubicBezTo>
                  <a:cubicBezTo>
                    <a:pt x="3596" y="3721"/>
                    <a:pt x="3648" y="3764"/>
                    <a:pt x="3691" y="3816"/>
                  </a:cubicBezTo>
                  <a:cubicBezTo>
                    <a:pt x="3873" y="4007"/>
                    <a:pt x="3985" y="4258"/>
                    <a:pt x="4011" y="4527"/>
                  </a:cubicBezTo>
                  <a:cubicBezTo>
                    <a:pt x="4020" y="4587"/>
                    <a:pt x="4020" y="4657"/>
                    <a:pt x="4011" y="4717"/>
                  </a:cubicBezTo>
                  <a:cubicBezTo>
                    <a:pt x="4003" y="4804"/>
                    <a:pt x="3933" y="4821"/>
                    <a:pt x="3873" y="4864"/>
                  </a:cubicBezTo>
                  <a:cubicBezTo>
                    <a:pt x="3795" y="4916"/>
                    <a:pt x="3743" y="4994"/>
                    <a:pt x="3717" y="5090"/>
                  </a:cubicBezTo>
                  <a:cubicBezTo>
                    <a:pt x="3682" y="5220"/>
                    <a:pt x="3708" y="5358"/>
                    <a:pt x="3786" y="5471"/>
                  </a:cubicBezTo>
                  <a:cubicBezTo>
                    <a:pt x="3622" y="5523"/>
                    <a:pt x="3483" y="5618"/>
                    <a:pt x="3370" y="5748"/>
                  </a:cubicBezTo>
                  <a:cubicBezTo>
                    <a:pt x="3318" y="5696"/>
                    <a:pt x="3266" y="5644"/>
                    <a:pt x="3214" y="5601"/>
                  </a:cubicBezTo>
                  <a:cubicBezTo>
                    <a:pt x="3196" y="5593"/>
                    <a:pt x="3177" y="5589"/>
                    <a:pt x="3159" y="5589"/>
                  </a:cubicBezTo>
                  <a:cubicBezTo>
                    <a:pt x="3078" y="5589"/>
                    <a:pt x="3009" y="5663"/>
                    <a:pt x="2980" y="5748"/>
                  </a:cubicBezTo>
                  <a:cubicBezTo>
                    <a:pt x="2895" y="5958"/>
                    <a:pt x="3040" y="6218"/>
                    <a:pt x="3265" y="6218"/>
                  </a:cubicBezTo>
                  <a:cubicBezTo>
                    <a:pt x="3291" y="6218"/>
                    <a:pt x="3317" y="6214"/>
                    <a:pt x="3344" y="6207"/>
                  </a:cubicBezTo>
                  <a:cubicBezTo>
                    <a:pt x="3405" y="6190"/>
                    <a:pt x="3466" y="6155"/>
                    <a:pt x="3518" y="6121"/>
                  </a:cubicBezTo>
                  <a:cubicBezTo>
                    <a:pt x="3544" y="6109"/>
                    <a:pt x="3569" y="6103"/>
                    <a:pt x="3593" y="6103"/>
                  </a:cubicBezTo>
                  <a:cubicBezTo>
                    <a:pt x="3656" y="6103"/>
                    <a:pt x="3712" y="6140"/>
                    <a:pt x="3769" y="6190"/>
                  </a:cubicBezTo>
                  <a:cubicBezTo>
                    <a:pt x="3890" y="6294"/>
                    <a:pt x="4003" y="6407"/>
                    <a:pt x="4107" y="6528"/>
                  </a:cubicBezTo>
                  <a:cubicBezTo>
                    <a:pt x="4332" y="6753"/>
                    <a:pt x="4583" y="6944"/>
                    <a:pt x="4869" y="7091"/>
                  </a:cubicBezTo>
                  <a:cubicBezTo>
                    <a:pt x="4959" y="7139"/>
                    <a:pt x="5236" y="7320"/>
                    <a:pt x="5418" y="7320"/>
                  </a:cubicBezTo>
                  <a:cubicBezTo>
                    <a:pt x="5499" y="7320"/>
                    <a:pt x="5561" y="7285"/>
                    <a:pt x="5579" y="7186"/>
                  </a:cubicBezTo>
                  <a:cubicBezTo>
                    <a:pt x="5588" y="7134"/>
                    <a:pt x="5562" y="7091"/>
                    <a:pt x="5519" y="7074"/>
                  </a:cubicBezTo>
                  <a:cubicBezTo>
                    <a:pt x="5294" y="6978"/>
                    <a:pt x="5103" y="6796"/>
                    <a:pt x="4999" y="6571"/>
                  </a:cubicBezTo>
                  <a:lnTo>
                    <a:pt x="4999" y="6571"/>
                  </a:lnTo>
                  <a:lnTo>
                    <a:pt x="5363" y="6779"/>
                  </a:lnTo>
                  <a:cubicBezTo>
                    <a:pt x="5441" y="6821"/>
                    <a:pt x="5537" y="6878"/>
                    <a:pt x="5619" y="6878"/>
                  </a:cubicBezTo>
                  <a:cubicBezTo>
                    <a:pt x="5673" y="6878"/>
                    <a:pt x="5721" y="6852"/>
                    <a:pt x="5753" y="6779"/>
                  </a:cubicBezTo>
                  <a:cubicBezTo>
                    <a:pt x="5787" y="6692"/>
                    <a:pt x="5805" y="6614"/>
                    <a:pt x="5831" y="6528"/>
                  </a:cubicBezTo>
                  <a:cubicBezTo>
                    <a:pt x="5865" y="6433"/>
                    <a:pt x="5874" y="6337"/>
                    <a:pt x="5874" y="6242"/>
                  </a:cubicBezTo>
                  <a:cubicBezTo>
                    <a:pt x="5857" y="6173"/>
                    <a:pt x="5813" y="6112"/>
                    <a:pt x="5761" y="6069"/>
                  </a:cubicBezTo>
                  <a:cubicBezTo>
                    <a:pt x="5683" y="5982"/>
                    <a:pt x="5605" y="5904"/>
                    <a:pt x="5528" y="5817"/>
                  </a:cubicBezTo>
                  <a:cubicBezTo>
                    <a:pt x="5389" y="5679"/>
                    <a:pt x="5224" y="5549"/>
                    <a:pt x="5129" y="5376"/>
                  </a:cubicBezTo>
                  <a:cubicBezTo>
                    <a:pt x="5094" y="5306"/>
                    <a:pt x="5086" y="5220"/>
                    <a:pt x="5120" y="5142"/>
                  </a:cubicBezTo>
                  <a:cubicBezTo>
                    <a:pt x="5137" y="5085"/>
                    <a:pt x="5188" y="5054"/>
                    <a:pt x="5240" y="5054"/>
                  </a:cubicBezTo>
                  <a:cubicBezTo>
                    <a:pt x="5267" y="5054"/>
                    <a:pt x="5296" y="5063"/>
                    <a:pt x="5320" y="5081"/>
                  </a:cubicBezTo>
                  <a:cubicBezTo>
                    <a:pt x="5476" y="5185"/>
                    <a:pt x="5605" y="5332"/>
                    <a:pt x="5701" y="5506"/>
                  </a:cubicBezTo>
                  <a:cubicBezTo>
                    <a:pt x="5766" y="5612"/>
                    <a:pt x="5816" y="5820"/>
                    <a:pt x="5968" y="5820"/>
                  </a:cubicBezTo>
                  <a:cubicBezTo>
                    <a:pt x="5977" y="5820"/>
                    <a:pt x="5986" y="5819"/>
                    <a:pt x="5995" y="5817"/>
                  </a:cubicBezTo>
                  <a:cubicBezTo>
                    <a:pt x="6169" y="5800"/>
                    <a:pt x="6307" y="5558"/>
                    <a:pt x="6385" y="5428"/>
                  </a:cubicBezTo>
                  <a:cubicBezTo>
                    <a:pt x="6489" y="5254"/>
                    <a:pt x="6567" y="5064"/>
                    <a:pt x="6602" y="4864"/>
                  </a:cubicBezTo>
                  <a:cubicBezTo>
                    <a:pt x="6610" y="4830"/>
                    <a:pt x="6602" y="4795"/>
                    <a:pt x="6567" y="4778"/>
                  </a:cubicBezTo>
                  <a:cubicBezTo>
                    <a:pt x="6403" y="4709"/>
                    <a:pt x="6264" y="4596"/>
                    <a:pt x="6160" y="4457"/>
                  </a:cubicBezTo>
                  <a:cubicBezTo>
                    <a:pt x="6056" y="4319"/>
                    <a:pt x="6021" y="4137"/>
                    <a:pt x="5891" y="4024"/>
                  </a:cubicBezTo>
                  <a:cubicBezTo>
                    <a:pt x="5761" y="3911"/>
                    <a:pt x="5605" y="3885"/>
                    <a:pt x="5467" y="3816"/>
                  </a:cubicBezTo>
                  <a:cubicBezTo>
                    <a:pt x="5337" y="3756"/>
                    <a:pt x="5224" y="3678"/>
                    <a:pt x="5138" y="3574"/>
                  </a:cubicBezTo>
                  <a:cubicBezTo>
                    <a:pt x="5276" y="3548"/>
                    <a:pt x="5406" y="3478"/>
                    <a:pt x="5510" y="3383"/>
                  </a:cubicBezTo>
                  <a:cubicBezTo>
                    <a:pt x="5553" y="3340"/>
                    <a:pt x="5536" y="3262"/>
                    <a:pt x="5476" y="3244"/>
                  </a:cubicBezTo>
                  <a:cubicBezTo>
                    <a:pt x="5328" y="3218"/>
                    <a:pt x="5190" y="3149"/>
                    <a:pt x="5086" y="3045"/>
                  </a:cubicBezTo>
                  <a:lnTo>
                    <a:pt x="5250" y="2950"/>
                  </a:lnTo>
                  <a:cubicBezTo>
                    <a:pt x="5294" y="2924"/>
                    <a:pt x="5302" y="2863"/>
                    <a:pt x="5259" y="2820"/>
                  </a:cubicBezTo>
                  <a:cubicBezTo>
                    <a:pt x="5198" y="2759"/>
                    <a:pt x="5155" y="2681"/>
                    <a:pt x="5120" y="2603"/>
                  </a:cubicBezTo>
                  <a:cubicBezTo>
                    <a:pt x="5107" y="2576"/>
                    <a:pt x="5081" y="2565"/>
                    <a:pt x="5054" y="2565"/>
                  </a:cubicBezTo>
                  <a:cubicBezTo>
                    <a:pt x="5031" y="2565"/>
                    <a:pt x="5007" y="2574"/>
                    <a:pt x="4990" y="2586"/>
                  </a:cubicBezTo>
                  <a:cubicBezTo>
                    <a:pt x="4930" y="2638"/>
                    <a:pt x="4852" y="2664"/>
                    <a:pt x="4774" y="2681"/>
                  </a:cubicBezTo>
                  <a:lnTo>
                    <a:pt x="4938" y="2517"/>
                  </a:lnTo>
                  <a:cubicBezTo>
                    <a:pt x="4982" y="2482"/>
                    <a:pt x="4973" y="2413"/>
                    <a:pt x="4921" y="2387"/>
                  </a:cubicBezTo>
                  <a:lnTo>
                    <a:pt x="4549" y="2161"/>
                  </a:lnTo>
                  <a:cubicBezTo>
                    <a:pt x="4536" y="2153"/>
                    <a:pt x="4520" y="2148"/>
                    <a:pt x="4505" y="2148"/>
                  </a:cubicBezTo>
                  <a:cubicBezTo>
                    <a:pt x="4490" y="2148"/>
                    <a:pt x="4475" y="2153"/>
                    <a:pt x="4462" y="2161"/>
                  </a:cubicBezTo>
                  <a:cubicBezTo>
                    <a:pt x="4436" y="2179"/>
                    <a:pt x="4401" y="2196"/>
                    <a:pt x="4375" y="2213"/>
                  </a:cubicBezTo>
                  <a:cubicBezTo>
                    <a:pt x="4375" y="2205"/>
                    <a:pt x="4384" y="2196"/>
                    <a:pt x="4384" y="2187"/>
                  </a:cubicBezTo>
                  <a:cubicBezTo>
                    <a:pt x="4410" y="2144"/>
                    <a:pt x="4419" y="2101"/>
                    <a:pt x="4419" y="2058"/>
                  </a:cubicBezTo>
                  <a:cubicBezTo>
                    <a:pt x="4401" y="1954"/>
                    <a:pt x="4349" y="1858"/>
                    <a:pt x="4271" y="1789"/>
                  </a:cubicBezTo>
                  <a:cubicBezTo>
                    <a:pt x="4162" y="1693"/>
                    <a:pt x="4024" y="1639"/>
                    <a:pt x="3883" y="1639"/>
                  </a:cubicBezTo>
                  <a:cubicBezTo>
                    <a:pt x="3833" y="1639"/>
                    <a:pt x="3783" y="1646"/>
                    <a:pt x="3734" y="1659"/>
                  </a:cubicBezTo>
                  <a:cubicBezTo>
                    <a:pt x="3682" y="1564"/>
                    <a:pt x="3717" y="1408"/>
                    <a:pt x="3691" y="1312"/>
                  </a:cubicBezTo>
                  <a:cubicBezTo>
                    <a:pt x="3674" y="1252"/>
                    <a:pt x="3648" y="1209"/>
                    <a:pt x="3604" y="1174"/>
                  </a:cubicBezTo>
                  <a:cubicBezTo>
                    <a:pt x="3546" y="1138"/>
                    <a:pt x="3483" y="1120"/>
                    <a:pt x="3418" y="1120"/>
                  </a:cubicBezTo>
                  <a:cubicBezTo>
                    <a:pt x="3405" y="1120"/>
                    <a:pt x="3392" y="1120"/>
                    <a:pt x="3379" y="1122"/>
                  </a:cubicBezTo>
                  <a:cubicBezTo>
                    <a:pt x="3310" y="1113"/>
                    <a:pt x="3318" y="1087"/>
                    <a:pt x="3301" y="1035"/>
                  </a:cubicBezTo>
                  <a:cubicBezTo>
                    <a:pt x="3284" y="1009"/>
                    <a:pt x="3266" y="983"/>
                    <a:pt x="3240" y="957"/>
                  </a:cubicBezTo>
                  <a:cubicBezTo>
                    <a:pt x="3195" y="925"/>
                    <a:pt x="3141" y="907"/>
                    <a:pt x="3084" y="907"/>
                  </a:cubicBezTo>
                  <a:cubicBezTo>
                    <a:pt x="3064" y="907"/>
                    <a:pt x="3044" y="909"/>
                    <a:pt x="3024" y="914"/>
                  </a:cubicBezTo>
                  <a:cubicBezTo>
                    <a:pt x="2954" y="923"/>
                    <a:pt x="2885" y="957"/>
                    <a:pt x="2825" y="1001"/>
                  </a:cubicBezTo>
                  <a:cubicBezTo>
                    <a:pt x="2781" y="1035"/>
                    <a:pt x="2729" y="1053"/>
                    <a:pt x="2677" y="1079"/>
                  </a:cubicBezTo>
                  <a:cubicBezTo>
                    <a:pt x="2666" y="1081"/>
                    <a:pt x="2655" y="1082"/>
                    <a:pt x="2645" y="1082"/>
                  </a:cubicBezTo>
                  <a:cubicBezTo>
                    <a:pt x="2589" y="1082"/>
                    <a:pt x="2562" y="1041"/>
                    <a:pt x="2547" y="975"/>
                  </a:cubicBezTo>
                  <a:cubicBezTo>
                    <a:pt x="2530" y="888"/>
                    <a:pt x="2513" y="793"/>
                    <a:pt x="2478" y="706"/>
                  </a:cubicBezTo>
                  <a:cubicBezTo>
                    <a:pt x="2435" y="619"/>
                    <a:pt x="2391" y="533"/>
                    <a:pt x="2322" y="455"/>
                  </a:cubicBezTo>
                  <a:cubicBezTo>
                    <a:pt x="2270" y="377"/>
                    <a:pt x="2201" y="308"/>
                    <a:pt x="2140" y="238"/>
                  </a:cubicBezTo>
                  <a:cubicBezTo>
                    <a:pt x="2079" y="160"/>
                    <a:pt x="2002" y="100"/>
                    <a:pt x="1906" y="74"/>
                  </a:cubicBezTo>
                  <a:cubicBezTo>
                    <a:pt x="1891" y="71"/>
                    <a:pt x="1877" y="70"/>
                    <a:pt x="1862" y="70"/>
                  </a:cubicBezTo>
                  <a:cubicBezTo>
                    <a:pt x="1690" y="70"/>
                    <a:pt x="1542" y="248"/>
                    <a:pt x="1430" y="359"/>
                  </a:cubicBezTo>
                  <a:cubicBezTo>
                    <a:pt x="1360" y="429"/>
                    <a:pt x="1291" y="507"/>
                    <a:pt x="1222" y="585"/>
                  </a:cubicBezTo>
                  <a:cubicBezTo>
                    <a:pt x="1144" y="671"/>
                    <a:pt x="1083" y="758"/>
                    <a:pt x="1031" y="862"/>
                  </a:cubicBezTo>
                  <a:cubicBezTo>
                    <a:pt x="1014" y="905"/>
                    <a:pt x="1014" y="957"/>
                    <a:pt x="1031" y="1001"/>
                  </a:cubicBezTo>
                  <a:cubicBezTo>
                    <a:pt x="1049" y="1035"/>
                    <a:pt x="1109" y="1087"/>
                    <a:pt x="1092" y="1122"/>
                  </a:cubicBezTo>
                  <a:cubicBezTo>
                    <a:pt x="1084" y="1144"/>
                    <a:pt x="1072" y="1153"/>
                    <a:pt x="1057" y="1153"/>
                  </a:cubicBezTo>
                  <a:cubicBezTo>
                    <a:pt x="1021" y="1153"/>
                    <a:pt x="974" y="1101"/>
                    <a:pt x="962" y="1070"/>
                  </a:cubicBezTo>
                  <a:cubicBezTo>
                    <a:pt x="945" y="1018"/>
                    <a:pt x="945" y="949"/>
                    <a:pt x="971" y="888"/>
                  </a:cubicBezTo>
                  <a:cubicBezTo>
                    <a:pt x="1023" y="767"/>
                    <a:pt x="1083" y="654"/>
                    <a:pt x="1144" y="533"/>
                  </a:cubicBezTo>
                  <a:cubicBezTo>
                    <a:pt x="1213" y="403"/>
                    <a:pt x="1282" y="282"/>
                    <a:pt x="1360" y="160"/>
                  </a:cubicBezTo>
                  <a:cubicBezTo>
                    <a:pt x="1386" y="117"/>
                    <a:pt x="1369" y="56"/>
                    <a:pt x="1308" y="39"/>
                  </a:cubicBezTo>
                  <a:cubicBezTo>
                    <a:pt x="1199" y="16"/>
                    <a:pt x="1085" y="0"/>
                    <a:pt x="9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-3910139" y="1187074"/>
              <a:ext cx="61308" cy="56330"/>
            </a:xfrm>
            <a:custGeom>
              <a:avLst/>
              <a:gdLst/>
              <a:ahLst/>
              <a:cxnLst/>
              <a:rect l="l" t="t" r="r" b="b"/>
              <a:pathLst>
                <a:path w="1110" h="1020" extrusionOk="0">
                  <a:moveTo>
                    <a:pt x="339" y="1"/>
                  </a:moveTo>
                  <a:cubicBezTo>
                    <a:pt x="210" y="1"/>
                    <a:pt x="86" y="90"/>
                    <a:pt x="61" y="234"/>
                  </a:cubicBezTo>
                  <a:lnTo>
                    <a:pt x="61" y="243"/>
                  </a:lnTo>
                  <a:cubicBezTo>
                    <a:pt x="53" y="277"/>
                    <a:pt x="53" y="303"/>
                    <a:pt x="44" y="338"/>
                  </a:cubicBezTo>
                  <a:cubicBezTo>
                    <a:pt x="44" y="347"/>
                    <a:pt x="44" y="355"/>
                    <a:pt x="44" y="355"/>
                  </a:cubicBezTo>
                  <a:cubicBezTo>
                    <a:pt x="27" y="390"/>
                    <a:pt x="18" y="433"/>
                    <a:pt x="9" y="468"/>
                  </a:cubicBezTo>
                  <a:cubicBezTo>
                    <a:pt x="1" y="520"/>
                    <a:pt x="27" y="581"/>
                    <a:pt x="70" y="615"/>
                  </a:cubicBezTo>
                  <a:cubicBezTo>
                    <a:pt x="139" y="667"/>
                    <a:pt x="226" y="667"/>
                    <a:pt x="287" y="745"/>
                  </a:cubicBezTo>
                  <a:cubicBezTo>
                    <a:pt x="330" y="797"/>
                    <a:pt x="330" y="866"/>
                    <a:pt x="373" y="918"/>
                  </a:cubicBezTo>
                  <a:cubicBezTo>
                    <a:pt x="432" y="994"/>
                    <a:pt x="542" y="1019"/>
                    <a:pt x="644" y="1019"/>
                  </a:cubicBezTo>
                  <a:cubicBezTo>
                    <a:pt x="693" y="1019"/>
                    <a:pt x="741" y="1013"/>
                    <a:pt x="780" y="1005"/>
                  </a:cubicBezTo>
                  <a:cubicBezTo>
                    <a:pt x="902" y="988"/>
                    <a:pt x="1084" y="927"/>
                    <a:pt x="1101" y="788"/>
                  </a:cubicBezTo>
                  <a:cubicBezTo>
                    <a:pt x="1110" y="710"/>
                    <a:pt x="1058" y="658"/>
                    <a:pt x="1023" y="598"/>
                  </a:cubicBezTo>
                  <a:cubicBezTo>
                    <a:pt x="980" y="520"/>
                    <a:pt x="962" y="425"/>
                    <a:pt x="971" y="338"/>
                  </a:cubicBezTo>
                  <a:cubicBezTo>
                    <a:pt x="980" y="199"/>
                    <a:pt x="876" y="78"/>
                    <a:pt x="746" y="69"/>
                  </a:cubicBezTo>
                  <a:cubicBezTo>
                    <a:pt x="659" y="69"/>
                    <a:pt x="572" y="61"/>
                    <a:pt x="486" y="43"/>
                  </a:cubicBezTo>
                  <a:cubicBezTo>
                    <a:pt x="440" y="14"/>
                    <a:pt x="389" y="1"/>
                    <a:pt x="3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-4402971" y="1207453"/>
              <a:ext cx="238328" cy="212395"/>
            </a:xfrm>
            <a:custGeom>
              <a:avLst/>
              <a:gdLst/>
              <a:ahLst/>
              <a:cxnLst/>
              <a:rect l="l" t="t" r="r" b="b"/>
              <a:pathLst>
                <a:path w="4315" h="3846" extrusionOk="0">
                  <a:moveTo>
                    <a:pt x="3233" y="1"/>
                  </a:moveTo>
                  <a:cubicBezTo>
                    <a:pt x="3177" y="1"/>
                    <a:pt x="3120" y="19"/>
                    <a:pt x="3076" y="56"/>
                  </a:cubicBezTo>
                  <a:cubicBezTo>
                    <a:pt x="3050" y="82"/>
                    <a:pt x="3041" y="116"/>
                    <a:pt x="3050" y="142"/>
                  </a:cubicBezTo>
                  <a:cubicBezTo>
                    <a:pt x="3067" y="203"/>
                    <a:pt x="3059" y="263"/>
                    <a:pt x="3024" y="315"/>
                  </a:cubicBezTo>
                  <a:cubicBezTo>
                    <a:pt x="3015" y="307"/>
                    <a:pt x="2998" y="307"/>
                    <a:pt x="2989" y="298"/>
                  </a:cubicBezTo>
                  <a:cubicBezTo>
                    <a:pt x="2962" y="290"/>
                    <a:pt x="2933" y="286"/>
                    <a:pt x="2905" y="286"/>
                  </a:cubicBezTo>
                  <a:cubicBezTo>
                    <a:pt x="2808" y="286"/>
                    <a:pt x="2712" y="331"/>
                    <a:pt x="2651" y="411"/>
                  </a:cubicBezTo>
                  <a:cubicBezTo>
                    <a:pt x="2617" y="471"/>
                    <a:pt x="2599" y="549"/>
                    <a:pt x="2608" y="627"/>
                  </a:cubicBezTo>
                  <a:cubicBezTo>
                    <a:pt x="2608" y="740"/>
                    <a:pt x="2625" y="861"/>
                    <a:pt x="2634" y="974"/>
                  </a:cubicBezTo>
                  <a:cubicBezTo>
                    <a:pt x="2643" y="1087"/>
                    <a:pt x="2651" y="1190"/>
                    <a:pt x="2660" y="1294"/>
                  </a:cubicBezTo>
                  <a:cubicBezTo>
                    <a:pt x="2660" y="1346"/>
                    <a:pt x="2703" y="1580"/>
                    <a:pt x="2643" y="1580"/>
                  </a:cubicBezTo>
                  <a:cubicBezTo>
                    <a:pt x="2641" y="1580"/>
                    <a:pt x="2639" y="1581"/>
                    <a:pt x="2637" y="1581"/>
                  </a:cubicBezTo>
                  <a:cubicBezTo>
                    <a:pt x="2548" y="1581"/>
                    <a:pt x="2565" y="1363"/>
                    <a:pt x="2565" y="1312"/>
                  </a:cubicBezTo>
                  <a:cubicBezTo>
                    <a:pt x="2556" y="1095"/>
                    <a:pt x="2495" y="887"/>
                    <a:pt x="2400" y="688"/>
                  </a:cubicBezTo>
                  <a:cubicBezTo>
                    <a:pt x="2348" y="584"/>
                    <a:pt x="2262" y="584"/>
                    <a:pt x="2158" y="558"/>
                  </a:cubicBezTo>
                  <a:cubicBezTo>
                    <a:pt x="2146" y="554"/>
                    <a:pt x="2135" y="552"/>
                    <a:pt x="2125" y="552"/>
                  </a:cubicBezTo>
                  <a:cubicBezTo>
                    <a:pt x="2071" y="552"/>
                    <a:pt x="2030" y="604"/>
                    <a:pt x="2045" y="662"/>
                  </a:cubicBezTo>
                  <a:cubicBezTo>
                    <a:pt x="2110" y="864"/>
                    <a:pt x="1952" y="1049"/>
                    <a:pt x="1767" y="1049"/>
                  </a:cubicBezTo>
                  <a:cubicBezTo>
                    <a:pt x="1730" y="1049"/>
                    <a:pt x="1692" y="1042"/>
                    <a:pt x="1655" y="1026"/>
                  </a:cubicBezTo>
                  <a:cubicBezTo>
                    <a:pt x="1724" y="939"/>
                    <a:pt x="1724" y="818"/>
                    <a:pt x="1646" y="740"/>
                  </a:cubicBezTo>
                  <a:cubicBezTo>
                    <a:pt x="1600" y="686"/>
                    <a:pt x="1525" y="652"/>
                    <a:pt x="1454" y="652"/>
                  </a:cubicBezTo>
                  <a:cubicBezTo>
                    <a:pt x="1446" y="652"/>
                    <a:pt x="1438" y="652"/>
                    <a:pt x="1430" y="653"/>
                  </a:cubicBezTo>
                  <a:cubicBezTo>
                    <a:pt x="1456" y="619"/>
                    <a:pt x="1482" y="584"/>
                    <a:pt x="1517" y="558"/>
                  </a:cubicBezTo>
                  <a:cubicBezTo>
                    <a:pt x="1568" y="506"/>
                    <a:pt x="1534" y="411"/>
                    <a:pt x="1456" y="411"/>
                  </a:cubicBezTo>
                  <a:cubicBezTo>
                    <a:pt x="1387" y="411"/>
                    <a:pt x="1317" y="385"/>
                    <a:pt x="1248" y="350"/>
                  </a:cubicBezTo>
                  <a:cubicBezTo>
                    <a:pt x="1234" y="340"/>
                    <a:pt x="1219" y="335"/>
                    <a:pt x="1204" y="335"/>
                  </a:cubicBezTo>
                  <a:cubicBezTo>
                    <a:pt x="1182" y="335"/>
                    <a:pt x="1160" y="346"/>
                    <a:pt x="1144" y="367"/>
                  </a:cubicBezTo>
                  <a:cubicBezTo>
                    <a:pt x="997" y="437"/>
                    <a:pt x="867" y="515"/>
                    <a:pt x="745" y="619"/>
                  </a:cubicBezTo>
                  <a:cubicBezTo>
                    <a:pt x="598" y="705"/>
                    <a:pt x="451" y="792"/>
                    <a:pt x="304" y="887"/>
                  </a:cubicBezTo>
                  <a:cubicBezTo>
                    <a:pt x="217" y="931"/>
                    <a:pt x="165" y="1017"/>
                    <a:pt x="156" y="1113"/>
                  </a:cubicBezTo>
                  <a:cubicBezTo>
                    <a:pt x="156" y="1147"/>
                    <a:pt x="165" y="1182"/>
                    <a:pt x="182" y="1208"/>
                  </a:cubicBezTo>
                  <a:cubicBezTo>
                    <a:pt x="148" y="1260"/>
                    <a:pt x="104" y="1320"/>
                    <a:pt x="78" y="1381"/>
                  </a:cubicBezTo>
                  <a:cubicBezTo>
                    <a:pt x="0" y="1554"/>
                    <a:pt x="52" y="1788"/>
                    <a:pt x="252" y="1849"/>
                  </a:cubicBezTo>
                  <a:cubicBezTo>
                    <a:pt x="278" y="1857"/>
                    <a:pt x="305" y="1860"/>
                    <a:pt x="333" y="1860"/>
                  </a:cubicBezTo>
                  <a:cubicBezTo>
                    <a:pt x="439" y="1860"/>
                    <a:pt x="556" y="1816"/>
                    <a:pt x="661" y="1816"/>
                  </a:cubicBezTo>
                  <a:cubicBezTo>
                    <a:pt x="684" y="1816"/>
                    <a:pt x="706" y="1818"/>
                    <a:pt x="728" y="1823"/>
                  </a:cubicBezTo>
                  <a:cubicBezTo>
                    <a:pt x="667" y="1866"/>
                    <a:pt x="607" y="1901"/>
                    <a:pt x="538" y="1936"/>
                  </a:cubicBezTo>
                  <a:cubicBezTo>
                    <a:pt x="477" y="1979"/>
                    <a:pt x="425" y="2048"/>
                    <a:pt x="416" y="2126"/>
                  </a:cubicBezTo>
                  <a:cubicBezTo>
                    <a:pt x="408" y="2204"/>
                    <a:pt x="451" y="2273"/>
                    <a:pt x="520" y="2299"/>
                  </a:cubicBezTo>
                  <a:cubicBezTo>
                    <a:pt x="564" y="2321"/>
                    <a:pt x="609" y="2321"/>
                    <a:pt x="653" y="2321"/>
                  </a:cubicBezTo>
                  <a:cubicBezTo>
                    <a:pt x="698" y="2321"/>
                    <a:pt x="741" y="2321"/>
                    <a:pt x="780" y="2343"/>
                  </a:cubicBezTo>
                  <a:cubicBezTo>
                    <a:pt x="852" y="2391"/>
                    <a:pt x="895" y="2439"/>
                    <a:pt x="976" y="2439"/>
                  </a:cubicBezTo>
                  <a:cubicBezTo>
                    <a:pt x="983" y="2439"/>
                    <a:pt x="990" y="2439"/>
                    <a:pt x="997" y="2438"/>
                  </a:cubicBezTo>
                  <a:cubicBezTo>
                    <a:pt x="1092" y="2438"/>
                    <a:pt x="1187" y="2395"/>
                    <a:pt x="1291" y="2386"/>
                  </a:cubicBezTo>
                  <a:cubicBezTo>
                    <a:pt x="1305" y="2385"/>
                    <a:pt x="1319" y="2385"/>
                    <a:pt x="1333" y="2385"/>
                  </a:cubicBezTo>
                  <a:cubicBezTo>
                    <a:pt x="1484" y="2385"/>
                    <a:pt x="1633" y="2427"/>
                    <a:pt x="1768" y="2499"/>
                  </a:cubicBezTo>
                  <a:cubicBezTo>
                    <a:pt x="1655" y="2551"/>
                    <a:pt x="1534" y="2577"/>
                    <a:pt x="1413" y="2585"/>
                  </a:cubicBezTo>
                  <a:cubicBezTo>
                    <a:pt x="1387" y="2588"/>
                    <a:pt x="1361" y="2589"/>
                    <a:pt x="1335" y="2589"/>
                  </a:cubicBezTo>
                  <a:cubicBezTo>
                    <a:pt x="1271" y="2589"/>
                    <a:pt x="1205" y="2583"/>
                    <a:pt x="1144" y="2577"/>
                  </a:cubicBezTo>
                  <a:lnTo>
                    <a:pt x="1127" y="2577"/>
                  </a:lnTo>
                  <a:cubicBezTo>
                    <a:pt x="1118" y="2551"/>
                    <a:pt x="1092" y="2533"/>
                    <a:pt x="1057" y="2533"/>
                  </a:cubicBezTo>
                  <a:cubicBezTo>
                    <a:pt x="901" y="2533"/>
                    <a:pt x="650" y="2577"/>
                    <a:pt x="555" y="2724"/>
                  </a:cubicBezTo>
                  <a:cubicBezTo>
                    <a:pt x="520" y="2776"/>
                    <a:pt x="520" y="2854"/>
                    <a:pt x="572" y="2906"/>
                  </a:cubicBezTo>
                  <a:cubicBezTo>
                    <a:pt x="598" y="2923"/>
                    <a:pt x="624" y="2940"/>
                    <a:pt x="659" y="2949"/>
                  </a:cubicBezTo>
                  <a:lnTo>
                    <a:pt x="685" y="2949"/>
                  </a:lnTo>
                  <a:cubicBezTo>
                    <a:pt x="676" y="2958"/>
                    <a:pt x="676" y="2966"/>
                    <a:pt x="667" y="2984"/>
                  </a:cubicBezTo>
                  <a:cubicBezTo>
                    <a:pt x="659" y="3027"/>
                    <a:pt x="659" y="3070"/>
                    <a:pt x="685" y="3114"/>
                  </a:cubicBezTo>
                  <a:cubicBezTo>
                    <a:pt x="710" y="3168"/>
                    <a:pt x="755" y="3184"/>
                    <a:pt x="806" y="3184"/>
                  </a:cubicBezTo>
                  <a:cubicBezTo>
                    <a:pt x="861" y="3184"/>
                    <a:pt x="922" y="3166"/>
                    <a:pt x="971" y="3157"/>
                  </a:cubicBezTo>
                  <a:lnTo>
                    <a:pt x="1066" y="3140"/>
                  </a:lnTo>
                  <a:cubicBezTo>
                    <a:pt x="1127" y="3140"/>
                    <a:pt x="1196" y="3148"/>
                    <a:pt x="1257" y="3166"/>
                  </a:cubicBezTo>
                  <a:cubicBezTo>
                    <a:pt x="1257" y="3174"/>
                    <a:pt x="1265" y="3183"/>
                    <a:pt x="1274" y="3192"/>
                  </a:cubicBezTo>
                  <a:cubicBezTo>
                    <a:pt x="1300" y="3226"/>
                    <a:pt x="1343" y="3235"/>
                    <a:pt x="1378" y="3261"/>
                  </a:cubicBezTo>
                  <a:cubicBezTo>
                    <a:pt x="1439" y="3296"/>
                    <a:pt x="1430" y="3365"/>
                    <a:pt x="1421" y="3426"/>
                  </a:cubicBezTo>
                  <a:cubicBezTo>
                    <a:pt x="1413" y="3460"/>
                    <a:pt x="1430" y="3495"/>
                    <a:pt x="1456" y="3521"/>
                  </a:cubicBezTo>
                  <a:cubicBezTo>
                    <a:pt x="1508" y="3556"/>
                    <a:pt x="1525" y="3616"/>
                    <a:pt x="1499" y="3668"/>
                  </a:cubicBezTo>
                  <a:cubicBezTo>
                    <a:pt x="1482" y="3712"/>
                    <a:pt x="1499" y="3764"/>
                    <a:pt x="1542" y="3781"/>
                  </a:cubicBezTo>
                  <a:cubicBezTo>
                    <a:pt x="1599" y="3823"/>
                    <a:pt x="1666" y="3845"/>
                    <a:pt x="1735" y="3845"/>
                  </a:cubicBezTo>
                  <a:cubicBezTo>
                    <a:pt x="1792" y="3845"/>
                    <a:pt x="1851" y="3830"/>
                    <a:pt x="1906" y="3798"/>
                  </a:cubicBezTo>
                  <a:cubicBezTo>
                    <a:pt x="1984" y="3764"/>
                    <a:pt x="2062" y="3720"/>
                    <a:pt x="2140" y="3686"/>
                  </a:cubicBezTo>
                  <a:cubicBezTo>
                    <a:pt x="2227" y="3651"/>
                    <a:pt x="2322" y="3625"/>
                    <a:pt x="2409" y="3599"/>
                  </a:cubicBezTo>
                  <a:cubicBezTo>
                    <a:pt x="2625" y="3538"/>
                    <a:pt x="2885" y="3434"/>
                    <a:pt x="2989" y="3226"/>
                  </a:cubicBezTo>
                  <a:cubicBezTo>
                    <a:pt x="3197" y="3434"/>
                    <a:pt x="3509" y="3521"/>
                    <a:pt x="3795" y="3564"/>
                  </a:cubicBezTo>
                  <a:cubicBezTo>
                    <a:pt x="3821" y="3574"/>
                    <a:pt x="3848" y="3579"/>
                    <a:pt x="3876" y="3579"/>
                  </a:cubicBezTo>
                  <a:cubicBezTo>
                    <a:pt x="3922" y="3579"/>
                    <a:pt x="3968" y="3565"/>
                    <a:pt x="4012" y="3538"/>
                  </a:cubicBezTo>
                  <a:cubicBezTo>
                    <a:pt x="4064" y="3486"/>
                    <a:pt x="4072" y="3400"/>
                    <a:pt x="4038" y="3339"/>
                  </a:cubicBezTo>
                  <a:cubicBezTo>
                    <a:pt x="4003" y="3270"/>
                    <a:pt x="3934" y="3218"/>
                    <a:pt x="3864" y="3192"/>
                  </a:cubicBezTo>
                  <a:cubicBezTo>
                    <a:pt x="3821" y="3174"/>
                    <a:pt x="3786" y="3157"/>
                    <a:pt x="3778" y="3122"/>
                  </a:cubicBezTo>
                  <a:cubicBezTo>
                    <a:pt x="3786" y="3114"/>
                    <a:pt x="3795" y="3114"/>
                    <a:pt x="3804" y="3105"/>
                  </a:cubicBezTo>
                  <a:cubicBezTo>
                    <a:pt x="3857" y="3040"/>
                    <a:pt x="3939" y="3003"/>
                    <a:pt x="4021" y="3003"/>
                  </a:cubicBezTo>
                  <a:cubicBezTo>
                    <a:pt x="4059" y="3003"/>
                    <a:pt x="4097" y="3011"/>
                    <a:pt x="4133" y="3027"/>
                  </a:cubicBezTo>
                  <a:cubicBezTo>
                    <a:pt x="4147" y="3034"/>
                    <a:pt x="4161" y="3037"/>
                    <a:pt x="4175" y="3037"/>
                  </a:cubicBezTo>
                  <a:cubicBezTo>
                    <a:pt x="4214" y="3037"/>
                    <a:pt x="4250" y="3013"/>
                    <a:pt x="4263" y="2975"/>
                  </a:cubicBezTo>
                  <a:cubicBezTo>
                    <a:pt x="4289" y="2897"/>
                    <a:pt x="4306" y="2819"/>
                    <a:pt x="4306" y="2733"/>
                  </a:cubicBezTo>
                  <a:cubicBezTo>
                    <a:pt x="4315" y="2689"/>
                    <a:pt x="4280" y="2637"/>
                    <a:pt x="4228" y="2637"/>
                  </a:cubicBezTo>
                  <a:lnTo>
                    <a:pt x="4159" y="2637"/>
                  </a:lnTo>
                  <a:cubicBezTo>
                    <a:pt x="4159" y="2542"/>
                    <a:pt x="4098" y="2464"/>
                    <a:pt x="4012" y="2421"/>
                  </a:cubicBezTo>
                  <a:cubicBezTo>
                    <a:pt x="3925" y="2395"/>
                    <a:pt x="3830" y="2360"/>
                    <a:pt x="3743" y="2317"/>
                  </a:cubicBezTo>
                  <a:cubicBezTo>
                    <a:pt x="3700" y="2239"/>
                    <a:pt x="3656" y="2152"/>
                    <a:pt x="3630" y="2065"/>
                  </a:cubicBezTo>
                  <a:cubicBezTo>
                    <a:pt x="3622" y="1996"/>
                    <a:pt x="3639" y="1927"/>
                    <a:pt x="3674" y="1866"/>
                  </a:cubicBezTo>
                  <a:cubicBezTo>
                    <a:pt x="3734" y="1797"/>
                    <a:pt x="3760" y="1710"/>
                    <a:pt x="3769" y="1624"/>
                  </a:cubicBezTo>
                  <a:cubicBezTo>
                    <a:pt x="3760" y="1546"/>
                    <a:pt x="3700" y="1476"/>
                    <a:pt x="3622" y="1450"/>
                  </a:cubicBezTo>
                  <a:cubicBezTo>
                    <a:pt x="3622" y="1416"/>
                    <a:pt x="3613" y="1372"/>
                    <a:pt x="3604" y="1329"/>
                  </a:cubicBezTo>
                  <a:cubicBezTo>
                    <a:pt x="3570" y="1260"/>
                    <a:pt x="3535" y="1199"/>
                    <a:pt x="3492" y="1130"/>
                  </a:cubicBezTo>
                  <a:cubicBezTo>
                    <a:pt x="3492" y="1113"/>
                    <a:pt x="3474" y="1095"/>
                    <a:pt x="3474" y="1078"/>
                  </a:cubicBezTo>
                  <a:cubicBezTo>
                    <a:pt x="3483" y="1000"/>
                    <a:pt x="3500" y="913"/>
                    <a:pt x="3535" y="835"/>
                  </a:cubicBezTo>
                  <a:cubicBezTo>
                    <a:pt x="3552" y="757"/>
                    <a:pt x="3561" y="662"/>
                    <a:pt x="3561" y="575"/>
                  </a:cubicBezTo>
                  <a:cubicBezTo>
                    <a:pt x="3570" y="411"/>
                    <a:pt x="3526" y="246"/>
                    <a:pt x="3431" y="99"/>
                  </a:cubicBezTo>
                  <a:cubicBezTo>
                    <a:pt x="3386" y="34"/>
                    <a:pt x="3310" y="1"/>
                    <a:pt x="32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-4487034" y="1168463"/>
              <a:ext cx="136756" cy="147727"/>
            </a:xfrm>
            <a:custGeom>
              <a:avLst/>
              <a:gdLst/>
              <a:ahLst/>
              <a:cxnLst/>
              <a:rect l="l" t="t" r="r" b="b"/>
              <a:pathLst>
                <a:path w="2476" h="2675" extrusionOk="0">
                  <a:moveTo>
                    <a:pt x="1041" y="0"/>
                  </a:moveTo>
                  <a:cubicBezTo>
                    <a:pt x="1020" y="0"/>
                    <a:pt x="998" y="3"/>
                    <a:pt x="977" y="8"/>
                  </a:cubicBezTo>
                  <a:cubicBezTo>
                    <a:pt x="786" y="43"/>
                    <a:pt x="587" y="103"/>
                    <a:pt x="396" y="155"/>
                  </a:cubicBezTo>
                  <a:cubicBezTo>
                    <a:pt x="362" y="164"/>
                    <a:pt x="336" y="198"/>
                    <a:pt x="344" y="242"/>
                  </a:cubicBezTo>
                  <a:cubicBezTo>
                    <a:pt x="318" y="328"/>
                    <a:pt x="327" y="424"/>
                    <a:pt x="370" y="502"/>
                  </a:cubicBezTo>
                  <a:cubicBezTo>
                    <a:pt x="388" y="545"/>
                    <a:pt x="422" y="580"/>
                    <a:pt x="457" y="614"/>
                  </a:cubicBezTo>
                  <a:cubicBezTo>
                    <a:pt x="500" y="649"/>
                    <a:pt x="509" y="658"/>
                    <a:pt x="465" y="701"/>
                  </a:cubicBezTo>
                  <a:cubicBezTo>
                    <a:pt x="414" y="753"/>
                    <a:pt x="388" y="840"/>
                    <a:pt x="414" y="909"/>
                  </a:cubicBezTo>
                  <a:cubicBezTo>
                    <a:pt x="431" y="987"/>
                    <a:pt x="509" y="1065"/>
                    <a:pt x="517" y="1134"/>
                  </a:cubicBezTo>
                  <a:cubicBezTo>
                    <a:pt x="517" y="1186"/>
                    <a:pt x="465" y="1221"/>
                    <a:pt x="431" y="1264"/>
                  </a:cubicBezTo>
                  <a:cubicBezTo>
                    <a:pt x="405" y="1290"/>
                    <a:pt x="379" y="1333"/>
                    <a:pt x="353" y="1368"/>
                  </a:cubicBezTo>
                  <a:cubicBezTo>
                    <a:pt x="310" y="1446"/>
                    <a:pt x="284" y="1533"/>
                    <a:pt x="258" y="1619"/>
                  </a:cubicBezTo>
                  <a:cubicBezTo>
                    <a:pt x="206" y="1810"/>
                    <a:pt x="180" y="2018"/>
                    <a:pt x="50" y="2182"/>
                  </a:cubicBezTo>
                  <a:cubicBezTo>
                    <a:pt x="1" y="2248"/>
                    <a:pt x="75" y="2313"/>
                    <a:pt x="134" y="2313"/>
                  </a:cubicBezTo>
                  <a:cubicBezTo>
                    <a:pt x="138" y="2313"/>
                    <a:pt x="141" y="2313"/>
                    <a:pt x="145" y="2312"/>
                  </a:cubicBezTo>
                  <a:cubicBezTo>
                    <a:pt x="162" y="2309"/>
                    <a:pt x="178" y="2308"/>
                    <a:pt x="194" y="2308"/>
                  </a:cubicBezTo>
                  <a:cubicBezTo>
                    <a:pt x="270" y="2308"/>
                    <a:pt x="339" y="2340"/>
                    <a:pt x="396" y="2390"/>
                  </a:cubicBezTo>
                  <a:cubicBezTo>
                    <a:pt x="448" y="2451"/>
                    <a:pt x="474" y="2529"/>
                    <a:pt x="526" y="2590"/>
                  </a:cubicBezTo>
                  <a:cubicBezTo>
                    <a:pt x="578" y="2650"/>
                    <a:pt x="639" y="2674"/>
                    <a:pt x="702" y="2674"/>
                  </a:cubicBezTo>
                  <a:cubicBezTo>
                    <a:pt x="764" y="2674"/>
                    <a:pt x="829" y="2650"/>
                    <a:pt x="890" y="2616"/>
                  </a:cubicBezTo>
                  <a:cubicBezTo>
                    <a:pt x="935" y="2583"/>
                    <a:pt x="985" y="2566"/>
                    <a:pt x="1036" y="2566"/>
                  </a:cubicBezTo>
                  <a:cubicBezTo>
                    <a:pt x="1053" y="2566"/>
                    <a:pt x="1071" y="2568"/>
                    <a:pt x="1089" y="2572"/>
                  </a:cubicBezTo>
                  <a:cubicBezTo>
                    <a:pt x="1095" y="2573"/>
                    <a:pt x="1101" y="2573"/>
                    <a:pt x="1107" y="2573"/>
                  </a:cubicBezTo>
                  <a:cubicBezTo>
                    <a:pt x="1171" y="2573"/>
                    <a:pt x="1238" y="2532"/>
                    <a:pt x="1254" y="2468"/>
                  </a:cubicBezTo>
                  <a:cubicBezTo>
                    <a:pt x="1271" y="2382"/>
                    <a:pt x="1271" y="2286"/>
                    <a:pt x="1245" y="2200"/>
                  </a:cubicBezTo>
                  <a:cubicBezTo>
                    <a:pt x="1228" y="2156"/>
                    <a:pt x="1228" y="2113"/>
                    <a:pt x="1245" y="2070"/>
                  </a:cubicBezTo>
                  <a:cubicBezTo>
                    <a:pt x="1280" y="2018"/>
                    <a:pt x="1332" y="2035"/>
                    <a:pt x="1384" y="2026"/>
                  </a:cubicBezTo>
                  <a:cubicBezTo>
                    <a:pt x="1557" y="1992"/>
                    <a:pt x="1514" y="1819"/>
                    <a:pt x="1548" y="1689"/>
                  </a:cubicBezTo>
                  <a:cubicBezTo>
                    <a:pt x="1566" y="1593"/>
                    <a:pt x="1678" y="1541"/>
                    <a:pt x="1748" y="1489"/>
                  </a:cubicBezTo>
                  <a:lnTo>
                    <a:pt x="2060" y="1281"/>
                  </a:lnTo>
                  <a:lnTo>
                    <a:pt x="2337" y="1099"/>
                  </a:lnTo>
                  <a:cubicBezTo>
                    <a:pt x="2406" y="1047"/>
                    <a:pt x="2475" y="1004"/>
                    <a:pt x="2467" y="909"/>
                  </a:cubicBezTo>
                  <a:cubicBezTo>
                    <a:pt x="2441" y="822"/>
                    <a:pt x="2397" y="744"/>
                    <a:pt x="2337" y="675"/>
                  </a:cubicBezTo>
                  <a:cubicBezTo>
                    <a:pt x="2276" y="597"/>
                    <a:pt x="2207" y="519"/>
                    <a:pt x="2138" y="441"/>
                  </a:cubicBezTo>
                  <a:cubicBezTo>
                    <a:pt x="2077" y="372"/>
                    <a:pt x="1982" y="250"/>
                    <a:pt x="1895" y="224"/>
                  </a:cubicBezTo>
                  <a:cubicBezTo>
                    <a:pt x="1882" y="220"/>
                    <a:pt x="1868" y="218"/>
                    <a:pt x="1855" y="218"/>
                  </a:cubicBezTo>
                  <a:cubicBezTo>
                    <a:pt x="1791" y="218"/>
                    <a:pt x="1729" y="264"/>
                    <a:pt x="1678" y="285"/>
                  </a:cubicBezTo>
                  <a:cubicBezTo>
                    <a:pt x="1659" y="292"/>
                    <a:pt x="1645" y="295"/>
                    <a:pt x="1633" y="295"/>
                  </a:cubicBezTo>
                  <a:cubicBezTo>
                    <a:pt x="1602" y="295"/>
                    <a:pt x="1588" y="273"/>
                    <a:pt x="1557" y="242"/>
                  </a:cubicBezTo>
                  <a:cubicBezTo>
                    <a:pt x="1531" y="207"/>
                    <a:pt x="1488" y="172"/>
                    <a:pt x="1453" y="155"/>
                  </a:cubicBezTo>
                  <a:cubicBezTo>
                    <a:pt x="1407" y="129"/>
                    <a:pt x="1355" y="117"/>
                    <a:pt x="1303" y="117"/>
                  </a:cubicBezTo>
                  <a:cubicBezTo>
                    <a:pt x="1287" y="117"/>
                    <a:pt x="1270" y="118"/>
                    <a:pt x="1254" y="120"/>
                  </a:cubicBezTo>
                  <a:cubicBezTo>
                    <a:pt x="1212" y="43"/>
                    <a:pt x="1130" y="0"/>
                    <a:pt x="10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-4058933" y="589090"/>
              <a:ext cx="393366" cy="508622"/>
            </a:xfrm>
            <a:custGeom>
              <a:avLst/>
              <a:gdLst/>
              <a:ahLst/>
              <a:cxnLst/>
              <a:rect l="l" t="t" r="r" b="b"/>
              <a:pathLst>
                <a:path w="7122" h="9210" extrusionOk="0">
                  <a:moveTo>
                    <a:pt x="4432" y="0"/>
                  </a:moveTo>
                  <a:cubicBezTo>
                    <a:pt x="4350" y="0"/>
                    <a:pt x="4277" y="19"/>
                    <a:pt x="4245" y="85"/>
                  </a:cubicBezTo>
                  <a:cubicBezTo>
                    <a:pt x="4219" y="163"/>
                    <a:pt x="4237" y="250"/>
                    <a:pt x="4289" y="302"/>
                  </a:cubicBezTo>
                  <a:cubicBezTo>
                    <a:pt x="4341" y="380"/>
                    <a:pt x="4384" y="449"/>
                    <a:pt x="4427" y="519"/>
                  </a:cubicBezTo>
                  <a:cubicBezTo>
                    <a:pt x="4393" y="519"/>
                    <a:pt x="4358" y="510"/>
                    <a:pt x="4323" y="510"/>
                  </a:cubicBezTo>
                  <a:cubicBezTo>
                    <a:pt x="4280" y="510"/>
                    <a:pt x="4237" y="519"/>
                    <a:pt x="4193" y="545"/>
                  </a:cubicBezTo>
                  <a:cubicBezTo>
                    <a:pt x="4176" y="553"/>
                    <a:pt x="4159" y="562"/>
                    <a:pt x="4150" y="571"/>
                  </a:cubicBezTo>
                  <a:cubicBezTo>
                    <a:pt x="3994" y="423"/>
                    <a:pt x="3856" y="250"/>
                    <a:pt x="3743" y="68"/>
                  </a:cubicBezTo>
                  <a:cubicBezTo>
                    <a:pt x="3725" y="39"/>
                    <a:pt x="3696" y="21"/>
                    <a:pt x="3665" y="21"/>
                  </a:cubicBezTo>
                  <a:cubicBezTo>
                    <a:pt x="3650" y="21"/>
                    <a:pt x="3636" y="25"/>
                    <a:pt x="3622" y="33"/>
                  </a:cubicBezTo>
                  <a:cubicBezTo>
                    <a:pt x="3544" y="85"/>
                    <a:pt x="3448" y="68"/>
                    <a:pt x="3362" y="103"/>
                  </a:cubicBezTo>
                  <a:cubicBezTo>
                    <a:pt x="3292" y="129"/>
                    <a:pt x="3232" y="181"/>
                    <a:pt x="3206" y="250"/>
                  </a:cubicBezTo>
                  <a:cubicBezTo>
                    <a:pt x="3188" y="319"/>
                    <a:pt x="3214" y="389"/>
                    <a:pt x="3266" y="432"/>
                  </a:cubicBezTo>
                  <a:cubicBezTo>
                    <a:pt x="3310" y="475"/>
                    <a:pt x="3440" y="545"/>
                    <a:pt x="3336" y="614"/>
                  </a:cubicBezTo>
                  <a:cubicBezTo>
                    <a:pt x="3318" y="579"/>
                    <a:pt x="3301" y="545"/>
                    <a:pt x="3266" y="510"/>
                  </a:cubicBezTo>
                  <a:cubicBezTo>
                    <a:pt x="3176" y="419"/>
                    <a:pt x="3056" y="372"/>
                    <a:pt x="2933" y="372"/>
                  </a:cubicBezTo>
                  <a:cubicBezTo>
                    <a:pt x="2891" y="372"/>
                    <a:pt x="2849" y="378"/>
                    <a:pt x="2807" y="389"/>
                  </a:cubicBezTo>
                  <a:cubicBezTo>
                    <a:pt x="2625" y="441"/>
                    <a:pt x="2478" y="571"/>
                    <a:pt x="2400" y="735"/>
                  </a:cubicBezTo>
                  <a:cubicBezTo>
                    <a:pt x="2348" y="831"/>
                    <a:pt x="2313" y="926"/>
                    <a:pt x="2288" y="1021"/>
                  </a:cubicBezTo>
                  <a:cubicBezTo>
                    <a:pt x="2273" y="1093"/>
                    <a:pt x="2229" y="1253"/>
                    <a:pt x="2146" y="1253"/>
                  </a:cubicBezTo>
                  <a:cubicBezTo>
                    <a:pt x="2129" y="1253"/>
                    <a:pt x="2109" y="1246"/>
                    <a:pt x="2088" y="1229"/>
                  </a:cubicBezTo>
                  <a:cubicBezTo>
                    <a:pt x="2075" y="1223"/>
                    <a:pt x="2061" y="1220"/>
                    <a:pt x="2047" y="1220"/>
                  </a:cubicBezTo>
                  <a:cubicBezTo>
                    <a:pt x="2000" y="1220"/>
                    <a:pt x="1958" y="1253"/>
                    <a:pt x="1958" y="1307"/>
                  </a:cubicBezTo>
                  <a:cubicBezTo>
                    <a:pt x="1967" y="1428"/>
                    <a:pt x="2045" y="1541"/>
                    <a:pt x="2166" y="1584"/>
                  </a:cubicBezTo>
                  <a:cubicBezTo>
                    <a:pt x="2218" y="1610"/>
                    <a:pt x="2547" y="1688"/>
                    <a:pt x="2426" y="1801"/>
                  </a:cubicBezTo>
                  <a:cubicBezTo>
                    <a:pt x="2374" y="1844"/>
                    <a:pt x="2400" y="1922"/>
                    <a:pt x="2461" y="1939"/>
                  </a:cubicBezTo>
                  <a:lnTo>
                    <a:pt x="2504" y="1957"/>
                  </a:lnTo>
                  <a:cubicBezTo>
                    <a:pt x="2417" y="1948"/>
                    <a:pt x="2322" y="1922"/>
                    <a:pt x="2244" y="1879"/>
                  </a:cubicBezTo>
                  <a:cubicBezTo>
                    <a:pt x="2114" y="1792"/>
                    <a:pt x="1993" y="1680"/>
                    <a:pt x="1906" y="1550"/>
                  </a:cubicBezTo>
                  <a:cubicBezTo>
                    <a:pt x="1805" y="1438"/>
                    <a:pt x="1646" y="1347"/>
                    <a:pt x="1499" y="1347"/>
                  </a:cubicBezTo>
                  <a:cubicBezTo>
                    <a:pt x="1396" y="1347"/>
                    <a:pt x="1299" y="1392"/>
                    <a:pt x="1231" y="1506"/>
                  </a:cubicBezTo>
                  <a:cubicBezTo>
                    <a:pt x="1179" y="1602"/>
                    <a:pt x="1144" y="1706"/>
                    <a:pt x="1118" y="1818"/>
                  </a:cubicBezTo>
                  <a:cubicBezTo>
                    <a:pt x="1076" y="1923"/>
                    <a:pt x="1002" y="1939"/>
                    <a:pt x="917" y="1939"/>
                  </a:cubicBezTo>
                  <a:cubicBezTo>
                    <a:pt x="881" y="1939"/>
                    <a:pt x="843" y="1936"/>
                    <a:pt x="805" y="1936"/>
                  </a:cubicBezTo>
                  <a:cubicBezTo>
                    <a:pt x="785" y="1936"/>
                    <a:pt x="765" y="1937"/>
                    <a:pt x="745" y="1939"/>
                  </a:cubicBezTo>
                  <a:cubicBezTo>
                    <a:pt x="546" y="1974"/>
                    <a:pt x="434" y="2182"/>
                    <a:pt x="512" y="2364"/>
                  </a:cubicBezTo>
                  <a:cubicBezTo>
                    <a:pt x="338" y="2425"/>
                    <a:pt x="174" y="2511"/>
                    <a:pt x="35" y="2633"/>
                  </a:cubicBezTo>
                  <a:cubicBezTo>
                    <a:pt x="0" y="2676"/>
                    <a:pt x="9" y="2736"/>
                    <a:pt x="61" y="2762"/>
                  </a:cubicBezTo>
                  <a:cubicBezTo>
                    <a:pt x="243" y="2901"/>
                    <a:pt x="260" y="3161"/>
                    <a:pt x="304" y="3369"/>
                  </a:cubicBezTo>
                  <a:cubicBezTo>
                    <a:pt x="338" y="3577"/>
                    <a:pt x="442" y="3776"/>
                    <a:pt x="607" y="3915"/>
                  </a:cubicBezTo>
                  <a:cubicBezTo>
                    <a:pt x="744" y="4023"/>
                    <a:pt x="917" y="4077"/>
                    <a:pt x="1092" y="4077"/>
                  </a:cubicBezTo>
                  <a:cubicBezTo>
                    <a:pt x="1126" y="4077"/>
                    <a:pt x="1161" y="4075"/>
                    <a:pt x="1196" y="4071"/>
                  </a:cubicBezTo>
                  <a:cubicBezTo>
                    <a:pt x="1248" y="4062"/>
                    <a:pt x="1300" y="4045"/>
                    <a:pt x="1352" y="4027"/>
                  </a:cubicBezTo>
                  <a:cubicBezTo>
                    <a:pt x="1395" y="4001"/>
                    <a:pt x="1447" y="3975"/>
                    <a:pt x="1490" y="3967"/>
                  </a:cubicBezTo>
                  <a:cubicBezTo>
                    <a:pt x="1497" y="3965"/>
                    <a:pt x="1503" y="3965"/>
                    <a:pt x="1508" y="3965"/>
                  </a:cubicBezTo>
                  <a:cubicBezTo>
                    <a:pt x="1572" y="3965"/>
                    <a:pt x="1590" y="4048"/>
                    <a:pt x="1638" y="4088"/>
                  </a:cubicBezTo>
                  <a:cubicBezTo>
                    <a:pt x="1681" y="4123"/>
                    <a:pt x="1742" y="4140"/>
                    <a:pt x="1794" y="4140"/>
                  </a:cubicBezTo>
                  <a:cubicBezTo>
                    <a:pt x="1898" y="4140"/>
                    <a:pt x="2002" y="4114"/>
                    <a:pt x="2088" y="4062"/>
                  </a:cubicBezTo>
                  <a:cubicBezTo>
                    <a:pt x="2210" y="4001"/>
                    <a:pt x="2331" y="3932"/>
                    <a:pt x="2452" y="3863"/>
                  </a:cubicBezTo>
                  <a:cubicBezTo>
                    <a:pt x="2686" y="3741"/>
                    <a:pt x="2903" y="3577"/>
                    <a:pt x="3093" y="3378"/>
                  </a:cubicBezTo>
                  <a:cubicBezTo>
                    <a:pt x="3128" y="3334"/>
                    <a:pt x="3154" y="3291"/>
                    <a:pt x="3188" y="3256"/>
                  </a:cubicBezTo>
                  <a:cubicBezTo>
                    <a:pt x="3214" y="3231"/>
                    <a:pt x="3260" y="3203"/>
                    <a:pt x="3277" y="3203"/>
                  </a:cubicBezTo>
                  <a:lnTo>
                    <a:pt x="3277" y="3203"/>
                  </a:lnTo>
                  <a:cubicBezTo>
                    <a:pt x="3288" y="3203"/>
                    <a:pt x="3285" y="3217"/>
                    <a:pt x="3249" y="3256"/>
                  </a:cubicBezTo>
                  <a:cubicBezTo>
                    <a:pt x="3171" y="3360"/>
                    <a:pt x="3059" y="3369"/>
                    <a:pt x="3024" y="3490"/>
                  </a:cubicBezTo>
                  <a:cubicBezTo>
                    <a:pt x="3007" y="3542"/>
                    <a:pt x="3007" y="3594"/>
                    <a:pt x="3024" y="3646"/>
                  </a:cubicBezTo>
                  <a:cubicBezTo>
                    <a:pt x="3033" y="3733"/>
                    <a:pt x="2989" y="3741"/>
                    <a:pt x="2920" y="3776"/>
                  </a:cubicBezTo>
                  <a:cubicBezTo>
                    <a:pt x="2790" y="3828"/>
                    <a:pt x="2669" y="3897"/>
                    <a:pt x="2556" y="3984"/>
                  </a:cubicBezTo>
                  <a:cubicBezTo>
                    <a:pt x="2435" y="4062"/>
                    <a:pt x="2331" y="4157"/>
                    <a:pt x="2227" y="4261"/>
                  </a:cubicBezTo>
                  <a:cubicBezTo>
                    <a:pt x="2132" y="4357"/>
                    <a:pt x="2045" y="4478"/>
                    <a:pt x="1993" y="4608"/>
                  </a:cubicBezTo>
                  <a:cubicBezTo>
                    <a:pt x="1976" y="4668"/>
                    <a:pt x="1984" y="4729"/>
                    <a:pt x="2010" y="4790"/>
                  </a:cubicBezTo>
                  <a:cubicBezTo>
                    <a:pt x="1950" y="4677"/>
                    <a:pt x="1854" y="4573"/>
                    <a:pt x="1742" y="4504"/>
                  </a:cubicBezTo>
                  <a:cubicBezTo>
                    <a:pt x="1676" y="4462"/>
                    <a:pt x="1595" y="4441"/>
                    <a:pt x="1512" y="4441"/>
                  </a:cubicBezTo>
                  <a:cubicBezTo>
                    <a:pt x="1324" y="4441"/>
                    <a:pt x="1133" y="4550"/>
                    <a:pt x="1127" y="4755"/>
                  </a:cubicBezTo>
                  <a:cubicBezTo>
                    <a:pt x="1127" y="4807"/>
                    <a:pt x="1170" y="4842"/>
                    <a:pt x="1213" y="4842"/>
                  </a:cubicBezTo>
                  <a:cubicBezTo>
                    <a:pt x="1215" y="4842"/>
                    <a:pt x="1216" y="4841"/>
                    <a:pt x="1218" y="4841"/>
                  </a:cubicBezTo>
                  <a:cubicBezTo>
                    <a:pt x="1306" y="4841"/>
                    <a:pt x="1231" y="5111"/>
                    <a:pt x="1231" y="5171"/>
                  </a:cubicBezTo>
                  <a:cubicBezTo>
                    <a:pt x="1231" y="5284"/>
                    <a:pt x="1309" y="5379"/>
                    <a:pt x="1421" y="5405"/>
                  </a:cubicBezTo>
                  <a:cubicBezTo>
                    <a:pt x="1664" y="5491"/>
                    <a:pt x="1794" y="5769"/>
                    <a:pt x="1707" y="6011"/>
                  </a:cubicBezTo>
                  <a:cubicBezTo>
                    <a:pt x="1698" y="6046"/>
                    <a:pt x="1707" y="6072"/>
                    <a:pt x="1733" y="6098"/>
                  </a:cubicBezTo>
                  <a:cubicBezTo>
                    <a:pt x="1802" y="6167"/>
                    <a:pt x="1906" y="6202"/>
                    <a:pt x="2010" y="6202"/>
                  </a:cubicBezTo>
                  <a:cubicBezTo>
                    <a:pt x="2071" y="6210"/>
                    <a:pt x="2331" y="6202"/>
                    <a:pt x="2210" y="6332"/>
                  </a:cubicBezTo>
                  <a:cubicBezTo>
                    <a:pt x="2173" y="6371"/>
                    <a:pt x="2127" y="6385"/>
                    <a:pt x="2077" y="6385"/>
                  </a:cubicBezTo>
                  <a:cubicBezTo>
                    <a:pt x="1958" y="6385"/>
                    <a:pt x="1816" y="6307"/>
                    <a:pt x="1724" y="6288"/>
                  </a:cubicBezTo>
                  <a:cubicBezTo>
                    <a:pt x="1697" y="6285"/>
                    <a:pt x="1669" y="6283"/>
                    <a:pt x="1640" y="6283"/>
                  </a:cubicBezTo>
                  <a:cubicBezTo>
                    <a:pt x="1528" y="6283"/>
                    <a:pt x="1414" y="6311"/>
                    <a:pt x="1317" y="6366"/>
                  </a:cubicBezTo>
                  <a:cubicBezTo>
                    <a:pt x="1075" y="6479"/>
                    <a:pt x="771" y="6739"/>
                    <a:pt x="771" y="7025"/>
                  </a:cubicBezTo>
                  <a:cubicBezTo>
                    <a:pt x="771" y="7215"/>
                    <a:pt x="927" y="7371"/>
                    <a:pt x="1118" y="7371"/>
                  </a:cubicBezTo>
                  <a:cubicBezTo>
                    <a:pt x="1118" y="7406"/>
                    <a:pt x="1127" y="7441"/>
                    <a:pt x="1127" y="7475"/>
                  </a:cubicBezTo>
                  <a:cubicBezTo>
                    <a:pt x="1139" y="7518"/>
                    <a:pt x="1172" y="7539"/>
                    <a:pt x="1209" y="7539"/>
                  </a:cubicBezTo>
                  <a:cubicBezTo>
                    <a:pt x="1225" y="7539"/>
                    <a:pt x="1241" y="7535"/>
                    <a:pt x="1257" y="7527"/>
                  </a:cubicBezTo>
                  <a:lnTo>
                    <a:pt x="1499" y="7389"/>
                  </a:lnTo>
                  <a:lnTo>
                    <a:pt x="1499" y="7389"/>
                  </a:lnTo>
                  <a:cubicBezTo>
                    <a:pt x="1490" y="7397"/>
                    <a:pt x="1490" y="7406"/>
                    <a:pt x="1490" y="7415"/>
                  </a:cubicBezTo>
                  <a:cubicBezTo>
                    <a:pt x="1464" y="7449"/>
                    <a:pt x="1473" y="7501"/>
                    <a:pt x="1516" y="7527"/>
                  </a:cubicBezTo>
                  <a:cubicBezTo>
                    <a:pt x="1577" y="7562"/>
                    <a:pt x="1646" y="7614"/>
                    <a:pt x="1638" y="7692"/>
                  </a:cubicBezTo>
                  <a:cubicBezTo>
                    <a:pt x="1638" y="7755"/>
                    <a:pt x="1600" y="7784"/>
                    <a:pt x="1555" y="7784"/>
                  </a:cubicBezTo>
                  <a:cubicBezTo>
                    <a:pt x="1531" y="7784"/>
                    <a:pt x="1505" y="7776"/>
                    <a:pt x="1482" y="7761"/>
                  </a:cubicBezTo>
                  <a:cubicBezTo>
                    <a:pt x="1378" y="7709"/>
                    <a:pt x="1317" y="7614"/>
                    <a:pt x="1205" y="7588"/>
                  </a:cubicBezTo>
                  <a:cubicBezTo>
                    <a:pt x="1182" y="7583"/>
                    <a:pt x="1160" y="7580"/>
                    <a:pt x="1138" y="7580"/>
                  </a:cubicBezTo>
                  <a:cubicBezTo>
                    <a:pt x="977" y="7580"/>
                    <a:pt x="854" y="7716"/>
                    <a:pt x="953" y="7891"/>
                  </a:cubicBezTo>
                  <a:cubicBezTo>
                    <a:pt x="979" y="7926"/>
                    <a:pt x="1005" y="7960"/>
                    <a:pt x="1031" y="7995"/>
                  </a:cubicBezTo>
                  <a:cubicBezTo>
                    <a:pt x="1075" y="8056"/>
                    <a:pt x="1083" y="8073"/>
                    <a:pt x="1014" y="8116"/>
                  </a:cubicBezTo>
                  <a:cubicBezTo>
                    <a:pt x="893" y="8212"/>
                    <a:pt x="745" y="8281"/>
                    <a:pt x="615" y="8368"/>
                  </a:cubicBezTo>
                  <a:cubicBezTo>
                    <a:pt x="520" y="8420"/>
                    <a:pt x="434" y="8489"/>
                    <a:pt x="451" y="8619"/>
                  </a:cubicBezTo>
                  <a:cubicBezTo>
                    <a:pt x="468" y="8680"/>
                    <a:pt x="486" y="8740"/>
                    <a:pt x="520" y="8801"/>
                  </a:cubicBezTo>
                  <a:cubicBezTo>
                    <a:pt x="538" y="8887"/>
                    <a:pt x="538" y="8974"/>
                    <a:pt x="520" y="9061"/>
                  </a:cubicBezTo>
                  <a:cubicBezTo>
                    <a:pt x="503" y="9095"/>
                    <a:pt x="520" y="9130"/>
                    <a:pt x="555" y="9156"/>
                  </a:cubicBezTo>
                  <a:cubicBezTo>
                    <a:pt x="643" y="9192"/>
                    <a:pt x="735" y="9209"/>
                    <a:pt x="826" y="9209"/>
                  </a:cubicBezTo>
                  <a:cubicBezTo>
                    <a:pt x="1023" y="9209"/>
                    <a:pt x="1216" y="9128"/>
                    <a:pt x="1352" y="8974"/>
                  </a:cubicBezTo>
                  <a:cubicBezTo>
                    <a:pt x="1430" y="9052"/>
                    <a:pt x="1534" y="9104"/>
                    <a:pt x="1646" y="9113"/>
                  </a:cubicBezTo>
                  <a:cubicBezTo>
                    <a:pt x="1742" y="9113"/>
                    <a:pt x="1837" y="9061"/>
                    <a:pt x="1880" y="8974"/>
                  </a:cubicBezTo>
                  <a:lnTo>
                    <a:pt x="2288" y="8887"/>
                  </a:lnTo>
                  <a:cubicBezTo>
                    <a:pt x="2320" y="8881"/>
                    <a:pt x="2417" y="8850"/>
                    <a:pt x="2474" y="8850"/>
                  </a:cubicBezTo>
                  <a:cubicBezTo>
                    <a:pt x="2492" y="8850"/>
                    <a:pt x="2506" y="8853"/>
                    <a:pt x="2513" y="8861"/>
                  </a:cubicBezTo>
                  <a:cubicBezTo>
                    <a:pt x="2547" y="8896"/>
                    <a:pt x="2513" y="8991"/>
                    <a:pt x="2513" y="9026"/>
                  </a:cubicBezTo>
                  <a:cubicBezTo>
                    <a:pt x="2495" y="9078"/>
                    <a:pt x="2539" y="9130"/>
                    <a:pt x="2591" y="9130"/>
                  </a:cubicBezTo>
                  <a:cubicBezTo>
                    <a:pt x="2851" y="9130"/>
                    <a:pt x="3015" y="8913"/>
                    <a:pt x="3119" y="8706"/>
                  </a:cubicBezTo>
                  <a:cubicBezTo>
                    <a:pt x="3180" y="8602"/>
                    <a:pt x="3240" y="8472"/>
                    <a:pt x="3163" y="8350"/>
                  </a:cubicBezTo>
                  <a:cubicBezTo>
                    <a:pt x="3111" y="8281"/>
                    <a:pt x="3041" y="8238"/>
                    <a:pt x="2963" y="8212"/>
                  </a:cubicBezTo>
                  <a:cubicBezTo>
                    <a:pt x="2920" y="8194"/>
                    <a:pt x="2773" y="8168"/>
                    <a:pt x="2781" y="8108"/>
                  </a:cubicBezTo>
                  <a:cubicBezTo>
                    <a:pt x="2799" y="8038"/>
                    <a:pt x="2981" y="7995"/>
                    <a:pt x="3033" y="7969"/>
                  </a:cubicBezTo>
                  <a:cubicBezTo>
                    <a:pt x="3232" y="7857"/>
                    <a:pt x="3249" y="7657"/>
                    <a:pt x="3188" y="7458"/>
                  </a:cubicBezTo>
                  <a:lnTo>
                    <a:pt x="3188" y="7458"/>
                  </a:lnTo>
                  <a:cubicBezTo>
                    <a:pt x="3210" y="7461"/>
                    <a:pt x="3232" y="7462"/>
                    <a:pt x="3254" y="7462"/>
                  </a:cubicBezTo>
                  <a:cubicBezTo>
                    <a:pt x="3359" y="7462"/>
                    <a:pt x="3457" y="7428"/>
                    <a:pt x="3544" y="7363"/>
                  </a:cubicBezTo>
                  <a:cubicBezTo>
                    <a:pt x="3682" y="7233"/>
                    <a:pt x="3639" y="7068"/>
                    <a:pt x="3648" y="6895"/>
                  </a:cubicBezTo>
                  <a:cubicBezTo>
                    <a:pt x="3648" y="6791"/>
                    <a:pt x="3717" y="6782"/>
                    <a:pt x="3804" y="6748"/>
                  </a:cubicBezTo>
                  <a:cubicBezTo>
                    <a:pt x="3882" y="6722"/>
                    <a:pt x="3942" y="6661"/>
                    <a:pt x="3960" y="6583"/>
                  </a:cubicBezTo>
                  <a:cubicBezTo>
                    <a:pt x="3986" y="6418"/>
                    <a:pt x="3856" y="6340"/>
                    <a:pt x="3726" y="6314"/>
                  </a:cubicBezTo>
                  <a:lnTo>
                    <a:pt x="3743" y="6280"/>
                  </a:lnTo>
                  <a:cubicBezTo>
                    <a:pt x="3760" y="6245"/>
                    <a:pt x="3760" y="6202"/>
                    <a:pt x="3726" y="6176"/>
                  </a:cubicBezTo>
                  <a:cubicBezTo>
                    <a:pt x="3656" y="6098"/>
                    <a:pt x="3596" y="6020"/>
                    <a:pt x="3544" y="5933"/>
                  </a:cubicBezTo>
                  <a:cubicBezTo>
                    <a:pt x="3518" y="5899"/>
                    <a:pt x="3405" y="5734"/>
                    <a:pt x="3440" y="5691"/>
                  </a:cubicBezTo>
                  <a:cubicBezTo>
                    <a:pt x="3454" y="5676"/>
                    <a:pt x="3481" y="5671"/>
                    <a:pt x="3512" y="5671"/>
                  </a:cubicBezTo>
                  <a:cubicBezTo>
                    <a:pt x="3574" y="5671"/>
                    <a:pt x="3651" y="5691"/>
                    <a:pt x="3674" y="5691"/>
                  </a:cubicBezTo>
                  <a:cubicBezTo>
                    <a:pt x="3752" y="5691"/>
                    <a:pt x="3821" y="5682"/>
                    <a:pt x="3890" y="5665"/>
                  </a:cubicBezTo>
                  <a:cubicBezTo>
                    <a:pt x="4107" y="5604"/>
                    <a:pt x="4280" y="5396"/>
                    <a:pt x="4254" y="5180"/>
                  </a:cubicBezTo>
                  <a:cubicBezTo>
                    <a:pt x="4332" y="5162"/>
                    <a:pt x="4393" y="5128"/>
                    <a:pt x="4445" y="5076"/>
                  </a:cubicBezTo>
                  <a:cubicBezTo>
                    <a:pt x="4583" y="4937"/>
                    <a:pt x="4748" y="4824"/>
                    <a:pt x="4921" y="4746"/>
                  </a:cubicBezTo>
                  <a:cubicBezTo>
                    <a:pt x="4982" y="4729"/>
                    <a:pt x="5008" y="4660"/>
                    <a:pt x="4956" y="4608"/>
                  </a:cubicBezTo>
                  <a:cubicBezTo>
                    <a:pt x="4930" y="4582"/>
                    <a:pt x="4904" y="4547"/>
                    <a:pt x="4887" y="4512"/>
                  </a:cubicBezTo>
                  <a:cubicBezTo>
                    <a:pt x="4873" y="4472"/>
                    <a:pt x="4870" y="4458"/>
                    <a:pt x="4894" y="4458"/>
                  </a:cubicBezTo>
                  <a:cubicBezTo>
                    <a:pt x="4901" y="4458"/>
                    <a:pt x="4910" y="4459"/>
                    <a:pt x="4921" y="4460"/>
                  </a:cubicBezTo>
                  <a:cubicBezTo>
                    <a:pt x="4932" y="4462"/>
                    <a:pt x="4944" y="4463"/>
                    <a:pt x="4955" y="4463"/>
                  </a:cubicBezTo>
                  <a:cubicBezTo>
                    <a:pt x="5013" y="4463"/>
                    <a:pt x="5068" y="4443"/>
                    <a:pt x="5112" y="4400"/>
                  </a:cubicBezTo>
                  <a:cubicBezTo>
                    <a:pt x="5155" y="4357"/>
                    <a:pt x="5181" y="4296"/>
                    <a:pt x="5190" y="4227"/>
                  </a:cubicBezTo>
                  <a:cubicBezTo>
                    <a:pt x="5198" y="4131"/>
                    <a:pt x="5233" y="4045"/>
                    <a:pt x="5285" y="3967"/>
                  </a:cubicBezTo>
                  <a:cubicBezTo>
                    <a:pt x="5580" y="3585"/>
                    <a:pt x="5909" y="3222"/>
                    <a:pt x="6221" y="2858"/>
                  </a:cubicBezTo>
                  <a:cubicBezTo>
                    <a:pt x="6255" y="2814"/>
                    <a:pt x="6247" y="2754"/>
                    <a:pt x="6203" y="2719"/>
                  </a:cubicBezTo>
                  <a:cubicBezTo>
                    <a:pt x="6143" y="2693"/>
                    <a:pt x="6073" y="2676"/>
                    <a:pt x="6004" y="2676"/>
                  </a:cubicBezTo>
                  <a:lnTo>
                    <a:pt x="6030" y="2667"/>
                  </a:lnTo>
                  <a:cubicBezTo>
                    <a:pt x="6117" y="2598"/>
                    <a:pt x="6203" y="2546"/>
                    <a:pt x="6281" y="2477"/>
                  </a:cubicBezTo>
                  <a:cubicBezTo>
                    <a:pt x="6446" y="2355"/>
                    <a:pt x="6602" y="2225"/>
                    <a:pt x="6740" y="2078"/>
                  </a:cubicBezTo>
                  <a:cubicBezTo>
                    <a:pt x="6966" y="1835"/>
                    <a:pt x="7122" y="1472"/>
                    <a:pt x="6879" y="1186"/>
                  </a:cubicBezTo>
                  <a:cubicBezTo>
                    <a:pt x="6860" y="1166"/>
                    <a:pt x="6835" y="1156"/>
                    <a:pt x="6813" y="1156"/>
                  </a:cubicBezTo>
                  <a:cubicBezTo>
                    <a:pt x="6806" y="1156"/>
                    <a:pt x="6799" y="1158"/>
                    <a:pt x="6792" y="1160"/>
                  </a:cubicBezTo>
                  <a:lnTo>
                    <a:pt x="6714" y="1194"/>
                  </a:lnTo>
                  <a:cubicBezTo>
                    <a:pt x="6680" y="874"/>
                    <a:pt x="6515" y="571"/>
                    <a:pt x="6264" y="363"/>
                  </a:cubicBezTo>
                  <a:cubicBezTo>
                    <a:pt x="6246" y="348"/>
                    <a:pt x="6225" y="341"/>
                    <a:pt x="6204" y="341"/>
                  </a:cubicBezTo>
                  <a:cubicBezTo>
                    <a:pt x="6176" y="341"/>
                    <a:pt x="6149" y="355"/>
                    <a:pt x="6134" y="380"/>
                  </a:cubicBezTo>
                  <a:cubicBezTo>
                    <a:pt x="6030" y="562"/>
                    <a:pt x="5874" y="692"/>
                    <a:pt x="5675" y="761"/>
                  </a:cubicBezTo>
                  <a:cubicBezTo>
                    <a:pt x="5796" y="692"/>
                    <a:pt x="5857" y="553"/>
                    <a:pt x="5839" y="415"/>
                  </a:cubicBezTo>
                  <a:cubicBezTo>
                    <a:pt x="5839" y="369"/>
                    <a:pt x="5800" y="333"/>
                    <a:pt x="5758" y="333"/>
                  </a:cubicBezTo>
                  <a:cubicBezTo>
                    <a:pt x="5745" y="333"/>
                    <a:pt x="5731" y="337"/>
                    <a:pt x="5718" y="345"/>
                  </a:cubicBezTo>
                  <a:cubicBezTo>
                    <a:pt x="5661" y="371"/>
                    <a:pt x="5601" y="384"/>
                    <a:pt x="5543" y="384"/>
                  </a:cubicBezTo>
                  <a:cubicBezTo>
                    <a:pt x="5423" y="384"/>
                    <a:pt x="5309" y="332"/>
                    <a:pt x="5233" y="233"/>
                  </a:cubicBezTo>
                  <a:cubicBezTo>
                    <a:pt x="5172" y="163"/>
                    <a:pt x="5103" y="111"/>
                    <a:pt x="5016" y="85"/>
                  </a:cubicBezTo>
                  <a:cubicBezTo>
                    <a:pt x="4921" y="59"/>
                    <a:pt x="4817" y="42"/>
                    <a:pt x="4713" y="33"/>
                  </a:cubicBezTo>
                  <a:cubicBezTo>
                    <a:pt x="4646" y="29"/>
                    <a:pt x="4532" y="0"/>
                    <a:pt x="44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-4117810" y="749742"/>
              <a:ext cx="122064" cy="226809"/>
            </a:xfrm>
            <a:custGeom>
              <a:avLst/>
              <a:gdLst/>
              <a:ahLst/>
              <a:cxnLst/>
              <a:rect l="l" t="t" r="r" b="b"/>
              <a:pathLst>
                <a:path w="2210" h="4107" extrusionOk="0">
                  <a:moveTo>
                    <a:pt x="1177" y="2829"/>
                  </a:moveTo>
                  <a:cubicBezTo>
                    <a:pt x="1185" y="2829"/>
                    <a:pt x="1191" y="2830"/>
                    <a:pt x="1196" y="2834"/>
                  </a:cubicBezTo>
                  <a:cubicBezTo>
                    <a:pt x="1156" y="2845"/>
                    <a:pt x="1113" y="2857"/>
                    <a:pt x="1070" y="2870"/>
                  </a:cubicBezTo>
                  <a:lnTo>
                    <a:pt x="1070" y="2870"/>
                  </a:lnTo>
                  <a:cubicBezTo>
                    <a:pt x="1072" y="2870"/>
                    <a:pt x="1073" y="2869"/>
                    <a:pt x="1075" y="2868"/>
                  </a:cubicBezTo>
                  <a:cubicBezTo>
                    <a:pt x="1096" y="2854"/>
                    <a:pt x="1145" y="2829"/>
                    <a:pt x="1177" y="2829"/>
                  </a:cubicBezTo>
                  <a:close/>
                  <a:moveTo>
                    <a:pt x="698" y="1"/>
                  </a:moveTo>
                  <a:cubicBezTo>
                    <a:pt x="658" y="1"/>
                    <a:pt x="616" y="9"/>
                    <a:pt x="573" y="27"/>
                  </a:cubicBezTo>
                  <a:cubicBezTo>
                    <a:pt x="521" y="44"/>
                    <a:pt x="503" y="113"/>
                    <a:pt x="538" y="157"/>
                  </a:cubicBezTo>
                  <a:cubicBezTo>
                    <a:pt x="529" y="191"/>
                    <a:pt x="547" y="217"/>
                    <a:pt x="573" y="243"/>
                  </a:cubicBezTo>
                  <a:cubicBezTo>
                    <a:pt x="599" y="261"/>
                    <a:pt x="625" y="269"/>
                    <a:pt x="651" y="278"/>
                  </a:cubicBezTo>
                  <a:cubicBezTo>
                    <a:pt x="685" y="287"/>
                    <a:pt x="711" y="287"/>
                    <a:pt x="746" y="295"/>
                  </a:cubicBezTo>
                  <a:cubicBezTo>
                    <a:pt x="729" y="295"/>
                    <a:pt x="685" y="382"/>
                    <a:pt x="677" y="391"/>
                  </a:cubicBezTo>
                  <a:lnTo>
                    <a:pt x="616" y="495"/>
                  </a:lnTo>
                  <a:cubicBezTo>
                    <a:pt x="579" y="481"/>
                    <a:pt x="542" y="474"/>
                    <a:pt x="507" y="474"/>
                  </a:cubicBezTo>
                  <a:cubicBezTo>
                    <a:pt x="450" y="474"/>
                    <a:pt x="395" y="492"/>
                    <a:pt x="347" y="529"/>
                  </a:cubicBezTo>
                  <a:cubicBezTo>
                    <a:pt x="287" y="599"/>
                    <a:pt x="269" y="702"/>
                    <a:pt x="330" y="772"/>
                  </a:cubicBezTo>
                  <a:lnTo>
                    <a:pt x="339" y="789"/>
                  </a:lnTo>
                  <a:lnTo>
                    <a:pt x="321" y="806"/>
                  </a:lnTo>
                  <a:cubicBezTo>
                    <a:pt x="287" y="841"/>
                    <a:pt x="269" y="893"/>
                    <a:pt x="278" y="936"/>
                  </a:cubicBezTo>
                  <a:cubicBezTo>
                    <a:pt x="278" y="988"/>
                    <a:pt x="295" y="1040"/>
                    <a:pt x="330" y="1075"/>
                  </a:cubicBezTo>
                  <a:cubicBezTo>
                    <a:pt x="356" y="1110"/>
                    <a:pt x="408" y="1153"/>
                    <a:pt x="443" y="1196"/>
                  </a:cubicBezTo>
                  <a:cubicBezTo>
                    <a:pt x="391" y="1196"/>
                    <a:pt x="339" y="1179"/>
                    <a:pt x="304" y="1136"/>
                  </a:cubicBezTo>
                  <a:cubicBezTo>
                    <a:pt x="291" y="1123"/>
                    <a:pt x="269" y="1115"/>
                    <a:pt x="248" y="1115"/>
                  </a:cubicBezTo>
                  <a:cubicBezTo>
                    <a:pt x="241" y="1115"/>
                    <a:pt x="233" y="1116"/>
                    <a:pt x="226" y="1118"/>
                  </a:cubicBezTo>
                  <a:cubicBezTo>
                    <a:pt x="122" y="1153"/>
                    <a:pt x="79" y="1266"/>
                    <a:pt x="113" y="1370"/>
                  </a:cubicBezTo>
                  <a:cubicBezTo>
                    <a:pt x="131" y="1413"/>
                    <a:pt x="183" y="1474"/>
                    <a:pt x="174" y="1525"/>
                  </a:cubicBezTo>
                  <a:cubicBezTo>
                    <a:pt x="174" y="1537"/>
                    <a:pt x="175" y="1544"/>
                    <a:pt x="176" y="1548"/>
                  </a:cubicBezTo>
                  <a:lnTo>
                    <a:pt x="176" y="1548"/>
                  </a:lnTo>
                  <a:cubicBezTo>
                    <a:pt x="174" y="1545"/>
                    <a:pt x="169" y="1542"/>
                    <a:pt x="159" y="1542"/>
                  </a:cubicBezTo>
                  <a:cubicBezTo>
                    <a:pt x="156" y="1542"/>
                    <a:pt x="152" y="1542"/>
                    <a:pt x="148" y="1543"/>
                  </a:cubicBezTo>
                  <a:cubicBezTo>
                    <a:pt x="113" y="1551"/>
                    <a:pt x="87" y="1560"/>
                    <a:pt x="61" y="1577"/>
                  </a:cubicBezTo>
                  <a:cubicBezTo>
                    <a:pt x="18" y="1595"/>
                    <a:pt x="1" y="1647"/>
                    <a:pt x="27" y="1690"/>
                  </a:cubicBezTo>
                  <a:cubicBezTo>
                    <a:pt x="79" y="1768"/>
                    <a:pt x="165" y="1820"/>
                    <a:pt x="261" y="1829"/>
                  </a:cubicBezTo>
                  <a:cubicBezTo>
                    <a:pt x="304" y="1837"/>
                    <a:pt x="399" y="1846"/>
                    <a:pt x="399" y="1915"/>
                  </a:cubicBezTo>
                  <a:cubicBezTo>
                    <a:pt x="399" y="1965"/>
                    <a:pt x="370" y="1977"/>
                    <a:pt x="333" y="1977"/>
                  </a:cubicBezTo>
                  <a:cubicBezTo>
                    <a:pt x="298" y="1977"/>
                    <a:pt x="257" y="1966"/>
                    <a:pt x="230" y="1966"/>
                  </a:cubicBezTo>
                  <a:cubicBezTo>
                    <a:pt x="225" y="1966"/>
                    <a:pt x="221" y="1967"/>
                    <a:pt x="217" y="1967"/>
                  </a:cubicBezTo>
                  <a:cubicBezTo>
                    <a:pt x="122" y="1976"/>
                    <a:pt x="53" y="2045"/>
                    <a:pt x="44" y="2141"/>
                  </a:cubicBezTo>
                  <a:cubicBezTo>
                    <a:pt x="9" y="2271"/>
                    <a:pt x="96" y="2366"/>
                    <a:pt x="157" y="2470"/>
                  </a:cubicBezTo>
                  <a:cubicBezTo>
                    <a:pt x="174" y="2496"/>
                    <a:pt x="191" y="2522"/>
                    <a:pt x="191" y="2548"/>
                  </a:cubicBezTo>
                  <a:cubicBezTo>
                    <a:pt x="200" y="2600"/>
                    <a:pt x="183" y="2608"/>
                    <a:pt x="157" y="2643"/>
                  </a:cubicBezTo>
                  <a:cubicBezTo>
                    <a:pt x="131" y="2686"/>
                    <a:pt x="131" y="2730"/>
                    <a:pt x="157" y="2773"/>
                  </a:cubicBezTo>
                  <a:cubicBezTo>
                    <a:pt x="223" y="2847"/>
                    <a:pt x="315" y="2889"/>
                    <a:pt x="416" y="2889"/>
                  </a:cubicBezTo>
                  <a:cubicBezTo>
                    <a:pt x="433" y="2889"/>
                    <a:pt x="451" y="2888"/>
                    <a:pt x="469" y="2886"/>
                  </a:cubicBezTo>
                  <a:cubicBezTo>
                    <a:pt x="512" y="2877"/>
                    <a:pt x="564" y="2868"/>
                    <a:pt x="616" y="2851"/>
                  </a:cubicBezTo>
                  <a:cubicBezTo>
                    <a:pt x="646" y="2843"/>
                    <a:pt x="717" y="2796"/>
                    <a:pt x="757" y="2796"/>
                  </a:cubicBezTo>
                  <a:cubicBezTo>
                    <a:pt x="762" y="2796"/>
                    <a:pt x="768" y="2797"/>
                    <a:pt x="772" y="2799"/>
                  </a:cubicBezTo>
                  <a:cubicBezTo>
                    <a:pt x="798" y="2808"/>
                    <a:pt x="806" y="2842"/>
                    <a:pt x="824" y="2851"/>
                  </a:cubicBezTo>
                  <a:cubicBezTo>
                    <a:pt x="841" y="2868"/>
                    <a:pt x="858" y="2877"/>
                    <a:pt x="884" y="2886"/>
                  </a:cubicBezTo>
                  <a:cubicBezTo>
                    <a:pt x="906" y="2892"/>
                    <a:pt x="929" y="2895"/>
                    <a:pt x="951" y="2895"/>
                  </a:cubicBezTo>
                  <a:cubicBezTo>
                    <a:pt x="980" y="2895"/>
                    <a:pt x="1008" y="2890"/>
                    <a:pt x="1036" y="2882"/>
                  </a:cubicBezTo>
                  <a:lnTo>
                    <a:pt x="1036" y="2882"/>
                  </a:lnTo>
                  <a:cubicBezTo>
                    <a:pt x="1026" y="2886"/>
                    <a:pt x="1016" y="2890"/>
                    <a:pt x="1006" y="2894"/>
                  </a:cubicBezTo>
                  <a:cubicBezTo>
                    <a:pt x="884" y="2929"/>
                    <a:pt x="789" y="3007"/>
                    <a:pt x="737" y="3111"/>
                  </a:cubicBezTo>
                  <a:cubicBezTo>
                    <a:pt x="720" y="3154"/>
                    <a:pt x="720" y="3198"/>
                    <a:pt x="729" y="3241"/>
                  </a:cubicBezTo>
                  <a:cubicBezTo>
                    <a:pt x="737" y="3310"/>
                    <a:pt x="789" y="3353"/>
                    <a:pt x="703" y="3388"/>
                  </a:cubicBezTo>
                  <a:cubicBezTo>
                    <a:pt x="625" y="3414"/>
                    <a:pt x="538" y="3483"/>
                    <a:pt x="564" y="3587"/>
                  </a:cubicBezTo>
                  <a:cubicBezTo>
                    <a:pt x="590" y="3691"/>
                    <a:pt x="677" y="3717"/>
                    <a:pt x="746" y="3769"/>
                  </a:cubicBezTo>
                  <a:cubicBezTo>
                    <a:pt x="850" y="3847"/>
                    <a:pt x="876" y="3986"/>
                    <a:pt x="980" y="4055"/>
                  </a:cubicBezTo>
                  <a:cubicBezTo>
                    <a:pt x="1034" y="4091"/>
                    <a:pt x="1090" y="4107"/>
                    <a:pt x="1147" y="4107"/>
                  </a:cubicBezTo>
                  <a:cubicBezTo>
                    <a:pt x="1308" y="4107"/>
                    <a:pt x="1466" y="3980"/>
                    <a:pt x="1543" y="3839"/>
                  </a:cubicBezTo>
                  <a:cubicBezTo>
                    <a:pt x="1612" y="3709"/>
                    <a:pt x="1655" y="3561"/>
                    <a:pt x="1725" y="3440"/>
                  </a:cubicBezTo>
                  <a:cubicBezTo>
                    <a:pt x="1794" y="3310"/>
                    <a:pt x="1924" y="3284"/>
                    <a:pt x="2054" y="3224"/>
                  </a:cubicBezTo>
                  <a:cubicBezTo>
                    <a:pt x="2149" y="3189"/>
                    <a:pt x="2210" y="3094"/>
                    <a:pt x="2210" y="2998"/>
                  </a:cubicBezTo>
                  <a:cubicBezTo>
                    <a:pt x="2201" y="2860"/>
                    <a:pt x="2011" y="2747"/>
                    <a:pt x="2132" y="2608"/>
                  </a:cubicBezTo>
                  <a:cubicBezTo>
                    <a:pt x="2158" y="2591"/>
                    <a:pt x="2167" y="2556"/>
                    <a:pt x="2158" y="2522"/>
                  </a:cubicBezTo>
                  <a:cubicBezTo>
                    <a:pt x="2097" y="2366"/>
                    <a:pt x="2045" y="2193"/>
                    <a:pt x="2019" y="2019"/>
                  </a:cubicBezTo>
                  <a:cubicBezTo>
                    <a:pt x="1993" y="1889"/>
                    <a:pt x="1993" y="1759"/>
                    <a:pt x="1863" y="1681"/>
                  </a:cubicBezTo>
                  <a:cubicBezTo>
                    <a:pt x="1803" y="1638"/>
                    <a:pt x="1777" y="1621"/>
                    <a:pt x="1777" y="1543"/>
                  </a:cubicBezTo>
                  <a:cubicBezTo>
                    <a:pt x="1785" y="1474"/>
                    <a:pt x="1777" y="1404"/>
                    <a:pt x="1751" y="1344"/>
                  </a:cubicBezTo>
                  <a:cubicBezTo>
                    <a:pt x="1690" y="1240"/>
                    <a:pt x="1578" y="1205"/>
                    <a:pt x="1482" y="1144"/>
                  </a:cubicBezTo>
                  <a:cubicBezTo>
                    <a:pt x="1231" y="988"/>
                    <a:pt x="1170" y="685"/>
                    <a:pt x="1101" y="425"/>
                  </a:cubicBezTo>
                  <a:cubicBezTo>
                    <a:pt x="1050" y="228"/>
                    <a:pt x="907" y="1"/>
                    <a:pt x="6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-4128801" y="1040174"/>
              <a:ext cx="236174" cy="138339"/>
            </a:xfrm>
            <a:custGeom>
              <a:avLst/>
              <a:gdLst/>
              <a:ahLst/>
              <a:cxnLst/>
              <a:rect l="l" t="t" r="r" b="b"/>
              <a:pathLst>
                <a:path w="4276" h="2505" extrusionOk="0">
                  <a:moveTo>
                    <a:pt x="468" y="0"/>
                  </a:moveTo>
                  <a:cubicBezTo>
                    <a:pt x="399" y="0"/>
                    <a:pt x="364" y="70"/>
                    <a:pt x="390" y="130"/>
                  </a:cubicBezTo>
                  <a:cubicBezTo>
                    <a:pt x="390" y="130"/>
                    <a:pt x="165" y="165"/>
                    <a:pt x="139" y="174"/>
                  </a:cubicBezTo>
                  <a:cubicBezTo>
                    <a:pt x="70" y="200"/>
                    <a:pt x="18" y="260"/>
                    <a:pt x="9" y="338"/>
                  </a:cubicBezTo>
                  <a:cubicBezTo>
                    <a:pt x="1" y="486"/>
                    <a:pt x="113" y="555"/>
                    <a:pt x="234" y="572"/>
                  </a:cubicBezTo>
                  <a:cubicBezTo>
                    <a:pt x="234" y="598"/>
                    <a:pt x="243" y="624"/>
                    <a:pt x="269" y="642"/>
                  </a:cubicBezTo>
                  <a:cubicBezTo>
                    <a:pt x="304" y="659"/>
                    <a:pt x="338" y="676"/>
                    <a:pt x="373" y="693"/>
                  </a:cubicBezTo>
                  <a:cubicBezTo>
                    <a:pt x="373" y="737"/>
                    <a:pt x="390" y="780"/>
                    <a:pt x="425" y="806"/>
                  </a:cubicBezTo>
                  <a:cubicBezTo>
                    <a:pt x="460" y="849"/>
                    <a:pt x="512" y="875"/>
                    <a:pt x="572" y="893"/>
                  </a:cubicBezTo>
                  <a:cubicBezTo>
                    <a:pt x="598" y="897"/>
                    <a:pt x="625" y="899"/>
                    <a:pt x="651" y="899"/>
                  </a:cubicBezTo>
                  <a:cubicBezTo>
                    <a:pt x="731" y="899"/>
                    <a:pt x="813" y="880"/>
                    <a:pt x="884" y="841"/>
                  </a:cubicBezTo>
                  <a:cubicBezTo>
                    <a:pt x="919" y="919"/>
                    <a:pt x="962" y="979"/>
                    <a:pt x="1023" y="1031"/>
                  </a:cubicBezTo>
                  <a:cubicBezTo>
                    <a:pt x="1101" y="1118"/>
                    <a:pt x="1239" y="1213"/>
                    <a:pt x="1239" y="1335"/>
                  </a:cubicBezTo>
                  <a:cubicBezTo>
                    <a:pt x="1239" y="1447"/>
                    <a:pt x="1127" y="1525"/>
                    <a:pt x="1118" y="1638"/>
                  </a:cubicBezTo>
                  <a:cubicBezTo>
                    <a:pt x="1118" y="1776"/>
                    <a:pt x="1144" y="1915"/>
                    <a:pt x="1179" y="2045"/>
                  </a:cubicBezTo>
                  <a:cubicBezTo>
                    <a:pt x="1187" y="2149"/>
                    <a:pt x="1248" y="2244"/>
                    <a:pt x="1335" y="2288"/>
                  </a:cubicBezTo>
                  <a:cubicBezTo>
                    <a:pt x="1356" y="2292"/>
                    <a:pt x="1378" y="2294"/>
                    <a:pt x="1399" y="2294"/>
                  </a:cubicBezTo>
                  <a:cubicBezTo>
                    <a:pt x="1419" y="2294"/>
                    <a:pt x="1439" y="2292"/>
                    <a:pt x="1456" y="2288"/>
                  </a:cubicBezTo>
                  <a:cubicBezTo>
                    <a:pt x="1482" y="2279"/>
                    <a:pt x="1499" y="2262"/>
                    <a:pt x="1517" y="2253"/>
                  </a:cubicBezTo>
                  <a:cubicBezTo>
                    <a:pt x="1531" y="2248"/>
                    <a:pt x="1529" y="2241"/>
                    <a:pt x="1532" y="2241"/>
                  </a:cubicBezTo>
                  <a:cubicBezTo>
                    <a:pt x="1535" y="2241"/>
                    <a:pt x="1540" y="2246"/>
                    <a:pt x="1560" y="2262"/>
                  </a:cubicBezTo>
                  <a:cubicBezTo>
                    <a:pt x="1629" y="2322"/>
                    <a:pt x="1716" y="2348"/>
                    <a:pt x="1803" y="2357"/>
                  </a:cubicBezTo>
                  <a:cubicBezTo>
                    <a:pt x="1828" y="2357"/>
                    <a:pt x="1863" y="2348"/>
                    <a:pt x="1889" y="2340"/>
                  </a:cubicBezTo>
                  <a:lnTo>
                    <a:pt x="1889" y="2340"/>
                  </a:lnTo>
                  <a:cubicBezTo>
                    <a:pt x="1856" y="2397"/>
                    <a:pt x="1894" y="2470"/>
                    <a:pt x="1964" y="2470"/>
                  </a:cubicBezTo>
                  <a:cubicBezTo>
                    <a:pt x="1968" y="2470"/>
                    <a:pt x="1972" y="2470"/>
                    <a:pt x="1976" y="2469"/>
                  </a:cubicBezTo>
                  <a:lnTo>
                    <a:pt x="2807" y="2461"/>
                  </a:lnTo>
                  <a:cubicBezTo>
                    <a:pt x="2834" y="2465"/>
                    <a:pt x="2862" y="2467"/>
                    <a:pt x="2889" y="2467"/>
                  </a:cubicBezTo>
                  <a:cubicBezTo>
                    <a:pt x="2968" y="2467"/>
                    <a:pt x="3049" y="2450"/>
                    <a:pt x="3119" y="2417"/>
                  </a:cubicBezTo>
                  <a:cubicBezTo>
                    <a:pt x="3163" y="2400"/>
                    <a:pt x="3189" y="2366"/>
                    <a:pt x="3223" y="2331"/>
                  </a:cubicBezTo>
                  <a:cubicBezTo>
                    <a:pt x="3223" y="2430"/>
                    <a:pt x="3309" y="2505"/>
                    <a:pt x="3407" y="2505"/>
                  </a:cubicBezTo>
                  <a:cubicBezTo>
                    <a:pt x="3412" y="2505"/>
                    <a:pt x="3417" y="2505"/>
                    <a:pt x="3423" y="2504"/>
                  </a:cubicBezTo>
                  <a:cubicBezTo>
                    <a:pt x="3613" y="2495"/>
                    <a:pt x="3804" y="2443"/>
                    <a:pt x="3977" y="2340"/>
                  </a:cubicBezTo>
                  <a:cubicBezTo>
                    <a:pt x="4020" y="2314"/>
                    <a:pt x="4029" y="2244"/>
                    <a:pt x="3994" y="2210"/>
                  </a:cubicBezTo>
                  <a:cubicBezTo>
                    <a:pt x="4029" y="2201"/>
                    <a:pt x="4064" y="2192"/>
                    <a:pt x="4098" y="2184"/>
                  </a:cubicBezTo>
                  <a:cubicBezTo>
                    <a:pt x="4142" y="2175"/>
                    <a:pt x="4176" y="2158"/>
                    <a:pt x="4211" y="2132"/>
                  </a:cubicBezTo>
                  <a:cubicBezTo>
                    <a:pt x="4237" y="2114"/>
                    <a:pt x="4254" y="2071"/>
                    <a:pt x="4246" y="2036"/>
                  </a:cubicBezTo>
                  <a:cubicBezTo>
                    <a:pt x="4230" y="1982"/>
                    <a:pt x="4180" y="1948"/>
                    <a:pt x="4125" y="1948"/>
                  </a:cubicBezTo>
                  <a:cubicBezTo>
                    <a:pt x="4119" y="1948"/>
                    <a:pt x="4113" y="1949"/>
                    <a:pt x="4107" y="1950"/>
                  </a:cubicBezTo>
                  <a:cubicBezTo>
                    <a:pt x="4090" y="1950"/>
                    <a:pt x="4055" y="1967"/>
                    <a:pt x="4029" y="1967"/>
                  </a:cubicBezTo>
                  <a:cubicBezTo>
                    <a:pt x="4064" y="1967"/>
                    <a:pt x="4107" y="1915"/>
                    <a:pt x="4133" y="1889"/>
                  </a:cubicBezTo>
                  <a:cubicBezTo>
                    <a:pt x="4276" y="1696"/>
                    <a:pt x="4141" y="1420"/>
                    <a:pt x="3903" y="1420"/>
                  </a:cubicBezTo>
                  <a:cubicBezTo>
                    <a:pt x="3896" y="1420"/>
                    <a:pt x="3889" y="1421"/>
                    <a:pt x="3882" y="1421"/>
                  </a:cubicBezTo>
                  <a:cubicBezTo>
                    <a:pt x="3760" y="1413"/>
                    <a:pt x="3726" y="1343"/>
                    <a:pt x="3630" y="1283"/>
                  </a:cubicBezTo>
                  <a:cubicBezTo>
                    <a:pt x="3582" y="1241"/>
                    <a:pt x="3524" y="1217"/>
                    <a:pt x="3463" y="1217"/>
                  </a:cubicBezTo>
                  <a:cubicBezTo>
                    <a:pt x="3446" y="1217"/>
                    <a:pt x="3430" y="1218"/>
                    <a:pt x="3414" y="1222"/>
                  </a:cubicBezTo>
                  <a:cubicBezTo>
                    <a:pt x="3319" y="1239"/>
                    <a:pt x="3249" y="1309"/>
                    <a:pt x="3154" y="1326"/>
                  </a:cubicBezTo>
                  <a:cubicBezTo>
                    <a:pt x="3137" y="1331"/>
                    <a:pt x="3120" y="1333"/>
                    <a:pt x="3101" y="1333"/>
                  </a:cubicBezTo>
                  <a:cubicBezTo>
                    <a:pt x="3055" y="1333"/>
                    <a:pt x="3005" y="1321"/>
                    <a:pt x="2956" y="1321"/>
                  </a:cubicBezTo>
                  <a:cubicBezTo>
                    <a:pt x="2923" y="1321"/>
                    <a:pt x="2890" y="1326"/>
                    <a:pt x="2859" y="1343"/>
                  </a:cubicBezTo>
                  <a:cubicBezTo>
                    <a:pt x="2764" y="1395"/>
                    <a:pt x="2755" y="1508"/>
                    <a:pt x="2669" y="1542"/>
                  </a:cubicBezTo>
                  <a:cubicBezTo>
                    <a:pt x="2650" y="1548"/>
                    <a:pt x="2631" y="1551"/>
                    <a:pt x="2612" y="1551"/>
                  </a:cubicBezTo>
                  <a:cubicBezTo>
                    <a:pt x="2480" y="1551"/>
                    <a:pt x="2343" y="1426"/>
                    <a:pt x="2220" y="1426"/>
                  </a:cubicBezTo>
                  <a:cubicBezTo>
                    <a:pt x="2180" y="1426"/>
                    <a:pt x="2142" y="1439"/>
                    <a:pt x="2106" y="1473"/>
                  </a:cubicBezTo>
                  <a:cubicBezTo>
                    <a:pt x="2080" y="1491"/>
                    <a:pt x="2062" y="1525"/>
                    <a:pt x="2045" y="1551"/>
                  </a:cubicBezTo>
                  <a:cubicBezTo>
                    <a:pt x="2031" y="1579"/>
                    <a:pt x="2022" y="1595"/>
                    <a:pt x="2010" y="1595"/>
                  </a:cubicBezTo>
                  <a:cubicBezTo>
                    <a:pt x="2000" y="1595"/>
                    <a:pt x="1987" y="1584"/>
                    <a:pt x="1967" y="1560"/>
                  </a:cubicBezTo>
                  <a:cubicBezTo>
                    <a:pt x="1898" y="1456"/>
                    <a:pt x="1846" y="1343"/>
                    <a:pt x="1803" y="1222"/>
                  </a:cubicBezTo>
                  <a:cubicBezTo>
                    <a:pt x="1768" y="1127"/>
                    <a:pt x="1716" y="1031"/>
                    <a:pt x="1655" y="945"/>
                  </a:cubicBezTo>
                  <a:cubicBezTo>
                    <a:pt x="1629" y="919"/>
                    <a:pt x="1586" y="893"/>
                    <a:pt x="1551" y="884"/>
                  </a:cubicBezTo>
                  <a:cubicBezTo>
                    <a:pt x="1491" y="858"/>
                    <a:pt x="1465" y="849"/>
                    <a:pt x="1447" y="780"/>
                  </a:cubicBezTo>
                  <a:cubicBezTo>
                    <a:pt x="1421" y="693"/>
                    <a:pt x="1404" y="607"/>
                    <a:pt x="1309" y="564"/>
                  </a:cubicBezTo>
                  <a:cubicBezTo>
                    <a:pt x="1277" y="552"/>
                    <a:pt x="1247" y="548"/>
                    <a:pt x="1218" y="548"/>
                  </a:cubicBezTo>
                  <a:cubicBezTo>
                    <a:pt x="1160" y="548"/>
                    <a:pt x="1107" y="564"/>
                    <a:pt x="1049" y="564"/>
                  </a:cubicBezTo>
                  <a:cubicBezTo>
                    <a:pt x="936" y="564"/>
                    <a:pt x="979" y="434"/>
                    <a:pt x="971" y="364"/>
                  </a:cubicBezTo>
                  <a:cubicBezTo>
                    <a:pt x="971" y="278"/>
                    <a:pt x="936" y="208"/>
                    <a:pt x="876" y="165"/>
                  </a:cubicBezTo>
                  <a:cubicBezTo>
                    <a:pt x="859" y="155"/>
                    <a:pt x="842" y="150"/>
                    <a:pt x="825" y="150"/>
                  </a:cubicBezTo>
                  <a:cubicBezTo>
                    <a:pt x="797" y="150"/>
                    <a:pt x="770" y="164"/>
                    <a:pt x="754" y="191"/>
                  </a:cubicBezTo>
                  <a:cubicBezTo>
                    <a:pt x="754" y="192"/>
                    <a:pt x="753" y="193"/>
                    <a:pt x="752" y="193"/>
                  </a:cubicBezTo>
                  <a:cubicBezTo>
                    <a:pt x="733" y="193"/>
                    <a:pt x="632" y="69"/>
                    <a:pt x="624" y="61"/>
                  </a:cubicBezTo>
                  <a:cubicBezTo>
                    <a:pt x="581" y="18"/>
                    <a:pt x="529" y="0"/>
                    <a:pt x="4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-4447488" y="1011843"/>
              <a:ext cx="221151" cy="167442"/>
            </a:xfrm>
            <a:custGeom>
              <a:avLst/>
              <a:gdLst/>
              <a:ahLst/>
              <a:cxnLst/>
              <a:rect l="l" t="t" r="r" b="b"/>
              <a:pathLst>
                <a:path w="4004" h="3032" extrusionOk="0">
                  <a:moveTo>
                    <a:pt x="1414" y="0"/>
                  </a:moveTo>
                  <a:cubicBezTo>
                    <a:pt x="1377" y="0"/>
                    <a:pt x="1344" y="30"/>
                    <a:pt x="1344" y="72"/>
                  </a:cubicBezTo>
                  <a:cubicBezTo>
                    <a:pt x="1335" y="80"/>
                    <a:pt x="1335" y="89"/>
                    <a:pt x="1335" y="98"/>
                  </a:cubicBezTo>
                  <a:cubicBezTo>
                    <a:pt x="1318" y="124"/>
                    <a:pt x="1318" y="158"/>
                    <a:pt x="1318" y="184"/>
                  </a:cubicBezTo>
                  <a:cubicBezTo>
                    <a:pt x="1287" y="194"/>
                    <a:pt x="1257" y="199"/>
                    <a:pt x="1228" y="199"/>
                  </a:cubicBezTo>
                  <a:cubicBezTo>
                    <a:pt x="1208" y="199"/>
                    <a:pt x="1188" y="196"/>
                    <a:pt x="1170" y="193"/>
                  </a:cubicBezTo>
                  <a:cubicBezTo>
                    <a:pt x="1149" y="187"/>
                    <a:pt x="1128" y="184"/>
                    <a:pt x="1109" y="184"/>
                  </a:cubicBezTo>
                  <a:cubicBezTo>
                    <a:pt x="1073" y="184"/>
                    <a:pt x="1039" y="193"/>
                    <a:pt x="1006" y="210"/>
                  </a:cubicBezTo>
                  <a:cubicBezTo>
                    <a:pt x="893" y="314"/>
                    <a:pt x="806" y="427"/>
                    <a:pt x="737" y="548"/>
                  </a:cubicBezTo>
                  <a:cubicBezTo>
                    <a:pt x="644" y="695"/>
                    <a:pt x="482" y="1113"/>
                    <a:pt x="250" y="1113"/>
                  </a:cubicBezTo>
                  <a:cubicBezTo>
                    <a:pt x="223" y="1113"/>
                    <a:pt x="195" y="1107"/>
                    <a:pt x="165" y="1094"/>
                  </a:cubicBezTo>
                  <a:cubicBezTo>
                    <a:pt x="150" y="1086"/>
                    <a:pt x="132" y="1082"/>
                    <a:pt x="116" y="1082"/>
                  </a:cubicBezTo>
                  <a:cubicBezTo>
                    <a:pt x="95" y="1082"/>
                    <a:pt x="76" y="1088"/>
                    <a:pt x="61" y="1103"/>
                  </a:cubicBezTo>
                  <a:cubicBezTo>
                    <a:pt x="18" y="1146"/>
                    <a:pt x="1" y="1215"/>
                    <a:pt x="18" y="1276"/>
                  </a:cubicBezTo>
                  <a:cubicBezTo>
                    <a:pt x="44" y="1319"/>
                    <a:pt x="53" y="1362"/>
                    <a:pt x="53" y="1414"/>
                  </a:cubicBezTo>
                  <a:cubicBezTo>
                    <a:pt x="44" y="1449"/>
                    <a:pt x="18" y="1475"/>
                    <a:pt x="18" y="1518"/>
                  </a:cubicBezTo>
                  <a:cubicBezTo>
                    <a:pt x="26" y="1656"/>
                    <a:pt x="188" y="1740"/>
                    <a:pt x="316" y="1740"/>
                  </a:cubicBezTo>
                  <a:cubicBezTo>
                    <a:pt x="333" y="1740"/>
                    <a:pt x="349" y="1738"/>
                    <a:pt x="365" y="1735"/>
                  </a:cubicBezTo>
                  <a:cubicBezTo>
                    <a:pt x="408" y="1726"/>
                    <a:pt x="443" y="1718"/>
                    <a:pt x="477" y="1700"/>
                  </a:cubicBezTo>
                  <a:cubicBezTo>
                    <a:pt x="486" y="1683"/>
                    <a:pt x="503" y="1674"/>
                    <a:pt x="512" y="1674"/>
                  </a:cubicBezTo>
                  <a:lnTo>
                    <a:pt x="512" y="1683"/>
                  </a:lnTo>
                  <a:cubicBezTo>
                    <a:pt x="547" y="1744"/>
                    <a:pt x="607" y="1778"/>
                    <a:pt x="676" y="1778"/>
                  </a:cubicBezTo>
                  <a:cubicBezTo>
                    <a:pt x="858" y="1778"/>
                    <a:pt x="893" y="1622"/>
                    <a:pt x="884" y="1475"/>
                  </a:cubicBezTo>
                  <a:cubicBezTo>
                    <a:pt x="962" y="1449"/>
                    <a:pt x="1014" y="1397"/>
                    <a:pt x="1040" y="1328"/>
                  </a:cubicBezTo>
                  <a:cubicBezTo>
                    <a:pt x="1066" y="1267"/>
                    <a:pt x="1058" y="1198"/>
                    <a:pt x="1075" y="1146"/>
                  </a:cubicBezTo>
                  <a:cubicBezTo>
                    <a:pt x="1092" y="1094"/>
                    <a:pt x="1127" y="1051"/>
                    <a:pt x="1162" y="1025"/>
                  </a:cubicBezTo>
                  <a:cubicBezTo>
                    <a:pt x="1192" y="1144"/>
                    <a:pt x="1234" y="1296"/>
                    <a:pt x="1357" y="1296"/>
                  </a:cubicBezTo>
                  <a:cubicBezTo>
                    <a:pt x="1377" y="1296"/>
                    <a:pt x="1398" y="1293"/>
                    <a:pt x="1422" y="1284"/>
                  </a:cubicBezTo>
                  <a:cubicBezTo>
                    <a:pt x="1439" y="1276"/>
                    <a:pt x="1448" y="1267"/>
                    <a:pt x="1465" y="1267"/>
                  </a:cubicBezTo>
                  <a:cubicBezTo>
                    <a:pt x="1413" y="1354"/>
                    <a:pt x="1482" y="1432"/>
                    <a:pt x="1569" y="1484"/>
                  </a:cubicBezTo>
                  <a:lnTo>
                    <a:pt x="1551" y="1484"/>
                  </a:lnTo>
                  <a:cubicBezTo>
                    <a:pt x="1499" y="1492"/>
                    <a:pt x="1456" y="1518"/>
                    <a:pt x="1430" y="1562"/>
                  </a:cubicBezTo>
                  <a:cubicBezTo>
                    <a:pt x="1396" y="1596"/>
                    <a:pt x="1387" y="1640"/>
                    <a:pt x="1396" y="1683"/>
                  </a:cubicBezTo>
                  <a:cubicBezTo>
                    <a:pt x="1404" y="1726"/>
                    <a:pt x="1456" y="1778"/>
                    <a:pt x="1448" y="1813"/>
                  </a:cubicBezTo>
                  <a:cubicBezTo>
                    <a:pt x="1448" y="1830"/>
                    <a:pt x="1396" y="1865"/>
                    <a:pt x="1387" y="1882"/>
                  </a:cubicBezTo>
                  <a:cubicBezTo>
                    <a:pt x="1370" y="1900"/>
                    <a:pt x="1344" y="1934"/>
                    <a:pt x="1326" y="1960"/>
                  </a:cubicBezTo>
                  <a:cubicBezTo>
                    <a:pt x="1292" y="2012"/>
                    <a:pt x="1266" y="2073"/>
                    <a:pt x="1240" y="2133"/>
                  </a:cubicBezTo>
                  <a:cubicBezTo>
                    <a:pt x="1205" y="2237"/>
                    <a:pt x="1170" y="2367"/>
                    <a:pt x="1292" y="2437"/>
                  </a:cubicBezTo>
                  <a:cubicBezTo>
                    <a:pt x="1367" y="2483"/>
                    <a:pt x="1461" y="2487"/>
                    <a:pt x="1551" y="2487"/>
                  </a:cubicBezTo>
                  <a:cubicBezTo>
                    <a:pt x="1570" y="2487"/>
                    <a:pt x="1588" y="2487"/>
                    <a:pt x="1605" y="2487"/>
                  </a:cubicBezTo>
                  <a:cubicBezTo>
                    <a:pt x="1632" y="2487"/>
                    <a:pt x="1657" y="2487"/>
                    <a:pt x="1681" y="2489"/>
                  </a:cubicBezTo>
                  <a:cubicBezTo>
                    <a:pt x="1726" y="2492"/>
                    <a:pt x="1771" y="2496"/>
                    <a:pt x="1816" y="2496"/>
                  </a:cubicBezTo>
                  <a:cubicBezTo>
                    <a:pt x="1894" y="2496"/>
                    <a:pt x="1971" y="2483"/>
                    <a:pt x="2037" y="2428"/>
                  </a:cubicBezTo>
                  <a:cubicBezTo>
                    <a:pt x="2081" y="2383"/>
                    <a:pt x="2112" y="2357"/>
                    <a:pt x="2160" y="2357"/>
                  </a:cubicBezTo>
                  <a:cubicBezTo>
                    <a:pt x="2177" y="2357"/>
                    <a:pt x="2196" y="2361"/>
                    <a:pt x="2219" y="2367"/>
                  </a:cubicBezTo>
                  <a:cubicBezTo>
                    <a:pt x="2271" y="2385"/>
                    <a:pt x="2323" y="2411"/>
                    <a:pt x="2374" y="2437"/>
                  </a:cubicBezTo>
                  <a:cubicBezTo>
                    <a:pt x="2158" y="2506"/>
                    <a:pt x="1959" y="2627"/>
                    <a:pt x="2097" y="2870"/>
                  </a:cubicBezTo>
                  <a:cubicBezTo>
                    <a:pt x="2157" y="2967"/>
                    <a:pt x="2267" y="3031"/>
                    <a:pt x="2385" y="3031"/>
                  </a:cubicBezTo>
                  <a:cubicBezTo>
                    <a:pt x="2404" y="3031"/>
                    <a:pt x="2424" y="3029"/>
                    <a:pt x="2444" y="3026"/>
                  </a:cubicBezTo>
                  <a:cubicBezTo>
                    <a:pt x="2530" y="3008"/>
                    <a:pt x="2617" y="2974"/>
                    <a:pt x="2686" y="2922"/>
                  </a:cubicBezTo>
                  <a:cubicBezTo>
                    <a:pt x="2747" y="2861"/>
                    <a:pt x="2825" y="2818"/>
                    <a:pt x="2903" y="2792"/>
                  </a:cubicBezTo>
                  <a:cubicBezTo>
                    <a:pt x="3076" y="2749"/>
                    <a:pt x="3249" y="2801"/>
                    <a:pt x="3414" y="2723"/>
                  </a:cubicBezTo>
                  <a:cubicBezTo>
                    <a:pt x="3475" y="2688"/>
                    <a:pt x="3527" y="2645"/>
                    <a:pt x="3587" y="2601"/>
                  </a:cubicBezTo>
                  <a:cubicBezTo>
                    <a:pt x="3665" y="2567"/>
                    <a:pt x="3743" y="2541"/>
                    <a:pt x="3830" y="2532"/>
                  </a:cubicBezTo>
                  <a:cubicBezTo>
                    <a:pt x="3977" y="2489"/>
                    <a:pt x="4003" y="2341"/>
                    <a:pt x="3995" y="2211"/>
                  </a:cubicBezTo>
                  <a:cubicBezTo>
                    <a:pt x="3995" y="1995"/>
                    <a:pt x="3977" y="1778"/>
                    <a:pt x="3969" y="1562"/>
                  </a:cubicBezTo>
                  <a:cubicBezTo>
                    <a:pt x="3960" y="1518"/>
                    <a:pt x="3925" y="1484"/>
                    <a:pt x="3882" y="1484"/>
                  </a:cubicBezTo>
                  <a:cubicBezTo>
                    <a:pt x="3868" y="1483"/>
                    <a:pt x="3854" y="1482"/>
                    <a:pt x="3840" y="1482"/>
                  </a:cubicBezTo>
                  <a:cubicBezTo>
                    <a:pt x="3743" y="1482"/>
                    <a:pt x="3653" y="1509"/>
                    <a:pt x="3570" y="1562"/>
                  </a:cubicBezTo>
                  <a:cubicBezTo>
                    <a:pt x="3457" y="1336"/>
                    <a:pt x="3414" y="1085"/>
                    <a:pt x="3457" y="843"/>
                  </a:cubicBezTo>
                  <a:cubicBezTo>
                    <a:pt x="3479" y="785"/>
                    <a:pt x="3434" y="733"/>
                    <a:pt x="3383" y="733"/>
                  </a:cubicBezTo>
                  <a:cubicBezTo>
                    <a:pt x="3373" y="733"/>
                    <a:pt x="3363" y="734"/>
                    <a:pt x="3353" y="739"/>
                  </a:cubicBezTo>
                  <a:cubicBezTo>
                    <a:pt x="3189" y="765"/>
                    <a:pt x="2790" y="929"/>
                    <a:pt x="2929" y="1155"/>
                  </a:cubicBezTo>
                  <a:cubicBezTo>
                    <a:pt x="2946" y="1172"/>
                    <a:pt x="3007" y="1232"/>
                    <a:pt x="3007" y="1241"/>
                  </a:cubicBezTo>
                  <a:cubicBezTo>
                    <a:pt x="2998" y="1250"/>
                    <a:pt x="2964" y="1284"/>
                    <a:pt x="2955" y="1302"/>
                  </a:cubicBezTo>
                  <a:cubicBezTo>
                    <a:pt x="2946" y="1319"/>
                    <a:pt x="2929" y="1345"/>
                    <a:pt x="2929" y="1380"/>
                  </a:cubicBezTo>
                  <a:cubicBezTo>
                    <a:pt x="2903" y="1501"/>
                    <a:pt x="3007" y="1596"/>
                    <a:pt x="3033" y="1700"/>
                  </a:cubicBezTo>
                  <a:cubicBezTo>
                    <a:pt x="3033" y="1709"/>
                    <a:pt x="3050" y="1770"/>
                    <a:pt x="3033" y="1778"/>
                  </a:cubicBezTo>
                  <a:cubicBezTo>
                    <a:pt x="3032" y="1779"/>
                    <a:pt x="3031" y="1779"/>
                    <a:pt x="3030" y="1779"/>
                  </a:cubicBezTo>
                  <a:cubicBezTo>
                    <a:pt x="3014" y="1779"/>
                    <a:pt x="2954" y="1734"/>
                    <a:pt x="2946" y="1726"/>
                  </a:cubicBezTo>
                  <a:cubicBezTo>
                    <a:pt x="2894" y="1683"/>
                    <a:pt x="2851" y="1622"/>
                    <a:pt x="2816" y="1562"/>
                  </a:cubicBezTo>
                  <a:cubicBezTo>
                    <a:pt x="2764" y="1475"/>
                    <a:pt x="2756" y="1345"/>
                    <a:pt x="2634" y="1336"/>
                  </a:cubicBezTo>
                  <a:cubicBezTo>
                    <a:pt x="2589" y="1336"/>
                    <a:pt x="2548" y="1351"/>
                    <a:pt x="2509" y="1351"/>
                  </a:cubicBezTo>
                  <a:cubicBezTo>
                    <a:pt x="2496" y="1351"/>
                    <a:pt x="2483" y="1349"/>
                    <a:pt x="2470" y="1345"/>
                  </a:cubicBezTo>
                  <a:cubicBezTo>
                    <a:pt x="2418" y="1319"/>
                    <a:pt x="2374" y="1293"/>
                    <a:pt x="2323" y="1267"/>
                  </a:cubicBezTo>
                  <a:cubicBezTo>
                    <a:pt x="2279" y="1241"/>
                    <a:pt x="2227" y="1215"/>
                    <a:pt x="2167" y="1206"/>
                  </a:cubicBezTo>
                  <a:cubicBezTo>
                    <a:pt x="2136" y="1211"/>
                    <a:pt x="2108" y="1213"/>
                    <a:pt x="2080" y="1213"/>
                  </a:cubicBezTo>
                  <a:cubicBezTo>
                    <a:pt x="2052" y="1213"/>
                    <a:pt x="2024" y="1211"/>
                    <a:pt x="1993" y="1206"/>
                  </a:cubicBezTo>
                  <a:cubicBezTo>
                    <a:pt x="2002" y="1172"/>
                    <a:pt x="1976" y="1120"/>
                    <a:pt x="1933" y="1120"/>
                  </a:cubicBezTo>
                  <a:cubicBezTo>
                    <a:pt x="1887" y="1110"/>
                    <a:pt x="1842" y="1105"/>
                    <a:pt x="1796" y="1105"/>
                  </a:cubicBezTo>
                  <a:cubicBezTo>
                    <a:pt x="1720" y="1105"/>
                    <a:pt x="1645" y="1119"/>
                    <a:pt x="1569" y="1146"/>
                  </a:cubicBezTo>
                  <a:cubicBezTo>
                    <a:pt x="1655" y="1051"/>
                    <a:pt x="1725" y="947"/>
                    <a:pt x="1777" y="834"/>
                  </a:cubicBezTo>
                  <a:cubicBezTo>
                    <a:pt x="1794" y="808"/>
                    <a:pt x="1794" y="765"/>
                    <a:pt x="1768" y="739"/>
                  </a:cubicBezTo>
                  <a:cubicBezTo>
                    <a:pt x="1725" y="704"/>
                    <a:pt x="1690" y="678"/>
                    <a:pt x="1647" y="643"/>
                  </a:cubicBezTo>
                  <a:cubicBezTo>
                    <a:pt x="1716" y="539"/>
                    <a:pt x="1681" y="392"/>
                    <a:pt x="1759" y="280"/>
                  </a:cubicBezTo>
                  <a:cubicBezTo>
                    <a:pt x="1777" y="245"/>
                    <a:pt x="1768" y="193"/>
                    <a:pt x="1725" y="167"/>
                  </a:cubicBezTo>
                  <a:cubicBezTo>
                    <a:pt x="1638" y="124"/>
                    <a:pt x="1551" y="72"/>
                    <a:pt x="1465" y="20"/>
                  </a:cubicBezTo>
                  <a:cubicBezTo>
                    <a:pt x="1449" y="6"/>
                    <a:pt x="1431" y="0"/>
                    <a:pt x="14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-4327856" y="980088"/>
              <a:ext cx="52692" cy="51414"/>
            </a:xfrm>
            <a:custGeom>
              <a:avLst/>
              <a:gdLst/>
              <a:ahLst/>
              <a:cxnLst/>
              <a:rect l="l" t="t" r="r" b="b"/>
              <a:pathLst>
                <a:path w="954" h="931" extrusionOk="0">
                  <a:moveTo>
                    <a:pt x="669" y="1"/>
                  </a:moveTo>
                  <a:cubicBezTo>
                    <a:pt x="491" y="1"/>
                    <a:pt x="285" y="117"/>
                    <a:pt x="165" y="205"/>
                  </a:cubicBezTo>
                  <a:cubicBezTo>
                    <a:pt x="157" y="213"/>
                    <a:pt x="148" y="222"/>
                    <a:pt x="139" y="231"/>
                  </a:cubicBezTo>
                  <a:cubicBezTo>
                    <a:pt x="122" y="239"/>
                    <a:pt x="105" y="265"/>
                    <a:pt x="105" y="300"/>
                  </a:cubicBezTo>
                  <a:cubicBezTo>
                    <a:pt x="105" y="343"/>
                    <a:pt x="53" y="387"/>
                    <a:pt x="35" y="421"/>
                  </a:cubicBezTo>
                  <a:cubicBezTo>
                    <a:pt x="9" y="465"/>
                    <a:pt x="1" y="517"/>
                    <a:pt x="9" y="560"/>
                  </a:cubicBezTo>
                  <a:cubicBezTo>
                    <a:pt x="27" y="612"/>
                    <a:pt x="53" y="655"/>
                    <a:pt x="96" y="690"/>
                  </a:cubicBezTo>
                  <a:cubicBezTo>
                    <a:pt x="139" y="716"/>
                    <a:pt x="208" y="742"/>
                    <a:pt x="243" y="768"/>
                  </a:cubicBezTo>
                  <a:cubicBezTo>
                    <a:pt x="234" y="785"/>
                    <a:pt x="226" y="803"/>
                    <a:pt x="226" y="829"/>
                  </a:cubicBezTo>
                  <a:cubicBezTo>
                    <a:pt x="234" y="872"/>
                    <a:pt x="260" y="906"/>
                    <a:pt x="304" y="924"/>
                  </a:cubicBezTo>
                  <a:cubicBezTo>
                    <a:pt x="330" y="928"/>
                    <a:pt x="356" y="930"/>
                    <a:pt x="383" y="930"/>
                  </a:cubicBezTo>
                  <a:cubicBezTo>
                    <a:pt x="462" y="930"/>
                    <a:pt x="542" y="911"/>
                    <a:pt x="607" y="872"/>
                  </a:cubicBezTo>
                  <a:cubicBezTo>
                    <a:pt x="728" y="829"/>
                    <a:pt x="824" y="751"/>
                    <a:pt x="902" y="655"/>
                  </a:cubicBezTo>
                  <a:cubicBezTo>
                    <a:pt x="954" y="560"/>
                    <a:pt x="876" y="482"/>
                    <a:pt x="789" y="447"/>
                  </a:cubicBezTo>
                  <a:cubicBezTo>
                    <a:pt x="763" y="447"/>
                    <a:pt x="746" y="439"/>
                    <a:pt x="720" y="430"/>
                  </a:cubicBezTo>
                  <a:cubicBezTo>
                    <a:pt x="711" y="404"/>
                    <a:pt x="763" y="395"/>
                    <a:pt x="780" y="387"/>
                  </a:cubicBezTo>
                  <a:cubicBezTo>
                    <a:pt x="832" y="378"/>
                    <a:pt x="867" y="343"/>
                    <a:pt x="902" y="309"/>
                  </a:cubicBezTo>
                  <a:cubicBezTo>
                    <a:pt x="954" y="222"/>
                    <a:pt x="928" y="109"/>
                    <a:pt x="850" y="57"/>
                  </a:cubicBezTo>
                  <a:cubicBezTo>
                    <a:pt x="798" y="17"/>
                    <a:pt x="735" y="1"/>
                    <a:pt x="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-4326917" y="941265"/>
              <a:ext cx="57497" cy="38768"/>
            </a:xfrm>
            <a:custGeom>
              <a:avLst/>
              <a:gdLst/>
              <a:ahLst/>
              <a:cxnLst/>
              <a:rect l="l" t="t" r="r" b="b"/>
              <a:pathLst>
                <a:path w="1041" h="702" extrusionOk="0">
                  <a:moveTo>
                    <a:pt x="618" y="1"/>
                  </a:moveTo>
                  <a:cubicBezTo>
                    <a:pt x="585" y="1"/>
                    <a:pt x="552" y="9"/>
                    <a:pt x="521" y="24"/>
                  </a:cubicBezTo>
                  <a:cubicBezTo>
                    <a:pt x="486" y="50"/>
                    <a:pt x="451" y="67"/>
                    <a:pt x="425" y="93"/>
                  </a:cubicBezTo>
                  <a:lnTo>
                    <a:pt x="313" y="119"/>
                  </a:lnTo>
                  <a:cubicBezTo>
                    <a:pt x="269" y="128"/>
                    <a:pt x="226" y="137"/>
                    <a:pt x="191" y="171"/>
                  </a:cubicBezTo>
                  <a:cubicBezTo>
                    <a:pt x="148" y="215"/>
                    <a:pt x="131" y="275"/>
                    <a:pt x="140" y="336"/>
                  </a:cubicBezTo>
                  <a:lnTo>
                    <a:pt x="36" y="431"/>
                  </a:lnTo>
                  <a:cubicBezTo>
                    <a:pt x="1" y="466"/>
                    <a:pt x="1" y="518"/>
                    <a:pt x="36" y="553"/>
                  </a:cubicBezTo>
                  <a:cubicBezTo>
                    <a:pt x="81" y="604"/>
                    <a:pt x="150" y="632"/>
                    <a:pt x="218" y="632"/>
                  </a:cubicBezTo>
                  <a:cubicBezTo>
                    <a:pt x="241" y="632"/>
                    <a:pt x="265" y="628"/>
                    <a:pt x="287" y="622"/>
                  </a:cubicBezTo>
                  <a:cubicBezTo>
                    <a:pt x="319" y="613"/>
                    <a:pt x="327" y="603"/>
                    <a:pt x="334" y="603"/>
                  </a:cubicBezTo>
                  <a:cubicBezTo>
                    <a:pt x="339" y="603"/>
                    <a:pt x="345" y="610"/>
                    <a:pt x="365" y="631"/>
                  </a:cubicBezTo>
                  <a:cubicBezTo>
                    <a:pt x="391" y="665"/>
                    <a:pt x="425" y="691"/>
                    <a:pt x="469" y="700"/>
                  </a:cubicBezTo>
                  <a:cubicBezTo>
                    <a:pt x="478" y="701"/>
                    <a:pt x="487" y="702"/>
                    <a:pt x="496" y="702"/>
                  </a:cubicBezTo>
                  <a:cubicBezTo>
                    <a:pt x="602" y="702"/>
                    <a:pt x="677" y="613"/>
                    <a:pt x="781" y="605"/>
                  </a:cubicBezTo>
                  <a:cubicBezTo>
                    <a:pt x="808" y="605"/>
                    <a:pt x="839" y="607"/>
                    <a:pt x="869" y="607"/>
                  </a:cubicBezTo>
                  <a:cubicBezTo>
                    <a:pt x="935" y="607"/>
                    <a:pt x="999" y="595"/>
                    <a:pt x="1023" y="518"/>
                  </a:cubicBezTo>
                  <a:cubicBezTo>
                    <a:pt x="1040" y="423"/>
                    <a:pt x="1023" y="336"/>
                    <a:pt x="989" y="249"/>
                  </a:cubicBezTo>
                  <a:cubicBezTo>
                    <a:pt x="945" y="154"/>
                    <a:pt x="850" y="145"/>
                    <a:pt x="781" y="76"/>
                  </a:cubicBezTo>
                  <a:cubicBezTo>
                    <a:pt x="736" y="26"/>
                    <a:pt x="677" y="1"/>
                    <a:pt x="6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-4232139" y="903048"/>
              <a:ext cx="89035" cy="101890"/>
            </a:xfrm>
            <a:custGeom>
              <a:avLst/>
              <a:gdLst/>
              <a:ahLst/>
              <a:cxnLst/>
              <a:rect l="l" t="t" r="r" b="b"/>
              <a:pathLst>
                <a:path w="1612" h="1845" extrusionOk="0">
                  <a:moveTo>
                    <a:pt x="367" y="0"/>
                  </a:moveTo>
                  <a:cubicBezTo>
                    <a:pt x="311" y="0"/>
                    <a:pt x="254" y="13"/>
                    <a:pt x="199" y="40"/>
                  </a:cubicBezTo>
                  <a:cubicBezTo>
                    <a:pt x="193" y="39"/>
                    <a:pt x="186" y="38"/>
                    <a:pt x="180" y="38"/>
                  </a:cubicBezTo>
                  <a:cubicBezTo>
                    <a:pt x="119" y="38"/>
                    <a:pt x="73" y="107"/>
                    <a:pt x="104" y="162"/>
                  </a:cubicBezTo>
                  <a:cubicBezTo>
                    <a:pt x="103" y="159"/>
                    <a:pt x="100" y="158"/>
                    <a:pt x="98" y="158"/>
                  </a:cubicBezTo>
                  <a:cubicBezTo>
                    <a:pt x="74" y="158"/>
                    <a:pt x="18" y="259"/>
                    <a:pt x="18" y="274"/>
                  </a:cubicBezTo>
                  <a:cubicBezTo>
                    <a:pt x="0" y="326"/>
                    <a:pt x="9" y="378"/>
                    <a:pt x="44" y="422"/>
                  </a:cubicBezTo>
                  <a:cubicBezTo>
                    <a:pt x="70" y="474"/>
                    <a:pt x="122" y="508"/>
                    <a:pt x="182" y="517"/>
                  </a:cubicBezTo>
                  <a:cubicBezTo>
                    <a:pt x="130" y="551"/>
                    <a:pt x="122" y="612"/>
                    <a:pt x="165" y="647"/>
                  </a:cubicBezTo>
                  <a:cubicBezTo>
                    <a:pt x="198" y="683"/>
                    <a:pt x="232" y="697"/>
                    <a:pt x="267" y="697"/>
                  </a:cubicBezTo>
                  <a:cubicBezTo>
                    <a:pt x="323" y="697"/>
                    <a:pt x="380" y="662"/>
                    <a:pt x="433" y="629"/>
                  </a:cubicBezTo>
                  <a:cubicBezTo>
                    <a:pt x="454" y="616"/>
                    <a:pt x="460" y="610"/>
                    <a:pt x="460" y="610"/>
                  </a:cubicBezTo>
                  <a:lnTo>
                    <a:pt x="460" y="610"/>
                  </a:lnTo>
                  <a:cubicBezTo>
                    <a:pt x="460" y="610"/>
                    <a:pt x="449" y="623"/>
                    <a:pt x="459" y="638"/>
                  </a:cubicBezTo>
                  <a:cubicBezTo>
                    <a:pt x="477" y="655"/>
                    <a:pt x="494" y="673"/>
                    <a:pt x="511" y="690"/>
                  </a:cubicBezTo>
                  <a:cubicBezTo>
                    <a:pt x="537" y="707"/>
                    <a:pt x="572" y="725"/>
                    <a:pt x="607" y="733"/>
                  </a:cubicBezTo>
                  <a:cubicBezTo>
                    <a:pt x="555" y="768"/>
                    <a:pt x="511" y="811"/>
                    <a:pt x="485" y="863"/>
                  </a:cubicBezTo>
                  <a:cubicBezTo>
                    <a:pt x="459" y="907"/>
                    <a:pt x="459" y="950"/>
                    <a:pt x="407" y="959"/>
                  </a:cubicBezTo>
                  <a:cubicBezTo>
                    <a:pt x="403" y="959"/>
                    <a:pt x="399" y="959"/>
                    <a:pt x="395" y="959"/>
                  </a:cubicBezTo>
                  <a:cubicBezTo>
                    <a:pt x="337" y="959"/>
                    <a:pt x="265" y="904"/>
                    <a:pt x="217" y="872"/>
                  </a:cubicBezTo>
                  <a:cubicBezTo>
                    <a:pt x="205" y="864"/>
                    <a:pt x="193" y="861"/>
                    <a:pt x="180" y="861"/>
                  </a:cubicBezTo>
                  <a:cubicBezTo>
                    <a:pt x="137" y="861"/>
                    <a:pt x="94" y="901"/>
                    <a:pt x="87" y="941"/>
                  </a:cubicBezTo>
                  <a:cubicBezTo>
                    <a:pt x="54" y="1215"/>
                    <a:pt x="277" y="1420"/>
                    <a:pt x="518" y="1420"/>
                  </a:cubicBezTo>
                  <a:cubicBezTo>
                    <a:pt x="597" y="1420"/>
                    <a:pt x="679" y="1398"/>
                    <a:pt x="754" y="1349"/>
                  </a:cubicBezTo>
                  <a:lnTo>
                    <a:pt x="754" y="1349"/>
                  </a:lnTo>
                  <a:cubicBezTo>
                    <a:pt x="745" y="1392"/>
                    <a:pt x="737" y="1435"/>
                    <a:pt x="711" y="1470"/>
                  </a:cubicBezTo>
                  <a:cubicBezTo>
                    <a:pt x="680" y="1523"/>
                    <a:pt x="717" y="1604"/>
                    <a:pt x="780" y="1604"/>
                  </a:cubicBezTo>
                  <a:cubicBezTo>
                    <a:pt x="788" y="1604"/>
                    <a:pt x="797" y="1603"/>
                    <a:pt x="806" y="1600"/>
                  </a:cubicBezTo>
                  <a:cubicBezTo>
                    <a:pt x="853" y="1570"/>
                    <a:pt x="909" y="1557"/>
                    <a:pt x="964" y="1557"/>
                  </a:cubicBezTo>
                  <a:cubicBezTo>
                    <a:pt x="990" y="1557"/>
                    <a:pt x="1015" y="1560"/>
                    <a:pt x="1040" y="1565"/>
                  </a:cubicBezTo>
                  <a:cubicBezTo>
                    <a:pt x="1118" y="1591"/>
                    <a:pt x="1170" y="1678"/>
                    <a:pt x="1222" y="1730"/>
                  </a:cubicBezTo>
                  <a:cubicBezTo>
                    <a:pt x="1280" y="1775"/>
                    <a:pt x="1353" y="1844"/>
                    <a:pt x="1429" y="1844"/>
                  </a:cubicBezTo>
                  <a:cubicBezTo>
                    <a:pt x="1455" y="1844"/>
                    <a:pt x="1481" y="1836"/>
                    <a:pt x="1508" y="1816"/>
                  </a:cubicBezTo>
                  <a:cubicBezTo>
                    <a:pt x="1612" y="1747"/>
                    <a:pt x="1594" y="1582"/>
                    <a:pt x="1551" y="1478"/>
                  </a:cubicBezTo>
                  <a:cubicBezTo>
                    <a:pt x="1499" y="1340"/>
                    <a:pt x="1360" y="1219"/>
                    <a:pt x="1421" y="1063"/>
                  </a:cubicBezTo>
                  <a:cubicBezTo>
                    <a:pt x="1464" y="950"/>
                    <a:pt x="1490" y="846"/>
                    <a:pt x="1386" y="768"/>
                  </a:cubicBezTo>
                  <a:cubicBezTo>
                    <a:pt x="1343" y="733"/>
                    <a:pt x="1274" y="725"/>
                    <a:pt x="1239" y="690"/>
                  </a:cubicBezTo>
                  <a:cubicBezTo>
                    <a:pt x="1196" y="638"/>
                    <a:pt x="1170" y="577"/>
                    <a:pt x="1152" y="517"/>
                  </a:cubicBezTo>
                  <a:cubicBezTo>
                    <a:pt x="1104" y="384"/>
                    <a:pt x="988" y="303"/>
                    <a:pt x="859" y="303"/>
                  </a:cubicBezTo>
                  <a:cubicBezTo>
                    <a:pt x="827" y="303"/>
                    <a:pt x="795" y="307"/>
                    <a:pt x="763" y="318"/>
                  </a:cubicBezTo>
                  <a:cubicBezTo>
                    <a:pt x="711" y="266"/>
                    <a:pt x="667" y="196"/>
                    <a:pt x="650" y="127"/>
                  </a:cubicBezTo>
                  <a:cubicBezTo>
                    <a:pt x="624" y="75"/>
                    <a:pt x="581" y="40"/>
                    <a:pt x="520" y="32"/>
                  </a:cubicBezTo>
                  <a:cubicBezTo>
                    <a:pt x="470" y="11"/>
                    <a:pt x="419" y="0"/>
                    <a:pt x="3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-4144100" y="937785"/>
              <a:ext cx="60314" cy="65497"/>
            </a:xfrm>
            <a:custGeom>
              <a:avLst/>
              <a:gdLst/>
              <a:ahLst/>
              <a:cxnLst/>
              <a:rect l="l" t="t" r="r" b="b"/>
              <a:pathLst>
                <a:path w="1092" h="1186" extrusionOk="0">
                  <a:moveTo>
                    <a:pt x="161" y="8"/>
                  </a:moveTo>
                  <a:cubicBezTo>
                    <a:pt x="101" y="8"/>
                    <a:pt x="79" y="64"/>
                    <a:pt x="96" y="113"/>
                  </a:cubicBezTo>
                  <a:cubicBezTo>
                    <a:pt x="87" y="174"/>
                    <a:pt x="96" y="234"/>
                    <a:pt x="113" y="286"/>
                  </a:cubicBezTo>
                  <a:cubicBezTo>
                    <a:pt x="130" y="321"/>
                    <a:pt x="139" y="347"/>
                    <a:pt x="139" y="382"/>
                  </a:cubicBezTo>
                  <a:cubicBezTo>
                    <a:pt x="139" y="425"/>
                    <a:pt x="113" y="425"/>
                    <a:pt x="96" y="451"/>
                  </a:cubicBezTo>
                  <a:cubicBezTo>
                    <a:pt x="0" y="572"/>
                    <a:pt x="130" y="633"/>
                    <a:pt x="200" y="711"/>
                  </a:cubicBezTo>
                  <a:cubicBezTo>
                    <a:pt x="234" y="763"/>
                    <a:pt x="208" y="815"/>
                    <a:pt x="234" y="867"/>
                  </a:cubicBezTo>
                  <a:cubicBezTo>
                    <a:pt x="260" y="901"/>
                    <a:pt x="295" y="927"/>
                    <a:pt x="330" y="936"/>
                  </a:cubicBezTo>
                  <a:cubicBezTo>
                    <a:pt x="330" y="936"/>
                    <a:pt x="321" y="945"/>
                    <a:pt x="321" y="945"/>
                  </a:cubicBezTo>
                  <a:cubicBezTo>
                    <a:pt x="286" y="979"/>
                    <a:pt x="286" y="1031"/>
                    <a:pt x="321" y="1066"/>
                  </a:cubicBezTo>
                  <a:cubicBezTo>
                    <a:pt x="382" y="1121"/>
                    <a:pt x="476" y="1186"/>
                    <a:pt x="568" y="1186"/>
                  </a:cubicBezTo>
                  <a:cubicBezTo>
                    <a:pt x="593" y="1186"/>
                    <a:pt x="617" y="1181"/>
                    <a:pt x="641" y="1170"/>
                  </a:cubicBezTo>
                  <a:cubicBezTo>
                    <a:pt x="702" y="1127"/>
                    <a:pt x="754" y="1075"/>
                    <a:pt x="806" y="1023"/>
                  </a:cubicBezTo>
                  <a:cubicBezTo>
                    <a:pt x="884" y="962"/>
                    <a:pt x="962" y="910"/>
                    <a:pt x="1040" y="858"/>
                  </a:cubicBezTo>
                  <a:cubicBezTo>
                    <a:pt x="1092" y="823"/>
                    <a:pt x="1092" y="745"/>
                    <a:pt x="1040" y="711"/>
                  </a:cubicBezTo>
                  <a:cubicBezTo>
                    <a:pt x="997" y="676"/>
                    <a:pt x="936" y="633"/>
                    <a:pt x="919" y="581"/>
                  </a:cubicBezTo>
                  <a:cubicBezTo>
                    <a:pt x="901" y="520"/>
                    <a:pt x="919" y="494"/>
                    <a:pt x="884" y="451"/>
                  </a:cubicBezTo>
                  <a:cubicBezTo>
                    <a:pt x="823" y="373"/>
                    <a:pt x="745" y="312"/>
                    <a:pt x="650" y="286"/>
                  </a:cubicBezTo>
                  <a:cubicBezTo>
                    <a:pt x="624" y="278"/>
                    <a:pt x="581" y="269"/>
                    <a:pt x="563" y="252"/>
                  </a:cubicBezTo>
                  <a:cubicBezTo>
                    <a:pt x="555" y="234"/>
                    <a:pt x="555" y="208"/>
                    <a:pt x="555" y="182"/>
                  </a:cubicBezTo>
                  <a:cubicBezTo>
                    <a:pt x="555" y="139"/>
                    <a:pt x="537" y="104"/>
                    <a:pt x="511" y="78"/>
                  </a:cubicBezTo>
                  <a:cubicBezTo>
                    <a:pt x="442" y="0"/>
                    <a:pt x="269" y="18"/>
                    <a:pt x="174" y="9"/>
                  </a:cubicBezTo>
                  <a:cubicBezTo>
                    <a:pt x="169" y="9"/>
                    <a:pt x="165" y="8"/>
                    <a:pt x="161" y="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-4215901" y="1062540"/>
              <a:ext cx="91962" cy="90956"/>
            </a:xfrm>
            <a:custGeom>
              <a:avLst/>
              <a:gdLst/>
              <a:ahLst/>
              <a:cxnLst/>
              <a:rect l="l" t="t" r="r" b="b"/>
              <a:pathLst>
                <a:path w="1665" h="1647" extrusionOk="0">
                  <a:moveTo>
                    <a:pt x="152" y="0"/>
                  </a:moveTo>
                  <a:cubicBezTo>
                    <a:pt x="116" y="0"/>
                    <a:pt x="83" y="17"/>
                    <a:pt x="61" y="46"/>
                  </a:cubicBezTo>
                  <a:cubicBezTo>
                    <a:pt x="35" y="72"/>
                    <a:pt x="35" y="115"/>
                    <a:pt x="61" y="150"/>
                  </a:cubicBezTo>
                  <a:cubicBezTo>
                    <a:pt x="1" y="271"/>
                    <a:pt x="53" y="410"/>
                    <a:pt x="165" y="479"/>
                  </a:cubicBezTo>
                  <a:cubicBezTo>
                    <a:pt x="139" y="505"/>
                    <a:pt x="122" y="540"/>
                    <a:pt x="105" y="574"/>
                  </a:cubicBezTo>
                  <a:cubicBezTo>
                    <a:pt x="105" y="644"/>
                    <a:pt x="139" y="713"/>
                    <a:pt x="191" y="748"/>
                  </a:cubicBezTo>
                  <a:cubicBezTo>
                    <a:pt x="252" y="800"/>
                    <a:pt x="356" y="800"/>
                    <a:pt x="347" y="895"/>
                  </a:cubicBezTo>
                  <a:cubicBezTo>
                    <a:pt x="330" y="964"/>
                    <a:pt x="321" y="1034"/>
                    <a:pt x="330" y="1103"/>
                  </a:cubicBezTo>
                  <a:cubicBezTo>
                    <a:pt x="330" y="1129"/>
                    <a:pt x="356" y="1155"/>
                    <a:pt x="382" y="1163"/>
                  </a:cubicBezTo>
                  <a:cubicBezTo>
                    <a:pt x="413" y="1169"/>
                    <a:pt x="444" y="1172"/>
                    <a:pt x="474" y="1172"/>
                  </a:cubicBezTo>
                  <a:cubicBezTo>
                    <a:pt x="543" y="1172"/>
                    <a:pt x="607" y="1156"/>
                    <a:pt x="668" y="1120"/>
                  </a:cubicBezTo>
                  <a:cubicBezTo>
                    <a:pt x="718" y="1100"/>
                    <a:pt x="832" y="1054"/>
                    <a:pt x="913" y="1054"/>
                  </a:cubicBezTo>
                  <a:cubicBezTo>
                    <a:pt x="971" y="1054"/>
                    <a:pt x="1012" y="1078"/>
                    <a:pt x="997" y="1155"/>
                  </a:cubicBezTo>
                  <a:cubicBezTo>
                    <a:pt x="971" y="1207"/>
                    <a:pt x="945" y="1267"/>
                    <a:pt x="919" y="1311"/>
                  </a:cubicBezTo>
                  <a:cubicBezTo>
                    <a:pt x="902" y="1363"/>
                    <a:pt x="893" y="1415"/>
                    <a:pt x="902" y="1467"/>
                  </a:cubicBezTo>
                  <a:cubicBezTo>
                    <a:pt x="928" y="1545"/>
                    <a:pt x="980" y="1605"/>
                    <a:pt x="1058" y="1631"/>
                  </a:cubicBezTo>
                  <a:cubicBezTo>
                    <a:pt x="1095" y="1642"/>
                    <a:pt x="1134" y="1646"/>
                    <a:pt x="1173" y="1646"/>
                  </a:cubicBezTo>
                  <a:cubicBezTo>
                    <a:pt x="1232" y="1646"/>
                    <a:pt x="1291" y="1635"/>
                    <a:pt x="1344" y="1614"/>
                  </a:cubicBezTo>
                  <a:cubicBezTo>
                    <a:pt x="1413" y="1579"/>
                    <a:pt x="1508" y="1545"/>
                    <a:pt x="1534" y="1458"/>
                  </a:cubicBezTo>
                  <a:cubicBezTo>
                    <a:pt x="1569" y="1380"/>
                    <a:pt x="1482" y="1293"/>
                    <a:pt x="1526" y="1198"/>
                  </a:cubicBezTo>
                  <a:cubicBezTo>
                    <a:pt x="1560" y="1103"/>
                    <a:pt x="1612" y="1051"/>
                    <a:pt x="1638" y="964"/>
                  </a:cubicBezTo>
                  <a:cubicBezTo>
                    <a:pt x="1664" y="878"/>
                    <a:pt x="1655" y="791"/>
                    <a:pt x="1612" y="722"/>
                  </a:cubicBezTo>
                  <a:cubicBezTo>
                    <a:pt x="1569" y="626"/>
                    <a:pt x="1491" y="557"/>
                    <a:pt x="1517" y="444"/>
                  </a:cubicBezTo>
                  <a:cubicBezTo>
                    <a:pt x="1543" y="366"/>
                    <a:pt x="1543" y="271"/>
                    <a:pt x="1500" y="193"/>
                  </a:cubicBezTo>
                  <a:cubicBezTo>
                    <a:pt x="1456" y="115"/>
                    <a:pt x="1378" y="55"/>
                    <a:pt x="1283" y="37"/>
                  </a:cubicBezTo>
                  <a:cubicBezTo>
                    <a:pt x="1246" y="27"/>
                    <a:pt x="1193" y="21"/>
                    <a:pt x="1134" y="21"/>
                  </a:cubicBezTo>
                  <a:cubicBezTo>
                    <a:pt x="983" y="21"/>
                    <a:pt x="797" y="62"/>
                    <a:pt x="772" y="193"/>
                  </a:cubicBezTo>
                  <a:cubicBezTo>
                    <a:pt x="763" y="262"/>
                    <a:pt x="798" y="332"/>
                    <a:pt x="858" y="375"/>
                  </a:cubicBezTo>
                  <a:cubicBezTo>
                    <a:pt x="893" y="401"/>
                    <a:pt x="928" y="418"/>
                    <a:pt x="928" y="462"/>
                  </a:cubicBezTo>
                  <a:cubicBezTo>
                    <a:pt x="934" y="510"/>
                    <a:pt x="894" y="545"/>
                    <a:pt x="855" y="545"/>
                  </a:cubicBezTo>
                  <a:cubicBezTo>
                    <a:pt x="837" y="545"/>
                    <a:pt x="820" y="538"/>
                    <a:pt x="806" y="522"/>
                  </a:cubicBezTo>
                  <a:cubicBezTo>
                    <a:pt x="763" y="479"/>
                    <a:pt x="780" y="427"/>
                    <a:pt x="755" y="384"/>
                  </a:cubicBezTo>
                  <a:cubicBezTo>
                    <a:pt x="737" y="340"/>
                    <a:pt x="711" y="314"/>
                    <a:pt x="668" y="297"/>
                  </a:cubicBezTo>
                  <a:cubicBezTo>
                    <a:pt x="663" y="296"/>
                    <a:pt x="657" y="295"/>
                    <a:pt x="651" y="295"/>
                  </a:cubicBezTo>
                  <a:cubicBezTo>
                    <a:pt x="628" y="295"/>
                    <a:pt x="601" y="303"/>
                    <a:pt x="577" y="303"/>
                  </a:cubicBezTo>
                  <a:cubicBezTo>
                    <a:pt x="566" y="303"/>
                    <a:pt x="556" y="302"/>
                    <a:pt x="547" y="297"/>
                  </a:cubicBezTo>
                  <a:lnTo>
                    <a:pt x="538" y="297"/>
                  </a:lnTo>
                  <a:lnTo>
                    <a:pt x="529" y="280"/>
                  </a:lnTo>
                  <a:cubicBezTo>
                    <a:pt x="512" y="262"/>
                    <a:pt x="512" y="237"/>
                    <a:pt x="495" y="219"/>
                  </a:cubicBezTo>
                  <a:cubicBezTo>
                    <a:pt x="443" y="141"/>
                    <a:pt x="347" y="150"/>
                    <a:pt x="278" y="98"/>
                  </a:cubicBezTo>
                  <a:cubicBezTo>
                    <a:pt x="243" y="72"/>
                    <a:pt x="235" y="20"/>
                    <a:pt x="174" y="3"/>
                  </a:cubicBezTo>
                  <a:cubicBezTo>
                    <a:pt x="167" y="1"/>
                    <a:pt x="159" y="0"/>
                    <a:pt x="1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-4126868" y="1117987"/>
              <a:ext cx="56006" cy="54065"/>
            </a:xfrm>
            <a:custGeom>
              <a:avLst/>
              <a:gdLst/>
              <a:ahLst/>
              <a:cxnLst/>
              <a:rect l="l" t="t" r="r" b="b"/>
              <a:pathLst>
                <a:path w="1014" h="979" extrusionOk="0">
                  <a:moveTo>
                    <a:pt x="558" y="0"/>
                  </a:moveTo>
                  <a:cubicBezTo>
                    <a:pt x="523" y="0"/>
                    <a:pt x="488" y="12"/>
                    <a:pt x="468" y="38"/>
                  </a:cubicBezTo>
                  <a:lnTo>
                    <a:pt x="251" y="281"/>
                  </a:lnTo>
                  <a:cubicBezTo>
                    <a:pt x="173" y="350"/>
                    <a:pt x="104" y="428"/>
                    <a:pt x="52" y="506"/>
                  </a:cubicBezTo>
                  <a:cubicBezTo>
                    <a:pt x="0" y="645"/>
                    <a:pt x="165" y="697"/>
                    <a:pt x="286" y="723"/>
                  </a:cubicBezTo>
                  <a:cubicBezTo>
                    <a:pt x="303" y="827"/>
                    <a:pt x="381" y="913"/>
                    <a:pt x="485" y="939"/>
                  </a:cubicBezTo>
                  <a:cubicBezTo>
                    <a:pt x="559" y="965"/>
                    <a:pt x="635" y="978"/>
                    <a:pt x="709" y="978"/>
                  </a:cubicBezTo>
                  <a:cubicBezTo>
                    <a:pt x="784" y="978"/>
                    <a:pt x="858" y="965"/>
                    <a:pt x="927" y="939"/>
                  </a:cubicBezTo>
                  <a:cubicBezTo>
                    <a:pt x="996" y="922"/>
                    <a:pt x="1014" y="827"/>
                    <a:pt x="953" y="792"/>
                  </a:cubicBezTo>
                  <a:cubicBezTo>
                    <a:pt x="849" y="714"/>
                    <a:pt x="910" y="619"/>
                    <a:pt x="927" y="523"/>
                  </a:cubicBezTo>
                  <a:cubicBezTo>
                    <a:pt x="927" y="463"/>
                    <a:pt x="918" y="393"/>
                    <a:pt x="893" y="333"/>
                  </a:cubicBezTo>
                  <a:cubicBezTo>
                    <a:pt x="875" y="272"/>
                    <a:pt x="849" y="211"/>
                    <a:pt x="815" y="151"/>
                  </a:cubicBezTo>
                  <a:cubicBezTo>
                    <a:pt x="745" y="90"/>
                    <a:pt x="667" y="47"/>
                    <a:pt x="589" y="4"/>
                  </a:cubicBezTo>
                  <a:cubicBezTo>
                    <a:pt x="579" y="1"/>
                    <a:pt x="568" y="0"/>
                    <a:pt x="5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-4194361" y="1188897"/>
              <a:ext cx="81413" cy="121826"/>
            </a:xfrm>
            <a:custGeom>
              <a:avLst/>
              <a:gdLst/>
              <a:ahLst/>
              <a:cxnLst/>
              <a:rect l="l" t="t" r="r" b="b"/>
              <a:pathLst>
                <a:path w="1474" h="2206" extrusionOk="0">
                  <a:moveTo>
                    <a:pt x="1221" y="1"/>
                  </a:moveTo>
                  <a:cubicBezTo>
                    <a:pt x="1060" y="1"/>
                    <a:pt x="876" y="109"/>
                    <a:pt x="772" y="201"/>
                  </a:cubicBezTo>
                  <a:lnTo>
                    <a:pt x="737" y="201"/>
                  </a:lnTo>
                  <a:cubicBezTo>
                    <a:pt x="633" y="236"/>
                    <a:pt x="442" y="253"/>
                    <a:pt x="390" y="366"/>
                  </a:cubicBezTo>
                  <a:cubicBezTo>
                    <a:pt x="373" y="418"/>
                    <a:pt x="382" y="478"/>
                    <a:pt x="416" y="522"/>
                  </a:cubicBezTo>
                  <a:lnTo>
                    <a:pt x="399" y="522"/>
                  </a:lnTo>
                  <a:cubicBezTo>
                    <a:pt x="390" y="518"/>
                    <a:pt x="381" y="516"/>
                    <a:pt x="372" y="516"/>
                  </a:cubicBezTo>
                  <a:cubicBezTo>
                    <a:pt x="315" y="516"/>
                    <a:pt x="274" y="583"/>
                    <a:pt x="304" y="643"/>
                  </a:cubicBezTo>
                  <a:cubicBezTo>
                    <a:pt x="373" y="738"/>
                    <a:pt x="468" y="799"/>
                    <a:pt x="581" y="816"/>
                  </a:cubicBezTo>
                  <a:cubicBezTo>
                    <a:pt x="546" y="868"/>
                    <a:pt x="520" y="929"/>
                    <a:pt x="503" y="998"/>
                  </a:cubicBezTo>
                  <a:cubicBezTo>
                    <a:pt x="503" y="1033"/>
                    <a:pt x="512" y="1076"/>
                    <a:pt x="529" y="1111"/>
                  </a:cubicBezTo>
                  <a:cubicBezTo>
                    <a:pt x="516" y="1119"/>
                    <a:pt x="501" y="1123"/>
                    <a:pt x="486" y="1123"/>
                  </a:cubicBezTo>
                  <a:cubicBezTo>
                    <a:pt x="453" y="1123"/>
                    <a:pt x="422" y="1103"/>
                    <a:pt x="416" y="1067"/>
                  </a:cubicBezTo>
                  <a:cubicBezTo>
                    <a:pt x="399" y="1024"/>
                    <a:pt x="373" y="981"/>
                    <a:pt x="356" y="946"/>
                  </a:cubicBezTo>
                  <a:cubicBezTo>
                    <a:pt x="312" y="880"/>
                    <a:pt x="242" y="838"/>
                    <a:pt x="163" y="838"/>
                  </a:cubicBezTo>
                  <a:cubicBezTo>
                    <a:pt x="150" y="838"/>
                    <a:pt x="136" y="840"/>
                    <a:pt x="122" y="842"/>
                  </a:cubicBezTo>
                  <a:cubicBezTo>
                    <a:pt x="44" y="868"/>
                    <a:pt x="1" y="955"/>
                    <a:pt x="18" y="1041"/>
                  </a:cubicBezTo>
                  <a:cubicBezTo>
                    <a:pt x="35" y="1145"/>
                    <a:pt x="122" y="1197"/>
                    <a:pt x="165" y="1293"/>
                  </a:cubicBezTo>
                  <a:cubicBezTo>
                    <a:pt x="183" y="1379"/>
                    <a:pt x="209" y="1466"/>
                    <a:pt x="252" y="1552"/>
                  </a:cubicBezTo>
                  <a:cubicBezTo>
                    <a:pt x="313" y="1622"/>
                    <a:pt x="399" y="1674"/>
                    <a:pt x="494" y="1682"/>
                  </a:cubicBezTo>
                  <a:cubicBezTo>
                    <a:pt x="728" y="1734"/>
                    <a:pt x="832" y="1960"/>
                    <a:pt x="928" y="2159"/>
                  </a:cubicBezTo>
                  <a:cubicBezTo>
                    <a:pt x="945" y="2188"/>
                    <a:pt x="975" y="2206"/>
                    <a:pt x="1003" y="2206"/>
                  </a:cubicBezTo>
                  <a:cubicBezTo>
                    <a:pt x="1016" y="2206"/>
                    <a:pt x="1029" y="2202"/>
                    <a:pt x="1040" y="2194"/>
                  </a:cubicBezTo>
                  <a:cubicBezTo>
                    <a:pt x="1170" y="2107"/>
                    <a:pt x="1300" y="2012"/>
                    <a:pt x="1326" y="1856"/>
                  </a:cubicBezTo>
                  <a:cubicBezTo>
                    <a:pt x="1335" y="1804"/>
                    <a:pt x="1335" y="1743"/>
                    <a:pt x="1326" y="1682"/>
                  </a:cubicBezTo>
                  <a:cubicBezTo>
                    <a:pt x="1326" y="1665"/>
                    <a:pt x="1317" y="1639"/>
                    <a:pt x="1317" y="1613"/>
                  </a:cubicBezTo>
                  <a:cubicBezTo>
                    <a:pt x="1387" y="1596"/>
                    <a:pt x="1447" y="1552"/>
                    <a:pt x="1430" y="1457"/>
                  </a:cubicBezTo>
                  <a:cubicBezTo>
                    <a:pt x="1413" y="1397"/>
                    <a:pt x="1352" y="1371"/>
                    <a:pt x="1387" y="1310"/>
                  </a:cubicBezTo>
                  <a:cubicBezTo>
                    <a:pt x="1413" y="1249"/>
                    <a:pt x="1447" y="1232"/>
                    <a:pt x="1447" y="1171"/>
                  </a:cubicBezTo>
                  <a:cubicBezTo>
                    <a:pt x="1456" y="1050"/>
                    <a:pt x="1343" y="989"/>
                    <a:pt x="1248" y="946"/>
                  </a:cubicBezTo>
                  <a:cubicBezTo>
                    <a:pt x="1162" y="903"/>
                    <a:pt x="1196" y="851"/>
                    <a:pt x="1248" y="790"/>
                  </a:cubicBezTo>
                  <a:cubicBezTo>
                    <a:pt x="1300" y="747"/>
                    <a:pt x="1343" y="703"/>
                    <a:pt x="1378" y="651"/>
                  </a:cubicBezTo>
                  <a:cubicBezTo>
                    <a:pt x="1413" y="599"/>
                    <a:pt x="1421" y="548"/>
                    <a:pt x="1413" y="487"/>
                  </a:cubicBezTo>
                  <a:cubicBezTo>
                    <a:pt x="1413" y="461"/>
                    <a:pt x="1404" y="435"/>
                    <a:pt x="1387" y="418"/>
                  </a:cubicBezTo>
                  <a:cubicBezTo>
                    <a:pt x="1369" y="374"/>
                    <a:pt x="1361" y="392"/>
                    <a:pt x="1387" y="357"/>
                  </a:cubicBezTo>
                  <a:cubicBezTo>
                    <a:pt x="1404" y="322"/>
                    <a:pt x="1456" y="296"/>
                    <a:pt x="1465" y="236"/>
                  </a:cubicBezTo>
                  <a:cubicBezTo>
                    <a:pt x="1473" y="184"/>
                    <a:pt x="1456" y="132"/>
                    <a:pt x="1430" y="97"/>
                  </a:cubicBezTo>
                  <a:cubicBezTo>
                    <a:pt x="1375" y="28"/>
                    <a:pt x="1301" y="1"/>
                    <a:pt x="12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-4105328" y="1187295"/>
              <a:ext cx="75171" cy="86317"/>
            </a:xfrm>
            <a:custGeom>
              <a:avLst/>
              <a:gdLst/>
              <a:ahLst/>
              <a:cxnLst/>
              <a:rect l="l" t="t" r="r" b="b"/>
              <a:pathLst>
                <a:path w="1361" h="1563" extrusionOk="0">
                  <a:moveTo>
                    <a:pt x="593" y="0"/>
                  </a:moveTo>
                  <a:cubicBezTo>
                    <a:pt x="513" y="0"/>
                    <a:pt x="433" y="5"/>
                    <a:pt x="355" y="13"/>
                  </a:cubicBezTo>
                  <a:cubicBezTo>
                    <a:pt x="329" y="13"/>
                    <a:pt x="312" y="31"/>
                    <a:pt x="295" y="48"/>
                  </a:cubicBezTo>
                  <a:cubicBezTo>
                    <a:pt x="217" y="65"/>
                    <a:pt x="147" y="117"/>
                    <a:pt x="121" y="195"/>
                  </a:cubicBezTo>
                  <a:cubicBezTo>
                    <a:pt x="104" y="239"/>
                    <a:pt x="104" y="291"/>
                    <a:pt x="121" y="343"/>
                  </a:cubicBezTo>
                  <a:cubicBezTo>
                    <a:pt x="139" y="369"/>
                    <a:pt x="156" y="403"/>
                    <a:pt x="182" y="429"/>
                  </a:cubicBezTo>
                  <a:cubicBezTo>
                    <a:pt x="165" y="438"/>
                    <a:pt x="139" y="438"/>
                    <a:pt x="113" y="438"/>
                  </a:cubicBezTo>
                  <a:cubicBezTo>
                    <a:pt x="87" y="438"/>
                    <a:pt x="61" y="455"/>
                    <a:pt x="43" y="481"/>
                  </a:cubicBezTo>
                  <a:cubicBezTo>
                    <a:pt x="0" y="568"/>
                    <a:pt x="35" y="672"/>
                    <a:pt x="121" y="715"/>
                  </a:cubicBezTo>
                  <a:cubicBezTo>
                    <a:pt x="191" y="767"/>
                    <a:pt x="165" y="776"/>
                    <a:pt x="121" y="828"/>
                  </a:cubicBezTo>
                  <a:cubicBezTo>
                    <a:pt x="87" y="871"/>
                    <a:pt x="69" y="923"/>
                    <a:pt x="61" y="975"/>
                  </a:cubicBezTo>
                  <a:cubicBezTo>
                    <a:pt x="43" y="1209"/>
                    <a:pt x="234" y="1426"/>
                    <a:pt x="416" y="1547"/>
                  </a:cubicBezTo>
                  <a:cubicBezTo>
                    <a:pt x="431" y="1558"/>
                    <a:pt x="447" y="1563"/>
                    <a:pt x="462" y="1563"/>
                  </a:cubicBezTo>
                  <a:cubicBezTo>
                    <a:pt x="504" y="1563"/>
                    <a:pt x="539" y="1523"/>
                    <a:pt x="546" y="1478"/>
                  </a:cubicBezTo>
                  <a:cubicBezTo>
                    <a:pt x="554" y="1400"/>
                    <a:pt x="563" y="1322"/>
                    <a:pt x="572" y="1244"/>
                  </a:cubicBezTo>
                  <a:cubicBezTo>
                    <a:pt x="572" y="1235"/>
                    <a:pt x="572" y="1218"/>
                    <a:pt x="580" y="1200"/>
                  </a:cubicBezTo>
                  <a:cubicBezTo>
                    <a:pt x="598" y="1218"/>
                    <a:pt x="606" y="1235"/>
                    <a:pt x="624" y="1244"/>
                  </a:cubicBezTo>
                  <a:cubicBezTo>
                    <a:pt x="654" y="1257"/>
                    <a:pt x="686" y="1264"/>
                    <a:pt x="718" y="1264"/>
                  </a:cubicBezTo>
                  <a:cubicBezTo>
                    <a:pt x="786" y="1264"/>
                    <a:pt x="851" y="1233"/>
                    <a:pt x="892" y="1174"/>
                  </a:cubicBezTo>
                  <a:cubicBezTo>
                    <a:pt x="970" y="1079"/>
                    <a:pt x="962" y="940"/>
                    <a:pt x="1074" y="862"/>
                  </a:cubicBezTo>
                  <a:cubicBezTo>
                    <a:pt x="1161" y="802"/>
                    <a:pt x="1248" y="741"/>
                    <a:pt x="1256" y="620"/>
                  </a:cubicBezTo>
                  <a:cubicBezTo>
                    <a:pt x="1256" y="551"/>
                    <a:pt x="1248" y="490"/>
                    <a:pt x="1239" y="421"/>
                  </a:cubicBezTo>
                  <a:cubicBezTo>
                    <a:pt x="1239" y="386"/>
                    <a:pt x="1230" y="395"/>
                    <a:pt x="1256" y="369"/>
                  </a:cubicBezTo>
                  <a:cubicBezTo>
                    <a:pt x="1274" y="343"/>
                    <a:pt x="1291" y="343"/>
                    <a:pt x="1308" y="325"/>
                  </a:cubicBezTo>
                  <a:cubicBezTo>
                    <a:pt x="1360" y="239"/>
                    <a:pt x="1334" y="126"/>
                    <a:pt x="1239" y="83"/>
                  </a:cubicBezTo>
                  <a:cubicBezTo>
                    <a:pt x="1109" y="39"/>
                    <a:pt x="970" y="13"/>
                    <a:pt x="832" y="13"/>
                  </a:cubicBezTo>
                  <a:cubicBezTo>
                    <a:pt x="754" y="5"/>
                    <a:pt x="674" y="0"/>
                    <a:pt x="5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-3657012" y="1848955"/>
              <a:ext cx="95276" cy="86869"/>
            </a:xfrm>
            <a:custGeom>
              <a:avLst/>
              <a:gdLst/>
              <a:ahLst/>
              <a:cxnLst/>
              <a:rect l="l" t="t" r="r" b="b"/>
              <a:pathLst>
                <a:path w="1725" h="1573" extrusionOk="0">
                  <a:moveTo>
                    <a:pt x="871" y="1"/>
                  </a:moveTo>
                  <a:cubicBezTo>
                    <a:pt x="858" y="1"/>
                    <a:pt x="845" y="5"/>
                    <a:pt x="832" y="14"/>
                  </a:cubicBezTo>
                  <a:cubicBezTo>
                    <a:pt x="827" y="13"/>
                    <a:pt x="822" y="13"/>
                    <a:pt x="816" y="13"/>
                  </a:cubicBezTo>
                  <a:cubicBezTo>
                    <a:pt x="770" y="13"/>
                    <a:pt x="727" y="45"/>
                    <a:pt x="720" y="92"/>
                  </a:cubicBezTo>
                  <a:cubicBezTo>
                    <a:pt x="711" y="274"/>
                    <a:pt x="650" y="456"/>
                    <a:pt x="546" y="603"/>
                  </a:cubicBezTo>
                  <a:cubicBezTo>
                    <a:pt x="494" y="672"/>
                    <a:pt x="425" y="724"/>
                    <a:pt x="338" y="759"/>
                  </a:cubicBezTo>
                  <a:cubicBezTo>
                    <a:pt x="278" y="776"/>
                    <a:pt x="217" y="811"/>
                    <a:pt x="174" y="863"/>
                  </a:cubicBezTo>
                  <a:cubicBezTo>
                    <a:pt x="131" y="932"/>
                    <a:pt x="157" y="975"/>
                    <a:pt x="174" y="1036"/>
                  </a:cubicBezTo>
                  <a:cubicBezTo>
                    <a:pt x="174" y="1062"/>
                    <a:pt x="191" y="1045"/>
                    <a:pt x="174" y="1071"/>
                  </a:cubicBezTo>
                  <a:cubicBezTo>
                    <a:pt x="157" y="1088"/>
                    <a:pt x="148" y="1088"/>
                    <a:pt x="131" y="1097"/>
                  </a:cubicBezTo>
                  <a:cubicBezTo>
                    <a:pt x="105" y="1114"/>
                    <a:pt x="87" y="1131"/>
                    <a:pt x="70" y="1157"/>
                  </a:cubicBezTo>
                  <a:cubicBezTo>
                    <a:pt x="1" y="1279"/>
                    <a:pt x="96" y="1374"/>
                    <a:pt x="217" y="1374"/>
                  </a:cubicBezTo>
                  <a:cubicBezTo>
                    <a:pt x="287" y="1365"/>
                    <a:pt x="347" y="1339"/>
                    <a:pt x="408" y="1305"/>
                  </a:cubicBezTo>
                  <a:cubicBezTo>
                    <a:pt x="416" y="1287"/>
                    <a:pt x="425" y="1279"/>
                    <a:pt x="434" y="1279"/>
                  </a:cubicBezTo>
                  <a:lnTo>
                    <a:pt x="442" y="1287"/>
                  </a:lnTo>
                  <a:cubicBezTo>
                    <a:pt x="477" y="1305"/>
                    <a:pt x="503" y="1331"/>
                    <a:pt x="538" y="1348"/>
                  </a:cubicBezTo>
                  <a:cubicBezTo>
                    <a:pt x="583" y="1368"/>
                    <a:pt x="634" y="1377"/>
                    <a:pt x="681" y="1377"/>
                  </a:cubicBezTo>
                  <a:cubicBezTo>
                    <a:pt x="697" y="1377"/>
                    <a:pt x="713" y="1376"/>
                    <a:pt x="728" y="1374"/>
                  </a:cubicBezTo>
                  <a:cubicBezTo>
                    <a:pt x="772" y="1365"/>
                    <a:pt x="806" y="1357"/>
                    <a:pt x="841" y="1339"/>
                  </a:cubicBezTo>
                  <a:cubicBezTo>
                    <a:pt x="853" y="1333"/>
                    <a:pt x="869" y="1323"/>
                    <a:pt x="883" y="1323"/>
                  </a:cubicBezTo>
                  <a:cubicBezTo>
                    <a:pt x="890" y="1323"/>
                    <a:pt x="896" y="1325"/>
                    <a:pt x="902" y="1331"/>
                  </a:cubicBezTo>
                  <a:cubicBezTo>
                    <a:pt x="928" y="1339"/>
                    <a:pt x="902" y="1348"/>
                    <a:pt x="902" y="1383"/>
                  </a:cubicBezTo>
                  <a:cubicBezTo>
                    <a:pt x="852" y="1475"/>
                    <a:pt x="929" y="1572"/>
                    <a:pt x="1021" y="1572"/>
                  </a:cubicBezTo>
                  <a:cubicBezTo>
                    <a:pt x="1041" y="1572"/>
                    <a:pt x="1063" y="1567"/>
                    <a:pt x="1084" y="1556"/>
                  </a:cubicBezTo>
                  <a:cubicBezTo>
                    <a:pt x="1144" y="1539"/>
                    <a:pt x="1196" y="1495"/>
                    <a:pt x="1239" y="1452"/>
                  </a:cubicBezTo>
                  <a:cubicBezTo>
                    <a:pt x="1248" y="1443"/>
                    <a:pt x="1300" y="1374"/>
                    <a:pt x="1317" y="1374"/>
                  </a:cubicBezTo>
                  <a:cubicBezTo>
                    <a:pt x="1326" y="1374"/>
                    <a:pt x="1335" y="1426"/>
                    <a:pt x="1343" y="1443"/>
                  </a:cubicBezTo>
                  <a:cubicBezTo>
                    <a:pt x="1359" y="1523"/>
                    <a:pt x="1424" y="1567"/>
                    <a:pt x="1492" y="1567"/>
                  </a:cubicBezTo>
                  <a:cubicBezTo>
                    <a:pt x="1535" y="1567"/>
                    <a:pt x="1579" y="1549"/>
                    <a:pt x="1612" y="1513"/>
                  </a:cubicBezTo>
                  <a:cubicBezTo>
                    <a:pt x="1725" y="1374"/>
                    <a:pt x="1699" y="1123"/>
                    <a:pt x="1681" y="958"/>
                  </a:cubicBezTo>
                  <a:cubicBezTo>
                    <a:pt x="1681" y="912"/>
                    <a:pt x="1642" y="877"/>
                    <a:pt x="1596" y="877"/>
                  </a:cubicBezTo>
                  <a:cubicBezTo>
                    <a:pt x="1582" y="877"/>
                    <a:pt x="1566" y="880"/>
                    <a:pt x="1551" y="889"/>
                  </a:cubicBezTo>
                  <a:cubicBezTo>
                    <a:pt x="1546" y="892"/>
                    <a:pt x="1541" y="893"/>
                    <a:pt x="1537" y="893"/>
                  </a:cubicBezTo>
                  <a:cubicBezTo>
                    <a:pt x="1488" y="893"/>
                    <a:pt x="1473" y="739"/>
                    <a:pt x="1465" y="707"/>
                  </a:cubicBezTo>
                  <a:cubicBezTo>
                    <a:pt x="1456" y="664"/>
                    <a:pt x="1439" y="629"/>
                    <a:pt x="1404" y="603"/>
                  </a:cubicBezTo>
                  <a:cubicBezTo>
                    <a:pt x="1363" y="580"/>
                    <a:pt x="1319" y="569"/>
                    <a:pt x="1276" y="569"/>
                  </a:cubicBezTo>
                  <a:cubicBezTo>
                    <a:pt x="1237" y="569"/>
                    <a:pt x="1198" y="578"/>
                    <a:pt x="1162" y="594"/>
                  </a:cubicBezTo>
                  <a:cubicBezTo>
                    <a:pt x="1170" y="577"/>
                    <a:pt x="1170" y="568"/>
                    <a:pt x="1179" y="551"/>
                  </a:cubicBezTo>
                  <a:cubicBezTo>
                    <a:pt x="1179" y="516"/>
                    <a:pt x="1179" y="482"/>
                    <a:pt x="1162" y="447"/>
                  </a:cubicBezTo>
                  <a:cubicBezTo>
                    <a:pt x="1140" y="390"/>
                    <a:pt x="1089" y="356"/>
                    <a:pt x="1037" y="356"/>
                  </a:cubicBezTo>
                  <a:cubicBezTo>
                    <a:pt x="1027" y="356"/>
                    <a:pt x="1016" y="357"/>
                    <a:pt x="1006" y="360"/>
                  </a:cubicBezTo>
                  <a:lnTo>
                    <a:pt x="971" y="369"/>
                  </a:lnTo>
                  <a:cubicBezTo>
                    <a:pt x="980" y="352"/>
                    <a:pt x="988" y="343"/>
                    <a:pt x="988" y="326"/>
                  </a:cubicBezTo>
                  <a:cubicBezTo>
                    <a:pt x="1006" y="291"/>
                    <a:pt x="1014" y="248"/>
                    <a:pt x="1014" y="204"/>
                  </a:cubicBezTo>
                  <a:cubicBezTo>
                    <a:pt x="1014" y="126"/>
                    <a:pt x="980" y="57"/>
                    <a:pt x="910" y="14"/>
                  </a:cubicBezTo>
                  <a:cubicBezTo>
                    <a:pt x="897" y="5"/>
                    <a:pt x="884" y="1"/>
                    <a:pt x="8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-3969955" y="2292693"/>
              <a:ext cx="137860" cy="50310"/>
            </a:xfrm>
            <a:custGeom>
              <a:avLst/>
              <a:gdLst/>
              <a:ahLst/>
              <a:cxnLst/>
              <a:rect l="l" t="t" r="r" b="b"/>
              <a:pathLst>
                <a:path w="2496" h="911" extrusionOk="0">
                  <a:moveTo>
                    <a:pt x="910" y="1"/>
                  </a:moveTo>
                  <a:cubicBezTo>
                    <a:pt x="878" y="1"/>
                    <a:pt x="846" y="4"/>
                    <a:pt x="815" y="10"/>
                  </a:cubicBezTo>
                  <a:cubicBezTo>
                    <a:pt x="711" y="10"/>
                    <a:pt x="607" y="18"/>
                    <a:pt x="503" y="36"/>
                  </a:cubicBezTo>
                  <a:cubicBezTo>
                    <a:pt x="408" y="53"/>
                    <a:pt x="313" y="79"/>
                    <a:pt x="217" y="122"/>
                  </a:cubicBezTo>
                  <a:cubicBezTo>
                    <a:pt x="191" y="131"/>
                    <a:pt x="157" y="148"/>
                    <a:pt x="139" y="174"/>
                  </a:cubicBezTo>
                  <a:cubicBezTo>
                    <a:pt x="122" y="200"/>
                    <a:pt x="113" y="226"/>
                    <a:pt x="105" y="261"/>
                  </a:cubicBezTo>
                  <a:cubicBezTo>
                    <a:pt x="79" y="278"/>
                    <a:pt x="53" y="296"/>
                    <a:pt x="35" y="313"/>
                  </a:cubicBezTo>
                  <a:cubicBezTo>
                    <a:pt x="1" y="356"/>
                    <a:pt x="27" y="417"/>
                    <a:pt x="79" y="426"/>
                  </a:cubicBezTo>
                  <a:cubicBezTo>
                    <a:pt x="269" y="426"/>
                    <a:pt x="434" y="287"/>
                    <a:pt x="616" y="261"/>
                  </a:cubicBezTo>
                  <a:lnTo>
                    <a:pt x="616" y="261"/>
                  </a:lnTo>
                  <a:cubicBezTo>
                    <a:pt x="607" y="313"/>
                    <a:pt x="651" y="365"/>
                    <a:pt x="702" y="365"/>
                  </a:cubicBezTo>
                  <a:cubicBezTo>
                    <a:pt x="710" y="366"/>
                    <a:pt x="718" y="367"/>
                    <a:pt x="726" y="367"/>
                  </a:cubicBezTo>
                  <a:cubicBezTo>
                    <a:pt x="757" y="367"/>
                    <a:pt x="787" y="359"/>
                    <a:pt x="818" y="359"/>
                  </a:cubicBezTo>
                  <a:cubicBezTo>
                    <a:pt x="831" y="359"/>
                    <a:pt x="845" y="360"/>
                    <a:pt x="858" y="365"/>
                  </a:cubicBezTo>
                  <a:cubicBezTo>
                    <a:pt x="910" y="391"/>
                    <a:pt x="962" y="426"/>
                    <a:pt x="1006" y="469"/>
                  </a:cubicBezTo>
                  <a:cubicBezTo>
                    <a:pt x="1040" y="495"/>
                    <a:pt x="1084" y="521"/>
                    <a:pt x="1136" y="538"/>
                  </a:cubicBezTo>
                  <a:cubicBezTo>
                    <a:pt x="1188" y="556"/>
                    <a:pt x="1240" y="538"/>
                    <a:pt x="1283" y="564"/>
                  </a:cubicBezTo>
                  <a:cubicBezTo>
                    <a:pt x="1326" y="590"/>
                    <a:pt x="1378" y="686"/>
                    <a:pt x="1448" y="729"/>
                  </a:cubicBezTo>
                  <a:cubicBezTo>
                    <a:pt x="1467" y="748"/>
                    <a:pt x="1496" y="758"/>
                    <a:pt x="1524" y="758"/>
                  </a:cubicBezTo>
                  <a:cubicBezTo>
                    <a:pt x="1534" y="758"/>
                    <a:pt x="1543" y="757"/>
                    <a:pt x="1552" y="755"/>
                  </a:cubicBezTo>
                  <a:lnTo>
                    <a:pt x="1552" y="755"/>
                  </a:lnTo>
                  <a:cubicBezTo>
                    <a:pt x="1543" y="781"/>
                    <a:pt x="1534" y="816"/>
                    <a:pt x="1534" y="850"/>
                  </a:cubicBezTo>
                  <a:cubicBezTo>
                    <a:pt x="1534" y="885"/>
                    <a:pt x="1560" y="911"/>
                    <a:pt x="1595" y="911"/>
                  </a:cubicBezTo>
                  <a:lnTo>
                    <a:pt x="2054" y="876"/>
                  </a:lnTo>
                  <a:cubicBezTo>
                    <a:pt x="2175" y="876"/>
                    <a:pt x="2305" y="859"/>
                    <a:pt x="2427" y="816"/>
                  </a:cubicBezTo>
                  <a:cubicBezTo>
                    <a:pt x="2461" y="798"/>
                    <a:pt x="2496" y="738"/>
                    <a:pt x="2453" y="712"/>
                  </a:cubicBezTo>
                  <a:cubicBezTo>
                    <a:pt x="2366" y="634"/>
                    <a:pt x="2262" y="590"/>
                    <a:pt x="2149" y="564"/>
                  </a:cubicBezTo>
                  <a:cubicBezTo>
                    <a:pt x="2149" y="556"/>
                    <a:pt x="2149" y="556"/>
                    <a:pt x="2149" y="547"/>
                  </a:cubicBezTo>
                  <a:cubicBezTo>
                    <a:pt x="2149" y="509"/>
                    <a:pt x="2116" y="485"/>
                    <a:pt x="2085" y="485"/>
                  </a:cubicBezTo>
                  <a:cubicBezTo>
                    <a:pt x="2080" y="485"/>
                    <a:pt x="2076" y="485"/>
                    <a:pt x="2071" y="486"/>
                  </a:cubicBezTo>
                  <a:cubicBezTo>
                    <a:pt x="2031" y="496"/>
                    <a:pt x="1990" y="501"/>
                    <a:pt x="1951" y="501"/>
                  </a:cubicBezTo>
                  <a:cubicBezTo>
                    <a:pt x="1924" y="501"/>
                    <a:pt x="1897" y="499"/>
                    <a:pt x="1872" y="495"/>
                  </a:cubicBezTo>
                  <a:cubicBezTo>
                    <a:pt x="1811" y="478"/>
                    <a:pt x="1768" y="434"/>
                    <a:pt x="1742" y="382"/>
                  </a:cubicBezTo>
                  <a:cubicBezTo>
                    <a:pt x="1713" y="339"/>
                    <a:pt x="1666" y="320"/>
                    <a:pt x="1621" y="320"/>
                  </a:cubicBezTo>
                  <a:cubicBezTo>
                    <a:pt x="1612" y="320"/>
                    <a:pt x="1603" y="320"/>
                    <a:pt x="1595" y="322"/>
                  </a:cubicBezTo>
                  <a:cubicBezTo>
                    <a:pt x="1588" y="322"/>
                    <a:pt x="1581" y="323"/>
                    <a:pt x="1574" y="323"/>
                  </a:cubicBezTo>
                  <a:cubicBezTo>
                    <a:pt x="1372" y="323"/>
                    <a:pt x="1277" y="77"/>
                    <a:pt x="1092" y="27"/>
                  </a:cubicBezTo>
                  <a:cubicBezTo>
                    <a:pt x="1031" y="10"/>
                    <a:pt x="969" y="1"/>
                    <a:pt x="9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-3842646" y="2335769"/>
              <a:ext cx="79148" cy="34019"/>
            </a:xfrm>
            <a:custGeom>
              <a:avLst/>
              <a:gdLst/>
              <a:ahLst/>
              <a:cxnLst/>
              <a:rect l="l" t="t" r="r" b="b"/>
              <a:pathLst>
                <a:path w="1433" h="616" extrusionOk="0">
                  <a:moveTo>
                    <a:pt x="572" y="1"/>
                  </a:moveTo>
                  <a:cubicBezTo>
                    <a:pt x="529" y="1"/>
                    <a:pt x="485" y="1"/>
                    <a:pt x="451" y="18"/>
                  </a:cubicBezTo>
                  <a:cubicBezTo>
                    <a:pt x="444" y="18"/>
                    <a:pt x="438" y="17"/>
                    <a:pt x="432" y="17"/>
                  </a:cubicBezTo>
                  <a:cubicBezTo>
                    <a:pt x="328" y="17"/>
                    <a:pt x="241" y="85"/>
                    <a:pt x="217" y="183"/>
                  </a:cubicBezTo>
                  <a:cubicBezTo>
                    <a:pt x="208" y="226"/>
                    <a:pt x="234" y="269"/>
                    <a:pt x="277" y="269"/>
                  </a:cubicBezTo>
                  <a:cubicBezTo>
                    <a:pt x="312" y="269"/>
                    <a:pt x="355" y="287"/>
                    <a:pt x="390" y="304"/>
                  </a:cubicBezTo>
                  <a:lnTo>
                    <a:pt x="61" y="347"/>
                  </a:lnTo>
                  <a:cubicBezTo>
                    <a:pt x="0" y="356"/>
                    <a:pt x="9" y="434"/>
                    <a:pt x="44" y="469"/>
                  </a:cubicBezTo>
                  <a:cubicBezTo>
                    <a:pt x="107" y="509"/>
                    <a:pt x="173" y="522"/>
                    <a:pt x="240" y="522"/>
                  </a:cubicBezTo>
                  <a:cubicBezTo>
                    <a:pt x="301" y="522"/>
                    <a:pt x="363" y="512"/>
                    <a:pt x="425" y="503"/>
                  </a:cubicBezTo>
                  <a:cubicBezTo>
                    <a:pt x="437" y="502"/>
                    <a:pt x="449" y="501"/>
                    <a:pt x="461" y="501"/>
                  </a:cubicBezTo>
                  <a:cubicBezTo>
                    <a:pt x="520" y="501"/>
                    <a:pt x="582" y="518"/>
                    <a:pt x="633" y="547"/>
                  </a:cubicBezTo>
                  <a:cubicBezTo>
                    <a:pt x="676" y="590"/>
                    <a:pt x="737" y="616"/>
                    <a:pt x="797" y="616"/>
                  </a:cubicBezTo>
                  <a:cubicBezTo>
                    <a:pt x="841" y="616"/>
                    <a:pt x="867" y="581"/>
                    <a:pt x="858" y="538"/>
                  </a:cubicBezTo>
                  <a:cubicBezTo>
                    <a:pt x="846" y="494"/>
                    <a:pt x="867" y="481"/>
                    <a:pt x="897" y="481"/>
                  </a:cubicBezTo>
                  <a:cubicBezTo>
                    <a:pt x="931" y="481"/>
                    <a:pt x="978" y="499"/>
                    <a:pt x="997" y="503"/>
                  </a:cubicBezTo>
                  <a:cubicBezTo>
                    <a:pt x="1023" y="512"/>
                    <a:pt x="1048" y="512"/>
                    <a:pt x="1083" y="512"/>
                  </a:cubicBezTo>
                  <a:cubicBezTo>
                    <a:pt x="1163" y="498"/>
                    <a:pt x="1200" y="435"/>
                    <a:pt x="1271" y="435"/>
                  </a:cubicBezTo>
                  <a:cubicBezTo>
                    <a:pt x="1285" y="435"/>
                    <a:pt x="1300" y="437"/>
                    <a:pt x="1317" y="443"/>
                  </a:cubicBezTo>
                  <a:cubicBezTo>
                    <a:pt x="1326" y="446"/>
                    <a:pt x="1334" y="447"/>
                    <a:pt x="1343" y="447"/>
                  </a:cubicBezTo>
                  <a:cubicBezTo>
                    <a:pt x="1398" y="447"/>
                    <a:pt x="1433" y="378"/>
                    <a:pt x="1395" y="347"/>
                  </a:cubicBezTo>
                  <a:cubicBezTo>
                    <a:pt x="1308" y="278"/>
                    <a:pt x="1213" y="226"/>
                    <a:pt x="1126" y="183"/>
                  </a:cubicBezTo>
                  <a:cubicBezTo>
                    <a:pt x="1048" y="148"/>
                    <a:pt x="1031" y="62"/>
                    <a:pt x="953" y="36"/>
                  </a:cubicBezTo>
                  <a:cubicBezTo>
                    <a:pt x="919" y="27"/>
                    <a:pt x="882" y="23"/>
                    <a:pt x="845" y="23"/>
                  </a:cubicBezTo>
                  <a:cubicBezTo>
                    <a:pt x="808" y="23"/>
                    <a:pt x="771" y="27"/>
                    <a:pt x="737" y="36"/>
                  </a:cubicBezTo>
                  <a:cubicBezTo>
                    <a:pt x="730" y="36"/>
                    <a:pt x="724" y="37"/>
                    <a:pt x="717" y="37"/>
                  </a:cubicBezTo>
                  <a:cubicBezTo>
                    <a:pt x="666" y="37"/>
                    <a:pt x="626" y="9"/>
                    <a:pt x="5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-3895282" y="2353221"/>
              <a:ext cx="43578" cy="21262"/>
            </a:xfrm>
            <a:custGeom>
              <a:avLst/>
              <a:gdLst/>
              <a:ahLst/>
              <a:cxnLst/>
              <a:rect l="l" t="t" r="r" b="b"/>
              <a:pathLst>
                <a:path w="789" h="385" extrusionOk="0">
                  <a:moveTo>
                    <a:pt x="384" y="1"/>
                  </a:moveTo>
                  <a:cubicBezTo>
                    <a:pt x="369" y="1"/>
                    <a:pt x="353" y="2"/>
                    <a:pt x="338" y="5"/>
                  </a:cubicBezTo>
                  <a:cubicBezTo>
                    <a:pt x="269" y="14"/>
                    <a:pt x="130" y="14"/>
                    <a:pt x="70" y="75"/>
                  </a:cubicBezTo>
                  <a:cubicBezTo>
                    <a:pt x="44" y="83"/>
                    <a:pt x="26" y="109"/>
                    <a:pt x="18" y="135"/>
                  </a:cubicBezTo>
                  <a:cubicBezTo>
                    <a:pt x="0" y="239"/>
                    <a:pt x="139" y="257"/>
                    <a:pt x="208" y="265"/>
                  </a:cubicBezTo>
                  <a:cubicBezTo>
                    <a:pt x="243" y="265"/>
                    <a:pt x="277" y="265"/>
                    <a:pt x="321" y="274"/>
                  </a:cubicBezTo>
                  <a:cubicBezTo>
                    <a:pt x="321" y="274"/>
                    <a:pt x="321" y="291"/>
                    <a:pt x="329" y="309"/>
                  </a:cubicBezTo>
                  <a:cubicBezTo>
                    <a:pt x="338" y="343"/>
                    <a:pt x="373" y="369"/>
                    <a:pt x="407" y="378"/>
                  </a:cubicBezTo>
                  <a:cubicBezTo>
                    <a:pt x="421" y="382"/>
                    <a:pt x="435" y="384"/>
                    <a:pt x="450" y="384"/>
                  </a:cubicBezTo>
                  <a:cubicBezTo>
                    <a:pt x="547" y="384"/>
                    <a:pt x="662" y="294"/>
                    <a:pt x="745" y="257"/>
                  </a:cubicBezTo>
                  <a:cubicBezTo>
                    <a:pt x="789" y="222"/>
                    <a:pt x="780" y="161"/>
                    <a:pt x="728" y="144"/>
                  </a:cubicBezTo>
                  <a:cubicBezTo>
                    <a:pt x="719" y="135"/>
                    <a:pt x="719" y="127"/>
                    <a:pt x="702" y="118"/>
                  </a:cubicBezTo>
                  <a:cubicBezTo>
                    <a:pt x="610" y="80"/>
                    <a:pt x="498" y="1"/>
                    <a:pt x="3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-3928310" y="2439097"/>
              <a:ext cx="582869" cy="948489"/>
            </a:xfrm>
            <a:custGeom>
              <a:avLst/>
              <a:gdLst/>
              <a:ahLst/>
              <a:cxnLst/>
              <a:rect l="l" t="t" r="r" b="b"/>
              <a:pathLst>
                <a:path w="10553" h="17175" extrusionOk="0">
                  <a:moveTo>
                    <a:pt x="2262" y="0"/>
                  </a:moveTo>
                  <a:cubicBezTo>
                    <a:pt x="2246" y="0"/>
                    <a:pt x="2231" y="6"/>
                    <a:pt x="2218" y="18"/>
                  </a:cubicBezTo>
                  <a:cubicBezTo>
                    <a:pt x="2210" y="27"/>
                    <a:pt x="2192" y="36"/>
                    <a:pt x="2192" y="44"/>
                  </a:cubicBezTo>
                  <a:cubicBezTo>
                    <a:pt x="2062" y="252"/>
                    <a:pt x="1776" y="209"/>
                    <a:pt x="1577" y="287"/>
                  </a:cubicBezTo>
                  <a:cubicBezTo>
                    <a:pt x="1508" y="313"/>
                    <a:pt x="1447" y="374"/>
                    <a:pt x="1421" y="443"/>
                  </a:cubicBezTo>
                  <a:cubicBezTo>
                    <a:pt x="1421" y="478"/>
                    <a:pt x="1421" y="504"/>
                    <a:pt x="1430" y="538"/>
                  </a:cubicBezTo>
                  <a:cubicBezTo>
                    <a:pt x="1413" y="556"/>
                    <a:pt x="1335" y="556"/>
                    <a:pt x="1317" y="564"/>
                  </a:cubicBezTo>
                  <a:cubicBezTo>
                    <a:pt x="1257" y="599"/>
                    <a:pt x="1248" y="651"/>
                    <a:pt x="1231" y="712"/>
                  </a:cubicBezTo>
                  <a:cubicBezTo>
                    <a:pt x="1205" y="772"/>
                    <a:pt x="1196" y="772"/>
                    <a:pt x="1144" y="807"/>
                  </a:cubicBezTo>
                  <a:cubicBezTo>
                    <a:pt x="1109" y="824"/>
                    <a:pt x="1083" y="850"/>
                    <a:pt x="1075" y="885"/>
                  </a:cubicBezTo>
                  <a:cubicBezTo>
                    <a:pt x="1057" y="919"/>
                    <a:pt x="1049" y="954"/>
                    <a:pt x="1049" y="989"/>
                  </a:cubicBezTo>
                  <a:cubicBezTo>
                    <a:pt x="1031" y="1049"/>
                    <a:pt x="1005" y="1041"/>
                    <a:pt x="953" y="1075"/>
                  </a:cubicBezTo>
                  <a:cubicBezTo>
                    <a:pt x="893" y="1101"/>
                    <a:pt x="849" y="1171"/>
                    <a:pt x="849" y="1240"/>
                  </a:cubicBezTo>
                  <a:cubicBezTo>
                    <a:pt x="849" y="1318"/>
                    <a:pt x="867" y="1396"/>
                    <a:pt x="893" y="1483"/>
                  </a:cubicBezTo>
                  <a:cubicBezTo>
                    <a:pt x="919" y="1578"/>
                    <a:pt x="927" y="1682"/>
                    <a:pt x="919" y="1786"/>
                  </a:cubicBezTo>
                  <a:cubicBezTo>
                    <a:pt x="910" y="1898"/>
                    <a:pt x="867" y="2002"/>
                    <a:pt x="798" y="2080"/>
                  </a:cubicBezTo>
                  <a:cubicBezTo>
                    <a:pt x="737" y="2150"/>
                    <a:pt x="659" y="2202"/>
                    <a:pt x="650" y="2297"/>
                  </a:cubicBezTo>
                  <a:cubicBezTo>
                    <a:pt x="650" y="2340"/>
                    <a:pt x="676" y="2392"/>
                    <a:pt x="659" y="2436"/>
                  </a:cubicBezTo>
                  <a:cubicBezTo>
                    <a:pt x="633" y="2479"/>
                    <a:pt x="598" y="2514"/>
                    <a:pt x="564" y="2531"/>
                  </a:cubicBezTo>
                  <a:cubicBezTo>
                    <a:pt x="486" y="2574"/>
                    <a:pt x="425" y="2626"/>
                    <a:pt x="373" y="2687"/>
                  </a:cubicBezTo>
                  <a:cubicBezTo>
                    <a:pt x="321" y="2773"/>
                    <a:pt x="312" y="2869"/>
                    <a:pt x="260" y="2947"/>
                  </a:cubicBezTo>
                  <a:cubicBezTo>
                    <a:pt x="208" y="3033"/>
                    <a:pt x="122" y="3077"/>
                    <a:pt x="139" y="3181"/>
                  </a:cubicBezTo>
                  <a:cubicBezTo>
                    <a:pt x="165" y="3267"/>
                    <a:pt x="217" y="3337"/>
                    <a:pt x="304" y="3371"/>
                  </a:cubicBezTo>
                  <a:cubicBezTo>
                    <a:pt x="382" y="3423"/>
                    <a:pt x="442" y="3449"/>
                    <a:pt x="347" y="3536"/>
                  </a:cubicBezTo>
                  <a:cubicBezTo>
                    <a:pt x="295" y="3579"/>
                    <a:pt x="243" y="3614"/>
                    <a:pt x="191" y="3640"/>
                  </a:cubicBezTo>
                  <a:cubicBezTo>
                    <a:pt x="122" y="3674"/>
                    <a:pt x="0" y="3718"/>
                    <a:pt x="0" y="3813"/>
                  </a:cubicBezTo>
                  <a:cubicBezTo>
                    <a:pt x="9" y="3882"/>
                    <a:pt x="44" y="3943"/>
                    <a:pt x="104" y="3995"/>
                  </a:cubicBezTo>
                  <a:lnTo>
                    <a:pt x="96" y="3995"/>
                  </a:lnTo>
                  <a:cubicBezTo>
                    <a:pt x="70" y="4021"/>
                    <a:pt x="52" y="4047"/>
                    <a:pt x="52" y="4073"/>
                  </a:cubicBezTo>
                  <a:cubicBezTo>
                    <a:pt x="44" y="4151"/>
                    <a:pt x="96" y="4229"/>
                    <a:pt x="165" y="4246"/>
                  </a:cubicBezTo>
                  <a:cubicBezTo>
                    <a:pt x="234" y="4264"/>
                    <a:pt x="295" y="4290"/>
                    <a:pt x="347" y="4342"/>
                  </a:cubicBezTo>
                  <a:cubicBezTo>
                    <a:pt x="382" y="4376"/>
                    <a:pt x="408" y="4419"/>
                    <a:pt x="434" y="4471"/>
                  </a:cubicBezTo>
                  <a:cubicBezTo>
                    <a:pt x="503" y="4601"/>
                    <a:pt x="564" y="4731"/>
                    <a:pt x="633" y="4870"/>
                  </a:cubicBezTo>
                  <a:cubicBezTo>
                    <a:pt x="763" y="5130"/>
                    <a:pt x="901" y="5390"/>
                    <a:pt x="1023" y="5667"/>
                  </a:cubicBezTo>
                  <a:cubicBezTo>
                    <a:pt x="1101" y="5840"/>
                    <a:pt x="1127" y="6118"/>
                    <a:pt x="1343" y="6178"/>
                  </a:cubicBezTo>
                  <a:cubicBezTo>
                    <a:pt x="1560" y="6334"/>
                    <a:pt x="1733" y="6542"/>
                    <a:pt x="1950" y="6698"/>
                  </a:cubicBezTo>
                  <a:cubicBezTo>
                    <a:pt x="2054" y="6776"/>
                    <a:pt x="2166" y="6837"/>
                    <a:pt x="2288" y="6871"/>
                  </a:cubicBezTo>
                  <a:cubicBezTo>
                    <a:pt x="2331" y="6889"/>
                    <a:pt x="2409" y="6889"/>
                    <a:pt x="2444" y="6932"/>
                  </a:cubicBezTo>
                  <a:cubicBezTo>
                    <a:pt x="2461" y="6967"/>
                    <a:pt x="2461" y="7010"/>
                    <a:pt x="2461" y="7044"/>
                  </a:cubicBezTo>
                  <a:cubicBezTo>
                    <a:pt x="2461" y="7114"/>
                    <a:pt x="2452" y="7183"/>
                    <a:pt x="2452" y="7252"/>
                  </a:cubicBezTo>
                  <a:cubicBezTo>
                    <a:pt x="2452" y="7313"/>
                    <a:pt x="2470" y="7382"/>
                    <a:pt x="2487" y="7443"/>
                  </a:cubicBezTo>
                  <a:cubicBezTo>
                    <a:pt x="2513" y="7504"/>
                    <a:pt x="2582" y="7564"/>
                    <a:pt x="2591" y="7634"/>
                  </a:cubicBezTo>
                  <a:cubicBezTo>
                    <a:pt x="2599" y="7738"/>
                    <a:pt x="2452" y="7850"/>
                    <a:pt x="2409" y="7937"/>
                  </a:cubicBezTo>
                  <a:cubicBezTo>
                    <a:pt x="2357" y="8075"/>
                    <a:pt x="2409" y="8231"/>
                    <a:pt x="2452" y="8370"/>
                  </a:cubicBezTo>
                  <a:lnTo>
                    <a:pt x="2530" y="8673"/>
                  </a:lnTo>
                  <a:cubicBezTo>
                    <a:pt x="2400" y="8725"/>
                    <a:pt x="2331" y="8855"/>
                    <a:pt x="2340" y="8985"/>
                  </a:cubicBezTo>
                  <a:cubicBezTo>
                    <a:pt x="2340" y="9089"/>
                    <a:pt x="2331" y="9184"/>
                    <a:pt x="2305" y="9280"/>
                  </a:cubicBezTo>
                  <a:cubicBezTo>
                    <a:pt x="2288" y="9375"/>
                    <a:pt x="2253" y="9462"/>
                    <a:pt x="2236" y="9548"/>
                  </a:cubicBezTo>
                  <a:cubicBezTo>
                    <a:pt x="2227" y="9635"/>
                    <a:pt x="2218" y="9721"/>
                    <a:pt x="2236" y="9808"/>
                  </a:cubicBezTo>
                  <a:cubicBezTo>
                    <a:pt x="2262" y="9912"/>
                    <a:pt x="2262" y="10016"/>
                    <a:pt x="2244" y="10129"/>
                  </a:cubicBezTo>
                  <a:cubicBezTo>
                    <a:pt x="2210" y="10189"/>
                    <a:pt x="2184" y="10250"/>
                    <a:pt x="2166" y="10319"/>
                  </a:cubicBezTo>
                  <a:cubicBezTo>
                    <a:pt x="2166" y="10406"/>
                    <a:pt x="2192" y="10501"/>
                    <a:pt x="2227" y="10579"/>
                  </a:cubicBezTo>
                  <a:cubicBezTo>
                    <a:pt x="2236" y="10692"/>
                    <a:pt x="2227" y="10813"/>
                    <a:pt x="2184" y="10926"/>
                  </a:cubicBezTo>
                  <a:cubicBezTo>
                    <a:pt x="2158" y="11030"/>
                    <a:pt x="2132" y="11142"/>
                    <a:pt x="2106" y="11238"/>
                  </a:cubicBezTo>
                  <a:cubicBezTo>
                    <a:pt x="2080" y="11342"/>
                    <a:pt x="2062" y="11437"/>
                    <a:pt x="2036" y="11532"/>
                  </a:cubicBezTo>
                  <a:cubicBezTo>
                    <a:pt x="2028" y="11619"/>
                    <a:pt x="1976" y="11688"/>
                    <a:pt x="1889" y="11723"/>
                  </a:cubicBezTo>
                  <a:cubicBezTo>
                    <a:pt x="1768" y="11775"/>
                    <a:pt x="1768" y="11879"/>
                    <a:pt x="1820" y="11991"/>
                  </a:cubicBezTo>
                  <a:cubicBezTo>
                    <a:pt x="1863" y="12078"/>
                    <a:pt x="1889" y="12173"/>
                    <a:pt x="1889" y="12269"/>
                  </a:cubicBezTo>
                  <a:cubicBezTo>
                    <a:pt x="1863" y="12364"/>
                    <a:pt x="1828" y="12450"/>
                    <a:pt x="1776" y="12537"/>
                  </a:cubicBezTo>
                  <a:cubicBezTo>
                    <a:pt x="1733" y="12606"/>
                    <a:pt x="1716" y="12684"/>
                    <a:pt x="1724" y="12771"/>
                  </a:cubicBezTo>
                  <a:cubicBezTo>
                    <a:pt x="1742" y="12814"/>
                    <a:pt x="1759" y="12858"/>
                    <a:pt x="1759" y="12910"/>
                  </a:cubicBezTo>
                  <a:cubicBezTo>
                    <a:pt x="1750" y="12944"/>
                    <a:pt x="1742" y="12988"/>
                    <a:pt x="1742" y="13031"/>
                  </a:cubicBezTo>
                  <a:cubicBezTo>
                    <a:pt x="1742" y="13083"/>
                    <a:pt x="1776" y="13126"/>
                    <a:pt x="1820" y="13152"/>
                  </a:cubicBezTo>
                  <a:cubicBezTo>
                    <a:pt x="1833" y="13157"/>
                    <a:pt x="1846" y="13159"/>
                    <a:pt x="1859" y="13159"/>
                  </a:cubicBezTo>
                  <a:cubicBezTo>
                    <a:pt x="1872" y="13159"/>
                    <a:pt x="1885" y="13157"/>
                    <a:pt x="1898" y="13152"/>
                  </a:cubicBezTo>
                  <a:cubicBezTo>
                    <a:pt x="1915" y="13152"/>
                    <a:pt x="1924" y="13135"/>
                    <a:pt x="1932" y="13135"/>
                  </a:cubicBezTo>
                  <a:lnTo>
                    <a:pt x="1958" y="13118"/>
                  </a:lnTo>
                  <a:cubicBezTo>
                    <a:pt x="1984" y="13144"/>
                    <a:pt x="1993" y="13187"/>
                    <a:pt x="1976" y="13221"/>
                  </a:cubicBezTo>
                  <a:cubicBezTo>
                    <a:pt x="1976" y="13247"/>
                    <a:pt x="1984" y="13265"/>
                    <a:pt x="2002" y="13282"/>
                  </a:cubicBezTo>
                  <a:cubicBezTo>
                    <a:pt x="1993" y="13291"/>
                    <a:pt x="1993" y="13299"/>
                    <a:pt x="1993" y="13308"/>
                  </a:cubicBezTo>
                  <a:cubicBezTo>
                    <a:pt x="1950" y="13585"/>
                    <a:pt x="1872" y="13845"/>
                    <a:pt x="1750" y="14096"/>
                  </a:cubicBezTo>
                  <a:cubicBezTo>
                    <a:pt x="1699" y="14200"/>
                    <a:pt x="1681" y="14322"/>
                    <a:pt x="1690" y="14443"/>
                  </a:cubicBezTo>
                  <a:cubicBezTo>
                    <a:pt x="1690" y="14460"/>
                    <a:pt x="1707" y="14486"/>
                    <a:pt x="1699" y="14504"/>
                  </a:cubicBezTo>
                  <a:cubicBezTo>
                    <a:pt x="1697" y="14506"/>
                    <a:pt x="1695" y="14508"/>
                    <a:pt x="1694" y="14508"/>
                  </a:cubicBezTo>
                  <a:cubicBezTo>
                    <a:pt x="1684" y="14508"/>
                    <a:pt x="1670" y="14475"/>
                    <a:pt x="1655" y="14460"/>
                  </a:cubicBezTo>
                  <a:cubicBezTo>
                    <a:pt x="1629" y="14417"/>
                    <a:pt x="1595" y="14391"/>
                    <a:pt x="1560" y="14365"/>
                  </a:cubicBezTo>
                  <a:cubicBezTo>
                    <a:pt x="1551" y="14361"/>
                    <a:pt x="1541" y="14358"/>
                    <a:pt x="1531" y="14358"/>
                  </a:cubicBezTo>
                  <a:cubicBezTo>
                    <a:pt x="1501" y="14358"/>
                    <a:pt x="1471" y="14376"/>
                    <a:pt x="1465" y="14408"/>
                  </a:cubicBezTo>
                  <a:cubicBezTo>
                    <a:pt x="1447" y="14486"/>
                    <a:pt x="1395" y="14564"/>
                    <a:pt x="1326" y="14616"/>
                  </a:cubicBezTo>
                  <a:cubicBezTo>
                    <a:pt x="1300" y="14634"/>
                    <a:pt x="1291" y="14660"/>
                    <a:pt x="1300" y="14686"/>
                  </a:cubicBezTo>
                  <a:cubicBezTo>
                    <a:pt x="1317" y="14738"/>
                    <a:pt x="1361" y="14764"/>
                    <a:pt x="1404" y="14772"/>
                  </a:cubicBezTo>
                  <a:cubicBezTo>
                    <a:pt x="1439" y="14772"/>
                    <a:pt x="1468" y="14761"/>
                    <a:pt x="1496" y="14761"/>
                  </a:cubicBezTo>
                  <a:cubicBezTo>
                    <a:pt x="1503" y="14761"/>
                    <a:pt x="1510" y="14762"/>
                    <a:pt x="1517" y="14764"/>
                  </a:cubicBezTo>
                  <a:cubicBezTo>
                    <a:pt x="1577" y="14764"/>
                    <a:pt x="1577" y="14798"/>
                    <a:pt x="1586" y="14859"/>
                  </a:cubicBezTo>
                  <a:cubicBezTo>
                    <a:pt x="1595" y="14937"/>
                    <a:pt x="1647" y="15006"/>
                    <a:pt x="1716" y="15032"/>
                  </a:cubicBezTo>
                  <a:cubicBezTo>
                    <a:pt x="1716" y="15049"/>
                    <a:pt x="1724" y="15067"/>
                    <a:pt x="1724" y="15084"/>
                  </a:cubicBezTo>
                  <a:lnTo>
                    <a:pt x="1551" y="15162"/>
                  </a:lnTo>
                  <a:cubicBezTo>
                    <a:pt x="1499" y="15188"/>
                    <a:pt x="1525" y="15266"/>
                    <a:pt x="1569" y="15283"/>
                  </a:cubicBezTo>
                  <a:cubicBezTo>
                    <a:pt x="1759" y="15353"/>
                    <a:pt x="1560" y="15509"/>
                    <a:pt x="1534" y="15604"/>
                  </a:cubicBezTo>
                  <a:cubicBezTo>
                    <a:pt x="1525" y="15647"/>
                    <a:pt x="1543" y="15691"/>
                    <a:pt x="1569" y="15725"/>
                  </a:cubicBezTo>
                  <a:cubicBezTo>
                    <a:pt x="1595" y="15760"/>
                    <a:pt x="1621" y="15760"/>
                    <a:pt x="1612" y="15803"/>
                  </a:cubicBezTo>
                  <a:cubicBezTo>
                    <a:pt x="1612" y="15829"/>
                    <a:pt x="1577" y="15855"/>
                    <a:pt x="1569" y="15881"/>
                  </a:cubicBezTo>
                  <a:cubicBezTo>
                    <a:pt x="1499" y="15976"/>
                    <a:pt x="1508" y="16115"/>
                    <a:pt x="1586" y="16202"/>
                  </a:cubicBezTo>
                  <a:cubicBezTo>
                    <a:pt x="1655" y="16306"/>
                    <a:pt x="1776" y="16358"/>
                    <a:pt x="1854" y="16444"/>
                  </a:cubicBezTo>
                  <a:cubicBezTo>
                    <a:pt x="1820" y="16479"/>
                    <a:pt x="1785" y="16522"/>
                    <a:pt x="1776" y="16574"/>
                  </a:cubicBezTo>
                  <a:cubicBezTo>
                    <a:pt x="1759" y="16609"/>
                    <a:pt x="1794" y="16652"/>
                    <a:pt x="1837" y="16652"/>
                  </a:cubicBezTo>
                  <a:cubicBezTo>
                    <a:pt x="1976" y="16652"/>
                    <a:pt x="1932" y="16825"/>
                    <a:pt x="2054" y="16869"/>
                  </a:cubicBezTo>
                  <a:cubicBezTo>
                    <a:pt x="2068" y="16872"/>
                    <a:pt x="2084" y="16874"/>
                    <a:pt x="2100" y="16874"/>
                  </a:cubicBezTo>
                  <a:cubicBezTo>
                    <a:pt x="2123" y="16874"/>
                    <a:pt x="2146" y="16870"/>
                    <a:pt x="2166" y="16860"/>
                  </a:cubicBezTo>
                  <a:lnTo>
                    <a:pt x="2166" y="16860"/>
                  </a:lnTo>
                  <a:cubicBezTo>
                    <a:pt x="2158" y="16877"/>
                    <a:pt x="2149" y="16895"/>
                    <a:pt x="2140" y="16912"/>
                  </a:cubicBezTo>
                  <a:cubicBezTo>
                    <a:pt x="2123" y="16955"/>
                    <a:pt x="2166" y="16990"/>
                    <a:pt x="2201" y="16990"/>
                  </a:cubicBezTo>
                  <a:cubicBezTo>
                    <a:pt x="2288" y="16999"/>
                    <a:pt x="2357" y="17051"/>
                    <a:pt x="2383" y="17129"/>
                  </a:cubicBezTo>
                  <a:cubicBezTo>
                    <a:pt x="2392" y="17159"/>
                    <a:pt x="2418" y="17174"/>
                    <a:pt x="2444" y="17174"/>
                  </a:cubicBezTo>
                  <a:cubicBezTo>
                    <a:pt x="2470" y="17174"/>
                    <a:pt x="2496" y="17159"/>
                    <a:pt x="2504" y="17129"/>
                  </a:cubicBezTo>
                  <a:cubicBezTo>
                    <a:pt x="2513" y="17077"/>
                    <a:pt x="2513" y="17016"/>
                    <a:pt x="2487" y="16964"/>
                  </a:cubicBezTo>
                  <a:cubicBezTo>
                    <a:pt x="2461" y="16912"/>
                    <a:pt x="2444" y="16877"/>
                    <a:pt x="2487" y="16817"/>
                  </a:cubicBezTo>
                  <a:cubicBezTo>
                    <a:pt x="2513" y="16782"/>
                    <a:pt x="2548" y="16756"/>
                    <a:pt x="2582" y="16739"/>
                  </a:cubicBezTo>
                  <a:cubicBezTo>
                    <a:pt x="2651" y="16696"/>
                    <a:pt x="2703" y="16635"/>
                    <a:pt x="2738" y="16557"/>
                  </a:cubicBezTo>
                  <a:cubicBezTo>
                    <a:pt x="2790" y="16574"/>
                    <a:pt x="2851" y="16600"/>
                    <a:pt x="2911" y="16609"/>
                  </a:cubicBezTo>
                  <a:cubicBezTo>
                    <a:pt x="2918" y="16611"/>
                    <a:pt x="2924" y="16612"/>
                    <a:pt x="2930" y="16612"/>
                  </a:cubicBezTo>
                  <a:cubicBezTo>
                    <a:pt x="2973" y="16612"/>
                    <a:pt x="3004" y="16560"/>
                    <a:pt x="2981" y="16522"/>
                  </a:cubicBezTo>
                  <a:cubicBezTo>
                    <a:pt x="2903" y="16358"/>
                    <a:pt x="2807" y="16176"/>
                    <a:pt x="2868" y="15994"/>
                  </a:cubicBezTo>
                  <a:cubicBezTo>
                    <a:pt x="2885" y="15916"/>
                    <a:pt x="2937" y="15855"/>
                    <a:pt x="3007" y="15820"/>
                  </a:cubicBezTo>
                  <a:cubicBezTo>
                    <a:pt x="3067" y="15803"/>
                    <a:pt x="3111" y="15760"/>
                    <a:pt x="3137" y="15717"/>
                  </a:cubicBezTo>
                  <a:cubicBezTo>
                    <a:pt x="3171" y="15647"/>
                    <a:pt x="3128" y="15587"/>
                    <a:pt x="3137" y="15517"/>
                  </a:cubicBezTo>
                  <a:cubicBezTo>
                    <a:pt x="3145" y="15448"/>
                    <a:pt x="3267" y="15396"/>
                    <a:pt x="3327" y="15344"/>
                  </a:cubicBezTo>
                  <a:cubicBezTo>
                    <a:pt x="3449" y="15240"/>
                    <a:pt x="3552" y="15110"/>
                    <a:pt x="3613" y="14963"/>
                  </a:cubicBezTo>
                  <a:cubicBezTo>
                    <a:pt x="3630" y="14928"/>
                    <a:pt x="3622" y="14894"/>
                    <a:pt x="3596" y="14876"/>
                  </a:cubicBezTo>
                  <a:cubicBezTo>
                    <a:pt x="3431" y="14772"/>
                    <a:pt x="3197" y="14625"/>
                    <a:pt x="3249" y="14400"/>
                  </a:cubicBezTo>
                  <a:cubicBezTo>
                    <a:pt x="3301" y="14174"/>
                    <a:pt x="3552" y="14313"/>
                    <a:pt x="3682" y="14174"/>
                  </a:cubicBezTo>
                  <a:cubicBezTo>
                    <a:pt x="3778" y="14070"/>
                    <a:pt x="3726" y="13923"/>
                    <a:pt x="3717" y="13802"/>
                  </a:cubicBezTo>
                  <a:cubicBezTo>
                    <a:pt x="3691" y="13733"/>
                    <a:pt x="3734" y="13655"/>
                    <a:pt x="3804" y="13637"/>
                  </a:cubicBezTo>
                  <a:cubicBezTo>
                    <a:pt x="3864" y="13603"/>
                    <a:pt x="3916" y="13559"/>
                    <a:pt x="3916" y="13490"/>
                  </a:cubicBezTo>
                  <a:cubicBezTo>
                    <a:pt x="3908" y="13455"/>
                    <a:pt x="3882" y="13429"/>
                    <a:pt x="3847" y="13429"/>
                  </a:cubicBezTo>
                  <a:cubicBezTo>
                    <a:pt x="3838" y="13429"/>
                    <a:pt x="3890" y="13325"/>
                    <a:pt x="3890" y="13308"/>
                  </a:cubicBezTo>
                  <a:cubicBezTo>
                    <a:pt x="3890" y="13256"/>
                    <a:pt x="3856" y="13213"/>
                    <a:pt x="3830" y="13170"/>
                  </a:cubicBezTo>
                  <a:cubicBezTo>
                    <a:pt x="3769" y="13057"/>
                    <a:pt x="3752" y="12927"/>
                    <a:pt x="3786" y="12806"/>
                  </a:cubicBezTo>
                  <a:lnTo>
                    <a:pt x="3786" y="12806"/>
                  </a:lnTo>
                  <a:cubicBezTo>
                    <a:pt x="3895" y="12881"/>
                    <a:pt x="4026" y="12918"/>
                    <a:pt x="4156" y="12918"/>
                  </a:cubicBezTo>
                  <a:cubicBezTo>
                    <a:pt x="4192" y="12918"/>
                    <a:pt x="4228" y="12915"/>
                    <a:pt x="4263" y="12910"/>
                  </a:cubicBezTo>
                  <a:cubicBezTo>
                    <a:pt x="4341" y="12901"/>
                    <a:pt x="4419" y="12884"/>
                    <a:pt x="4427" y="12797"/>
                  </a:cubicBezTo>
                  <a:cubicBezTo>
                    <a:pt x="4419" y="12702"/>
                    <a:pt x="4401" y="12615"/>
                    <a:pt x="4367" y="12537"/>
                  </a:cubicBezTo>
                  <a:cubicBezTo>
                    <a:pt x="4419" y="12528"/>
                    <a:pt x="4462" y="12511"/>
                    <a:pt x="4505" y="12494"/>
                  </a:cubicBezTo>
                  <a:cubicBezTo>
                    <a:pt x="4540" y="12468"/>
                    <a:pt x="4549" y="12424"/>
                    <a:pt x="4514" y="12398"/>
                  </a:cubicBezTo>
                  <a:lnTo>
                    <a:pt x="4514" y="12398"/>
                  </a:lnTo>
                  <a:cubicBezTo>
                    <a:pt x="4539" y="12400"/>
                    <a:pt x="4564" y="12401"/>
                    <a:pt x="4589" y="12401"/>
                  </a:cubicBezTo>
                  <a:cubicBezTo>
                    <a:pt x="4841" y="12401"/>
                    <a:pt x="5088" y="12321"/>
                    <a:pt x="5285" y="12156"/>
                  </a:cubicBezTo>
                  <a:cubicBezTo>
                    <a:pt x="5354" y="12104"/>
                    <a:pt x="5415" y="12052"/>
                    <a:pt x="5484" y="11991"/>
                  </a:cubicBezTo>
                  <a:cubicBezTo>
                    <a:pt x="5554" y="11939"/>
                    <a:pt x="5606" y="11879"/>
                    <a:pt x="5658" y="11809"/>
                  </a:cubicBezTo>
                  <a:cubicBezTo>
                    <a:pt x="5692" y="11757"/>
                    <a:pt x="5692" y="11697"/>
                    <a:pt x="5658" y="11645"/>
                  </a:cubicBezTo>
                  <a:cubicBezTo>
                    <a:pt x="5649" y="11610"/>
                    <a:pt x="5623" y="11584"/>
                    <a:pt x="5614" y="11558"/>
                  </a:cubicBezTo>
                  <a:cubicBezTo>
                    <a:pt x="5588" y="11506"/>
                    <a:pt x="5632" y="11480"/>
                    <a:pt x="5666" y="11437"/>
                  </a:cubicBezTo>
                  <a:cubicBezTo>
                    <a:pt x="5701" y="11394"/>
                    <a:pt x="5675" y="11333"/>
                    <a:pt x="5614" y="11324"/>
                  </a:cubicBezTo>
                  <a:cubicBezTo>
                    <a:pt x="5588" y="11324"/>
                    <a:pt x="5545" y="11177"/>
                    <a:pt x="5519" y="11142"/>
                  </a:cubicBezTo>
                  <a:cubicBezTo>
                    <a:pt x="5493" y="11125"/>
                    <a:pt x="5467" y="11108"/>
                    <a:pt x="5441" y="11099"/>
                  </a:cubicBezTo>
                  <a:cubicBezTo>
                    <a:pt x="5424" y="11090"/>
                    <a:pt x="5406" y="11073"/>
                    <a:pt x="5389" y="11064"/>
                  </a:cubicBezTo>
                  <a:lnTo>
                    <a:pt x="5389" y="11064"/>
                  </a:lnTo>
                  <a:cubicBezTo>
                    <a:pt x="5597" y="11142"/>
                    <a:pt x="5814" y="11194"/>
                    <a:pt x="6039" y="11212"/>
                  </a:cubicBezTo>
                  <a:cubicBezTo>
                    <a:pt x="6045" y="11169"/>
                    <a:pt x="6080" y="11144"/>
                    <a:pt x="6116" y="11144"/>
                  </a:cubicBezTo>
                  <a:cubicBezTo>
                    <a:pt x="6131" y="11144"/>
                    <a:pt x="6147" y="11149"/>
                    <a:pt x="6160" y="11160"/>
                  </a:cubicBezTo>
                  <a:cubicBezTo>
                    <a:pt x="6255" y="11134"/>
                    <a:pt x="6342" y="11073"/>
                    <a:pt x="6420" y="11004"/>
                  </a:cubicBezTo>
                  <a:cubicBezTo>
                    <a:pt x="6481" y="10917"/>
                    <a:pt x="6541" y="10813"/>
                    <a:pt x="6576" y="10718"/>
                  </a:cubicBezTo>
                  <a:cubicBezTo>
                    <a:pt x="6602" y="10666"/>
                    <a:pt x="6637" y="10631"/>
                    <a:pt x="6663" y="10588"/>
                  </a:cubicBezTo>
                  <a:cubicBezTo>
                    <a:pt x="6697" y="10536"/>
                    <a:pt x="6697" y="10475"/>
                    <a:pt x="6741" y="10423"/>
                  </a:cubicBezTo>
                  <a:cubicBezTo>
                    <a:pt x="6793" y="10345"/>
                    <a:pt x="6871" y="10319"/>
                    <a:pt x="6897" y="10215"/>
                  </a:cubicBezTo>
                  <a:cubicBezTo>
                    <a:pt x="6905" y="10207"/>
                    <a:pt x="6905" y="10198"/>
                    <a:pt x="6897" y="10189"/>
                  </a:cubicBezTo>
                  <a:cubicBezTo>
                    <a:pt x="7009" y="10077"/>
                    <a:pt x="7113" y="9964"/>
                    <a:pt x="7208" y="9843"/>
                  </a:cubicBezTo>
                  <a:cubicBezTo>
                    <a:pt x="7295" y="9747"/>
                    <a:pt x="7338" y="9626"/>
                    <a:pt x="7338" y="9505"/>
                  </a:cubicBezTo>
                  <a:cubicBezTo>
                    <a:pt x="7338" y="9470"/>
                    <a:pt x="7338" y="9444"/>
                    <a:pt x="7338" y="9418"/>
                  </a:cubicBezTo>
                  <a:cubicBezTo>
                    <a:pt x="7356" y="9366"/>
                    <a:pt x="7390" y="9366"/>
                    <a:pt x="7425" y="9349"/>
                  </a:cubicBezTo>
                  <a:cubicBezTo>
                    <a:pt x="7460" y="9323"/>
                    <a:pt x="7494" y="9288"/>
                    <a:pt x="7512" y="9254"/>
                  </a:cubicBezTo>
                  <a:cubicBezTo>
                    <a:pt x="7555" y="9132"/>
                    <a:pt x="7503" y="9011"/>
                    <a:pt x="7477" y="8898"/>
                  </a:cubicBezTo>
                  <a:cubicBezTo>
                    <a:pt x="7442" y="8708"/>
                    <a:pt x="7607" y="8708"/>
                    <a:pt x="7728" y="8621"/>
                  </a:cubicBezTo>
                  <a:cubicBezTo>
                    <a:pt x="7763" y="8587"/>
                    <a:pt x="7789" y="8552"/>
                    <a:pt x="7815" y="8509"/>
                  </a:cubicBezTo>
                  <a:cubicBezTo>
                    <a:pt x="7832" y="8465"/>
                    <a:pt x="7832" y="8405"/>
                    <a:pt x="7875" y="8370"/>
                  </a:cubicBezTo>
                  <a:cubicBezTo>
                    <a:pt x="7910" y="8353"/>
                    <a:pt x="7936" y="8344"/>
                    <a:pt x="7971" y="8344"/>
                  </a:cubicBezTo>
                  <a:cubicBezTo>
                    <a:pt x="8127" y="8301"/>
                    <a:pt x="8274" y="8249"/>
                    <a:pt x="8421" y="8197"/>
                  </a:cubicBezTo>
                  <a:cubicBezTo>
                    <a:pt x="8580" y="8144"/>
                    <a:pt x="8740" y="8117"/>
                    <a:pt x="8905" y="8117"/>
                  </a:cubicBezTo>
                  <a:cubicBezTo>
                    <a:pt x="8928" y="8117"/>
                    <a:pt x="8952" y="8118"/>
                    <a:pt x="8976" y="8119"/>
                  </a:cubicBezTo>
                  <a:cubicBezTo>
                    <a:pt x="9028" y="8119"/>
                    <a:pt x="9054" y="8067"/>
                    <a:pt x="9036" y="8023"/>
                  </a:cubicBezTo>
                  <a:cubicBezTo>
                    <a:pt x="9004" y="7983"/>
                    <a:pt x="9002" y="7975"/>
                    <a:pt x="9015" y="7975"/>
                  </a:cubicBezTo>
                  <a:cubicBezTo>
                    <a:pt x="9024" y="7975"/>
                    <a:pt x="9041" y="7979"/>
                    <a:pt x="9059" y="7979"/>
                  </a:cubicBezTo>
                  <a:cubicBezTo>
                    <a:pt x="9071" y="7979"/>
                    <a:pt x="9084" y="7977"/>
                    <a:pt x="9097" y="7971"/>
                  </a:cubicBezTo>
                  <a:cubicBezTo>
                    <a:pt x="9123" y="7963"/>
                    <a:pt x="9149" y="7937"/>
                    <a:pt x="9158" y="7911"/>
                  </a:cubicBezTo>
                  <a:cubicBezTo>
                    <a:pt x="9166" y="7911"/>
                    <a:pt x="9175" y="7894"/>
                    <a:pt x="9184" y="7885"/>
                  </a:cubicBezTo>
                  <a:cubicBezTo>
                    <a:pt x="9227" y="7790"/>
                    <a:pt x="9270" y="7677"/>
                    <a:pt x="9288" y="7573"/>
                  </a:cubicBezTo>
                  <a:cubicBezTo>
                    <a:pt x="9288" y="7504"/>
                    <a:pt x="9305" y="7486"/>
                    <a:pt x="9366" y="7460"/>
                  </a:cubicBezTo>
                  <a:cubicBezTo>
                    <a:pt x="9400" y="7452"/>
                    <a:pt x="9435" y="7434"/>
                    <a:pt x="9461" y="7408"/>
                  </a:cubicBezTo>
                  <a:cubicBezTo>
                    <a:pt x="9513" y="7356"/>
                    <a:pt x="9522" y="7278"/>
                    <a:pt x="9496" y="7218"/>
                  </a:cubicBezTo>
                  <a:cubicBezTo>
                    <a:pt x="9478" y="7148"/>
                    <a:pt x="9452" y="7122"/>
                    <a:pt x="9513" y="7062"/>
                  </a:cubicBezTo>
                  <a:cubicBezTo>
                    <a:pt x="9548" y="7036"/>
                    <a:pt x="9582" y="7010"/>
                    <a:pt x="9608" y="6975"/>
                  </a:cubicBezTo>
                  <a:cubicBezTo>
                    <a:pt x="9712" y="6785"/>
                    <a:pt x="9565" y="6542"/>
                    <a:pt x="9625" y="6334"/>
                  </a:cubicBezTo>
                  <a:cubicBezTo>
                    <a:pt x="9651" y="6247"/>
                    <a:pt x="9729" y="6187"/>
                    <a:pt x="9695" y="6092"/>
                  </a:cubicBezTo>
                  <a:cubicBezTo>
                    <a:pt x="9669" y="6031"/>
                    <a:pt x="9617" y="5996"/>
                    <a:pt x="9608" y="5927"/>
                  </a:cubicBezTo>
                  <a:cubicBezTo>
                    <a:pt x="9608" y="5840"/>
                    <a:pt x="9677" y="5771"/>
                    <a:pt x="9764" y="5762"/>
                  </a:cubicBezTo>
                  <a:cubicBezTo>
                    <a:pt x="9790" y="5754"/>
                    <a:pt x="9816" y="5728"/>
                    <a:pt x="9816" y="5702"/>
                  </a:cubicBezTo>
                  <a:cubicBezTo>
                    <a:pt x="9903" y="5650"/>
                    <a:pt x="9963" y="5572"/>
                    <a:pt x="9998" y="5485"/>
                  </a:cubicBezTo>
                  <a:cubicBezTo>
                    <a:pt x="10015" y="5398"/>
                    <a:pt x="10067" y="5320"/>
                    <a:pt x="10128" y="5268"/>
                  </a:cubicBezTo>
                  <a:cubicBezTo>
                    <a:pt x="10189" y="5225"/>
                    <a:pt x="10249" y="5182"/>
                    <a:pt x="10301" y="5130"/>
                  </a:cubicBezTo>
                  <a:cubicBezTo>
                    <a:pt x="10405" y="5026"/>
                    <a:pt x="10474" y="4896"/>
                    <a:pt x="10500" y="4757"/>
                  </a:cubicBezTo>
                  <a:cubicBezTo>
                    <a:pt x="10518" y="4584"/>
                    <a:pt x="10526" y="4411"/>
                    <a:pt x="10526" y="4229"/>
                  </a:cubicBezTo>
                  <a:cubicBezTo>
                    <a:pt x="10500" y="4108"/>
                    <a:pt x="10552" y="3926"/>
                    <a:pt x="10449" y="3856"/>
                  </a:cubicBezTo>
                  <a:cubicBezTo>
                    <a:pt x="10327" y="3796"/>
                    <a:pt x="10180" y="3752"/>
                    <a:pt x="10041" y="3752"/>
                  </a:cubicBezTo>
                  <a:cubicBezTo>
                    <a:pt x="9885" y="3744"/>
                    <a:pt x="9781" y="3562"/>
                    <a:pt x="9660" y="3484"/>
                  </a:cubicBezTo>
                  <a:cubicBezTo>
                    <a:pt x="9549" y="3420"/>
                    <a:pt x="9416" y="3379"/>
                    <a:pt x="9289" y="3379"/>
                  </a:cubicBezTo>
                  <a:cubicBezTo>
                    <a:pt x="9277" y="3379"/>
                    <a:pt x="9265" y="3379"/>
                    <a:pt x="9253" y="3380"/>
                  </a:cubicBezTo>
                  <a:lnTo>
                    <a:pt x="8976" y="3380"/>
                  </a:lnTo>
                  <a:cubicBezTo>
                    <a:pt x="8880" y="3354"/>
                    <a:pt x="8794" y="3319"/>
                    <a:pt x="8716" y="3276"/>
                  </a:cubicBezTo>
                  <a:cubicBezTo>
                    <a:pt x="8690" y="3267"/>
                    <a:pt x="8665" y="3263"/>
                    <a:pt x="8641" y="3263"/>
                  </a:cubicBezTo>
                  <a:cubicBezTo>
                    <a:pt x="8547" y="3263"/>
                    <a:pt x="8471" y="3323"/>
                    <a:pt x="8395" y="3371"/>
                  </a:cubicBezTo>
                  <a:cubicBezTo>
                    <a:pt x="8369" y="3276"/>
                    <a:pt x="8343" y="3189"/>
                    <a:pt x="8300" y="3111"/>
                  </a:cubicBezTo>
                  <a:cubicBezTo>
                    <a:pt x="8248" y="3025"/>
                    <a:pt x="8153" y="3059"/>
                    <a:pt x="8083" y="3007"/>
                  </a:cubicBezTo>
                  <a:cubicBezTo>
                    <a:pt x="8023" y="2938"/>
                    <a:pt x="7945" y="2895"/>
                    <a:pt x="7858" y="2877"/>
                  </a:cubicBezTo>
                  <a:cubicBezTo>
                    <a:pt x="7843" y="2876"/>
                    <a:pt x="7828" y="2875"/>
                    <a:pt x="7813" y="2875"/>
                  </a:cubicBezTo>
                  <a:cubicBezTo>
                    <a:pt x="7739" y="2875"/>
                    <a:pt x="7663" y="2892"/>
                    <a:pt x="7598" y="2921"/>
                  </a:cubicBezTo>
                  <a:cubicBezTo>
                    <a:pt x="7512" y="2973"/>
                    <a:pt x="7425" y="3033"/>
                    <a:pt x="7356" y="3103"/>
                  </a:cubicBezTo>
                  <a:cubicBezTo>
                    <a:pt x="7321" y="3129"/>
                    <a:pt x="7269" y="3198"/>
                    <a:pt x="7226" y="3198"/>
                  </a:cubicBezTo>
                  <a:cubicBezTo>
                    <a:pt x="7182" y="3189"/>
                    <a:pt x="7208" y="3181"/>
                    <a:pt x="7208" y="3146"/>
                  </a:cubicBezTo>
                  <a:cubicBezTo>
                    <a:pt x="7208" y="3120"/>
                    <a:pt x="7200" y="3103"/>
                    <a:pt x="7191" y="3085"/>
                  </a:cubicBezTo>
                  <a:lnTo>
                    <a:pt x="7191" y="3068"/>
                  </a:lnTo>
                  <a:cubicBezTo>
                    <a:pt x="7269" y="3068"/>
                    <a:pt x="7338" y="3025"/>
                    <a:pt x="7373" y="2964"/>
                  </a:cubicBezTo>
                  <a:cubicBezTo>
                    <a:pt x="7434" y="2869"/>
                    <a:pt x="7382" y="2739"/>
                    <a:pt x="7269" y="2713"/>
                  </a:cubicBezTo>
                  <a:cubicBezTo>
                    <a:pt x="7252" y="2711"/>
                    <a:pt x="7234" y="2710"/>
                    <a:pt x="7217" y="2710"/>
                  </a:cubicBezTo>
                  <a:cubicBezTo>
                    <a:pt x="7096" y="2710"/>
                    <a:pt x="6980" y="2762"/>
                    <a:pt x="6897" y="2860"/>
                  </a:cubicBezTo>
                  <a:cubicBezTo>
                    <a:pt x="6888" y="2877"/>
                    <a:pt x="6871" y="2903"/>
                    <a:pt x="6862" y="2929"/>
                  </a:cubicBezTo>
                  <a:cubicBezTo>
                    <a:pt x="6810" y="2947"/>
                    <a:pt x="6758" y="2973"/>
                    <a:pt x="6697" y="2990"/>
                  </a:cubicBezTo>
                  <a:cubicBezTo>
                    <a:pt x="6697" y="2921"/>
                    <a:pt x="6853" y="2869"/>
                    <a:pt x="6897" y="2817"/>
                  </a:cubicBezTo>
                  <a:cubicBezTo>
                    <a:pt x="6914" y="2791"/>
                    <a:pt x="6931" y="2756"/>
                    <a:pt x="6940" y="2730"/>
                  </a:cubicBezTo>
                  <a:cubicBezTo>
                    <a:pt x="6966" y="2669"/>
                    <a:pt x="7000" y="2626"/>
                    <a:pt x="7052" y="2592"/>
                  </a:cubicBezTo>
                  <a:cubicBezTo>
                    <a:pt x="7130" y="2531"/>
                    <a:pt x="7200" y="2401"/>
                    <a:pt x="7122" y="2323"/>
                  </a:cubicBezTo>
                  <a:cubicBezTo>
                    <a:pt x="7148" y="2072"/>
                    <a:pt x="7026" y="1838"/>
                    <a:pt x="6819" y="1708"/>
                  </a:cubicBezTo>
                  <a:cubicBezTo>
                    <a:pt x="6706" y="1665"/>
                    <a:pt x="6593" y="1604"/>
                    <a:pt x="6481" y="1526"/>
                  </a:cubicBezTo>
                  <a:cubicBezTo>
                    <a:pt x="6437" y="1483"/>
                    <a:pt x="6420" y="1422"/>
                    <a:pt x="6377" y="1379"/>
                  </a:cubicBezTo>
                  <a:cubicBezTo>
                    <a:pt x="6351" y="1361"/>
                    <a:pt x="6331" y="1357"/>
                    <a:pt x="6312" y="1357"/>
                  </a:cubicBezTo>
                  <a:cubicBezTo>
                    <a:pt x="6292" y="1357"/>
                    <a:pt x="6273" y="1361"/>
                    <a:pt x="6247" y="1361"/>
                  </a:cubicBezTo>
                  <a:cubicBezTo>
                    <a:pt x="6224" y="1365"/>
                    <a:pt x="6211" y="1369"/>
                    <a:pt x="6201" y="1369"/>
                  </a:cubicBezTo>
                  <a:cubicBezTo>
                    <a:pt x="6190" y="1369"/>
                    <a:pt x="6183" y="1363"/>
                    <a:pt x="6169" y="1344"/>
                  </a:cubicBezTo>
                  <a:cubicBezTo>
                    <a:pt x="6151" y="1318"/>
                    <a:pt x="6134" y="1301"/>
                    <a:pt x="6108" y="1283"/>
                  </a:cubicBezTo>
                  <a:cubicBezTo>
                    <a:pt x="6076" y="1264"/>
                    <a:pt x="6038" y="1254"/>
                    <a:pt x="6000" y="1254"/>
                  </a:cubicBezTo>
                  <a:cubicBezTo>
                    <a:pt x="5987" y="1254"/>
                    <a:pt x="5974" y="1255"/>
                    <a:pt x="5961" y="1257"/>
                  </a:cubicBezTo>
                  <a:cubicBezTo>
                    <a:pt x="5892" y="1275"/>
                    <a:pt x="5831" y="1301"/>
                    <a:pt x="5770" y="1335"/>
                  </a:cubicBezTo>
                  <a:cubicBezTo>
                    <a:pt x="5756" y="1339"/>
                    <a:pt x="5742" y="1340"/>
                    <a:pt x="5729" y="1340"/>
                  </a:cubicBezTo>
                  <a:cubicBezTo>
                    <a:pt x="5643" y="1340"/>
                    <a:pt x="5569" y="1276"/>
                    <a:pt x="5502" y="1231"/>
                  </a:cubicBezTo>
                  <a:cubicBezTo>
                    <a:pt x="5354" y="1119"/>
                    <a:pt x="5207" y="1006"/>
                    <a:pt x="5077" y="885"/>
                  </a:cubicBezTo>
                  <a:cubicBezTo>
                    <a:pt x="5034" y="833"/>
                    <a:pt x="4973" y="807"/>
                    <a:pt x="4913" y="790"/>
                  </a:cubicBezTo>
                  <a:cubicBezTo>
                    <a:pt x="4901" y="787"/>
                    <a:pt x="4888" y="786"/>
                    <a:pt x="4873" y="786"/>
                  </a:cubicBezTo>
                  <a:cubicBezTo>
                    <a:pt x="4843" y="786"/>
                    <a:pt x="4809" y="790"/>
                    <a:pt x="4774" y="790"/>
                  </a:cubicBezTo>
                  <a:cubicBezTo>
                    <a:pt x="4800" y="746"/>
                    <a:pt x="4800" y="694"/>
                    <a:pt x="4774" y="651"/>
                  </a:cubicBezTo>
                  <a:cubicBezTo>
                    <a:pt x="4731" y="538"/>
                    <a:pt x="4627" y="521"/>
                    <a:pt x="4531" y="495"/>
                  </a:cubicBezTo>
                  <a:cubicBezTo>
                    <a:pt x="4557" y="478"/>
                    <a:pt x="4566" y="443"/>
                    <a:pt x="4549" y="408"/>
                  </a:cubicBezTo>
                  <a:cubicBezTo>
                    <a:pt x="4506" y="318"/>
                    <a:pt x="4427" y="285"/>
                    <a:pt x="4341" y="285"/>
                  </a:cubicBezTo>
                  <a:cubicBezTo>
                    <a:pt x="4271" y="285"/>
                    <a:pt x="4196" y="308"/>
                    <a:pt x="4133" y="339"/>
                  </a:cubicBezTo>
                  <a:cubicBezTo>
                    <a:pt x="4029" y="408"/>
                    <a:pt x="3899" y="452"/>
                    <a:pt x="3778" y="452"/>
                  </a:cubicBezTo>
                  <a:cubicBezTo>
                    <a:pt x="3656" y="434"/>
                    <a:pt x="3535" y="391"/>
                    <a:pt x="3423" y="330"/>
                  </a:cubicBezTo>
                  <a:cubicBezTo>
                    <a:pt x="3388" y="313"/>
                    <a:pt x="3345" y="304"/>
                    <a:pt x="3310" y="304"/>
                  </a:cubicBezTo>
                  <a:cubicBezTo>
                    <a:pt x="3263" y="304"/>
                    <a:pt x="3208" y="340"/>
                    <a:pt x="3153" y="340"/>
                  </a:cubicBezTo>
                  <a:cubicBezTo>
                    <a:pt x="3148" y="340"/>
                    <a:pt x="3142" y="340"/>
                    <a:pt x="3137" y="339"/>
                  </a:cubicBezTo>
                  <a:cubicBezTo>
                    <a:pt x="3059" y="322"/>
                    <a:pt x="2998" y="209"/>
                    <a:pt x="2920" y="166"/>
                  </a:cubicBezTo>
                  <a:cubicBezTo>
                    <a:pt x="2869" y="145"/>
                    <a:pt x="2816" y="137"/>
                    <a:pt x="2761" y="137"/>
                  </a:cubicBezTo>
                  <a:cubicBezTo>
                    <a:pt x="2722" y="137"/>
                    <a:pt x="2682" y="141"/>
                    <a:pt x="2643" y="148"/>
                  </a:cubicBezTo>
                  <a:cubicBezTo>
                    <a:pt x="2539" y="174"/>
                    <a:pt x="2444" y="192"/>
                    <a:pt x="2340" y="192"/>
                  </a:cubicBezTo>
                  <a:cubicBezTo>
                    <a:pt x="2340" y="140"/>
                    <a:pt x="2340" y="96"/>
                    <a:pt x="2331" y="53"/>
                  </a:cubicBezTo>
                  <a:cubicBezTo>
                    <a:pt x="2320" y="20"/>
                    <a:pt x="2290" y="0"/>
                    <a:pt x="22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" name="Google Shape;60;p2"/>
          <p:cNvSpPr/>
          <p:nvPr/>
        </p:nvSpPr>
        <p:spPr>
          <a:xfrm>
            <a:off x="8548365" y="2709214"/>
            <a:ext cx="213209" cy="213183"/>
          </a:xfrm>
          <a:custGeom>
            <a:avLst/>
            <a:gdLst/>
            <a:ahLst/>
            <a:cxnLst/>
            <a:rect l="l" t="t" r="r" b="b"/>
            <a:pathLst>
              <a:path w="2557" h="2557" fill="none" extrusionOk="0">
                <a:moveTo>
                  <a:pt x="2556" y="1283"/>
                </a:moveTo>
                <a:cubicBezTo>
                  <a:pt x="2556" y="1985"/>
                  <a:pt x="1985" y="2557"/>
                  <a:pt x="1283" y="2557"/>
                </a:cubicBezTo>
                <a:cubicBezTo>
                  <a:pt x="573" y="2557"/>
                  <a:pt x="1" y="1985"/>
                  <a:pt x="1" y="1283"/>
                </a:cubicBezTo>
                <a:cubicBezTo>
                  <a:pt x="1" y="573"/>
                  <a:pt x="573" y="1"/>
                  <a:pt x="1283" y="1"/>
                </a:cubicBezTo>
                <a:cubicBezTo>
                  <a:pt x="1985" y="1"/>
                  <a:pt x="2556" y="573"/>
                  <a:pt x="2556" y="1283"/>
                </a:cubicBezTo>
                <a:close/>
              </a:path>
            </a:pathLst>
          </a:custGeom>
          <a:noFill/>
          <a:ln w="38100" cap="flat" cmpd="sng">
            <a:solidFill>
              <a:schemeClr val="lt2"/>
            </a:solidFill>
            <a:prstDash val="solid"/>
            <a:miter lim="866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2"/>
          <p:cNvSpPr/>
          <p:nvPr/>
        </p:nvSpPr>
        <p:spPr>
          <a:xfrm>
            <a:off x="6426816" y="4530576"/>
            <a:ext cx="213209" cy="213183"/>
          </a:xfrm>
          <a:custGeom>
            <a:avLst/>
            <a:gdLst/>
            <a:ahLst/>
            <a:cxnLst/>
            <a:rect l="l" t="t" r="r" b="b"/>
            <a:pathLst>
              <a:path w="2557" h="2557" fill="none" extrusionOk="0">
                <a:moveTo>
                  <a:pt x="2556" y="1274"/>
                </a:moveTo>
                <a:cubicBezTo>
                  <a:pt x="2556" y="1984"/>
                  <a:pt x="1985" y="2556"/>
                  <a:pt x="1274" y="2556"/>
                </a:cubicBezTo>
                <a:cubicBezTo>
                  <a:pt x="573" y="2556"/>
                  <a:pt x="1" y="1984"/>
                  <a:pt x="1" y="1274"/>
                </a:cubicBezTo>
                <a:cubicBezTo>
                  <a:pt x="1" y="572"/>
                  <a:pt x="573" y="1"/>
                  <a:pt x="1274" y="1"/>
                </a:cubicBezTo>
                <a:cubicBezTo>
                  <a:pt x="1985" y="1"/>
                  <a:pt x="2556" y="572"/>
                  <a:pt x="2556" y="1274"/>
                </a:cubicBezTo>
                <a:close/>
              </a:path>
            </a:pathLst>
          </a:custGeom>
          <a:noFill/>
          <a:ln w="38100" cap="flat" cmpd="sng">
            <a:solidFill>
              <a:schemeClr val="accent3"/>
            </a:solidFill>
            <a:prstDash val="solid"/>
            <a:miter lim="866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2"/>
          <p:cNvSpPr/>
          <p:nvPr/>
        </p:nvSpPr>
        <p:spPr>
          <a:xfrm>
            <a:off x="6832515" y="326314"/>
            <a:ext cx="213209" cy="213183"/>
          </a:xfrm>
          <a:custGeom>
            <a:avLst/>
            <a:gdLst/>
            <a:ahLst/>
            <a:cxnLst/>
            <a:rect l="l" t="t" r="r" b="b"/>
            <a:pathLst>
              <a:path w="2557" h="2557" fill="none" extrusionOk="0">
                <a:moveTo>
                  <a:pt x="2556" y="1283"/>
                </a:moveTo>
                <a:cubicBezTo>
                  <a:pt x="2556" y="1985"/>
                  <a:pt x="1985" y="2557"/>
                  <a:pt x="1283" y="2557"/>
                </a:cubicBezTo>
                <a:cubicBezTo>
                  <a:pt x="573" y="2557"/>
                  <a:pt x="1" y="1985"/>
                  <a:pt x="1" y="1283"/>
                </a:cubicBezTo>
                <a:cubicBezTo>
                  <a:pt x="1" y="573"/>
                  <a:pt x="573" y="1"/>
                  <a:pt x="1283" y="1"/>
                </a:cubicBezTo>
                <a:cubicBezTo>
                  <a:pt x="1985" y="1"/>
                  <a:pt x="2556" y="573"/>
                  <a:pt x="2556" y="1283"/>
                </a:cubicBezTo>
                <a:close/>
              </a:path>
            </a:pathLst>
          </a:custGeom>
          <a:noFill/>
          <a:ln w="38100" cap="flat" cmpd="sng">
            <a:solidFill>
              <a:schemeClr val="lt2"/>
            </a:solidFill>
            <a:prstDash val="solid"/>
            <a:miter lim="866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2"/>
          <p:cNvSpPr txBox="1">
            <a:spLocks noGrp="1"/>
          </p:cNvSpPr>
          <p:nvPr>
            <p:ph type="ctrTitle"/>
          </p:nvPr>
        </p:nvSpPr>
        <p:spPr>
          <a:xfrm>
            <a:off x="2037450" y="532525"/>
            <a:ext cx="5069100" cy="154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 b="1"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64" name="Google Shape;64;p2"/>
          <p:cNvSpPr txBox="1">
            <a:spLocks noGrp="1"/>
          </p:cNvSpPr>
          <p:nvPr>
            <p:ph type="subTitle" idx="1"/>
          </p:nvPr>
        </p:nvSpPr>
        <p:spPr>
          <a:xfrm>
            <a:off x="2037450" y="2004051"/>
            <a:ext cx="5069100" cy="47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9">
    <p:bg>
      <p:bgPr>
        <a:solidFill>
          <a:schemeClr val="accent4"/>
        </a:solidFill>
        <a:effectLst/>
      </p:bgPr>
    </p:bg>
    <p:spTree>
      <p:nvGrpSpPr>
        <p:cNvPr id="1" name="Shape 1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1" name="Google Shape;1591;p28"/>
          <p:cNvGrpSpPr/>
          <p:nvPr/>
        </p:nvGrpSpPr>
        <p:grpSpPr>
          <a:xfrm>
            <a:off x="423815" y="140262"/>
            <a:ext cx="8282098" cy="4893871"/>
            <a:chOff x="-5009691" y="539497"/>
            <a:chExt cx="4819937" cy="2848089"/>
          </a:xfrm>
        </p:grpSpPr>
        <p:sp>
          <p:nvSpPr>
            <p:cNvPr id="1592" name="Google Shape;1592;p28"/>
            <p:cNvSpPr/>
            <p:nvPr/>
          </p:nvSpPr>
          <p:spPr>
            <a:xfrm>
              <a:off x="-2546414" y="907798"/>
              <a:ext cx="2356660" cy="1500408"/>
            </a:xfrm>
            <a:custGeom>
              <a:avLst/>
              <a:gdLst/>
              <a:ahLst/>
              <a:cxnLst/>
              <a:rect l="l" t="t" r="r" b="b"/>
              <a:pathLst>
                <a:path w="42668" h="27169" extrusionOk="0">
                  <a:moveTo>
                    <a:pt x="13243" y="15851"/>
                  </a:moveTo>
                  <a:cubicBezTo>
                    <a:pt x="13363" y="15851"/>
                    <a:pt x="13478" y="15911"/>
                    <a:pt x="13541" y="16016"/>
                  </a:cubicBezTo>
                  <a:lnTo>
                    <a:pt x="13584" y="15973"/>
                  </a:lnTo>
                  <a:cubicBezTo>
                    <a:pt x="13599" y="15958"/>
                    <a:pt x="13617" y="15951"/>
                    <a:pt x="13634" y="15951"/>
                  </a:cubicBezTo>
                  <a:cubicBezTo>
                    <a:pt x="13667" y="15951"/>
                    <a:pt x="13697" y="15976"/>
                    <a:pt x="13697" y="16016"/>
                  </a:cubicBezTo>
                  <a:cubicBezTo>
                    <a:pt x="13697" y="16172"/>
                    <a:pt x="13827" y="16354"/>
                    <a:pt x="13706" y="16510"/>
                  </a:cubicBezTo>
                  <a:cubicBezTo>
                    <a:pt x="13671" y="16558"/>
                    <a:pt x="13620" y="16585"/>
                    <a:pt x="13562" y="16585"/>
                  </a:cubicBezTo>
                  <a:cubicBezTo>
                    <a:pt x="13547" y="16585"/>
                    <a:pt x="13531" y="16583"/>
                    <a:pt x="13515" y="16579"/>
                  </a:cubicBezTo>
                  <a:cubicBezTo>
                    <a:pt x="13506" y="16605"/>
                    <a:pt x="13498" y="16631"/>
                    <a:pt x="13498" y="16657"/>
                  </a:cubicBezTo>
                  <a:cubicBezTo>
                    <a:pt x="13483" y="16686"/>
                    <a:pt x="13463" y="16703"/>
                    <a:pt x="13437" y="16703"/>
                  </a:cubicBezTo>
                  <a:cubicBezTo>
                    <a:pt x="13431" y="16703"/>
                    <a:pt x="13426" y="16702"/>
                    <a:pt x="13420" y="16701"/>
                  </a:cubicBezTo>
                  <a:cubicBezTo>
                    <a:pt x="13385" y="16696"/>
                    <a:pt x="13361" y="16690"/>
                    <a:pt x="13340" y="16690"/>
                  </a:cubicBezTo>
                  <a:cubicBezTo>
                    <a:pt x="13318" y="16690"/>
                    <a:pt x="13299" y="16696"/>
                    <a:pt x="13273" y="16718"/>
                  </a:cubicBezTo>
                  <a:cubicBezTo>
                    <a:pt x="13229" y="16753"/>
                    <a:pt x="13195" y="16787"/>
                    <a:pt x="13177" y="16839"/>
                  </a:cubicBezTo>
                  <a:cubicBezTo>
                    <a:pt x="13160" y="16961"/>
                    <a:pt x="13281" y="16935"/>
                    <a:pt x="13351" y="16987"/>
                  </a:cubicBezTo>
                  <a:cubicBezTo>
                    <a:pt x="13394" y="17030"/>
                    <a:pt x="13411" y="17099"/>
                    <a:pt x="13377" y="17160"/>
                  </a:cubicBezTo>
                  <a:cubicBezTo>
                    <a:pt x="13351" y="17220"/>
                    <a:pt x="13351" y="17255"/>
                    <a:pt x="13411" y="17307"/>
                  </a:cubicBezTo>
                  <a:cubicBezTo>
                    <a:pt x="13446" y="17333"/>
                    <a:pt x="13481" y="17359"/>
                    <a:pt x="13524" y="17376"/>
                  </a:cubicBezTo>
                  <a:cubicBezTo>
                    <a:pt x="13645" y="17420"/>
                    <a:pt x="13766" y="17454"/>
                    <a:pt x="13888" y="17498"/>
                  </a:cubicBezTo>
                  <a:cubicBezTo>
                    <a:pt x="13948" y="17515"/>
                    <a:pt x="14000" y="17550"/>
                    <a:pt x="14035" y="17610"/>
                  </a:cubicBezTo>
                  <a:cubicBezTo>
                    <a:pt x="14052" y="17671"/>
                    <a:pt x="14026" y="17740"/>
                    <a:pt x="13974" y="17766"/>
                  </a:cubicBezTo>
                  <a:cubicBezTo>
                    <a:pt x="13931" y="17795"/>
                    <a:pt x="13888" y="17812"/>
                    <a:pt x="13840" y="17812"/>
                  </a:cubicBezTo>
                  <a:cubicBezTo>
                    <a:pt x="13830" y="17812"/>
                    <a:pt x="13820" y="17811"/>
                    <a:pt x="13810" y="17810"/>
                  </a:cubicBezTo>
                  <a:lnTo>
                    <a:pt x="13810" y="17810"/>
                  </a:lnTo>
                  <a:cubicBezTo>
                    <a:pt x="13818" y="17827"/>
                    <a:pt x="13827" y="17853"/>
                    <a:pt x="13836" y="17870"/>
                  </a:cubicBezTo>
                  <a:cubicBezTo>
                    <a:pt x="13853" y="17983"/>
                    <a:pt x="13801" y="18017"/>
                    <a:pt x="13723" y="18078"/>
                  </a:cubicBezTo>
                  <a:cubicBezTo>
                    <a:pt x="13680" y="18113"/>
                    <a:pt x="13671" y="18121"/>
                    <a:pt x="13697" y="18182"/>
                  </a:cubicBezTo>
                  <a:cubicBezTo>
                    <a:pt x="13706" y="18217"/>
                    <a:pt x="13723" y="18243"/>
                    <a:pt x="13740" y="18269"/>
                  </a:cubicBezTo>
                  <a:cubicBezTo>
                    <a:pt x="13775" y="18338"/>
                    <a:pt x="13801" y="18399"/>
                    <a:pt x="13836" y="18459"/>
                  </a:cubicBezTo>
                  <a:cubicBezTo>
                    <a:pt x="13879" y="18563"/>
                    <a:pt x="13896" y="18676"/>
                    <a:pt x="13888" y="18780"/>
                  </a:cubicBezTo>
                  <a:cubicBezTo>
                    <a:pt x="13870" y="18884"/>
                    <a:pt x="13818" y="18979"/>
                    <a:pt x="13732" y="19031"/>
                  </a:cubicBezTo>
                  <a:cubicBezTo>
                    <a:pt x="13680" y="19070"/>
                    <a:pt x="13621" y="19081"/>
                    <a:pt x="13561" y="19081"/>
                  </a:cubicBezTo>
                  <a:cubicBezTo>
                    <a:pt x="13500" y="19081"/>
                    <a:pt x="13437" y="19070"/>
                    <a:pt x="13377" y="19066"/>
                  </a:cubicBezTo>
                  <a:cubicBezTo>
                    <a:pt x="13364" y="19065"/>
                    <a:pt x="13351" y="19065"/>
                    <a:pt x="13338" y="19065"/>
                  </a:cubicBezTo>
                  <a:cubicBezTo>
                    <a:pt x="13280" y="19065"/>
                    <a:pt x="13220" y="19071"/>
                    <a:pt x="13162" y="19071"/>
                  </a:cubicBezTo>
                  <a:cubicBezTo>
                    <a:pt x="13099" y="19071"/>
                    <a:pt x="13039" y="19063"/>
                    <a:pt x="12987" y="19031"/>
                  </a:cubicBezTo>
                  <a:cubicBezTo>
                    <a:pt x="12926" y="18996"/>
                    <a:pt x="12883" y="18944"/>
                    <a:pt x="12874" y="18875"/>
                  </a:cubicBezTo>
                  <a:cubicBezTo>
                    <a:pt x="12831" y="18867"/>
                    <a:pt x="12796" y="18867"/>
                    <a:pt x="12753" y="18858"/>
                  </a:cubicBezTo>
                  <a:cubicBezTo>
                    <a:pt x="12718" y="18841"/>
                    <a:pt x="12692" y="18797"/>
                    <a:pt x="12718" y="18763"/>
                  </a:cubicBezTo>
                  <a:cubicBezTo>
                    <a:pt x="12744" y="18685"/>
                    <a:pt x="12692" y="18589"/>
                    <a:pt x="12606" y="18572"/>
                  </a:cubicBezTo>
                  <a:cubicBezTo>
                    <a:pt x="12554" y="18572"/>
                    <a:pt x="12510" y="18485"/>
                    <a:pt x="12580" y="18468"/>
                  </a:cubicBezTo>
                  <a:cubicBezTo>
                    <a:pt x="12900" y="18321"/>
                    <a:pt x="12718" y="17896"/>
                    <a:pt x="12614" y="17662"/>
                  </a:cubicBezTo>
                  <a:cubicBezTo>
                    <a:pt x="12510" y="17402"/>
                    <a:pt x="12372" y="17142"/>
                    <a:pt x="12129" y="16969"/>
                  </a:cubicBezTo>
                  <a:cubicBezTo>
                    <a:pt x="12094" y="16952"/>
                    <a:pt x="12094" y="16909"/>
                    <a:pt x="12120" y="16874"/>
                  </a:cubicBezTo>
                  <a:lnTo>
                    <a:pt x="12155" y="16839"/>
                  </a:lnTo>
                  <a:lnTo>
                    <a:pt x="12112" y="16779"/>
                  </a:lnTo>
                  <a:cubicBezTo>
                    <a:pt x="12094" y="16753"/>
                    <a:pt x="12103" y="16709"/>
                    <a:pt x="12138" y="16692"/>
                  </a:cubicBezTo>
                  <a:lnTo>
                    <a:pt x="12294" y="16614"/>
                  </a:lnTo>
                  <a:lnTo>
                    <a:pt x="12224" y="16553"/>
                  </a:lnTo>
                  <a:cubicBezTo>
                    <a:pt x="12181" y="16519"/>
                    <a:pt x="12216" y="16467"/>
                    <a:pt x="12250" y="16449"/>
                  </a:cubicBezTo>
                  <a:lnTo>
                    <a:pt x="13073" y="16103"/>
                  </a:lnTo>
                  <a:cubicBezTo>
                    <a:pt x="13091" y="16042"/>
                    <a:pt x="13099" y="15973"/>
                    <a:pt x="13117" y="15904"/>
                  </a:cubicBezTo>
                  <a:cubicBezTo>
                    <a:pt x="13117" y="15886"/>
                    <a:pt x="13134" y="15869"/>
                    <a:pt x="13160" y="15860"/>
                  </a:cubicBezTo>
                  <a:cubicBezTo>
                    <a:pt x="13187" y="15854"/>
                    <a:pt x="13215" y="15851"/>
                    <a:pt x="13243" y="15851"/>
                  </a:cubicBezTo>
                  <a:close/>
                  <a:moveTo>
                    <a:pt x="24655" y="1"/>
                  </a:moveTo>
                  <a:cubicBezTo>
                    <a:pt x="24591" y="1"/>
                    <a:pt x="24526" y="21"/>
                    <a:pt x="24466" y="67"/>
                  </a:cubicBezTo>
                  <a:cubicBezTo>
                    <a:pt x="24310" y="180"/>
                    <a:pt x="24266" y="379"/>
                    <a:pt x="24154" y="517"/>
                  </a:cubicBezTo>
                  <a:cubicBezTo>
                    <a:pt x="24093" y="595"/>
                    <a:pt x="23981" y="621"/>
                    <a:pt x="23946" y="725"/>
                  </a:cubicBezTo>
                  <a:cubicBezTo>
                    <a:pt x="23920" y="847"/>
                    <a:pt x="23911" y="968"/>
                    <a:pt x="23920" y="1098"/>
                  </a:cubicBezTo>
                  <a:lnTo>
                    <a:pt x="23651" y="1063"/>
                  </a:lnTo>
                  <a:cubicBezTo>
                    <a:pt x="23617" y="1063"/>
                    <a:pt x="23591" y="1089"/>
                    <a:pt x="23591" y="1124"/>
                  </a:cubicBezTo>
                  <a:lnTo>
                    <a:pt x="23487" y="1115"/>
                  </a:lnTo>
                  <a:cubicBezTo>
                    <a:pt x="23443" y="1115"/>
                    <a:pt x="23417" y="1159"/>
                    <a:pt x="23435" y="1202"/>
                  </a:cubicBezTo>
                  <a:lnTo>
                    <a:pt x="23599" y="1436"/>
                  </a:lnTo>
                  <a:cubicBezTo>
                    <a:pt x="23608" y="1453"/>
                    <a:pt x="23625" y="1479"/>
                    <a:pt x="23634" y="1496"/>
                  </a:cubicBezTo>
                  <a:cubicBezTo>
                    <a:pt x="23608" y="1479"/>
                    <a:pt x="23582" y="1470"/>
                    <a:pt x="23556" y="1470"/>
                  </a:cubicBezTo>
                  <a:cubicBezTo>
                    <a:pt x="23478" y="1470"/>
                    <a:pt x="23400" y="1496"/>
                    <a:pt x="23339" y="1548"/>
                  </a:cubicBezTo>
                  <a:cubicBezTo>
                    <a:pt x="23305" y="1572"/>
                    <a:pt x="23212" y="1633"/>
                    <a:pt x="23147" y="1633"/>
                  </a:cubicBezTo>
                  <a:cubicBezTo>
                    <a:pt x="23114" y="1633"/>
                    <a:pt x="23088" y="1618"/>
                    <a:pt x="23080" y="1574"/>
                  </a:cubicBezTo>
                  <a:cubicBezTo>
                    <a:pt x="23069" y="1549"/>
                    <a:pt x="23045" y="1536"/>
                    <a:pt x="23021" y="1536"/>
                  </a:cubicBezTo>
                  <a:cubicBezTo>
                    <a:pt x="23003" y="1536"/>
                    <a:pt x="22986" y="1543"/>
                    <a:pt x="22976" y="1557"/>
                  </a:cubicBezTo>
                  <a:cubicBezTo>
                    <a:pt x="22928" y="1666"/>
                    <a:pt x="22832" y="1698"/>
                    <a:pt x="22721" y="1698"/>
                  </a:cubicBezTo>
                  <a:cubicBezTo>
                    <a:pt x="22575" y="1698"/>
                    <a:pt x="22404" y="1643"/>
                    <a:pt x="22288" y="1643"/>
                  </a:cubicBezTo>
                  <a:cubicBezTo>
                    <a:pt x="22283" y="1643"/>
                    <a:pt x="22279" y="1643"/>
                    <a:pt x="22274" y="1644"/>
                  </a:cubicBezTo>
                  <a:cubicBezTo>
                    <a:pt x="22213" y="1644"/>
                    <a:pt x="22187" y="1722"/>
                    <a:pt x="22239" y="1756"/>
                  </a:cubicBezTo>
                  <a:lnTo>
                    <a:pt x="22291" y="1791"/>
                  </a:lnTo>
                  <a:cubicBezTo>
                    <a:pt x="22213" y="1843"/>
                    <a:pt x="22118" y="1878"/>
                    <a:pt x="22014" y="1886"/>
                  </a:cubicBezTo>
                  <a:cubicBezTo>
                    <a:pt x="21893" y="1904"/>
                    <a:pt x="21780" y="1938"/>
                    <a:pt x="21667" y="1982"/>
                  </a:cubicBezTo>
                  <a:cubicBezTo>
                    <a:pt x="21555" y="2034"/>
                    <a:pt x="21451" y="2094"/>
                    <a:pt x="21356" y="2181"/>
                  </a:cubicBezTo>
                  <a:cubicBezTo>
                    <a:pt x="21260" y="2267"/>
                    <a:pt x="21182" y="2406"/>
                    <a:pt x="21044" y="2415"/>
                  </a:cubicBezTo>
                  <a:cubicBezTo>
                    <a:pt x="20983" y="2423"/>
                    <a:pt x="20966" y="2493"/>
                    <a:pt x="21009" y="2527"/>
                  </a:cubicBezTo>
                  <a:cubicBezTo>
                    <a:pt x="21070" y="2553"/>
                    <a:pt x="20888" y="2631"/>
                    <a:pt x="20879" y="2631"/>
                  </a:cubicBezTo>
                  <a:cubicBezTo>
                    <a:pt x="20844" y="2649"/>
                    <a:pt x="20801" y="2666"/>
                    <a:pt x="20775" y="2692"/>
                  </a:cubicBezTo>
                  <a:cubicBezTo>
                    <a:pt x="20697" y="2744"/>
                    <a:pt x="20688" y="2848"/>
                    <a:pt x="20740" y="2917"/>
                  </a:cubicBezTo>
                  <a:cubicBezTo>
                    <a:pt x="20775" y="2961"/>
                    <a:pt x="20818" y="2978"/>
                    <a:pt x="20853" y="3013"/>
                  </a:cubicBezTo>
                  <a:cubicBezTo>
                    <a:pt x="20896" y="3073"/>
                    <a:pt x="20879" y="3151"/>
                    <a:pt x="20888" y="3220"/>
                  </a:cubicBezTo>
                  <a:cubicBezTo>
                    <a:pt x="20905" y="3290"/>
                    <a:pt x="20940" y="3368"/>
                    <a:pt x="20948" y="3437"/>
                  </a:cubicBezTo>
                  <a:cubicBezTo>
                    <a:pt x="20966" y="3480"/>
                    <a:pt x="20957" y="3532"/>
                    <a:pt x="20940" y="3576"/>
                  </a:cubicBezTo>
                  <a:cubicBezTo>
                    <a:pt x="20922" y="3602"/>
                    <a:pt x="20896" y="3619"/>
                    <a:pt x="20862" y="3619"/>
                  </a:cubicBezTo>
                  <a:cubicBezTo>
                    <a:pt x="20914" y="3524"/>
                    <a:pt x="20870" y="3394"/>
                    <a:pt x="20766" y="3359"/>
                  </a:cubicBezTo>
                  <a:cubicBezTo>
                    <a:pt x="20760" y="3357"/>
                    <a:pt x="20753" y="3356"/>
                    <a:pt x="20747" y="3356"/>
                  </a:cubicBezTo>
                  <a:cubicBezTo>
                    <a:pt x="20728" y="3356"/>
                    <a:pt x="20710" y="3366"/>
                    <a:pt x="20697" y="3385"/>
                  </a:cubicBezTo>
                  <a:cubicBezTo>
                    <a:pt x="20657" y="3479"/>
                    <a:pt x="20561" y="3497"/>
                    <a:pt x="20457" y="3497"/>
                  </a:cubicBezTo>
                  <a:cubicBezTo>
                    <a:pt x="20393" y="3497"/>
                    <a:pt x="20326" y="3490"/>
                    <a:pt x="20266" y="3490"/>
                  </a:cubicBezTo>
                  <a:cubicBezTo>
                    <a:pt x="20234" y="3490"/>
                    <a:pt x="20204" y="3492"/>
                    <a:pt x="20177" y="3498"/>
                  </a:cubicBezTo>
                  <a:cubicBezTo>
                    <a:pt x="20091" y="3515"/>
                    <a:pt x="20021" y="3567"/>
                    <a:pt x="19969" y="3636"/>
                  </a:cubicBezTo>
                  <a:cubicBezTo>
                    <a:pt x="19939" y="3667"/>
                    <a:pt x="19915" y="3675"/>
                    <a:pt x="19889" y="3675"/>
                  </a:cubicBezTo>
                  <a:cubicBezTo>
                    <a:pt x="19863" y="3675"/>
                    <a:pt x="19835" y="3667"/>
                    <a:pt x="19796" y="3662"/>
                  </a:cubicBezTo>
                  <a:cubicBezTo>
                    <a:pt x="19753" y="3662"/>
                    <a:pt x="19709" y="3671"/>
                    <a:pt x="19675" y="3688"/>
                  </a:cubicBezTo>
                  <a:cubicBezTo>
                    <a:pt x="19528" y="3740"/>
                    <a:pt x="19450" y="3905"/>
                    <a:pt x="19502" y="4061"/>
                  </a:cubicBezTo>
                  <a:cubicBezTo>
                    <a:pt x="19554" y="4165"/>
                    <a:pt x="19649" y="4234"/>
                    <a:pt x="19770" y="4234"/>
                  </a:cubicBezTo>
                  <a:cubicBezTo>
                    <a:pt x="19753" y="4338"/>
                    <a:pt x="19787" y="4442"/>
                    <a:pt x="19848" y="4529"/>
                  </a:cubicBezTo>
                  <a:cubicBezTo>
                    <a:pt x="19943" y="4659"/>
                    <a:pt x="20091" y="4737"/>
                    <a:pt x="20195" y="4858"/>
                  </a:cubicBezTo>
                  <a:cubicBezTo>
                    <a:pt x="20325" y="5014"/>
                    <a:pt x="20273" y="5256"/>
                    <a:pt x="20264" y="5447"/>
                  </a:cubicBezTo>
                  <a:cubicBezTo>
                    <a:pt x="20247" y="5586"/>
                    <a:pt x="20264" y="5949"/>
                    <a:pt x="20065" y="5984"/>
                  </a:cubicBezTo>
                  <a:cubicBezTo>
                    <a:pt x="20056" y="5941"/>
                    <a:pt x="20030" y="5889"/>
                    <a:pt x="20004" y="5854"/>
                  </a:cubicBezTo>
                  <a:cubicBezTo>
                    <a:pt x="19926" y="5741"/>
                    <a:pt x="19987" y="5655"/>
                    <a:pt x="20004" y="5525"/>
                  </a:cubicBezTo>
                  <a:cubicBezTo>
                    <a:pt x="20013" y="5438"/>
                    <a:pt x="19987" y="5343"/>
                    <a:pt x="19909" y="5274"/>
                  </a:cubicBezTo>
                  <a:cubicBezTo>
                    <a:pt x="19969" y="5204"/>
                    <a:pt x="20030" y="5135"/>
                    <a:pt x="20091" y="5066"/>
                  </a:cubicBezTo>
                  <a:cubicBezTo>
                    <a:pt x="20117" y="5040"/>
                    <a:pt x="20108" y="4996"/>
                    <a:pt x="20073" y="4970"/>
                  </a:cubicBezTo>
                  <a:lnTo>
                    <a:pt x="19164" y="4520"/>
                  </a:lnTo>
                  <a:cubicBezTo>
                    <a:pt x="19153" y="4512"/>
                    <a:pt x="19141" y="4508"/>
                    <a:pt x="19129" y="4508"/>
                  </a:cubicBezTo>
                  <a:cubicBezTo>
                    <a:pt x="19104" y="4508"/>
                    <a:pt x="19080" y="4525"/>
                    <a:pt x="19068" y="4555"/>
                  </a:cubicBezTo>
                  <a:cubicBezTo>
                    <a:pt x="19068" y="4572"/>
                    <a:pt x="19060" y="4598"/>
                    <a:pt x="19051" y="4624"/>
                  </a:cubicBezTo>
                  <a:cubicBezTo>
                    <a:pt x="19029" y="4611"/>
                    <a:pt x="19004" y="4605"/>
                    <a:pt x="18980" y="4605"/>
                  </a:cubicBezTo>
                  <a:cubicBezTo>
                    <a:pt x="18938" y="4605"/>
                    <a:pt x="18897" y="4622"/>
                    <a:pt x="18869" y="4650"/>
                  </a:cubicBezTo>
                  <a:cubicBezTo>
                    <a:pt x="18843" y="4667"/>
                    <a:pt x="18843" y="4702"/>
                    <a:pt x="18852" y="4728"/>
                  </a:cubicBezTo>
                  <a:cubicBezTo>
                    <a:pt x="18878" y="4763"/>
                    <a:pt x="18904" y="4806"/>
                    <a:pt x="18921" y="4849"/>
                  </a:cubicBezTo>
                  <a:cubicBezTo>
                    <a:pt x="18916" y="4855"/>
                    <a:pt x="18907" y="4857"/>
                    <a:pt x="18897" y="4857"/>
                  </a:cubicBezTo>
                  <a:cubicBezTo>
                    <a:pt x="18875" y="4857"/>
                    <a:pt x="18846" y="4846"/>
                    <a:pt x="18834" y="4840"/>
                  </a:cubicBezTo>
                  <a:cubicBezTo>
                    <a:pt x="18774" y="4814"/>
                    <a:pt x="18731" y="4763"/>
                    <a:pt x="18661" y="4754"/>
                  </a:cubicBezTo>
                  <a:cubicBezTo>
                    <a:pt x="18656" y="4753"/>
                    <a:pt x="18651" y="4753"/>
                    <a:pt x="18645" y="4753"/>
                  </a:cubicBezTo>
                  <a:cubicBezTo>
                    <a:pt x="18549" y="4753"/>
                    <a:pt x="18471" y="4828"/>
                    <a:pt x="18479" y="4927"/>
                  </a:cubicBezTo>
                  <a:cubicBezTo>
                    <a:pt x="18479" y="5057"/>
                    <a:pt x="18592" y="5118"/>
                    <a:pt x="18687" y="5178"/>
                  </a:cubicBezTo>
                  <a:cubicBezTo>
                    <a:pt x="18774" y="5239"/>
                    <a:pt x="18852" y="5317"/>
                    <a:pt x="18904" y="5412"/>
                  </a:cubicBezTo>
                  <a:cubicBezTo>
                    <a:pt x="18843" y="5378"/>
                    <a:pt x="18791" y="5334"/>
                    <a:pt x="18731" y="5300"/>
                  </a:cubicBezTo>
                  <a:cubicBezTo>
                    <a:pt x="18627" y="5222"/>
                    <a:pt x="18453" y="5109"/>
                    <a:pt x="18427" y="4979"/>
                  </a:cubicBezTo>
                  <a:cubicBezTo>
                    <a:pt x="18419" y="4918"/>
                    <a:pt x="18419" y="4858"/>
                    <a:pt x="18427" y="4789"/>
                  </a:cubicBezTo>
                  <a:cubicBezTo>
                    <a:pt x="18419" y="4737"/>
                    <a:pt x="18410" y="4676"/>
                    <a:pt x="18393" y="4624"/>
                  </a:cubicBezTo>
                  <a:cubicBezTo>
                    <a:pt x="18367" y="4555"/>
                    <a:pt x="18349" y="4494"/>
                    <a:pt x="18341" y="4425"/>
                  </a:cubicBezTo>
                  <a:cubicBezTo>
                    <a:pt x="18341" y="4381"/>
                    <a:pt x="18358" y="4347"/>
                    <a:pt x="18367" y="4303"/>
                  </a:cubicBezTo>
                  <a:cubicBezTo>
                    <a:pt x="18375" y="4286"/>
                    <a:pt x="18384" y="4269"/>
                    <a:pt x="18401" y="4260"/>
                  </a:cubicBezTo>
                  <a:cubicBezTo>
                    <a:pt x="18445" y="4225"/>
                    <a:pt x="18436" y="4156"/>
                    <a:pt x="18384" y="4147"/>
                  </a:cubicBezTo>
                  <a:cubicBezTo>
                    <a:pt x="18373" y="4126"/>
                    <a:pt x="18350" y="4115"/>
                    <a:pt x="18328" y="4115"/>
                  </a:cubicBezTo>
                  <a:cubicBezTo>
                    <a:pt x="18313" y="4115"/>
                    <a:pt x="18299" y="4120"/>
                    <a:pt x="18289" y="4130"/>
                  </a:cubicBezTo>
                  <a:cubicBezTo>
                    <a:pt x="18211" y="4217"/>
                    <a:pt x="18176" y="4329"/>
                    <a:pt x="18185" y="4442"/>
                  </a:cubicBezTo>
                  <a:cubicBezTo>
                    <a:pt x="18185" y="4485"/>
                    <a:pt x="18193" y="4537"/>
                    <a:pt x="18211" y="4581"/>
                  </a:cubicBezTo>
                  <a:lnTo>
                    <a:pt x="18211" y="4615"/>
                  </a:lnTo>
                  <a:lnTo>
                    <a:pt x="18211" y="4814"/>
                  </a:lnTo>
                  <a:cubicBezTo>
                    <a:pt x="18193" y="4832"/>
                    <a:pt x="18176" y="4849"/>
                    <a:pt x="18150" y="4858"/>
                  </a:cubicBezTo>
                  <a:cubicBezTo>
                    <a:pt x="18063" y="4910"/>
                    <a:pt x="17968" y="4936"/>
                    <a:pt x="17933" y="5040"/>
                  </a:cubicBezTo>
                  <a:cubicBezTo>
                    <a:pt x="17907" y="5135"/>
                    <a:pt x="17933" y="5239"/>
                    <a:pt x="18011" y="5300"/>
                  </a:cubicBezTo>
                  <a:lnTo>
                    <a:pt x="18020" y="5300"/>
                  </a:lnTo>
                  <a:cubicBezTo>
                    <a:pt x="18027" y="5321"/>
                    <a:pt x="18046" y="5337"/>
                    <a:pt x="18072" y="5337"/>
                  </a:cubicBezTo>
                  <a:cubicBezTo>
                    <a:pt x="18077" y="5337"/>
                    <a:pt x="18083" y="5336"/>
                    <a:pt x="18089" y="5334"/>
                  </a:cubicBezTo>
                  <a:cubicBezTo>
                    <a:pt x="18093" y="5334"/>
                    <a:pt x="18096" y="5333"/>
                    <a:pt x="18099" y="5333"/>
                  </a:cubicBezTo>
                  <a:cubicBezTo>
                    <a:pt x="18169" y="5333"/>
                    <a:pt x="18089" y="5526"/>
                    <a:pt x="18089" y="5551"/>
                  </a:cubicBezTo>
                  <a:cubicBezTo>
                    <a:pt x="18072" y="5612"/>
                    <a:pt x="18072" y="5664"/>
                    <a:pt x="18089" y="5724"/>
                  </a:cubicBezTo>
                  <a:cubicBezTo>
                    <a:pt x="18107" y="5854"/>
                    <a:pt x="18176" y="5975"/>
                    <a:pt x="18133" y="6114"/>
                  </a:cubicBezTo>
                  <a:cubicBezTo>
                    <a:pt x="18098" y="6218"/>
                    <a:pt x="18020" y="6331"/>
                    <a:pt x="18063" y="6443"/>
                  </a:cubicBezTo>
                  <a:cubicBezTo>
                    <a:pt x="18098" y="6530"/>
                    <a:pt x="18167" y="6590"/>
                    <a:pt x="18263" y="6608"/>
                  </a:cubicBezTo>
                  <a:cubicBezTo>
                    <a:pt x="18375" y="6651"/>
                    <a:pt x="18505" y="6651"/>
                    <a:pt x="18618" y="6694"/>
                  </a:cubicBezTo>
                  <a:cubicBezTo>
                    <a:pt x="18739" y="6738"/>
                    <a:pt x="18938" y="6833"/>
                    <a:pt x="18973" y="6972"/>
                  </a:cubicBezTo>
                  <a:cubicBezTo>
                    <a:pt x="18990" y="7032"/>
                    <a:pt x="18956" y="7102"/>
                    <a:pt x="18947" y="7171"/>
                  </a:cubicBezTo>
                  <a:cubicBezTo>
                    <a:pt x="18947" y="7223"/>
                    <a:pt x="18956" y="7284"/>
                    <a:pt x="18973" y="7336"/>
                  </a:cubicBezTo>
                  <a:cubicBezTo>
                    <a:pt x="19008" y="7431"/>
                    <a:pt x="19068" y="7517"/>
                    <a:pt x="19146" y="7595"/>
                  </a:cubicBezTo>
                  <a:cubicBezTo>
                    <a:pt x="19074" y="7639"/>
                    <a:pt x="18995" y="7658"/>
                    <a:pt x="18915" y="7658"/>
                  </a:cubicBezTo>
                  <a:cubicBezTo>
                    <a:pt x="18900" y="7658"/>
                    <a:pt x="18885" y="7657"/>
                    <a:pt x="18869" y="7656"/>
                  </a:cubicBezTo>
                  <a:cubicBezTo>
                    <a:pt x="18895" y="7604"/>
                    <a:pt x="18895" y="7552"/>
                    <a:pt x="18886" y="7509"/>
                  </a:cubicBezTo>
                  <a:cubicBezTo>
                    <a:pt x="18886" y="7474"/>
                    <a:pt x="18869" y="7440"/>
                    <a:pt x="18852" y="7405"/>
                  </a:cubicBezTo>
                  <a:cubicBezTo>
                    <a:pt x="18817" y="7353"/>
                    <a:pt x="18731" y="7336"/>
                    <a:pt x="18705" y="7284"/>
                  </a:cubicBezTo>
                  <a:cubicBezTo>
                    <a:pt x="18679" y="7232"/>
                    <a:pt x="18705" y="7171"/>
                    <a:pt x="18713" y="7128"/>
                  </a:cubicBezTo>
                  <a:cubicBezTo>
                    <a:pt x="18713" y="7084"/>
                    <a:pt x="18705" y="7041"/>
                    <a:pt x="18696" y="7006"/>
                  </a:cubicBezTo>
                  <a:cubicBezTo>
                    <a:pt x="18661" y="6937"/>
                    <a:pt x="18592" y="6885"/>
                    <a:pt x="18514" y="6868"/>
                  </a:cubicBezTo>
                  <a:cubicBezTo>
                    <a:pt x="18488" y="6858"/>
                    <a:pt x="18462" y="6853"/>
                    <a:pt x="18436" y="6853"/>
                  </a:cubicBezTo>
                  <a:cubicBezTo>
                    <a:pt x="18394" y="6853"/>
                    <a:pt x="18353" y="6867"/>
                    <a:pt x="18315" y="6894"/>
                  </a:cubicBezTo>
                  <a:cubicBezTo>
                    <a:pt x="18219" y="6954"/>
                    <a:pt x="18254" y="7076"/>
                    <a:pt x="18254" y="7171"/>
                  </a:cubicBezTo>
                  <a:cubicBezTo>
                    <a:pt x="18263" y="7310"/>
                    <a:pt x="18228" y="7440"/>
                    <a:pt x="18159" y="7552"/>
                  </a:cubicBezTo>
                  <a:cubicBezTo>
                    <a:pt x="18089" y="7647"/>
                    <a:pt x="17985" y="7717"/>
                    <a:pt x="17925" y="7812"/>
                  </a:cubicBezTo>
                  <a:cubicBezTo>
                    <a:pt x="17864" y="7916"/>
                    <a:pt x="17864" y="8037"/>
                    <a:pt x="17812" y="8141"/>
                  </a:cubicBezTo>
                  <a:cubicBezTo>
                    <a:pt x="17760" y="8228"/>
                    <a:pt x="17674" y="8280"/>
                    <a:pt x="17578" y="8297"/>
                  </a:cubicBezTo>
                  <a:cubicBezTo>
                    <a:pt x="17557" y="8301"/>
                    <a:pt x="17535" y="8303"/>
                    <a:pt x="17514" y="8303"/>
                  </a:cubicBezTo>
                  <a:cubicBezTo>
                    <a:pt x="17483" y="8303"/>
                    <a:pt x="17453" y="8299"/>
                    <a:pt x="17422" y="8289"/>
                  </a:cubicBezTo>
                  <a:cubicBezTo>
                    <a:pt x="17405" y="8289"/>
                    <a:pt x="17318" y="8254"/>
                    <a:pt x="17318" y="8228"/>
                  </a:cubicBezTo>
                  <a:cubicBezTo>
                    <a:pt x="17318" y="8202"/>
                    <a:pt x="17405" y="8176"/>
                    <a:pt x="17422" y="8159"/>
                  </a:cubicBezTo>
                  <a:cubicBezTo>
                    <a:pt x="17457" y="8133"/>
                    <a:pt x="17483" y="8098"/>
                    <a:pt x="17500" y="8063"/>
                  </a:cubicBezTo>
                  <a:cubicBezTo>
                    <a:pt x="17544" y="7968"/>
                    <a:pt x="17544" y="7873"/>
                    <a:pt x="17622" y="7803"/>
                  </a:cubicBezTo>
                  <a:cubicBezTo>
                    <a:pt x="17708" y="7751"/>
                    <a:pt x="17778" y="7682"/>
                    <a:pt x="17847" y="7613"/>
                  </a:cubicBezTo>
                  <a:cubicBezTo>
                    <a:pt x="17890" y="7535"/>
                    <a:pt x="17907" y="7440"/>
                    <a:pt x="17890" y="7344"/>
                  </a:cubicBezTo>
                  <a:cubicBezTo>
                    <a:pt x="17873" y="7292"/>
                    <a:pt x="17907" y="7240"/>
                    <a:pt x="17959" y="7223"/>
                  </a:cubicBezTo>
                  <a:cubicBezTo>
                    <a:pt x="18003" y="7197"/>
                    <a:pt x="18037" y="7162"/>
                    <a:pt x="18055" y="7110"/>
                  </a:cubicBezTo>
                  <a:cubicBezTo>
                    <a:pt x="18081" y="7006"/>
                    <a:pt x="17968" y="6946"/>
                    <a:pt x="17925" y="6859"/>
                  </a:cubicBezTo>
                  <a:cubicBezTo>
                    <a:pt x="17899" y="6790"/>
                    <a:pt x="17890" y="6712"/>
                    <a:pt x="17899" y="6634"/>
                  </a:cubicBezTo>
                  <a:lnTo>
                    <a:pt x="17890" y="6365"/>
                  </a:lnTo>
                  <a:cubicBezTo>
                    <a:pt x="17873" y="6053"/>
                    <a:pt x="17812" y="5698"/>
                    <a:pt x="17933" y="5404"/>
                  </a:cubicBezTo>
                  <a:cubicBezTo>
                    <a:pt x="17942" y="5360"/>
                    <a:pt x="17907" y="5326"/>
                    <a:pt x="17873" y="5326"/>
                  </a:cubicBezTo>
                  <a:lnTo>
                    <a:pt x="17734" y="5308"/>
                  </a:lnTo>
                  <a:lnTo>
                    <a:pt x="17717" y="5308"/>
                  </a:lnTo>
                  <a:cubicBezTo>
                    <a:pt x="17691" y="5239"/>
                    <a:pt x="17630" y="5178"/>
                    <a:pt x="17561" y="5152"/>
                  </a:cubicBezTo>
                  <a:cubicBezTo>
                    <a:pt x="17648" y="5031"/>
                    <a:pt x="17726" y="4910"/>
                    <a:pt x="17795" y="4780"/>
                  </a:cubicBezTo>
                  <a:cubicBezTo>
                    <a:pt x="17856" y="4667"/>
                    <a:pt x="17968" y="4503"/>
                    <a:pt x="17951" y="4364"/>
                  </a:cubicBezTo>
                  <a:cubicBezTo>
                    <a:pt x="17942" y="4260"/>
                    <a:pt x="17864" y="4182"/>
                    <a:pt x="17769" y="4165"/>
                  </a:cubicBezTo>
                  <a:cubicBezTo>
                    <a:pt x="17717" y="4147"/>
                    <a:pt x="17665" y="4139"/>
                    <a:pt x="17604" y="4139"/>
                  </a:cubicBezTo>
                  <a:cubicBezTo>
                    <a:pt x="17570" y="4143"/>
                    <a:pt x="17537" y="4145"/>
                    <a:pt x="17505" y="4145"/>
                  </a:cubicBezTo>
                  <a:cubicBezTo>
                    <a:pt x="17472" y="4145"/>
                    <a:pt x="17440" y="4143"/>
                    <a:pt x="17405" y="4139"/>
                  </a:cubicBezTo>
                  <a:cubicBezTo>
                    <a:pt x="17332" y="4124"/>
                    <a:pt x="17289" y="4004"/>
                    <a:pt x="17215" y="4004"/>
                  </a:cubicBezTo>
                  <a:cubicBezTo>
                    <a:pt x="17202" y="4004"/>
                    <a:pt x="17187" y="4008"/>
                    <a:pt x="17171" y="4017"/>
                  </a:cubicBezTo>
                  <a:cubicBezTo>
                    <a:pt x="17128" y="4043"/>
                    <a:pt x="17110" y="4087"/>
                    <a:pt x="17110" y="4139"/>
                  </a:cubicBezTo>
                  <a:cubicBezTo>
                    <a:pt x="17102" y="4217"/>
                    <a:pt x="17093" y="4303"/>
                    <a:pt x="17084" y="4390"/>
                  </a:cubicBezTo>
                  <a:cubicBezTo>
                    <a:pt x="17015" y="4702"/>
                    <a:pt x="16877" y="4996"/>
                    <a:pt x="16669" y="5248"/>
                  </a:cubicBezTo>
                  <a:cubicBezTo>
                    <a:pt x="16565" y="5378"/>
                    <a:pt x="16625" y="5525"/>
                    <a:pt x="16634" y="5689"/>
                  </a:cubicBezTo>
                  <a:cubicBezTo>
                    <a:pt x="16634" y="5889"/>
                    <a:pt x="16599" y="6097"/>
                    <a:pt x="16521" y="6287"/>
                  </a:cubicBezTo>
                  <a:cubicBezTo>
                    <a:pt x="16513" y="6305"/>
                    <a:pt x="16521" y="6331"/>
                    <a:pt x="16539" y="6348"/>
                  </a:cubicBezTo>
                  <a:cubicBezTo>
                    <a:pt x="16669" y="6495"/>
                    <a:pt x="16825" y="6625"/>
                    <a:pt x="16998" y="6720"/>
                  </a:cubicBezTo>
                  <a:cubicBezTo>
                    <a:pt x="16946" y="6816"/>
                    <a:pt x="16885" y="6920"/>
                    <a:pt x="16842" y="7015"/>
                  </a:cubicBezTo>
                  <a:cubicBezTo>
                    <a:pt x="16833" y="7015"/>
                    <a:pt x="16833" y="7006"/>
                    <a:pt x="16825" y="7006"/>
                  </a:cubicBezTo>
                  <a:cubicBezTo>
                    <a:pt x="16790" y="6989"/>
                    <a:pt x="16755" y="6963"/>
                    <a:pt x="16729" y="6946"/>
                  </a:cubicBezTo>
                  <a:cubicBezTo>
                    <a:pt x="16660" y="6894"/>
                    <a:pt x="16591" y="6842"/>
                    <a:pt x="16530" y="6781"/>
                  </a:cubicBezTo>
                  <a:cubicBezTo>
                    <a:pt x="16435" y="6686"/>
                    <a:pt x="16357" y="6539"/>
                    <a:pt x="16218" y="6504"/>
                  </a:cubicBezTo>
                  <a:cubicBezTo>
                    <a:pt x="16140" y="6495"/>
                    <a:pt x="16080" y="6521"/>
                    <a:pt x="16045" y="6435"/>
                  </a:cubicBezTo>
                  <a:cubicBezTo>
                    <a:pt x="16028" y="6383"/>
                    <a:pt x="16010" y="6339"/>
                    <a:pt x="15993" y="6287"/>
                  </a:cubicBezTo>
                  <a:cubicBezTo>
                    <a:pt x="15941" y="6206"/>
                    <a:pt x="15857" y="6162"/>
                    <a:pt x="15764" y="6162"/>
                  </a:cubicBezTo>
                  <a:cubicBezTo>
                    <a:pt x="15748" y="6162"/>
                    <a:pt x="15732" y="6163"/>
                    <a:pt x="15716" y="6166"/>
                  </a:cubicBezTo>
                  <a:cubicBezTo>
                    <a:pt x="15696" y="6168"/>
                    <a:pt x="15676" y="6169"/>
                    <a:pt x="15656" y="6169"/>
                  </a:cubicBezTo>
                  <a:cubicBezTo>
                    <a:pt x="15519" y="6169"/>
                    <a:pt x="15380" y="6117"/>
                    <a:pt x="15274" y="6019"/>
                  </a:cubicBezTo>
                  <a:cubicBezTo>
                    <a:pt x="15218" y="5969"/>
                    <a:pt x="15150" y="5903"/>
                    <a:pt x="15066" y="5903"/>
                  </a:cubicBezTo>
                  <a:cubicBezTo>
                    <a:pt x="15047" y="5903"/>
                    <a:pt x="15026" y="5907"/>
                    <a:pt x="15005" y="5915"/>
                  </a:cubicBezTo>
                  <a:cubicBezTo>
                    <a:pt x="14919" y="5949"/>
                    <a:pt x="14893" y="6071"/>
                    <a:pt x="14971" y="6140"/>
                  </a:cubicBezTo>
                  <a:cubicBezTo>
                    <a:pt x="15083" y="6261"/>
                    <a:pt x="15196" y="6374"/>
                    <a:pt x="15308" y="6487"/>
                  </a:cubicBezTo>
                  <a:cubicBezTo>
                    <a:pt x="15205" y="6573"/>
                    <a:pt x="15144" y="6694"/>
                    <a:pt x="15135" y="6824"/>
                  </a:cubicBezTo>
                  <a:cubicBezTo>
                    <a:pt x="15135" y="6868"/>
                    <a:pt x="15135" y="6954"/>
                    <a:pt x="15101" y="6989"/>
                  </a:cubicBezTo>
                  <a:cubicBezTo>
                    <a:pt x="15081" y="7004"/>
                    <a:pt x="15067" y="7010"/>
                    <a:pt x="15056" y="7010"/>
                  </a:cubicBezTo>
                  <a:cubicBezTo>
                    <a:pt x="15022" y="7010"/>
                    <a:pt x="15020" y="6952"/>
                    <a:pt x="15014" y="6920"/>
                  </a:cubicBezTo>
                  <a:cubicBezTo>
                    <a:pt x="15005" y="6859"/>
                    <a:pt x="14971" y="6807"/>
                    <a:pt x="14919" y="6781"/>
                  </a:cubicBezTo>
                  <a:cubicBezTo>
                    <a:pt x="14908" y="6773"/>
                    <a:pt x="14896" y="6769"/>
                    <a:pt x="14884" y="6769"/>
                  </a:cubicBezTo>
                  <a:cubicBezTo>
                    <a:pt x="14860" y="6769"/>
                    <a:pt x="14838" y="6786"/>
                    <a:pt x="14832" y="6816"/>
                  </a:cubicBezTo>
                  <a:cubicBezTo>
                    <a:pt x="14818" y="6859"/>
                    <a:pt x="14777" y="6872"/>
                    <a:pt x="14730" y="6872"/>
                  </a:cubicBezTo>
                  <a:cubicBezTo>
                    <a:pt x="14665" y="6872"/>
                    <a:pt x="14586" y="6847"/>
                    <a:pt x="14546" y="6842"/>
                  </a:cubicBezTo>
                  <a:cubicBezTo>
                    <a:pt x="14503" y="6842"/>
                    <a:pt x="14451" y="6850"/>
                    <a:pt x="14416" y="6868"/>
                  </a:cubicBezTo>
                  <a:cubicBezTo>
                    <a:pt x="14373" y="6885"/>
                    <a:pt x="14356" y="6920"/>
                    <a:pt x="14321" y="6937"/>
                  </a:cubicBezTo>
                  <a:cubicBezTo>
                    <a:pt x="14311" y="6944"/>
                    <a:pt x="14301" y="6947"/>
                    <a:pt x="14289" y="6947"/>
                  </a:cubicBezTo>
                  <a:cubicBezTo>
                    <a:pt x="14258" y="6947"/>
                    <a:pt x="14220" y="6928"/>
                    <a:pt x="14182" y="6928"/>
                  </a:cubicBezTo>
                  <a:cubicBezTo>
                    <a:pt x="14173" y="6926"/>
                    <a:pt x="14164" y="6925"/>
                    <a:pt x="14154" y="6925"/>
                  </a:cubicBezTo>
                  <a:cubicBezTo>
                    <a:pt x="14129" y="6925"/>
                    <a:pt x="14104" y="6933"/>
                    <a:pt x="14078" y="6946"/>
                  </a:cubicBezTo>
                  <a:cubicBezTo>
                    <a:pt x="14026" y="6972"/>
                    <a:pt x="13922" y="7093"/>
                    <a:pt x="13844" y="7110"/>
                  </a:cubicBezTo>
                  <a:cubicBezTo>
                    <a:pt x="13922" y="6989"/>
                    <a:pt x="13957" y="6842"/>
                    <a:pt x="13948" y="6694"/>
                  </a:cubicBezTo>
                  <a:cubicBezTo>
                    <a:pt x="13948" y="6660"/>
                    <a:pt x="13916" y="6637"/>
                    <a:pt x="13881" y="6637"/>
                  </a:cubicBezTo>
                  <a:cubicBezTo>
                    <a:pt x="13872" y="6637"/>
                    <a:pt x="13862" y="6639"/>
                    <a:pt x="13853" y="6642"/>
                  </a:cubicBezTo>
                  <a:cubicBezTo>
                    <a:pt x="13628" y="6755"/>
                    <a:pt x="13437" y="6928"/>
                    <a:pt x="13299" y="7145"/>
                  </a:cubicBezTo>
                  <a:cubicBezTo>
                    <a:pt x="13186" y="7162"/>
                    <a:pt x="13082" y="7206"/>
                    <a:pt x="12995" y="7275"/>
                  </a:cubicBezTo>
                  <a:cubicBezTo>
                    <a:pt x="12943" y="7310"/>
                    <a:pt x="12891" y="7344"/>
                    <a:pt x="12839" y="7379"/>
                  </a:cubicBezTo>
                  <a:cubicBezTo>
                    <a:pt x="12770" y="7414"/>
                    <a:pt x="12692" y="7431"/>
                    <a:pt x="12623" y="7440"/>
                  </a:cubicBezTo>
                  <a:cubicBezTo>
                    <a:pt x="12467" y="7474"/>
                    <a:pt x="12458" y="7578"/>
                    <a:pt x="12424" y="7717"/>
                  </a:cubicBezTo>
                  <a:cubicBezTo>
                    <a:pt x="12411" y="7754"/>
                    <a:pt x="12394" y="7786"/>
                    <a:pt x="12361" y="7786"/>
                  </a:cubicBezTo>
                  <a:cubicBezTo>
                    <a:pt x="12347" y="7786"/>
                    <a:pt x="12331" y="7781"/>
                    <a:pt x="12311" y="7769"/>
                  </a:cubicBezTo>
                  <a:cubicBezTo>
                    <a:pt x="12285" y="7743"/>
                    <a:pt x="12250" y="7717"/>
                    <a:pt x="12224" y="7682"/>
                  </a:cubicBezTo>
                  <a:cubicBezTo>
                    <a:pt x="12207" y="7656"/>
                    <a:pt x="12155" y="7621"/>
                    <a:pt x="12155" y="7587"/>
                  </a:cubicBezTo>
                  <a:cubicBezTo>
                    <a:pt x="12155" y="7552"/>
                    <a:pt x="12190" y="7543"/>
                    <a:pt x="12216" y="7517"/>
                  </a:cubicBezTo>
                  <a:cubicBezTo>
                    <a:pt x="12294" y="7422"/>
                    <a:pt x="12302" y="7292"/>
                    <a:pt x="12250" y="7180"/>
                  </a:cubicBezTo>
                  <a:cubicBezTo>
                    <a:pt x="12233" y="7136"/>
                    <a:pt x="12190" y="7102"/>
                    <a:pt x="12146" y="7093"/>
                  </a:cubicBezTo>
                  <a:cubicBezTo>
                    <a:pt x="12112" y="7093"/>
                    <a:pt x="12077" y="7102"/>
                    <a:pt x="12042" y="7102"/>
                  </a:cubicBezTo>
                  <a:cubicBezTo>
                    <a:pt x="11990" y="7093"/>
                    <a:pt x="11938" y="7067"/>
                    <a:pt x="11904" y="7015"/>
                  </a:cubicBezTo>
                  <a:cubicBezTo>
                    <a:pt x="11865" y="6971"/>
                    <a:pt x="11803" y="6927"/>
                    <a:pt x="11742" y="6927"/>
                  </a:cubicBezTo>
                  <a:cubicBezTo>
                    <a:pt x="11707" y="6927"/>
                    <a:pt x="11673" y="6942"/>
                    <a:pt x="11644" y="6980"/>
                  </a:cubicBezTo>
                  <a:cubicBezTo>
                    <a:pt x="11618" y="7024"/>
                    <a:pt x="11618" y="7076"/>
                    <a:pt x="11635" y="7128"/>
                  </a:cubicBezTo>
                  <a:cubicBezTo>
                    <a:pt x="11653" y="7223"/>
                    <a:pt x="11661" y="7327"/>
                    <a:pt x="11670" y="7431"/>
                  </a:cubicBezTo>
                  <a:cubicBezTo>
                    <a:pt x="11670" y="7543"/>
                    <a:pt x="11661" y="7647"/>
                    <a:pt x="11661" y="7760"/>
                  </a:cubicBezTo>
                  <a:cubicBezTo>
                    <a:pt x="11653" y="7821"/>
                    <a:pt x="11696" y="7881"/>
                    <a:pt x="11756" y="7907"/>
                  </a:cubicBezTo>
                  <a:cubicBezTo>
                    <a:pt x="11834" y="7959"/>
                    <a:pt x="11782" y="8081"/>
                    <a:pt x="11756" y="8159"/>
                  </a:cubicBezTo>
                  <a:cubicBezTo>
                    <a:pt x="11731" y="8219"/>
                    <a:pt x="11705" y="8280"/>
                    <a:pt x="11670" y="8340"/>
                  </a:cubicBezTo>
                  <a:cubicBezTo>
                    <a:pt x="11644" y="8323"/>
                    <a:pt x="11618" y="8315"/>
                    <a:pt x="11592" y="8315"/>
                  </a:cubicBezTo>
                  <a:cubicBezTo>
                    <a:pt x="11582" y="8312"/>
                    <a:pt x="11572" y="8311"/>
                    <a:pt x="11561" y="8311"/>
                  </a:cubicBezTo>
                  <a:cubicBezTo>
                    <a:pt x="11537" y="8311"/>
                    <a:pt x="11512" y="8317"/>
                    <a:pt x="11488" y="8323"/>
                  </a:cubicBezTo>
                  <a:cubicBezTo>
                    <a:pt x="11480" y="8225"/>
                    <a:pt x="11394" y="8154"/>
                    <a:pt x="11304" y="8154"/>
                  </a:cubicBezTo>
                  <a:cubicBezTo>
                    <a:pt x="11290" y="8154"/>
                    <a:pt x="11276" y="8155"/>
                    <a:pt x="11263" y="8159"/>
                  </a:cubicBezTo>
                  <a:cubicBezTo>
                    <a:pt x="11167" y="8185"/>
                    <a:pt x="11150" y="8263"/>
                    <a:pt x="11098" y="8323"/>
                  </a:cubicBezTo>
                  <a:cubicBezTo>
                    <a:pt x="11020" y="8410"/>
                    <a:pt x="10916" y="8470"/>
                    <a:pt x="10804" y="8505"/>
                  </a:cubicBezTo>
                  <a:cubicBezTo>
                    <a:pt x="10778" y="8505"/>
                    <a:pt x="10760" y="8531"/>
                    <a:pt x="10760" y="8557"/>
                  </a:cubicBezTo>
                  <a:cubicBezTo>
                    <a:pt x="10769" y="8678"/>
                    <a:pt x="10812" y="8791"/>
                    <a:pt x="10881" y="8886"/>
                  </a:cubicBezTo>
                  <a:cubicBezTo>
                    <a:pt x="10812" y="8956"/>
                    <a:pt x="10734" y="9034"/>
                    <a:pt x="10726" y="9120"/>
                  </a:cubicBezTo>
                  <a:cubicBezTo>
                    <a:pt x="10726" y="9120"/>
                    <a:pt x="10726" y="9129"/>
                    <a:pt x="10726" y="9129"/>
                  </a:cubicBezTo>
                  <a:cubicBezTo>
                    <a:pt x="10682" y="9120"/>
                    <a:pt x="10639" y="9120"/>
                    <a:pt x="10587" y="9120"/>
                  </a:cubicBezTo>
                  <a:cubicBezTo>
                    <a:pt x="10526" y="9120"/>
                    <a:pt x="10466" y="9112"/>
                    <a:pt x="10414" y="9077"/>
                  </a:cubicBezTo>
                  <a:cubicBezTo>
                    <a:pt x="10362" y="9025"/>
                    <a:pt x="10336" y="8964"/>
                    <a:pt x="10275" y="8921"/>
                  </a:cubicBezTo>
                  <a:cubicBezTo>
                    <a:pt x="10233" y="8900"/>
                    <a:pt x="10165" y="8866"/>
                    <a:pt x="10103" y="8866"/>
                  </a:cubicBezTo>
                  <a:cubicBezTo>
                    <a:pt x="10063" y="8866"/>
                    <a:pt x="10025" y="8880"/>
                    <a:pt x="9998" y="8921"/>
                  </a:cubicBezTo>
                  <a:cubicBezTo>
                    <a:pt x="9929" y="9016"/>
                    <a:pt x="10032" y="9068"/>
                    <a:pt x="10084" y="9138"/>
                  </a:cubicBezTo>
                  <a:cubicBezTo>
                    <a:pt x="10154" y="9215"/>
                    <a:pt x="10084" y="9345"/>
                    <a:pt x="10180" y="9423"/>
                  </a:cubicBezTo>
                  <a:cubicBezTo>
                    <a:pt x="10206" y="9458"/>
                    <a:pt x="10344" y="9510"/>
                    <a:pt x="10223" y="9527"/>
                  </a:cubicBezTo>
                  <a:cubicBezTo>
                    <a:pt x="10219" y="9528"/>
                    <a:pt x="10214" y="9528"/>
                    <a:pt x="10210" y="9528"/>
                  </a:cubicBezTo>
                  <a:cubicBezTo>
                    <a:pt x="10139" y="9528"/>
                    <a:pt x="10090" y="9464"/>
                    <a:pt x="10041" y="9423"/>
                  </a:cubicBezTo>
                  <a:cubicBezTo>
                    <a:pt x="10006" y="9371"/>
                    <a:pt x="9963" y="9337"/>
                    <a:pt x="9911" y="9311"/>
                  </a:cubicBezTo>
                  <a:cubicBezTo>
                    <a:pt x="9905" y="9309"/>
                    <a:pt x="9897" y="9309"/>
                    <a:pt x="9890" y="9309"/>
                  </a:cubicBezTo>
                  <a:cubicBezTo>
                    <a:pt x="9859" y="9309"/>
                    <a:pt x="9821" y="9317"/>
                    <a:pt x="9790" y="9317"/>
                  </a:cubicBezTo>
                  <a:cubicBezTo>
                    <a:pt x="9776" y="9317"/>
                    <a:pt x="9764" y="9315"/>
                    <a:pt x="9755" y="9311"/>
                  </a:cubicBezTo>
                  <a:cubicBezTo>
                    <a:pt x="9695" y="9276"/>
                    <a:pt x="9773" y="9164"/>
                    <a:pt x="9773" y="9112"/>
                  </a:cubicBezTo>
                  <a:cubicBezTo>
                    <a:pt x="9781" y="9060"/>
                    <a:pt x="9764" y="9016"/>
                    <a:pt x="9729" y="8982"/>
                  </a:cubicBezTo>
                  <a:lnTo>
                    <a:pt x="9721" y="8982"/>
                  </a:lnTo>
                  <a:cubicBezTo>
                    <a:pt x="9721" y="8973"/>
                    <a:pt x="9721" y="8973"/>
                    <a:pt x="9721" y="8964"/>
                  </a:cubicBezTo>
                  <a:cubicBezTo>
                    <a:pt x="9712" y="8886"/>
                    <a:pt x="9695" y="8817"/>
                    <a:pt x="9651" y="8756"/>
                  </a:cubicBezTo>
                  <a:cubicBezTo>
                    <a:pt x="9695" y="8713"/>
                    <a:pt x="9712" y="8652"/>
                    <a:pt x="9703" y="8592"/>
                  </a:cubicBezTo>
                  <a:cubicBezTo>
                    <a:pt x="9695" y="8540"/>
                    <a:pt x="9669" y="8496"/>
                    <a:pt x="9625" y="8470"/>
                  </a:cubicBezTo>
                  <a:cubicBezTo>
                    <a:pt x="9608" y="8462"/>
                    <a:pt x="9582" y="8462"/>
                    <a:pt x="9565" y="8453"/>
                  </a:cubicBezTo>
                  <a:cubicBezTo>
                    <a:pt x="9504" y="8418"/>
                    <a:pt x="9521" y="8384"/>
                    <a:pt x="9521" y="8332"/>
                  </a:cubicBezTo>
                  <a:cubicBezTo>
                    <a:pt x="9504" y="8089"/>
                    <a:pt x="9244" y="8124"/>
                    <a:pt x="9123" y="7994"/>
                  </a:cubicBezTo>
                  <a:cubicBezTo>
                    <a:pt x="9131" y="7991"/>
                    <a:pt x="9140" y="7989"/>
                    <a:pt x="9150" y="7989"/>
                  </a:cubicBezTo>
                  <a:cubicBezTo>
                    <a:pt x="9217" y="7989"/>
                    <a:pt x="9328" y="8058"/>
                    <a:pt x="9365" y="8081"/>
                  </a:cubicBezTo>
                  <a:cubicBezTo>
                    <a:pt x="9469" y="8133"/>
                    <a:pt x="9565" y="8185"/>
                    <a:pt x="9669" y="8228"/>
                  </a:cubicBezTo>
                  <a:cubicBezTo>
                    <a:pt x="9851" y="8315"/>
                    <a:pt x="10050" y="8366"/>
                    <a:pt x="10258" y="8384"/>
                  </a:cubicBezTo>
                  <a:cubicBezTo>
                    <a:pt x="10285" y="8386"/>
                    <a:pt x="10313" y="8387"/>
                    <a:pt x="10340" y="8387"/>
                  </a:cubicBezTo>
                  <a:cubicBezTo>
                    <a:pt x="10645" y="8387"/>
                    <a:pt x="10956" y="8255"/>
                    <a:pt x="11107" y="7977"/>
                  </a:cubicBezTo>
                  <a:cubicBezTo>
                    <a:pt x="11115" y="7951"/>
                    <a:pt x="11115" y="7925"/>
                    <a:pt x="11098" y="7907"/>
                  </a:cubicBezTo>
                  <a:lnTo>
                    <a:pt x="11055" y="7864"/>
                  </a:lnTo>
                  <a:cubicBezTo>
                    <a:pt x="11150" y="7777"/>
                    <a:pt x="11124" y="7613"/>
                    <a:pt x="11011" y="7561"/>
                  </a:cubicBezTo>
                  <a:cubicBezTo>
                    <a:pt x="11011" y="7526"/>
                    <a:pt x="11011" y="7491"/>
                    <a:pt x="11003" y="7465"/>
                  </a:cubicBezTo>
                  <a:cubicBezTo>
                    <a:pt x="10968" y="7370"/>
                    <a:pt x="10873" y="7344"/>
                    <a:pt x="10786" y="7318"/>
                  </a:cubicBezTo>
                  <a:cubicBezTo>
                    <a:pt x="10596" y="7249"/>
                    <a:pt x="10492" y="7076"/>
                    <a:pt x="10379" y="6928"/>
                  </a:cubicBezTo>
                  <a:cubicBezTo>
                    <a:pt x="10292" y="6781"/>
                    <a:pt x="10154" y="6660"/>
                    <a:pt x="9989" y="6599"/>
                  </a:cubicBezTo>
                  <a:cubicBezTo>
                    <a:pt x="9923" y="6581"/>
                    <a:pt x="9856" y="6575"/>
                    <a:pt x="9790" y="6575"/>
                  </a:cubicBezTo>
                  <a:cubicBezTo>
                    <a:pt x="9692" y="6575"/>
                    <a:pt x="9594" y="6587"/>
                    <a:pt x="9496" y="6587"/>
                  </a:cubicBezTo>
                  <a:cubicBezTo>
                    <a:pt x="9444" y="6587"/>
                    <a:pt x="9392" y="6584"/>
                    <a:pt x="9339" y="6573"/>
                  </a:cubicBezTo>
                  <a:cubicBezTo>
                    <a:pt x="9365" y="6495"/>
                    <a:pt x="9357" y="6409"/>
                    <a:pt x="9322" y="6331"/>
                  </a:cubicBezTo>
                  <a:cubicBezTo>
                    <a:pt x="9312" y="6311"/>
                    <a:pt x="9294" y="6300"/>
                    <a:pt x="9274" y="6300"/>
                  </a:cubicBezTo>
                  <a:cubicBezTo>
                    <a:pt x="9259" y="6300"/>
                    <a:pt x="9242" y="6307"/>
                    <a:pt x="9227" y="6322"/>
                  </a:cubicBezTo>
                  <a:cubicBezTo>
                    <a:pt x="9224" y="6325"/>
                    <a:pt x="9222" y="6326"/>
                    <a:pt x="9219" y="6326"/>
                  </a:cubicBezTo>
                  <a:cubicBezTo>
                    <a:pt x="9197" y="6326"/>
                    <a:pt x="9183" y="6234"/>
                    <a:pt x="9175" y="6227"/>
                  </a:cubicBezTo>
                  <a:cubicBezTo>
                    <a:pt x="9166" y="6209"/>
                    <a:pt x="9157" y="6201"/>
                    <a:pt x="9149" y="6183"/>
                  </a:cubicBezTo>
                  <a:cubicBezTo>
                    <a:pt x="9123" y="6171"/>
                    <a:pt x="9093" y="6163"/>
                    <a:pt x="9066" y="6163"/>
                  </a:cubicBezTo>
                  <a:cubicBezTo>
                    <a:pt x="9055" y="6163"/>
                    <a:pt x="9045" y="6164"/>
                    <a:pt x="9036" y="6166"/>
                  </a:cubicBezTo>
                  <a:cubicBezTo>
                    <a:pt x="8984" y="6183"/>
                    <a:pt x="8941" y="6201"/>
                    <a:pt x="8898" y="6235"/>
                  </a:cubicBezTo>
                  <a:cubicBezTo>
                    <a:pt x="8859" y="6257"/>
                    <a:pt x="8817" y="6268"/>
                    <a:pt x="8777" y="6268"/>
                  </a:cubicBezTo>
                  <a:cubicBezTo>
                    <a:pt x="8737" y="6268"/>
                    <a:pt x="8698" y="6257"/>
                    <a:pt x="8664" y="6235"/>
                  </a:cubicBezTo>
                  <a:cubicBezTo>
                    <a:pt x="8664" y="6227"/>
                    <a:pt x="8655" y="6218"/>
                    <a:pt x="8646" y="6209"/>
                  </a:cubicBezTo>
                  <a:lnTo>
                    <a:pt x="8456" y="6062"/>
                  </a:lnTo>
                  <a:cubicBezTo>
                    <a:pt x="8542" y="6045"/>
                    <a:pt x="8629" y="6027"/>
                    <a:pt x="8716" y="5993"/>
                  </a:cubicBezTo>
                  <a:cubicBezTo>
                    <a:pt x="8776" y="5967"/>
                    <a:pt x="8811" y="5897"/>
                    <a:pt x="8776" y="5837"/>
                  </a:cubicBezTo>
                  <a:cubicBezTo>
                    <a:pt x="8733" y="5759"/>
                    <a:pt x="8620" y="5759"/>
                    <a:pt x="8551" y="5715"/>
                  </a:cubicBezTo>
                  <a:cubicBezTo>
                    <a:pt x="8447" y="5655"/>
                    <a:pt x="8430" y="5534"/>
                    <a:pt x="8334" y="5464"/>
                  </a:cubicBezTo>
                  <a:cubicBezTo>
                    <a:pt x="8283" y="5434"/>
                    <a:pt x="8228" y="5421"/>
                    <a:pt x="8172" y="5421"/>
                  </a:cubicBezTo>
                  <a:cubicBezTo>
                    <a:pt x="8039" y="5421"/>
                    <a:pt x="7901" y="5492"/>
                    <a:pt x="7797" y="5560"/>
                  </a:cubicBezTo>
                  <a:cubicBezTo>
                    <a:pt x="7728" y="5612"/>
                    <a:pt x="7659" y="5672"/>
                    <a:pt x="7667" y="5759"/>
                  </a:cubicBezTo>
                  <a:cubicBezTo>
                    <a:pt x="7676" y="5828"/>
                    <a:pt x="7702" y="5863"/>
                    <a:pt x="7633" y="5897"/>
                  </a:cubicBezTo>
                  <a:cubicBezTo>
                    <a:pt x="7615" y="5906"/>
                    <a:pt x="7589" y="5915"/>
                    <a:pt x="7563" y="5923"/>
                  </a:cubicBezTo>
                  <a:cubicBezTo>
                    <a:pt x="7581" y="5854"/>
                    <a:pt x="7572" y="5776"/>
                    <a:pt x="7546" y="5707"/>
                  </a:cubicBezTo>
                  <a:cubicBezTo>
                    <a:pt x="7541" y="5679"/>
                    <a:pt x="7514" y="5662"/>
                    <a:pt x="7489" y="5662"/>
                  </a:cubicBezTo>
                  <a:cubicBezTo>
                    <a:pt x="7475" y="5662"/>
                    <a:pt x="7460" y="5668"/>
                    <a:pt x="7451" y="5681"/>
                  </a:cubicBezTo>
                  <a:cubicBezTo>
                    <a:pt x="7321" y="5819"/>
                    <a:pt x="7156" y="5906"/>
                    <a:pt x="6974" y="5941"/>
                  </a:cubicBezTo>
                  <a:cubicBezTo>
                    <a:pt x="6844" y="5958"/>
                    <a:pt x="6714" y="5984"/>
                    <a:pt x="6628" y="6097"/>
                  </a:cubicBezTo>
                  <a:cubicBezTo>
                    <a:pt x="6610" y="6131"/>
                    <a:pt x="6619" y="6166"/>
                    <a:pt x="6654" y="6183"/>
                  </a:cubicBezTo>
                  <a:lnTo>
                    <a:pt x="6524" y="6209"/>
                  </a:lnTo>
                  <a:cubicBezTo>
                    <a:pt x="6516" y="6208"/>
                    <a:pt x="6508" y="6208"/>
                    <a:pt x="6500" y="6208"/>
                  </a:cubicBezTo>
                  <a:cubicBezTo>
                    <a:pt x="6430" y="6208"/>
                    <a:pt x="6362" y="6241"/>
                    <a:pt x="6307" y="6287"/>
                  </a:cubicBezTo>
                  <a:cubicBezTo>
                    <a:pt x="6264" y="6348"/>
                    <a:pt x="6264" y="6417"/>
                    <a:pt x="6221" y="6478"/>
                  </a:cubicBezTo>
                  <a:cubicBezTo>
                    <a:pt x="6160" y="6521"/>
                    <a:pt x="6099" y="6573"/>
                    <a:pt x="6039" y="6608"/>
                  </a:cubicBezTo>
                  <a:cubicBezTo>
                    <a:pt x="5987" y="6634"/>
                    <a:pt x="5935" y="6677"/>
                    <a:pt x="5900" y="6720"/>
                  </a:cubicBezTo>
                  <a:cubicBezTo>
                    <a:pt x="5857" y="6798"/>
                    <a:pt x="5822" y="6885"/>
                    <a:pt x="5796" y="6963"/>
                  </a:cubicBezTo>
                  <a:cubicBezTo>
                    <a:pt x="5709" y="7110"/>
                    <a:pt x="5545" y="7206"/>
                    <a:pt x="5432" y="7336"/>
                  </a:cubicBezTo>
                  <a:cubicBezTo>
                    <a:pt x="5216" y="7587"/>
                    <a:pt x="5094" y="7899"/>
                    <a:pt x="4973" y="8202"/>
                  </a:cubicBezTo>
                  <a:cubicBezTo>
                    <a:pt x="4912" y="8366"/>
                    <a:pt x="4843" y="8522"/>
                    <a:pt x="4765" y="8670"/>
                  </a:cubicBezTo>
                  <a:cubicBezTo>
                    <a:pt x="4661" y="8843"/>
                    <a:pt x="4549" y="8999"/>
                    <a:pt x="4419" y="9146"/>
                  </a:cubicBezTo>
                  <a:cubicBezTo>
                    <a:pt x="4280" y="9293"/>
                    <a:pt x="4159" y="9449"/>
                    <a:pt x="4046" y="9614"/>
                  </a:cubicBezTo>
                  <a:cubicBezTo>
                    <a:pt x="3946" y="9753"/>
                    <a:pt x="3846" y="10035"/>
                    <a:pt x="3654" y="10035"/>
                  </a:cubicBezTo>
                  <a:cubicBezTo>
                    <a:pt x="3630" y="10035"/>
                    <a:pt x="3605" y="10031"/>
                    <a:pt x="3578" y="10021"/>
                  </a:cubicBezTo>
                  <a:cubicBezTo>
                    <a:pt x="3573" y="10020"/>
                    <a:pt x="3568" y="10019"/>
                    <a:pt x="3563" y="10019"/>
                  </a:cubicBezTo>
                  <a:cubicBezTo>
                    <a:pt x="3540" y="10019"/>
                    <a:pt x="3516" y="10033"/>
                    <a:pt x="3509" y="10047"/>
                  </a:cubicBezTo>
                  <a:cubicBezTo>
                    <a:pt x="3474" y="10090"/>
                    <a:pt x="3474" y="10142"/>
                    <a:pt x="3492" y="10194"/>
                  </a:cubicBezTo>
                  <a:cubicBezTo>
                    <a:pt x="3396" y="10220"/>
                    <a:pt x="3327" y="10290"/>
                    <a:pt x="3292" y="10376"/>
                  </a:cubicBezTo>
                  <a:cubicBezTo>
                    <a:pt x="3284" y="10402"/>
                    <a:pt x="3284" y="10428"/>
                    <a:pt x="3292" y="10454"/>
                  </a:cubicBezTo>
                  <a:cubicBezTo>
                    <a:pt x="3292" y="10489"/>
                    <a:pt x="3301" y="10515"/>
                    <a:pt x="3310" y="10550"/>
                  </a:cubicBezTo>
                  <a:cubicBezTo>
                    <a:pt x="3301" y="10576"/>
                    <a:pt x="3292" y="10602"/>
                    <a:pt x="3275" y="10619"/>
                  </a:cubicBezTo>
                  <a:cubicBezTo>
                    <a:pt x="3240" y="10697"/>
                    <a:pt x="3214" y="10766"/>
                    <a:pt x="3197" y="10853"/>
                  </a:cubicBezTo>
                  <a:cubicBezTo>
                    <a:pt x="3162" y="11009"/>
                    <a:pt x="3171" y="11173"/>
                    <a:pt x="3223" y="11329"/>
                  </a:cubicBezTo>
                  <a:cubicBezTo>
                    <a:pt x="3275" y="11451"/>
                    <a:pt x="3440" y="11676"/>
                    <a:pt x="3327" y="11797"/>
                  </a:cubicBezTo>
                  <a:cubicBezTo>
                    <a:pt x="3275" y="11841"/>
                    <a:pt x="3310" y="11910"/>
                    <a:pt x="3370" y="11910"/>
                  </a:cubicBezTo>
                  <a:cubicBezTo>
                    <a:pt x="3388" y="11910"/>
                    <a:pt x="3396" y="11962"/>
                    <a:pt x="3379" y="11962"/>
                  </a:cubicBezTo>
                  <a:cubicBezTo>
                    <a:pt x="3318" y="11988"/>
                    <a:pt x="3318" y="12066"/>
                    <a:pt x="3379" y="12083"/>
                  </a:cubicBezTo>
                  <a:cubicBezTo>
                    <a:pt x="3494" y="12123"/>
                    <a:pt x="3621" y="12163"/>
                    <a:pt x="3744" y="12163"/>
                  </a:cubicBezTo>
                  <a:cubicBezTo>
                    <a:pt x="3834" y="12163"/>
                    <a:pt x="3922" y="12142"/>
                    <a:pt x="4003" y="12083"/>
                  </a:cubicBezTo>
                  <a:cubicBezTo>
                    <a:pt x="4081" y="12022"/>
                    <a:pt x="4150" y="11944"/>
                    <a:pt x="4219" y="11866"/>
                  </a:cubicBezTo>
                  <a:lnTo>
                    <a:pt x="4393" y="11659"/>
                  </a:lnTo>
                  <a:cubicBezTo>
                    <a:pt x="4410" y="11728"/>
                    <a:pt x="4445" y="11797"/>
                    <a:pt x="4497" y="11849"/>
                  </a:cubicBezTo>
                  <a:cubicBezTo>
                    <a:pt x="4540" y="11901"/>
                    <a:pt x="4609" y="11936"/>
                    <a:pt x="4644" y="11996"/>
                  </a:cubicBezTo>
                  <a:cubicBezTo>
                    <a:pt x="4679" y="12083"/>
                    <a:pt x="4713" y="12170"/>
                    <a:pt x="4730" y="12265"/>
                  </a:cubicBezTo>
                  <a:cubicBezTo>
                    <a:pt x="4782" y="12430"/>
                    <a:pt x="4843" y="12603"/>
                    <a:pt x="4895" y="12767"/>
                  </a:cubicBezTo>
                  <a:cubicBezTo>
                    <a:pt x="4930" y="12889"/>
                    <a:pt x="4956" y="13045"/>
                    <a:pt x="5051" y="13131"/>
                  </a:cubicBezTo>
                  <a:cubicBezTo>
                    <a:pt x="5090" y="13166"/>
                    <a:pt x="5138" y="13183"/>
                    <a:pt x="5185" y="13183"/>
                  </a:cubicBezTo>
                  <a:cubicBezTo>
                    <a:pt x="5233" y="13183"/>
                    <a:pt x="5281" y="13166"/>
                    <a:pt x="5320" y="13131"/>
                  </a:cubicBezTo>
                  <a:cubicBezTo>
                    <a:pt x="5363" y="13088"/>
                    <a:pt x="5406" y="13036"/>
                    <a:pt x="5432" y="12984"/>
                  </a:cubicBezTo>
                  <a:cubicBezTo>
                    <a:pt x="5476" y="12915"/>
                    <a:pt x="5545" y="12854"/>
                    <a:pt x="5631" y="12828"/>
                  </a:cubicBezTo>
                  <a:cubicBezTo>
                    <a:pt x="5891" y="12698"/>
                    <a:pt x="5770" y="12412"/>
                    <a:pt x="5718" y="12196"/>
                  </a:cubicBezTo>
                  <a:cubicBezTo>
                    <a:pt x="5675" y="12100"/>
                    <a:pt x="5692" y="11996"/>
                    <a:pt x="5753" y="11918"/>
                  </a:cubicBezTo>
                  <a:cubicBezTo>
                    <a:pt x="5805" y="11866"/>
                    <a:pt x="5874" y="11832"/>
                    <a:pt x="5926" y="11789"/>
                  </a:cubicBezTo>
                  <a:cubicBezTo>
                    <a:pt x="6004" y="11728"/>
                    <a:pt x="6047" y="11633"/>
                    <a:pt x="6030" y="11537"/>
                  </a:cubicBezTo>
                  <a:cubicBezTo>
                    <a:pt x="6125" y="11468"/>
                    <a:pt x="6160" y="11355"/>
                    <a:pt x="6117" y="11251"/>
                  </a:cubicBezTo>
                  <a:cubicBezTo>
                    <a:pt x="6091" y="11173"/>
                    <a:pt x="6039" y="11113"/>
                    <a:pt x="5978" y="11061"/>
                  </a:cubicBezTo>
                  <a:cubicBezTo>
                    <a:pt x="5883" y="10974"/>
                    <a:pt x="5831" y="10844"/>
                    <a:pt x="5839" y="10714"/>
                  </a:cubicBezTo>
                  <a:cubicBezTo>
                    <a:pt x="5857" y="10480"/>
                    <a:pt x="6021" y="10272"/>
                    <a:pt x="6169" y="10099"/>
                  </a:cubicBezTo>
                  <a:cubicBezTo>
                    <a:pt x="6316" y="9917"/>
                    <a:pt x="6498" y="9727"/>
                    <a:pt x="6662" y="9536"/>
                  </a:cubicBezTo>
                  <a:cubicBezTo>
                    <a:pt x="6714" y="9467"/>
                    <a:pt x="6758" y="9397"/>
                    <a:pt x="6792" y="9319"/>
                  </a:cubicBezTo>
                  <a:cubicBezTo>
                    <a:pt x="6836" y="9198"/>
                    <a:pt x="6792" y="9077"/>
                    <a:pt x="6792" y="8956"/>
                  </a:cubicBezTo>
                  <a:cubicBezTo>
                    <a:pt x="6784" y="8895"/>
                    <a:pt x="6818" y="8834"/>
                    <a:pt x="6862" y="8808"/>
                  </a:cubicBezTo>
                  <a:cubicBezTo>
                    <a:pt x="6896" y="8782"/>
                    <a:pt x="6948" y="8782"/>
                    <a:pt x="6983" y="8765"/>
                  </a:cubicBezTo>
                  <a:cubicBezTo>
                    <a:pt x="7009" y="8748"/>
                    <a:pt x="7035" y="8722"/>
                    <a:pt x="7052" y="8687"/>
                  </a:cubicBezTo>
                  <a:cubicBezTo>
                    <a:pt x="7061" y="8678"/>
                    <a:pt x="7061" y="8661"/>
                    <a:pt x="7070" y="8652"/>
                  </a:cubicBezTo>
                  <a:cubicBezTo>
                    <a:pt x="7087" y="8609"/>
                    <a:pt x="7096" y="8600"/>
                    <a:pt x="7139" y="8592"/>
                  </a:cubicBezTo>
                  <a:cubicBezTo>
                    <a:pt x="7200" y="8592"/>
                    <a:pt x="7269" y="8600"/>
                    <a:pt x="7330" y="8618"/>
                  </a:cubicBezTo>
                  <a:cubicBezTo>
                    <a:pt x="7399" y="8618"/>
                    <a:pt x="7459" y="8626"/>
                    <a:pt x="7529" y="8644"/>
                  </a:cubicBezTo>
                  <a:cubicBezTo>
                    <a:pt x="7702" y="8696"/>
                    <a:pt x="7511" y="8886"/>
                    <a:pt x="7459" y="8973"/>
                  </a:cubicBezTo>
                  <a:cubicBezTo>
                    <a:pt x="7416" y="9060"/>
                    <a:pt x="7407" y="9164"/>
                    <a:pt x="7355" y="9259"/>
                  </a:cubicBezTo>
                  <a:cubicBezTo>
                    <a:pt x="7286" y="9363"/>
                    <a:pt x="7217" y="9458"/>
                    <a:pt x="7139" y="9553"/>
                  </a:cubicBezTo>
                  <a:cubicBezTo>
                    <a:pt x="7061" y="9657"/>
                    <a:pt x="6974" y="9753"/>
                    <a:pt x="6879" y="9848"/>
                  </a:cubicBezTo>
                  <a:cubicBezTo>
                    <a:pt x="6792" y="9926"/>
                    <a:pt x="6680" y="9995"/>
                    <a:pt x="6619" y="10099"/>
                  </a:cubicBezTo>
                  <a:cubicBezTo>
                    <a:pt x="6584" y="10177"/>
                    <a:pt x="6602" y="10264"/>
                    <a:pt x="6671" y="10316"/>
                  </a:cubicBezTo>
                  <a:cubicBezTo>
                    <a:pt x="6766" y="10428"/>
                    <a:pt x="6723" y="10558"/>
                    <a:pt x="6680" y="10680"/>
                  </a:cubicBezTo>
                  <a:cubicBezTo>
                    <a:pt x="6671" y="10697"/>
                    <a:pt x="6680" y="10723"/>
                    <a:pt x="6697" y="10740"/>
                  </a:cubicBezTo>
                  <a:lnTo>
                    <a:pt x="6766" y="10818"/>
                  </a:lnTo>
                  <a:cubicBezTo>
                    <a:pt x="6706" y="10966"/>
                    <a:pt x="6792" y="11121"/>
                    <a:pt x="6896" y="11234"/>
                  </a:cubicBezTo>
                  <a:cubicBezTo>
                    <a:pt x="6957" y="11303"/>
                    <a:pt x="7035" y="11355"/>
                    <a:pt x="7122" y="11390"/>
                  </a:cubicBezTo>
                  <a:cubicBezTo>
                    <a:pt x="7217" y="11390"/>
                    <a:pt x="7312" y="11364"/>
                    <a:pt x="7399" y="11312"/>
                  </a:cubicBezTo>
                  <a:cubicBezTo>
                    <a:pt x="7471" y="11270"/>
                    <a:pt x="7556" y="11245"/>
                    <a:pt x="7641" y="11245"/>
                  </a:cubicBezTo>
                  <a:cubicBezTo>
                    <a:pt x="7679" y="11245"/>
                    <a:pt x="7717" y="11249"/>
                    <a:pt x="7754" y="11260"/>
                  </a:cubicBezTo>
                  <a:cubicBezTo>
                    <a:pt x="7803" y="11284"/>
                    <a:pt x="7854" y="11295"/>
                    <a:pt x="7907" y="11295"/>
                  </a:cubicBezTo>
                  <a:cubicBezTo>
                    <a:pt x="7948" y="11295"/>
                    <a:pt x="7990" y="11289"/>
                    <a:pt x="8031" y="11277"/>
                  </a:cubicBezTo>
                  <a:cubicBezTo>
                    <a:pt x="8109" y="11243"/>
                    <a:pt x="8161" y="11147"/>
                    <a:pt x="8256" y="11139"/>
                  </a:cubicBezTo>
                  <a:cubicBezTo>
                    <a:pt x="8264" y="11138"/>
                    <a:pt x="8272" y="11137"/>
                    <a:pt x="8280" y="11137"/>
                  </a:cubicBezTo>
                  <a:cubicBezTo>
                    <a:pt x="8350" y="11137"/>
                    <a:pt x="8416" y="11172"/>
                    <a:pt x="8447" y="11234"/>
                  </a:cubicBezTo>
                  <a:cubicBezTo>
                    <a:pt x="8326" y="11286"/>
                    <a:pt x="8187" y="11373"/>
                    <a:pt x="8196" y="11511"/>
                  </a:cubicBezTo>
                  <a:cubicBezTo>
                    <a:pt x="8033" y="11507"/>
                    <a:pt x="7854" y="11476"/>
                    <a:pt x="7686" y="11476"/>
                  </a:cubicBezTo>
                  <a:cubicBezTo>
                    <a:pt x="7496" y="11476"/>
                    <a:pt x="7319" y="11515"/>
                    <a:pt x="7191" y="11676"/>
                  </a:cubicBezTo>
                  <a:cubicBezTo>
                    <a:pt x="7156" y="11711"/>
                    <a:pt x="7174" y="11763"/>
                    <a:pt x="7217" y="11780"/>
                  </a:cubicBezTo>
                  <a:cubicBezTo>
                    <a:pt x="7252" y="11789"/>
                    <a:pt x="7243" y="11832"/>
                    <a:pt x="7217" y="11841"/>
                  </a:cubicBezTo>
                  <a:cubicBezTo>
                    <a:pt x="7174" y="11849"/>
                    <a:pt x="7156" y="11910"/>
                    <a:pt x="7191" y="11944"/>
                  </a:cubicBezTo>
                  <a:cubicBezTo>
                    <a:pt x="7252" y="11988"/>
                    <a:pt x="7321" y="12022"/>
                    <a:pt x="7390" y="12048"/>
                  </a:cubicBezTo>
                  <a:cubicBezTo>
                    <a:pt x="7373" y="12161"/>
                    <a:pt x="7347" y="12265"/>
                    <a:pt x="7304" y="12378"/>
                  </a:cubicBezTo>
                  <a:cubicBezTo>
                    <a:pt x="7286" y="12411"/>
                    <a:pt x="7270" y="12424"/>
                    <a:pt x="7255" y="12424"/>
                  </a:cubicBezTo>
                  <a:cubicBezTo>
                    <a:pt x="7212" y="12424"/>
                    <a:pt x="7180" y="12312"/>
                    <a:pt x="7148" y="12274"/>
                  </a:cubicBezTo>
                  <a:cubicBezTo>
                    <a:pt x="7116" y="12229"/>
                    <a:pt x="7074" y="12212"/>
                    <a:pt x="7029" y="12212"/>
                  </a:cubicBezTo>
                  <a:cubicBezTo>
                    <a:pt x="6924" y="12212"/>
                    <a:pt x="6801" y="12305"/>
                    <a:pt x="6740" y="12378"/>
                  </a:cubicBezTo>
                  <a:cubicBezTo>
                    <a:pt x="6723" y="12412"/>
                    <a:pt x="6740" y="12456"/>
                    <a:pt x="6784" y="12473"/>
                  </a:cubicBezTo>
                  <a:cubicBezTo>
                    <a:pt x="6810" y="12482"/>
                    <a:pt x="6810" y="12499"/>
                    <a:pt x="6792" y="12516"/>
                  </a:cubicBezTo>
                  <a:cubicBezTo>
                    <a:pt x="6784" y="12525"/>
                    <a:pt x="6784" y="12525"/>
                    <a:pt x="6784" y="12534"/>
                  </a:cubicBezTo>
                  <a:cubicBezTo>
                    <a:pt x="6775" y="12542"/>
                    <a:pt x="6775" y="12542"/>
                    <a:pt x="6766" y="12560"/>
                  </a:cubicBezTo>
                  <a:cubicBezTo>
                    <a:pt x="6758" y="12586"/>
                    <a:pt x="6706" y="12594"/>
                    <a:pt x="6688" y="12612"/>
                  </a:cubicBezTo>
                  <a:cubicBezTo>
                    <a:pt x="6662" y="12629"/>
                    <a:pt x="6645" y="12655"/>
                    <a:pt x="6636" y="12681"/>
                  </a:cubicBezTo>
                  <a:cubicBezTo>
                    <a:pt x="6628" y="12707"/>
                    <a:pt x="6628" y="12741"/>
                    <a:pt x="6645" y="12767"/>
                  </a:cubicBezTo>
                  <a:cubicBezTo>
                    <a:pt x="6662" y="12802"/>
                    <a:pt x="6680" y="12793"/>
                    <a:pt x="6680" y="12837"/>
                  </a:cubicBezTo>
                  <a:cubicBezTo>
                    <a:pt x="6662" y="12906"/>
                    <a:pt x="6628" y="12932"/>
                    <a:pt x="6680" y="13001"/>
                  </a:cubicBezTo>
                  <a:cubicBezTo>
                    <a:pt x="6714" y="13045"/>
                    <a:pt x="6732" y="13114"/>
                    <a:pt x="6714" y="13175"/>
                  </a:cubicBezTo>
                  <a:cubicBezTo>
                    <a:pt x="6706" y="13209"/>
                    <a:pt x="6697" y="13279"/>
                    <a:pt x="6662" y="13296"/>
                  </a:cubicBezTo>
                  <a:cubicBezTo>
                    <a:pt x="6653" y="13298"/>
                    <a:pt x="6645" y="13298"/>
                    <a:pt x="6636" y="13298"/>
                  </a:cubicBezTo>
                  <a:cubicBezTo>
                    <a:pt x="6613" y="13298"/>
                    <a:pt x="6592" y="13293"/>
                    <a:pt x="6572" y="13293"/>
                  </a:cubicBezTo>
                  <a:cubicBezTo>
                    <a:pt x="6564" y="13293"/>
                    <a:pt x="6557" y="13294"/>
                    <a:pt x="6550" y="13296"/>
                  </a:cubicBezTo>
                  <a:cubicBezTo>
                    <a:pt x="6506" y="13296"/>
                    <a:pt x="6472" y="13313"/>
                    <a:pt x="6437" y="13339"/>
                  </a:cubicBezTo>
                  <a:cubicBezTo>
                    <a:pt x="6384" y="13377"/>
                    <a:pt x="6305" y="13494"/>
                    <a:pt x="6233" y="13494"/>
                  </a:cubicBezTo>
                  <a:cubicBezTo>
                    <a:pt x="6223" y="13494"/>
                    <a:pt x="6213" y="13492"/>
                    <a:pt x="6203" y="13487"/>
                  </a:cubicBezTo>
                  <a:cubicBezTo>
                    <a:pt x="6143" y="13461"/>
                    <a:pt x="6143" y="13391"/>
                    <a:pt x="6056" y="13391"/>
                  </a:cubicBezTo>
                  <a:cubicBezTo>
                    <a:pt x="5969" y="13391"/>
                    <a:pt x="5943" y="13452"/>
                    <a:pt x="5883" y="13487"/>
                  </a:cubicBezTo>
                  <a:cubicBezTo>
                    <a:pt x="5871" y="13484"/>
                    <a:pt x="5860" y="13483"/>
                    <a:pt x="5849" y="13483"/>
                  </a:cubicBezTo>
                  <a:cubicBezTo>
                    <a:pt x="5820" y="13483"/>
                    <a:pt x="5793" y="13491"/>
                    <a:pt x="5761" y="13504"/>
                  </a:cubicBezTo>
                  <a:cubicBezTo>
                    <a:pt x="5683" y="13547"/>
                    <a:pt x="5605" y="13565"/>
                    <a:pt x="5519" y="13573"/>
                  </a:cubicBezTo>
                  <a:cubicBezTo>
                    <a:pt x="5510" y="13572"/>
                    <a:pt x="5501" y="13572"/>
                    <a:pt x="5492" y="13572"/>
                  </a:cubicBezTo>
                  <a:cubicBezTo>
                    <a:pt x="5434" y="13572"/>
                    <a:pt x="5382" y="13596"/>
                    <a:pt x="5337" y="13634"/>
                  </a:cubicBezTo>
                  <a:cubicBezTo>
                    <a:pt x="5320" y="13660"/>
                    <a:pt x="5328" y="13668"/>
                    <a:pt x="5294" y="13668"/>
                  </a:cubicBezTo>
                  <a:cubicBezTo>
                    <a:pt x="5268" y="13660"/>
                    <a:pt x="5242" y="13651"/>
                    <a:pt x="5224" y="13642"/>
                  </a:cubicBezTo>
                  <a:cubicBezTo>
                    <a:pt x="5181" y="13616"/>
                    <a:pt x="5146" y="13582"/>
                    <a:pt x="5120" y="13547"/>
                  </a:cubicBezTo>
                  <a:cubicBezTo>
                    <a:pt x="5096" y="13491"/>
                    <a:pt x="5080" y="13442"/>
                    <a:pt x="5022" y="13442"/>
                  </a:cubicBezTo>
                  <a:cubicBezTo>
                    <a:pt x="5018" y="13442"/>
                    <a:pt x="5013" y="13443"/>
                    <a:pt x="5008" y="13443"/>
                  </a:cubicBezTo>
                  <a:cubicBezTo>
                    <a:pt x="4938" y="13452"/>
                    <a:pt x="4912" y="13530"/>
                    <a:pt x="4843" y="13565"/>
                  </a:cubicBezTo>
                  <a:cubicBezTo>
                    <a:pt x="4774" y="13591"/>
                    <a:pt x="4696" y="13582"/>
                    <a:pt x="4627" y="13625"/>
                  </a:cubicBezTo>
                  <a:cubicBezTo>
                    <a:pt x="4609" y="13634"/>
                    <a:pt x="4557" y="13694"/>
                    <a:pt x="4549" y="13694"/>
                  </a:cubicBezTo>
                  <a:cubicBezTo>
                    <a:pt x="4540" y="13694"/>
                    <a:pt x="4531" y="13582"/>
                    <a:pt x="4523" y="13547"/>
                  </a:cubicBezTo>
                  <a:cubicBezTo>
                    <a:pt x="4523" y="13519"/>
                    <a:pt x="4499" y="13491"/>
                    <a:pt x="4467" y="13491"/>
                  </a:cubicBezTo>
                  <a:cubicBezTo>
                    <a:pt x="4460" y="13491"/>
                    <a:pt x="4453" y="13492"/>
                    <a:pt x="4445" y="13495"/>
                  </a:cubicBezTo>
                  <a:lnTo>
                    <a:pt x="4419" y="13504"/>
                  </a:lnTo>
                  <a:cubicBezTo>
                    <a:pt x="4393" y="13487"/>
                    <a:pt x="4375" y="13469"/>
                    <a:pt x="4349" y="13461"/>
                  </a:cubicBezTo>
                  <a:cubicBezTo>
                    <a:pt x="4289" y="13435"/>
                    <a:pt x="4306" y="13400"/>
                    <a:pt x="4341" y="13357"/>
                  </a:cubicBezTo>
                  <a:cubicBezTo>
                    <a:pt x="4367" y="13322"/>
                    <a:pt x="4384" y="13279"/>
                    <a:pt x="4375" y="13235"/>
                  </a:cubicBezTo>
                  <a:cubicBezTo>
                    <a:pt x="4367" y="13166"/>
                    <a:pt x="4280" y="13149"/>
                    <a:pt x="4349" y="13079"/>
                  </a:cubicBezTo>
                  <a:cubicBezTo>
                    <a:pt x="4393" y="13036"/>
                    <a:pt x="4445" y="13019"/>
                    <a:pt x="4479" y="12975"/>
                  </a:cubicBezTo>
                  <a:cubicBezTo>
                    <a:pt x="4505" y="12923"/>
                    <a:pt x="4523" y="12863"/>
                    <a:pt x="4505" y="12811"/>
                  </a:cubicBezTo>
                  <a:cubicBezTo>
                    <a:pt x="4497" y="12646"/>
                    <a:pt x="4462" y="12473"/>
                    <a:pt x="4436" y="12308"/>
                  </a:cubicBezTo>
                  <a:cubicBezTo>
                    <a:pt x="4430" y="12283"/>
                    <a:pt x="4405" y="12267"/>
                    <a:pt x="4378" y="12267"/>
                  </a:cubicBezTo>
                  <a:cubicBezTo>
                    <a:pt x="4369" y="12267"/>
                    <a:pt x="4359" y="12269"/>
                    <a:pt x="4349" y="12274"/>
                  </a:cubicBezTo>
                  <a:cubicBezTo>
                    <a:pt x="4193" y="12360"/>
                    <a:pt x="4063" y="12490"/>
                    <a:pt x="3977" y="12655"/>
                  </a:cubicBezTo>
                  <a:cubicBezTo>
                    <a:pt x="3977" y="12664"/>
                    <a:pt x="3968" y="12672"/>
                    <a:pt x="3968" y="12681"/>
                  </a:cubicBezTo>
                  <a:cubicBezTo>
                    <a:pt x="3899" y="12741"/>
                    <a:pt x="3855" y="12828"/>
                    <a:pt x="3855" y="12923"/>
                  </a:cubicBezTo>
                  <a:cubicBezTo>
                    <a:pt x="3864" y="12967"/>
                    <a:pt x="3881" y="13010"/>
                    <a:pt x="3907" y="13053"/>
                  </a:cubicBezTo>
                  <a:cubicBezTo>
                    <a:pt x="3951" y="13140"/>
                    <a:pt x="3899" y="13209"/>
                    <a:pt x="3838" y="13270"/>
                  </a:cubicBezTo>
                  <a:cubicBezTo>
                    <a:pt x="3804" y="13305"/>
                    <a:pt x="3821" y="13357"/>
                    <a:pt x="3864" y="13374"/>
                  </a:cubicBezTo>
                  <a:cubicBezTo>
                    <a:pt x="3959" y="13391"/>
                    <a:pt x="3942" y="13530"/>
                    <a:pt x="3959" y="13599"/>
                  </a:cubicBezTo>
                  <a:cubicBezTo>
                    <a:pt x="3977" y="13651"/>
                    <a:pt x="4055" y="13720"/>
                    <a:pt x="4029" y="13764"/>
                  </a:cubicBezTo>
                  <a:cubicBezTo>
                    <a:pt x="4007" y="13800"/>
                    <a:pt x="3962" y="13812"/>
                    <a:pt x="3908" y="13812"/>
                  </a:cubicBezTo>
                  <a:cubicBezTo>
                    <a:pt x="3800" y="13812"/>
                    <a:pt x="3653" y="13763"/>
                    <a:pt x="3573" y="13763"/>
                  </a:cubicBezTo>
                  <a:cubicBezTo>
                    <a:pt x="3569" y="13763"/>
                    <a:pt x="3565" y="13763"/>
                    <a:pt x="3561" y="13764"/>
                  </a:cubicBezTo>
                  <a:cubicBezTo>
                    <a:pt x="3422" y="13790"/>
                    <a:pt x="3362" y="13894"/>
                    <a:pt x="3266" y="13980"/>
                  </a:cubicBezTo>
                  <a:cubicBezTo>
                    <a:pt x="3214" y="14024"/>
                    <a:pt x="3154" y="14050"/>
                    <a:pt x="3093" y="14058"/>
                  </a:cubicBezTo>
                  <a:cubicBezTo>
                    <a:pt x="3041" y="14076"/>
                    <a:pt x="3006" y="14110"/>
                    <a:pt x="2998" y="14154"/>
                  </a:cubicBezTo>
                  <a:cubicBezTo>
                    <a:pt x="2998" y="14188"/>
                    <a:pt x="3006" y="14214"/>
                    <a:pt x="3015" y="14240"/>
                  </a:cubicBezTo>
                  <a:cubicBezTo>
                    <a:pt x="3032" y="14292"/>
                    <a:pt x="3032" y="14353"/>
                    <a:pt x="3006" y="14396"/>
                  </a:cubicBezTo>
                  <a:cubicBezTo>
                    <a:pt x="2963" y="14474"/>
                    <a:pt x="2894" y="14535"/>
                    <a:pt x="2816" y="14578"/>
                  </a:cubicBezTo>
                  <a:cubicBezTo>
                    <a:pt x="2729" y="14630"/>
                    <a:pt x="2643" y="14665"/>
                    <a:pt x="2556" y="14717"/>
                  </a:cubicBezTo>
                  <a:cubicBezTo>
                    <a:pt x="2487" y="14743"/>
                    <a:pt x="2417" y="14777"/>
                    <a:pt x="2357" y="14821"/>
                  </a:cubicBezTo>
                  <a:cubicBezTo>
                    <a:pt x="2322" y="14847"/>
                    <a:pt x="2305" y="14899"/>
                    <a:pt x="2322" y="14942"/>
                  </a:cubicBezTo>
                  <a:cubicBezTo>
                    <a:pt x="2331" y="14977"/>
                    <a:pt x="2357" y="14994"/>
                    <a:pt x="2348" y="15046"/>
                  </a:cubicBezTo>
                  <a:cubicBezTo>
                    <a:pt x="2339" y="15089"/>
                    <a:pt x="2296" y="15115"/>
                    <a:pt x="2244" y="15124"/>
                  </a:cubicBezTo>
                  <a:cubicBezTo>
                    <a:pt x="2166" y="15124"/>
                    <a:pt x="2105" y="15167"/>
                    <a:pt x="2080" y="15237"/>
                  </a:cubicBezTo>
                  <a:cubicBezTo>
                    <a:pt x="2002" y="15219"/>
                    <a:pt x="1924" y="15150"/>
                    <a:pt x="1854" y="15141"/>
                  </a:cubicBezTo>
                  <a:cubicBezTo>
                    <a:pt x="1845" y="15140"/>
                    <a:pt x="1837" y="15140"/>
                    <a:pt x="1828" y="15140"/>
                  </a:cubicBezTo>
                  <a:cubicBezTo>
                    <a:pt x="1770" y="15140"/>
                    <a:pt x="1720" y="15165"/>
                    <a:pt x="1690" y="15211"/>
                  </a:cubicBezTo>
                  <a:cubicBezTo>
                    <a:pt x="1681" y="15237"/>
                    <a:pt x="1681" y="15254"/>
                    <a:pt x="1690" y="15280"/>
                  </a:cubicBezTo>
                  <a:cubicBezTo>
                    <a:pt x="1724" y="15332"/>
                    <a:pt x="1742" y="15392"/>
                    <a:pt x="1750" y="15453"/>
                  </a:cubicBezTo>
                  <a:cubicBezTo>
                    <a:pt x="1750" y="15462"/>
                    <a:pt x="1750" y="15462"/>
                    <a:pt x="1750" y="15470"/>
                  </a:cubicBezTo>
                  <a:cubicBezTo>
                    <a:pt x="1717" y="15486"/>
                    <a:pt x="1681" y="15492"/>
                    <a:pt x="1645" y="15492"/>
                  </a:cubicBezTo>
                  <a:cubicBezTo>
                    <a:pt x="1560" y="15492"/>
                    <a:pt x="1471" y="15462"/>
                    <a:pt x="1386" y="15462"/>
                  </a:cubicBezTo>
                  <a:cubicBezTo>
                    <a:pt x="1256" y="15488"/>
                    <a:pt x="1135" y="15531"/>
                    <a:pt x="1023" y="15600"/>
                  </a:cubicBezTo>
                  <a:cubicBezTo>
                    <a:pt x="971" y="15626"/>
                    <a:pt x="988" y="15696"/>
                    <a:pt x="1040" y="15704"/>
                  </a:cubicBezTo>
                  <a:cubicBezTo>
                    <a:pt x="1083" y="15722"/>
                    <a:pt x="1135" y="15739"/>
                    <a:pt x="1153" y="15800"/>
                  </a:cubicBezTo>
                  <a:cubicBezTo>
                    <a:pt x="1161" y="15817"/>
                    <a:pt x="1153" y="15843"/>
                    <a:pt x="1161" y="15869"/>
                  </a:cubicBezTo>
                  <a:cubicBezTo>
                    <a:pt x="1187" y="15904"/>
                    <a:pt x="1230" y="15921"/>
                    <a:pt x="1274" y="15921"/>
                  </a:cubicBezTo>
                  <a:cubicBezTo>
                    <a:pt x="1360" y="15921"/>
                    <a:pt x="1447" y="15938"/>
                    <a:pt x="1534" y="15982"/>
                  </a:cubicBezTo>
                  <a:cubicBezTo>
                    <a:pt x="1612" y="16016"/>
                    <a:pt x="1681" y="16077"/>
                    <a:pt x="1733" y="16146"/>
                  </a:cubicBezTo>
                  <a:cubicBezTo>
                    <a:pt x="1776" y="16224"/>
                    <a:pt x="1698" y="16293"/>
                    <a:pt x="1733" y="16363"/>
                  </a:cubicBezTo>
                  <a:cubicBezTo>
                    <a:pt x="1759" y="16406"/>
                    <a:pt x="1811" y="16397"/>
                    <a:pt x="1846" y="16432"/>
                  </a:cubicBezTo>
                  <a:cubicBezTo>
                    <a:pt x="1872" y="16467"/>
                    <a:pt x="1828" y="16640"/>
                    <a:pt x="1820" y="16692"/>
                  </a:cubicBezTo>
                  <a:cubicBezTo>
                    <a:pt x="1811" y="16796"/>
                    <a:pt x="1794" y="16891"/>
                    <a:pt x="1776" y="16995"/>
                  </a:cubicBezTo>
                  <a:cubicBezTo>
                    <a:pt x="1754" y="17077"/>
                    <a:pt x="1706" y="17197"/>
                    <a:pt x="1617" y="17197"/>
                  </a:cubicBezTo>
                  <a:cubicBezTo>
                    <a:pt x="1602" y="17197"/>
                    <a:pt x="1586" y="17193"/>
                    <a:pt x="1568" y="17186"/>
                  </a:cubicBezTo>
                  <a:cubicBezTo>
                    <a:pt x="1516" y="17151"/>
                    <a:pt x="1464" y="17117"/>
                    <a:pt x="1404" y="17091"/>
                  </a:cubicBezTo>
                  <a:cubicBezTo>
                    <a:pt x="1385" y="17087"/>
                    <a:pt x="1365" y="17085"/>
                    <a:pt x="1344" y="17085"/>
                  </a:cubicBezTo>
                  <a:cubicBezTo>
                    <a:pt x="1307" y="17085"/>
                    <a:pt x="1269" y="17091"/>
                    <a:pt x="1230" y="17108"/>
                  </a:cubicBezTo>
                  <a:cubicBezTo>
                    <a:pt x="1212" y="17114"/>
                    <a:pt x="1193" y="17117"/>
                    <a:pt x="1173" y="17117"/>
                  </a:cubicBezTo>
                  <a:cubicBezTo>
                    <a:pt x="1138" y="17117"/>
                    <a:pt x="1103" y="17107"/>
                    <a:pt x="1075" y="17091"/>
                  </a:cubicBezTo>
                  <a:cubicBezTo>
                    <a:pt x="1049" y="17073"/>
                    <a:pt x="1014" y="17065"/>
                    <a:pt x="988" y="17056"/>
                  </a:cubicBezTo>
                  <a:cubicBezTo>
                    <a:pt x="949" y="17052"/>
                    <a:pt x="912" y="17049"/>
                    <a:pt x="876" y="17049"/>
                  </a:cubicBezTo>
                  <a:cubicBezTo>
                    <a:pt x="841" y="17049"/>
                    <a:pt x="806" y="17052"/>
                    <a:pt x="771" y="17056"/>
                  </a:cubicBezTo>
                  <a:cubicBezTo>
                    <a:pt x="743" y="17059"/>
                    <a:pt x="713" y="17061"/>
                    <a:pt x="684" y="17061"/>
                  </a:cubicBezTo>
                  <a:cubicBezTo>
                    <a:pt x="632" y="17061"/>
                    <a:pt x="581" y="17055"/>
                    <a:pt x="537" y="17039"/>
                  </a:cubicBezTo>
                  <a:cubicBezTo>
                    <a:pt x="516" y="17033"/>
                    <a:pt x="495" y="17030"/>
                    <a:pt x="474" y="17030"/>
                  </a:cubicBezTo>
                  <a:cubicBezTo>
                    <a:pt x="341" y="17030"/>
                    <a:pt x="216" y="17136"/>
                    <a:pt x="104" y="17203"/>
                  </a:cubicBezTo>
                  <a:cubicBezTo>
                    <a:pt x="70" y="17220"/>
                    <a:pt x="61" y="17264"/>
                    <a:pt x="87" y="17298"/>
                  </a:cubicBezTo>
                  <a:lnTo>
                    <a:pt x="208" y="17420"/>
                  </a:lnTo>
                  <a:cubicBezTo>
                    <a:pt x="200" y="17463"/>
                    <a:pt x="208" y="17506"/>
                    <a:pt x="226" y="17550"/>
                  </a:cubicBezTo>
                  <a:cubicBezTo>
                    <a:pt x="148" y="17654"/>
                    <a:pt x="200" y="17766"/>
                    <a:pt x="200" y="17896"/>
                  </a:cubicBezTo>
                  <a:cubicBezTo>
                    <a:pt x="182" y="18078"/>
                    <a:pt x="122" y="18260"/>
                    <a:pt x="9" y="18416"/>
                  </a:cubicBezTo>
                  <a:cubicBezTo>
                    <a:pt x="0" y="18433"/>
                    <a:pt x="0" y="18468"/>
                    <a:pt x="18" y="18485"/>
                  </a:cubicBezTo>
                  <a:cubicBezTo>
                    <a:pt x="70" y="18537"/>
                    <a:pt x="191" y="18555"/>
                    <a:pt x="191" y="18624"/>
                  </a:cubicBezTo>
                  <a:cubicBezTo>
                    <a:pt x="191" y="18676"/>
                    <a:pt x="182" y="18728"/>
                    <a:pt x="165" y="18780"/>
                  </a:cubicBezTo>
                  <a:lnTo>
                    <a:pt x="122" y="18962"/>
                  </a:lnTo>
                  <a:cubicBezTo>
                    <a:pt x="113" y="19005"/>
                    <a:pt x="139" y="19040"/>
                    <a:pt x="182" y="19040"/>
                  </a:cubicBezTo>
                  <a:cubicBezTo>
                    <a:pt x="200" y="19042"/>
                    <a:pt x="218" y="19043"/>
                    <a:pt x="235" y="19043"/>
                  </a:cubicBezTo>
                  <a:cubicBezTo>
                    <a:pt x="371" y="19043"/>
                    <a:pt x="498" y="18985"/>
                    <a:pt x="598" y="18893"/>
                  </a:cubicBezTo>
                  <a:cubicBezTo>
                    <a:pt x="659" y="18927"/>
                    <a:pt x="685" y="19031"/>
                    <a:pt x="711" y="19092"/>
                  </a:cubicBezTo>
                  <a:cubicBezTo>
                    <a:pt x="737" y="19170"/>
                    <a:pt x="806" y="19222"/>
                    <a:pt x="884" y="19248"/>
                  </a:cubicBezTo>
                  <a:cubicBezTo>
                    <a:pt x="888" y="19249"/>
                    <a:pt x="893" y="19250"/>
                    <a:pt x="898" y="19250"/>
                  </a:cubicBezTo>
                  <a:cubicBezTo>
                    <a:pt x="921" y="19250"/>
                    <a:pt x="946" y="19233"/>
                    <a:pt x="953" y="19204"/>
                  </a:cubicBezTo>
                  <a:cubicBezTo>
                    <a:pt x="980" y="19150"/>
                    <a:pt x="1038" y="19136"/>
                    <a:pt x="1099" y="19136"/>
                  </a:cubicBezTo>
                  <a:cubicBezTo>
                    <a:pt x="1155" y="19136"/>
                    <a:pt x="1215" y="19148"/>
                    <a:pt x="1256" y="19152"/>
                  </a:cubicBezTo>
                  <a:cubicBezTo>
                    <a:pt x="1270" y="19154"/>
                    <a:pt x="1284" y="19155"/>
                    <a:pt x="1298" y="19155"/>
                  </a:cubicBezTo>
                  <a:cubicBezTo>
                    <a:pt x="1362" y="19155"/>
                    <a:pt x="1425" y="19139"/>
                    <a:pt x="1482" y="19118"/>
                  </a:cubicBezTo>
                  <a:cubicBezTo>
                    <a:pt x="1594" y="19066"/>
                    <a:pt x="1690" y="18979"/>
                    <a:pt x="1750" y="18867"/>
                  </a:cubicBezTo>
                  <a:cubicBezTo>
                    <a:pt x="1837" y="18867"/>
                    <a:pt x="1924" y="18858"/>
                    <a:pt x="2002" y="18849"/>
                  </a:cubicBezTo>
                  <a:cubicBezTo>
                    <a:pt x="2045" y="18832"/>
                    <a:pt x="2062" y="18780"/>
                    <a:pt x="2028" y="18745"/>
                  </a:cubicBezTo>
                  <a:cubicBezTo>
                    <a:pt x="1984" y="18693"/>
                    <a:pt x="2175" y="18555"/>
                    <a:pt x="2201" y="18511"/>
                  </a:cubicBezTo>
                  <a:cubicBezTo>
                    <a:pt x="2209" y="18477"/>
                    <a:pt x="2201" y="18442"/>
                    <a:pt x="2175" y="18425"/>
                  </a:cubicBezTo>
                  <a:cubicBezTo>
                    <a:pt x="2045" y="18364"/>
                    <a:pt x="2209" y="18208"/>
                    <a:pt x="2253" y="18147"/>
                  </a:cubicBezTo>
                  <a:cubicBezTo>
                    <a:pt x="2287" y="18113"/>
                    <a:pt x="2305" y="18078"/>
                    <a:pt x="2322" y="18035"/>
                  </a:cubicBezTo>
                  <a:cubicBezTo>
                    <a:pt x="2339" y="17992"/>
                    <a:pt x="2331" y="17931"/>
                    <a:pt x="2365" y="17888"/>
                  </a:cubicBezTo>
                  <a:cubicBezTo>
                    <a:pt x="2417" y="17853"/>
                    <a:pt x="2461" y="17827"/>
                    <a:pt x="2521" y="17810"/>
                  </a:cubicBezTo>
                  <a:cubicBezTo>
                    <a:pt x="2573" y="17784"/>
                    <a:pt x="2625" y="17758"/>
                    <a:pt x="2669" y="17723"/>
                  </a:cubicBezTo>
                  <a:cubicBezTo>
                    <a:pt x="2738" y="17680"/>
                    <a:pt x="2799" y="17619"/>
                    <a:pt x="2842" y="17541"/>
                  </a:cubicBezTo>
                  <a:cubicBezTo>
                    <a:pt x="2859" y="17506"/>
                    <a:pt x="2868" y="17472"/>
                    <a:pt x="2877" y="17437"/>
                  </a:cubicBezTo>
                  <a:cubicBezTo>
                    <a:pt x="2885" y="17385"/>
                    <a:pt x="2868" y="17307"/>
                    <a:pt x="2920" y="17272"/>
                  </a:cubicBezTo>
                  <a:cubicBezTo>
                    <a:pt x="2980" y="17246"/>
                    <a:pt x="3076" y="17272"/>
                    <a:pt x="3136" y="17220"/>
                  </a:cubicBezTo>
                  <a:cubicBezTo>
                    <a:pt x="3162" y="17212"/>
                    <a:pt x="3188" y="17160"/>
                    <a:pt x="3206" y="17151"/>
                  </a:cubicBezTo>
                  <a:cubicBezTo>
                    <a:pt x="3214" y="17160"/>
                    <a:pt x="3223" y="17168"/>
                    <a:pt x="3223" y="17168"/>
                  </a:cubicBezTo>
                  <a:cubicBezTo>
                    <a:pt x="3307" y="17222"/>
                    <a:pt x="3395" y="17272"/>
                    <a:pt x="3484" y="17272"/>
                  </a:cubicBezTo>
                  <a:cubicBezTo>
                    <a:pt x="3524" y="17272"/>
                    <a:pt x="3564" y="17262"/>
                    <a:pt x="3604" y="17238"/>
                  </a:cubicBezTo>
                  <a:cubicBezTo>
                    <a:pt x="3682" y="17194"/>
                    <a:pt x="3726" y="17134"/>
                    <a:pt x="3812" y="17117"/>
                  </a:cubicBezTo>
                  <a:cubicBezTo>
                    <a:pt x="3873" y="17117"/>
                    <a:pt x="3925" y="17099"/>
                    <a:pt x="3977" y="17065"/>
                  </a:cubicBezTo>
                  <a:cubicBezTo>
                    <a:pt x="4037" y="17013"/>
                    <a:pt x="4037" y="16917"/>
                    <a:pt x="4133" y="16917"/>
                  </a:cubicBezTo>
                  <a:cubicBezTo>
                    <a:pt x="4167" y="16917"/>
                    <a:pt x="4202" y="16926"/>
                    <a:pt x="4228" y="16935"/>
                  </a:cubicBezTo>
                  <a:cubicBezTo>
                    <a:pt x="4254" y="16943"/>
                    <a:pt x="4271" y="16952"/>
                    <a:pt x="4297" y="16969"/>
                  </a:cubicBezTo>
                  <a:cubicBezTo>
                    <a:pt x="4323" y="16969"/>
                    <a:pt x="4341" y="17004"/>
                    <a:pt x="4332" y="17030"/>
                  </a:cubicBezTo>
                  <a:cubicBezTo>
                    <a:pt x="4341" y="17082"/>
                    <a:pt x="4358" y="17117"/>
                    <a:pt x="4393" y="17160"/>
                  </a:cubicBezTo>
                  <a:cubicBezTo>
                    <a:pt x="4427" y="17194"/>
                    <a:pt x="4479" y="17220"/>
                    <a:pt x="4523" y="17264"/>
                  </a:cubicBezTo>
                  <a:cubicBezTo>
                    <a:pt x="4557" y="17307"/>
                    <a:pt x="4557" y="17376"/>
                    <a:pt x="4583" y="17428"/>
                  </a:cubicBezTo>
                  <a:cubicBezTo>
                    <a:pt x="4627" y="17480"/>
                    <a:pt x="4679" y="17524"/>
                    <a:pt x="4730" y="17550"/>
                  </a:cubicBezTo>
                  <a:cubicBezTo>
                    <a:pt x="4886" y="17654"/>
                    <a:pt x="5034" y="17766"/>
                    <a:pt x="5172" y="17888"/>
                  </a:cubicBezTo>
                  <a:cubicBezTo>
                    <a:pt x="5320" y="18000"/>
                    <a:pt x="5450" y="18130"/>
                    <a:pt x="5562" y="18269"/>
                  </a:cubicBezTo>
                  <a:cubicBezTo>
                    <a:pt x="5657" y="18407"/>
                    <a:pt x="5519" y="18563"/>
                    <a:pt x="5510" y="18711"/>
                  </a:cubicBezTo>
                  <a:cubicBezTo>
                    <a:pt x="5510" y="18750"/>
                    <a:pt x="5540" y="18775"/>
                    <a:pt x="5573" y="18775"/>
                  </a:cubicBezTo>
                  <a:cubicBezTo>
                    <a:pt x="5590" y="18775"/>
                    <a:pt x="5608" y="18769"/>
                    <a:pt x="5623" y="18754"/>
                  </a:cubicBezTo>
                  <a:cubicBezTo>
                    <a:pt x="5692" y="18685"/>
                    <a:pt x="5770" y="18615"/>
                    <a:pt x="5848" y="18546"/>
                  </a:cubicBezTo>
                  <a:cubicBezTo>
                    <a:pt x="5891" y="18494"/>
                    <a:pt x="5952" y="18442"/>
                    <a:pt x="5952" y="18373"/>
                  </a:cubicBezTo>
                  <a:cubicBezTo>
                    <a:pt x="5952" y="18303"/>
                    <a:pt x="5857" y="18260"/>
                    <a:pt x="5874" y="18191"/>
                  </a:cubicBezTo>
                  <a:cubicBezTo>
                    <a:pt x="5883" y="18165"/>
                    <a:pt x="5891" y="18147"/>
                    <a:pt x="5909" y="18121"/>
                  </a:cubicBezTo>
                  <a:cubicBezTo>
                    <a:pt x="5914" y="18098"/>
                    <a:pt x="5924" y="18087"/>
                    <a:pt x="5938" y="18087"/>
                  </a:cubicBezTo>
                  <a:cubicBezTo>
                    <a:pt x="5944" y="18087"/>
                    <a:pt x="5952" y="18090"/>
                    <a:pt x="5961" y="18095"/>
                  </a:cubicBezTo>
                  <a:cubicBezTo>
                    <a:pt x="6004" y="18113"/>
                    <a:pt x="6047" y="18130"/>
                    <a:pt x="6082" y="18156"/>
                  </a:cubicBezTo>
                  <a:cubicBezTo>
                    <a:pt x="6092" y="18162"/>
                    <a:pt x="6103" y="18165"/>
                    <a:pt x="6113" y="18165"/>
                  </a:cubicBezTo>
                  <a:cubicBezTo>
                    <a:pt x="6160" y="18165"/>
                    <a:pt x="6194" y="18104"/>
                    <a:pt x="6151" y="18061"/>
                  </a:cubicBezTo>
                  <a:cubicBezTo>
                    <a:pt x="6091" y="17983"/>
                    <a:pt x="6021" y="17914"/>
                    <a:pt x="5935" y="17862"/>
                  </a:cubicBezTo>
                  <a:cubicBezTo>
                    <a:pt x="5900" y="17836"/>
                    <a:pt x="5857" y="17810"/>
                    <a:pt x="5805" y="17792"/>
                  </a:cubicBezTo>
                  <a:cubicBezTo>
                    <a:pt x="5779" y="17784"/>
                    <a:pt x="5631" y="17732"/>
                    <a:pt x="5692" y="17680"/>
                  </a:cubicBezTo>
                  <a:cubicBezTo>
                    <a:pt x="5727" y="17645"/>
                    <a:pt x="5709" y="17593"/>
                    <a:pt x="5666" y="17576"/>
                  </a:cubicBezTo>
                  <a:cubicBezTo>
                    <a:pt x="5536" y="17541"/>
                    <a:pt x="5415" y="17489"/>
                    <a:pt x="5302" y="17420"/>
                  </a:cubicBezTo>
                  <a:cubicBezTo>
                    <a:pt x="5198" y="17350"/>
                    <a:pt x="5138" y="17238"/>
                    <a:pt x="5129" y="17117"/>
                  </a:cubicBezTo>
                  <a:cubicBezTo>
                    <a:pt x="5112" y="17030"/>
                    <a:pt x="5051" y="16961"/>
                    <a:pt x="4973" y="16926"/>
                  </a:cubicBezTo>
                  <a:cubicBezTo>
                    <a:pt x="4826" y="16857"/>
                    <a:pt x="4860" y="16709"/>
                    <a:pt x="4895" y="16571"/>
                  </a:cubicBezTo>
                  <a:lnTo>
                    <a:pt x="5077" y="16484"/>
                  </a:lnTo>
                  <a:cubicBezTo>
                    <a:pt x="5086" y="16527"/>
                    <a:pt x="5086" y="16571"/>
                    <a:pt x="5077" y="16605"/>
                  </a:cubicBezTo>
                  <a:cubicBezTo>
                    <a:pt x="5068" y="16640"/>
                    <a:pt x="5086" y="16675"/>
                    <a:pt x="5120" y="16683"/>
                  </a:cubicBezTo>
                  <a:cubicBezTo>
                    <a:pt x="5151" y="16689"/>
                    <a:pt x="5186" y="16696"/>
                    <a:pt x="5225" y="16696"/>
                  </a:cubicBezTo>
                  <a:cubicBezTo>
                    <a:pt x="5242" y="16696"/>
                    <a:pt x="5259" y="16695"/>
                    <a:pt x="5276" y="16692"/>
                  </a:cubicBezTo>
                  <a:lnTo>
                    <a:pt x="5276" y="16692"/>
                  </a:lnTo>
                  <a:cubicBezTo>
                    <a:pt x="5259" y="16770"/>
                    <a:pt x="5294" y="16839"/>
                    <a:pt x="5354" y="16883"/>
                  </a:cubicBezTo>
                  <a:cubicBezTo>
                    <a:pt x="5372" y="16891"/>
                    <a:pt x="5389" y="16891"/>
                    <a:pt x="5406" y="16900"/>
                  </a:cubicBezTo>
                  <a:cubicBezTo>
                    <a:pt x="5441" y="16900"/>
                    <a:pt x="5476" y="16917"/>
                    <a:pt x="5502" y="16952"/>
                  </a:cubicBezTo>
                  <a:cubicBezTo>
                    <a:pt x="5536" y="16987"/>
                    <a:pt x="5580" y="17021"/>
                    <a:pt x="5623" y="17047"/>
                  </a:cubicBezTo>
                  <a:cubicBezTo>
                    <a:pt x="5744" y="17117"/>
                    <a:pt x="5865" y="17194"/>
                    <a:pt x="5978" y="17290"/>
                  </a:cubicBezTo>
                  <a:cubicBezTo>
                    <a:pt x="6065" y="17385"/>
                    <a:pt x="6160" y="17472"/>
                    <a:pt x="6264" y="17558"/>
                  </a:cubicBezTo>
                  <a:cubicBezTo>
                    <a:pt x="6307" y="17584"/>
                    <a:pt x="6359" y="17593"/>
                    <a:pt x="6411" y="17593"/>
                  </a:cubicBezTo>
                  <a:cubicBezTo>
                    <a:pt x="6420" y="17593"/>
                    <a:pt x="6437" y="17589"/>
                    <a:pt x="6452" y="17589"/>
                  </a:cubicBezTo>
                  <a:cubicBezTo>
                    <a:pt x="6468" y="17589"/>
                    <a:pt x="6480" y="17593"/>
                    <a:pt x="6480" y="17610"/>
                  </a:cubicBezTo>
                  <a:cubicBezTo>
                    <a:pt x="6480" y="17628"/>
                    <a:pt x="6429" y="17671"/>
                    <a:pt x="6420" y="17688"/>
                  </a:cubicBezTo>
                  <a:cubicBezTo>
                    <a:pt x="6385" y="17740"/>
                    <a:pt x="6403" y="17766"/>
                    <a:pt x="6403" y="17827"/>
                  </a:cubicBezTo>
                  <a:cubicBezTo>
                    <a:pt x="6403" y="17888"/>
                    <a:pt x="6359" y="17914"/>
                    <a:pt x="6359" y="17974"/>
                  </a:cubicBezTo>
                  <a:cubicBezTo>
                    <a:pt x="6359" y="18069"/>
                    <a:pt x="6455" y="18087"/>
                    <a:pt x="6489" y="18165"/>
                  </a:cubicBezTo>
                  <a:cubicBezTo>
                    <a:pt x="6506" y="18208"/>
                    <a:pt x="6463" y="18269"/>
                    <a:pt x="6472" y="18321"/>
                  </a:cubicBezTo>
                  <a:cubicBezTo>
                    <a:pt x="6489" y="18364"/>
                    <a:pt x="6515" y="18407"/>
                    <a:pt x="6558" y="18433"/>
                  </a:cubicBezTo>
                  <a:cubicBezTo>
                    <a:pt x="6619" y="18468"/>
                    <a:pt x="6680" y="18520"/>
                    <a:pt x="6723" y="18581"/>
                  </a:cubicBezTo>
                  <a:cubicBezTo>
                    <a:pt x="6749" y="18615"/>
                    <a:pt x="6766" y="18659"/>
                    <a:pt x="6749" y="18711"/>
                  </a:cubicBezTo>
                  <a:cubicBezTo>
                    <a:pt x="6749" y="18728"/>
                    <a:pt x="6732" y="18745"/>
                    <a:pt x="6732" y="18771"/>
                  </a:cubicBezTo>
                  <a:cubicBezTo>
                    <a:pt x="6732" y="18832"/>
                    <a:pt x="6792" y="18867"/>
                    <a:pt x="6844" y="18901"/>
                  </a:cubicBezTo>
                  <a:lnTo>
                    <a:pt x="7070" y="19074"/>
                  </a:lnTo>
                  <a:cubicBezTo>
                    <a:pt x="7077" y="19079"/>
                    <a:pt x="7085" y="19081"/>
                    <a:pt x="7093" y="19081"/>
                  </a:cubicBezTo>
                  <a:cubicBezTo>
                    <a:pt x="7114" y="19081"/>
                    <a:pt x="7135" y="19067"/>
                    <a:pt x="7148" y="19048"/>
                  </a:cubicBezTo>
                  <a:cubicBezTo>
                    <a:pt x="7200" y="18970"/>
                    <a:pt x="7217" y="18884"/>
                    <a:pt x="7200" y="18789"/>
                  </a:cubicBezTo>
                  <a:cubicBezTo>
                    <a:pt x="7278" y="18789"/>
                    <a:pt x="7355" y="18745"/>
                    <a:pt x="7390" y="18676"/>
                  </a:cubicBezTo>
                  <a:cubicBezTo>
                    <a:pt x="7433" y="18563"/>
                    <a:pt x="7399" y="18442"/>
                    <a:pt x="7312" y="18364"/>
                  </a:cubicBezTo>
                  <a:cubicBezTo>
                    <a:pt x="7269" y="18312"/>
                    <a:pt x="7182" y="18251"/>
                    <a:pt x="7174" y="18173"/>
                  </a:cubicBezTo>
                  <a:cubicBezTo>
                    <a:pt x="7165" y="18061"/>
                    <a:pt x="7252" y="18061"/>
                    <a:pt x="7330" y="18043"/>
                  </a:cubicBezTo>
                  <a:cubicBezTo>
                    <a:pt x="7407" y="18026"/>
                    <a:pt x="7459" y="17974"/>
                    <a:pt x="7485" y="17896"/>
                  </a:cubicBezTo>
                  <a:cubicBezTo>
                    <a:pt x="7542" y="17903"/>
                    <a:pt x="7605" y="17957"/>
                    <a:pt x="7669" y="17957"/>
                  </a:cubicBezTo>
                  <a:cubicBezTo>
                    <a:pt x="7683" y="17957"/>
                    <a:pt x="7697" y="17954"/>
                    <a:pt x="7711" y="17948"/>
                  </a:cubicBezTo>
                  <a:cubicBezTo>
                    <a:pt x="7737" y="17940"/>
                    <a:pt x="7763" y="17922"/>
                    <a:pt x="7771" y="17905"/>
                  </a:cubicBezTo>
                  <a:cubicBezTo>
                    <a:pt x="7813" y="17934"/>
                    <a:pt x="7858" y="17948"/>
                    <a:pt x="7905" y="17948"/>
                  </a:cubicBezTo>
                  <a:cubicBezTo>
                    <a:pt x="7927" y="17948"/>
                    <a:pt x="7949" y="17945"/>
                    <a:pt x="7971" y="17940"/>
                  </a:cubicBezTo>
                  <a:cubicBezTo>
                    <a:pt x="8014" y="17914"/>
                    <a:pt x="8049" y="17888"/>
                    <a:pt x="8075" y="17853"/>
                  </a:cubicBezTo>
                  <a:cubicBezTo>
                    <a:pt x="8116" y="17823"/>
                    <a:pt x="8169" y="17806"/>
                    <a:pt x="8221" y="17806"/>
                  </a:cubicBezTo>
                  <a:cubicBezTo>
                    <a:pt x="8245" y="17806"/>
                    <a:pt x="8269" y="17810"/>
                    <a:pt x="8291" y="17818"/>
                  </a:cubicBezTo>
                  <a:cubicBezTo>
                    <a:pt x="8300" y="17821"/>
                    <a:pt x="8309" y="17823"/>
                    <a:pt x="8316" y="17823"/>
                  </a:cubicBezTo>
                  <a:cubicBezTo>
                    <a:pt x="8374" y="17823"/>
                    <a:pt x="8389" y="17745"/>
                    <a:pt x="8343" y="17714"/>
                  </a:cubicBezTo>
                  <a:lnTo>
                    <a:pt x="8170" y="17584"/>
                  </a:lnTo>
                  <a:cubicBezTo>
                    <a:pt x="8135" y="17558"/>
                    <a:pt x="8109" y="17541"/>
                    <a:pt x="8083" y="17515"/>
                  </a:cubicBezTo>
                  <a:cubicBezTo>
                    <a:pt x="8083" y="17515"/>
                    <a:pt x="8101" y="17506"/>
                    <a:pt x="8118" y="17498"/>
                  </a:cubicBezTo>
                  <a:cubicBezTo>
                    <a:pt x="8187" y="17446"/>
                    <a:pt x="8239" y="17368"/>
                    <a:pt x="8248" y="17281"/>
                  </a:cubicBezTo>
                  <a:cubicBezTo>
                    <a:pt x="8265" y="17220"/>
                    <a:pt x="8308" y="17168"/>
                    <a:pt x="8360" y="17134"/>
                  </a:cubicBezTo>
                  <a:cubicBezTo>
                    <a:pt x="8395" y="17108"/>
                    <a:pt x="8421" y="17082"/>
                    <a:pt x="8438" y="17039"/>
                  </a:cubicBezTo>
                  <a:cubicBezTo>
                    <a:pt x="8456" y="17004"/>
                    <a:pt x="8456" y="16961"/>
                    <a:pt x="8438" y="16926"/>
                  </a:cubicBezTo>
                  <a:cubicBezTo>
                    <a:pt x="8430" y="16874"/>
                    <a:pt x="8378" y="16813"/>
                    <a:pt x="8430" y="16770"/>
                  </a:cubicBezTo>
                  <a:cubicBezTo>
                    <a:pt x="8473" y="16727"/>
                    <a:pt x="8577" y="16735"/>
                    <a:pt x="8620" y="16657"/>
                  </a:cubicBezTo>
                  <a:cubicBezTo>
                    <a:pt x="8646" y="16623"/>
                    <a:pt x="8620" y="16588"/>
                    <a:pt x="8638" y="16553"/>
                  </a:cubicBezTo>
                  <a:cubicBezTo>
                    <a:pt x="8646" y="16519"/>
                    <a:pt x="8707" y="16519"/>
                    <a:pt x="8724" y="16501"/>
                  </a:cubicBezTo>
                  <a:cubicBezTo>
                    <a:pt x="8828" y="16432"/>
                    <a:pt x="8837" y="16267"/>
                    <a:pt x="8924" y="16172"/>
                  </a:cubicBezTo>
                  <a:cubicBezTo>
                    <a:pt x="8950" y="16233"/>
                    <a:pt x="9002" y="16285"/>
                    <a:pt x="9071" y="16302"/>
                  </a:cubicBezTo>
                  <a:cubicBezTo>
                    <a:pt x="9080" y="16311"/>
                    <a:pt x="9097" y="16319"/>
                    <a:pt x="9114" y="16319"/>
                  </a:cubicBezTo>
                  <a:cubicBezTo>
                    <a:pt x="9120" y="16319"/>
                    <a:pt x="9125" y="16319"/>
                    <a:pt x="9130" y="16319"/>
                  </a:cubicBezTo>
                  <a:cubicBezTo>
                    <a:pt x="9203" y="16319"/>
                    <a:pt x="9280" y="16349"/>
                    <a:pt x="9349" y="16349"/>
                  </a:cubicBezTo>
                  <a:cubicBezTo>
                    <a:pt x="9401" y="16349"/>
                    <a:pt x="9448" y="16333"/>
                    <a:pt x="9487" y="16276"/>
                  </a:cubicBezTo>
                  <a:cubicBezTo>
                    <a:pt x="9487" y="16276"/>
                    <a:pt x="9487" y="16267"/>
                    <a:pt x="9487" y="16267"/>
                  </a:cubicBezTo>
                  <a:cubicBezTo>
                    <a:pt x="9495" y="16276"/>
                    <a:pt x="9504" y="16285"/>
                    <a:pt x="9513" y="16293"/>
                  </a:cubicBezTo>
                  <a:cubicBezTo>
                    <a:pt x="9543" y="16314"/>
                    <a:pt x="9577" y="16322"/>
                    <a:pt x="9609" y="16322"/>
                  </a:cubicBezTo>
                  <a:cubicBezTo>
                    <a:pt x="9633" y="16322"/>
                    <a:pt x="9656" y="16318"/>
                    <a:pt x="9677" y="16311"/>
                  </a:cubicBezTo>
                  <a:cubicBezTo>
                    <a:pt x="9703" y="16293"/>
                    <a:pt x="9729" y="16276"/>
                    <a:pt x="9755" y="16259"/>
                  </a:cubicBezTo>
                  <a:cubicBezTo>
                    <a:pt x="9790" y="16233"/>
                    <a:pt x="9790" y="16233"/>
                    <a:pt x="9825" y="16233"/>
                  </a:cubicBezTo>
                  <a:cubicBezTo>
                    <a:pt x="9851" y="16242"/>
                    <a:pt x="9859" y="16259"/>
                    <a:pt x="9877" y="16259"/>
                  </a:cubicBezTo>
                  <a:cubicBezTo>
                    <a:pt x="9903" y="16259"/>
                    <a:pt x="9929" y="16250"/>
                    <a:pt x="9955" y="16242"/>
                  </a:cubicBezTo>
                  <a:cubicBezTo>
                    <a:pt x="10041" y="16207"/>
                    <a:pt x="10119" y="16155"/>
                    <a:pt x="10214" y="16129"/>
                  </a:cubicBezTo>
                  <a:cubicBezTo>
                    <a:pt x="10292" y="16103"/>
                    <a:pt x="10370" y="16086"/>
                    <a:pt x="10448" y="16068"/>
                  </a:cubicBezTo>
                  <a:lnTo>
                    <a:pt x="10509" y="16129"/>
                  </a:lnTo>
                  <a:lnTo>
                    <a:pt x="10240" y="16397"/>
                  </a:lnTo>
                  <a:cubicBezTo>
                    <a:pt x="10206" y="16423"/>
                    <a:pt x="10214" y="16475"/>
                    <a:pt x="10249" y="16493"/>
                  </a:cubicBezTo>
                  <a:lnTo>
                    <a:pt x="10388" y="16597"/>
                  </a:lnTo>
                  <a:lnTo>
                    <a:pt x="10362" y="16614"/>
                  </a:lnTo>
                  <a:cubicBezTo>
                    <a:pt x="10344" y="16623"/>
                    <a:pt x="10327" y="16640"/>
                    <a:pt x="10327" y="16666"/>
                  </a:cubicBezTo>
                  <a:cubicBezTo>
                    <a:pt x="10292" y="17004"/>
                    <a:pt x="10604" y="17177"/>
                    <a:pt x="10881" y="17281"/>
                  </a:cubicBezTo>
                  <a:cubicBezTo>
                    <a:pt x="10830" y="17428"/>
                    <a:pt x="10925" y="17584"/>
                    <a:pt x="11029" y="17706"/>
                  </a:cubicBezTo>
                  <a:cubicBezTo>
                    <a:pt x="10871" y="17784"/>
                    <a:pt x="10719" y="17848"/>
                    <a:pt x="10549" y="17848"/>
                  </a:cubicBezTo>
                  <a:cubicBezTo>
                    <a:pt x="10494" y="17848"/>
                    <a:pt x="10438" y="17842"/>
                    <a:pt x="10379" y="17827"/>
                  </a:cubicBezTo>
                  <a:cubicBezTo>
                    <a:pt x="10253" y="17800"/>
                    <a:pt x="10126" y="17763"/>
                    <a:pt x="10000" y="17763"/>
                  </a:cubicBezTo>
                  <a:cubicBezTo>
                    <a:pt x="9962" y="17763"/>
                    <a:pt x="9923" y="17767"/>
                    <a:pt x="9885" y="17775"/>
                  </a:cubicBezTo>
                  <a:cubicBezTo>
                    <a:pt x="9894" y="17706"/>
                    <a:pt x="9877" y="17645"/>
                    <a:pt x="9842" y="17593"/>
                  </a:cubicBezTo>
                  <a:cubicBezTo>
                    <a:pt x="9816" y="17558"/>
                    <a:pt x="9781" y="17532"/>
                    <a:pt x="9738" y="17524"/>
                  </a:cubicBezTo>
                  <a:cubicBezTo>
                    <a:pt x="9733" y="17523"/>
                    <a:pt x="9728" y="17523"/>
                    <a:pt x="9723" y="17523"/>
                  </a:cubicBezTo>
                  <a:cubicBezTo>
                    <a:pt x="9674" y="17523"/>
                    <a:pt x="9655" y="17561"/>
                    <a:pt x="9599" y="17584"/>
                  </a:cubicBezTo>
                  <a:cubicBezTo>
                    <a:pt x="9560" y="17598"/>
                    <a:pt x="9520" y="17602"/>
                    <a:pt x="9478" y="17602"/>
                  </a:cubicBezTo>
                  <a:cubicBezTo>
                    <a:pt x="9419" y="17602"/>
                    <a:pt x="9359" y="17594"/>
                    <a:pt x="9301" y="17594"/>
                  </a:cubicBezTo>
                  <a:cubicBezTo>
                    <a:pt x="9273" y="17594"/>
                    <a:pt x="9245" y="17596"/>
                    <a:pt x="9218" y="17602"/>
                  </a:cubicBezTo>
                  <a:cubicBezTo>
                    <a:pt x="9131" y="17619"/>
                    <a:pt x="9062" y="17671"/>
                    <a:pt x="9019" y="17749"/>
                  </a:cubicBezTo>
                  <a:lnTo>
                    <a:pt x="8560" y="17792"/>
                  </a:lnTo>
                  <a:cubicBezTo>
                    <a:pt x="8484" y="17801"/>
                    <a:pt x="8482" y="17914"/>
                    <a:pt x="8552" y="17914"/>
                  </a:cubicBezTo>
                  <a:cubicBezTo>
                    <a:pt x="8554" y="17914"/>
                    <a:pt x="8557" y="17914"/>
                    <a:pt x="8560" y="17914"/>
                  </a:cubicBezTo>
                  <a:lnTo>
                    <a:pt x="8560" y="17914"/>
                  </a:lnTo>
                  <a:cubicBezTo>
                    <a:pt x="8525" y="17957"/>
                    <a:pt x="8482" y="18000"/>
                    <a:pt x="8430" y="18035"/>
                  </a:cubicBezTo>
                  <a:cubicBezTo>
                    <a:pt x="8372" y="18058"/>
                    <a:pt x="8310" y="18069"/>
                    <a:pt x="8248" y="18069"/>
                  </a:cubicBezTo>
                  <a:cubicBezTo>
                    <a:pt x="8216" y="18069"/>
                    <a:pt x="8184" y="18067"/>
                    <a:pt x="8153" y="18061"/>
                  </a:cubicBezTo>
                  <a:cubicBezTo>
                    <a:pt x="8134" y="18059"/>
                    <a:pt x="8116" y="18058"/>
                    <a:pt x="8097" y="18058"/>
                  </a:cubicBezTo>
                  <a:cubicBezTo>
                    <a:pt x="8038" y="18058"/>
                    <a:pt x="7978" y="18069"/>
                    <a:pt x="7919" y="18095"/>
                  </a:cubicBezTo>
                  <a:cubicBezTo>
                    <a:pt x="7893" y="18113"/>
                    <a:pt x="7884" y="18156"/>
                    <a:pt x="7901" y="18182"/>
                  </a:cubicBezTo>
                  <a:lnTo>
                    <a:pt x="7927" y="18234"/>
                  </a:lnTo>
                  <a:cubicBezTo>
                    <a:pt x="7858" y="18277"/>
                    <a:pt x="7823" y="18355"/>
                    <a:pt x="7849" y="18442"/>
                  </a:cubicBezTo>
                  <a:cubicBezTo>
                    <a:pt x="7880" y="18534"/>
                    <a:pt x="7965" y="18592"/>
                    <a:pt x="8062" y="18592"/>
                  </a:cubicBezTo>
                  <a:cubicBezTo>
                    <a:pt x="8075" y="18592"/>
                    <a:pt x="8088" y="18591"/>
                    <a:pt x="8101" y="18589"/>
                  </a:cubicBezTo>
                  <a:lnTo>
                    <a:pt x="8101" y="18589"/>
                  </a:lnTo>
                  <a:cubicBezTo>
                    <a:pt x="8092" y="18806"/>
                    <a:pt x="8274" y="18979"/>
                    <a:pt x="8482" y="19040"/>
                  </a:cubicBezTo>
                  <a:cubicBezTo>
                    <a:pt x="8588" y="19059"/>
                    <a:pt x="8694" y="19073"/>
                    <a:pt x="8800" y="19073"/>
                  </a:cubicBezTo>
                  <a:cubicBezTo>
                    <a:pt x="8841" y="19073"/>
                    <a:pt x="8882" y="19071"/>
                    <a:pt x="8924" y="19066"/>
                  </a:cubicBezTo>
                  <a:lnTo>
                    <a:pt x="9452" y="19057"/>
                  </a:lnTo>
                  <a:lnTo>
                    <a:pt x="9703" y="19057"/>
                  </a:lnTo>
                  <a:cubicBezTo>
                    <a:pt x="9721" y="19053"/>
                    <a:pt x="9740" y="19051"/>
                    <a:pt x="9761" y="19051"/>
                  </a:cubicBezTo>
                  <a:cubicBezTo>
                    <a:pt x="9781" y="19051"/>
                    <a:pt x="9803" y="19053"/>
                    <a:pt x="9825" y="19057"/>
                  </a:cubicBezTo>
                  <a:cubicBezTo>
                    <a:pt x="9885" y="19074"/>
                    <a:pt x="9859" y="19109"/>
                    <a:pt x="9833" y="19152"/>
                  </a:cubicBezTo>
                  <a:cubicBezTo>
                    <a:pt x="9764" y="19248"/>
                    <a:pt x="9729" y="19369"/>
                    <a:pt x="9738" y="19490"/>
                  </a:cubicBezTo>
                  <a:cubicBezTo>
                    <a:pt x="9747" y="19612"/>
                    <a:pt x="9799" y="19768"/>
                    <a:pt x="9712" y="19880"/>
                  </a:cubicBezTo>
                  <a:cubicBezTo>
                    <a:pt x="9677" y="19932"/>
                    <a:pt x="9617" y="19967"/>
                    <a:pt x="9582" y="20019"/>
                  </a:cubicBezTo>
                  <a:cubicBezTo>
                    <a:pt x="9556" y="20062"/>
                    <a:pt x="9539" y="20105"/>
                    <a:pt x="9530" y="20157"/>
                  </a:cubicBezTo>
                  <a:cubicBezTo>
                    <a:pt x="9521" y="20218"/>
                    <a:pt x="9513" y="20270"/>
                    <a:pt x="9495" y="20322"/>
                  </a:cubicBezTo>
                  <a:cubicBezTo>
                    <a:pt x="9452" y="20391"/>
                    <a:pt x="9383" y="20348"/>
                    <a:pt x="9322" y="20383"/>
                  </a:cubicBezTo>
                  <a:cubicBezTo>
                    <a:pt x="9270" y="20417"/>
                    <a:pt x="9270" y="20495"/>
                    <a:pt x="9305" y="20539"/>
                  </a:cubicBezTo>
                  <a:cubicBezTo>
                    <a:pt x="9305" y="20573"/>
                    <a:pt x="9331" y="20599"/>
                    <a:pt x="9365" y="20599"/>
                  </a:cubicBezTo>
                  <a:cubicBezTo>
                    <a:pt x="9599" y="20608"/>
                    <a:pt x="9712" y="20894"/>
                    <a:pt x="9556" y="21067"/>
                  </a:cubicBezTo>
                  <a:cubicBezTo>
                    <a:pt x="9513" y="21102"/>
                    <a:pt x="9539" y="21171"/>
                    <a:pt x="9599" y="21171"/>
                  </a:cubicBezTo>
                  <a:cubicBezTo>
                    <a:pt x="9669" y="21171"/>
                    <a:pt x="9738" y="21197"/>
                    <a:pt x="9799" y="21240"/>
                  </a:cubicBezTo>
                  <a:cubicBezTo>
                    <a:pt x="9764" y="21275"/>
                    <a:pt x="9747" y="21318"/>
                    <a:pt x="9747" y="21362"/>
                  </a:cubicBezTo>
                  <a:cubicBezTo>
                    <a:pt x="9738" y="21466"/>
                    <a:pt x="9799" y="21552"/>
                    <a:pt x="9885" y="21595"/>
                  </a:cubicBezTo>
                  <a:cubicBezTo>
                    <a:pt x="9937" y="21639"/>
                    <a:pt x="9998" y="21656"/>
                    <a:pt x="10058" y="21691"/>
                  </a:cubicBezTo>
                  <a:cubicBezTo>
                    <a:pt x="10119" y="21734"/>
                    <a:pt x="10180" y="21795"/>
                    <a:pt x="10223" y="21855"/>
                  </a:cubicBezTo>
                  <a:cubicBezTo>
                    <a:pt x="10301" y="21985"/>
                    <a:pt x="10362" y="22124"/>
                    <a:pt x="10440" y="22254"/>
                  </a:cubicBezTo>
                  <a:cubicBezTo>
                    <a:pt x="10596" y="22540"/>
                    <a:pt x="10760" y="22808"/>
                    <a:pt x="10942" y="23077"/>
                  </a:cubicBezTo>
                  <a:cubicBezTo>
                    <a:pt x="11037" y="23224"/>
                    <a:pt x="11133" y="23354"/>
                    <a:pt x="11228" y="23493"/>
                  </a:cubicBezTo>
                  <a:cubicBezTo>
                    <a:pt x="11271" y="23553"/>
                    <a:pt x="11323" y="23614"/>
                    <a:pt x="11367" y="23675"/>
                  </a:cubicBezTo>
                  <a:cubicBezTo>
                    <a:pt x="11410" y="23735"/>
                    <a:pt x="11479" y="23805"/>
                    <a:pt x="11462" y="23909"/>
                  </a:cubicBezTo>
                  <a:cubicBezTo>
                    <a:pt x="11436" y="24030"/>
                    <a:pt x="11445" y="24160"/>
                    <a:pt x="11488" y="24281"/>
                  </a:cubicBezTo>
                  <a:cubicBezTo>
                    <a:pt x="11540" y="24411"/>
                    <a:pt x="11627" y="24558"/>
                    <a:pt x="11557" y="24697"/>
                  </a:cubicBezTo>
                  <a:cubicBezTo>
                    <a:pt x="11531" y="24732"/>
                    <a:pt x="11557" y="24784"/>
                    <a:pt x="11609" y="24784"/>
                  </a:cubicBezTo>
                  <a:cubicBezTo>
                    <a:pt x="11774" y="24775"/>
                    <a:pt x="11947" y="24749"/>
                    <a:pt x="12112" y="24714"/>
                  </a:cubicBezTo>
                  <a:cubicBezTo>
                    <a:pt x="12268" y="24688"/>
                    <a:pt x="12424" y="24654"/>
                    <a:pt x="12580" y="24602"/>
                  </a:cubicBezTo>
                  <a:cubicBezTo>
                    <a:pt x="12709" y="24558"/>
                    <a:pt x="12839" y="24498"/>
                    <a:pt x="12952" y="24411"/>
                  </a:cubicBezTo>
                  <a:cubicBezTo>
                    <a:pt x="13082" y="24307"/>
                    <a:pt x="13195" y="24194"/>
                    <a:pt x="13359" y="24160"/>
                  </a:cubicBezTo>
                  <a:cubicBezTo>
                    <a:pt x="13506" y="24143"/>
                    <a:pt x="13636" y="24091"/>
                    <a:pt x="13766" y="24030"/>
                  </a:cubicBezTo>
                  <a:cubicBezTo>
                    <a:pt x="13888" y="23935"/>
                    <a:pt x="14009" y="23831"/>
                    <a:pt x="14113" y="23709"/>
                  </a:cubicBezTo>
                  <a:cubicBezTo>
                    <a:pt x="14330" y="23493"/>
                    <a:pt x="14598" y="23276"/>
                    <a:pt x="14763" y="22999"/>
                  </a:cubicBezTo>
                  <a:cubicBezTo>
                    <a:pt x="14797" y="22999"/>
                    <a:pt x="14841" y="22982"/>
                    <a:pt x="14867" y="22947"/>
                  </a:cubicBezTo>
                  <a:cubicBezTo>
                    <a:pt x="14893" y="22921"/>
                    <a:pt x="14945" y="22722"/>
                    <a:pt x="14962" y="22722"/>
                  </a:cubicBezTo>
                  <a:cubicBezTo>
                    <a:pt x="14968" y="22723"/>
                    <a:pt x="14974" y="22724"/>
                    <a:pt x="14980" y="22724"/>
                  </a:cubicBezTo>
                  <a:cubicBezTo>
                    <a:pt x="15008" y="22724"/>
                    <a:pt x="15033" y="22707"/>
                    <a:pt x="15040" y="22678"/>
                  </a:cubicBezTo>
                  <a:cubicBezTo>
                    <a:pt x="15057" y="22678"/>
                    <a:pt x="15075" y="22670"/>
                    <a:pt x="15083" y="22661"/>
                  </a:cubicBezTo>
                  <a:cubicBezTo>
                    <a:pt x="15127" y="22618"/>
                    <a:pt x="15153" y="22566"/>
                    <a:pt x="15161" y="22514"/>
                  </a:cubicBezTo>
                  <a:cubicBezTo>
                    <a:pt x="15170" y="22479"/>
                    <a:pt x="15153" y="22444"/>
                    <a:pt x="15118" y="22436"/>
                  </a:cubicBezTo>
                  <a:cubicBezTo>
                    <a:pt x="14988" y="22410"/>
                    <a:pt x="14945" y="22323"/>
                    <a:pt x="14884" y="22219"/>
                  </a:cubicBezTo>
                  <a:cubicBezTo>
                    <a:pt x="14858" y="22159"/>
                    <a:pt x="14797" y="22115"/>
                    <a:pt x="14737" y="22107"/>
                  </a:cubicBezTo>
                  <a:cubicBezTo>
                    <a:pt x="14659" y="22115"/>
                    <a:pt x="14589" y="22133"/>
                    <a:pt x="14520" y="22159"/>
                  </a:cubicBezTo>
                  <a:cubicBezTo>
                    <a:pt x="14513" y="22160"/>
                    <a:pt x="14506" y="22160"/>
                    <a:pt x="14500" y="22160"/>
                  </a:cubicBezTo>
                  <a:cubicBezTo>
                    <a:pt x="14392" y="22160"/>
                    <a:pt x="14406" y="22024"/>
                    <a:pt x="14373" y="21951"/>
                  </a:cubicBezTo>
                  <a:cubicBezTo>
                    <a:pt x="14340" y="21867"/>
                    <a:pt x="14281" y="21823"/>
                    <a:pt x="14219" y="21823"/>
                  </a:cubicBezTo>
                  <a:cubicBezTo>
                    <a:pt x="14165" y="21823"/>
                    <a:pt x="14110" y="21856"/>
                    <a:pt x="14070" y="21925"/>
                  </a:cubicBezTo>
                  <a:cubicBezTo>
                    <a:pt x="14061" y="21933"/>
                    <a:pt x="14052" y="21959"/>
                    <a:pt x="14044" y="21968"/>
                  </a:cubicBezTo>
                  <a:cubicBezTo>
                    <a:pt x="14035" y="21977"/>
                    <a:pt x="14018" y="21979"/>
                    <a:pt x="13999" y="21979"/>
                  </a:cubicBezTo>
                  <a:cubicBezTo>
                    <a:pt x="13981" y="21979"/>
                    <a:pt x="13961" y="21977"/>
                    <a:pt x="13948" y="21977"/>
                  </a:cubicBezTo>
                  <a:cubicBezTo>
                    <a:pt x="13914" y="21977"/>
                    <a:pt x="13870" y="21994"/>
                    <a:pt x="13836" y="22011"/>
                  </a:cubicBezTo>
                  <a:cubicBezTo>
                    <a:pt x="13799" y="22030"/>
                    <a:pt x="13686" y="22108"/>
                    <a:pt x="13613" y="22108"/>
                  </a:cubicBezTo>
                  <a:cubicBezTo>
                    <a:pt x="13582" y="22108"/>
                    <a:pt x="13558" y="22093"/>
                    <a:pt x="13550" y="22055"/>
                  </a:cubicBezTo>
                  <a:cubicBezTo>
                    <a:pt x="13540" y="22031"/>
                    <a:pt x="13518" y="22017"/>
                    <a:pt x="13495" y="22017"/>
                  </a:cubicBezTo>
                  <a:cubicBezTo>
                    <a:pt x="13476" y="22017"/>
                    <a:pt x="13458" y="22026"/>
                    <a:pt x="13446" y="22046"/>
                  </a:cubicBezTo>
                  <a:cubicBezTo>
                    <a:pt x="13412" y="22100"/>
                    <a:pt x="13337" y="22206"/>
                    <a:pt x="13264" y="22206"/>
                  </a:cubicBezTo>
                  <a:cubicBezTo>
                    <a:pt x="13243" y="22206"/>
                    <a:pt x="13223" y="22197"/>
                    <a:pt x="13203" y="22176"/>
                  </a:cubicBezTo>
                  <a:cubicBezTo>
                    <a:pt x="13169" y="22133"/>
                    <a:pt x="13151" y="22081"/>
                    <a:pt x="13143" y="22037"/>
                  </a:cubicBezTo>
                  <a:cubicBezTo>
                    <a:pt x="13125" y="21985"/>
                    <a:pt x="13108" y="21933"/>
                    <a:pt x="13082" y="21881"/>
                  </a:cubicBezTo>
                  <a:cubicBezTo>
                    <a:pt x="13021" y="21699"/>
                    <a:pt x="12961" y="21518"/>
                    <a:pt x="12874" y="21344"/>
                  </a:cubicBezTo>
                  <a:cubicBezTo>
                    <a:pt x="12848" y="21275"/>
                    <a:pt x="12805" y="21223"/>
                    <a:pt x="12753" y="21188"/>
                  </a:cubicBezTo>
                  <a:cubicBezTo>
                    <a:pt x="12683" y="21145"/>
                    <a:pt x="12588" y="21128"/>
                    <a:pt x="12536" y="21076"/>
                  </a:cubicBezTo>
                  <a:cubicBezTo>
                    <a:pt x="12476" y="20998"/>
                    <a:pt x="12493" y="20876"/>
                    <a:pt x="12580" y="20824"/>
                  </a:cubicBezTo>
                  <a:cubicBezTo>
                    <a:pt x="12606" y="20885"/>
                    <a:pt x="12666" y="20937"/>
                    <a:pt x="12735" y="20954"/>
                  </a:cubicBezTo>
                  <a:cubicBezTo>
                    <a:pt x="12754" y="20961"/>
                    <a:pt x="12772" y="20963"/>
                    <a:pt x="12791" y="20963"/>
                  </a:cubicBezTo>
                  <a:cubicBezTo>
                    <a:pt x="12843" y="20963"/>
                    <a:pt x="12897" y="20945"/>
                    <a:pt x="12954" y="20945"/>
                  </a:cubicBezTo>
                  <a:cubicBezTo>
                    <a:pt x="12962" y="20945"/>
                    <a:pt x="12970" y="20945"/>
                    <a:pt x="12978" y="20946"/>
                  </a:cubicBezTo>
                  <a:cubicBezTo>
                    <a:pt x="13082" y="20963"/>
                    <a:pt x="13091" y="21084"/>
                    <a:pt x="13134" y="21162"/>
                  </a:cubicBezTo>
                  <a:cubicBezTo>
                    <a:pt x="13281" y="21457"/>
                    <a:pt x="13662" y="21388"/>
                    <a:pt x="13922" y="21440"/>
                  </a:cubicBezTo>
                  <a:cubicBezTo>
                    <a:pt x="14130" y="21492"/>
                    <a:pt x="14338" y="21561"/>
                    <a:pt x="14537" y="21639"/>
                  </a:cubicBezTo>
                  <a:cubicBezTo>
                    <a:pt x="14745" y="21708"/>
                    <a:pt x="14936" y="21812"/>
                    <a:pt x="15144" y="21864"/>
                  </a:cubicBezTo>
                  <a:cubicBezTo>
                    <a:pt x="15482" y="21959"/>
                    <a:pt x="15880" y="21864"/>
                    <a:pt x="16201" y="22037"/>
                  </a:cubicBezTo>
                  <a:cubicBezTo>
                    <a:pt x="16345" y="22105"/>
                    <a:pt x="16456" y="22289"/>
                    <a:pt x="16631" y="22289"/>
                  </a:cubicBezTo>
                  <a:cubicBezTo>
                    <a:pt x="16635" y="22289"/>
                    <a:pt x="16639" y="22289"/>
                    <a:pt x="16643" y="22289"/>
                  </a:cubicBezTo>
                  <a:cubicBezTo>
                    <a:pt x="16672" y="22289"/>
                    <a:pt x="16702" y="22277"/>
                    <a:pt x="16730" y="22277"/>
                  </a:cubicBezTo>
                  <a:cubicBezTo>
                    <a:pt x="16751" y="22277"/>
                    <a:pt x="16771" y="22284"/>
                    <a:pt x="16790" y="22306"/>
                  </a:cubicBezTo>
                  <a:cubicBezTo>
                    <a:pt x="16825" y="22349"/>
                    <a:pt x="16851" y="22401"/>
                    <a:pt x="16868" y="22462"/>
                  </a:cubicBezTo>
                  <a:lnTo>
                    <a:pt x="17050" y="22800"/>
                  </a:lnTo>
                  <a:cubicBezTo>
                    <a:pt x="17059" y="22818"/>
                    <a:pt x="17076" y="22827"/>
                    <a:pt x="17095" y="22827"/>
                  </a:cubicBezTo>
                  <a:cubicBezTo>
                    <a:pt x="17111" y="22827"/>
                    <a:pt x="17129" y="22820"/>
                    <a:pt x="17145" y="22808"/>
                  </a:cubicBezTo>
                  <a:cubicBezTo>
                    <a:pt x="17180" y="22765"/>
                    <a:pt x="17223" y="22739"/>
                    <a:pt x="17275" y="22713"/>
                  </a:cubicBezTo>
                  <a:lnTo>
                    <a:pt x="17362" y="22869"/>
                  </a:lnTo>
                  <a:cubicBezTo>
                    <a:pt x="17372" y="22890"/>
                    <a:pt x="17395" y="22901"/>
                    <a:pt x="17418" y="22901"/>
                  </a:cubicBezTo>
                  <a:cubicBezTo>
                    <a:pt x="17432" y="22901"/>
                    <a:pt x="17447" y="22897"/>
                    <a:pt x="17457" y="22886"/>
                  </a:cubicBezTo>
                  <a:cubicBezTo>
                    <a:pt x="17522" y="22821"/>
                    <a:pt x="17632" y="22724"/>
                    <a:pt x="17725" y="22724"/>
                  </a:cubicBezTo>
                  <a:cubicBezTo>
                    <a:pt x="17768" y="22724"/>
                    <a:pt x="17808" y="22745"/>
                    <a:pt x="17838" y="22800"/>
                  </a:cubicBezTo>
                  <a:cubicBezTo>
                    <a:pt x="17907" y="22912"/>
                    <a:pt x="17881" y="23077"/>
                    <a:pt x="17890" y="23198"/>
                  </a:cubicBezTo>
                  <a:cubicBezTo>
                    <a:pt x="17916" y="23493"/>
                    <a:pt x="17968" y="23787"/>
                    <a:pt x="18063" y="24065"/>
                  </a:cubicBezTo>
                  <a:cubicBezTo>
                    <a:pt x="18237" y="24654"/>
                    <a:pt x="18514" y="25208"/>
                    <a:pt x="18696" y="25797"/>
                  </a:cubicBezTo>
                  <a:cubicBezTo>
                    <a:pt x="18703" y="25828"/>
                    <a:pt x="18728" y="25841"/>
                    <a:pt x="18753" y="25841"/>
                  </a:cubicBezTo>
                  <a:cubicBezTo>
                    <a:pt x="18784" y="25841"/>
                    <a:pt x="18817" y="25819"/>
                    <a:pt x="18817" y="25780"/>
                  </a:cubicBezTo>
                  <a:cubicBezTo>
                    <a:pt x="18826" y="25676"/>
                    <a:pt x="18964" y="25650"/>
                    <a:pt x="19042" y="25633"/>
                  </a:cubicBezTo>
                  <a:cubicBezTo>
                    <a:pt x="19112" y="25615"/>
                    <a:pt x="19172" y="25581"/>
                    <a:pt x="19224" y="25537"/>
                  </a:cubicBezTo>
                  <a:cubicBezTo>
                    <a:pt x="19311" y="25442"/>
                    <a:pt x="19363" y="25329"/>
                    <a:pt x="19380" y="25199"/>
                  </a:cubicBezTo>
                  <a:cubicBezTo>
                    <a:pt x="19441" y="24844"/>
                    <a:pt x="19484" y="24480"/>
                    <a:pt x="19502" y="24108"/>
                  </a:cubicBezTo>
                  <a:cubicBezTo>
                    <a:pt x="19531" y="24120"/>
                    <a:pt x="19561" y="24125"/>
                    <a:pt x="19591" y="24125"/>
                  </a:cubicBezTo>
                  <a:cubicBezTo>
                    <a:pt x="19693" y="24125"/>
                    <a:pt x="19787" y="24061"/>
                    <a:pt x="19813" y="23961"/>
                  </a:cubicBezTo>
                  <a:cubicBezTo>
                    <a:pt x="20030" y="23926"/>
                    <a:pt x="20160" y="23735"/>
                    <a:pt x="20351" y="23640"/>
                  </a:cubicBezTo>
                  <a:cubicBezTo>
                    <a:pt x="20455" y="23579"/>
                    <a:pt x="20584" y="23571"/>
                    <a:pt x="20680" y="23493"/>
                  </a:cubicBezTo>
                  <a:cubicBezTo>
                    <a:pt x="20758" y="23432"/>
                    <a:pt x="20810" y="23354"/>
                    <a:pt x="20844" y="23259"/>
                  </a:cubicBezTo>
                  <a:cubicBezTo>
                    <a:pt x="20879" y="23164"/>
                    <a:pt x="20922" y="23077"/>
                    <a:pt x="20966" y="22982"/>
                  </a:cubicBezTo>
                  <a:cubicBezTo>
                    <a:pt x="21027" y="22882"/>
                    <a:pt x="21136" y="22823"/>
                    <a:pt x="21251" y="22823"/>
                  </a:cubicBezTo>
                  <a:cubicBezTo>
                    <a:pt x="21265" y="22823"/>
                    <a:pt x="21280" y="22824"/>
                    <a:pt x="21295" y="22826"/>
                  </a:cubicBezTo>
                  <a:cubicBezTo>
                    <a:pt x="21315" y="22827"/>
                    <a:pt x="21335" y="22828"/>
                    <a:pt x="21354" y="22828"/>
                  </a:cubicBezTo>
                  <a:cubicBezTo>
                    <a:pt x="21551" y="22828"/>
                    <a:pt x="21743" y="22751"/>
                    <a:pt x="21893" y="22609"/>
                  </a:cubicBezTo>
                  <a:cubicBezTo>
                    <a:pt x="21927" y="22670"/>
                    <a:pt x="21936" y="22739"/>
                    <a:pt x="21919" y="22808"/>
                  </a:cubicBezTo>
                  <a:cubicBezTo>
                    <a:pt x="21910" y="22843"/>
                    <a:pt x="21927" y="22869"/>
                    <a:pt x="21962" y="22886"/>
                  </a:cubicBezTo>
                  <a:cubicBezTo>
                    <a:pt x="22075" y="22912"/>
                    <a:pt x="22161" y="22990"/>
                    <a:pt x="22213" y="23094"/>
                  </a:cubicBezTo>
                  <a:cubicBezTo>
                    <a:pt x="22291" y="23198"/>
                    <a:pt x="22369" y="23319"/>
                    <a:pt x="22438" y="23432"/>
                  </a:cubicBezTo>
                  <a:cubicBezTo>
                    <a:pt x="22560" y="23614"/>
                    <a:pt x="22724" y="23883"/>
                    <a:pt x="22542" y="24082"/>
                  </a:cubicBezTo>
                  <a:cubicBezTo>
                    <a:pt x="22499" y="24117"/>
                    <a:pt x="22525" y="24186"/>
                    <a:pt x="22586" y="24186"/>
                  </a:cubicBezTo>
                  <a:cubicBezTo>
                    <a:pt x="22768" y="24186"/>
                    <a:pt x="22950" y="24125"/>
                    <a:pt x="23097" y="24021"/>
                  </a:cubicBezTo>
                  <a:cubicBezTo>
                    <a:pt x="23114" y="24134"/>
                    <a:pt x="23166" y="24246"/>
                    <a:pt x="23227" y="24342"/>
                  </a:cubicBezTo>
                  <a:cubicBezTo>
                    <a:pt x="23270" y="24394"/>
                    <a:pt x="23322" y="24446"/>
                    <a:pt x="23374" y="24489"/>
                  </a:cubicBezTo>
                  <a:cubicBezTo>
                    <a:pt x="23452" y="24550"/>
                    <a:pt x="23539" y="24576"/>
                    <a:pt x="23565" y="24680"/>
                  </a:cubicBezTo>
                  <a:cubicBezTo>
                    <a:pt x="23573" y="24775"/>
                    <a:pt x="23573" y="24870"/>
                    <a:pt x="23565" y="24966"/>
                  </a:cubicBezTo>
                  <a:lnTo>
                    <a:pt x="23565" y="25295"/>
                  </a:lnTo>
                  <a:cubicBezTo>
                    <a:pt x="23565" y="25425"/>
                    <a:pt x="23539" y="25624"/>
                    <a:pt x="23383" y="25650"/>
                  </a:cubicBezTo>
                  <a:cubicBezTo>
                    <a:pt x="23339" y="25667"/>
                    <a:pt x="23331" y="25737"/>
                    <a:pt x="23374" y="25763"/>
                  </a:cubicBezTo>
                  <a:cubicBezTo>
                    <a:pt x="23504" y="25832"/>
                    <a:pt x="23591" y="25996"/>
                    <a:pt x="23669" y="26118"/>
                  </a:cubicBezTo>
                  <a:cubicBezTo>
                    <a:pt x="23764" y="26256"/>
                    <a:pt x="23851" y="26404"/>
                    <a:pt x="23929" y="26560"/>
                  </a:cubicBezTo>
                  <a:cubicBezTo>
                    <a:pt x="23981" y="26681"/>
                    <a:pt x="24006" y="26802"/>
                    <a:pt x="24145" y="26845"/>
                  </a:cubicBezTo>
                  <a:cubicBezTo>
                    <a:pt x="24214" y="26871"/>
                    <a:pt x="24284" y="26915"/>
                    <a:pt x="24327" y="26984"/>
                  </a:cubicBezTo>
                  <a:cubicBezTo>
                    <a:pt x="24353" y="27036"/>
                    <a:pt x="24396" y="27071"/>
                    <a:pt x="24440" y="27114"/>
                  </a:cubicBezTo>
                  <a:cubicBezTo>
                    <a:pt x="24480" y="27144"/>
                    <a:pt x="24543" y="27168"/>
                    <a:pt x="24603" y="27168"/>
                  </a:cubicBezTo>
                  <a:cubicBezTo>
                    <a:pt x="24646" y="27168"/>
                    <a:pt x="24688" y="27156"/>
                    <a:pt x="24717" y="27123"/>
                  </a:cubicBezTo>
                  <a:cubicBezTo>
                    <a:pt x="24786" y="27036"/>
                    <a:pt x="24769" y="26819"/>
                    <a:pt x="24743" y="26716"/>
                  </a:cubicBezTo>
                  <a:cubicBezTo>
                    <a:pt x="24674" y="26421"/>
                    <a:pt x="24422" y="26187"/>
                    <a:pt x="24232" y="25970"/>
                  </a:cubicBezTo>
                  <a:cubicBezTo>
                    <a:pt x="24154" y="25901"/>
                    <a:pt x="24093" y="25823"/>
                    <a:pt x="24032" y="25745"/>
                  </a:cubicBezTo>
                  <a:cubicBezTo>
                    <a:pt x="23972" y="25659"/>
                    <a:pt x="24015" y="25546"/>
                    <a:pt x="24041" y="25459"/>
                  </a:cubicBezTo>
                  <a:cubicBezTo>
                    <a:pt x="24093" y="25303"/>
                    <a:pt x="24171" y="25165"/>
                    <a:pt x="24284" y="25052"/>
                  </a:cubicBezTo>
                  <a:cubicBezTo>
                    <a:pt x="24320" y="25081"/>
                    <a:pt x="24361" y="25098"/>
                    <a:pt x="24404" y="25098"/>
                  </a:cubicBezTo>
                  <a:cubicBezTo>
                    <a:pt x="24413" y="25098"/>
                    <a:pt x="24422" y="25097"/>
                    <a:pt x="24431" y="25095"/>
                  </a:cubicBezTo>
                  <a:cubicBezTo>
                    <a:pt x="24544" y="25277"/>
                    <a:pt x="24682" y="25442"/>
                    <a:pt x="24847" y="25581"/>
                  </a:cubicBezTo>
                  <a:cubicBezTo>
                    <a:pt x="24856" y="25581"/>
                    <a:pt x="24856" y="25589"/>
                    <a:pt x="24864" y="25589"/>
                  </a:cubicBezTo>
                  <a:cubicBezTo>
                    <a:pt x="24873" y="25615"/>
                    <a:pt x="24890" y="25633"/>
                    <a:pt x="24916" y="25633"/>
                  </a:cubicBezTo>
                  <a:cubicBezTo>
                    <a:pt x="25029" y="25633"/>
                    <a:pt x="25089" y="25546"/>
                    <a:pt x="25141" y="25459"/>
                  </a:cubicBezTo>
                  <a:cubicBezTo>
                    <a:pt x="25193" y="25364"/>
                    <a:pt x="25280" y="25277"/>
                    <a:pt x="25375" y="25225"/>
                  </a:cubicBezTo>
                  <a:cubicBezTo>
                    <a:pt x="25566" y="25113"/>
                    <a:pt x="25782" y="25026"/>
                    <a:pt x="25808" y="24792"/>
                  </a:cubicBezTo>
                  <a:cubicBezTo>
                    <a:pt x="25826" y="24654"/>
                    <a:pt x="25800" y="24506"/>
                    <a:pt x="25739" y="24376"/>
                  </a:cubicBezTo>
                  <a:cubicBezTo>
                    <a:pt x="25696" y="24272"/>
                    <a:pt x="25592" y="24255"/>
                    <a:pt x="25505" y="24186"/>
                  </a:cubicBezTo>
                  <a:cubicBezTo>
                    <a:pt x="25436" y="24125"/>
                    <a:pt x="25436" y="24047"/>
                    <a:pt x="25410" y="23978"/>
                  </a:cubicBezTo>
                  <a:cubicBezTo>
                    <a:pt x="25384" y="23926"/>
                    <a:pt x="25358" y="23891"/>
                    <a:pt x="25315" y="23857"/>
                  </a:cubicBezTo>
                  <a:cubicBezTo>
                    <a:pt x="25263" y="23805"/>
                    <a:pt x="25185" y="23779"/>
                    <a:pt x="25107" y="23770"/>
                  </a:cubicBezTo>
                  <a:cubicBezTo>
                    <a:pt x="25115" y="23718"/>
                    <a:pt x="25107" y="23657"/>
                    <a:pt x="25081" y="23614"/>
                  </a:cubicBezTo>
                  <a:cubicBezTo>
                    <a:pt x="25037" y="23510"/>
                    <a:pt x="24890" y="23363"/>
                    <a:pt x="24942" y="23250"/>
                  </a:cubicBezTo>
                  <a:cubicBezTo>
                    <a:pt x="24985" y="23172"/>
                    <a:pt x="25133" y="23146"/>
                    <a:pt x="25202" y="23086"/>
                  </a:cubicBezTo>
                  <a:cubicBezTo>
                    <a:pt x="25254" y="23034"/>
                    <a:pt x="25297" y="22973"/>
                    <a:pt x="25323" y="22912"/>
                  </a:cubicBezTo>
                  <a:cubicBezTo>
                    <a:pt x="25355" y="22918"/>
                    <a:pt x="25388" y="22921"/>
                    <a:pt x="25420" y="22921"/>
                  </a:cubicBezTo>
                  <a:cubicBezTo>
                    <a:pt x="25537" y="22921"/>
                    <a:pt x="25653" y="22885"/>
                    <a:pt x="25748" y="22817"/>
                  </a:cubicBezTo>
                  <a:cubicBezTo>
                    <a:pt x="25765" y="22930"/>
                    <a:pt x="25817" y="23042"/>
                    <a:pt x="25904" y="23129"/>
                  </a:cubicBezTo>
                  <a:cubicBezTo>
                    <a:pt x="25919" y="23144"/>
                    <a:pt x="25937" y="23151"/>
                    <a:pt x="25955" y="23151"/>
                  </a:cubicBezTo>
                  <a:cubicBezTo>
                    <a:pt x="25987" y="23151"/>
                    <a:pt x="26016" y="23128"/>
                    <a:pt x="26016" y="23094"/>
                  </a:cubicBezTo>
                  <a:cubicBezTo>
                    <a:pt x="26025" y="22912"/>
                    <a:pt x="26164" y="22774"/>
                    <a:pt x="26337" y="22765"/>
                  </a:cubicBezTo>
                  <a:cubicBezTo>
                    <a:pt x="26450" y="22756"/>
                    <a:pt x="26580" y="22765"/>
                    <a:pt x="26666" y="22687"/>
                  </a:cubicBezTo>
                  <a:cubicBezTo>
                    <a:pt x="26701" y="22644"/>
                    <a:pt x="26744" y="22592"/>
                    <a:pt x="26770" y="22540"/>
                  </a:cubicBezTo>
                  <a:cubicBezTo>
                    <a:pt x="26805" y="22496"/>
                    <a:pt x="26850" y="22483"/>
                    <a:pt x="26898" y="22483"/>
                  </a:cubicBezTo>
                  <a:cubicBezTo>
                    <a:pt x="26946" y="22483"/>
                    <a:pt x="26995" y="22496"/>
                    <a:pt x="27039" y="22505"/>
                  </a:cubicBezTo>
                  <a:cubicBezTo>
                    <a:pt x="27061" y="22509"/>
                    <a:pt x="27084" y="22510"/>
                    <a:pt x="27106" y="22510"/>
                  </a:cubicBezTo>
                  <a:cubicBezTo>
                    <a:pt x="27196" y="22510"/>
                    <a:pt x="27283" y="22483"/>
                    <a:pt x="27359" y="22427"/>
                  </a:cubicBezTo>
                  <a:cubicBezTo>
                    <a:pt x="27437" y="22341"/>
                    <a:pt x="27515" y="22245"/>
                    <a:pt x="27576" y="22141"/>
                  </a:cubicBezTo>
                  <a:cubicBezTo>
                    <a:pt x="27619" y="22089"/>
                    <a:pt x="27671" y="22037"/>
                    <a:pt x="27732" y="22003"/>
                  </a:cubicBezTo>
                  <a:cubicBezTo>
                    <a:pt x="27810" y="21959"/>
                    <a:pt x="27888" y="21933"/>
                    <a:pt x="27948" y="21890"/>
                  </a:cubicBezTo>
                  <a:cubicBezTo>
                    <a:pt x="28052" y="21821"/>
                    <a:pt x="28113" y="21708"/>
                    <a:pt x="28096" y="21587"/>
                  </a:cubicBezTo>
                  <a:cubicBezTo>
                    <a:pt x="28087" y="21552"/>
                    <a:pt x="28061" y="21526"/>
                    <a:pt x="28052" y="21500"/>
                  </a:cubicBezTo>
                  <a:cubicBezTo>
                    <a:pt x="28044" y="21466"/>
                    <a:pt x="28070" y="21431"/>
                    <a:pt x="28104" y="21396"/>
                  </a:cubicBezTo>
                  <a:cubicBezTo>
                    <a:pt x="28122" y="21379"/>
                    <a:pt x="28148" y="21353"/>
                    <a:pt x="28182" y="21336"/>
                  </a:cubicBezTo>
                  <a:cubicBezTo>
                    <a:pt x="28189" y="21342"/>
                    <a:pt x="28198" y="21345"/>
                    <a:pt x="28208" y="21345"/>
                  </a:cubicBezTo>
                  <a:cubicBezTo>
                    <a:pt x="28224" y="21345"/>
                    <a:pt x="28241" y="21338"/>
                    <a:pt x="28252" y="21327"/>
                  </a:cubicBezTo>
                  <a:cubicBezTo>
                    <a:pt x="28269" y="21310"/>
                    <a:pt x="28286" y="21292"/>
                    <a:pt x="28312" y="21266"/>
                  </a:cubicBezTo>
                  <a:lnTo>
                    <a:pt x="28338" y="21258"/>
                  </a:lnTo>
                  <a:cubicBezTo>
                    <a:pt x="28364" y="21249"/>
                    <a:pt x="28382" y="21223"/>
                    <a:pt x="28382" y="21197"/>
                  </a:cubicBezTo>
                  <a:cubicBezTo>
                    <a:pt x="28442" y="21128"/>
                    <a:pt x="28494" y="21041"/>
                    <a:pt x="28520" y="20954"/>
                  </a:cubicBezTo>
                  <a:cubicBezTo>
                    <a:pt x="28537" y="20902"/>
                    <a:pt x="28520" y="20850"/>
                    <a:pt x="28485" y="20816"/>
                  </a:cubicBezTo>
                  <a:cubicBezTo>
                    <a:pt x="28442" y="20798"/>
                    <a:pt x="28407" y="20790"/>
                    <a:pt x="28364" y="20781"/>
                  </a:cubicBezTo>
                  <a:cubicBezTo>
                    <a:pt x="28364" y="20772"/>
                    <a:pt x="28364" y="20755"/>
                    <a:pt x="28373" y="20746"/>
                  </a:cubicBezTo>
                  <a:cubicBezTo>
                    <a:pt x="28373" y="20660"/>
                    <a:pt x="28321" y="20634"/>
                    <a:pt x="28269" y="20599"/>
                  </a:cubicBezTo>
                  <a:cubicBezTo>
                    <a:pt x="28364" y="20582"/>
                    <a:pt x="28433" y="20521"/>
                    <a:pt x="28468" y="20443"/>
                  </a:cubicBezTo>
                  <a:cubicBezTo>
                    <a:pt x="28494" y="20348"/>
                    <a:pt x="28442" y="20244"/>
                    <a:pt x="28347" y="20209"/>
                  </a:cubicBezTo>
                  <a:cubicBezTo>
                    <a:pt x="28321" y="20201"/>
                    <a:pt x="28295" y="20192"/>
                    <a:pt x="28269" y="20183"/>
                  </a:cubicBezTo>
                  <a:cubicBezTo>
                    <a:pt x="28217" y="20149"/>
                    <a:pt x="28234" y="20105"/>
                    <a:pt x="28243" y="20045"/>
                  </a:cubicBezTo>
                  <a:cubicBezTo>
                    <a:pt x="28260" y="19984"/>
                    <a:pt x="28260" y="19923"/>
                    <a:pt x="28252" y="19863"/>
                  </a:cubicBezTo>
                  <a:cubicBezTo>
                    <a:pt x="28243" y="19802"/>
                    <a:pt x="28226" y="19733"/>
                    <a:pt x="28182" y="19681"/>
                  </a:cubicBezTo>
                  <a:cubicBezTo>
                    <a:pt x="28148" y="19620"/>
                    <a:pt x="28078" y="19586"/>
                    <a:pt x="28044" y="19525"/>
                  </a:cubicBezTo>
                  <a:cubicBezTo>
                    <a:pt x="27896" y="19265"/>
                    <a:pt x="28685" y="19213"/>
                    <a:pt x="28615" y="18927"/>
                  </a:cubicBezTo>
                  <a:cubicBezTo>
                    <a:pt x="28598" y="18867"/>
                    <a:pt x="28546" y="18841"/>
                    <a:pt x="28503" y="18815"/>
                  </a:cubicBezTo>
                  <a:cubicBezTo>
                    <a:pt x="28442" y="18771"/>
                    <a:pt x="28382" y="18728"/>
                    <a:pt x="28312" y="18693"/>
                  </a:cubicBezTo>
                  <a:cubicBezTo>
                    <a:pt x="28285" y="18683"/>
                    <a:pt x="28255" y="18675"/>
                    <a:pt x="28226" y="18675"/>
                  </a:cubicBezTo>
                  <a:cubicBezTo>
                    <a:pt x="28208" y="18675"/>
                    <a:pt x="28190" y="18678"/>
                    <a:pt x="28174" y="18685"/>
                  </a:cubicBezTo>
                  <a:cubicBezTo>
                    <a:pt x="28139" y="18711"/>
                    <a:pt x="28113" y="18745"/>
                    <a:pt x="28096" y="18780"/>
                  </a:cubicBezTo>
                  <a:cubicBezTo>
                    <a:pt x="28070" y="18767"/>
                    <a:pt x="28045" y="18759"/>
                    <a:pt x="28016" y="18759"/>
                  </a:cubicBezTo>
                  <a:cubicBezTo>
                    <a:pt x="28006" y="18759"/>
                    <a:pt x="27995" y="18760"/>
                    <a:pt x="27983" y="18763"/>
                  </a:cubicBezTo>
                  <a:cubicBezTo>
                    <a:pt x="27940" y="18780"/>
                    <a:pt x="27922" y="18815"/>
                    <a:pt x="27896" y="18841"/>
                  </a:cubicBezTo>
                  <a:cubicBezTo>
                    <a:pt x="27864" y="18868"/>
                    <a:pt x="27821" y="18881"/>
                    <a:pt x="27779" y="18881"/>
                  </a:cubicBezTo>
                  <a:cubicBezTo>
                    <a:pt x="27754" y="18881"/>
                    <a:pt x="27729" y="18876"/>
                    <a:pt x="27706" y="18867"/>
                  </a:cubicBezTo>
                  <a:cubicBezTo>
                    <a:pt x="27697" y="18754"/>
                    <a:pt x="27636" y="18659"/>
                    <a:pt x="27550" y="18581"/>
                  </a:cubicBezTo>
                  <a:lnTo>
                    <a:pt x="27628" y="18581"/>
                  </a:lnTo>
                  <a:cubicBezTo>
                    <a:pt x="27671" y="18572"/>
                    <a:pt x="27706" y="18563"/>
                    <a:pt x="27740" y="18537"/>
                  </a:cubicBezTo>
                  <a:cubicBezTo>
                    <a:pt x="27810" y="18485"/>
                    <a:pt x="27870" y="18416"/>
                    <a:pt x="27922" y="18338"/>
                  </a:cubicBezTo>
                  <a:cubicBezTo>
                    <a:pt x="27948" y="18303"/>
                    <a:pt x="27974" y="18277"/>
                    <a:pt x="28009" y="18243"/>
                  </a:cubicBezTo>
                  <a:cubicBezTo>
                    <a:pt x="28042" y="18216"/>
                    <a:pt x="28085" y="18205"/>
                    <a:pt x="28131" y="18205"/>
                  </a:cubicBezTo>
                  <a:cubicBezTo>
                    <a:pt x="28145" y="18205"/>
                    <a:pt x="28159" y="18206"/>
                    <a:pt x="28174" y="18208"/>
                  </a:cubicBezTo>
                  <a:cubicBezTo>
                    <a:pt x="28208" y="18208"/>
                    <a:pt x="28243" y="18208"/>
                    <a:pt x="28278" y="18199"/>
                  </a:cubicBezTo>
                  <a:lnTo>
                    <a:pt x="28278" y="18199"/>
                  </a:lnTo>
                  <a:lnTo>
                    <a:pt x="28234" y="18381"/>
                  </a:lnTo>
                  <a:cubicBezTo>
                    <a:pt x="28226" y="18421"/>
                    <a:pt x="28255" y="18460"/>
                    <a:pt x="28299" y="18460"/>
                  </a:cubicBezTo>
                  <a:cubicBezTo>
                    <a:pt x="28303" y="18460"/>
                    <a:pt x="28308" y="18460"/>
                    <a:pt x="28312" y="18459"/>
                  </a:cubicBezTo>
                  <a:cubicBezTo>
                    <a:pt x="28442" y="18425"/>
                    <a:pt x="28485" y="18295"/>
                    <a:pt x="28598" y="18225"/>
                  </a:cubicBezTo>
                  <a:cubicBezTo>
                    <a:pt x="28711" y="18165"/>
                    <a:pt x="28849" y="18225"/>
                    <a:pt x="28936" y="18139"/>
                  </a:cubicBezTo>
                  <a:cubicBezTo>
                    <a:pt x="28988" y="18191"/>
                    <a:pt x="29023" y="18243"/>
                    <a:pt x="29049" y="18303"/>
                  </a:cubicBezTo>
                  <a:cubicBezTo>
                    <a:pt x="29083" y="18399"/>
                    <a:pt x="29049" y="18494"/>
                    <a:pt x="29075" y="18581"/>
                  </a:cubicBezTo>
                  <a:cubicBezTo>
                    <a:pt x="29101" y="18660"/>
                    <a:pt x="29172" y="18709"/>
                    <a:pt x="29251" y="18709"/>
                  </a:cubicBezTo>
                  <a:cubicBezTo>
                    <a:pt x="29275" y="18709"/>
                    <a:pt x="29301" y="18704"/>
                    <a:pt x="29326" y="18693"/>
                  </a:cubicBezTo>
                  <a:cubicBezTo>
                    <a:pt x="29412" y="18944"/>
                    <a:pt x="29412" y="19222"/>
                    <a:pt x="29326" y="19473"/>
                  </a:cubicBezTo>
                  <a:cubicBezTo>
                    <a:pt x="29317" y="19508"/>
                    <a:pt x="29343" y="19542"/>
                    <a:pt x="29386" y="19542"/>
                  </a:cubicBezTo>
                  <a:lnTo>
                    <a:pt x="29456" y="19551"/>
                  </a:lnTo>
                  <a:cubicBezTo>
                    <a:pt x="29480" y="19652"/>
                    <a:pt x="29568" y="19712"/>
                    <a:pt x="29661" y="19712"/>
                  </a:cubicBezTo>
                  <a:cubicBezTo>
                    <a:pt x="29704" y="19712"/>
                    <a:pt x="29747" y="19699"/>
                    <a:pt x="29785" y="19672"/>
                  </a:cubicBezTo>
                  <a:cubicBezTo>
                    <a:pt x="29828" y="19638"/>
                    <a:pt x="29837" y="19586"/>
                    <a:pt x="29889" y="19560"/>
                  </a:cubicBezTo>
                  <a:cubicBezTo>
                    <a:pt x="29941" y="19534"/>
                    <a:pt x="29984" y="19551"/>
                    <a:pt x="30036" y="19516"/>
                  </a:cubicBezTo>
                  <a:cubicBezTo>
                    <a:pt x="30088" y="19473"/>
                    <a:pt x="30123" y="19395"/>
                    <a:pt x="30132" y="19317"/>
                  </a:cubicBezTo>
                  <a:cubicBezTo>
                    <a:pt x="30132" y="19256"/>
                    <a:pt x="30157" y="19204"/>
                    <a:pt x="30192" y="19161"/>
                  </a:cubicBezTo>
                  <a:cubicBezTo>
                    <a:pt x="30227" y="19126"/>
                    <a:pt x="30253" y="19109"/>
                    <a:pt x="30261" y="19066"/>
                  </a:cubicBezTo>
                  <a:cubicBezTo>
                    <a:pt x="30279" y="18988"/>
                    <a:pt x="30218" y="18936"/>
                    <a:pt x="30157" y="18901"/>
                  </a:cubicBezTo>
                  <a:cubicBezTo>
                    <a:pt x="30106" y="18875"/>
                    <a:pt x="30045" y="18849"/>
                    <a:pt x="29993" y="18815"/>
                  </a:cubicBezTo>
                  <a:cubicBezTo>
                    <a:pt x="29984" y="18797"/>
                    <a:pt x="29967" y="18789"/>
                    <a:pt x="29958" y="18780"/>
                  </a:cubicBezTo>
                  <a:cubicBezTo>
                    <a:pt x="29941" y="18763"/>
                    <a:pt x="29924" y="18745"/>
                    <a:pt x="29906" y="18737"/>
                  </a:cubicBezTo>
                  <a:cubicBezTo>
                    <a:pt x="29898" y="18719"/>
                    <a:pt x="29889" y="18711"/>
                    <a:pt x="29880" y="18693"/>
                  </a:cubicBezTo>
                  <a:cubicBezTo>
                    <a:pt x="29837" y="18641"/>
                    <a:pt x="29837" y="18563"/>
                    <a:pt x="29880" y="18511"/>
                  </a:cubicBezTo>
                  <a:cubicBezTo>
                    <a:pt x="29898" y="18477"/>
                    <a:pt x="29898" y="18433"/>
                    <a:pt x="29889" y="18399"/>
                  </a:cubicBezTo>
                  <a:cubicBezTo>
                    <a:pt x="29941" y="18364"/>
                    <a:pt x="30002" y="18338"/>
                    <a:pt x="30036" y="18295"/>
                  </a:cubicBezTo>
                  <a:cubicBezTo>
                    <a:pt x="30140" y="18217"/>
                    <a:pt x="30209" y="18104"/>
                    <a:pt x="30244" y="17974"/>
                  </a:cubicBezTo>
                  <a:cubicBezTo>
                    <a:pt x="30296" y="17818"/>
                    <a:pt x="30365" y="17662"/>
                    <a:pt x="30461" y="17524"/>
                  </a:cubicBezTo>
                  <a:cubicBezTo>
                    <a:pt x="30508" y="17543"/>
                    <a:pt x="30557" y="17551"/>
                    <a:pt x="30607" y="17551"/>
                  </a:cubicBezTo>
                  <a:cubicBezTo>
                    <a:pt x="30782" y="17551"/>
                    <a:pt x="30961" y="17442"/>
                    <a:pt x="31076" y="17307"/>
                  </a:cubicBezTo>
                  <a:cubicBezTo>
                    <a:pt x="31171" y="17194"/>
                    <a:pt x="31249" y="17056"/>
                    <a:pt x="31344" y="16943"/>
                  </a:cubicBezTo>
                  <a:cubicBezTo>
                    <a:pt x="31448" y="16831"/>
                    <a:pt x="31578" y="16735"/>
                    <a:pt x="31717" y="16666"/>
                  </a:cubicBezTo>
                  <a:cubicBezTo>
                    <a:pt x="31942" y="16527"/>
                    <a:pt x="32107" y="16319"/>
                    <a:pt x="32176" y="16068"/>
                  </a:cubicBezTo>
                  <a:cubicBezTo>
                    <a:pt x="32228" y="15938"/>
                    <a:pt x="32263" y="15808"/>
                    <a:pt x="32315" y="15678"/>
                  </a:cubicBezTo>
                  <a:cubicBezTo>
                    <a:pt x="32375" y="15557"/>
                    <a:pt x="32445" y="15453"/>
                    <a:pt x="32540" y="15349"/>
                  </a:cubicBezTo>
                  <a:cubicBezTo>
                    <a:pt x="32653" y="15202"/>
                    <a:pt x="32575" y="15055"/>
                    <a:pt x="32566" y="14881"/>
                  </a:cubicBezTo>
                  <a:cubicBezTo>
                    <a:pt x="32549" y="14691"/>
                    <a:pt x="32583" y="14491"/>
                    <a:pt x="32661" y="14318"/>
                  </a:cubicBezTo>
                  <a:cubicBezTo>
                    <a:pt x="32679" y="14284"/>
                    <a:pt x="32670" y="14249"/>
                    <a:pt x="32644" y="14232"/>
                  </a:cubicBezTo>
                  <a:cubicBezTo>
                    <a:pt x="32497" y="14128"/>
                    <a:pt x="32505" y="13920"/>
                    <a:pt x="32436" y="13772"/>
                  </a:cubicBezTo>
                  <a:cubicBezTo>
                    <a:pt x="32395" y="13640"/>
                    <a:pt x="32274" y="13555"/>
                    <a:pt x="32143" y="13555"/>
                  </a:cubicBezTo>
                  <a:cubicBezTo>
                    <a:pt x="32137" y="13555"/>
                    <a:pt x="32130" y="13555"/>
                    <a:pt x="32124" y="13556"/>
                  </a:cubicBezTo>
                  <a:cubicBezTo>
                    <a:pt x="32081" y="13556"/>
                    <a:pt x="32055" y="13591"/>
                    <a:pt x="32063" y="13625"/>
                  </a:cubicBezTo>
                  <a:cubicBezTo>
                    <a:pt x="32072" y="13651"/>
                    <a:pt x="32072" y="13668"/>
                    <a:pt x="32063" y="13686"/>
                  </a:cubicBezTo>
                  <a:cubicBezTo>
                    <a:pt x="32037" y="13651"/>
                    <a:pt x="32003" y="13625"/>
                    <a:pt x="31968" y="13599"/>
                  </a:cubicBezTo>
                  <a:cubicBezTo>
                    <a:pt x="31961" y="13596"/>
                    <a:pt x="31951" y="13593"/>
                    <a:pt x="31940" y="13593"/>
                  </a:cubicBezTo>
                  <a:cubicBezTo>
                    <a:pt x="31925" y="13593"/>
                    <a:pt x="31909" y="13598"/>
                    <a:pt x="31899" y="13608"/>
                  </a:cubicBezTo>
                  <a:lnTo>
                    <a:pt x="31752" y="13764"/>
                  </a:lnTo>
                  <a:lnTo>
                    <a:pt x="31656" y="13565"/>
                  </a:lnTo>
                  <a:cubicBezTo>
                    <a:pt x="31642" y="13546"/>
                    <a:pt x="31623" y="13537"/>
                    <a:pt x="31604" y="13537"/>
                  </a:cubicBezTo>
                  <a:cubicBezTo>
                    <a:pt x="31586" y="13537"/>
                    <a:pt x="31568" y="13544"/>
                    <a:pt x="31552" y="13556"/>
                  </a:cubicBezTo>
                  <a:cubicBezTo>
                    <a:pt x="31518" y="13591"/>
                    <a:pt x="31466" y="13608"/>
                    <a:pt x="31414" y="13608"/>
                  </a:cubicBezTo>
                  <a:cubicBezTo>
                    <a:pt x="31431" y="13573"/>
                    <a:pt x="31440" y="13539"/>
                    <a:pt x="31431" y="13504"/>
                  </a:cubicBezTo>
                  <a:cubicBezTo>
                    <a:pt x="31431" y="13374"/>
                    <a:pt x="31327" y="13261"/>
                    <a:pt x="31431" y="13149"/>
                  </a:cubicBezTo>
                  <a:cubicBezTo>
                    <a:pt x="31509" y="13071"/>
                    <a:pt x="31604" y="13019"/>
                    <a:pt x="31700" y="12975"/>
                  </a:cubicBezTo>
                  <a:cubicBezTo>
                    <a:pt x="31812" y="12923"/>
                    <a:pt x="31916" y="12854"/>
                    <a:pt x="32020" y="12785"/>
                  </a:cubicBezTo>
                  <a:cubicBezTo>
                    <a:pt x="32401" y="12525"/>
                    <a:pt x="32731" y="12178"/>
                    <a:pt x="32964" y="11771"/>
                  </a:cubicBezTo>
                  <a:cubicBezTo>
                    <a:pt x="32974" y="11777"/>
                    <a:pt x="32984" y="11780"/>
                    <a:pt x="32994" y="11780"/>
                  </a:cubicBezTo>
                  <a:cubicBezTo>
                    <a:pt x="33013" y="11780"/>
                    <a:pt x="33031" y="11771"/>
                    <a:pt x="33042" y="11754"/>
                  </a:cubicBezTo>
                  <a:cubicBezTo>
                    <a:pt x="33074" y="11706"/>
                    <a:pt x="33122" y="11689"/>
                    <a:pt x="33177" y="11689"/>
                  </a:cubicBezTo>
                  <a:cubicBezTo>
                    <a:pt x="33302" y="11689"/>
                    <a:pt x="33463" y="11776"/>
                    <a:pt x="33554" y="11789"/>
                  </a:cubicBezTo>
                  <a:cubicBezTo>
                    <a:pt x="33571" y="11793"/>
                    <a:pt x="33590" y="11795"/>
                    <a:pt x="33609" y="11795"/>
                  </a:cubicBezTo>
                  <a:cubicBezTo>
                    <a:pt x="33663" y="11795"/>
                    <a:pt x="33719" y="11777"/>
                    <a:pt x="33770" y="11745"/>
                  </a:cubicBezTo>
                  <a:cubicBezTo>
                    <a:pt x="33839" y="11693"/>
                    <a:pt x="33874" y="11598"/>
                    <a:pt x="33961" y="11589"/>
                  </a:cubicBezTo>
                  <a:cubicBezTo>
                    <a:pt x="33972" y="11588"/>
                    <a:pt x="33984" y="11587"/>
                    <a:pt x="33995" y="11587"/>
                  </a:cubicBezTo>
                  <a:cubicBezTo>
                    <a:pt x="34124" y="11587"/>
                    <a:pt x="34257" y="11669"/>
                    <a:pt x="34377" y="11685"/>
                  </a:cubicBezTo>
                  <a:cubicBezTo>
                    <a:pt x="34398" y="11688"/>
                    <a:pt x="34421" y="11690"/>
                    <a:pt x="34444" y="11690"/>
                  </a:cubicBezTo>
                  <a:cubicBezTo>
                    <a:pt x="34477" y="11690"/>
                    <a:pt x="34511" y="11686"/>
                    <a:pt x="34541" y="11676"/>
                  </a:cubicBezTo>
                  <a:cubicBezTo>
                    <a:pt x="34567" y="11667"/>
                    <a:pt x="34593" y="11650"/>
                    <a:pt x="34619" y="11633"/>
                  </a:cubicBezTo>
                  <a:cubicBezTo>
                    <a:pt x="34654" y="11607"/>
                    <a:pt x="34688" y="11546"/>
                    <a:pt x="34723" y="11529"/>
                  </a:cubicBezTo>
                  <a:cubicBezTo>
                    <a:pt x="34731" y="11526"/>
                    <a:pt x="34739" y="11525"/>
                    <a:pt x="34747" y="11525"/>
                  </a:cubicBezTo>
                  <a:cubicBezTo>
                    <a:pt x="34831" y="11525"/>
                    <a:pt x="34937" y="11636"/>
                    <a:pt x="35000" y="11667"/>
                  </a:cubicBezTo>
                  <a:cubicBezTo>
                    <a:pt x="35078" y="11711"/>
                    <a:pt x="35156" y="11737"/>
                    <a:pt x="35243" y="11745"/>
                  </a:cubicBezTo>
                  <a:cubicBezTo>
                    <a:pt x="35269" y="11751"/>
                    <a:pt x="35295" y="11753"/>
                    <a:pt x="35321" y="11753"/>
                  </a:cubicBezTo>
                  <a:cubicBezTo>
                    <a:pt x="35456" y="11753"/>
                    <a:pt x="35577" y="11680"/>
                    <a:pt x="35650" y="11563"/>
                  </a:cubicBezTo>
                  <a:cubicBezTo>
                    <a:pt x="35693" y="11485"/>
                    <a:pt x="35728" y="11407"/>
                    <a:pt x="35754" y="11321"/>
                  </a:cubicBezTo>
                  <a:cubicBezTo>
                    <a:pt x="35849" y="11052"/>
                    <a:pt x="36049" y="10827"/>
                    <a:pt x="36308" y="10688"/>
                  </a:cubicBezTo>
                  <a:cubicBezTo>
                    <a:pt x="36360" y="10662"/>
                    <a:pt x="36412" y="10636"/>
                    <a:pt x="36473" y="10619"/>
                  </a:cubicBezTo>
                  <a:cubicBezTo>
                    <a:pt x="36489" y="10611"/>
                    <a:pt x="36507" y="10607"/>
                    <a:pt x="36525" y="10607"/>
                  </a:cubicBezTo>
                  <a:cubicBezTo>
                    <a:pt x="36565" y="10607"/>
                    <a:pt x="36605" y="10626"/>
                    <a:pt x="36629" y="10662"/>
                  </a:cubicBezTo>
                  <a:cubicBezTo>
                    <a:pt x="36676" y="10725"/>
                    <a:pt x="36750" y="10759"/>
                    <a:pt x="36822" y="10759"/>
                  </a:cubicBezTo>
                  <a:cubicBezTo>
                    <a:pt x="36830" y="10759"/>
                    <a:pt x="36838" y="10758"/>
                    <a:pt x="36846" y="10758"/>
                  </a:cubicBezTo>
                  <a:cubicBezTo>
                    <a:pt x="36932" y="10732"/>
                    <a:pt x="37010" y="10688"/>
                    <a:pt x="37071" y="10628"/>
                  </a:cubicBezTo>
                  <a:cubicBezTo>
                    <a:pt x="37125" y="10581"/>
                    <a:pt x="37215" y="10485"/>
                    <a:pt x="37295" y="10485"/>
                  </a:cubicBezTo>
                  <a:cubicBezTo>
                    <a:pt x="37304" y="10485"/>
                    <a:pt x="37313" y="10486"/>
                    <a:pt x="37322" y="10489"/>
                  </a:cubicBezTo>
                  <a:cubicBezTo>
                    <a:pt x="37270" y="10576"/>
                    <a:pt x="37270" y="10688"/>
                    <a:pt x="37322" y="10775"/>
                  </a:cubicBezTo>
                  <a:cubicBezTo>
                    <a:pt x="36958" y="11260"/>
                    <a:pt x="36568" y="11763"/>
                    <a:pt x="36049" y="12100"/>
                  </a:cubicBezTo>
                  <a:cubicBezTo>
                    <a:pt x="35936" y="12178"/>
                    <a:pt x="35832" y="12230"/>
                    <a:pt x="35806" y="12378"/>
                  </a:cubicBezTo>
                  <a:cubicBezTo>
                    <a:pt x="35797" y="12447"/>
                    <a:pt x="35771" y="12516"/>
                    <a:pt x="35737" y="12577"/>
                  </a:cubicBezTo>
                  <a:cubicBezTo>
                    <a:pt x="35693" y="12629"/>
                    <a:pt x="35641" y="12672"/>
                    <a:pt x="35598" y="12724"/>
                  </a:cubicBezTo>
                  <a:cubicBezTo>
                    <a:pt x="35520" y="12811"/>
                    <a:pt x="35503" y="12932"/>
                    <a:pt x="35537" y="13036"/>
                  </a:cubicBezTo>
                  <a:cubicBezTo>
                    <a:pt x="35589" y="13201"/>
                    <a:pt x="35650" y="13348"/>
                    <a:pt x="35702" y="13513"/>
                  </a:cubicBezTo>
                  <a:cubicBezTo>
                    <a:pt x="35806" y="13868"/>
                    <a:pt x="35884" y="14240"/>
                    <a:pt x="35927" y="14613"/>
                  </a:cubicBezTo>
                  <a:cubicBezTo>
                    <a:pt x="35927" y="14639"/>
                    <a:pt x="35936" y="14665"/>
                    <a:pt x="35936" y="14691"/>
                  </a:cubicBezTo>
                  <a:cubicBezTo>
                    <a:pt x="35944" y="14721"/>
                    <a:pt x="35969" y="14735"/>
                    <a:pt x="35995" y="14735"/>
                  </a:cubicBezTo>
                  <a:cubicBezTo>
                    <a:pt x="36029" y="14735"/>
                    <a:pt x="36062" y="14712"/>
                    <a:pt x="36057" y="14673"/>
                  </a:cubicBezTo>
                  <a:cubicBezTo>
                    <a:pt x="36057" y="14656"/>
                    <a:pt x="36057" y="14630"/>
                    <a:pt x="36049" y="14613"/>
                  </a:cubicBezTo>
                  <a:cubicBezTo>
                    <a:pt x="36049" y="14422"/>
                    <a:pt x="36300" y="14266"/>
                    <a:pt x="36395" y="14119"/>
                  </a:cubicBezTo>
                  <a:cubicBezTo>
                    <a:pt x="36421" y="14084"/>
                    <a:pt x="36438" y="14041"/>
                    <a:pt x="36456" y="13989"/>
                  </a:cubicBezTo>
                  <a:cubicBezTo>
                    <a:pt x="36473" y="13911"/>
                    <a:pt x="36464" y="13824"/>
                    <a:pt x="36551" y="13781"/>
                  </a:cubicBezTo>
                  <a:cubicBezTo>
                    <a:pt x="36646" y="13746"/>
                    <a:pt x="36768" y="13755"/>
                    <a:pt x="36863" y="13677"/>
                  </a:cubicBezTo>
                  <a:cubicBezTo>
                    <a:pt x="36941" y="13599"/>
                    <a:pt x="36993" y="13504"/>
                    <a:pt x="37010" y="13391"/>
                  </a:cubicBezTo>
                  <a:cubicBezTo>
                    <a:pt x="37019" y="13331"/>
                    <a:pt x="37045" y="13270"/>
                    <a:pt x="37071" y="13218"/>
                  </a:cubicBezTo>
                  <a:cubicBezTo>
                    <a:pt x="37123" y="13157"/>
                    <a:pt x="37183" y="13105"/>
                    <a:pt x="37244" y="13071"/>
                  </a:cubicBezTo>
                  <a:cubicBezTo>
                    <a:pt x="37339" y="13010"/>
                    <a:pt x="37391" y="12897"/>
                    <a:pt x="37365" y="12785"/>
                  </a:cubicBezTo>
                  <a:cubicBezTo>
                    <a:pt x="37348" y="12733"/>
                    <a:pt x="37305" y="12707"/>
                    <a:pt x="37270" y="12664"/>
                  </a:cubicBezTo>
                  <a:cubicBezTo>
                    <a:pt x="37201" y="12603"/>
                    <a:pt x="37253" y="12560"/>
                    <a:pt x="37296" y="12490"/>
                  </a:cubicBezTo>
                  <a:cubicBezTo>
                    <a:pt x="37365" y="12421"/>
                    <a:pt x="37374" y="12300"/>
                    <a:pt x="37313" y="12213"/>
                  </a:cubicBezTo>
                  <a:cubicBezTo>
                    <a:pt x="37253" y="12161"/>
                    <a:pt x="37183" y="12135"/>
                    <a:pt x="37106" y="12135"/>
                  </a:cubicBezTo>
                  <a:lnTo>
                    <a:pt x="37322" y="11806"/>
                  </a:lnTo>
                  <a:cubicBezTo>
                    <a:pt x="37409" y="11667"/>
                    <a:pt x="37487" y="11494"/>
                    <a:pt x="37660" y="11442"/>
                  </a:cubicBezTo>
                  <a:cubicBezTo>
                    <a:pt x="37833" y="11399"/>
                    <a:pt x="38076" y="11373"/>
                    <a:pt x="38145" y="11208"/>
                  </a:cubicBezTo>
                  <a:cubicBezTo>
                    <a:pt x="38232" y="11274"/>
                    <a:pt x="38330" y="11301"/>
                    <a:pt x="38432" y="11301"/>
                  </a:cubicBezTo>
                  <a:cubicBezTo>
                    <a:pt x="38746" y="11301"/>
                    <a:pt x="39103" y="11049"/>
                    <a:pt x="39332" y="10905"/>
                  </a:cubicBezTo>
                  <a:cubicBezTo>
                    <a:pt x="39575" y="10749"/>
                    <a:pt x="39800" y="10584"/>
                    <a:pt x="40034" y="10428"/>
                  </a:cubicBezTo>
                  <a:cubicBezTo>
                    <a:pt x="40182" y="10330"/>
                    <a:pt x="40369" y="10218"/>
                    <a:pt x="40549" y="10218"/>
                  </a:cubicBezTo>
                  <a:cubicBezTo>
                    <a:pt x="40622" y="10218"/>
                    <a:pt x="40694" y="10236"/>
                    <a:pt x="40761" y="10281"/>
                  </a:cubicBezTo>
                  <a:cubicBezTo>
                    <a:pt x="40772" y="10287"/>
                    <a:pt x="40783" y="10290"/>
                    <a:pt x="40793" y="10290"/>
                  </a:cubicBezTo>
                  <a:cubicBezTo>
                    <a:pt x="40827" y="10290"/>
                    <a:pt x="40857" y="10262"/>
                    <a:pt x="40857" y="10229"/>
                  </a:cubicBezTo>
                  <a:cubicBezTo>
                    <a:pt x="40848" y="10108"/>
                    <a:pt x="40839" y="9978"/>
                    <a:pt x="40831" y="9857"/>
                  </a:cubicBezTo>
                  <a:cubicBezTo>
                    <a:pt x="40831" y="9761"/>
                    <a:pt x="40813" y="9666"/>
                    <a:pt x="40787" y="9579"/>
                  </a:cubicBezTo>
                  <a:cubicBezTo>
                    <a:pt x="40770" y="9484"/>
                    <a:pt x="40709" y="9406"/>
                    <a:pt x="40632" y="9371"/>
                  </a:cubicBezTo>
                  <a:cubicBezTo>
                    <a:pt x="40632" y="9302"/>
                    <a:pt x="40614" y="9241"/>
                    <a:pt x="40562" y="9198"/>
                  </a:cubicBezTo>
                  <a:cubicBezTo>
                    <a:pt x="40505" y="9141"/>
                    <a:pt x="40430" y="9107"/>
                    <a:pt x="40351" y="9107"/>
                  </a:cubicBezTo>
                  <a:cubicBezTo>
                    <a:pt x="40335" y="9107"/>
                    <a:pt x="40319" y="9109"/>
                    <a:pt x="40302" y="9112"/>
                  </a:cubicBezTo>
                  <a:cubicBezTo>
                    <a:pt x="40328" y="9077"/>
                    <a:pt x="40363" y="9042"/>
                    <a:pt x="40415" y="9034"/>
                  </a:cubicBezTo>
                  <a:cubicBezTo>
                    <a:pt x="40435" y="9027"/>
                    <a:pt x="40456" y="9024"/>
                    <a:pt x="40477" y="9024"/>
                  </a:cubicBezTo>
                  <a:cubicBezTo>
                    <a:pt x="40539" y="9024"/>
                    <a:pt x="40604" y="9051"/>
                    <a:pt x="40649" y="9103"/>
                  </a:cubicBezTo>
                  <a:cubicBezTo>
                    <a:pt x="40735" y="9173"/>
                    <a:pt x="40841" y="9208"/>
                    <a:pt x="40957" y="9208"/>
                  </a:cubicBezTo>
                  <a:cubicBezTo>
                    <a:pt x="40969" y="9208"/>
                    <a:pt x="40982" y="9208"/>
                    <a:pt x="40995" y="9207"/>
                  </a:cubicBezTo>
                  <a:cubicBezTo>
                    <a:pt x="41152" y="9201"/>
                    <a:pt x="41355" y="9121"/>
                    <a:pt x="41532" y="9121"/>
                  </a:cubicBezTo>
                  <a:cubicBezTo>
                    <a:pt x="41620" y="9121"/>
                    <a:pt x="41701" y="9141"/>
                    <a:pt x="41766" y="9198"/>
                  </a:cubicBezTo>
                  <a:cubicBezTo>
                    <a:pt x="41781" y="9216"/>
                    <a:pt x="41799" y="9224"/>
                    <a:pt x="41816" y="9224"/>
                  </a:cubicBezTo>
                  <a:cubicBezTo>
                    <a:pt x="41849" y="9224"/>
                    <a:pt x="41879" y="9195"/>
                    <a:pt x="41879" y="9155"/>
                  </a:cubicBezTo>
                  <a:cubicBezTo>
                    <a:pt x="41879" y="9053"/>
                    <a:pt x="41981" y="9032"/>
                    <a:pt x="42086" y="9032"/>
                  </a:cubicBezTo>
                  <a:cubicBezTo>
                    <a:pt x="42160" y="9032"/>
                    <a:pt x="42235" y="9042"/>
                    <a:pt x="42278" y="9042"/>
                  </a:cubicBezTo>
                  <a:cubicBezTo>
                    <a:pt x="42298" y="9046"/>
                    <a:pt x="42318" y="9048"/>
                    <a:pt x="42338" y="9048"/>
                  </a:cubicBezTo>
                  <a:cubicBezTo>
                    <a:pt x="42446" y="9048"/>
                    <a:pt x="42548" y="8990"/>
                    <a:pt x="42607" y="8895"/>
                  </a:cubicBezTo>
                  <a:cubicBezTo>
                    <a:pt x="42667" y="8774"/>
                    <a:pt x="42598" y="8635"/>
                    <a:pt x="42511" y="8540"/>
                  </a:cubicBezTo>
                  <a:cubicBezTo>
                    <a:pt x="42373" y="8401"/>
                    <a:pt x="42234" y="8280"/>
                    <a:pt x="42087" y="8176"/>
                  </a:cubicBezTo>
                  <a:cubicBezTo>
                    <a:pt x="41922" y="8037"/>
                    <a:pt x="41766" y="7890"/>
                    <a:pt x="41619" y="7743"/>
                  </a:cubicBezTo>
                  <a:cubicBezTo>
                    <a:pt x="41550" y="7673"/>
                    <a:pt x="41481" y="7604"/>
                    <a:pt x="41429" y="7526"/>
                  </a:cubicBezTo>
                  <a:cubicBezTo>
                    <a:pt x="41377" y="7431"/>
                    <a:pt x="41342" y="7327"/>
                    <a:pt x="41333" y="7223"/>
                  </a:cubicBezTo>
                  <a:cubicBezTo>
                    <a:pt x="41325" y="7050"/>
                    <a:pt x="41264" y="6894"/>
                    <a:pt x="41160" y="6755"/>
                  </a:cubicBezTo>
                  <a:cubicBezTo>
                    <a:pt x="41065" y="6634"/>
                    <a:pt x="40952" y="6530"/>
                    <a:pt x="40822" y="6443"/>
                  </a:cubicBezTo>
                  <a:cubicBezTo>
                    <a:pt x="40666" y="6331"/>
                    <a:pt x="40493" y="6235"/>
                    <a:pt x="40302" y="6166"/>
                  </a:cubicBezTo>
                  <a:cubicBezTo>
                    <a:pt x="40198" y="6140"/>
                    <a:pt x="39912" y="6166"/>
                    <a:pt x="39895" y="6019"/>
                  </a:cubicBezTo>
                  <a:cubicBezTo>
                    <a:pt x="39886" y="5995"/>
                    <a:pt x="39860" y="5982"/>
                    <a:pt x="39835" y="5982"/>
                  </a:cubicBezTo>
                  <a:cubicBezTo>
                    <a:pt x="39815" y="5982"/>
                    <a:pt x="39794" y="5991"/>
                    <a:pt x="39782" y="6010"/>
                  </a:cubicBezTo>
                  <a:cubicBezTo>
                    <a:pt x="39733" y="6113"/>
                    <a:pt x="39649" y="6149"/>
                    <a:pt x="39556" y="6149"/>
                  </a:cubicBezTo>
                  <a:cubicBezTo>
                    <a:pt x="39421" y="6149"/>
                    <a:pt x="39266" y="6075"/>
                    <a:pt x="39159" y="6019"/>
                  </a:cubicBezTo>
                  <a:cubicBezTo>
                    <a:pt x="39149" y="6012"/>
                    <a:pt x="39139" y="6009"/>
                    <a:pt x="39129" y="6009"/>
                  </a:cubicBezTo>
                  <a:cubicBezTo>
                    <a:pt x="39114" y="6009"/>
                    <a:pt x="39100" y="6017"/>
                    <a:pt x="39089" y="6027"/>
                  </a:cubicBezTo>
                  <a:cubicBezTo>
                    <a:pt x="39003" y="6123"/>
                    <a:pt x="38977" y="6253"/>
                    <a:pt x="39020" y="6374"/>
                  </a:cubicBezTo>
                  <a:cubicBezTo>
                    <a:pt x="39046" y="6452"/>
                    <a:pt x="39055" y="6530"/>
                    <a:pt x="39046" y="6616"/>
                  </a:cubicBezTo>
                  <a:cubicBezTo>
                    <a:pt x="39037" y="6660"/>
                    <a:pt x="39020" y="6694"/>
                    <a:pt x="38968" y="6703"/>
                  </a:cubicBezTo>
                  <a:cubicBezTo>
                    <a:pt x="38951" y="6703"/>
                    <a:pt x="38899" y="6703"/>
                    <a:pt x="38899" y="6668"/>
                  </a:cubicBezTo>
                  <a:cubicBezTo>
                    <a:pt x="38913" y="6627"/>
                    <a:pt x="38877" y="6591"/>
                    <a:pt x="38840" y="6591"/>
                  </a:cubicBezTo>
                  <a:cubicBezTo>
                    <a:pt x="38831" y="6591"/>
                    <a:pt x="38821" y="6594"/>
                    <a:pt x="38812" y="6599"/>
                  </a:cubicBezTo>
                  <a:cubicBezTo>
                    <a:pt x="38770" y="6620"/>
                    <a:pt x="38716" y="6647"/>
                    <a:pt x="38670" y="6647"/>
                  </a:cubicBezTo>
                  <a:cubicBezTo>
                    <a:pt x="38659" y="6647"/>
                    <a:pt x="38649" y="6646"/>
                    <a:pt x="38639" y="6642"/>
                  </a:cubicBezTo>
                  <a:cubicBezTo>
                    <a:pt x="38578" y="6625"/>
                    <a:pt x="38570" y="6590"/>
                    <a:pt x="38544" y="6556"/>
                  </a:cubicBezTo>
                  <a:cubicBezTo>
                    <a:pt x="38518" y="6513"/>
                    <a:pt x="38483" y="6478"/>
                    <a:pt x="38440" y="6461"/>
                  </a:cubicBezTo>
                  <a:cubicBezTo>
                    <a:pt x="38386" y="6433"/>
                    <a:pt x="38328" y="6420"/>
                    <a:pt x="38269" y="6420"/>
                  </a:cubicBezTo>
                  <a:cubicBezTo>
                    <a:pt x="38234" y="6420"/>
                    <a:pt x="38198" y="6425"/>
                    <a:pt x="38162" y="6435"/>
                  </a:cubicBezTo>
                  <a:cubicBezTo>
                    <a:pt x="38018" y="6460"/>
                    <a:pt x="37851" y="6553"/>
                    <a:pt x="37697" y="6553"/>
                  </a:cubicBezTo>
                  <a:cubicBezTo>
                    <a:pt x="37639" y="6553"/>
                    <a:pt x="37582" y="6540"/>
                    <a:pt x="37530" y="6504"/>
                  </a:cubicBezTo>
                  <a:cubicBezTo>
                    <a:pt x="37455" y="6458"/>
                    <a:pt x="37391" y="6423"/>
                    <a:pt x="37319" y="6423"/>
                  </a:cubicBezTo>
                  <a:cubicBezTo>
                    <a:pt x="37283" y="6423"/>
                    <a:pt x="37244" y="6432"/>
                    <a:pt x="37201" y="6452"/>
                  </a:cubicBezTo>
                  <a:cubicBezTo>
                    <a:pt x="37157" y="6478"/>
                    <a:pt x="37114" y="6513"/>
                    <a:pt x="37088" y="6565"/>
                  </a:cubicBezTo>
                  <a:cubicBezTo>
                    <a:pt x="37045" y="6513"/>
                    <a:pt x="36993" y="6478"/>
                    <a:pt x="36932" y="6452"/>
                  </a:cubicBezTo>
                  <a:lnTo>
                    <a:pt x="36941" y="6053"/>
                  </a:lnTo>
                  <a:cubicBezTo>
                    <a:pt x="36941" y="5967"/>
                    <a:pt x="36976" y="5811"/>
                    <a:pt x="36915" y="5733"/>
                  </a:cubicBezTo>
                  <a:cubicBezTo>
                    <a:pt x="36854" y="5655"/>
                    <a:pt x="36742" y="5681"/>
                    <a:pt x="36672" y="5612"/>
                  </a:cubicBezTo>
                  <a:cubicBezTo>
                    <a:pt x="36612" y="5542"/>
                    <a:pt x="36577" y="5447"/>
                    <a:pt x="36499" y="5386"/>
                  </a:cubicBezTo>
                  <a:cubicBezTo>
                    <a:pt x="36439" y="5330"/>
                    <a:pt x="36373" y="5309"/>
                    <a:pt x="36304" y="5309"/>
                  </a:cubicBezTo>
                  <a:cubicBezTo>
                    <a:pt x="36183" y="5309"/>
                    <a:pt x="36055" y="5374"/>
                    <a:pt x="35945" y="5430"/>
                  </a:cubicBezTo>
                  <a:cubicBezTo>
                    <a:pt x="35776" y="5511"/>
                    <a:pt x="35589" y="5552"/>
                    <a:pt x="35403" y="5552"/>
                  </a:cubicBezTo>
                  <a:cubicBezTo>
                    <a:pt x="35332" y="5552"/>
                    <a:pt x="35261" y="5546"/>
                    <a:pt x="35191" y="5534"/>
                  </a:cubicBezTo>
                  <a:cubicBezTo>
                    <a:pt x="35182" y="5508"/>
                    <a:pt x="35165" y="5482"/>
                    <a:pt x="35148" y="5456"/>
                  </a:cubicBezTo>
                  <a:cubicBezTo>
                    <a:pt x="35113" y="5430"/>
                    <a:pt x="35078" y="5404"/>
                    <a:pt x="35035" y="5395"/>
                  </a:cubicBezTo>
                  <a:cubicBezTo>
                    <a:pt x="34992" y="5378"/>
                    <a:pt x="34957" y="5369"/>
                    <a:pt x="34931" y="5334"/>
                  </a:cubicBezTo>
                  <a:cubicBezTo>
                    <a:pt x="34922" y="5308"/>
                    <a:pt x="34905" y="5274"/>
                    <a:pt x="34905" y="5248"/>
                  </a:cubicBezTo>
                  <a:cubicBezTo>
                    <a:pt x="34844" y="5126"/>
                    <a:pt x="34732" y="5040"/>
                    <a:pt x="34602" y="5022"/>
                  </a:cubicBezTo>
                  <a:lnTo>
                    <a:pt x="34732" y="4910"/>
                  </a:lnTo>
                  <a:cubicBezTo>
                    <a:pt x="34758" y="4884"/>
                    <a:pt x="34758" y="4832"/>
                    <a:pt x="34723" y="4814"/>
                  </a:cubicBezTo>
                  <a:cubicBezTo>
                    <a:pt x="34533" y="4731"/>
                    <a:pt x="34370" y="4515"/>
                    <a:pt x="34152" y="4515"/>
                  </a:cubicBezTo>
                  <a:cubicBezTo>
                    <a:pt x="34121" y="4515"/>
                    <a:pt x="34089" y="4519"/>
                    <a:pt x="34056" y="4529"/>
                  </a:cubicBezTo>
                  <a:cubicBezTo>
                    <a:pt x="33961" y="4563"/>
                    <a:pt x="33883" y="4633"/>
                    <a:pt x="33839" y="4728"/>
                  </a:cubicBezTo>
                  <a:cubicBezTo>
                    <a:pt x="33796" y="4797"/>
                    <a:pt x="33727" y="4970"/>
                    <a:pt x="33632" y="4988"/>
                  </a:cubicBezTo>
                  <a:lnTo>
                    <a:pt x="33657" y="4944"/>
                  </a:lnTo>
                  <a:cubicBezTo>
                    <a:pt x="33666" y="4918"/>
                    <a:pt x="33666" y="4892"/>
                    <a:pt x="33649" y="4875"/>
                  </a:cubicBezTo>
                  <a:cubicBezTo>
                    <a:pt x="33588" y="4797"/>
                    <a:pt x="33528" y="4737"/>
                    <a:pt x="33450" y="4685"/>
                  </a:cubicBezTo>
                  <a:lnTo>
                    <a:pt x="33597" y="4511"/>
                  </a:lnTo>
                  <a:cubicBezTo>
                    <a:pt x="33623" y="4485"/>
                    <a:pt x="33614" y="4433"/>
                    <a:pt x="33580" y="4416"/>
                  </a:cubicBezTo>
                  <a:cubicBezTo>
                    <a:pt x="33476" y="4347"/>
                    <a:pt x="33372" y="4277"/>
                    <a:pt x="33259" y="4225"/>
                  </a:cubicBezTo>
                  <a:cubicBezTo>
                    <a:pt x="33229" y="4212"/>
                    <a:pt x="33204" y="4206"/>
                    <a:pt x="33181" y="4206"/>
                  </a:cubicBezTo>
                  <a:cubicBezTo>
                    <a:pt x="33130" y="4206"/>
                    <a:pt x="33090" y="4236"/>
                    <a:pt x="33042" y="4277"/>
                  </a:cubicBezTo>
                  <a:cubicBezTo>
                    <a:pt x="33017" y="4301"/>
                    <a:pt x="32987" y="4309"/>
                    <a:pt x="32954" y="4309"/>
                  </a:cubicBezTo>
                  <a:cubicBezTo>
                    <a:pt x="32853" y="4309"/>
                    <a:pt x="32727" y="4225"/>
                    <a:pt x="32635" y="4225"/>
                  </a:cubicBezTo>
                  <a:cubicBezTo>
                    <a:pt x="32583" y="4225"/>
                    <a:pt x="32531" y="4251"/>
                    <a:pt x="32497" y="4303"/>
                  </a:cubicBezTo>
                  <a:cubicBezTo>
                    <a:pt x="32453" y="4373"/>
                    <a:pt x="32523" y="4407"/>
                    <a:pt x="32557" y="4468"/>
                  </a:cubicBezTo>
                  <a:cubicBezTo>
                    <a:pt x="32601" y="4563"/>
                    <a:pt x="32401" y="4546"/>
                    <a:pt x="32341" y="4555"/>
                  </a:cubicBezTo>
                  <a:cubicBezTo>
                    <a:pt x="32271" y="4563"/>
                    <a:pt x="32211" y="4615"/>
                    <a:pt x="32193" y="4685"/>
                  </a:cubicBezTo>
                  <a:cubicBezTo>
                    <a:pt x="32185" y="4711"/>
                    <a:pt x="32193" y="4728"/>
                    <a:pt x="32211" y="4745"/>
                  </a:cubicBezTo>
                  <a:cubicBezTo>
                    <a:pt x="32297" y="4814"/>
                    <a:pt x="32341" y="4936"/>
                    <a:pt x="32315" y="5048"/>
                  </a:cubicBezTo>
                  <a:cubicBezTo>
                    <a:pt x="32237" y="5048"/>
                    <a:pt x="32159" y="5092"/>
                    <a:pt x="32115" y="5161"/>
                  </a:cubicBezTo>
                  <a:lnTo>
                    <a:pt x="31578" y="5066"/>
                  </a:lnTo>
                  <a:cubicBezTo>
                    <a:pt x="31572" y="5064"/>
                    <a:pt x="31566" y="5064"/>
                    <a:pt x="31561" y="5064"/>
                  </a:cubicBezTo>
                  <a:cubicBezTo>
                    <a:pt x="31533" y="5064"/>
                    <a:pt x="31507" y="5080"/>
                    <a:pt x="31500" y="5109"/>
                  </a:cubicBezTo>
                  <a:cubicBezTo>
                    <a:pt x="31490" y="5136"/>
                    <a:pt x="31470" y="5146"/>
                    <a:pt x="31445" y="5146"/>
                  </a:cubicBezTo>
                  <a:cubicBezTo>
                    <a:pt x="31382" y="5146"/>
                    <a:pt x="31289" y="5082"/>
                    <a:pt x="31258" y="5057"/>
                  </a:cubicBezTo>
                  <a:cubicBezTo>
                    <a:pt x="31197" y="4988"/>
                    <a:pt x="31119" y="4936"/>
                    <a:pt x="31041" y="4901"/>
                  </a:cubicBezTo>
                  <a:cubicBezTo>
                    <a:pt x="31014" y="4894"/>
                    <a:pt x="30986" y="4889"/>
                    <a:pt x="30959" y="4889"/>
                  </a:cubicBezTo>
                  <a:cubicBezTo>
                    <a:pt x="30918" y="4889"/>
                    <a:pt x="30880" y="4902"/>
                    <a:pt x="30859" y="4944"/>
                  </a:cubicBezTo>
                  <a:cubicBezTo>
                    <a:pt x="30816" y="5057"/>
                    <a:pt x="30790" y="5170"/>
                    <a:pt x="30790" y="5291"/>
                  </a:cubicBezTo>
                  <a:cubicBezTo>
                    <a:pt x="30781" y="5404"/>
                    <a:pt x="30738" y="5516"/>
                    <a:pt x="30669" y="5603"/>
                  </a:cubicBezTo>
                  <a:cubicBezTo>
                    <a:pt x="30624" y="5660"/>
                    <a:pt x="30551" y="5694"/>
                    <a:pt x="30478" y="5694"/>
                  </a:cubicBezTo>
                  <a:cubicBezTo>
                    <a:pt x="30451" y="5694"/>
                    <a:pt x="30425" y="5690"/>
                    <a:pt x="30400" y="5681"/>
                  </a:cubicBezTo>
                  <a:cubicBezTo>
                    <a:pt x="30305" y="5638"/>
                    <a:pt x="30296" y="5499"/>
                    <a:pt x="30279" y="5404"/>
                  </a:cubicBezTo>
                  <a:cubicBezTo>
                    <a:pt x="30261" y="5308"/>
                    <a:pt x="30235" y="5222"/>
                    <a:pt x="30201" y="5135"/>
                  </a:cubicBezTo>
                  <a:cubicBezTo>
                    <a:pt x="30123" y="4962"/>
                    <a:pt x="29993" y="4806"/>
                    <a:pt x="29837" y="4702"/>
                  </a:cubicBezTo>
                  <a:cubicBezTo>
                    <a:pt x="29802" y="4676"/>
                    <a:pt x="29690" y="4624"/>
                    <a:pt x="29776" y="4581"/>
                  </a:cubicBezTo>
                  <a:cubicBezTo>
                    <a:pt x="29785" y="4577"/>
                    <a:pt x="29795" y="4576"/>
                    <a:pt x="29805" y="4576"/>
                  </a:cubicBezTo>
                  <a:cubicBezTo>
                    <a:pt x="29846" y="4576"/>
                    <a:pt x="29896" y="4598"/>
                    <a:pt x="29924" y="4598"/>
                  </a:cubicBezTo>
                  <a:cubicBezTo>
                    <a:pt x="29943" y="4604"/>
                    <a:pt x="29963" y="4607"/>
                    <a:pt x="29982" y="4607"/>
                  </a:cubicBezTo>
                  <a:cubicBezTo>
                    <a:pt x="30047" y="4607"/>
                    <a:pt x="30109" y="4574"/>
                    <a:pt x="30149" y="4520"/>
                  </a:cubicBezTo>
                  <a:cubicBezTo>
                    <a:pt x="30235" y="4373"/>
                    <a:pt x="30244" y="4182"/>
                    <a:pt x="30166" y="4026"/>
                  </a:cubicBezTo>
                  <a:cubicBezTo>
                    <a:pt x="30114" y="3965"/>
                    <a:pt x="30045" y="3931"/>
                    <a:pt x="29976" y="3922"/>
                  </a:cubicBezTo>
                  <a:cubicBezTo>
                    <a:pt x="29863" y="3905"/>
                    <a:pt x="29768" y="3853"/>
                    <a:pt x="29698" y="3775"/>
                  </a:cubicBezTo>
                  <a:cubicBezTo>
                    <a:pt x="29638" y="3688"/>
                    <a:pt x="29551" y="3636"/>
                    <a:pt x="29456" y="3610"/>
                  </a:cubicBezTo>
                  <a:cubicBezTo>
                    <a:pt x="29386" y="3602"/>
                    <a:pt x="29326" y="3584"/>
                    <a:pt x="29265" y="3558"/>
                  </a:cubicBezTo>
                  <a:cubicBezTo>
                    <a:pt x="29205" y="3541"/>
                    <a:pt x="29153" y="3515"/>
                    <a:pt x="29101" y="3489"/>
                  </a:cubicBezTo>
                  <a:cubicBezTo>
                    <a:pt x="29067" y="3478"/>
                    <a:pt x="29030" y="3472"/>
                    <a:pt x="28993" y="3472"/>
                  </a:cubicBezTo>
                  <a:cubicBezTo>
                    <a:pt x="28853" y="3472"/>
                    <a:pt x="28706" y="3549"/>
                    <a:pt x="28719" y="3706"/>
                  </a:cubicBezTo>
                  <a:cubicBezTo>
                    <a:pt x="28667" y="3723"/>
                    <a:pt x="28624" y="3775"/>
                    <a:pt x="28624" y="3836"/>
                  </a:cubicBezTo>
                  <a:cubicBezTo>
                    <a:pt x="28624" y="3888"/>
                    <a:pt x="28641" y="3931"/>
                    <a:pt x="28667" y="3974"/>
                  </a:cubicBezTo>
                  <a:cubicBezTo>
                    <a:pt x="28702" y="4052"/>
                    <a:pt x="28667" y="4078"/>
                    <a:pt x="28589" y="4078"/>
                  </a:cubicBezTo>
                  <a:cubicBezTo>
                    <a:pt x="28459" y="4061"/>
                    <a:pt x="28330" y="4017"/>
                    <a:pt x="28208" y="3957"/>
                  </a:cubicBezTo>
                  <a:lnTo>
                    <a:pt x="27992" y="3870"/>
                  </a:lnTo>
                  <a:cubicBezTo>
                    <a:pt x="27957" y="3862"/>
                    <a:pt x="27888" y="3844"/>
                    <a:pt x="27870" y="3810"/>
                  </a:cubicBezTo>
                  <a:cubicBezTo>
                    <a:pt x="27870" y="3792"/>
                    <a:pt x="27888" y="3758"/>
                    <a:pt x="27888" y="3740"/>
                  </a:cubicBezTo>
                  <a:cubicBezTo>
                    <a:pt x="27896" y="3636"/>
                    <a:pt x="27818" y="3593"/>
                    <a:pt x="27723" y="3567"/>
                  </a:cubicBezTo>
                  <a:cubicBezTo>
                    <a:pt x="27602" y="3515"/>
                    <a:pt x="27472" y="3489"/>
                    <a:pt x="27342" y="3480"/>
                  </a:cubicBezTo>
                  <a:cubicBezTo>
                    <a:pt x="27330" y="3479"/>
                    <a:pt x="27317" y="3479"/>
                    <a:pt x="27305" y="3479"/>
                  </a:cubicBezTo>
                  <a:cubicBezTo>
                    <a:pt x="27196" y="3479"/>
                    <a:pt x="27089" y="3513"/>
                    <a:pt x="26995" y="3567"/>
                  </a:cubicBezTo>
                  <a:cubicBezTo>
                    <a:pt x="26917" y="3636"/>
                    <a:pt x="26831" y="3688"/>
                    <a:pt x="26735" y="3740"/>
                  </a:cubicBezTo>
                  <a:cubicBezTo>
                    <a:pt x="26779" y="3688"/>
                    <a:pt x="26839" y="3636"/>
                    <a:pt x="26857" y="3602"/>
                  </a:cubicBezTo>
                  <a:cubicBezTo>
                    <a:pt x="26874" y="3524"/>
                    <a:pt x="26839" y="3446"/>
                    <a:pt x="26770" y="3411"/>
                  </a:cubicBezTo>
                  <a:cubicBezTo>
                    <a:pt x="26727" y="3392"/>
                    <a:pt x="26682" y="3383"/>
                    <a:pt x="26638" y="3383"/>
                  </a:cubicBezTo>
                  <a:cubicBezTo>
                    <a:pt x="26585" y="3383"/>
                    <a:pt x="26532" y="3396"/>
                    <a:pt x="26484" y="3420"/>
                  </a:cubicBezTo>
                  <a:cubicBezTo>
                    <a:pt x="26447" y="3436"/>
                    <a:pt x="26409" y="3445"/>
                    <a:pt x="26371" y="3445"/>
                  </a:cubicBezTo>
                  <a:cubicBezTo>
                    <a:pt x="26328" y="3445"/>
                    <a:pt x="26287" y="3434"/>
                    <a:pt x="26250" y="3411"/>
                  </a:cubicBezTo>
                  <a:cubicBezTo>
                    <a:pt x="26207" y="3394"/>
                    <a:pt x="26155" y="3376"/>
                    <a:pt x="26112" y="3368"/>
                  </a:cubicBezTo>
                  <a:cubicBezTo>
                    <a:pt x="26102" y="3366"/>
                    <a:pt x="26092" y="3365"/>
                    <a:pt x="26082" y="3365"/>
                  </a:cubicBezTo>
                  <a:cubicBezTo>
                    <a:pt x="26006" y="3365"/>
                    <a:pt x="25936" y="3421"/>
                    <a:pt x="25921" y="3498"/>
                  </a:cubicBezTo>
                  <a:cubicBezTo>
                    <a:pt x="25904" y="3558"/>
                    <a:pt x="25938" y="3619"/>
                    <a:pt x="25904" y="3671"/>
                  </a:cubicBezTo>
                  <a:cubicBezTo>
                    <a:pt x="25860" y="3749"/>
                    <a:pt x="25748" y="3758"/>
                    <a:pt x="25670" y="3766"/>
                  </a:cubicBezTo>
                  <a:cubicBezTo>
                    <a:pt x="25523" y="3775"/>
                    <a:pt x="25367" y="3818"/>
                    <a:pt x="25237" y="3905"/>
                  </a:cubicBezTo>
                  <a:cubicBezTo>
                    <a:pt x="25289" y="3810"/>
                    <a:pt x="25349" y="3732"/>
                    <a:pt x="25427" y="3671"/>
                  </a:cubicBezTo>
                  <a:cubicBezTo>
                    <a:pt x="25505" y="3619"/>
                    <a:pt x="25575" y="3567"/>
                    <a:pt x="25635" y="3506"/>
                  </a:cubicBezTo>
                  <a:cubicBezTo>
                    <a:pt x="25670" y="3437"/>
                    <a:pt x="25705" y="3359"/>
                    <a:pt x="25722" y="3290"/>
                  </a:cubicBezTo>
                  <a:cubicBezTo>
                    <a:pt x="25782" y="3125"/>
                    <a:pt x="25930" y="3064"/>
                    <a:pt x="26068" y="2987"/>
                  </a:cubicBezTo>
                  <a:cubicBezTo>
                    <a:pt x="26198" y="2926"/>
                    <a:pt x="26311" y="2831"/>
                    <a:pt x="26380" y="2701"/>
                  </a:cubicBezTo>
                  <a:cubicBezTo>
                    <a:pt x="26458" y="2571"/>
                    <a:pt x="26493" y="2415"/>
                    <a:pt x="26554" y="2267"/>
                  </a:cubicBezTo>
                  <a:cubicBezTo>
                    <a:pt x="26606" y="2129"/>
                    <a:pt x="26744" y="2042"/>
                    <a:pt x="26839" y="1912"/>
                  </a:cubicBezTo>
                  <a:cubicBezTo>
                    <a:pt x="26909" y="1826"/>
                    <a:pt x="26900" y="1696"/>
                    <a:pt x="26822" y="1609"/>
                  </a:cubicBezTo>
                  <a:cubicBezTo>
                    <a:pt x="26761" y="1548"/>
                    <a:pt x="26580" y="1488"/>
                    <a:pt x="26571" y="1392"/>
                  </a:cubicBezTo>
                  <a:cubicBezTo>
                    <a:pt x="26571" y="1358"/>
                    <a:pt x="26606" y="1314"/>
                    <a:pt x="26606" y="1280"/>
                  </a:cubicBezTo>
                  <a:cubicBezTo>
                    <a:pt x="26614" y="1254"/>
                    <a:pt x="26606" y="1219"/>
                    <a:pt x="26588" y="1193"/>
                  </a:cubicBezTo>
                  <a:cubicBezTo>
                    <a:pt x="26545" y="1124"/>
                    <a:pt x="26476" y="1063"/>
                    <a:pt x="26406" y="1029"/>
                  </a:cubicBezTo>
                  <a:cubicBezTo>
                    <a:pt x="26242" y="925"/>
                    <a:pt x="26051" y="855"/>
                    <a:pt x="25860" y="847"/>
                  </a:cubicBezTo>
                  <a:cubicBezTo>
                    <a:pt x="25808" y="847"/>
                    <a:pt x="25782" y="899"/>
                    <a:pt x="25808" y="942"/>
                  </a:cubicBezTo>
                  <a:cubicBezTo>
                    <a:pt x="25878" y="1081"/>
                    <a:pt x="25479" y="1081"/>
                    <a:pt x="25419" y="1107"/>
                  </a:cubicBezTo>
                  <a:cubicBezTo>
                    <a:pt x="25358" y="1141"/>
                    <a:pt x="25245" y="1263"/>
                    <a:pt x="25159" y="1271"/>
                  </a:cubicBezTo>
                  <a:cubicBezTo>
                    <a:pt x="25211" y="1150"/>
                    <a:pt x="25289" y="1029"/>
                    <a:pt x="25375" y="925"/>
                  </a:cubicBezTo>
                  <a:cubicBezTo>
                    <a:pt x="25404" y="882"/>
                    <a:pt x="25373" y="821"/>
                    <a:pt x="25327" y="821"/>
                  </a:cubicBezTo>
                  <a:cubicBezTo>
                    <a:pt x="25318" y="821"/>
                    <a:pt x="25308" y="823"/>
                    <a:pt x="25297" y="829"/>
                  </a:cubicBezTo>
                  <a:cubicBezTo>
                    <a:pt x="25279" y="841"/>
                    <a:pt x="25260" y="846"/>
                    <a:pt x="25240" y="846"/>
                  </a:cubicBezTo>
                  <a:cubicBezTo>
                    <a:pt x="25138" y="846"/>
                    <a:pt x="25022" y="718"/>
                    <a:pt x="24942" y="682"/>
                  </a:cubicBezTo>
                  <a:cubicBezTo>
                    <a:pt x="24910" y="663"/>
                    <a:pt x="24872" y="653"/>
                    <a:pt x="24834" y="653"/>
                  </a:cubicBezTo>
                  <a:cubicBezTo>
                    <a:pt x="24821" y="653"/>
                    <a:pt x="24808" y="654"/>
                    <a:pt x="24795" y="656"/>
                  </a:cubicBezTo>
                  <a:cubicBezTo>
                    <a:pt x="24821" y="630"/>
                    <a:pt x="24847" y="604"/>
                    <a:pt x="24873" y="578"/>
                  </a:cubicBezTo>
                  <a:cubicBezTo>
                    <a:pt x="24907" y="543"/>
                    <a:pt x="24933" y="500"/>
                    <a:pt x="24959" y="457"/>
                  </a:cubicBezTo>
                  <a:cubicBezTo>
                    <a:pt x="25059" y="224"/>
                    <a:pt x="24867" y="1"/>
                    <a:pt x="24655" y="1"/>
                  </a:cubicBezTo>
                  <a:close/>
                </a:path>
              </a:pathLst>
            </a:custGeom>
            <a:solidFill>
              <a:srgbClr val="FFFFFF">
                <a:alpha val="7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28"/>
            <p:cNvSpPr/>
            <p:nvPr/>
          </p:nvSpPr>
          <p:spPr>
            <a:xfrm>
              <a:off x="-2644063" y="1947256"/>
              <a:ext cx="832188" cy="926841"/>
            </a:xfrm>
            <a:custGeom>
              <a:avLst/>
              <a:gdLst/>
              <a:ahLst/>
              <a:cxnLst/>
              <a:rect l="l" t="t" r="r" b="b"/>
              <a:pathLst>
                <a:path w="15067" h="16783" extrusionOk="0">
                  <a:moveTo>
                    <a:pt x="6043" y="0"/>
                  </a:moveTo>
                  <a:cubicBezTo>
                    <a:pt x="6036" y="0"/>
                    <a:pt x="6029" y="1"/>
                    <a:pt x="6022" y="1"/>
                  </a:cubicBezTo>
                  <a:cubicBezTo>
                    <a:pt x="5944" y="10"/>
                    <a:pt x="5857" y="19"/>
                    <a:pt x="5779" y="45"/>
                  </a:cubicBezTo>
                  <a:cubicBezTo>
                    <a:pt x="5684" y="71"/>
                    <a:pt x="5580" y="88"/>
                    <a:pt x="5476" y="96"/>
                  </a:cubicBezTo>
                  <a:cubicBezTo>
                    <a:pt x="5121" y="131"/>
                    <a:pt x="4774" y="122"/>
                    <a:pt x="4428" y="200"/>
                  </a:cubicBezTo>
                  <a:cubicBezTo>
                    <a:pt x="4272" y="218"/>
                    <a:pt x="4116" y="261"/>
                    <a:pt x="3969" y="322"/>
                  </a:cubicBezTo>
                  <a:cubicBezTo>
                    <a:pt x="3908" y="365"/>
                    <a:pt x="3856" y="417"/>
                    <a:pt x="3813" y="469"/>
                  </a:cubicBezTo>
                  <a:cubicBezTo>
                    <a:pt x="3735" y="538"/>
                    <a:pt x="3640" y="582"/>
                    <a:pt x="3536" y="590"/>
                  </a:cubicBezTo>
                  <a:cubicBezTo>
                    <a:pt x="3510" y="590"/>
                    <a:pt x="3492" y="608"/>
                    <a:pt x="3484" y="625"/>
                  </a:cubicBezTo>
                  <a:cubicBezTo>
                    <a:pt x="3395" y="655"/>
                    <a:pt x="3303" y="669"/>
                    <a:pt x="3212" y="669"/>
                  </a:cubicBezTo>
                  <a:cubicBezTo>
                    <a:pt x="3036" y="669"/>
                    <a:pt x="2861" y="615"/>
                    <a:pt x="2713" y="512"/>
                  </a:cubicBezTo>
                  <a:cubicBezTo>
                    <a:pt x="2702" y="506"/>
                    <a:pt x="2692" y="503"/>
                    <a:pt x="2682" y="503"/>
                  </a:cubicBezTo>
                  <a:cubicBezTo>
                    <a:pt x="2651" y="503"/>
                    <a:pt x="2624" y="531"/>
                    <a:pt x="2617" y="564"/>
                  </a:cubicBezTo>
                  <a:cubicBezTo>
                    <a:pt x="2600" y="876"/>
                    <a:pt x="2271" y="971"/>
                    <a:pt x="2054" y="1127"/>
                  </a:cubicBezTo>
                  <a:cubicBezTo>
                    <a:pt x="1950" y="1214"/>
                    <a:pt x="1846" y="1301"/>
                    <a:pt x="1751" y="1396"/>
                  </a:cubicBezTo>
                  <a:cubicBezTo>
                    <a:pt x="1682" y="1457"/>
                    <a:pt x="1604" y="1526"/>
                    <a:pt x="1638" y="1630"/>
                  </a:cubicBezTo>
                  <a:cubicBezTo>
                    <a:pt x="1656" y="1673"/>
                    <a:pt x="1708" y="1699"/>
                    <a:pt x="1699" y="1751"/>
                  </a:cubicBezTo>
                  <a:cubicBezTo>
                    <a:pt x="1682" y="1786"/>
                    <a:pt x="1664" y="1812"/>
                    <a:pt x="1630" y="1838"/>
                  </a:cubicBezTo>
                  <a:cubicBezTo>
                    <a:pt x="1526" y="1907"/>
                    <a:pt x="1482" y="2046"/>
                    <a:pt x="1526" y="2167"/>
                  </a:cubicBezTo>
                  <a:cubicBezTo>
                    <a:pt x="1543" y="2254"/>
                    <a:pt x="1439" y="2271"/>
                    <a:pt x="1378" y="2306"/>
                  </a:cubicBezTo>
                  <a:cubicBezTo>
                    <a:pt x="1257" y="2349"/>
                    <a:pt x="1145" y="2410"/>
                    <a:pt x="1049" y="2488"/>
                  </a:cubicBezTo>
                  <a:cubicBezTo>
                    <a:pt x="980" y="2566"/>
                    <a:pt x="989" y="2687"/>
                    <a:pt x="928" y="2773"/>
                  </a:cubicBezTo>
                  <a:cubicBezTo>
                    <a:pt x="867" y="2851"/>
                    <a:pt x="755" y="2938"/>
                    <a:pt x="668" y="3033"/>
                  </a:cubicBezTo>
                  <a:cubicBezTo>
                    <a:pt x="521" y="3198"/>
                    <a:pt x="469" y="3415"/>
                    <a:pt x="356" y="3614"/>
                  </a:cubicBezTo>
                  <a:cubicBezTo>
                    <a:pt x="270" y="3761"/>
                    <a:pt x="1" y="3917"/>
                    <a:pt x="96" y="4125"/>
                  </a:cubicBezTo>
                  <a:cubicBezTo>
                    <a:pt x="114" y="4160"/>
                    <a:pt x="131" y="4186"/>
                    <a:pt x="166" y="4203"/>
                  </a:cubicBezTo>
                  <a:cubicBezTo>
                    <a:pt x="209" y="4229"/>
                    <a:pt x="261" y="4220"/>
                    <a:pt x="304" y="4255"/>
                  </a:cubicBezTo>
                  <a:cubicBezTo>
                    <a:pt x="391" y="4333"/>
                    <a:pt x="296" y="4515"/>
                    <a:pt x="330" y="4627"/>
                  </a:cubicBezTo>
                  <a:cubicBezTo>
                    <a:pt x="348" y="4671"/>
                    <a:pt x="373" y="4714"/>
                    <a:pt x="408" y="4757"/>
                  </a:cubicBezTo>
                  <a:cubicBezTo>
                    <a:pt x="477" y="4818"/>
                    <a:pt x="495" y="4922"/>
                    <a:pt x="443" y="5000"/>
                  </a:cubicBezTo>
                  <a:cubicBezTo>
                    <a:pt x="382" y="5121"/>
                    <a:pt x="296" y="5234"/>
                    <a:pt x="200" y="5321"/>
                  </a:cubicBezTo>
                  <a:cubicBezTo>
                    <a:pt x="114" y="5390"/>
                    <a:pt x="62" y="5494"/>
                    <a:pt x="62" y="5598"/>
                  </a:cubicBezTo>
                  <a:cubicBezTo>
                    <a:pt x="62" y="5667"/>
                    <a:pt x="88" y="5728"/>
                    <a:pt x="140" y="5771"/>
                  </a:cubicBezTo>
                  <a:cubicBezTo>
                    <a:pt x="122" y="5797"/>
                    <a:pt x="131" y="5832"/>
                    <a:pt x="166" y="5849"/>
                  </a:cubicBezTo>
                  <a:cubicBezTo>
                    <a:pt x="278" y="5936"/>
                    <a:pt x="373" y="6057"/>
                    <a:pt x="425" y="6187"/>
                  </a:cubicBezTo>
                  <a:cubicBezTo>
                    <a:pt x="443" y="6230"/>
                    <a:pt x="469" y="6265"/>
                    <a:pt x="495" y="6299"/>
                  </a:cubicBezTo>
                  <a:cubicBezTo>
                    <a:pt x="547" y="6343"/>
                    <a:pt x="651" y="6325"/>
                    <a:pt x="685" y="6386"/>
                  </a:cubicBezTo>
                  <a:cubicBezTo>
                    <a:pt x="703" y="6421"/>
                    <a:pt x="703" y="6490"/>
                    <a:pt x="720" y="6533"/>
                  </a:cubicBezTo>
                  <a:cubicBezTo>
                    <a:pt x="755" y="6594"/>
                    <a:pt x="789" y="6646"/>
                    <a:pt x="833" y="6698"/>
                  </a:cubicBezTo>
                  <a:cubicBezTo>
                    <a:pt x="937" y="6828"/>
                    <a:pt x="1049" y="6949"/>
                    <a:pt x="1153" y="7071"/>
                  </a:cubicBezTo>
                  <a:cubicBezTo>
                    <a:pt x="1344" y="7278"/>
                    <a:pt x="1517" y="7521"/>
                    <a:pt x="1768" y="7668"/>
                  </a:cubicBezTo>
                  <a:cubicBezTo>
                    <a:pt x="1895" y="7744"/>
                    <a:pt x="2038" y="7781"/>
                    <a:pt x="2182" y="7781"/>
                  </a:cubicBezTo>
                  <a:cubicBezTo>
                    <a:pt x="2303" y="7781"/>
                    <a:pt x="2425" y="7754"/>
                    <a:pt x="2539" y="7703"/>
                  </a:cubicBezTo>
                  <a:cubicBezTo>
                    <a:pt x="2574" y="7686"/>
                    <a:pt x="2600" y="7668"/>
                    <a:pt x="2635" y="7651"/>
                  </a:cubicBezTo>
                  <a:cubicBezTo>
                    <a:pt x="2647" y="7649"/>
                    <a:pt x="2658" y="7648"/>
                    <a:pt x="2668" y="7648"/>
                  </a:cubicBezTo>
                  <a:cubicBezTo>
                    <a:pt x="2700" y="7648"/>
                    <a:pt x="2723" y="7659"/>
                    <a:pt x="2756" y="7686"/>
                  </a:cubicBezTo>
                  <a:cubicBezTo>
                    <a:pt x="2799" y="7720"/>
                    <a:pt x="2851" y="7746"/>
                    <a:pt x="2903" y="7746"/>
                  </a:cubicBezTo>
                  <a:cubicBezTo>
                    <a:pt x="2918" y="7748"/>
                    <a:pt x="2932" y="7749"/>
                    <a:pt x="2947" y="7749"/>
                  </a:cubicBezTo>
                  <a:cubicBezTo>
                    <a:pt x="3076" y="7749"/>
                    <a:pt x="3194" y="7685"/>
                    <a:pt x="3319" y="7677"/>
                  </a:cubicBezTo>
                  <a:cubicBezTo>
                    <a:pt x="3458" y="7677"/>
                    <a:pt x="3596" y="7660"/>
                    <a:pt x="3726" y="7616"/>
                  </a:cubicBezTo>
                  <a:cubicBezTo>
                    <a:pt x="3856" y="7573"/>
                    <a:pt x="3986" y="7512"/>
                    <a:pt x="4116" y="7469"/>
                  </a:cubicBezTo>
                  <a:cubicBezTo>
                    <a:pt x="4246" y="7408"/>
                    <a:pt x="4385" y="7382"/>
                    <a:pt x="4523" y="7374"/>
                  </a:cubicBezTo>
                  <a:cubicBezTo>
                    <a:pt x="4584" y="7374"/>
                    <a:pt x="4653" y="7382"/>
                    <a:pt x="4714" y="7408"/>
                  </a:cubicBezTo>
                  <a:cubicBezTo>
                    <a:pt x="4774" y="7443"/>
                    <a:pt x="4826" y="7504"/>
                    <a:pt x="4844" y="7582"/>
                  </a:cubicBezTo>
                  <a:cubicBezTo>
                    <a:pt x="4899" y="7719"/>
                    <a:pt x="5023" y="7762"/>
                    <a:pt x="5154" y="7762"/>
                  </a:cubicBezTo>
                  <a:cubicBezTo>
                    <a:pt x="5229" y="7762"/>
                    <a:pt x="5306" y="7748"/>
                    <a:pt x="5372" y="7729"/>
                  </a:cubicBezTo>
                  <a:cubicBezTo>
                    <a:pt x="5450" y="7703"/>
                    <a:pt x="5528" y="7686"/>
                    <a:pt x="5606" y="7677"/>
                  </a:cubicBezTo>
                  <a:cubicBezTo>
                    <a:pt x="5701" y="7677"/>
                    <a:pt x="5788" y="7738"/>
                    <a:pt x="5831" y="7824"/>
                  </a:cubicBezTo>
                  <a:cubicBezTo>
                    <a:pt x="5883" y="7894"/>
                    <a:pt x="5918" y="7980"/>
                    <a:pt x="5918" y="8067"/>
                  </a:cubicBezTo>
                  <a:cubicBezTo>
                    <a:pt x="5909" y="8136"/>
                    <a:pt x="5840" y="8171"/>
                    <a:pt x="5814" y="8231"/>
                  </a:cubicBezTo>
                  <a:cubicBezTo>
                    <a:pt x="5788" y="8275"/>
                    <a:pt x="5788" y="8327"/>
                    <a:pt x="5814" y="8370"/>
                  </a:cubicBezTo>
                  <a:cubicBezTo>
                    <a:pt x="5831" y="8405"/>
                    <a:pt x="5849" y="8448"/>
                    <a:pt x="5840" y="8483"/>
                  </a:cubicBezTo>
                  <a:cubicBezTo>
                    <a:pt x="5831" y="8535"/>
                    <a:pt x="5814" y="8569"/>
                    <a:pt x="5797" y="8613"/>
                  </a:cubicBezTo>
                  <a:cubicBezTo>
                    <a:pt x="5745" y="8691"/>
                    <a:pt x="5736" y="8777"/>
                    <a:pt x="5753" y="8864"/>
                  </a:cubicBezTo>
                  <a:cubicBezTo>
                    <a:pt x="5753" y="8881"/>
                    <a:pt x="5753" y="8890"/>
                    <a:pt x="5762" y="8898"/>
                  </a:cubicBezTo>
                  <a:cubicBezTo>
                    <a:pt x="5771" y="8916"/>
                    <a:pt x="5779" y="8933"/>
                    <a:pt x="5788" y="8950"/>
                  </a:cubicBezTo>
                  <a:cubicBezTo>
                    <a:pt x="5797" y="8950"/>
                    <a:pt x="5797" y="8950"/>
                    <a:pt x="5797" y="8959"/>
                  </a:cubicBezTo>
                  <a:cubicBezTo>
                    <a:pt x="5987" y="9228"/>
                    <a:pt x="6230" y="9462"/>
                    <a:pt x="6412" y="9748"/>
                  </a:cubicBezTo>
                  <a:cubicBezTo>
                    <a:pt x="6507" y="9895"/>
                    <a:pt x="6576" y="10059"/>
                    <a:pt x="6602" y="10241"/>
                  </a:cubicBezTo>
                  <a:cubicBezTo>
                    <a:pt x="6611" y="10311"/>
                    <a:pt x="6620" y="10380"/>
                    <a:pt x="6646" y="10458"/>
                  </a:cubicBezTo>
                  <a:cubicBezTo>
                    <a:pt x="6672" y="10527"/>
                    <a:pt x="6724" y="10545"/>
                    <a:pt x="6767" y="10605"/>
                  </a:cubicBezTo>
                  <a:cubicBezTo>
                    <a:pt x="6810" y="10657"/>
                    <a:pt x="6767" y="10778"/>
                    <a:pt x="6776" y="10856"/>
                  </a:cubicBezTo>
                  <a:cubicBezTo>
                    <a:pt x="6784" y="10934"/>
                    <a:pt x="6810" y="11021"/>
                    <a:pt x="6836" y="11099"/>
                  </a:cubicBezTo>
                  <a:cubicBezTo>
                    <a:pt x="6897" y="11281"/>
                    <a:pt x="6862" y="11480"/>
                    <a:pt x="6758" y="11627"/>
                  </a:cubicBezTo>
                  <a:cubicBezTo>
                    <a:pt x="6646" y="11783"/>
                    <a:pt x="6516" y="11931"/>
                    <a:pt x="6386" y="12061"/>
                  </a:cubicBezTo>
                  <a:cubicBezTo>
                    <a:pt x="6299" y="12182"/>
                    <a:pt x="6265" y="12286"/>
                    <a:pt x="6360" y="12416"/>
                  </a:cubicBezTo>
                  <a:cubicBezTo>
                    <a:pt x="6464" y="12563"/>
                    <a:pt x="6611" y="12667"/>
                    <a:pt x="6620" y="12866"/>
                  </a:cubicBezTo>
                  <a:cubicBezTo>
                    <a:pt x="6620" y="13066"/>
                    <a:pt x="6724" y="13222"/>
                    <a:pt x="6810" y="13395"/>
                  </a:cubicBezTo>
                  <a:cubicBezTo>
                    <a:pt x="6802" y="13412"/>
                    <a:pt x="6802" y="13429"/>
                    <a:pt x="6810" y="13447"/>
                  </a:cubicBezTo>
                  <a:lnTo>
                    <a:pt x="6932" y="13681"/>
                  </a:lnTo>
                  <a:cubicBezTo>
                    <a:pt x="6984" y="13759"/>
                    <a:pt x="7088" y="13897"/>
                    <a:pt x="7062" y="13993"/>
                  </a:cubicBezTo>
                  <a:cubicBezTo>
                    <a:pt x="7044" y="14053"/>
                    <a:pt x="7001" y="14105"/>
                    <a:pt x="7001" y="14166"/>
                  </a:cubicBezTo>
                  <a:cubicBezTo>
                    <a:pt x="7001" y="14226"/>
                    <a:pt x="7027" y="14296"/>
                    <a:pt x="7062" y="14348"/>
                  </a:cubicBezTo>
                  <a:cubicBezTo>
                    <a:pt x="7105" y="14408"/>
                    <a:pt x="7140" y="14486"/>
                    <a:pt x="7157" y="14564"/>
                  </a:cubicBezTo>
                  <a:cubicBezTo>
                    <a:pt x="7166" y="14642"/>
                    <a:pt x="7166" y="14712"/>
                    <a:pt x="7174" y="14790"/>
                  </a:cubicBezTo>
                  <a:cubicBezTo>
                    <a:pt x="7200" y="14928"/>
                    <a:pt x="7278" y="15058"/>
                    <a:pt x="7399" y="15136"/>
                  </a:cubicBezTo>
                  <a:cubicBezTo>
                    <a:pt x="7512" y="15249"/>
                    <a:pt x="7607" y="15396"/>
                    <a:pt x="7659" y="15552"/>
                  </a:cubicBezTo>
                  <a:lnTo>
                    <a:pt x="7781" y="15812"/>
                  </a:lnTo>
                  <a:cubicBezTo>
                    <a:pt x="7841" y="15899"/>
                    <a:pt x="7867" y="16011"/>
                    <a:pt x="7850" y="16124"/>
                  </a:cubicBezTo>
                  <a:cubicBezTo>
                    <a:pt x="7824" y="16176"/>
                    <a:pt x="7807" y="16236"/>
                    <a:pt x="7798" y="16297"/>
                  </a:cubicBezTo>
                  <a:cubicBezTo>
                    <a:pt x="7807" y="16358"/>
                    <a:pt x="7833" y="16418"/>
                    <a:pt x="7876" y="16462"/>
                  </a:cubicBezTo>
                  <a:cubicBezTo>
                    <a:pt x="7963" y="16583"/>
                    <a:pt x="8075" y="16678"/>
                    <a:pt x="8214" y="16748"/>
                  </a:cubicBezTo>
                  <a:cubicBezTo>
                    <a:pt x="8265" y="16771"/>
                    <a:pt x="8323" y="16782"/>
                    <a:pt x="8380" y="16782"/>
                  </a:cubicBezTo>
                  <a:cubicBezTo>
                    <a:pt x="8448" y="16782"/>
                    <a:pt x="8517" y="16767"/>
                    <a:pt x="8578" y="16739"/>
                  </a:cubicBezTo>
                  <a:cubicBezTo>
                    <a:pt x="8647" y="16704"/>
                    <a:pt x="8716" y="16661"/>
                    <a:pt x="8786" y="16635"/>
                  </a:cubicBezTo>
                  <a:cubicBezTo>
                    <a:pt x="8872" y="16600"/>
                    <a:pt x="8968" y="16592"/>
                    <a:pt x="9063" y="16592"/>
                  </a:cubicBezTo>
                  <a:cubicBezTo>
                    <a:pt x="9227" y="16592"/>
                    <a:pt x="9392" y="16566"/>
                    <a:pt x="9539" y="16505"/>
                  </a:cubicBezTo>
                  <a:cubicBezTo>
                    <a:pt x="9687" y="16436"/>
                    <a:pt x="9817" y="16349"/>
                    <a:pt x="9938" y="16245"/>
                  </a:cubicBezTo>
                  <a:cubicBezTo>
                    <a:pt x="10068" y="16124"/>
                    <a:pt x="10189" y="15994"/>
                    <a:pt x="10319" y="15873"/>
                  </a:cubicBezTo>
                  <a:cubicBezTo>
                    <a:pt x="10449" y="15751"/>
                    <a:pt x="10562" y="15656"/>
                    <a:pt x="10674" y="15535"/>
                  </a:cubicBezTo>
                  <a:cubicBezTo>
                    <a:pt x="10865" y="15318"/>
                    <a:pt x="11021" y="15015"/>
                    <a:pt x="10934" y="14720"/>
                  </a:cubicBezTo>
                  <a:cubicBezTo>
                    <a:pt x="10925" y="14677"/>
                    <a:pt x="10891" y="14634"/>
                    <a:pt x="10908" y="14590"/>
                  </a:cubicBezTo>
                  <a:cubicBezTo>
                    <a:pt x="10934" y="14547"/>
                    <a:pt x="10977" y="14547"/>
                    <a:pt x="11021" y="14521"/>
                  </a:cubicBezTo>
                  <a:cubicBezTo>
                    <a:pt x="11151" y="14460"/>
                    <a:pt x="11263" y="14356"/>
                    <a:pt x="11315" y="14218"/>
                  </a:cubicBezTo>
                  <a:cubicBezTo>
                    <a:pt x="11350" y="14131"/>
                    <a:pt x="11402" y="14062"/>
                    <a:pt x="11471" y="14001"/>
                  </a:cubicBezTo>
                  <a:cubicBezTo>
                    <a:pt x="11593" y="13915"/>
                    <a:pt x="11645" y="13759"/>
                    <a:pt x="11593" y="13620"/>
                  </a:cubicBezTo>
                  <a:cubicBezTo>
                    <a:pt x="11567" y="13525"/>
                    <a:pt x="11541" y="13429"/>
                    <a:pt x="11523" y="13334"/>
                  </a:cubicBezTo>
                  <a:cubicBezTo>
                    <a:pt x="11515" y="13222"/>
                    <a:pt x="11523" y="13109"/>
                    <a:pt x="11549" y="13005"/>
                  </a:cubicBezTo>
                  <a:cubicBezTo>
                    <a:pt x="11558" y="13005"/>
                    <a:pt x="11567" y="12996"/>
                    <a:pt x="11575" y="12988"/>
                  </a:cubicBezTo>
                  <a:cubicBezTo>
                    <a:pt x="11705" y="12866"/>
                    <a:pt x="11852" y="12754"/>
                    <a:pt x="12008" y="12667"/>
                  </a:cubicBezTo>
                  <a:cubicBezTo>
                    <a:pt x="12138" y="12598"/>
                    <a:pt x="12260" y="12528"/>
                    <a:pt x="12381" y="12450"/>
                  </a:cubicBezTo>
                  <a:cubicBezTo>
                    <a:pt x="12494" y="12373"/>
                    <a:pt x="12580" y="12260"/>
                    <a:pt x="12632" y="12139"/>
                  </a:cubicBezTo>
                  <a:cubicBezTo>
                    <a:pt x="12675" y="11983"/>
                    <a:pt x="12745" y="11844"/>
                    <a:pt x="12823" y="11714"/>
                  </a:cubicBezTo>
                  <a:cubicBezTo>
                    <a:pt x="12927" y="11584"/>
                    <a:pt x="12909" y="11463"/>
                    <a:pt x="12866" y="11316"/>
                  </a:cubicBezTo>
                  <a:cubicBezTo>
                    <a:pt x="12814" y="11160"/>
                    <a:pt x="12745" y="11021"/>
                    <a:pt x="12658" y="10891"/>
                  </a:cubicBezTo>
                  <a:cubicBezTo>
                    <a:pt x="12572" y="10744"/>
                    <a:pt x="12520" y="10571"/>
                    <a:pt x="12511" y="10406"/>
                  </a:cubicBezTo>
                  <a:cubicBezTo>
                    <a:pt x="12485" y="10233"/>
                    <a:pt x="12468" y="10059"/>
                    <a:pt x="12476" y="9886"/>
                  </a:cubicBezTo>
                  <a:cubicBezTo>
                    <a:pt x="12476" y="9791"/>
                    <a:pt x="12511" y="9704"/>
                    <a:pt x="12580" y="9644"/>
                  </a:cubicBezTo>
                  <a:cubicBezTo>
                    <a:pt x="12641" y="9600"/>
                    <a:pt x="12693" y="9548"/>
                    <a:pt x="12719" y="9488"/>
                  </a:cubicBezTo>
                  <a:cubicBezTo>
                    <a:pt x="12769" y="9362"/>
                    <a:pt x="12714" y="9010"/>
                    <a:pt x="12906" y="9010"/>
                  </a:cubicBezTo>
                  <a:cubicBezTo>
                    <a:pt x="12913" y="9010"/>
                    <a:pt x="12919" y="9010"/>
                    <a:pt x="12927" y="9011"/>
                  </a:cubicBezTo>
                  <a:cubicBezTo>
                    <a:pt x="12930" y="9013"/>
                    <a:pt x="12933" y="9013"/>
                    <a:pt x="12937" y="9013"/>
                  </a:cubicBezTo>
                  <a:cubicBezTo>
                    <a:pt x="12953" y="9013"/>
                    <a:pt x="12972" y="8999"/>
                    <a:pt x="12979" y="8985"/>
                  </a:cubicBezTo>
                  <a:cubicBezTo>
                    <a:pt x="12987" y="8985"/>
                    <a:pt x="12996" y="8976"/>
                    <a:pt x="12996" y="8968"/>
                  </a:cubicBezTo>
                  <a:cubicBezTo>
                    <a:pt x="13109" y="8795"/>
                    <a:pt x="13299" y="8699"/>
                    <a:pt x="13438" y="8561"/>
                  </a:cubicBezTo>
                  <a:cubicBezTo>
                    <a:pt x="13499" y="8509"/>
                    <a:pt x="13550" y="8439"/>
                    <a:pt x="13585" y="8361"/>
                  </a:cubicBezTo>
                  <a:cubicBezTo>
                    <a:pt x="13637" y="8257"/>
                    <a:pt x="13628" y="8110"/>
                    <a:pt x="13715" y="8032"/>
                  </a:cubicBezTo>
                  <a:cubicBezTo>
                    <a:pt x="13810" y="7963"/>
                    <a:pt x="13906" y="7920"/>
                    <a:pt x="14018" y="7894"/>
                  </a:cubicBezTo>
                  <a:cubicBezTo>
                    <a:pt x="14114" y="7859"/>
                    <a:pt x="14209" y="7798"/>
                    <a:pt x="14287" y="7729"/>
                  </a:cubicBezTo>
                  <a:cubicBezTo>
                    <a:pt x="14477" y="7590"/>
                    <a:pt x="14642" y="7408"/>
                    <a:pt x="14772" y="7218"/>
                  </a:cubicBezTo>
                  <a:cubicBezTo>
                    <a:pt x="14885" y="6993"/>
                    <a:pt x="14971" y="6750"/>
                    <a:pt x="15041" y="6507"/>
                  </a:cubicBezTo>
                  <a:cubicBezTo>
                    <a:pt x="15067" y="6412"/>
                    <a:pt x="15058" y="6308"/>
                    <a:pt x="15032" y="6213"/>
                  </a:cubicBezTo>
                  <a:cubicBezTo>
                    <a:pt x="15008" y="6140"/>
                    <a:pt x="14975" y="6114"/>
                    <a:pt x="14924" y="6114"/>
                  </a:cubicBezTo>
                  <a:cubicBezTo>
                    <a:pt x="14903" y="6114"/>
                    <a:pt x="14878" y="6118"/>
                    <a:pt x="14850" y="6126"/>
                  </a:cubicBezTo>
                  <a:cubicBezTo>
                    <a:pt x="14564" y="6196"/>
                    <a:pt x="14278" y="6282"/>
                    <a:pt x="13992" y="6351"/>
                  </a:cubicBezTo>
                  <a:cubicBezTo>
                    <a:pt x="13862" y="6386"/>
                    <a:pt x="13732" y="6412"/>
                    <a:pt x="13602" y="6421"/>
                  </a:cubicBezTo>
                  <a:cubicBezTo>
                    <a:pt x="13592" y="6422"/>
                    <a:pt x="13581" y="6423"/>
                    <a:pt x="13571" y="6423"/>
                  </a:cubicBezTo>
                  <a:cubicBezTo>
                    <a:pt x="13519" y="6423"/>
                    <a:pt x="13464" y="6406"/>
                    <a:pt x="13421" y="6377"/>
                  </a:cubicBezTo>
                  <a:cubicBezTo>
                    <a:pt x="13377" y="6343"/>
                    <a:pt x="13360" y="6299"/>
                    <a:pt x="13308" y="6273"/>
                  </a:cubicBezTo>
                  <a:cubicBezTo>
                    <a:pt x="13265" y="6247"/>
                    <a:pt x="13187" y="6265"/>
                    <a:pt x="13178" y="6178"/>
                  </a:cubicBezTo>
                  <a:cubicBezTo>
                    <a:pt x="13178" y="6126"/>
                    <a:pt x="13178" y="6074"/>
                    <a:pt x="13161" y="6022"/>
                  </a:cubicBezTo>
                  <a:cubicBezTo>
                    <a:pt x="13117" y="5918"/>
                    <a:pt x="13039" y="5840"/>
                    <a:pt x="12935" y="5797"/>
                  </a:cubicBezTo>
                  <a:cubicBezTo>
                    <a:pt x="12805" y="5728"/>
                    <a:pt x="12684" y="5641"/>
                    <a:pt x="12580" y="5537"/>
                  </a:cubicBezTo>
                  <a:cubicBezTo>
                    <a:pt x="12485" y="5433"/>
                    <a:pt x="12390" y="5329"/>
                    <a:pt x="12303" y="5234"/>
                  </a:cubicBezTo>
                  <a:cubicBezTo>
                    <a:pt x="12260" y="5061"/>
                    <a:pt x="12251" y="4887"/>
                    <a:pt x="12216" y="4714"/>
                  </a:cubicBezTo>
                  <a:cubicBezTo>
                    <a:pt x="12208" y="4653"/>
                    <a:pt x="12182" y="4584"/>
                    <a:pt x="12138" y="4532"/>
                  </a:cubicBezTo>
                  <a:cubicBezTo>
                    <a:pt x="12112" y="4506"/>
                    <a:pt x="12086" y="4489"/>
                    <a:pt x="12060" y="4472"/>
                  </a:cubicBezTo>
                  <a:cubicBezTo>
                    <a:pt x="12017" y="4437"/>
                    <a:pt x="11982" y="4385"/>
                    <a:pt x="11991" y="4324"/>
                  </a:cubicBezTo>
                  <a:cubicBezTo>
                    <a:pt x="11974" y="4160"/>
                    <a:pt x="11870" y="4073"/>
                    <a:pt x="11749" y="3978"/>
                  </a:cubicBezTo>
                  <a:cubicBezTo>
                    <a:pt x="11662" y="3917"/>
                    <a:pt x="11619" y="3822"/>
                    <a:pt x="11636" y="3718"/>
                  </a:cubicBezTo>
                  <a:cubicBezTo>
                    <a:pt x="11653" y="3648"/>
                    <a:pt x="11662" y="3571"/>
                    <a:pt x="11653" y="3501"/>
                  </a:cubicBezTo>
                  <a:cubicBezTo>
                    <a:pt x="11619" y="3337"/>
                    <a:pt x="11489" y="3215"/>
                    <a:pt x="11393" y="3077"/>
                  </a:cubicBezTo>
                  <a:cubicBezTo>
                    <a:pt x="11298" y="2921"/>
                    <a:pt x="11211" y="2756"/>
                    <a:pt x="11133" y="2583"/>
                  </a:cubicBezTo>
                  <a:cubicBezTo>
                    <a:pt x="11099" y="2488"/>
                    <a:pt x="11055" y="2392"/>
                    <a:pt x="11021" y="2297"/>
                  </a:cubicBezTo>
                  <a:cubicBezTo>
                    <a:pt x="11003" y="2254"/>
                    <a:pt x="10986" y="2210"/>
                    <a:pt x="10969" y="2158"/>
                  </a:cubicBezTo>
                  <a:lnTo>
                    <a:pt x="10986" y="2158"/>
                  </a:lnTo>
                  <a:cubicBezTo>
                    <a:pt x="11029" y="2141"/>
                    <a:pt x="11055" y="2098"/>
                    <a:pt x="11064" y="2054"/>
                  </a:cubicBezTo>
                  <a:cubicBezTo>
                    <a:pt x="11081" y="1907"/>
                    <a:pt x="10934" y="1795"/>
                    <a:pt x="10856" y="1691"/>
                  </a:cubicBezTo>
                  <a:cubicBezTo>
                    <a:pt x="10822" y="1647"/>
                    <a:pt x="10839" y="1569"/>
                    <a:pt x="10796" y="1526"/>
                  </a:cubicBezTo>
                  <a:cubicBezTo>
                    <a:pt x="10760" y="1497"/>
                    <a:pt x="10718" y="1480"/>
                    <a:pt x="10670" y="1480"/>
                  </a:cubicBezTo>
                  <a:cubicBezTo>
                    <a:pt x="10660" y="1480"/>
                    <a:pt x="10650" y="1481"/>
                    <a:pt x="10640" y="1483"/>
                  </a:cubicBezTo>
                  <a:cubicBezTo>
                    <a:pt x="10579" y="1491"/>
                    <a:pt x="10510" y="1517"/>
                    <a:pt x="10449" y="1552"/>
                  </a:cubicBezTo>
                  <a:cubicBezTo>
                    <a:pt x="10397" y="1595"/>
                    <a:pt x="10345" y="1639"/>
                    <a:pt x="10284" y="1673"/>
                  </a:cubicBezTo>
                  <a:cubicBezTo>
                    <a:pt x="10206" y="1639"/>
                    <a:pt x="10154" y="1561"/>
                    <a:pt x="10085" y="1526"/>
                  </a:cubicBezTo>
                  <a:cubicBezTo>
                    <a:pt x="10016" y="1483"/>
                    <a:pt x="9938" y="1465"/>
                    <a:pt x="9851" y="1465"/>
                  </a:cubicBezTo>
                  <a:cubicBezTo>
                    <a:pt x="9697" y="1465"/>
                    <a:pt x="9537" y="1534"/>
                    <a:pt x="9381" y="1534"/>
                  </a:cubicBezTo>
                  <a:cubicBezTo>
                    <a:pt x="9353" y="1534"/>
                    <a:pt x="9325" y="1531"/>
                    <a:pt x="9297" y="1526"/>
                  </a:cubicBezTo>
                  <a:cubicBezTo>
                    <a:pt x="9115" y="1491"/>
                    <a:pt x="9020" y="1266"/>
                    <a:pt x="8829" y="1205"/>
                  </a:cubicBezTo>
                  <a:cubicBezTo>
                    <a:pt x="8797" y="1198"/>
                    <a:pt x="8764" y="1194"/>
                    <a:pt x="8733" y="1194"/>
                  </a:cubicBezTo>
                  <a:cubicBezTo>
                    <a:pt x="8689" y="1194"/>
                    <a:pt x="8648" y="1202"/>
                    <a:pt x="8612" y="1223"/>
                  </a:cubicBezTo>
                  <a:cubicBezTo>
                    <a:pt x="8578" y="1249"/>
                    <a:pt x="8543" y="1275"/>
                    <a:pt x="8526" y="1309"/>
                  </a:cubicBezTo>
                  <a:cubicBezTo>
                    <a:pt x="8517" y="1318"/>
                    <a:pt x="8500" y="1335"/>
                    <a:pt x="8491" y="1344"/>
                  </a:cubicBezTo>
                  <a:cubicBezTo>
                    <a:pt x="8470" y="1358"/>
                    <a:pt x="8456" y="1363"/>
                    <a:pt x="8445" y="1363"/>
                  </a:cubicBezTo>
                  <a:cubicBezTo>
                    <a:pt x="8428" y="1363"/>
                    <a:pt x="8417" y="1351"/>
                    <a:pt x="8396" y="1335"/>
                  </a:cubicBezTo>
                  <a:cubicBezTo>
                    <a:pt x="8366" y="1316"/>
                    <a:pt x="8333" y="1307"/>
                    <a:pt x="8302" y="1307"/>
                  </a:cubicBezTo>
                  <a:cubicBezTo>
                    <a:pt x="8205" y="1307"/>
                    <a:pt x="8116" y="1389"/>
                    <a:pt x="8136" y="1500"/>
                  </a:cubicBezTo>
                  <a:cubicBezTo>
                    <a:pt x="8136" y="1535"/>
                    <a:pt x="8145" y="1578"/>
                    <a:pt x="8153" y="1613"/>
                  </a:cubicBezTo>
                  <a:cubicBezTo>
                    <a:pt x="8171" y="1639"/>
                    <a:pt x="8223" y="1734"/>
                    <a:pt x="8214" y="1760"/>
                  </a:cubicBezTo>
                  <a:cubicBezTo>
                    <a:pt x="8206" y="1782"/>
                    <a:pt x="8192" y="1790"/>
                    <a:pt x="8176" y="1790"/>
                  </a:cubicBezTo>
                  <a:cubicBezTo>
                    <a:pt x="8141" y="1790"/>
                    <a:pt x="8096" y="1754"/>
                    <a:pt x="8067" y="1743"/>
                  </a:cubicBezTo>
                  <a:cubicBezTo>
                    <a:pt x="8023" y="1717"/>
                    <a:pt x="7971" y="1699"/>
                    <a:pt x="7919" y="1691"/>
                  </a:cubicBezTo>
                  <a:cubicBezTo>
                    <a:pt x="7876" y="1686"/>
                    <a:pt x="7833" y="1684"/>
                    <a:pt x="7788" y="1684"/>
                  </a:cubicBezTo>
                  <a:cubicBezTo>
                    <a:pt x="7744" y="1684"/>
                    <a:pt x="7698" y="1686"/>
                    <a:pt x="7651" y="1691"/>
                  </a:cubicBezTo>
                  <a:cubicBezTo>
                    <a:pt x="7521" y="1691"/>
                    <a:pt x="7486" y="1613"/>
                    <a:pt x="7417" y="1517"/>
                  </a:cubicBezTo>
                  <a:cubicBezTo>
                    <a:pt x="7296" y="1370"/>
                    <a:pt x="7105" y="1448"/>
                    <a:pt x="6949" y="1361"/>
                  </a:cubicBezTo>
                  <a:cubicBezTo>
                    <a:pt x="6802" y="1283"/>
                    <a:pt x="6672" y="1119"/>
                    <a:pt x="6507" y="1023"/>
                  </a:cubicBezTo>
                  <a:cubicBezTo>
                    <a:pt x="6473" y="1006"/>
                    <a:pt x="6438" y="989"/>
                    <a:pt x="6395" y="971"/>
                  </a:cubicBezTo>
                  <a:cubicBezTo>
                    <a:pt x="6343" y="963"/>
                    <a:pt x="6282" y="946"/>
                    <a:pt x="6230" y="928"/>
                  </a:cubicBezTo>
                  <a:cubicBezTo>
                    <a:pt x="6143" y="885"/>
                    <a:pt x="6230" y="859"/>
                    <a:pt x="6273" y="842"/>
                  </a:cubicBezTo>
                  <a:cubicBezTo>
                    <a:pt x="6308" y="824"/>
                    <a:pt x="6334" y="790"/>
                    <a:pt x="6351" y="764"/>
                  </a:cubicBezTo>
                  <a:cubicBezTo>
                    <a:pt x="6369" y="729"/>
                    <a:pt x="6360" y="694"/>
                    <a:pt x="6334" y="677"/>
                  </a:cubicBezTo>
                  <a:cubicBezTo>
                    <a:pt x="6291" y="651"/>
                    <a:pt x="6273" y="599"/>
                    <a:pt x="6299" y="556"/>
                  </a:cubicBezTo>
                  <a:cubicBezTo>
                    <a:pt x="6317" y="521"/>
                    <a:pt x="6360" y="504"/>
                    <a:pt x="6386" y="478"/>
                  </a:cubicBezTo>
                  <a:cubicBezTo>
                    <a:pt x="6429" y="443"/>
                    <a:pt x="6447" y="391"/>
                    <a:pt x="6438" y="339"/>
                  </a:cubicBezTo>
                  <a:cubicBezTo>
                    <a:pt x="6438" y="296"/>
                    <a:pt x="6412" y="261"/>
                    <a:pt x="6369" y="252"/>
                  </a:cubicBezTo>
                  <a:cubicBezTo>
                    <a:pt x="6360" y="244"/>
                    <a:pt x="6317" y="244"/>
                    <a:pt x="6308" y="235"/>
                  </a:cubicBezTo>
                  <a:cubicBezTo>
                    <a:pt x="6299" y="226"/>
                    <a:pt x="6299" y="174"/>
                    <a:pt x="6291" y="157"/>
                  </a:cubicBezTo>
                  <a:cubicBezTo>
                    <a:pt x="6242" y="60"/>
                    <a:pt x="6148" y="0"/>
                    <a:pt x="6043" y="0"/>
                  </a:cubicBezTo>
                  <a:close/>
                </a:path>
              </a:pathLst>
            </a:custGeom>
            <a:solidFill>
              <a:srgbClr val="FFFFFF">
                <a:alpha val="7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28"/>
            <p:cNvSpPr/>
            <p:nvPr/>
          </p:nvSpPr>
          <p:spPr>
            <a:xfrm>
              <a:off x="-2330624" y="1862374"/>
              <a:ext cx="16791" cy="23802"/>
            </a:xfrm>
            <a:custGeom>
              <a:avLst/>
              <a:gdLst/>
              <a:ahLst/>
              <a:cxnLst/>
              <a:rect l="l" t="t" r="r" b="b"/>
              <a:pathLst>
                <a:path w="304" h="431" extrusionOk="0">
                  <a:moveTo>
                    <a:pt x="244" y="1"/>
                  </a:moveTo>
                  <a:cubicBezTo>
                    <a:pt x="233" y="1"/>
                    <a:pt x="221" y="5"/>
                    <a:pt x="208" y="13"/>
                  </a:cubicBezTo>
                  <a:lnTo>
                    <a:pt x="104" y="91"/>
                  </a:lnTo>
                  <a:cubicBezTo>
                    <a:pt x="78" y="109"/>
                    <a:pt x="26" y="135"/>
                    <a:pt x="18" y="169"/>
                  </a:cubicBezTo>
                  <a:cubicBezTo>
                    <a:pt x="0" y="195"/>
                    <a:pt x="9" y="230"/>
                    <a:pt x="35" y="256"/>
                  </a:cubicBezTo>
                  <a:cubicBezTo>
                    <a:pt x="61" y="291"/>
                    <a:pt x="70" y="325"/>
                    <a:pt x="78" y="369"/>
                  </a:cubicBezTo>
                  <a:cubicBezTo>
                    <a:pt x="78" y="406"/>
                    <a:pt x="105" y="431"/>
                    <a:pt x="140" y="431"/>
                  </a:cubicBezTo>
                  <a:cubicBezTo>
                    <a:pt x="145" y="431"/>
                    <a:pt x="151" y="430"/>
                    <a:pt x="156" y="429"/>
                  </a:cubicBezTo>
                  <a:cubicBezTo>
                    <a:pt x="217" y="412"/>
                    <a:pt x="260" y="369"/>
                    <a:pt x="278" y="308"/>
                  </a:cubicBezTo>
                  <a:cubicBezTo>
                    <a:pt x="295" y="239"/>
                    <a:pt x="295" y="161"/>
                    <a:pt x="304" y="91"/>
                  </a:cubicBezTo>
                  <a:cubicBezTo>
                    <a:pt x="304" y="83"/>
                    <a:pt x="304" y="74"/>
                    <a:pt x="295" y="74"/>
                  </a:cubicBezTo>
                  <a:cubicBezTo>
                    <a:pt x="295" y="35"/>
                    <a:pt x="276" y="1"/>
                    <a:pt x="244" y="1"/>
                  </a:cubicBezTo>
                  <a:close/>
                </a:path>
              </a:pathLst>
            </a:custGeom>
            <a:solidFill>
              <a:srgbClr val="FFFFFF">
                <a:alpha val="7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28"/>
            <p:cNvSpPr/>
            <p:nvPr/>
          </p:nvSpPr>
          <p:spPr>
            <a:xfrm>
              <a:off x="-2331121" y="1888772"/>
              <a:ext cx="22535" cy="38989"/>
            </a:xfrm>
            <a:custGeom>
              <a:avLst/>
              <a:gdLst/>
              <a:ahLst/>
              <a:cxnLst/>
              <a:rect l="l" t="t" r="r" b="b"/>
              <a:pathLst>
                <a:path w="408" h="706" extrusionOk="0">
                  <a:moveTo>
                    <a:pt x="248" y="0"/>
                  </a:moveTo>
                  <a:cubicBezTo>
                    <a:pt x="203" y="0"/>
                    <a:pt x="139" y="14"/>
                    <a:pt x="139" y="55"/>
                  </a:cubicBezTo>
                  <a:lnTo>
                    <a:pt x="131" y="55"/>
                  </a:lnTo>
                  <a:cubicBezTo>
                    <a:pt x="120" y="39"/>
                    <a:pt x="105" y="33"/>
                    <a:pt x="92" y="33"/>
                  </a:cubicBezTo>
                  <a:cubicBezTo>
                    <a:pt x="84" y="33"/>
                    <a:pt x="76" y="35"/>
                    <a:pt x="70" y="38"/>
                  </a:cubicBezTo>
                  <a:cubicBezTo>
                    <a:pt x="44" y="47"/>
                    <a:pt x="18" y="64"/>
                    <a:pt x="9" y="90"/>
                  </a:cubicBezTo>
                  <a:cubicBezTo>
                    <a:pt x="1" y="151"/>
                    <a:pt x="9" y="220"/>
                    <a:pt x="44" y="280"/>
                  </a:cubicBezTo>
                  <a:cubicBezTo>
                    <a:pt x="79" y="332"/>
                    <a:pt x="87" y="393"/>
                    <a:pt x="79" y="454"/>
                  </a:cubicBezTo>
                  <a:cubicBezTo>
                    <a:pt x="70" y="497"/>
                    <a:pt x="35" y="532"/>
                    <a:pt x="35" y="575"/>
                  </a:cubicBezTo>
                  <a:cubicBezTo>
                    <a:pt x="30" y="662"/>
                    <a:pt x="97" y="705"/>
                    <a:pt x="169" y="705"/>
                  </a:cubicBezTo>
                  <a:cubicBezTo>
                    <a:pt x="211" y="705"/>
                    <a:pt x="255" y="690"/>
                    <a:pt x="287" y="662"/>
                  </a:cubicBezTo>
                  <a:cubicBezTo>
                    <a:pt x="408" y="549"/>
                    <a:pt x="391" y="315"/>
                    <a:pt x="373" y="159"/>
                  </a:cubicBezTo>
                  <a:cubicBezTo>
                    <a:pt x="373" y="99"/>
                    <a:pt x="339" y="38"/>
                    <a:pt x="278" y="3"/>
                  </a:cubicBezTo>
                  <a:cubicBezTo>
                    <a:pt x="271" y="1"/>
                    <a:pt x="260" y="0"/>
                    <a:pt x="248" y="0"/>
                  </a:cubicBezTo>
                  <a:close/>
                </a:path>
              </a:pathLst>
            </a:custGeom>
            <a:solidFill>
              <a:srgbClr val="FFFFFF">
                <a:alpha val="7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28"/>
            <p:cNvSpPr/>
            <p:nvPr/>
          </p:nvSpPr>
          <p:spPr>
            <a:xfrm>
              <a:off x="-2287101" y="1933450"/>
              <a:ext cx="43965" cy="22532"/>
            </a:xfrm>
            <a:custGeom>
              <a:avLst/>
              <a:gdLst/>
              <a:ahLst/>
              <a:cxnLst/>
              <a:rect l="l" t="t" r="r" b="b"/>
              <a:pathLst>
                <a:path w="796" h="408" extrusionOk="0">
                  <a:moveTo>
                    <a:pt x="433" y="1"/>
                  </a:moveTo>
                  <a:cubicBezTo>
                    <a:pt x="312" y="1"/>
                    <a:pt x="191" y="16"/>
                    <a:pt x="70" y="52"/>
                  </a:cubicBezTo>
                  <a:cubicBezTo>
                    <a:pt x="44" y="52"/>
                    <a:pt x="27" y="87"/>
                    <a:pt x="27" y="113"/>
                  </a:cubicBezTo>
                  <a:lnTo>
                    <a:pt x="27" y="130"/>
                  </a:lnTo>
                  <a:cubicBezTo>
                    <a:pt x="1" y="191"/>
                    <a:pt x="53" y="234"/>
                    <a:pt x="105" y="243"/>
                  </a:cubicBezTo>
                  <a:cubicBezTo>
                    <a:pt x="157" y="251"/>
                    <a:pt x="209" y="260"/>
                    <a:pt x="261" y="269"/>
                  </a:cubicBezTo>
                  <a:cubicBezTo>
                    <a:pt x="313" y="286"/>
                    <a:pt x="365" y="321"/>
                    <a:pt x="408" y="338"/>
                  </a:cubicBezTo>
                  <a:cubicBezTo>
                    <a:pt x="512" y="381"/>
                    <a:pt x="616" y="398"/>
                    <a:pt x="720" y="407"/>
                  </a:cubicBezTo>
                  <a:cubicBezTo>
                    <a:pt x="723" y="408"/>
                    <a:pt x="726" y="408"/>
                    <a:pt x="729" y="408"/>
                  </a:cubicBezTo>
                  <a:cubicBezTo>
                    <a:pt x="790" y="408"/>
                    <a:pt x="796" y="328"/>
                    <a:pt x="755" y="295"/>
                  </a:cubicBezTo>
                  <a:cubicBezTo>
                    <a:pt x="694" y="260"/>
                    <a:pt x="668" y="182"/>
                    <a:pt x="685" y="113"/>
                  </a:cubicBezTo>
                  <a:cubicBezTo>
                    <a:pt x="694" y="78"/>
                    <a:pt x="668" y="52"/>
                    <a:pt x="642" y="43"/>
                  </a:cubicBezTo>
                  <a:cubicBezTo>
                    <a:pt x="633" y="26"/>
                    <a:pt x="616" y="9"/>
                    <a:pt x="590" y="9"/>
                  </a:cubicBezTo>
                  <a:cubicBezTo>
                    <a:pt x="537" y="3"/>
                    <a:pt x="485" y="1"/>
                    <a:pt x="433" y="1"/>
                  </a:cubicBezTo>
                  <a:close/>
                </a:path>
              </a:pathLst>
            </a:custGeom>
            <a:solidFill>
              <a:srgbClr val="FFFFFF">
                <a:alpha val="7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28"/>
            <p:cNvSpPr/>
            <p:nvPr/>
          </p:nvSpPr>
          <p:spPr>
            <a:xfrm>
              <a:off x="-2401431" y="1907383"/>
              <a:ext cx="19166" cy="15132"/>
            </a:xfrm>
            <a:custGeom>
              <a:avLst/>
              <a:gdLst/>
              <a:ahLst/>
              <a:cxnLst/>
              <a:rect l="l" t="t" r="r" b="b"/>
              <a:pathLst>
                <a:path w="347" h="274" extrusionOk="0">
                  <a:moveTo>
                    <a:pt x="180" y="1"/>
                  </a:moveTo>
                  <a:cubicBezTo>
                    <a:pt x="162" y="1"/>
                    <a:pt x="145" y="11"/>
                    <a:pt x="139" y="30"/>
                  </a:cubicBezTo>
                  <a:cubicBezTo>
                    <a:pt x="122" y="30"/>
                    <a:pt x="113" y="39"/>
                    <a:pt x="104" y="47"/>
                  </a:cubicBezTo>
                  <a:cubicBezTo>
                    <a:pt x="78" y="65"/>
                    <a:pt x="52" y="99"/>
                    <a:pt x="26" y="125"/>
                  </a:cubicBezTo>
                  <a:cubicBezTo>
                    <a:pt x="0" y="169"/>
                    <a:pt x="35" y="221"/>
                    <a:pt x="78" y="221"/>
                  </a:cubicBezTo>
                  <a:cubicBezTo>
                    <a:pt x="83" y="219"/>
                    <a:pt x="88" y="218"/>
                    <a:pt x="92" y="218"/>
                  </a:cubicBezTo>
                  <a:cubicBezTo>
                    <a:pt x="110" y="218"/>
                    <a:pt x="123" y="233"/>
                    <a:pt x="130" y="247"/>
                  </a:cubicBezTo>
                  <a:cubicBezTo>
                    <a:pt x="144" y="265"/>
                    <a:pt x="163" y="274"/>
                    <a:pt x="183" y="274"/>
                  </a:cubicBezTo>
                  <a:cubicBezTo>
                    <a:pt x="200" y="274"/>
                    <a:pt x="218" y="267"/>
                    <a:pt x="234" y="255"/>
                  </a:cubicBezTo>
                  <a:cubicBezTo>
                    <a:pt x="278" y="221"/>
                    <a:pt x="312" y="169"/>
                    <a:pt x="338" y="108"/>
                  </a:cubicBezTo>
                  <a:cubicBezTo>
                    <a:pt x="347" y="73"/>
                    <a:pt x="330" y="39"/>
                    <a:pt x="295" y="39"/>
                  </a:cubicBezTo>
                  <a:lnTo>
                    <a:pt x="200" y="4"/>
                  </a:lnTo>
                  <a:cubicBezTo>
                    <a:pt x="193" y="2"/>
                    <a:pt x="187" y="1"/>
                    <a:pt x="180" y="1"/>
                  </a:cubicBezTo>
                  <a:close/>
                </a:path>
              </a:pathLst>
            </a:custGeom>
            <a:solidFill>
              <a:srgbClr val="FFFFFF">
                <a:alpha val="7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28"/>
            <p:cNvSpPr/>
            <p:nvPr/>
          </p:nvSpPr>
          <p:spPr>
            <a:xfrm>
              <a:off x="-2378454" y="1905671"/>
              <a:ext cx="6738" cy="7455"/>
            </a:xfrm>
            <a:custGeom>
              <a:avLst/>
              <a:gdLst/>
              <a:ahLst/>
              <a:cxnLst/>
              <a:rect l="l" t="t" r="r" b="b"/>
              <a:pathLst>
                <a:path w="122" h="135" extrusionOk="0">
                  <a:moveTo>
                    <a:pt x="61" y="0"/>
                  </a:moveTo>
                  <a:cubicBezTo>
                    <a:pt x="26" y="0"/>
                    <a:pt x="0" y="26"/>
                    <a:pt x="0" y="61"/>
                  </a:cubicBezTo>
                  <a:lnTo>
                    <a:pt x="0" y="70"/>
                  </a:lnTo>
                  <a:cubicBezTo>
                    <a:pt x="0" y="113"/>
                    <a:pt x="30" y="135"/>
                    <a:pt x="61" y="135"/>
                  </a:cubicBezTo>
                  <a:cubicBezTo>
                    <a:pt x="91" y="135"/>
                    <a:pt x="121" y="113"/>
                    <a:pt x="121" y="70"/>
                  </a:cubicBezTo>
                  <a:cubicBezTo>
                    <a:pt x="121" y="26"/>
                    <a:pt x="95" y="0"/>
                    <a:pt x="61" y="0"/>
                  </a:cubicBezTo>
                  <a:close/>
                </a:path>
              </a:pathLst>
            </a:custGeom>
            <a:solidFill>
              <a:srgbClr val="FFFFFF">
                <a:alpha val="7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28"/>
            <p:cNvSpPr/>
            <p:nvPr/>
          </p:nvSpPr>
          <p:spPr>
            <a:xfrm>
              <a:off x="-2416730" y="1923344"/>
              <a:ext cx="11488" cy="9940"/>
            </a:xfrm>
            <a:custGeom>
              <a:avLst/>
              <a:gdLst/>
              <a:ahLst/>
              <a:cxnLst/>
              <a:rect l="l" t="t" r="r" b="b"/>
              <a:pathLst>
                <a:path w="208" h="180" extrusionOk="0">
                  <a:moveTo>
                    <a:pt x="125" y="1"/>
                  </a:moveTo>
                  <a:cubicBezTo>
                    <a:pt x="115" y="1"/>
                    <a:pt x="105" y="4"/>
                    <a:pt x="95" y="10"/>
                  </a:cubicBezTo>
                  <a:cubicBezTo>
                    <a:pt x="87" y="10"/>
                    <a:pt x="78" y="18"/>
                    <a:pt x="69" y="27"/>
                  </a:cubicBezTo>
                  <a:cubicBezTo>
                    <a:pt x="69" y="27"/>
                    <a:pt x="69" y="36"/>
                    <a:pt x="69" y="36"/>
                  </a:cubicBezTo>
                  <a:lnTo>
                    <a:pt x="61" y="44"/>
                  </a:lnTo>
                  <a:lnTo>
                    <a:pt x="43" y="53"/>
                  </a:lnTo>
                  <a:cubicBezTo>
                    <a:pt x="9" y="70"/>
                    <a:pt x="0" y="105"/>
                    <a:pt x="17" y="131"/>
                  </a:cubicBezTo>
                  <a:cubicBezTo>
                    <a:pt x="40" y="164"/>
                    <a:pt x="73" y="180"/>
                    <a:pt x="105" y="180"/>
                  </a:cubicBezTo>
                  <a:cubicBezTo>
                    <a:pt x="123" y="180"/>
                    <a:pt x="140" y="175"/>
                    <a:pt x="156" y="166"/>
                  </a:cubicBezTo>
                  <a:cubicBezTo>
                    <a:pt x="199" y="131"/>
                    <a:pt x="208" y="70"/>
                    <a:pt x="173" y="27"/>
                  </a:cubicBezTo>
                  <a:cubicBezTo>
                    <a:pt x="162" y="10"/>
                    <a:pt x="144" y="1"/>
                    <a:pt x="125" y="1"/>
                  </a:cubicBezTo>
                  <a:close/>
                </a:path>
              </a:pathLst>
            </a:custGeom>
            <a:solidFill>
              <a:srgbClr val="FFFFFF">
                <a:alpha val="7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28"/>
            <p:cNvSpPr/>
            <p:nvPr/>
          </p:nvSpPr>
          <p:spPr>
            <a:xfrm>
              <a:off x="-1294202" y="2356369"/>
              <a:ext cx="129244" cy="150212"/>
            </a:xfrm>
            <a:custGeom>
              <a:avLst/>
              <a:gdLst/>
              <a:ahLst/>
              <a:cxnLst/>
              <a:rect l="l" t="t" r="r" b="b"/>
              <a:pathLst>
                <a:path w="2340" h="2720" extrusionOk="0">
                  <a:moveTo>
                    <a:pt x="105" y="0"/>
                  </a:moveTo>
                  <a:cubicBezTo>
                    <a:pt x="99" y="0"/>
                    <a:pt x="93" y="0"/>
                    <a:pt x="87" y="0"/>
                  </a:cubicBezTo>
                  <a:cubicBezTo>
                    <a:pt x="18" y="0"/>
                    <a:pt x="0" y="96"/>
                    <a:pt x="70" y="113"/>
                  </a:cubicBezTo>
                  <a:cubicBezTo>
                    <a:pt x="87" y="295"/>
                    <a:pt x="217" y="425"/>
                    <a:pt x="347" y="538"/>
                  </a:cubicBezTo>
                  <a:cubicBezTo>
                    <a:pt x="434" y="607"/>
                    <a:pt x="511" y="685"/>
                    <a:pt x="572" y="763"/>
                  </a:cubicBezTo>
                  <a:cubicBezTo>
                    <a:pt x="607" y="806"/>
                    <a:pt x="624" y="841"/>
                    <a:pt x="641" y="884"/>
                  </a:cubicBezTo>
                  <a:cubicBezTo>
                    <a:pt x="659" y="945"/>
                    <a:pt x="650" y="1014"/>
                    <a:pt x="667" y="1075"/>
                  </a:cubicBezTo>
                  <a:cubicBezTo>
                    <a:pt x="693" y="1196"/>
                    <a:pt x="832" y="1248"/>
                    <a:pt x="919" y="1326"/>
                  </a:cubicBezTo>
                  <a:cubicBezTo>
                    <a:pt x="936" y="1352"/>
                    <a:pt x="962" y="1369"/>
                    <a:pt x="979" y="1395"/>
                  </a:cubicBezTo>
                  <a:cubicBezTo>
                    <a:pt x="979" y="1413"/>
                    <a:pt x="971" y="1430"/>
                    <a:pt x="962" y="1447"/>
                  </a:cubicBezTo>
                  <a:cubicBezTo>
                    <a:pt x="936" y="1525"/>
                    <a:pt x="979" y="1586"/>
                    <a:pt x="1023" y="1655"/>
                  </a:cubicBezTo>
                  <a:cubicBezTo>
                    <a:pt x="1135" y="1828"/>
                    <a:pt x="1309" y="2028"/>
                    <a:pt x="1300" y="2244"/>
                  </a:cubicBezTo>
                  <a:cubicBezTo>
                    <a:pt x="1300" y="2253"/>
                    <a:pt x="1300" y="2262"/>
                    <a:pt x="1300" y="2270"/>
                  </a:cubicBezTo>
                  <a:cubicBezTo>
                    <a:pt x="1291" y="2288"/>
                    <a:pt x="1274" y="2305"/>
                    <a:pt x="1257" y="2322"/>
                  </a:cubicBezTo>
                  <a:cubicBezTo>
                    <a:pt x="1222" y="2357"/>
                    <a:pt x="1239" y="2417"/>
                    <a:pt x="1283" y="2426"/>
                  </a:cubicBezTo>
                  <a:cubicBezTo>
                    <a:pt x="1360" y="2443"/>
                    <a:pt x="1430" y="2495"/>
                    <a:pt x="1456" y="2573"/>
                  </a:cubicBezTo>
                  <a:cubicBezTo>
                    <a:pt x="1473" y="2625"/>
                    <a:pt x="1508" y="2669"/>
                    <a:pt x="1551" y="2695"/>
                  </a:cubicBezTo>
                  <a:cubicBezTo>
                    <a:pt x="1586" y="2710"/>
                    <a:pt x="1622" y="2719"/>
                    <a:pt x="1657" y="2719"/>
                  </a:cubicBezTo>
                  <a:cubicBezTo>
                    <a:pt x="1682" y="2719"/>
                    <a:pt x="1708" y="2714"/>
                    <a:pt x="1733" y="2703"/>
                  </a:cubicBezTo>
                  <a:cubicBezTo>
                    <a:pt x="1746" y="2706"/>
                    <a:pt x="1759" y="2707"/>
                    <a:pt x="1772" y="2707"/>
                  </a:cubicBezTo>
                  <a:cubicBezTo>
                    <a:pt x="1810" y="2707"/>
                    <a:pt x="1848" y="2697"/>
                    <a:pt x="1880" y="2677"/>
                  </a:cubicBezTo>
                  <a:cubicBezTo>
                    <a:pt x="1921" y="2664"/>
                    <a:pt x="2014" y="2587"/>
                    <a:pt x="2078" y="2587"/>
                  </a:cubicBezTo>
                  <a:cubicBezTo>
                    <a:pt x="2096" y="2587"/>
                    <a:pt x="2111" y="2593"/>
                    <a:pt x="2123" y="2608"/>
                  </a:cubicBezTo>
                  <a:cubicBezTo>
                    <a:pt x="2134" y="2625"/>
                    <a:pt x="2152" y="2634"/>
                    <a:pt x="2171" y="2634"/>
                  </a:cubicBezTo>
                  <a:cubicBezTo>
                    <a:pt x="2181" y="2634"/>
                    <a:pt x="2192" y="2632"/>
                    <a:pt x="2201" y="2625"/>
                  </a:cubicBezTo>
                  <a:cubicBezTo>
                    <a:pt x="2296" y="2556"/>
                    <a:pt x="2339" y="2443"/>
                    <a:pt x="2313" y="2331"/>
                  </a:cubicBezTo>
                  <a:cubicBezTo>
                    <a:pt x="2313" y="2262"/>
                    <a:pt x="2287" y="2184"/>
                    <a:pt x="2279" y="2106"/>
                  </a:cubicBezTo>
                  <a:cubicBezTo>
                    <a:pt x="2279" y="2028"/>
                    <a:pt x="2331" y="1958"/>
                    <a:pt x="2322" y="1880"/>
                  </a:cubicBezTo>
                  <a:cubicBezTo>
                    <a:pt x="2305" y="1802"/>
                    <a:pt x="2253" y="1776"/>
                    <a:pt x="2210" y="1733"/>
                  </a:cubicBezTo>
                  <a:lnTo>
                    <a:pt x="2010" y="1534"/>
                  </a:lnTo>
                  <a:lnTo>
                    <a:pt x="1629" y="1161"/>
                  </a:lnTo>
                  <a:cubicBezTo>
                    <a:pt x="1369" y="910"/>
                    <a:pt x="1109" y="650"/>
                    <a:pt x="849" y="399"/>
                  </a:cubicBezTo>
                  <a:cubicBezTo>
                    <a:pt x="637" y="204"/>
                    <a:pt x="400" y="0"/>
                    <a:pt x="105" y="0"/>
                  </a:cubicBezTo>
                  <a:close/>
                </a:path>
              </a:pathLst>
            </a:custGeom>
            <a:solidFill>
              <a:srgbClr val="FFFFFF">
                <a:alpha val="7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28"/>
            <p:cNvSpPr/>
            <p:nvPr/>
          </p:nvSpPr>
          <p:spPr>
            <a:xfrm>
              <a:off x="-1131986" y="2339249"/>
              <a:ext cx="126372" cy="139443"/>
            </a:xfrm>
            <a:custGeom>
              <a:avLst/>
              <a:gdLst/>
              <a:ahLst/>
              <a:cxnLst/>
              <a:rect l="l" t="t" r="r" b="b"/>
              <a:pathLst>
                <a:path w="2288" h="2525" extrusionOk="0">
                  <a:moveTo>
                    <a:pt x="1807" y="1"/>
                  </a:moveTo>
                  <a:cubicBezTo>
                    <a:pt x="1785" y="1"/>
                    <a:pt x="1763" y="12"/>
                    <a:pt x="1750" y="33"/>
                  </a:cubicBezTo>
                  <a:cubicBezTo>
                    <a:pt x="1542" y="310"/>
                    <a:pt x="1308" y="570"/>
                    <a:pt x="1040" y="796"/>
                  </a:cubicBezTo>
                  <a:cubicBezTo>
                    <a:pt x="979" y="874"/>
                    <a:pt x="893" y="908"/>
                    <a:pt x="797" y="917"/>
                  </a:cubicBezTo>
                  <a:cubicBezTo>
                    <a:pt x="728" y="917"/>
                    <a:pt x="667" y="925"/>
                    <a:pt x="607" y="951"/>
                  </a:cubicBezTo>
                  <a:cubicBezTo>
                    <a:pt x="520" y="986"/>
                    <a:pt x="468" y="1081"/>
                    <a:pt x="494" y="1168"/>
                  </a:cubicBezTo>
                  <a:cubicBezTo>
                    <a:pt x="435" y="1168"/>
                    <a:pt x="347" y="1151"/>
                    <a:pt x="267" y="1151"/>
                  </a:cubicBezTo>
                  <a:cubicBezTo>
                    <a:pt x="206" y="1151"/>
                    <a:pt x="150" y="1161"/>
                    <a:pt x="113" y="1194"/>
                  </a:cubicBezTo>
                  <a:cubicBezTo>
                    <a:pt x="78" y="1229"/>
                    <a:pt x="61" y="1272"/>
                    <a:pt x="61" y="1315"/>
                  </a:cubicBezTo>
                  <a:cubicBezTo>
                    <a:pt x="61" y="1350"/>
                    <a:pt x="104" y="1471"/>
                    <a:pt x="61" y="1480"/>
                  </a:cubicBezTo>
                  <a:cubicBezTo>
                    <a:pt x="0" y="1497"/>
                    <a:pt x="0" y="1584"/>
                    <a:pt x="61" y="1601"/>
                  </a:cubicBezTo>
                  <a:cubicBezTo>
                    <a:pt x="130" y="1619"/>
                    <a:pt x="191" y="1645"/>
                    <a:pt x="165" y="1723"/>
                  </a:cubicBezTo>
                  <a:cubicBezTo>
                    <a:pt x="148" y="1757"/>
                    <a:pt x="139" y="1792"/>
                    <a:pt x="148" y="1826"/>
                  </a:cubicBezTo>
                  <a:cubicBezTo>
                    <a:pt x="156" y="1878"/>
                    <a:pt x="199" y="1913"/>
                    <a:pt x="251" y="1922"/>
                  </a:cubicBezTo>
                  <a:lnTo>
                    <a:pt x="312" y="2173"/>
                  </a:lnTo>
                  <a:cubicBezTo>
                    <a:pt x="312" y="2208"/>
                    <a:pt x="329" y="2242"/>
                    <a:pt x="347" y="2277"/>
                  </a:cubicBezTo>
                  <a:cubicBezTo>
                    <a:pt x="381" y="2303"/>
                    <a:pt x="425" y="2320"/>
                    <a:pt x="468" y="2329"/>
                  </a:cubicBezTo>
                  <a:cubicBezTo>
                    <a:pt x="546" y="2355"/>
                    <a:pt x="633" y="2372"/>
                    <a:pt x="719" y="2372"/>
                  </a:cubicBezTo>
                  <a:cubicBezTo>
                    <a:pt x="774" y="2372"/>
                    <a:pt x="868" y="2346"/>
                    <a:pt x="943" y="2346"/>
                  </a:cubicBezTo>
                  <a:cubicBezTo>
                    <a:pt x="974" y="2346"/>
                    <a:pt x="1002" y="2351"/>
                    <a:pt x="1023" y="2364"/>
                  </a:cubicBezTo>
                  <a:cubicBezTo>
                    <a:pt x="1083" y="2398"/>
                    <a:pt x="1092" y="2459"/>
                    <a:pt x="1144" y="2494"/>
                  </a:cubicBezTo>
                  <a:cubicBezTo>
                    <a:pt x="1173" y="2513"/>
                    <a:pt x="1208" y="2524"/>
                    <a:pt x="1242" y="2524"/>
                  </a:cubicBezTo>
                  <a:cubicBezTo>
                    <a:pt x="1268" y="2524"/>
                    <a:pt x="1294" y="2517"/>
                    <a:pt x="1317" y="2502"/>
                  </a:cubicBezTo>
                  <a:cubicBezTo>
                    <a:pt x="1378" y="2468"/>
                    <a:pt x="1421" y="2416"/>
                    <a:pt x="1447" y="2355"/>
                  </a:cubicBezTo>
                  <a:cubicBezTo>
                    <a:pt x="1464" y="2268"/>
                    <a:pt x="1525" y="2199"/>
                    <a:pt x="1603" y="2164"/>
                  </a:cubicBezTo>
                  <a:cubicBezTo>
                    <a:pt x="1742" y="2095"/>
                    <a:pt x="1846" y="2043"/>
                    <a:pt x="1854" y="1878"/>
                  </a:cubicBezTo>
                  <a:cubicBezTo>
                    <a:pt x="1863" y="1792"/>
                    <a:pt x="1846" y="1705"/>
                    <a:pt x="1915" y="1636"/>
                  </a:cubicBezTo>
                  <a:cubicBezTo>
                    <a:pt x="1958" y="1584"/>
                    <a:pt x="2019" y="1558"/>
                    <a:pt x="2062" y="1506"/>
                  </a:cubicBezTo>
                  <a:cubicBezTo>
                    <a:pt x="2157" y="1393"/>
                    <a:pt x="2097" y="1289"/>
                    <a:pt x="2019" y="1194"/>
                  </a:cubicBezTo>
                  <a:cubicBezTo>
                    <a:pt x="1915" y="1038"/>
                    <a:pt x="2088" y="917"/>
                    <a:pt x="2097" y="752"/>
                  </a:cubicBezTo>
                  <a:cubicBezTo>
                    <a:pt x="2097" y="683"/>
                    <a:pt x="2071" y="640"/>
                    <a:pt x="2140" y="596"/>
                  </a:cubicBezTo>
                  <a:cubicBezTo>
                    <a:pt x="2166" y="588"/>
                    <a:pt x="2192" y="579"/>
                    <a:pt x="2218" y="562"/>
                  </a:cubicBezTo>
                  <a:cubicBezTo>
                    <a:pt x="2270" y="527"/>
                    <a:pt x="2287" y="458"/>
                    <a:pt x="2261" y="406"/>
                  </a:cubicBezTo>
                  <a:cubicBezTo>
                    <a:pt x="2227" y="336"/>
                    <a:pt x="2149" y="310"/>
                    <a:pt x="2097" y="276"/>
                  </a:cubicBezTo>
                  <a:cubicBezTo>
                    <a:pt x="1993" y="215"/>
                    <a:pt x="1915" y="137"/>
                    <a:pt x="1863" y="33"/>
                  </a:cubicBezTo>
                  <a:cubicBezTo>
                    <a:pt x="1850" y="12"/>
                    <a:pt x="1828" y="1"/>
                    <a:pt x="1807" y="1"/>
                  </a:cubicBezTo>
                  <a:close/>
                </a:path>
              </a:pathLst>
            </a:custGeom>
            <a:solidFill>
              <a:srgbClr val="FFFFFF">
                <a:alpha val="7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28"/>
            <p:cNvSpPr/>
            <p:nvPr/>
          </p:nvSpPr>
          <p:spPr>
            <a:xfrm>
              <a:off x="-1161204" y="2498961"/>
              <a:ext cx="102014" cy="33356"/>
            </a:xfrm>
            <a:custGeom>
              <a:avLst/>
              <a:gdLst/>
              <a:ahLst/>
              <a:cxnLst/>
              <a:rect l="l" t="t" r="r" b="b"/>
              <a:pathLst>
                <a:path w="1847" h="604" extrusionOk="0">
                  <a:moveTo>
                    <a:pt x="278" y="0"/>
                  </a:moveTo>
                  <a:cubicBezTo>
                    <a:pt x="209" y="0"/>
                    <a:pt x="148" y="35"/>
                    <a:pt x="105" y="95"/>
                  </a:cubicBezTo>
                  <a:cubicBezTo>
                    <a:pt x="96" y="95"/>
                    <a:pt x="96" y="104"/>
                    <a:pt x="87" y="113"/>
                  </a:cubicBezTo>
                  <a:cubicBezTo>
                    <a:pt x="1" y="217"/>
                    <a:pt x="79" y="373"/>
                    <a:pt x="217" y="373"/>
                  </a:cubicBezTo>
                  <a:cubicBezTo>
                    <a:pt x="243" y="364"/>
                    <a:pt x="269" y="364"/>
                    <a:pt x="295" y="347"/>
                  </a:cubicBezTo>
                  <a:cubicBezTo>
                    <a:pt x="306" y="344"/>
                    <a:pt x="317" y="343"/>
                    <a:pt x="328" y="343"/>
                  </a:cubicBezTo>
                  <a:cubicBezTo>
                    <a:pt x="360" y="343"/>
                    <a:pt x="393" y="353"/>
                    <a:pt x="425" y="373"/>
                  </a:cubicBezTo>
                  <a:cubicBezTo>
                    <a:pt x="512" y="399"/>
                    <a:pt x="599" y="425"/>
                    <a:pt x="694" y="425"/>
                  </a:cubicBezTo>
                  <a:cubicBezTo>
                    <a:pt x="798" y="442"/>
                    <a:pt x="902" y="442"/>
                    <a:pt x="997" y="468"/>
                  </a:cubicBezTo>
                  <a:cubicBezTo>
                    <a:pt x="1092" y="485"/>
                    <a:pt x="1188" y="511"/>
                    <a:pt x="1283" y="546"/>
                  </a:cubicBezTo>
                  <a:cubicBezTo>
                    <a:pt x="1373" y="584"/>
                    <a:pt x="1472" y="604"/>
                    <a:pt x="1569" y="604"/>
                  </a:cubicBezTo>
                  <a:cubicBezTo>
                    <a:pt x="1649" y="604"/>
                    <a:pt x="1729" y="590"/>
                    <a:pt x="1803" y="563"/>
                  </a:cubicBezTo>
                  <a:cubicBezTo>
                    <a:pt x="1837" y="537"/>
                    <a:pt x="1846" y="494"/>
                    <a:pt x="1811" y="468"/>
                  </a:cubicBezTo>
                  <a:cubicBezTo>
                    <a:pt x="1759" y="407"/>
                    <a:pt x="1699" y="355"/>
                    <a:pt x="1629" y="321"/>
                  </a:cubicBezTo>
                  <a:cubicBezTo>
                    <a:pt x="1534" y="277"/>
                    <a:pt x="1422" y="329"/>
                    <a:pt x="1378" y="208"/>
                  </a:cubicBezTo>
                  <a:cubicBezTo>
                    <a:pt x="1369" y="184"/>
                    <a:pt x="1346" y="171"/>
                    <a:pt x="1323" y="171"/>
                  </a:cubicBezTo>
                  <a:cubicBezTo>
                    <a:pt x="1305" y="171"/>
                    <a:pt x="1286" y="180"/>
                    <a:pt x="1274" y="199"/>
                  </a:cubicBezTo>
                  <a:cubicBezTo>
                    <a:pt x="1263" y="213"/>
                    <a:pt x="1245" y="218"/>
                    <a:pt x="1225" y="218"/>
                  </a:cubicBezTo>
                  <a:cubicBezTo>
                    <a:pt x="1171" y="218"/>
                    <a:pt x="1096" y="180"/>
                    <a:pt x="1058" y="173"/>
                  </a:cubicBezTo>
                  <a:cubicBezTo>
                    <a:pt x="1052" y="172"/>
                    <a:pt x="1045" y="172"/>
                    <a:pt x="1038" y="172"/>
                  </a:cubicBezTo>
                  <a:cubicBezTo>
                    <a:pt x="1008" y="172"/>
                    <a:pt x="972" y="180"/>
                    <a:pt x="942" y="180"/>
                  </a:cubicBezTo>
                  <a:cubicBezTo>
                    <a:pt x="923" y="180"/>
                    <a:pt x="905" y="177"/>
                    <a:pt x="893" y="165"/>
                  </a:cubicBezTo>
                  <a:cubicBezTo>
                    <a:pt x="850" y="130"/>
                    <a:pt x="850" y="104"/>
                    <a:pt x="806" y="95"/>
                  </a:cubicBezTo>
                  <a:cubicBezTo>
                    <a:pt x="737" y="95"/>
                    <a:pt x="702" y="156"/>
                    <a:pt x="642" y="173"/>
                  </a:cubicBezTo>
                  <a:cubicBezTo>
                    <a:pt x="635" y="175"/>
                    <a:pt x="628" y="176"/>
                    <a:pt x="621" y="176"/>
                  </a:cubicBezTo>
                  <a:cubicBezTo>
                    <a:pt x="550" y="176"/>
                    <a:pt x="481" y="100"/>
                    <a:pt x="425" y="61"/>
                  </a:cubicBezTo>
                  <a:cubicBezTo>
                    <a:pt x="382" y="26"/>
                    <a:pt x="330" y="9"/>
                    <a:pt x="278" y="0"/>
                  </a:cubicBezTo>
                  <a:close/>
                </a:path>
              </a:pathLst>
            </a:custGeom>
            <a:solidFill>
              <a:srgbClr val="FFFFFF">
                <a:alpha val="7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28"/>
            <p:cNvSpPr/>
            <p:nvPr/>
          </p:nvSpPr>
          <p:spPr>
            <a:xfrm>
              <a:off x="-862124" y="2432635"/>
              <a:ext cx="235456" cy="120888"/>
            </a:xfrm>
            <a:custGeom>
              <a:avLst/>
              <a:gdLst/>
              <a:ahLst/>
              <a:cxnLst/>
              <a:rect l="l" t="t" r="r" b="b"/>
              <a:pathLst>
                <a:path w="4263" h="2189" extrusionOk="0">
                  <a:moveTo>
                    <a:pt x="344" y="1"/>
                  </a:moveTo>
                  <a:cubicBezTo>
                    <a:pt x="245" y="1"/>
                    <a:pt x="123" y="55"/>
                    <a:pt x="61" y="84"/>
                  </a:cubicBezTo>
                  <a:cubicBezTo>
                    <a:pt x="44" y="92"/>
                    <a:pt x="26" y="109"/>
                    <a:pt x="26" y="127"/>
                  </a:cubicBezTo>
                  <a:cubicBezTo>
                    <a:pt x="9" y="144"/>
                    <a:pt x="0" y="170"/>
                    <a:pt x="9" y="196"/>
                  </a:cubicBezTo>
                  <a:cubicBezTo>
                    <a:pt x="30" y="280"/>
                    <a:pt x="113" y="336"/>
                    <a:pt x="199" y="336"/>
                  </a:cubicBezTo>
                  <a:cubicBezTo>
                    <a:pt x="220" y="336"/>
                    <a:pt x="240" y="333"/>
                    <a:pt x="260" y="326"/>
                  </a:cubicBezTo>
                  <a:lnTo>
                    <a:pt x="260" y="326"/>
                  </a:lnTo>
                  <a:cubicBezTo>
                    <a:pt x="252" y="421"/>
                    <a:pt x="156" y="534"/>
                    <a:pt x="156" y="621"/>
                  </a:cubicBezTo>
                  <a:cubicBezTo>
                    <a:pt x="139" y="707"/>
                    <a:pt x="191" y="785"/>
                    <a:pt x="269" y="820"/>
                  </a:cubicBezTo>
                  <a:cubicBezTo>
                    <a:pt x="295" y="820"/>
                    <a:pt x="321" y="811"/>
                    <a:pt x="338" y="785"/>
                  </a:cubicBezTo>
                  <a:cubicBezTo>
                    <a:pt x="355" y="753"/>
                    <a:pt x="377" y="740"/>
                    <a:pt x="403" y="740"/>
                  </a:cubicBezTo>
                  <a:cubicBezTo>
                    <a:pt x="487" y="740"/>
                    <a:pt x="604" y="875"/>
                    <a:pt x="650" y="915"/>
                  </a:cubicBezTo>
                  <a:cubicBezTo>
                    <a:pt x="737" y="976"/>
                    <a:pt x="832" y="1028"/>
                    <a:pt x="936" y="1054"/>
                  </a:cubicBezTo>
                  <a:cubicBezTo>
                    <a:pt x="1135" y="1123"/>
                    <a:pt x="1542" y="1210"/>
                    <a:pt x="1499" y="1504"/>
                  </a:cubicBezTo>
                  <a:cubicBezTo>
                    <a:pt x="1485" y="1546"/>
                    <a:pt x="1521" y="1581"/>
                    <a:pt x="1558" y="1581"/>
                  </a:cubicBezTo>
                  <a:cubicBezTo>
                    <a:pt x="1567" y="1581"/>
                    <a:pt x="1577" y="1579"/>
                    <a:pt x="1586" y="1574"/>
                  </a:cubicBezTo>
                  <a:cubicBezTo>
                    <a:pt x="1606" y="1563"/>
                    <a:pt x="1628" y="1558"/>
                    <a:pt x="1650" y="1558"/>
                  </a:cubicBezTo>
                  <a:cubicBezTo>
                    <a:pt x="1768" y="1558"/>
                    <a:pt x="1907" y="1694"/>
                    <a:pt x="2002" y="1738"/>
                  </a:cubicBezTo>
                  <a:cubicBezTo>
                    <a:pt x="2041" y="1755"/>
                    <a:pt x="2080" y="1765"/>
                    <a:pt x="2121" y="1765"/>
                  </a:cubicBezTo>
                  <a:cubicBezTo>
                    <a:pt x="2144" y="1765"/>
                    <a:pt x="2168" y="1762"/>
                    <a:pt x="2192" y="1756"/>
                  </a:cubicBezTo>
                  <a:cubicBezTo>
                    <a:pt x="2253" y="1738"/>
                    <a:pt x="2313" y="1660"/>
                    <a:pt x="2374" y="1634"/>
                  </a:cubicBezTo>
                  <a:cubicBezTo>
                    <a:pt x="2419" y="1710"/>
                    <a:pt x="2504" y="1759"/>
                    <a:pt x="2594" y="1759"/>
                  </a:cubicBezTo>
                  <a:cubicBezTo>
                    <a:pt x="2607" y="1759"/>
                    <a:pt x="2621" y="1758"/>
                    <a:pt x="2634" y="1756"/>
                  </a:cubicBezTo>
                  <a:cubicBezTo>
                    <a:pt x="2712" y="1730"/>
                    <a:pt x="2790" y="1704"/>
                    <a:pt x="2868" y="1660"/>
                  </a:cubicBezTo>
                  <a:cubicBezTo>
                    <a:pt x="2902" y="1646"/>
                    <a:pt x="2938" y="1639"/>
                    <a:pt x="2975" y="1639"/>
                  </a:cubicBezTo>
                  <a:cubicBezTo>
                    <a:pt x="3052" y="1639"/>
                    <a:pt x="3130" y="1668"/>
                    <a:pt x="3188" y="1721"/>
                  </a:cubicBezTo>
                  <a:cubicBezTo>
                    <a:pt x="3353" y="1842"/>
                    <a:pt x="3483" y="1989"/>
                    <a:pt x="3665" y="2085"/>
                  </a:cubicBezTo>
                  <a:cubicBezTo>
                    <a:pt x="3775" y="2154"/>
                    <a:pt x="3896" y="2189"/>
                    <a:pt x="4021" y="2189"/>
                  </a:cubicBezTo>
                  <a:cubicBezTo>
                    <a:pt x="4084" y="2189"/>
                    <a:pt x="4147" y="2180"/>
                    <a:pt x="4211" y="2163"/>
                  </a:cubicBezTo>
                  <a:cubicBezTo>
                    <a:pt x="4254" y="2145"/>
                    <a:pt x="4263" y="2085"/>
                    <a:pt x="4219" y="2050"/>
                  </a:cubicBezTo>
                  <a:cubicBezTo>
                    <a:pt x="4098" y="1963"/>
                    <a:pt x="3986" y="1859"/>
                    <a:pt x="3890" y="1747"/>
                  </a:cubicBezTo>
                  <a:cubicBezTo>
                    <a:pt x="3838" y="1686"/>
                    <a:pt x="3786" y="1634"/>
                    <a:pt x="3726" y="1591"/>
                  </a:cubicBezTo>
                  <a:cubicBezTo>
                    <a:pt x="3769" y="1556"/>
                    <a:pt x="3812" y="1522"/>
                    <a:pt x="3856" y="1487"/>
                  </a:cubicBezTo>
                  <a:cubicBezTo>
                    <a:pt x="3899" y="1461"/>
                    <a:pt x="3899" y="1400"/>
                    <a:pt x="3856" y="1374"/>
                  </a:cubicBezTo>
                  <a:lnTo>
                    <a:pt x="3405" y="1132"/>
                  </a:lnTo>
                  <a:cubicBezTo>
                    <a:pt x="3405" y="1071"/>
                    <a:pt x="3379" y="1010"/>
                    <a:pt x="3327" y="967"/>
                  </a:cubicBezTo>
                  <a:cubicBezTo>
                    <a:pt x="3284" y="933"/>
                    <a:pt x="3223" y="907"/>
                    <a:pt x="3154" y="907"/>
                  </a:cubicBezTo>
                  <a:cubicBezTo>
                    <a:pt x="3171" y="863"/>
                    <a:pt x="3162" y="811"/>
                    <a:pt x="3145" y="759"/>
                  </a:cubicBezTo>
                  <a:cubicBezTo>
                    <a:pt x="3085" y="655"/>
                    <a:pt x="2981" y="577"/>
                    <a:pt x="2859" y="551"/>
                  </a:cubicBezTo>
                  <a:lnTo>
                    <a:pt x="2417" y="395"/>
                  </a:lnTo>
                  <a:cubicBezTo>
                    <a:pt x="2357" y="291"/>
                    <a:pt x="2262" y="213"/>
                    <a:pt x="2149" y="170"/>
                  </a:cubicBezTo>
                  <a:cubicBezTo>
                    <a:pt x="2084" y="157"/>
                    <a:pt x="2017" y="151"/>
                    <a:pt x="1950" y="151"/>
                  </a:cubicBezTo>
                  <a:cubicBezTo>
                    <a:pt x="1882" y="151"/>
                    <a:pt x="1815" y="157"/>
                    <a:pt x="1750" y="170"/>
                  </a:cubicBezTo>
                  <a:cubicBezTo>
                    <a:pt x="1690" y="146"/>
                    <a:pt x="1626" y="133"/>
                    <a:pt x="1563" y="133"/>
                  </a:cubicBezTo>
                  <a:cubicBezTo>
                    <a:pt x="1489" y="133"/>
                    <a:pt x="1417" y="150"/>
                    <a:pt x="1352" y="187"/>
                  </a:cubicBezTo>
                  <a:cubicBezTo>
                    <a:pt x="1239" y="257"/>
                    <a:pt x="1187" y="387"/>
                    <a:pt x="1118" y="491"/>
                  </a:cubicBezTo>
                  <a:cubicBezTo>
                    <a:pt x="1083" y="543"/>
                    <a:pt x="1031" y="586"/>
                    <a:pt x="971" y="612"/>
                  </a:cubicBezTo>
                  <a:cubicBezTo>
                    <a:pt x="957" y="614"/>
                    <a:pt x="945" y="616"/>
                    <a:pt x="934" y="616"/>
                  </a:cubicBezTo>
                  <a:cubicBezTo>
                    <a:pt x="870" y="616"/>
                    <a:pt x="854" y="573"/>
                    <a:pt x="832" y="499"/>
                  </a:cubicBezTo>
                  <a:cubicBezTo>
                    <a:pt x="797" y="369"/>
                    <a:pt x="693" y="369"/>
                    <a:pt x="581" y="361"/>
                  </a:cubicBezTo>
                  <a:cubicBezTo>
                    <a:pt x="416" y="343"/>
                    <a:pt x="537" y="161"/>
                    <a:pt x="468" y="58"/>
                  </a:cubicBezTo>
                  <a:cubicBezTo>
                    <a:pt x="441" y="16"/>
                    <a:pt x="396" y="1"/>
                    <a:pt x="344" y="1"/>
                  </a:cubicBezTo>
                  <a:close/>
                </a:path>
              </a:pathLst>
            </a:custGeom>
            <a:solidFill>
              <a:srgbClr val="FFFFFF">
                <a:alpha val="7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28"/>
            <p:cNvSpPr/>
            <p:nvPr/>
          </p:nvSpPr>
          <p:spPr>
            <a:xfrm>
              <a:off x="-1079848" y="2553359"/>
              <a:ext cx="488587" cy="378457"/>
            </a:xfrm>
            <a:custGeom>
              <a:avLst/>
              <a:gdLst/>
              <a:ahLst/>
              <a:cxnLst/>
              <a:rect l="l" t="t" r="r" b="b"/>
              <a:pathLst>
                <a:path w="8846" h="6853" extrusionOk="0">
                  <a:moveTo>
                    <a:pt x="6247" y="0"/>
                  </a:moveTo>
                  <a:cubicBezTo>
                    <a:pt x="6241" y="0"/>
                    <a:pt x="6235" y="1"/>
                    <a:pt x="6229" y="3"/>
                  </a:cubicBezTo>
                  <a:cubicBezTo>
                    <a:pt x="6022" y="89"/>
                    <a:pt x="6091" y="367"/>
                    <a:pt x="6091" y="540"/>
                  </a:cubicBezTo>
                  <a:cubicBezTo>
                    <a:pt x="6091" y="826"/>
                    <a:pt x="6048" y="1120"/>
                    <a:pt x="5952" y="1398"/>
                  </a:cubicBezTo>
                  <a:cubicBezTo>
                    <a:pt x="5562" y="1389"/>
                    <a:pt x="5190" y="1224"/>
                    <a:pt x="4921" y="930"/>
                  </a:cubicBezTo>
                  <a:cubicBezTo>
                    <a:pt x="4991" y="860"/>
                    <a:pt x="5034" y="765"/>
                    <a:pt x="5034" y="670"/>
                  </a:cubicBezTo>
                  <a:cubicBezTo>
                    <a:pt x="5025" y="618"/>
                    <a:pt x="5008" y="566"/>
                    <a:pt x="4965" y="531"/>
                  </a:cubicBezTo>
                  <a:lnTo>
                    <a:pt x="5017" y="505"/>
                  </a:lnTo>
                  <a:cubicBezTo>
                    <a:pt x="5060" y="479"/>
                    <a:pt x="5060" y="419"/>
                    <a:pt x="5017" y="393"/>
                  </a:cubicBezTo>
                  <a:lnTo>
                    <a:pt x="4705" y="254"/>
                  </a:lnTo>
                  <a:cubicBezTo>
                    <a:pt x="4627" y="202"/>
                    <a:pt x="4540" y="176"/>
                    <a:pt x="4454" y="150"/>
                  </a:cubicBezTo>
                  <a:cubicBezTo>
                    <a:pt x="4436" y="147"/>
                    <a:pt x="4418" y="146"/>
                    <a:pt x="4400" y="146"/>
                  </a:cubicBezTo>
                  <a:cubicBezTo>
                    <a:pt x="4303" y="146"/>
                    <a:pt x="4210" y="188"/>
                    <a:pt x="4202" y="297"/>
                  </a:cubicBezTo>
                  <a:cubicBezTo>
                    <a:pt x="4202" y="315"/>
                    <a:pt x="4202" y="332"/>
                    <a:pt x="4220" y="341"/>
                  </a:cubicBezTo>
                  <a:lnTo>
                    <a:pt x="4202" y="367"/>
                  </a:lnTo>
                  <a:cubicBezTo>
                    <a:pt x="4167" y="360"/>
                    <a:pt x="4131" y="357"/>
                    <a:pt x="4096" y="357"/>
                  </a:cubicBezTo>
                  <a:cubicBezTo>
                    <a:pt x="3995" y="357"/>
                    <a:pt x="3896" y="384"/>
                    <a:pt x="3812" y="436"/>
                  </a:cubicBezTo>
                  <a:cubicBezTo>
                    <a:pt x="3682" y="497"/>
                    <a:pt x="3527" y="583"/>
                    <a:pt x="3527" y="739"/>
                  </a:cubicBezTo>
                  <a:cubicBezTo>
                    <a:pt x="3527" y="834"/>
                    <a:pt x="3544" y="921"/>
                    <a:pt x="3457" y="990"/>
                  </a:cubicBezTo>
                  <a:cubicBezTo>
                    <a:pt x="3423" y="1017"/>
                    <a:pt x="3382" y="1030"/>
                    <a:pt x="3342" y="1030"/>
                  </a:cubicBezTo>
                  <a:cubicBezTo>
                    <a:pt x="3291" y="1030"/>
                    <a:pt x="3240" y="1008"/>
                    <a:pt x="3206" y="964"/>
                  </a:cubicBezTo>
                  <a:cubicBezTo>
                    <a:pt x="3163" y="912"/>
                    <a:pt x="3163" y="826"/>
                    <a:pt x="3111" y="782"/>
                  </a:cubicBezTo>
                  <a:cubicBezTo>
                    <a:pt x="3075" y="753"/>
                    <a:pt x="3036" y="739"/>
                    <a:pt x="2995" y="739"/>
                  </a:cubicBezTo>
                  <a:cubicBezTo>
                    <a:pt x="2976" y="739"/>
                    <a:pt x="2957" y="742"/>
                    <a:pt x="2937" y="748"/>
                  </a:cubicBezTo>
                  <a:cubicBezTo>
                    <a:pt x="2608" y="826"/>
                    <a:pt x="2426" y="1233"/>
                    <a:pt x="2218" y="1475"/>
                  </a:cubicBezTo>
                  <a:cubicBezTo>
                    <a:pt x="1984" y="1770"/>
                    <a:pt x="1690" y="2013"/>
                    <a:pt x="1352" y="2186"/>
                  </a:cubicBezTo>
                  <a:cubicBezTo>
                    <a:pt x="954" y="2385"/>
                    <a:pt x="503" y="2463"/>
                    <a:pt x="53" y="2541"/>
                  </a:cubicBezTo>
                  <a:cubicBezTo>
                    <a:pt x="9" y="2558"/>
                    <a:pt x="1" y="2628"/>
                    <a:pt x="44" y="2654"/>
                  </a:cubicBezTo>
                  <a:cubicBezTo>
                    <a:pt x="243" y="2766"/>
                    <a:pt x="130" y="2948"/>
                    <a:pt x="79" y="3113"/>
                  </a:cubicBezTo>
                  <a:cubicBezTo>
                    <a:pt x="44" y="3260"/>
                    <a:pt x="35" y="3416"/>
                    <a:pt x="70" y="3563"/>
                  </a:cubicBezTo>
                  <a:cubicBezTo>
                    <a:pt x="122" y="3893"/>
                    <a:pt x="304" y="4187"/>
                    <a:pt x="425" y="4499"/>
                  </a:cubicBezTo>
                  <a:cubicBezTo>
                    <a:pt x="494" y="4655"/>
                    <a:pt x="538" y="4820"/>
                    <a:pt x="555" y="4993"/>
                  </a:cubicBezTo>
                  <a:cubicBezTo>
                    <a:pt x="564" y="5079"/>
                    <a:pt x="555" y="5157"/>
                    <a:pt x="538" y="5244"/>
                  </a:cubicBezTo>
                  <a:cubicBezTo>
                    <a:pt x="520" y="5313"/>
                    <a:pt x="477" y="5383"/>
                    <a:pt x="468" y="5452"/>
                  </a:cubicBezTo>
                  <a:cubicBezTo>
                    <a:pt x="460" y="5539"/>
                    <a:pt x="503" y="5617"/>
                    <a:pt x="572" y="5651"/>
                  </a:cubicBezTo>
                  <a:cubicBezTo>
                    <a:pt x="624" y="5686"/>
                    <a:pt x="772" y="5721"/>
                    <a:pt x="763" y="5799"/>
                  </a:cubicBezTo>
                  <a:cubicBezTo>
                    <a:pt x="763" y="5836"/>
                    <a:pt x="789" y="5861"/>
                    <a:pt x="825" y="5861"/>
                  </a:cubicBezTo>
                  <a:cubicBezTo>
                    <a:pt x="830" y="5861"/>
                    <a:pt x="835" y="5860"/>
                    <a:pt x="841" y="5859"/>
                  </a:cubicBezTo>
                  <a:lnTo>
                    <a:pt x="1352" y="5721"/>
                  </a:lnTo>
                  <a:lnTo>
                    <a:pt x="1595" y="5651"/>
                  </a:lnTo>
                  <a:cubicBezTo>
                    <a:pt x="1647" y="5638"/>
                    <a:pt x="1701" y="5632"/>
                    <a:pt x="1755" y="5632"/>
                  </a:cubicBezTo>
                  <a:cubicBezTo>
                    <a:pt x="1809" y="5632"/>
                    <a:pt x="1863" y="5638"/>
                    <a:pt x="1915" y="5651"/>
                  </a:cubicBezTo>
                  <a:cubicBezTo>
                    <a:pt x="1939" y="5659"/>
                    <a:pt x="1964" y="5663"/>
                    <a:pt x="1988" y="5663"/>
                  </a:cubicBezTo>
                  <a:cubicBezTo>
                    <a:pt x="2068" y="5663"/>
                    <a:pt x="2144" y="5621"/>
                    <a:pt x="2184" y="5547"/>
                  </a:cubicBezTo>
                  <a:cubicBezTo>
                    <a:pt x="2218" y="5495"/>
                    <a:pt x="2236" y="5443"/>
                    <a:pt x="2262" y="5391"/>
                  </a:cubicBezTo>
                  <a:cubicBezTo>
                    <a:pt x="2305" y="5331"/>
                    <a:pt x="2374" y="5296"/>
                    <a:pt x="2452" y="5287"/>
                  </a:cubicBezTo>
                  <a:cubicBezTo>
                    <a:pt x="2591" y="5270"/>
                    <a:pt x="2721" y="5235"/>
                    <a:pt x="2851" y="5183"/>
                  </a:cubicBezTo>
                  <a:cubicBezTo>
                    <a:pt x="3007" y="5105"/>
                    <a:pt x="3163" y="5036"/>
                    <a:pt x="3327" y="4975"/>
                  </a:cubicBezTo>
                  <a:cubicBezTo>
                    <a:pt x="3489" y="4920"/>
                    <a:pt x="3658" y="4892"/>
                    <a:pt x="3827" y="4892"/>
                  </a:cubicBezTo>
                  <a:cubicBezTo>
                    <a:pt x="3976" y="4892"/>
                    <a:pt x="4126" y="4914"/>
                    <a:pt x="4272" y="4958"/>
                  </a:cubicBezTo>
                  <a:cubicBezTo>
                    <a:pt x="4575" y="5062"/>
                    <a:pt x="4817" y="5305"/>
                    <a:pt x="4913" y="5617"/>
                  </a:cubicBezTo>
                  <a:cubicBezTo>
                    <a:pt x="4918" y="5644"/>
                    <a:pt x="4944" y="5661"/>
                    <a:pt x="4970" y="5661"/>
                  </a:cubicBezTo>
                  <a:cubicBezTo>
                    <a:pt x="4984" y="5661"/>
                    <a:pt x="4998" y="5655"/>
                    <a:pt x="5008" y="5643"/>
                  </a:cubicBezTo>
                  <a:cubicBezTo>
                    <a:pt x="5086" y="5573"/>
                    <a:pt x="5225" y="5400"/>
                    <a:pt x="5337" y="5400"/>
                  </a:cubicBezTo>
                  <a:cubicBezTo>
                    <a:pt x="5476" y="5409"/>
                    <a:pt x="5398" y="5599"/>
                    <a:pt x="5363" y="5677"/>
                  </a:cubicBezTo>
                  <a:cubicBezTo>
                    <a:pt x="5346" y="5695"/>
                    <a:pt x="5354" y="5729"/>
                    <a:pt x="5372" y="5747"/>
                  </a:cubicBezTo>
                  <a:cubicBezTo>
                    <a:pt x="5493" y="5868"/>
                    <a:pt x="5614" y="5998"/>
                    <a:pt x="5718" y="6128"/>
                  </a:cubicBezTo>
                  <a:cubicBezTo>
                    <a:pt x="5779" y="6197"/>
                    <a:pt x="5822" y="6275"/>
                    <a:pt x="5866" y="6353"/>
                  </a:cubicBezTo>
                  <a:cubicBezTo>
                    <a:pt x="5883" y="6422"/>
                    <a:pt x="5909" y="6483"/>
                    <a:pt x="5952" y="6535"/>
                  </a:cubicBezTo>
                  <a:cubicBezTo>
                    <a:pt x="6100" y="6743"/>
                    <a:pt x="6385" y="6691"/>
                    <a:pt x="6576" y="6838"/>
                  </a:cubicBezTo>
                  <a:cubicBezTo>
                    <a:pt x="6586" y="6848"/>
                    <a:pt x="6602" y="6852"/>
                    <a:pt x="6619" y="6852"/>
                  </a:cubicBezTo>
                  <a:cubicBezTo>
                    <a:pt x="6631" y="6852"/>
                    <a:pt x="6643" y="6850"/>
                    <a:pt x="6654" y="6847"/>
                  </a:cubicBezTo>
                  <a:cubicBezTo>
                    <a:pt x="6723" y="6812"/>
                    <a:pt x="6793" y="6769"/>
                    <a:pt x="6853" y="6708"/>
                  </a:cubicBezTo>
                  <a:cubicBezTo>
                    <a:pt x="6921" y="6772"/>
                    <a:pt x="7010" y="6794"/>
                    <a:pt x="7106" y="6794"/>
                  </a:cubicBezTo>
                  <a:cubicBezTo>
                    <a:pt x="7256" y="6794"/>
                    <a:pt x="7421" y="6740"/>
                    <a:pt x="7538" y="6708"/>
                  </a:cubicBezTo>
                  <a:cubicBezTo>
                    <a:pt x="7702" y="6665"/>
                    <a:pt x="7858" y="6613"/>
                    <a:pt x="8014" y="6535"/>
                  </a:cubicBezTo>
                  <a:cubicBezTo>
                    <a:pt x="8135" y="6474"/>
                    <a:pt x="8135" y="6362"/>
                    <a:pt x="8092" y="6240"/>
                  </a:cubicBezTo>
                  <a:cubicBezTo>
                    <a:pt x="7962" y="5885"/>
                    <a:pt x="8213" y="5599"/>
                    <a:pt x="8413" y="5331"/>
                  </a:cubicBezTo>
                  <a:cubicBezTo>
                    <a:pt x="8517" y="5218"/>
                    <a:pt x="8595" y="5088"/>
                    <a:pt x="8647" y="4941"/>
                  </a:cubicBezTo>
                  <a:cubicBezTo>
                    <a:pt x="8690" y="4785"/>
                    <a:pt x="8707" y="4620"/>
                    <a:pt x="8681" y="4456"/>
                  </a:cubicBezTo>
                  <a:cubicBezTo>
                    <a:pt x="8638" y="4282"/>
                    <a:pt x="8655" y="4100"/>
                    <a:pt x="8716" y="3936"/>
                  </a:cubicBezTo>
                  <a:cubicBezTo>
                    <a:pt x="8768" y="3806"/>
                    <a:pt x="8846" y="3676"/>
                    <a:pt x="8829" y="3529"/>
                  </a:cubicBezTo>
                  <a:cubicBezTo>
                    <a:pt x="8803" y="3286"/>
                    <a:pt x="8551" y="3182"/>
                    <a:pt x="8378" y="3061"/>
                  </a:cubicBezTo>
                  <a:cubicBezTo>
                    <a:pt x="8135" y="2879"/>
                    <a:pt x="8135" y="2541"/>
                    <a:pt x="7910" y="2350"/>
                  </a:cubicBezTo>
                  <a:cubicBezTo>
                    <a:pt x="7806" y="2273"/>
                    <a:pt x="7694" y="2203"/>
                    <a:pt x="7581" y="2151"/>
                  </a:cubicBezTo>
                  <a:cubicBezTo>
                    <a:pt x="7434" y="2082"/>
                    <a:pt x="7338" y="1943"/>
                    <a:pt x="7312" y="1796"/>
                  </a:cubicBezTo>
                  <a:cubicBezTo>
                    <a:pt x="7278" y="1640"/>
                    <a:pt x="7217" y="1493"/>
                    <a:pt x="7122" y="1372"/>
                  </a:cubicBezTo>
                  <a:cubicBezTo>
                    <a:pt x="7018" y="1250"/>
                    <a:pt x="6905" y="1138"/>
                    <a:pt x="6784" y="1034"/>
                  </a:cubicBezTo>
                  <a:cubicBezTo>
                    <a:pt x="6654" y="912"/>
                    <a:pt x="6550" y="774"/>
                    <a:pt x="6481" y="626"/>
                  </a:cubicBezTo>
                  <a:cubicBezTo>
                    <a:pt x="6403" y="436"/>
                    <a:pt x="6342" y="245"/>
                    <a:pt x="6307" y="46"/>
                  </a:cubicBezTo>
                  <a:cubicBezTo>
                    <a:pt x="6300" y="17"/>
                    <a:pt x="6275" y="0"/>
                    <a:pt x="6247" y="0"/>
                  </a:cubicBezTo>
                  <a:close/>
                </a:path>
              </a:pathLst>
            </a:custGeom>
            <a:solidFill>
              <a:srgbClr val="FFFFFF">
                <a:alpha val="7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28"/>
            <p:cNvSpPr/>
            <p:nvPr/>
          </p:nvSpPr>
          <p:spPr>
            <a:xfrm>
              <a:off x="-715705" y="2950984"/>
              <a:ext cx="58436" cy="53403"/>
            </a:xfrm>
            <a:custGeom>
              <a:avLst/>
              <a:gdLst/>
              <a:ahLst/>
              <a:cxnLst/>
              <a:rect l="l" t="t" r="r" b="b"/>
              <a:pathLst>
                <a:path w="1058" h="967" extrusionOk="0">
                  <a:moveTo>
                    <a:pt x="233" y="1"/>
                  </a:moveTo>
                  <a:cubicBezTo>
                    <a:pt x="190" y="1"/>
                    <a:pt x="146" y="16"/>
                    <a:pt x="113" y="45"/>
                  </a:cubicBezTo>
                  <a:cubicBezTo>
                    <a:pt x="0" y="141"/>
                    <a:pt x="87" y="297"/>
                    <a:pt x="130" y="400"/>
                  </a:cubicBezTo>
                  <a:cubicBezTo>
                    <a:pt x="191" y="574"/>
                    <a:pt x="269" y="738"/>
                    <a:pt x="356" y="894"/>
                  </a:cubicBezTo>
                  <a:cubicBezTo>
                    <a:pt x="395" y="948"/>
                    <a:pt x="443" y="966"/>
                    <a:pt x="495" y="966"/>
                  </a:cubicBezTo>
                  <a:cubicBezTo>
                    <a:pt x="569" y="966"/>
                    <a:pt x="652" y="928"/>
                    <a:pt x="728" y="903"/>
                  </a:cubicBezTo>
                  <a:cubicBezTo>
                    <a:pt x="849" y="868"/>
                    <a:pt x="953" y="782"/>
                    <a:pt x="1005" y="669"/>
                  </a:cubicBezTo>
                  <a:cubicBezTo>
                    <a:pt x="1057" y="548"/>
                    <a:pt x="1057" y="418"/>
                    <a:pt x="1005" y="297"/>
                  </a:cubicBezTo>
                  <a:cubicBezTo>
                    <a:pt x="971" y="223"/>
                    <a:pt x="925" y="199"/>
                    <a:pt x="872" y="199"/>
                  </a:cubicBezTo>
                  <a:cubicBezTo>
                    <a:pt x="819" y="199"/>
                    <a:pt x="758" y="223"/>
                    <a:pt x="693" y="245"/>
                  </a:cubicBezTo>
                  <a:cubicBezTo>
                    <a:pt x="650" y="258"/>
                    <a:pt x="605" y="273"/>
                    <a:pt x="562" y="273"/>
                  </a:cubicBezTo>
                  <a:cubicBezTo>
                    <a:pt x="520" y="273"/>
                    <a:pt x="481" y="258"/>
                    <a:pt x="451" y="210"/>
                  </a:cubicBezTo>
                  <a:cubicBezTo>
                    <a:pt x="434" y="167"/>
                    <a:pt x="408" y="123"/>
                    <a:pt x="373" y="80"/>
                  </a:cubicBezTo>
                  <a:cubicBezTo>
                    <a:pt x="373" y="71"/>
                    <a:pt x="364" y="63"/>
                    <a:pt x="356" y="54"/>
                  </a:cubicBezTo>
                  <a:cubicBezTo>
                    <a:pt x="324" y="18"/>
                    <a:pt x="279" y="1"/>
                    <a:pt x="233" y="1"/>
                  </a:cubicBezTo>
                  <a:close/>
                </a:path>
              </a:pathLst>
            </a:custGeom>
            <a:solidFill>
              <a:srgbClr val="FFFFFF">
                <a:alpha val="7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28"/>
            <p:cNvSpPr/>
            <p:nvPr/>
          </p:nvSpPr>
          <p:spPr>
            <a:xfrm>
              <a:off x="-369789" y="2862071"/>
              <a:ext cx="79038" cy="108241"/>
            </a:xfrm>
            <a:custGeom>
              <a:avLst/>
              <a:gdLst/>
              <a:ahLst/>
              <a:cxnLst/>
              <a:rect l="l" t="t" r="r" b="b"/>
              <a:pathLst>
                <a:path w="1431" h="1960" extrusionOk="0">
                  <a:moveTo>
                    <a:pt x="62" y="1"/>
                  </a:moveTo>
                  <a:cubicBezTo>
                    <a:pt x="27" y="1"/>
                    <a:pt x="1" y="35"/>
                    <a:pt x="1" y="61"/>
                  </a:cubicBezTo>
                  <a:lnTo>
                    <a:pt x="1" y="105"/>
                  </a:lnTo>
                  <a:cubicBezTo>
                    <a:pt x="1" y="122"/>
                    <a:pt x="10" y="131"/>
                    <a:pt x="18" y="139"/>
                  </a:cubicBezTo>
                  <a:lnTo>
                    <a:pt x="27" y="157"/>
                  </a:lnTo>
                  <a:cubicBezTo>
                    <a:pt x="105" y="295"/>
                    <a:pt x="192" y="434"/>
                    <a:pt x="278" y="564"/>
                  </a:cubicBezTo>
                  <a:cubicBezTo>
                    <a:pt x="322" y="624"/>
                    <a:pt x="356" y="694"/>
                    <a:pt x="382" y="763"/>
                  </a:cubicBezTo>
                  <a:cubicBezTo>
                    <a:pt x="382" y="824"/>
                    <a:pt x="391" y="893"/>
                    <a:pt x="391" y="962"/>
                  </a:cubicBezTo>
                  <a:cubicBezTo>
                    <a:pt x="391" y="1014"/>
                    <a:pt x="408" y="1066"/>
                    <a:pt x="434" y="1110"/>
                  </a:cubicBezTo>
                  <a:cubicBezTo>
                    <a:pt x="443" y="1127"/>
                    <a:pt x="477" y="1170"/>
                    <a:pt x="477" y="1196"/>
                  </a:cubicBezTo>
                  <a:cubicBezTo>
                    <a:pt x="477" y="1239"/>
                    <a:pt x="425" y="1231"/>
                    <a:pt x="391" y="1239"/>
                  </a:cubicBezTo>
                  <a:cubicBezTo>
                    <a:pt x="313" y="1248"/>
                    <a:pt x="244" y="1283"/>
                    <a:pt x="235" y="1378"/>
                  </a:cubicBezTo>
                  <a:cubicBezTo>
                    <a:pt x="235" y="1404"/>
                    <a:pt x="252" y="1421"/>
                    <a:pt x="278" y="1430"/>
                  </a:cubicBezTo>
                  <a:cubicBezTo>
                    <a:pt x="330" y="1430"/>
                    <a:pt x="373" y="1456"/>
                    <a:pt x="408" y="1491"/>
                  </a:cubicBezTo>
                  <a:cubicBezTo>
                    <a:pt x="434" y="1525"/>
                    <a:pt x="443" y="1569"/>
                    <a:pt x="469" y="1603"/>
                  </a:cubicBezTo>
                  <a:cubicBezTo>
                    <a:pt x="547" y="1699"/>
                    <a:pt x="607" y="1751"/>
                    <a:pt x="581" y="1881"/>
                  </a:cubicBezTo>
                  <a:cubicBezTo>
                    <a:pt x="566" y="1920"/>
                    <a:pt x="600" y="1960"/>
                    <a:pt x="639" y="1960"/>
                  </a:cubicBezTo>
                  <a:cubicBezTo>
                    <a:pt x="643" y="1960"/>
                    <a:pt x="647" y="1959"/>
                    <a:pt x="651" y="1959"/>
                  </a:cubicBezTo>
                  <a:cubicBezTo>
                    <a:pt x="807" y="1915"/>
                    <a:pt x="928" y="1785"/>
                    <a:pt x="954" y="1621"/>
                  </a:cubicBezTo>
                  <a:cubicBezTo>
                    <a:pt x="954" y="1595"/>
                    <a:pt x="954" y="1569"/>
                    <a:pt x="954" y="1543"/>
                  </a:cubicBezTo>
                  <a:cubicBezTo>
                    <a:pt x="980" y="1465"/>
                    <a:pt x="1006" y="1465"/>
                    <a:pt x="1075" y="1447"/>
                  </a:cubicBezTo>
                  <a:cubicBezTo>
                    <a:pt x="1162" y="1430"/>
                    <a:pt x="1266" y="1378"/>
                    <a:pt x="1266" y="1274"/>
                  </a:cubicBezTo>
                  <a:cubicBezTo>
                    <a:pt x="1266" y="1248"/>
                    <a:pt x="1257" y="1231"/>
                    <a:pt x="1257" y="1213"/>
                  </a:cubicBezTo>
                  <a:cubicBezTo>
                    <a:pt x="1248" y="1179"/>
                    <a:pt x="1248" y="1144"/>
                    <a:pt x="1266" y="1118"/>
                  </a:cubicBezTo>
                  <a:cubicBezTo>
                    <a:pt x="1309" y="1049"/>
                    <a:pt x="1361" y="971"/>
                    <a:pt x="1413" y="910"/>
                  </a:cubicBezTo>
                  <a:cubicBezTo>
                    <a:pt x="1430" y="876"/>
                    <a:pt x="1422" y="841"/>
                    <a:pt x="1387" y="824"/>
                  </a:cubicBezTo>
                  <a:cubicBezTo>
                    <a:pt x="1326" y="789"/>
                    <a:pt x="1266" y="772"/>
                    <a:pt x="1197" y="772"/>
                  </a:cubicBezTo>
                  <a:cubicBezTo>
                    <a:pt x="1127" y="772"/>
                    <a:pt x="1049" y="780"/>
                    <a:pt x="980" y="806"/>
                  </a:cubicBezTo>
                  <a:cubicBezTo>
                    <a:pt x="970" y="808"/>
                    <a:pt x="961" y="809"/>
                    <a:pt x="952" y="809"/>
                  </a:cubicBezTo>
                  <a:cubicBezTo>
                    <a:pt x="811" y="809"/>
                    <a:pt x="774" y="567"/>
                    <a:pt x="677" y="486"/>
                  </a:cubicBezTo>
                  <a:cubicBezTo>
                    <a:pt x="651" y="477"/>
                    <a:pt x="633" y="460"/>
                    <a:pt x="607" y="451"/>
                  </a:cubicBezTo>
                  <a:cubicBezTo>
                    <a:pt x="573" y="416"/>
                    <a:pt x="547" y="382"/>
                    <a:pt x="529" y="330"/>
                  </a:cubicBezTo>
                  <a:cubicBezTo>
                    <a:pt x="512" y="278"/>
                    <a:pt x="477" y="235"/>
                    <a:pt x="434" y="200"/>
                  </a:cubicBezTo>
                  <a:cubicBezTo>
                    <a:pt x="339" y="122"/>
                    <a:pt x="235" y="61"/>
                    <a:pt x="122" y="18"/>
                  </a:cubicBezTo>
                  <a:lnTo>
                    <a:pt x="105" y="18"/>
                  </a:lnTo>
                  <a:cubicBezTo>
                    <a:pt x="96" y="9"/>
                    <a:pt x="79" y="1"/>
                    <a:pt x="62" y="1"/>
                  </a:cubicBezTo>
                  <a:close/>
                </a:path>
              </a:pathLst>
            </a:custGeom>
            <a:solidFill>
              <a:srgbClr val="FFFFFF">
                <a:alpha val="7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28"/>
            <p:cNvSpPr/>
            <p:nvPr/>
          </p:nvSpPr>
          <p:spPr>
            <a:xfrm>
              <a:off x="-458767" y="2952585"/>
              <a:ext cx="110465" cy="104596"/>
            </a:xfrm>
            <a:custGeom>
              <a:avLst/>
              <a:gdLst/>
              <a:ahLst/>
              <a:cxnLst/>
              <a:rect l="l" t="t" r="r" b="b"/>
              <a:pathLst>
                <a:path w="2000" h="1894" extrusionOk="0">
                  <a:moveTo>
                    <a:pt x="1684" y="0"/>
                  </a:moveTo>
                  <a:cubicBezTo>
                    <a:pt x="1652" y="0"/>
                    <a:pt x="1619" y="5"/>
                    <a:pt x="1586" y="16"/>
                  </a:cubicBezTo>
                  <a:cubicBezTo>
                    <a:pt x="1577" y="25"/>
                    <a:pt x="1569" y="25"/>
                    <a:pt x="1560" y="42"/>
                  </a:cubicBezTo>
                  <a:cubicBezTo>
                    <a:pt x="1387" y="181"/>
                    <a:pt x="1421" y="441"/>
                    <a:pt x="1257" y="588"/>
                  </a:cubicBezTo>
                  <a:cubicBezTo>
                    <a:pt x="1179" y="649"/>
                    <a:pt x="1101" y="709"/>
                    <a:pt x="1032" y="779"/>
                  </a:cubicBezTo>
                  <a:cubicBezTo>
                    <a:pt x="1006" y="805"/>
                    <a:pt x="988" y="839"/>
                    <a:pt x="971" y="874"/>
                  </a:cubicBezTo>
                  <a:cubicBezTo>
                    <a:pt x="936" y="926"/>
                    <a:pt x="945" y="1004"/>
                    <a:pt x="893" y="1047"/>
                  </a:cubicBezTo>
                  <a:cubicBezTo>
                    <a:pt x="832" y="1082"/>
                    <a:pt x="780" y="1108"/>
                    <a:pt x="720" y="1125"/>
                  </a:cubicBezTo>
                  <a:lnTo>
                    <a:pt x="503" y="1221"/>
                  </a:lnTo>
                  <a:cubicBezTo>
                    <a:pt x="356" y="1272"/>
                    <a:pt x="217" y="1333"/>
                    <a:pt x="87" y="1411"/>
                  </a:cubicBezTo>
                  <a:cubicBezTo>
                    <a:pt x="27" y="1446"/>
                    <a:pt x="1" y="1532"/>
                    <a:pt x="35" y="1602"/>
                  </a:cubicBezTo>
                  <a:cubicBezTo>
                    <a:pt x="80" y="1668"/>
                    <a:pt x="162" y="1709"/>
                    <a:pt x="239" y="1709"/>
                  </a:cubicBezTo>
                  <a:cubicBezTo>
                    <a:pt x="252" y="1709"/>
                    <a:pt x="265" y="1708"/>
                    <a:pt x="278" y="1706"/>
                  </a:cubicBezTo>
                  <a:cubicBezTo>
                    <a:pt x="322" y="1693"/>
                    <a:pt x="367" y="1685"/>
                    <a:pt x="408" y="1685"/>
                  </a:cubicBezTo>
                  <a:cubicBezTo>
                    <a:pt x="423" y="1685"/>
                    <a:pt x="437" y="1686"/>
                    <a:pt x="451" y="1688"/>
                  </a:cubicBezTo>
                  <a:cubicBezTo>
                    <a:pt x="512" y="1714"/>
                    <a:pt x="572" y="1758"/>
                    <a:pt x="616" y="1801"/>
                  </a:cubicBezTo>
                  <a:cubicBezTo>
                    <a:pt x="669" y="1847"/>
                    <a:pt x="737" y="1894"/>
                    <a:pt x="808" y="1894"/>
                  </a:cubicBezTo>
                  <a:cubicBezTo>
                    <a:pt x="831" y="1894"/>
                    <a:pt x="853" y="1889"/>
                    <a:pt x="876" y="1879"/>
                  </a:cubicBezTo>
                  <a:cubicBezTo>
                    <a:pt x="902" y="1870"/>
                    <a:pt x="928" y="1827"/>
                    <a:pt x="962" y="1818"/>
                  </a:cubicBezTo>
                  <a:cubicBezTo>
                    <a:pt x="967" y="1815"/>
                    <a:pt x="971" y="1814"/>
                    <a:pt x="977" y="1814"/>
                  </a:cubicBezTo>
                  <a:cubicBezTo>
                    <a:pt x="1003" y="1814"/>
                    <a:pt x="1039" y="1844"/>
                    <a:pt x="1075" y="1844"/>
                  </a:cubicBezTo>
                  <a:cubicBezTo>
                    <a:pt x="1170" y="1844"/>
                    <a:pt x="1239" y="1714"/>
                    <a:pt x="1265" y="1636"/>
                  </a:cubicBezTo>
                  <a:cubicBezTo>
                    <a:pt x="1274" y="1593"/>
                    <a:pt x="1283" y="1541"/>
                    <a:pt x="1283" y="1498"/>
                  </a:cubicBezTo>
                  <a:cubicBezTo>
                    <a:pt x="1283" y="1428"/>
                    <a:pt x="1239" y="1281"/>
                    <a:pt x="1343" y="1272"/>
                  </a:cubicBezTo>
                  <a:cubicBezTo>
                    <a:pt x="1371" y="1272"/>
                    <a:pt x="1399" y="1284"/>
                    <a:pt x="1431" y="1284"/>
                  </a:cubicBezTo>
                  <a:cubicBezTo>
                    <a:pt x="1439" y="1284"/>
                    <a:pt x="1447" y="1283"/>
                    <a:pt x="1456" y="1281"/>
                  </a:cubicBezTo>
                  <a:cubicBezTo>
                    <a:pt x="1491" y="1272"/>
                    <a:pt x="1517" y="1246"/>
                    <a:pt x="1534" y="1212"/>
                  </a:cubicBezTo>
                  <a:cubicBezTo>
                    <a:pt x="1560" y="1151"/>
                    <a:pt x="1517" y="1047"/>
                    <a:pt x="1551" y="995"/>
                  </a:cubicBezTo>
                  <a:cubicBezTo>
                    <a:pt x="1563" y="978"/>
                    <a:pt x="1577" y="972"/>
                    <a:pt x="1593" y="972"/>
                  </a:cubicBezTo>
                  <a:cubicBezTo>
                    <a:pt x="1624" y="972"/>
                    <a:pt x="1658" y="995"/>
                    <a:pt x="1681" y="995"/>
                  </a:cubicBezTo>
                  <a:cubicBezTo>
                    <a:pt x="1692" y="997"/>
                    <a:pt x="1702" y="998"/>
                    <a:pt x="1712" y="998"/>
                  </a:cubicBezTo>
                  <a:cubicBezTo>
                    <a:pt x="1745" y="998"/>
                    <a:pt x="1778" y="987"/>
                    <a:pt x="1811" y="961"/>
                  </a:cubicBezTo>
                  <a:cubicBezTo>
                    <a:pt x="1889" y="891"/>
                    <a:pt x="1855" y="761"/>
                    <a:pt x="1837" y="666"/>
                  </a:cubicBezTo>
                  <a:cubicBezTo>
                    <a:pt x="1820" y="571"/>
                    <a:pt x="1855" y="545"/>
                    <a:pt x="1907" y="484"/>
                  </a:cubicBezTo>
                  <a:cubicBezTo>
                    <a:pt x="1950" y="441"/>
                    <a:pt x="1976" y="389"/>
                    <a:pt x="1984" y="328"/>
                  </a:cubicBezTo>
                  <a:cubicBezTo>
                    <a:pt x="1999" y="146"/>
                    <a:pt x="1854" y="0"/>
                    <a:pt x="1684" y="0"/>
                  </a:cubicBezTo>
                  <a:close/>
                </a:path>
              </a:pathLst>
            </a:custGeom>
            <a:solidFill>
              <a:srgbClr val="FFFFFF">
                <a:alpha val="7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28"/>
            <p:cNvSpPr/>
            <p:nvPr/>
          </p:nvSpPr>
          <p:spPr>
            <a:xfrm>
              <a:off x="-768230" y="1818967"/>
              <a:ext cx="77436" cy="70522"/>
            </a:xfrm>
            <a:custGeom>
              <a:avLst/>
              <a:gdLst/>
              <a:ahLst/>
              <a:cxnLst/>
              <a:rect l="l" t="t" r="r" b="b"/>
              <a:pathLst>
                <a:path w="1402" h="1277" extrusionOk="0">
                  <a:moveTo>
                    <a:pt x="608" y="1"/>
                  </a:moveTo>
                  <a:cubicBezTo>
                    <a:pt x="569" y="1"/>
                    <a:pt x="541" y="48"/>
                    <a:pt x="562" y="89"/>
                  </a:cubicBezTo>
                  <a:lnTo>
                    <a:pt x="553" y="89"/>
                  </a:lnTo>
                  <a:cubicBezTo>
                    <a:pt x="527" y="98"/>
                    <a:pt x="518" y="115"/>
                    <a:pt x="510" y="141"/>
                  </a:cubicBezTo>
                  <a:cubicBezTo>
                    <a:pt x="510" y="167"/>
                    <a:pt x="518" y="193"/>
                    <a:pt x="544" y="210"/>
                  </a:cubicBezTo>
                  <a:lnTo>
                    <a:pt x="553" y="219"/>
                  </a:lnTo>
                  <a:cubicBezTo>
                    <a:pt x="562" y="271"/>
                    <a:pt x="553" y="323"/>
                    <a:pt x="544" y="375"/>
                  </a:cubicBezTo>
                  <a:cubicBezTo>
                    <a:pt x="527" y="453"/>
                    <a:pt x="484" y="522"/>
                    <a:pt x="432" y="583"/>
                  </a:cubicBezTo>
                  <a:cubicBezTo>
                    <a:pt x="345" y="669"/>
                    <a:pt x="198" y="669"/>
                    <a:pt x="128" y="773"/>
                  </a:cubicBezTo>
                  <a:cubicBezTo>
                    <a:pt x="94" y="808"/>
                    <a:pt x="85" y="860"/>
                    <a:pt x="94" y="903"/>
                  </a:cubicBezTo>
                  <a:cubicBezTo>
                    <a:pt x="94" y="938"/>
                    <a:pt x="120" y="973"/>
                    <a:pt x="120" y="999"/>
                  </a:cubicBezTo>
                  <a:cubicBezTo>
                    <a:pt x="120" y="1025"/>
                    <a:pt x="85" y="1051"/>
                    <a:pt x="59" y="1085"/>
                  </a:cubicBezTo>
                  <a:cubicBezTo>
                    <a:pt x="0" y="1161"/>
                    <a:pt x="63" y="1276"/>
                    <a:pt x="161" y="1276"/>
                  </a:cubicBezTo>
                  <a:cubicBezTo>
                    <a:pt x="165" y="1276"/>
                    <a:pt x="168" y="1276"/>
                    <a:pt x="172" y="1276"/>
                  </a:cubicBezTo>
                  <a:cubicBezTo>
                    <a:pt x="224" y="1267"/>
                    <a:pt x="267" y="1241"/>
                    <a:pt x="302" y="1198"/>
                  </a:cubicBezTo>
                  <a:cubicBezTo>
                    <a:pt x="319" y="1172"/>
                    <a:pt x="328" y="1146"/>
                    <a:pt x="345" y="1120"/>
                  </a:cubicBezTo>
                  <a:cubicBezTo>
                    <a:pt x="374" y="1087"/>
                    <a:pt x="397" y="1074"/>
                    <a:pt x="422" y="1074"/>
                  </a:cubicBezTo>
                  <a:cubicBezTo>
                    <a:pt x="443" y="1074"/>
                    <a:pt x="465" y="1082"/>
                    <a:pt x="492" y="1094"/>
                  </a:cubicBezTo>
                  <a:cubicBezTo>
                    <a:pt x="527" y="1110"/>
                    <a:pt x="566" y="1118"/>
                    <a:pt x="604" y="1118"/>
                  </a:cubicBezTo>
                  <a:cubicBezTo>
                    <a:pt x="669" y="1118"/>
                    <a:pt x="734" y="1095"/>
                    <a:pt x="778" y="1051"/>
                  </a:cubicBezTo>
                  <a:cubicBezTo>
                    <a:pt x="806" y="1030"/>
                    <a:pt x="829" y="1003"/>
                    <a:pt x="864" y="1003"/>
                  </a:cubicBezTo>
                  <a:cubicBezTo>
                    <a:pt x="872" y="1003"/>
                    <a:pt x="881" y="1004"/>
                    <a:pt x="891" y="1007"/>
                  </a:cubicBezTo>
                  <a:cubicBezTo>
                    <a:pt x="908" y="1016"/>
                    <a:pt x="934" y="1025"/>
                    <a:pt x="960" y="1033"/>
                  </a:cubicBezTo>
                  <a:cubicBezTo>
                    <a:pt x="968" y="1034"/>
                    <a:pt x="975" y="1035"/>
                    <a:pt x="983" y="1035"/>
                  </a:cubicBezTo>
                  <a:cubicBezTo>
                    <a:pt x="1036" y="1035"/>
                    <a:pt x="1087" y="1009"/>
                    <a:pt x="1125" y="964"/>
                  </a:cubicBezTo>
                  <a:cubicBezTo>
                    <a:pt x="1194" y="912"/>
                    <a:pt x="1255" y="843"/>
                    <a:pt x="1324" y="782"/>
                  </a:cubicBezTo>
                  <a:cubicBezTo>
                    <a:pt x="1367" y="756"/>
                    <a:pt x="1402" y="721"/>
                    <a:pt x="1393" y="661"/>
                  </a:cubicBezTo>
                  <a:cubicBezTo>
                    <a:pt x="1376" y="566"/>
                    <a:pt x="1350" y="470"/>
                    <a:pt x="1307" y="384"/>
                  </a:cubicBezTo>
                  <a:cubicBezTo>
                    <a:pt x="1281" y="323"/>
                    <a:pt x="1237" y="280"/>
                    <a:pt x="1177" y="271"/>
                  </a:cubicBezTo>
                  <a:cubicBezTo>
                    <a:pt x="1142" y="271"/>
                    <a:pt x="1099" y="262"/>
                    <a:pt x="1055" y="254"/>
                  </a:cubicBezTo>
                  <a:cubicBezTo>
                    <a:pt x="1012" y="228"/>
                    <a:pt x="969" y="210"/>
                    <a:pt x="925" y="176"/>
                  </a:cubicBezTo>
                  <a:lnTo>
                    <a:pt x="639" y="11"/>
                  </a:lnTo>
                  <a:cubicBezTo>
                    <a:pt x="629" y="4"/>
                    <a:pt x="618" y="1"/>
                    <a:pt x="608" y="1"/>
                  </a:cubicBezTo>
                  <a:close/>
                </a:path>
              </a:pathLst>
            </a:custGeom>
            <a:solidFill>
              <a:srgbClr val="FFFFFF">
                <a:alpha val="7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28"/>
            <p:cNvSpPr/>
            <p:nvPr/>
          </p:nvSpPr>
          <p:spPr>
            <a:xfrm>
              <a:off x="-884604" y="1883084"/>
              <a:ext cx="158904" cy="158993"/>
            </a:xfrm>
            <a:custGeom>
              <a:avLst/>
              <a:gdLst/>
              <a:ahLst/>
              <a:cxnLst/>
              <a:rect l="l" t="t" r="r" b="b"/>
              <a:pathLst>
                <a:path w="2877" h="2879" extrusionOk="0">
                  <a:moveTo>
                    <a:pt x="2601" y="0"/>
                  </a:moveTo>
                  <a:cubicBezTo>
                    <a:pt x="2577" y="0"/>
                    <a:pt x="2553" y="4"/>
                    <a:pt x="2530" y="11"/>
                  </a:cubicBezTo>
                  <a:cubicBezTo>
                    <a:pt x="2409" y="72"/>
                    <a:pt x="2313" y="176"/>
                    <a:pt x="2270" y="297"/>
                  </a:cubicBezTo>
                  <a:cubicBezTo>
                    <a:pt x="2253" y="332"/>
                    <a:pt x="2270" y="366"/>
                    <a:pt x="2296" y="383"/>
                  </a:cubicBezTo>
                  <a:cubicBezTo>
                    <a:pt x="2235" y="704"/>
                    <a:pt x="2053" y="990"/>
                    <a:pt x="1802" y="1189"/>
                  </a:cubicBezTo>
                  <a:cubicBezTo>
                    <a:pt x="1655" y="1293"/>
                    <a:pt x="1499" y="1371"/>
                    <a:pt x="1334" y="1423"/>
                  </a:cubicBezTo>
                  <a:cubicBezTo>
                    <a:pt x="1204" y="1458"/>
                    <a:pt x="1118" y="1570"/>
                    <a:pt x="1118" y="1700"/>
                  </a:cubicBezTo>
                  <a:cubicBezTo>
                    <a:pt x="1059" y="1724"/>
                    <a:pt x="997" y="1730"/>
                    <a:pt x="935" y="1730"/>
                  </a:cubicBezTo>
                  <a:cubicBezTo>
                    <a:pt x="861" y="1730"/>
                    <a:pt x="787" y="1721"/>
                    <a:pt x="715" y="1721"/>
                  </a:cubicBezTo>
                  <a:cubicBezTo>
                    <a:pt x="620" y="1721"/>
                    <a:pt x="529" y="1736"/>
                    <a:pt x="451" y="1804"/>
                  </a:cubicBezTo>
                  <a:cubicBezTo>
                    <a:pt x="347" y="1891"/>
                    <a:pt x="312" y="2021"/>
                    <a:pt x="182" y="2073"/>
                  </a:cubicBezTo>
                  <a:cubicBezTo>
                    <a:pt x="95" y="2108"/>
                    <a:pt x="0" y="2159"/>
                    <a:pt x="26" y="2272"/>
                  </a:cubicBezTo>
                  <a:cubicBezTo>
                    <a:pt x="35" y="2315"/>
                    <a:pt x="61" y="2350"/>
                    <a:pt x="95" y="2385"/>
                  </a:cubicBezTo>
                  <a:cubicBezTo>
                    <a:pt x="147" y="2437"/>
                    <a:pt x="165" y="2506"/>
                    <a:pt x="147" y="2575"/>
                  </a:cubicBezTo>
                  <a:cubicBezTo>
                    <a:pt x="121" y="2671"/>
                    <a:pt x="104" y="2775"/>
                    <a:pt x="191" y="2844"/>
                  </a:cubicBezTo>
                  <a:cubicBezTo>
                    <a:pt x="225" y="2867"/>
                    <a:pt x="265" y="2878"/>
                    <a:pt x="305" y="2878"/>
                  </a:cubicBezTo>
                  <a:cubicBezTo>
                    <a:pt x="356" y="2878"/>
                    <a:pt x="407" y="2860"/>
                    <a:pt x="451" y="2827"/>
                  </a:cubicBezTo>
                  <a:cubicBezTo>
                    <a:pt x="555" y="2740"/>
                    <a:pt x="555" y="2601"/>
                    <a:pt x="615" y="2480"/>
                  </a:cubicBezTo>
                  <a:cubicBezTo>
                    <a:pt x="637" y="2416"/>
                    <a:pt x="699" y="2369"/>
                    <a:pt x="769" y="2369"/>
                  </a:cubicBezTo>
                  <a:cubicBezTo>
                    <a:pt x="784" y="2369"/>
                    <a:pt x="799" y="2371"/>
                    <a:pt x="815" y="2376"/>
                  </a:cubicBezTo>
                  <a:cubicBezTo>
                    <a:pt x="853" y="2393"/>
                    <a:pt x="895" y="2399"/>
                    <a:pt x="936" y="2399"/>
                  </a:cubicBezTo>
                  <a:cubicBezTo>
                    <a:pt x="960" y="2399"/>
                    <a:pt x="983" y="2397"/>
                    <a:pt x="1005" y="2393"/>
                  </a:cubicBezTo>
                  <a:cubicBezTo>
                    <a:pt x="1092" y="2367"/>
                    <a:pt x="1170" y="2307"/>
                    <a:pt x="1222" y="2229"/>
                  </a:cubicBezTo>
                  <a:cubicBezTo>
                    <a:pt x="1248" y="2185"/>
                    <a:pt x="1282" y="2159"/>
                    <a:pt x="1326" y="2133"/>
                  </a:cubicBezTo>
                  <a:cubicBezTo>
                    <a:pt x="1331" y="2133"/>
                    <a:pt x="1336" y="2133"/>
                    <a:pt x="1342" y="2133"/>
                  </a:cubicBezTo>
                  <a:cubicBezTo>
                    <a:pt x="1390" y="2133"/>
                    <a:pt x="1430" y="2158"/>
                    <a:pt x="1476" y="2158"/>
                  </a:cubicBezTo>
                  <a:cubicBezTo>
                    <a:pt x="1489" y="2158"/>
                    <a:pt x="1502" y="2156"/>
                    <a:pt x="1516" y="2151"/>
                  </a:cubicBezTo>
                  <a:cubicBezTo>
                    <a:pt x="1551" y="2142"/>
                    <a:pt x="1586" y="2116"/>
                    <a:pt x="1603" y="2073"/>
                  </a:cubicBezTo>
                  <a:cubicBezTo>
                    <a:pt x="1620" y="2056"/>
                    <a:pt x="1638" y="2030"/>
                    <a:pt x="1655" y="2004"/>
                  </a:cubicBezTo>
                  <a:cubicBezTo>
                    <a:pt x="1672" y="1993"/>
                    <a:pt x="1690" y="1990"/>
                    <a:pt x="1709" y="1990"/>
                  </a:cubicBezTo>
                  <a:cubicBezTo>
                    <a:pt x="1739" y="1990"/>
                    <a:pt x="1771" y="1998"/>
                    <a:pt x="1802" y="2004"/>
                  </a:cubicBezTo>
                  <a:cubicBezTo>
                    <a:pt x="1856" y="2017"/>
                    <a:pt x="1912" y="2024"/>
                    <a:pt x="1969" y="2024"/>
                  </a:cubicBezTo>
                  <a:cubicBezTo>
                    <a:pt x="2131" y="2024"/>
                    <a:pt x="2295" y="1965"/>
                    <a:pt x="2391" y="1830"/>
                  </a:cubicBezTo>
                  <a:cubicBezTo>
                    <a:pt x="2478" y="1709"/>
                    <a:pt x="2461" y="1553"/>
                    <a:pt x="2487" y="1414"/>
                  </a:cubicBezTo>
                  <a:cubicBezTo>
                    <a:pt x="2521" y="1250"/>
                    <a:pt x="2591" y="1103"/>
                    <a:pt x="2686" y="973"/>
                  </a:cubicBezTo>
                  <a:cubicBezTo>
                    <a:pt x="2790" y="843"/>
                    <a:pt x="2859" y="687"/>
                    <a:pt x="2868" y="522"/>
                  </a:cubicBezTo>
                  <a:cubicBezTo>
                    <a:pt x="2876" y="392"/>
                    <a:pt x="2859" y="254"/>
                    <a:pt x="2807" y="132"/>
                  </a:cubicBezTo>
                  <a:cubicBezTo>
                    <a:pt x="2773" y="50"/>
                    <a:pt x="2690" y="0"/>
                    <a:pt x="2601" y="0"/>
                  </a:cubicBezTo>
                  <a:close/>
                </a:path>
              </a:pathLst>
            </a:custGeom>
            <a:solidFill>
              <a:srgbClr val="FFFFFF">
                <a:alpha val="7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28"/>
            <p:cNvSpPr/>
            <p:nvPr/>
          </p:nvSpPr>
          <p:spPr>
            <a:xfrm>
              <a:off x="-744426" y="1657211"/>
              <a:ext cx="54625" cy="148224"/>
            </a:xfrm>
            <a:custGeom>
              <a:avLst/>
              <a:gdLst/>
              <a:ahLst/>
              <a:cxnLst/>
              <a:rect l="l" t="t" r="r" b="b"/>
              <a:pathLst>
                <a:path w="989" h="2684" extrusionOk="0">
                  <a:moveTo>
                    <a:pt x="445" y="1"/>
                  </a:moveTo>
                  <a:cubicBezTo>
                    <a:pt x="383" y="1"/>
                    <a:pt x="325" y="39"/>
                    <a:pt x="330" y="107"/>
                  </a:cubicBezTo>
                  <a:cubicBezTo>
                    <a:pt x="278" y="194"/>
                    <a:pt x="269" y="298"/>
                    <a:pt x="286" y="393"/>
                  </a:cubicBezTo>
                  <a:cubicBezTo>
                    <a:pt x="295" y="454"/>
                    <a:pt x="260" y="514"/>
                    <a:pt x="200" y="540"/>
                  </a:cubicBezTo>
                  <a:cubicBezTo>
                    <a:pt x="148" y="566"/>
                    <a:pt x="105" y="601"/>
                    <a:pt x="70" y="644"/>
                  </a:cubicBezTo>
                  <a:cubicBezTo>
                    <a:pt x="1" y="783"/>
                    <a:pt x="131" y="878"/>
                    <a:pt x="191" y="982"/>
                  </a:cubicBezTo>
                  <a:cubicBezTo>
                    <a:pt x="252" y="1086"/>
                    <a:pt x="165" y="1155"/>
                    <a:pt x="148" y="1233"/>
                  </a:cubicBezTo>
                  <a:cubicBezTo>
                    <a:pt x="131" y="1311"/>
                    <a:pt x="131" y="1389"/>
                    <a:pt x="148" y="1467"/>
                  </a:cubicBezTo>
                  <a:cubicBezTo>
                    <a:pt x="182" y="1641"/>
                    <a:pt x="208" y="1822"/>
                    <a:pt x="226" y="2004"/>
                  </a:cubicBezTo>
                  <a:cubicBezTo>
                    <a:pt x="226" y="2100"/>
                    <a:pt x="217" y="2195"/>
                    <a:pt x="200" y="2290"/>
                  </a:cubicBezTo>
                  <a:cubicBezTo>
                    <a:pt x="174" y="2368"/>
                    <a:pt x="165" y="2438"/>
                    <a:pt x="165" y="2516"/>
                  </a:cubicBezTo>
                  <a:cubicBezTo>
                    <a:pt x="171" y="2598"/>
                    <a:pt x="229" y="2634"/>
                    <a:pt x="296" y="2634"/>
                  </a:cubicBezTo>
                  <a:cubicBezTo>
                    <a:pt x="321" y="2634"/>
                    <a:pt x="347" y="2629"/>
                    <a:pt x="373" y="2620"/>
                  </a:cubicBezTo>
                  <a:cubicBezTo>
                    <a:pt x="390" y="2611"/>
                    <a:pt x="425" y="2585"/>
                    <a:pt x="434" y="2585"/>
                  </a:cubicBezTo>
                  <a:cubicBezTo>
                    <a:pt x="451" y="2594"/>
                    <a:pt x="477" y="2637"/>
                    <a:pt x="486" y="2646"/>
                  </a:cubicBezTo>
                  <a:cubicBezTo>
                    <a:pt x="512" y="2672"/>
                    <a:pt x="549" y="2683"/>
                    <a:pt x="584" y="2683"/>
                  </a:cubicBezTo>
                  <a:cubicBezTo>
                    <a:pt x="595" y="2683"/>
                    <a:pt x="605" y="2682"/>
                    <a:pt x="616" y="2680"/>
                  </a:cubicBezTo>
                  <a:cubicBezTo>
                    <a:pt x="754" y="2628"/>
                    <a:pt x="642" y="2394"/>
                    <a:pt x="616" y="2308"/>
                  </a:cubicBezTo>
                  <a:cubicBezTo>
                    <a:pt x="581" y="2160"/>
                    <a:pt x="546" y="1978"/>
                    <a:pt x="633" y="1848"/>
                  </a:cubicBezTo>
                  <a:lnTo>
                    <a:pt x="694" y="1935"/>
                  </a:lnTo>
                  <a:cubicBezTo>
                    <a:pt x="705" y="1954"/>
                    <a:pt x="723" y="1963"/>
                    <a:pt x="740" y="1963"/>
                  </a:cubicBezTo>
                  <a:cubicBezTo>
                    <a:pt x="764" y="1963"/>
                    <a:pt x="788" y="1947"/>
                    <a:pt x="798" y="1918"/>
                  </a:cubicBezTo>
                  <a:cubicBezTo>
                    <a:pt x="988" y="1459"/>
                    <a:pt x="460" y="1051"/>
                    <a:pt x="624" y="601"/>
                  </a:cubicBezTo>
                  <a:cubicBezTo>
                    <a:pt x="668" y="523"/>
                    <a:pt x="668" y="436"/>
                    <a:pt x="633" y="358"/>
                  </a:cubicBezTo>
                  <a:cubicBezTo>
                    <a:pt x="607" y="306"/>
                    <a:pt x="590" y="237"/>
                    <a:pt x="590" y="176"/>
                  </a:cubicBezTo>
                  <a:cubicBezTo>
                    <a:pt x="590" y="142"/>
                    <a:pt x="581" y="107"/>
                    <a:pt x="564" y="72"/>
                  </a:cubicBezTo>
                  <a:cubicBezTo>
                    <a:pt x="541" y="23"/>
                    <a:pt x="492" y="1"/>
                    <a:pt x="445" y="1"/>
                  </a:cubicBezTo>
                  <a:close/>
                </a:path>
              </a:pathLst>
            </a:custGeom>
            <a:solidFill>
              <a:srgbClr val="FFFFFF">
                <a:alpha val="7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28"/>
            <p:cNvSpPr/>
            <p:nvPr/>
          </p:nvSpPr>
          <p:spPr>
            <a:xfrm>
              <a:off x="-1787531" y="940381"/>
              <a:ext cx="179947" cy="174787"/>
            </a:xfrm>
            <a:custGeom>
              <a:avLst/>
              <a:gdLst/>
              <a:ahLst/>
              <a:cxnLst/>
              <a:rect l="l" t="t" r="r" b="b"/>
              <a:pathLst>
                <a:path w="3258" h="3165" extrusionOk="0">
                  <a:moveTo>
                    <a:pt x="2971" y="1"/>
                  </a:moveTo>
                  <a:cubicBezTo>
                    <a:pt x="2855" y="1"/>
                    <a:pt x="2749" y="69"/>
                    <a:pt x="2703" y="187"/>
                  </a:cubicBezTo>
                  <a:cubicBezTo>
                    <a:pt x="2703" y="205"/>
                    <a:pt x="2703" y="213"/>
                    <a:pt x="2703" y="231"/>
                  </a:cubicBezTo>
                  <a:cubicBezTo>
                    <a:pt x="2495" y="465"/>
                    <a:pt x="2227" y="647"/>
                    <a:pt x="1932" y="750"/>
                  </a:cubicBezTo>
                  <a:cubicBezTo>
                    <a:pt x="1698" y="828"/>
                    <a:pt x="1257" y="854"/>
                    <a:pt x="1283" y="1184"/>
                  </a:cubicBezTo>
                  <a:cubicBezTo>
                    <a:pt x="1153" y="1244"/>
                    <a:pt x="1005" y="1244"/>
                    <a:pt x="893" y="1322"/>
                  </a:cubicBezTo>
                  <a:cubicBezTo>
                    <a:pt x="815" y="1366"/>
                    <a:pt x="771" y="1444"/>
                    <a:pt x="763" y="1530"/>
                  </a:cubicBezTo>
                  <a:cubicBezTo>
                    <a:pt x="564" y="1556"/>
                    <a:pt x="460" y="1790"/>
                    <a:pt x="390" y="1963"/>
                  </a:cubicBezTo>
                  <a:cubicBezTo>
                    <a:pt x="269" y="2310"/>
                    <a:pt x="139" y="2648"/>
                    <a:pt x="9" y="2994"/>
                  </a:cubicBezTo>
                  <a:cubicBezTo>
                    <a:pt x="0" y="3020"/>
                    <a:pt x="9" y="3046"/>
                    <a:pt x="35" y="3064"/>
                  </a:cubicBezTo>
                  <a:cubicBezTo>
                    <a:pt x="154" y="3132"/>
                    <a:pt x="290" y="3165"/>
                    <a:pt x="425" y="3165"/>
                  </a:cubicBezTo>
                  <a:cubicBezTo>
                    <a:pt x="478" y="3165"/>
                    <a:pt x="530" y="3160"/>
                    <a:pt x="581" y="3150"/>
                  </a:cubicBezTo>
                  <a:cubicBezTo>
                    <a:pt x="667" y="3142"/>
                    <a:pt x="737" y="3090"/>
                    <a:pt x="771" y="3012"/>
                  </a:cubicBezTo>
                  <a:cubicBezTo>
                    <a:pt x="841" y="2925"/>
                    <a:pt x="893" y="2830"/>
                    <a:pt x="936" y="2734"/>
                  </a:cubicBezTo>
                  <a:cubicBezTo>
                    <a:pt x="979" y="2648"/>
                    <a:pt x="1014" y="2570"/>
                    <a:pt x="1049" y="2483"/>
                  </a:cubicBezTo>
                  <a:cubicBezTo>
                    <a:pt x="1083" y="2379"/>
                    <a:pt x="1092" y="2267"/>
                    <a:pt x="1135" y="2163"/>
                  </a:cubicBezTo>
                  <a:cubicBezTo>
                    <a:pt x="1170" y="2050"/>
                    <a:pt x="1274" y="2041"/>
                    <a:pt x="1361" y="2007"/>
                  </a:cubicBezTo>
                  <a:cubicBezTo>
                    <a:pt x="1439" y="1981"/>
                    <a:pt x="1499" y="1937"/>
                    <a:pt x="1542" y="1877"/>
                  </a:cubicBezTo>
                  <a:cubicBezTo>
                    <a:pt x="1594" y="1799"/>
                    <a:pt x="1620" y="1703"/>
                    <a:pt x="1698" y="1643"/>
                  </a:cubicBezTo>
                  <a:cubicBezTo>
                    <a:pt x="1785" y="1582"/>
                    <a:pt x="1880" y="1530"/>
                    <a:pt x="1984" y="1496"/>
                  </a:cubicBezTo>
                  <a:lnTo>
                    <a:pt x="2669" y="1201"/>
                  </a:lnTo>
                  <a:cubicBezTo>
                    <a:pt x="2842" y="1123"/>
                    <a:pt x="3050" y="1054"/>
                    <a:pt x="3171" y="906"/>
                  </a:cubicBezTo>
                  <a:cubicBezTo>
                    <a:pt x="3215" y="846"/>
                    <a:pt x="3249" y="768"/>
                    <a:pt x="3258" y="698"/>
                  </a:cubicBezTo>
                  <a:cubicBezTo>
                    <a:pt x="3258" y="655"/>
                    <a:pt x="3249" y="612"/>
                    <a:pt x="3241" y="569"/>
                  </a:cubicBezTo>
                  <a:cubicBezTo>
                    <a:pt x="3223" y="517"/>
                    <a:pt x="3180" y="473"/>
                    <a:pt x="3189" y="421"/>
                  </a:cubicBezTo>
                  <a:cubicBezTo>
                    <a:pt x="3197" y="369"/>
                    <a:pt x="3223" y="352"/>
                    <a:pt x="3232" y="317"/>
                  </a:cubicBezTo>
                  <a:cubicBezTo>
                    <a:pt x="3249" y="196"/>
                    <a:pt x="3189" y="75"/>
                    <a:pt x="3085" y="23"/>
                  </a:cubicBezTo>
                  <a:cubicBezTo>
                    <a:pt x="3047" y="8"/>
                    <a:pt x="3008" y="1"/>
                    <a:pt x="2971" y="1"/>
                  </a:cubicBezTo>
                  <a:close/>
                </a:path>
              </a:pathLst>
            </a:custGeom>
            <a:solidFill>
              <a:srgbClr val="FFFFFF">
                <a:alpha val="7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28"/>
            <p:cNvSpPr/>
            <p:nvPr/>
          </p:nvSpPr>
          <p:spPr>
            <a:xfrm>
              <a:off x="-1821498" y="1117656"/>
              <a:ext cx="78541" cy="107965"/>
            </a:xfrm>
            <a:custGeom>
              <a:avLst/>
              <a:gdLst/>
              <a:ahLst/>
              <a:cxnLst/>
              <a:rect l="l" t="t" r="r" b="b"/>
              <a:pathLst>
                <a:path w="1422" h="1955" extrusionOk="0">
                  <a:moveTo>
                    <a:pt x="771" y="1"/>
                  </a:moveTo>
                  <a:cubicBezTo>
                    <a:pt x="737" y="1"/>
                    <a:pt x="693" y="10"/>
                    <a:pt x="659" y="27"/>
                  </a:cubicBezTo>
                  <a:cubicBezTo>
                    <a:pt x="642" y="35"/>
                    <a:pt x="559" y="126"/>
                    <a:pt x="563" y="131"/>
                  </a:cubicBezTo>
                  <a:lnTo>
                    <a:pt x="563" y="131"/>
                  </a:lnTo>
                  <a:cubicBezTo>
                    <a:pt x="556" y="128"/>
                    <a:pt x="550" y="127"/>
                    <a:pt x="543" y="127"/>
                  </a:cubicBezTo>
                  <a:cubicBezTo>
                    <a:pt x="505" y="127"/>
                    <a:pt x="469" y="164"/>
                    <a:pt x="477" y="200"/>
                  </a:cubicBezTo>
                  <a:cubicBezTo>
                    <a:pt x="433" y="226"/>
                    <a:pt x="407" y="261"/>
                    <a:pt x="381" y="304"/>
                  </a:cubicBezTo>
                  <a:cubicBezTo>
                    <a:pt x="373" y="339"/>
                    <a:pt x="381" y="365"/>
                    <a:pt x="399" y="399"/>
                  </a:cubicBezTo>
                  <a:cubicBezTo>
                    <a:pt x="399" y="408"/>
                    <a:pt x="416" y="417"/>
                    <a:pt x="425" y="425"/>
                  </a:cubicBezTo>
                  <a:cubicBezTo>
                    <a:pt x="433" y="486"/>
                    <a:pt x="373" y="503"/>
                    <a:pt x="338" y="529"/>
                  </a:cubicBezTo>
                  <a:cubicBezTo>
                    <a:pt x="278" y="573"/>
                    <a:pt x="243" y="642"/>
                    <a:pt x="234" y="720"/>
                  </a:cubicBezTo>
                  <a:cubicBezTo>
                    <a:pt x="234" y="798"/>
                    <a:pt x="226" y="885"/>
                    <a:pt x="217" y="971"/>
                  </a:cubicBezTo>
                  <a:cubicBezTo>
                    <a:pt x="182" y="1049"/>
                    <a:pt x="78" y="1040"/>
                    <a:pt x="35" y="1110"/>
                  </a:cubicBezTo>
                  <a:cubicBezTo>
                    <a:pt x="0" y="1179"/>
                    <a:pt x="9" y="1266"/>
                    <a:pt x="70" y="1318"/>
                  </a:cubicBezTo>
                  <a:cubicBezTo>
                    <a:pt x="174" y="1430"/>
                    <a:pt x="347" y="1430"/>
                    <a:pt x="459" y="1526"/>
                  </a:cubicBezTo>
                  <a:cubicBezTo>
                    <a:pt x="529" y="1586"/>
                    <a:pt x="503" y="1682"/>
                    <a:pt x="546" y="1760"/>
                  </a:cubicBezTo>
                  <a:cubicBezTo>
                    <a:pt x="598" y="1829"/>
                    <a:pt x="676" y="1872"/>
                    <a:pt x="763" y="1881"/>
                  </a:cubicBezTo>
                  <a:cubicBezTo>
                    <a:pt x="875" y="1907"/>
                    <a:pt x="997" y="1915"/>
                    <a:pt x="1118" y="1933"/>
                  </a:cubicBezTo>
                  <a:cubicBezTo>
                    <a:pt x="1160" y="1937"/>
                    <a:pt x="1222" y="1955"/>
                    <a:pt x="1277" y="1955"/>
                  </a:cubicBezTo>
                  <a:cubicBezTo>
                    <a:pt x="1324" y="1955"/>
                    <a:pt x="1366" y="1942"/>
                    <a:pt x="1386" y="1898"/>
                  </a:cubicBezTo>
                  <a:cubicBezTo>
                    <a:pt x="1421" y="1829"/>
                    <a:pt x="1369" y="1760"/>
                    <a:pt x="1334" y="1708"/>
                  </a:cubicBezTo>
                  <a:cubicBezTo>
                    <a:pt x="1248" y="1604"/>
                    <a:pt x="1161" y="1534"/>
                    <a:pt x="1153" y="1387"/>
                  </a:cubicBezTo>
                  <a:cubicBezTo>
                    <a:pt x="1144" y="1283"/>
                    <a:pt x="1161" y="1179"/>
                    <a:pt x="1153" y="1075"/>
                  </a:cubicBezTo>
                  <a:cubicBezTo>
                    <a:pt x="1144" y="971"/>
                    <a:pt x="1109" y="867"/>
                    <a:pt x="1066" y="772"/>
                  </a:cubicBezTo>
                  <a:cubicBezTo>
                    <a:pt x="1023" y="703"/>
                    <a:pt x="1014" y="633"/>
                    <a:pt x="1023" y="555"/>
                  </a:cubicBezTo>
                  <a:cubicBezTo>
                    <a:pt x="1040" y="495"/>
                    <a:pt x="1092" y="443"/>
                    <a:pt x="1127" y="391"/>
                  </a:cubicBezTo>
                  <a:cubicBezTo>
                    <a:pt x="1170" y="313"/>
                    <a:pt x="1144" y="209"/>
                    <a:pt x="1066" y="165"/>
                  </a:cubicBezTo>
                  <a:cubicBezTo>
                    <a:pt x="988" y="79"/>
                    <a:pt x="884" y="27"/>
                    <a:pt x="771" y="1"/>
                  </a:cubicBezTo>
                  <a:close/>
                </a:path>
              </a:pathLst>
            </a:custGeom>
            <a:solidFill>
              <a:srgbClr val="FFFFFF">
                <a:alpha val="7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28"/>
            <p:cNvSpPr/>
            <p:nvPr/>
          </p:nvSpPr>
          <p:spPr>
            <a:xfrm>
              <a:off x="-1333913" y="726768"/>
              <a:ext cx="71360" cy="32914"/>
            </a:xfrm>
            <a:custGeom>
              <a:avLst/>
              <a:gdLst/>
              <a:ahLst/>
              <a:cxnLst/>
              <a:rect l="l" t="t" r="r" b="b"/>
              <a:pathLst>
                <a:path w="1292" h="596" extrusionOk="0">
                  <a:moveTo>
                    <a:pt x="255" y="0"/>
                  </a:moveTo>
                  <a:cubicBezTo>
                    <a:pt x="195" y="0"/>
                    <a:pt x="169" y="6"/>
                    <a:pt x="200" y="18"/>
                  </a:cubicBezTo>
                  <a:cubicBezTo>
                    <a:pt x="165" y="53"/>
                    <a:pt x="139" y="88"/>
                    <a:pt x="113" y="114"/>
                  </a:cubicBezTo>
                  <a:cubicBezTo>
                    <a:pt x="78" y="148"/>
                    <a:pt x="0" y="200"/>
                    <a:pt x="0" y="252"/>
                  </a:cubicBezTo>
                  <a:cubicBezTo>
                    <a:pt x="0" y="287"/>
                    <a:pt x="9" y="313"/>
                    <a:pt x="35" y="339"/>
                  </a:cubicBezTo>
                  <a:cubicBezTo>
                    <a:pt x="52" y="339"/>
                    <a:pt x="174" y="365"/>
                    <a:pt x="122" y="399"/>
                  </a:cubicBezTo>
                  <a:cubicBezTo>
                    <a:pt x="78" y="425"/>
                    <a:pt x="87" y="495"/>
                    <a:pt x="130" y="512"/>
                  </a:cubicBezTo>
                  <a:cubicBezTo>
                    <a:pt x="229" y="543"/>
                    <a:pt x="327" y="595"/>
                    <a:pt x="426" y="595"/>
                  </a:cubicBezTo>
                  <a:cubicBezTo>
                    <a:pt x="466" y="595"/>
                    <a:pt x="506" y="587"/>
                    <a:pt x="546" y="564"/>
                  </a:cubicBezTo>
                  <a:cubicBezTo>
                    <a:pt x="693" y="486"/>
                    <a:pt x="858" y="443"/>
                    <a:pt x="1023" y="434"/>
                  </a:cubicBezTo>
                  <a:cubicBezTo>
                    <a:pt x="1127" y="425"/>
                    <a:pt x="1248" y="408"/>
                    <a:pt x="1282" y="295"/>
                  </a:cubicBezTo>
                  <a:cubicBezTo>
                    <a:pt x="1291" y="243"/>
                    <a:pt x="1282" y="191"/>
                    <a:pt x="1248" y="148"/>
                  </a:cubicBezTo>
                  <a:cubicBezTo>
                    <a:pt x="1214" y="80"/>
                    <a:pt x="484" y="0"/>
                    <a:pt x="255" y="0"/>
                  </a:cubicBezTo>
                  <a:close/>
                </a:path>
              </a:pathLst>
            </a:custGeom>
            <a:solidFill>
              <a:srgbClr val="FFFFFF">
                <a:alpha val="7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28"/>
            <p:cNvSpPr/>
            <p:nvPr/>
          </p:nvSpPr>
          <p:spPr>
            <a:xfrm>
              <a:off x="-1318614" y="753000"/>
              <a:ext cx="87599" cy="93441"/>
            </a:xfrm>
            <a:custGeom>
              <a:avLst/>
              <a:gdLst/>
              <a:ahLst/>
              <a:cxnLst/>
              <a:rect l="l" t="t" r="r" b="b"/>
              <a:pathLst>
                <a:path w="1586" h="1692" extrusionOk="0">
                  <a:moveTo>
                    <a:pt x="881" y="0"/>
                  </a:moveTo>
                  <a:cubicBezTo>
                    <a:pt x="876" y="0"/>
                    <a:pt x="872" y="1"/>
                    <a:pt x="867" y="2"/>
                  </a:cubicBezTo>
                  <a:lnTo>
                    <a:pt x="824" y="2"/>
                  </a:lnTo>
                  <a:cubicBezTo>
                    <a:pt x="702" y="28"/>
                    <a:pt x="581" y="46"/>
                    <a:pt x="460" y="80"/>
                  </a:cubicBezTo>
                  <a:lnTo>
                    <a:pt x="434" y="80"/>
                  </a:lnTo>
                  <a:cubicBezTo>
                    <a:pt x="364" y="98"/>
                    <a:pt x="304" y="132"/>
                    <a:pt x="295" y="219"/>
                  </a:cubicBezTo>
                  <a:cubicBezTo>
                    <a:pt x="295" y="280"/>
                    <a:pt x="312" y="323"/>
                    <a:pt x="286" y="384"/>
                  </a:cubicBezTo>
                  <a:cubicBezTo>
                    <a:pt x="252" y="436"/>
                    <a:pt x="217" y="479"/>
                    <a:pt x="165" y="514"/>
                  </a:cubicBezTo>
                  <a:cubicBezTo>
                    <a:pt x="87" y="565"/>
                    <a:pt x="35" y="643"/>
                    <a:pt x="18" y="739"/>
                  </a:cubicBezTo>
                  <a:cubicBezTo>
                    <a:pt x="1" y="808"/>
                    <a:pt x="26" y="877"/>
                    <a:pt x="87" y="921"/>
                  </a:cubicBezTo>
                  <a:cubicBezTo>
                    <a:pt x="122" y="955"/>
                    <a:pt x="174" y="955"/>
                    <a:pt x="191" y="999"/>
                  </a:cubicBezTo>
                  <a:cubicBezTo>
                    <a:pt x="200" y="1042"/>
                    <a:pt x="208" y="1077"/>
                    <a:pt x="200" y="1120"/>
                  </a:cubicBezTo>
                  <a:cubicBezTo>
                    <a:pt x="200" y="1181"/>
                    <a:pt x="217" y="1241"/>
                    <a:pt x="252" y="1285"/>
                  </a:cubicBezTo>
                  <a:cubicBezTo>
                    <a:pt x="278" y="1311"/>
                    <a:pt x="312" y="1319"/>
                    <a:pt x="338" y="1328"/>
                  </a:cubicBezTo>
                  <a:cubicBezTo>
                    <a:pt x="373" y="1337"/>
                    <a:pt x="434" y="1345"/>
                    <a:pt x="451" y="1389"/>
                  </a:cubicBezTo>
                  <a:cubicBezTo>
                    <a:pt x="468" y="1432"/>
                    <a:pt x="425" y="1466"/>
                    <a:pt x="408" y="1492"/>
                  </a:cubicBezTo>
                  <a:cubicBezTo>
                    <a:pt x="390" y="1527"/>
                    <a:pt x="416" y="1579"/>
                    <a:pt x="460" y="1579"/>
                  </a:cubicBezTo>
                  <a:cubicBezTo>
                    <a:pt x="494" y="1579"/>
                    <a:pt x="520" y="1570"/>
                    <a:pt x="546" y="1562"/>
                  </a:cubicBezTo>
                  <a:cubicBezTo>
                    <a:pt x="572" y="1553"/>
                    <a:pt x="633" y="1510"/>
                    <a:pt x="668" y="1510"/>
                  </a:cubicBezTo>
                  <a:cubicBezTo>
                    <a:pt x="694" y="1518"/>
                    <a:pt x="702" y="1570"/>
                    <a:pt x="711" y="1596"/>
                  </a:cubicBezTo>
                  <a:cubicBezTo>
                    <a:pt x="728" y="1622"/>
                    <a:pt x="754" y="1640"/>
                    <a:pt x="780" y="1648"/>
                  </a:cubicBezTo>
                  <a:cubicBezTo>
                    <a:pt x="850" y="1674"/>
                    <a:pt x="927" y="1683"/>
                    <a:pt x="1005" y="1683"/>
                  </a:cubicBezTo>
                  <a:cubicBezTo>
                    <a:pt x="1101" y="1692"/>
                    <a:pt x="1196" y="1692"/>
                    <a:pt x="1291" y="1692"/>
                  </a:cubicBezTo>
                  <a:cubicBezTo>
                    <a:pt x="1413" y="1683"/>
                    <a:pt x="1569" y="1622"/>
                    <a:pt x="1577" y="1484"/>
                  </a:cubicBezTo>
                  <a:cubicBezTo>
                    <a:pt x="1586" y="1406"/>
                    <a:pt x="1560" y="1337"/>
                    <a:pt x="1508" y="1285"/>
                  </a:cubicBezTo>
                  <a:cubicBezTo>
                    <a:pt x="1465" y="1233"/>
                    <a:pt x="1361" y="1146"/>
                    <a:pt x="1378" y="1059"/>
                  </a:cubicBezTo>
                  <a:cubicBezTo>
                    <a:pt x="1387" y="1033"/>
                    <a:pt x="1447" y="999"/>
                    <a:pt x="1465" y="973"/>
                  </a:cubicBezTo>
                  <a:cubicBezTo>
                    <a:pt x="1482" y="947"/>
                    <a:pt x="1491" y="929"/>
                    <a:pt x="1499" y="903"/>
                  </a:cubicBezTo>
                  <a:cubicBezTo>
                    <a:pt x="1508" y="851"/>
                    <a:pt x="1508" y="799"/>
                    <a:pt x="1491" y="747"/>
                  </a:cubicBezTo>
                  <a:cubicBezTo>
                    <a:pt x="1473" y="687"/>
                    <a:pt x="1447" y="617"/>
                    <a:pt x="1491" y="565"/>
                  </a:cubicBezTo>
                  <a:cubicBezTo>
                    <a:pt x="1534" y="514"/>
                    <a:pt x="1577" y="514"/>
                    <a:pt x="1577" y="444"/>
                  </a:cubicBezTo>
                  <a:cubicBezTo>
                    <a:pt x="1577" y="306"/>
                    <a:pt x="1387" y="158"/>
                    <a:pt x="1274" y="115"/>
                  </a:cubicBezTo>
                  <a:cubicBezTo>
                    <a:pt x="1256" y="104"/>
                    <a:pt x="1235" y="99"/>
                    <a:pt x="1213" y="99"/>
                  </a:cubicBezTo>
                  <a:cubicBezTo>
                    <a:pt x="1183" y="99"/>
                    <a:pt x="1152" y="109"/>
                    <a:pt x="1127" y="124"/>
                  </a:cubicBezTo>
                  <a:cubicBezTo>
                    <a:pt x="1101" y="141"/>
                    <a:pt x="1057" y="202"/>
                    <a:pt x="1031" y="219"/>
                  </a:cubicBezTo>
                  <a:cubicBezTo>
                    <a:pt x="1005" y="150"/>
                    <a:pt x="979" y="89"/>
                    <a:pt x="936" y="28"/>
                  </a:cubicBezTo>
                  <a:cubicBezTo>
                    <a:pt x="922" y="14"/>
                    <a:pt x="902" y="0"/>
                    <a:pt x="881" y="0"/>
                  </a:cubicBezTo>
                  <a:close/>
                </a:path>
              </a:pathLst>
            </a:custGeom>
            <a:solidFill>
              <a:srgbClr val="FFFFFF">
                <a:alpha val="7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28"/>
            <p:cNvSpPr/>
            <p:nvPr/>
          </p:nvSpPr>
          <p:spPr>
            <a:xfrm>
              <a:off x="-1250679" y="802593"/>
              <a:ext cx="84782" cy="95760"/>
            </a:xfrm>
            <a:custGeom>
              <a:avLst/>
              <a:gdLst/>
              <a:ahLst/>
              <a:cxnLst/>
              <a:rect l="l" t="t" r="r" b="b"/>
              <a:pathLst>
                <a:path w="1535" h="1734" extrusionOk="0">
                  <a:moveTo>
                    <a:pt x="872" y="1"/>
                  </a:moveTo>
                  <a:cubicBezTo>
                    <a:pt x="788" y="1"/>
                    <a:pt x="706" y="35"/>
                    <a:pt x="642" y="92"/>
                  </a:cubicBezTo>
                  <a:cubicBezTo>
                    <a:pt x="529" y="161"/>
                    <a:pt x="451" y="283"/>
                    <a:pt x="434" y="413"/>
                  </a:cubicBezTo>
                  <a:cubicBezTo>
                    <a:pt x="434" y="465"/>
                    <a:pt x="451" y="508"/>
                    <a:pt x="486" y="551"/>
                  </a:cubicBezTo>
                  <a:cubicBezTo>
                    <a:pt x="521" y="603"/>
                    <a:pt x="607" y="690"/>
                    <a:pt x="512" y="742"/>
                  </a:cubicBezTo>
                  <a:cubicBezTo>
                    <a:pt x="460" y="768"/>
                    <a:pt x="399" y="742"/>
                    <a:pt x="356" y="785"/>
                  </a:cubicBezTo>
                  <a:cubicBezTo>
                    <a:pt x="313" y="811"/>
                    <a:pt x="295" y="863"/>
                    <a:pt x="295" y="915"/>
                  </a:cubicBezTo>
                  <a:cubicBezTo>
                    <a:pt x="295" y="984"/>
                    <a:pt x="295" y="1054"/>
                    <a:pt x="287" y="1132"/>
                  </a:cubicBezTo>
                  <a:cubicBezTo>
                    <a:pt x="269" y="1210"/>
                    <a:pt x="226" y="1288"/>
                    <a:pt x="165" y="1348"/>
                  </a:cubicBezTo>
                  <a:cubicBezTo>
                    <a:pt x="87" y="1418"/>
                    <a:pt x="1" y="1513"/>
                    <a:pt x="53" y="1634"/>
                  </a:cubicBezTo>
                  <a:cubicBezTo>
                    <a:pt x="98" y="1698"/>
                    <a:pt x="171" y="1734"/>
                    <a:pt x="249" y="1734"/>
                  </a:cubicBezTo>
                  <a:cubicBezTo>
                    <a:pt x="276" y="1734"/>
                    <a:pt x="303" y="1730"/>
                    <a:pt x="330" y="1721"/>
                  </a:cubicBezTo>
                  <a:cubicBezTo>
                    <a:pt x="391" y="1695"/>
                    <a:pt x="443" y="1669"/>
                    <a:pt x="495" y="1625"/>
                  </a:cubicBezTo>
                  <a:cubicBezTo>
                    <a:pt x="564" y="1582"/>
                    <a:pt x="633" y="1547"/>
                    <a:pt x="711" y="1530"/>
                  </a:cubicBezTo>
                  <a:cubicBezTo>
                    <a:pt x="867" y="1521"/>
                    <a:pt x="1023" y="1478"/>
                    <a:pt x="1162" y="1409"/>
                  </a:cubicBezTo>
                  <a:cubicBezTo>
                    <a:pt x="1231" y="1366"/>
                    <a:pt x="1300" y="1314"/>
                    <a:pt x="1361" y="1262"/>
                  </a:cubicBezTo>
                  <a:cubicBezTo>
                    <a:pt x="1422" y="1218"/>
                    <a:pt x="1473" y="1158"/>
                    <a:pt x="1508" y="1097"/>
                  </a:cubicBezTo>
                  <a:cubicBezTo>
                    <a:pt x="1534" y="1036"/>
                    <a:pt x="1525" y="967"/>
                    <a:pt x="1482" y="915"/>
                  </a:cubicBezTo>
                  <a:cubicBezTo>
                    <a:pt x="1430" y="811"/>
                    <a:pt x="1352" y="698"/>
                    <a:pt x="1413" y="586"/>
                  </a:cubicBezTo>
                  <a:cubicBezTo>
                    <a:pt x="1422" y="560"/>
                    <a:pt x="1422" y="534"/>
                    <a:pt x="1404" y="517"/>
                  </a:cubicBezTo>
                  <a:cubicBezTo>
                    <a:pt x="1361" y="473"/>
                    <a:pt x="1300" y="439"/>
                    <a:pt x="1240" y="439"/>
                  </a:cubicBezTo>
                  <a:cubicBezTo>
                    <a:pt x="1196" y="439"/>
                    <a:pt x="1014" y="439"/>
                    <a:pt x="1023" y="361"/>
                  </a:cubicBezTo>
                  <a:cubicBezTo>
                    <a:pt x="1032" y="335"/>
                    <a:pt x="1023" y="309"/>
                    <a:pt x="997" y="291"/>
                  </a:cubicBezTo>
                  <a:cubicBezTo>
                    <a:pt x="988" y="291"/>
                    <a:pt x="971" y="283"/>
                    <a:pt x="962" y="274"/>
                  </a:cubicBezTo>
                  <a:cubicBezTo>
                    <a:pt x="1040" y="170"/>
                    <a:pt x="1118" y="40"/>
                    <a:pt x="962" y="14"/>
                  </a:cubicBezTo>
                  <a:cubicBezTo>
                    <a:pt x="933" y="5"/>
                    <a:pt x="903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7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28"/>
            <p:cNvSpPr/>
            <p:nvPr/>
          </p:nvSpPr>
          <p:spPr>
            <a:xfrm>
              <a:off x="-1918154" y="2575946"/>
              <a:ext cx="93343" cy="167608"/>
            </a:xfrm>
            <a:custGeom>
              <a:avLst/>
              <a:gdLst/>
              <a:ahLst/>
              <a:cxnLst/>
              <a:rect l="l" t="t" r="r" b="b"/>
              <a:pathLst>
                <a:path w="1690" h="3035" extrusionOk="0">
                  <a:moveTo>
                    <a:pt x="1360" y="0"/>
                  </a:moveTo>
                  <a:cubicBezTo>
                    <a:pt x="1350" y="0"/>
                    <a:pt x="1341" y="3"/>
                    <a:pt x="1334" y="10"/>
                  </a:cubicBezTo>
                  <a:cubicBezTo>
                    <a:pt x="1317" y="10"/>
                    <a:pt x="1300" y="27"/>
                    <a:pt x="1291" y="53"/>
                  </a:cubicBezTo>
                  <a:cubicBezTo>
                    <a:pt x="1256" y="226"/>
                    <a:pt x="1101" y="356"/>
                    <a:pt x="919" y="365"/>
                  </a:cubicBezTo>
                  <a:cubicBezTo>
                    <a:pt x="884" y="365"/>
                    <a:pt x="849" y="399"/>
                    <a:pt x="858" y="443"/>
                  </a:cubicBezTo>
                  <a:lnTo>
                    <a:pt x="901" y="529"/>
                  </a:lnTo>
                  <a:lnTo>
                    <a:pt x="615" y="607"/>
                  </a:lnTo>
                  <a:cubicBezTo>
                    <a:pt x="563" y="625"/>
                    <a:pt x="563" y="703"/>
                    <a:pt x="615" y="729"/>
                  </a:cubicBezTo>
                  <a:cubicBezTo>
                    <a:pt x="667" y="746"/>
                    <a:pt x="529" y="815"/>
                    <a:pt x="520" y="815"/>
                  </a:cubicBezTo>
                  <a:cubicBezTo>
                    <a:pt x="485" y="833"/>
                    <a:pt x="451" y="841"/>
                    <a:pt x="416" y="859"/>
                  </a:cubicBezTo>
                  <a:cubicBezTo>
                    <a:pt x="347" y="893"/>
                    <a:pt x="286" y="937"/>
                    <a:pt x="226" y="989"/>
                  </a:cubicBezTo>
                  <a:cubicBezTo>
                    <a:pt x="113" y="1092"/>
                    <a:pt x="35" y="1231"/>
                    <a:pt x="9" y="1378"/>
                  </a:cubicBezTo>
                  <a:cubicBezTo>
                    <a:pt x="0" y="1422"/>
                    <a:pt x="26" y="1456"/>
                    <a:pt x="70" y="1456"/>
                  </a:cubicBezTo>
                  <a:cubicBezTo>
                    <a:pt x="82" y="1456"/>
                    <a:pt x="96" y="1456"/>
                    <a:pt x="110" y="1456"/>
                  </a:cubicBezTo>
                  <a:cubicBezTo>
                    <a:pt x="174" y="1456"/>
                    <a:pt x="248" y="1462"/>
                    <a:pt x="269" y="1526"/>
                  </a:cubicBezTo>
                  <a:cubicBezTo>
                    <a:pt x="278" y="1621"/>
                    <a:pt x="278" y="1716"/>
                    <a:pt x="252" y="1803"/>
                  </a:cubicBezTo>
                  <a:cubicBezTo>
                    <a:pt x="243" y="1890"/>
                    <a:pt x="252" y="2019"/>
                    <a:pt x="174" y="2080"/>
                  </a:cubicBezTo>
                  <a:cubicBezTo>
                    <a:pt x="130" y="2123"/>
                    <a:pt x="78" y="2141"/>
                    <a:pt x="61" y="2193"/>
                  </a:cubicBezTo>
                  <a:cubicBezTo>
                    <a:pt x="9" y="2305"/>
                    <a:pt x="78" y="2409"/>
                    <a:pt x="113" y="2505"/>
                  </a:cubicBezTo>
                  <a:cubicBezTo>
                    <a:pt x="130" y="2565"/>
                    <a:pt x="139" y="2635"/>
                    <a:pt x="122" y="2695"/>
                  </a:cubicBezTo>
                  <a:cubicBezTo>
                    <a:pt x="122" y="2756"/>
                    <a:pt x="139" y="2808"/>
                    <a:pt x="182" y="2834"/>
                  </a:cubicBezTo>
                  <a:cubicBezTo>
                    <a:pt x="313" y="2943"/>
                    <a:pt x="487" y="3034"/>
                    <a:pt x="651" y="3034"/>
                  </a:cubicBezTo>
                  <a:cubicBezTo>
                    <a:pt x="759" y="3034"/>
                    <a:pt x="862" y="2994"/>
                    <a:pt x="945" y="2894"/>
                  </a:cubicBezTo>
                  <a:cubicBezTo>
                    <a:pt x="1031" y="2782"/>
                    <a:pt x="1109" y="2652"/>
                    <a:pt x="1170" y="2505"/>
                  </a:cubicBezTo>
                  <a:cubicBezTo>
                    <a:pt x="1248" y="2357"/>
                    <a:pt x="1317" y="2193"/>
                    <a:pt x="1378" y="2028"/>
                  </a:cubicBezTo>
                  <a:cubicBezTo>
                    <a:pt x="1499" y="1664"/>
                    <a:pt x="1516" y="1274"/>
                    <a:pt x="1542" y="893"/>
                  </a:cubicBezTo>
                  <a:cubicBezTo>
                    <a:pt x="1556" y="899"/>
                    <a:pt x="1570" y="902"/>
                    <a:pt x="1584" y="902"/>
                  </a:cubicBezTo>
                  <a:cubicBezTo>
                    <a:pt x="1629" y="902"/>
                    <a:pt x="1668" y="871"/>
                    <a:pt x="1681" y="824"/>
                  </a:cubicBezTo>
                  <a:cubicBezTo>
                    <a:pt x="1690" y="789"/>
                    <a:pt x="1690" y="746"/>
                    <a:pt x="1681" y="711"/>
                  </a:cubicBezTo>
                  <a:cubicBezTo>
                    <a:pt x="1646" y="642"/>
                    <a:pt x="1629" y="564"/>
                    <a:pt x="1638" y="495"/>
                  </a:cubicBezTo>
                  <a:cubicBezTo>
                    <a:pt x="1646" y="434"/>
                    <a:pt x="1646" y="373"/>
                    <a:pt x="1620" y="313"/>
                  </a:cubicBezTo>
                  <a:cubicBezTo>
                    <a:pt x="1629" y="295"/>
                    <a:pt x="1620" y="278"/>
                    <a:pt x="1612" y="261"/>
                  </a:cubicBezTo>
                  <a:cubicBezTo>
                    <a:pt x="1542" y="183"/>
                    <a:pt x="1473" y="105"/>
                    <a:pt x="1404" y="18"/>
                  </a:cubicBezTo>
                  <a:cubicBezTo>
                    <a:pt x="1393" y="8"/>
                    <a:pt x="1376" y="0"/>
                    <a:pt x="1360" y="0"/>
                  </a:cubicBezTo>
                  <a:close/>
                </a:path>
              </a:pathLst>
            </a:custGeom>
            <a:solidFill>
              <a:srgbClr val="FFFFFF">
                <a:alpha val="7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28"/>
            <p:cNvSpPr/>
            <p:nvPr/>
          </p:nvSpPr>
          <p:spPr>
            <a:xfrm>
              <a:off x="-2507641" y="1557584"/>
              <a:ext cx="98590" cy="183623"/>
            </a:xfrm>
            <a:custGeom>
              <a:avLst/>
              <a:gdLst/>
              <a:ahLst/>
              <a:cxnLst/>
              <a:rect l="l" t="t" r="r" b="b"/>
              <a:pathLst>
                <a:path w="1785" h="3325" extrusionOk="0">
                  <a:moveTo>
                    <a:pt x="719" y="1"/>
                  </a:moveTo>
                  <a:cubicBezTo>
                    <a:pt x="705" y="1"/>
                    <a:pt x="690" y="2"/>
                    <a:pt x="676" y="5"/>
                  </a:cubicBezTo>
                  <a:cubicBezTo>
                    <a:pt x="520" y="31"/>
                    <a:pt x="364" y="100"/>
                    <a:pt x="234" y="196"/>
                  </a:cubicBezTo>
                  <a:cubicBezTo>
                    <a:pt x="174" y="233"/>
                    <a:pt x="211" y="315"/>
                    <a:pt x="267" y="315"/>
                  </a:cubicBezTo>
                  <a:cubicBezTo>
                    <a:pt x="276" y="315"/>
                    <a:pt x="285" y="313"/>
                    <a:pt x="295" y="308"/>
                  </a:cubicBezTo>
                  <a:lnTo>
                    <a:pt x="312" y="291"/>
                  </a:lnTo>
                  <a:lnTo>
                    <a:pt x="312" y="291"/>
                  </a:lnTo>
                  <a:cubicBezTo>
                    <a:pt x="260" y="430"/>
                    <a:pt x="165" y="542"/>
                    <a:pt x="43" y="620"/>
                  </a:cubicBezTo>
                  <a:cubicBezTo>
                    <a:pt x="0" y="638"/>
                    <a:pt x="0" y="707"/>
                    <a:pt x="43" y="724"/>
                  </a:cubicBezTo>
                  <a:lnTo>
                    <a:pt x="139" y="776"/>
                  </a:lnTo>
                  <a:cubicBezTo>
                    <a:pt x="95" y="854"/>
                    <a:pt x="113" y="950"/>
                    <a:pt x="173" y="1019"/>
                  </a:cubicBezTo>
                  <a:cubicBezTo>
                    <a:pt x="139" y="1088"/>
                    <a:pt x="113" y="1157"/>
                    <a:pt x="104" y="1227"/>
                  </a:cubicBezTo>
                  <a:cubicBezTo>
                    <a:pt x="95" y="1261"/>
                    <a:pt x="113" y="1296"/>
                    <a:pt x="147" y="1305"/>
                  </a:cubicBezTo>
                  <a:cubicBezTo>
                    <a:pt x="295" y="1348"/>
                    <a:pt x="381" y="1521"/>
                    <a:pt x="312" y="1669"/>
                  </a:cubicBezTo>
                  <a:cubicBezTo>
                    <a:pt x="303" y="1703"/>
                    <a:pt x="321" y="1729"/>
                    <a:pt x="355" y="1747"/>
                  </a:cubicBezTo>
                  <a:cubicBezTo>
                    <a:pt x="377" y="1750"/>
                    <a:pt x="400" y="1752"/>
                    <a:pt x="422" y="1752"/>
                  </a:cubicBezTo>
                  <a:cubicBezTo>
                    <a:pt x="460" y="1752"/>
                    <a:pt x="499" y="1746"/>
                    <a:pt x="537" y="1729"/>
                  </a:cubicBezTo>
                  <a:cubicBezTo>
                    <a:pt x="543" y="1729"/>
                    <a:pt x="548" y="1728"/>
                    <a:pt x="553" y="1728"/>
                  </a:cubicBezTo>
                  <a:cubicBezTo>
                    <a:pt x="624" y="1728"/>
                    <a:pt x="624" y="1786"/>
                    <a:pt x="632" y="1850"/>
                  </a:cubicBezTo>
                  <a:cubicBezTo>
                    <a:pt x="624" y="1920"/>
                    <a:pt x="650" y="1980"/>
                    <a:pt x="684" y="2032"/>
                  </a:cubicBezTo>
                  <a:cubicBezTo>
                    <a:pt x="632" y="2067"/>
                    <a:pt x="511" y="2084"/>
                    <a:pt x="468" y="2119"/>
                  </a:cubicBezTo>
                  <a:cubicBezTo>
                    <a:pt x="433" y="2145"/>
                    <a:pt x="425" y="2188"/>
                    <a:pt x="433" y="2232"/>
                  </a:cubicBezTo>
                  <a:cubicBezTo>
                    <a:pt x="433" y="2258"/>
                    <a:pt x="442" y="2284"/>
                    <a:pt x="459" y="2310"/>
                  </a:cubicBezTo>
                  <a:cubicBezTo>
                    <a:pt x="477" y="2362"/>
                    <a:pt x="459" y="2370"/>
                    <a:pt x="407" y="2396"/>
                  </a:cubicBezTo>
                  <a:cubicBezTo>
                    <a:pt x="303" y="2457"/>
                    <a:pt x="277" y="2596"/>
                    <a:pt x="355" y="2682"/>
                  </a:cubicBezTo>
                  <a:cubicBezTo>
                    <a:pt x="404" y="2745"/>
                    <a:pt x="465" y="2767"/>
                    <a:pt x="530" y="2767"/>
                  </a:cubicBezTo>
                  <a:cubicBezTo>
                    <a:pt x="581" y="2767"/>
                    <a:pt x="635" y="2753"/>
                    <a:pt x="684" y="2734"/>
                  </a:cubicBezTo>
                  <a:cubicBezTo>
                    <a:pt x="702" y="2786"/>
                    <a:pt x="745" y="2838"/>
                    <a:pt x="797" y="2864"/>
                  </a:cubicBezTo>
                  <a:cubicBezTo>
                    <a:pt x="719" y="2916"/>
                    <a:pt x="624" y="2942"/>
                    <a:pt x="537" y="2994"/>
                  </a:cubicBezTo>
                  <a:cubicBezTo>
                    <a:pt x="442" y="3046"/>
                    <a:pt x="373" y="3150"/>
                    <a:pt x="355" y="3263"/>
                  </a:cubicBezTo>
                  <a:cubicBezTo>
                    <a:pt x="355" y="3300"/>
                    <a:pt x="388" y="3325"/>
                    <a:pt x="419" y="3325"/>
                  </a:cubicBezTo>
                  <a:cubicBezTo>
                    <a:pt x="424" y="3325"/>
                    <a:pt x="429" y="3324"/>
                    <a:pt x="433" y="3323"/>
                  </a:cubicBezTo>
                  <a:cubicBezTo>
                    <a:pt x="771" y="3211"/>
                    <a:pt x="1126" y="3124"/>
                    <a:pt x="1455" y="2994"/>
                  </a:cubicBezTo>
                  <a:cubicBezTo>
                    <a:pt x="1568" y="2968"/>
                    <a:pt x="1663" y="2890"/>
                    <a:pt x="1707" y="2777"/>
                  </a:cubicBezTo>
                  <a:cubicBezTo>
                    <a:pt x="1715" y="2725"/>
                    <a:pt x="1715" y="2674"/>
                    <a:pt x="1698" y="2622"/>
                  </a:cubicBezTo>
                  <a:cubicBezTo>
                    <a:pt x="1759" y="2587"/>
                    <a:pt x="1785" y="2518"/>
                    <a:pt x="1776" y="2448"/>
                  </a:cubicBezTo>
                  <a:cubicBezTo>
                    <a:pt x="1759" y="2318"/>
                    <a:pt x="1637" y="2284"/>
                    <a:pt x="1516" y="2275"/>
                  </a:cubicBezTo>
                  <a:cubicBezTo>
                    <a:pt x="1620" y="1972"/>
                    <a:pt x="1196" y="1738"/>
                    <a:pt x="1161" y="1452"/>
                  </a:cubicBezTo>
                  <a:cubicBezTo>
                    <a:pt x="1135" y="1305"/>
                    <a:pt x="1144" y="1123"/>
                    <a:pt x="1005" y="1036"/>
                  </a:cubicBezTo>
                  <a:cubicBezTo>
                    <a:pt x="972" y="1017"/>
                    <a:pt x="940" y="1007"/>
                    <a:pt x="908" y="1007"/>
                  </a:cubicBezTo>
                  <a:cubicBezTo>
                    <a:pt x="897" y="1007"/>
                    <a:pt x="886" y="1008"/>
                    <a:pt x="875" y="1010"/>
                  </a:cubicBezTo>
                  <a:cubicBezTo>
                    <a:pt x="979" y="820"/>
                    <a:pt x="1204" y="681"/>
                    <a:pt x="1135" y="447"/>
                  </a:cubicBezTo>
                  <a:cubicBezTo>
                    <a:pt x="1126" y="421"/>
                    <a:pt x="1109" y="404"/>
                    <a:pt x="1092" y="404"/>
                  </a:cubicBezTo>
                  <a:cubicBezTo>
                    <a:pt x="1031" y="391"/>
                    <a:pt x="970" y="384"/>
                    <a:pt x="911" y="384"/>
                  </a:cubicBezTo>
                  <a:cubicBezTo>
                    <a:pt x="851" y="384"/>
                    <a:pt x="793" y="391"/>
                    <a:pt x="736" y="404"/>
                  </a:cubicBezTo>
                  <a:cubicBezTo>
                    <a:pt x="754" y="326"/>
                    <a:pt x="806" y="265"/>
                    <a:pt x="875" y="239"/>
                  </a:cubicBezTo>
                  <a:cubicBezTo>
                    <a:pt x="892" y="230"/>
                    <a:pt x="901" y="204"/>
                    <a:pt x="901" y="187"/>
                  </a:cubicBezTo>
                  <a:cubicBezTo>
                    <a:pt x="901" y="80"/>
                    <a:pt x="821" y="1"/>
                    <a:pt x="719" y="1"/>
                  </a:cubicBezTo>
                  <a:close/>
                </a:path>
              </a:pathLst>
            </a:custGeom>
            <a:solidFill>
              <a:srgbClr val="FFFFFF">
                <a:alpha val="7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28"/>
            <p:cNvSpPr/>
            <p:nvPr/>
          </p:nvSpPr>
          <p:spPr>
            <a:xfrm>
              <a:off x="-2559835" y="1633740"/>
              <a:ext cx="62744" cy="85488"/>
            </a:xfrm>
            <a:custGeom>
              <a:avLst/>
              <a:gdLst/>
              <a:ahLst/>
              <a:cxnLst/>
              <a:rect l="l" t="t" r="r" b="b"/>
              <a:pathLst>
                <a:path w="1136" h="1548" extrusionOk="0">
                  <a:moveTo>
                    <a:pt x="837" y="0"/>
                  </a:moveTo>
                  <a:cubicBezTo>
                    <a:pt x="796" y="0"/>
                    <a:pt x="755" y="13"/>
                    <a:pt x="720" y="38"/>
                  </a:cubicBezTo>
                  <a:cubicBezTo>
                    <a:pt x="711" y="38"/>
                    <a:pt x="711" y="47"/>
                    <a:pt x="702" y="47"/>
                  </a:cubicBezTo>
                  <a:lnTo>
                    <a:pt x="330" y="324"/>
                  </a:lnTo>
                  <a:cubicBezTo>
                    <a:pt x="295" y="350"/>
                    <a:pt x="295" y="394"/>
                    <a:pt x="321" y="420"/>
                  </a:cubicBezTo>
                  <a:cubicBezTo>
                    <a:pt x="339" y="446"/>
                    <a:pt x="365" y="463"/>
                    <a:pt x="391" y="480"/>
                  </a:cubicBezTo>
                  <a:cubicBezTo>
                    <a:pt x="353" y="493"/>
                    <a:pt x="310" y="501"/>
                    <a:pt x="269" y="501"/>
                  </a:cubicBezTo>
                  <a:cubicBezTo>
                    <a:pt x="254" y="501"/>
                    <a:pt x="240" y="500"/>
                    <a:pt x="226" y="497"/>
                  </a:cubicBezTo>
                  <a:cubicBezTo>
                    <a:pt x="208" y="491"/>
                    <a:pt x="188" y="488"/>
                    <a:pt x="168" y="488"/>
                  </a:cubicBezTo>
                  <a:cubicBezTo>
                    <a:pt x="132" y="488"/>
                    <a:pt x="95" y="498"/>
                    <a:pt x="61" y="515"/>
                  </a:cubicBezTo>
                  <a:cubicBezTo>
                    <a:pt x="18" y="549"/>
                    <a:pt x="1" y="601"/>
                    <a:pt x="27" y="645"/>
                  </a:cubicBezTo>
                  <a:cubicBezTo>
                    <a:pt x="44" y="697"/>
                    <a:pt x="165" y="757"/>
                    <a:pt x="157" y="809"/>
                  </a:cubicBezTo>
                  <a:cubicBezTo>
                    <a:pt x="157" y="827"/>
                    <a:pt x="113" y="853"/>
                    <a:pt x="105" y="879"/>
                  </a:cubicBezTo>
                  <a:cubicBezTo>
                    <a:pt x="87" y="896"/>
                    <a:pt x="87" y="922"/>
                    <a:pt x="87" y="948"/>
                  </a:cubicBezTo>
                  <a:cubicBezTo>
                    <a:pt x="87" y="1026"/>
                    <a:pt x="148" y="1061"/>
                    <a:pt x="122" y="1147"/>
                  </a:cubicBezTo>
                  <a:cubicBezTo>
                    <a:pt x="96" y="1260"/>
                    <a:pt x="27" y="1381"/>
                    <a:pt x="122" y="1476"/>
                  </a:cubicBezTo>
                  <a:cubicBezTo>
                    <a:pt x="173" y="1523"/>
                    <a:pt x="237" y="1547"/>
                    <a:pt x="302" y="1547"/>
                  </a:cubicBezTo>
                  <a:cubicBezTo>
                    <a:pt x="357" y="1547"/>
                    <a:pt x="412" y="1530"/>
                    <a:pt x="460" y="1494"/>
                  </a:cubicBezTo>
                  <a:cubicBezTo>
                    <a:pt x="624" y="1398"/>
                    <a:pt x="780" y="1295"/>
                    <a:pt x="928" y="1182"/>
                  </a:cubicBezTo>
                  <a:cubicBezTo>
                    <a:pt x="1049" y="1104"/>
                    <a:pt x="1118" y="974"/>
                    <a:pt x="1118" y="835"/>
                  </a:cubicBezTo>
                  <a:cubicBezTo>
                    <a:pt x="1118" y="801"/>
                    <a:pt x="1110" y="766"/>
                    <a:pt x="1101" y="740"/>
                  </a:cubicBezTo>
                  <a:cubicBezTo>
                    <a:pt x="1084" y="705"/>
                    <a:pt x="1032" y="653"/>
                    <a:pt x="1040" y="619"/>
                  </a:cubicBezTo>
                  <a:cubicBezTo>
                    <a:pt x="1049" y="558"/>
                    <a:pt x="1118" y="523"/>
                    <a:pt x="1127" y="454"/>
                  </a:cubicBezTo>
                  <a:cubicBezTo>
                    <a:pt x="1136" y="394"/>
                    <a:pt x="1101" y="359"/>
                    <a:pt x="1066" y="316"/>
                  </a:cubicBezTo>
                  <a:cubicBezTo>
                    <a:pt x="1023" y="264"/>
                    <a:pt x="1049" y="177"/>
                    <a:pt x="1014" y="108"/>
                  </a:cubicBezTo>
                  <a:cubicBezTo>
                    <a:pt x="976" y="37"/>
                    <a:pt x="907" y="0"/>
                    <a:pt x="837" y="0"/>
                  </a:cubicBezTo>
                  <a:close/>
                </a:path>
              </a:pathLst>
            </a:custGeom>
            <a:solidFill>
              <a:srgbClr val="FFFFFF">
                <a:alpha val="7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28"/>
            <p:cNvSpPr/>
            <p:nvPr/>
          </p:nvSpPr>
          <p:spPr>
            <a:xfrm>
              <a:off x="-5009691" y="1281786"/>
              <a:ext cx="1409202" cy="1220196"/>
            </a:xfrm>
            <a:custGeom>
              <a:avLst/>
              <a:gdLst/>
              <a:ahLst/>
              <a:cxnLst/>
              <a:rect l="l" t="t" r="r" b="b"/>
              <a:pathLst>
                <a:path w="25514" h="22095" extrusionOk="0">
                  <a:moveTo>
                    <a:pt x="23227" y="12762"/>
                  </a:moveTo>
                  <a:cubicBezTo>
                    <a:pt x="23218" y="12770"/>
                    <a:pt x="23209" y="12770"/>
                    <a:pt x="23201" y="12770"/>
                  </a:cubicBezTo>
                  <a:lnTo>
                    <a:pt x="23201" y="12762"/>
                  </a:lnTo>
                  <a:close/>
                  <a:moveTo>
                    <a:pt x="16616" y="1"/>
                  </a:moveTo>
                  <a:cubicBezTo>
                    <a:pt x="16602" y="1"/>
                    <a:pt x="16587" y="4"/>
                    <a:pt x="16573" y="9"/>
                  </a:cubicBezTo>
                  <a:cubicBezTo>
                    <a:pt x="16235" y="191"/>
                    <a:pt x="16192" y="633"/>
                    <a:pt x="16183" y="988"/>
                  </a:cubicBezTo>
                  <a:cubicBezTo>
                    <a:pt x="16183" y="1187"/>
                    <a:pt x="16201" y="1395"/>
                    <a:pt x="16348" y="1543"/>
                  </a:cubicBezTo>
                  <a:cubicBezTo>
                    <a:pt x="16461" y="1655"/>
                    <a:pt x="16608" y="1724"/>
                    <a:pt x="16773" y="1742"/>
                  </a:cubicBezTo>
                  <a:cubicBezTo>
                    <a:pt x="16712" y="1898"/>
                    <a:pt x="16816" y="2097"/>
                    <a:pt x="16755" y="2262"/>
                  </a:cubicBezTo>
                  <a:cubicBezTo>
                    <a:pt x="16721" y="2322"/>
                    <a:pt x="16677" y="2383"/>
                    <a:pt x="16625" y="2426"/>
                  </a:cubicBezTo>
                  <a:cubicBezTo>
                    <a:pt x="16582" y="2478"/>
                    <a:pt x="16547" y="2539"/>
                    <a:pt x="16539" y="2608"/>
                  </a:cubicBezTo>
                  <a:cubicBezTo>
                    <a:pt x="16539" y="2686"/>
                    <a:pt x="16547" y="2764"/>
                    <a:pt x="16565" y="2842"/>
                  </a:cubicBezTo>
                  <a:cubicBezTo>
                    <a:pt x="16573" y="2885"/>
                    <a:pt x="16565" y="2929"/>
                    <a:pt x="16539" y="2963"/>
                  </a:cubicBezTo>
                  <a:cubicBezTo>
                    <a:pt x="16530" y="2972"/>
                    <a:pt x="16521" y="2981"/>
                    <a:pt x="16521" y="2981"/>
                  </a:cubicBezTo>
                  <a:cubicBezTo>
                    <a:pt x="16569" y="2652"/>
                    <a:pt x="16313" y="2360"/>
                    <a:pt x="15993" y="2360"/>
                  </a:cubicBezTo>
                  <a:cubicBezTo>
                    <a:pt x="15967" y="2360"/>
                    <a:pt x="15941" y="2362"/>
                    <a:pt x="15915" y="2366"/>
                  </a:cubicBezTo>
                  <a:cubicBezTo>
                    <a:pt x="15847" y="2374"/>
                    <a:pt x="15837" y="2481"/>
                    <a:pt x="15893" y="2511"/>
                  </a:cubicBezTo>
                  <a:lnTo>
                    <a:pt x="15893" y="2511"/>
                  </a:lnTo>
                  <a:cubicBezTo>
                    <a:pt x="15886" y="2507"/>
                    <a:pt x="15881" y="2506"/>
                    <a:pt x="15877" y="2506"/>
                  </a:cubicBezTo>
                  <a:cubicBezTo>
                    <a:pt x="15864" y="2506"/>
                    <a:pt x="15862" y="2520"/>
                    <a:pt x="15837" y="2539"/>
                  </a:cubicBezTo>
                  <a:cubicBezTo>
                    <a:pt x="15811" y="2556"/>
                    <a:pt x="15785" y="2565"/>
                    <a:pt x="15759" y="2573"/>
                  </a:cubicBezTo>
                  <a:cubicBezTo>
                    <a:pt x="15690" y="2591"/>
                    <a:pt x="15629" y="2608"/>
                    <a:pt x="15568" y="2625"/>
                  </a:cubicBezTo>
                  <a:cubicBezTo>
                    <a:pt x="15430" y="2660"/>
                    <a:pt x="15300" y="2677"/>
                    <a:pt x="15161" y="2695"/>
                  </a:cubicBezTo>
                  <a:cubicBezTo>
                    <a:pt x="15140" y="2696"/>
                    <a:pt x="15118" y="2697"/>
                    <a:pt x="15096" y="2697"/>
                  </a:cubicBezTo>
                  <a:cubicBezTo>
                    <a:pt x="14988" y="2697"/>
                    <a:pt x="14880" y="2679"/>
                    <a:pt x="14771" y="2643"/>
                  </a:cubicBezTo>
                  <a:cubicBezTo>
                    <a:pt x="14641" y="2599"/>
                    <a:pt x="14537" y="2513"/>
                    <a:pt x="14416" y="2461"/>
                  </a:cubicBezTo>
                  <a:cubicBezTo>
                    <a:pt x="14344" y="2434"/>
                    <a:pt x="14271" y="2421"/>
                    <a:pt x="14198" y="2421"/>
                  </a:cubicBezTo>
                  <a:cubicBezTo>
                    <a:pt x="13945" y="2421"/>
                    <a:pt x="13707" y="2576"/>
                    <a:pt x="13619" y="2825"/>
                  </a:cubicBezTo>
                  <a:cubicBezTo>
                    <a:pt x="13503" y="2750"/>
                    <a:pt x="13372" y="2712"/>
                    <a:pt x="13236" y="2712"/>
                  </a:cubicBezTo>
                  <a:cubicBezTo>
                    <a:pt x="13200" y="2712"/>
                    <a:pt x="13162" y="2715"/>
                    <a:pt x="13125" y="2721"/>
                  </a:cubicBezTo>
                  <a:cubicBezTo>
                    <a:pt x="12939" y="2739"/>
                    <a:pt x="12699" y="2840"/>
                    <a:pt x="12486" y="2840"/>
                  </a:cubicBezTo>
                  <a:cubicBezTo>
                    <a:pt x="12391" y="2840"/>
                    <a:pt x="12301" y="2820"/>
                    <a:pt x="12224" y="2764"/>
                  </a:cubicBezTo>
                  <a:cubicBezTo>
                    <a:pt x="12146" y="2703"/>
                    <a:pt x="12060" y="2582"/>
                    <a:pt x="12094" y="2478"/>
                  </a:cubicBezTo>
                  <a:cubicBezTo>
                    <a:pt x="12112" y="2418"/>
                    <a:pt x="12172" y="2383"/>
                    <a:pt x="12216" y="2331"/>
                  </a:cubicBezTo>
                  <a:cubicBezTo>
                    <a:pt x="12250" y="2288"/>
                    <a:pt x="12268" y="2236"/>
                    <a:pt x="12268" y="2184"/>
                  </a:cubicBezTo>
                  <a:cubicBezTo>
                    <a:pt x="12259" y="2071"/>
                    <a:pt x="12198" y="1976"/>
                    <a:pt x="12094" y="1924"/>
                  </a:cubicBezTo>
                  <a:cubicBezTo>
                    <a:pt x="12022" y="1893"/>
                    <a:pt x="11943" y="1877"/>
                    <a:pt x="11863" y="1877"/>
                  </a:cubicBezTo>
                  <a:cubicBezTo>
                    <a:pt x="11810" y="1877"/>
                    <a:pt x="11756" y="1884"/>
                    <a:pt x="11704" y="1898"/>
                  </a:cubicBezTo>
                  <a:cubicBezTo>
                    <a:pt x="11630" y="1911"/>
                    <a:pt x="11554" y="1918"/>
                    <a:pt x="11478" y="1918"/>
                  </a:cubicBezTo>
                  <a:cubicBezTo>
                    <a:pt x="11213" y="1918"/>
                    <a:pt x="10950" y="1836"/>
                    <a:pt x="10734" y="1681"/>
                  </a:cubicBezTo>
                  <a:cubicBezTo>
                    <a:pt x="10646" y="1517"/>
                    <a:pt x="10479" y="1424"/>
                    <a:pt x="10308" y="1424"/>
                  </a:cubicBezTo>
                  <a:cubicBezTo>
                    <a:pt x="10226" y="1424"/>
                    <a:pt x="10143" y="1446"/>
                    <a:pt x="10067" y="1491"/>
                  </a:cubicBezTo>
                  <a:cubicBezTo>
                    <a:pt x="10006" y="1525"/>
                    <a:pt x="9954" y="1568"/>
                    <a:pt x="9911" y="1620"/>
                  </a:cubicBezTo>
                  <a:cubicBezTo>
                    <a:pt x="9866" y="1665"/>
                    <a:pt x="9841" y="1724"/>
                    <a:pt x="9792" y="1724"/>
                  </a:cubicBezTo>
                  <a:cubicBezTo>
                    <a:pt x="9774" y="1724"/>
                    <a:pt x="9754" y="1717"/>
                    <a:pt x="9729" y="1698"/>
                  </a:cubicBezTo>
                  <a:cubicBezTo>
                    <a:pt x="9669" y="1638"/>
                    <a:pt x="9608" y="1568"/>
                    <a:pt x="9565" y="1499"/>
                  </a:cubicBezTo>
                  <a:cubicBezTo>
                    <a:pt x="9504" y="1421"/>
                    <a:pt x="9443" y="1343"/>
                    <a:pt x="9383" y="1257"/>
                  </a:cubicBezTo>
                  <a:cubicBezTo>
                    <a:pt x="9368" y="1230"/>
                    <a:pt x="9341" y="1217"/>
                    <a:pt x="9314" y="1217"/>
                  </a:cubicBezTo>
                  <a:cubicBezTo>
                    <a:pt x="9280" y="1217"/>
                    <a:pt x="9245" y="1239"/>
                    <a:pt x="9235" y="1283"/>
                  </a:cubicBezTo>
                  <a:cubicBezTo>
                    <a:pt x="9235" y="1284"/>
                    <a:pt x="9233" y="1285"/>
                    <a:pt x="9230" y="1285"/>
                  </a:cubicBezTo>
                  <a:cubicBezTo>
                    <a:pt x="9204" y="1285"/>
                    <a:pt x="9096" y="1213"/>
                    <a:pt x="9088" y="1205"/>
                  </a:cubicBezTo>
                  <a:cubicBezTo>
                    <a:pt x="9045" y="1179"/>
                    <a:pt x="8993" y="1161"/>
                    <a:pt x="8932" y="1161"/>
                  </a:cubicBezTo>
                  <a:cubicBezTo>
                    <a:pt x="8820" y="1161"/>
                    <a:pt x="8698" y="1187"/>
                    <a:pt x="8594" y="1257"/>
                  </a:cubicBezTo>
                  <a:cubicBezTo>
                    <a:pt x="8490" y="1317"/>
                    <a:pt x="8395" y="1404"/>
                    <a:pt x="8282" y="1456"/>
                  </a:cubicBezTo>
                  <a:cubicBezTo>
                    <a:pt x="8232" y="1485"/>
                    <a:pt x="8170" y="1501"/>
                    <a:pt x="8106" y="1501"/>
                  </a:cubicBezTo>
                  <a:cubicBezTo>
                    <a:pt x="8093" y="1501"/>
                    <a:pt x="8079" y="1501"/>
                    <a:pt x="8066" y="1499"/>
                  </a:cubicBezTo>
                  <a:cubicBezTo>
                    <a:pt x="8049" y="1493"/>
                    <a:pt x="8032" y="1490"/>
                    <a:pt x="8013" y="1490"/>
                  </a:cubicBezTo>
                  <a:cubicBezTo>
                    <a:pt x="7983" y="1490"/>
                    <a:pt x="7951" y="1497"/>
                    <a:pt x="7919" y="1508"/>
                  </a:cubicBezTo>
                  <a:cubicBezTo>
                    <a:pt x="7841" y="1543"/>
                    <a:pt x="7815" y="1629"/>
                    <a:pt x="7763" y="1690"/>
                  </a:cubicBezTo>
                  <a:cubicBezTo>
                    <a:pt x="7726" y="1730"/>
                    <a:pt x="7676" y="1739"/>
                    <a:pt x="7623" y="1739"/>
                  </a:cubicBezTo>
                  <a:cubicBezTo>
                    <a:pt x="7586" y="1739"/>
                    <a:pt x="7548" y="1735"/>
                    <a:pt x="7511" y="1735"/>
                  </a:cubicBezTo>
                  <a:cubicBezTo>
                    <a:pt x="7487" y="1735"/>
                    <a:pt x="7464" y="1736"/>
                    <a:pt x="7442" y="1742"/>
                  </a:cubicBezTo>
                  <a:cubicBezTo>
                    <a:pt x="7355" y="1750"/>
                    <a:pt x="7286" y="1820"/>
                    <a:pt x="7260" y="1898"/>
                  </a:cubicBezTo>
                  <a:cubicBezTo>
                    <a:pt x="7252" y="1950"/>
                    <a:pt x="7286" y="1993"/>
                    <a:pt x="7321" y="2028"/>
                  </a:cubicBezTo>
                  <a:lnTo>
                    <a:pt x="7373" y="2106"/>
                  </a:lnTo>
                  <a:cubicBezTo>
                    <a:pt x="7087" y="2080"/>
                    <a:pt x="6818" y="1967"/>
                    <a:pt x="6593" y="1794"/>
                  </a:cubicBezTo>
                  <a:cubicBezTo>
                    <a:pt x="6472" y="1690"/>
                    <a:pt x="6342" y="1620"/>
                    <a:pt x="6195" y="1568"/>
                  </a:cubicBezTo>
                  <a:cubicBezTo>
                    <a:pt x="6030" y="1517"/>
                    <a:pt x="5857" y="1543"/>
                    <a:pt x="5701" y="1456"/>
                  </a:cubicBezTo>
                  <a:cubicBezTo>
                    <a:pt x="5562" y="1387"/>
                    <a:pt x="5441" y="1274"/>
                    <a:pt x="5311" y="1205"/>
                  </a:cubicBezTo>
                  <a:cubicBezTo>
                    <a:pt x="5164" y="1118"/>
                    <a:pt x="5008" y="1066"/>
                    <a:pt x="4852" y="1031"/>
                  </a:cubicBezTo>
                  <a:cubicBezTo>
                    <a:pt x="4761" y="1017"/>
                    <a:pt x="4671" y="1011"/>
                    <a:pt x="4578" y="1011"/>
                  </a:cubicBezTo>
                  <a:cubicBezTo>
                    <a:pt x="4503" y="1011"/>
                    <a:pt x="4427" y="1015"/>
                    <a:pt x="4349" y="1023"/>
                  </a:cubicBezTo>
                  <a:cubicBezTo>
                    <a:pt x="4323" y="1024"/>
                    <a:pt x="4295" y="1025"/>
                    <a:pt x="4266" y="1025"/>
                  </a:cubicBezTo>
                  <a:cubicBezTo>
                    <a:pt x="4129" y="1025"/>
                    <a:pt x="3971" y="998"/>
                    <a:pt x="3942" y="841"/>
                  </a:cubicBezTo>
                  <a:cubicBezTo>
                    <a:pt x="3933" y="797"/>
                    <a:pt x="3899" y="771"/>
                    <a:pt x="3864" y="771"/>
                  </a:cubicBezTo>
                  <a:cubicBezTo>
                    <a:pt x="3535" y="771"/>
                    <a:pt x="3214" y="745"/>
                    <a:pt x="2894" y="702"/>
                  </a:cubicBezTo>
                  <a:cubicBezTo>
                    <a:pt x="2902" y="633"/>
                    <a:pt x="2885" y="555"/>
                    <a:pt x="2851" y="494"/>
                  </a:cubicBezTo>
                  <a:cubicBezTo>
                    <a:pt x="2807" y="440"/>
                    <a:pt x="2739" y="409"/>
                    <a:pt x="2671" y="409"/>
                  </a:cubicBezTo>
                  <a:cubicBezTo>
                    <a:pt x="2631" y="409"/>
                    <a:pt x="2591" y="420"/>
                    <a:pt x="2556" y="442"/>
                  </a:cubicBezTo>
                  <a:cubicBezTo>
                    <a:pt x="2426" y="538"/>
                    <a:pt x="2305" y="642"/>
                    <a:pt x="2192" y="754"/>
                  </a:cubicBezTo>
                  <a:cubicBezTo>
                    <a:pt x="2079" y="858"/>
                    <a:pt x="1950" y="1014"/>
                    <a:pt x="1794" y="1040"/>
                  </a:cubicBezTo>
                  <a:cubicBezTo>
                    <a:pt x="1516" y="1075"/>
                    <a:pt x="1360" y="1283"/>
                    <a:pt x="1265" y="1525"/>
                  </a:cubicBezTo>
                  <a:cubicBezTo>
                    <a:pt x="1213" y="1672"/>
                    <a:pt x="1152" y="1820"/>
                    <a:pt x="1066" y="1950"/>
                  </a:cubicBezTo>
                  <a:cubicBezTo>
                    <a:pt x="999" y="2030"/>
                    <a:pt x="896" y="2100"/>
                    <a:pt x="793" y="2100"/>
                  </a:cubicBezTo>
                  <a:cubicBezTo>
                    <a:pt x="762" y="2100"/>
                    <a:pt x="732" y="2094"/>
                    <a:pt x="702" y="2080"/>
                  </a:cubicBezTo>
                  <a:cubicBezTo>
                    <a:pt x="689" y="2075"/>
                    <a:pt x="676" y="2073"/>
                    <a:pt x="664" y="2073"/>
                  </a:cubicBezTo>
                  <a:cubicBezTo>
                    <a:pt x="652" y="2073"/>
                    <a:pt x="641" y="2075"/>
                    <a:pt x="633" y="2080"/>
                  </a:cubicBezTo>
                  <a:cubicBezTo>
                    <a:pt x="619" y="2073"/>
                    <a:pt x="605" y="2070"/>
                    <a:pt x="592" y="2070"/>
                  </a:cubicBezTo>
                  <a:cubicBezTo>
                    <a:pt x="539" y="2070"/>
                    <a:pt x="496" y="2119"/>
                    <a:pt x="503" y="2175"/>
                  </a:cubicBezTo>
                  <a:cubicBezTo>
                    <a:pt x="511" y="2236"/>
                    <a:pt x="477" y="2305"/>
                    <a:pt x="416" y="2331"/>
                  </a:cubicBezTo>
                  <a:cubicBezTo>
                    <a:pt x="364" y="2366"/>
                    <a:pt x="364" y="2443"/>
                    <a:pt x="416" y="2478"/>
                  </a:cubicBezTo>
                  <a:cubicBezTo>
                    <a:pt x="589" y="2599"/>
                    <a:pt x="728" y="2747"/>
                    <a:pt x="841" y="2920"/>
                  </a:cubicBezTo>
                  <a:cubicBezTo>
                    <a:pt x="927" y="3059"/>
                    <a:pt x="988" y="3267"/>
                    <a:pt x="1178" y="3293"/>
                  </a:cubicBezTo>
                  <a:cubicBezTo>
                    <a:pt x="1184" y="3293"/>
                    <a:pt x="1190" y="3293"/>
                    <a:pt x="1196" y="3293"/>
                  </a:cubicBezTo>
                  <a:cubicBezTo>
                    <a:pt x="1245" y="3293"/>
                    <a:pt x="1291" y="3276"/>
                    <a:pt x="1334" y="3276"/>
                  </a:cubicBezTo>
                  <a:cubicBezTo>
                    <a:pt x="1369" y="3276"/>
                    <a:pt x="1401" y="3287"/>
                    <a:pt x="1430" y="3327"/>
                  </a:cubicBezTo>
                  <a:cubicBezTo>
                    <a:pt x="1499" y="3405"/>
                    <a:pt x="1534" y="3500"/>
                    <a:pt x="1525" y="3604"/>
                  </a:cubicBezTo>
                  <a:cubicBezTo>
                    <a:pt x="1502" y="3678"/>
                    <a:pt x="1419" y="3712"/>
                    <a:pt x="1330" y="3712"/>
                  </a:cubicBezTo>
                  <a:cubicBezTo>
                    <a:pt x="1189" y="3712"/>
                    <a:pt x="1032" y="3627"/>
                    <a:pt x="1075" y="3483"/>
                  </a:cubicBezTo>
                  <a:cubicBezTo>
                    <a:pt x="1088" y="3428"/>
                    <a:pt x="1041" y="3378"/>
                    <a:pt x="991" y="3378"/>
                  </a:cubicBezTo>
                  <a:cubicBezTo>
                    <a:pt x="978" y="3378"/>
                    <a:pt x="965" y="3381"/>
                    <a:pt x="953" y="3388"/>
                  </a:cubicBezTo>
                  <a:lnTo>
                    <a:pt x="52" y="3951"/>
                  </a:lnTo>
                  <a:cubicBezTo>
                    <a:pt x="9" y="3977"/>
                    <a:pt x="0" y="4029"/>
                    <a:pt x="18" y="4064"/>
                  </a:cubicBezTo>
                  <a:cubicBezTo>
                    <a:pt x="44" y="4116"/>
                    <a:pt x="87" y="4150"/>
                    <a:pt x="139" y="4168"/>
                  </a:cubicBezTo>
                  <a:cubicBezTo>
                    <a:pt x="191" y="4176"/>
                    <a:pt x="251" y="4194"/>
                    <a:pt x="303" y="4211"/>
                  </a:cubicBezTo>
                  <a:cubicBezTo>
                    <a:pt x="364" y="4245"/>
                    <a:pt x="303" y="4349"/>
                    <a:pt x="312" y="4419"/>
                  </a:cubicBezTo>
                  <a:cubicBezTo>
                    <a:pt x="321" y="4471"/>
                    <a:pt x="347" y="4531"/>
                    <a:pt x="390" y="4566"/>
                  </a:cubicBezTo>
                  <a:cubicBezTo>
                    <a:pt x="477" y="4638"/>
                    <a:pt x="581" y="4674"/>
                    <a:pt x="689" y="4674"/>
                  </a:cubicBezTo>
                  <a:cubicBezTo>
                    <a:pt x="711" y="4674"/>
                    <a:pt x="732" y="4673"/>
                    <a:pt x="754" y="4670"/>
                  </a:cubicBezTo>
                  <a:cubicBezTo>
                    <a:pt x="805" y="4666"/>
                    <a:pt x="874" y="4653"/>
                    <a:pt x="940" y="4653"/>
                  </a:cubicBezTo>
                  <a:cubicBezTo>
                    <a:pt x="1020" y="4653"/>
                    <a:pt x="1097" y="4672"/>
                    <a:pt x="1135" y="4748"/>
                  </a:cubicBezTo>
                  <a:cubicBezTo>
                    <a:pt x="1148" y="4774"/>
                    <a:pt x="1176" y="4787"/>
                    <a:pt x="1204" y="4787"/>
                  </a:cubicBezTo>
                  <a:cubicBezTo>
                    <a:pt x="1233" y="4787"/>
                    <a:pt x="1261" y="4774"/>
                    <a:pt x="1274" y="4748"/>
                  </a:cubicBezTo>
                  <a:cubicBezTo>
                    <a:pt x="1334" y="4627"/>
                    <a:pt x="1456" y="4540"/>
                    <a:pt x="1586" y="4540"/>
                  </a:cubicBezTo>
                  <a:cubicBezTo>
                    <a:pt x="1577" y="4566"/>
                    <a:pt x="1560" y="4592"/>
                    <a:pt x="1542" y="4618"/>
                  </a:cubicBezTo>
                  <a:cubicBezTo>
                    <a:pt x="1516" y="4670"/>
                    <a:pt x="1534" y="4731"/>
                    <a:pt x="1594" y="4748"/>
                  </a:cubicBezTo>
                  <a:cubicBezTo>
                    <a:pt x="1681" y="4774"/>
                    <a:pt x="1681" y="4904"/>
                    <a:pt x="1638" y="4973"/>
                  </a:cubicBezTo>
                  <a:cubicBezTo>
                    <a:pt x="1568" y="5060"/>
                    <a:pt x="1464" y="5112"/>
                    <a:pt x="1352" y="5112"/>
                  </a:cubicBezTo>
                  <a:cubicBezTo>
                    <a:pt x="1239" y="5112"/>
                    <a:pt x="1135" y="5120"/>
                    <a:pt x="1023" y="5138"/>
                  </a:cubicBezTo>
                  <a:cubicBezTo>
                    <a:pt x="927" y="5198"/>
                    <a:pt x="849" y="5276"/>
                    <a:pt x="797" y="5380"/>
                  </a:cubicBezTo>
                  <a:lnTo>
                    <a:pt x="563" y="5736"/>
                  </a:lnTo>
                  <a:cubicBezTo>
                    <a:pt x="485" y="5822"/>
                    <a:pt x="442" y="5926"/>
                    <a:pt x="425" y="6047"/>
                  </a:cubicBezTo>
                  <a:cubicBezTo>
                    <a:pt x="433" y="6134"/>
                    <a:pt x="485" y="6212"/>
                    <a:pt x="563" y="6264"/>
                  </a:cubicBezTo>
                  <a:cubicBezTo>
                    <a:pt x="598" y="6281"/>
                    <a:pt x="641" y="6299"/>
                    <a:pt x="676" y="6325"/>
                  </a:cubicBezTo>
                  <a:cubicBezTo>
                    <a:pt x="693" y="6342"/>
                    <a:pt x="711" y="6359"/>
                    <a:pt x="719" y="6377"/>
                  </a:cubicBezTo>
                  <a:cubicBezTo>
                    <a:pt x="728" y="6394"/>
                    <a:pt x="711" y="6420"/>
                    <a:pt x="737" y="6420"/>
                  </a:cubicBezTo>
                  <a:cubicBezTo>
                    <a:pt x="667" y="6420"/>
                    <a:pt x="633" y="6489"/>
                    <a:pt x="659" y="6541"/>
                  </a:cubicBezTo>
                  <a:cubicBezTo>
                    <a:pt x="763" y="6715"/>
                    <a:pt x="901" y="6905"/>
                    <a:pt x="1101" y="6957"/>
                  </a:cubicBezTo>
                  <a:cubicBezTo>
                    <a:pt x="1126" y="6961"/>
                    <a:pt x="1150" y="6964"/>
                    <a:pt x="1173" y="6964"/>
                  </a:cubicBezTo>
                  <a:cubicBezTo>
                    <a:pt x="1196" y="6964"/>
                    <a:pt x="1217" y="6961"/>
                    <a:pt x="1239" y="6957"/>
                  </a:cubicBezTo>
                  <a:cubicBezTo>
                    <a:pt x="1270" y="6957"/>
                    <a:pt x="1306" y="6942"/>
                    <a:pt x="1336" y="6942"/>
                  </a:cubicBezTo>
                  <a:cubicBezTo>
                    <a:pt x="1358" y="6942"/>
                    <a:pt x="1376" y="6949"/>
                    <a:pt x="1386" y="6974"/>
                  </a:cubicBezTo>
                  <a:cubicBezTo>
                    <a:pt x="1395" y="7035"/>
                    <a:pt x="1404" y="7104"/>
                    <a:pt x="1395" y="7174"/>
                  </a:cubicBezTo>
                  <a:cubicBezTo>
                    <a:pt x="1395" y="7243"/>
                    <a:pt x="1386" y="7321"/>
                    <a:pt x="1378" y="7390"/>
                  </a:cubicBezTo>
                  <a:cubicBezTo>
                    <a:pt x="1369" y="7416"/>
                    <a:pt x="1386" y="7442"/>
                    <a:pt x="1412" y="7460"/>
                  </a:cubicBezTo>
                  <a:cubicBezTo>
                    <a:pt x="1466" y="7490"/>
                    <a:pt x="1524" y="7506"/>
                    <a:pt x="1580" y="7506"/>
                  </a:cubicBezTo>
                  <a:cubicBezTo>
                    <a:pt x="1650" y="7506"/>
                    <a:pt x="1718" y="7482"/>
                    <a:pt x="1776" y="7434"/>
                  </a:cubicBezTo>
                  <a:cubicBezTo>
                    <a:pt x="1811" y="7408"/>
                    <a:pt x="1872" y="7312"/>
                    <a:pt x="1915" y="7312"/>
                  </a:cubicBezTo>
                  <a:cubicBezTo>
                    <a:pt x="1917" y="7312"/>
                    <a:pt x="1920" y="7312"/>
                    <a:pt x="1922" y="7312"/>
                  </a:cubicBezTo>
                  <a:cubicBezTo>
                    <a:pt x="1986" y="7312"/>
                    <a:pt x="2011" y="7418"/>
                    <a:pt x="2027" y="7468"/>
                  </a:cubicBezTo>
                  <a:cubicBezTo>
                    <a:pt x="2034" y="7506"/>
                    <a:pt x="2068" y="7530"/>
                    <a:pt x="2106" y="7530"/>
                  </a:cubicBezTo>
                  <a:cubicBezTo>
                    <a:pt x="2120" y="7530"/>
                    <a:pt x="2135" y="7527"/>
                    <a:pt x="2149" y="7520"/>
                  </a:cubicBezTo>
                  <a:cubicBezTo>
                    <a:pt x="2279" y="7460"/>
                    <a:pt x="2409" y="7408"/>
                    <a:pt x="2539" y="7356"/>
                  </a:cubicBezTo>
                  <a:lnTo>
                    <a:pt x="2539" y="7356"/>
                  </a:lnTo>
                  <a:cubicBezTo>
                    <a:pt x="2478" y="7399"/>
                    <a:pt x="2426" y="7442"/>
                    <a:pt x="2383" y="7494"/>
                  </a:cubicBezTo>
                  <a:cubicBezTo>
                    <a:pt x="2305" y="7624"/>
                    <a:pt x="2400" y="7780"/>
                    <a:pt x="2296" y="7893"/>
                  </a:cubicBezTo>
                  <a:cubicBezTo>
                    <a:pt x="2192" y="8005"/>
                    <a:pt x="2053" y="8109"/>
                    <a:pt x="1941" y="8213"/>
                  </a:cubicBezTo>
                  <a:cubicBezTo>
                    <a:pt x="1820" y="8326"/>
                    <a:pt x="1672" y="8456"/>
                    <a:pt x="1534" y="8577"/>
                  </a:cubicBezTo>
                  <a:cubicBezTo>
                    <a:pt x="1478" y="8633"/>
                    <a:pt x="1525" y="8726"/>
                    <a:pt x="1601" y="8726"/>
                  </a:cubicBezTo>
                  <a:cubicBezTo>
                    <a:pt x="1607" y="8726"/>
                    <a:pt x="1614" y="8726"/>
                    <a:pt x="1620" y="8724"/>
                  </a:cubicBezTo>
                  <a:cubicBezTo>
                    <a:pt x="1976" y="8612"/>
                    <a:pt x="2313" y="8439"/>
                    <a:pt x="2608" y="8205"/>
                  </a:cubicBezTo>
                  <a:cubicBezTo>
                    <a:pt x="2669" y="8153"/>
                    <a:pt x="2721" y="8092"/>
                    <a:pt x="2764" y="8023"/>
                  </a:cubicBezTo>
                  <a:cubicBezTo>
                    <a:pt x="2799" y="7936"/>
                    <a:pt x="2851" y="7858"/>
                    <a:pt x="2911" y="7797"/>
                  </a:cubicBezTo>
                  <a:cubicBezTo>
                    <a:pt x="3032" y="7702"/>
                    <a:pt x="3197" y="7668"/>
                    <a:pt x="3301" y="7546"/>
                  </a:cubicBezTo>
                  <a:cubicBezTo>
                    <a:pt x="3396" y="7451"/>
                    <a:pt x="3422" y="7312"/>
                    <a:pt x="3379" y="7191"/>
                  </a:cubicBezTo>
                  <a:cubicBezTo>
                    <a:pt x="3370" y="7165"/>
                    <a:pt x="3327" y="7130"/>
                    <a:pt x="3327" y="7104"/>
                  </a:cubicBezTo>
                  <a:cubicBezTo>
                    <a:pt x="3318" y="7078"/>
                    <a:pt x="3370" y="6992"/>
                    <a:pt x="3388" y="6966"/>
                  </a:cubicBezTo>
                  <a:cubicBezTo>
                    <a:pt x="3440" y="6870"/>
                    <a:pt x="3500" y="6775"/>
                    <a:pt x="3552" y="6689"/>
                  </a:cubicBezTo>
                  <a:lnTo>
                    <a:pt x="3708" y="6403"/>
                  </a:lnTo>
                  <a:cubicBezTo>
                    <a:pt x="3760" y="6316"/>
                    <a:pt x="3795" y="6238"/>
                    <a:pt x="3907" y="6229"/>
                  </a:cubicBezTo>
                  <a:cubicBezTo>
                    <a:pt x="3985" y="6229"/>
                    <a:pt x="4055" y="6221"/>
                    <a:pt x="4133" y="6203"/>
                  </a:cubicBezTo>
                  <a:cubicBezTo>
                    <a:pt x="4133" y="6238"/>
                    <a:pt x="4141" y="6273"/>
                    <a:pt x="4150" y="6307"/>
                  </a:cubicBezTo>
                  <a:cubicBezTo>
                    <a:pt x="3925" y="6420"/>
                    <a:pt x="3760" y="6611"/>
                    <a:pt x="3674" y="6836"/>
                  </a:cubicBezTo>
                  <a:cubicBezTo>
                    <a:pt x="3656" y="6870"/>
                    <a:pt x="3674" y="6914"/>
                    <a:pt x="3708" y="6931"/>
                  </a:cubicBezTo>
                  <a:cubicBezTo>
                    <a:pt x="3769" y="6974"/>
                    <a:pt x="3777" y="7061"/>
                    <a:pt x="3726" y="7113"/>
                  </a:cubicBezTo>
                  <a:cubicBezTo>
                    <a:pt x="3665" y="7156"/>
                    <a:pt x="3674" y="7252"/>
                    <a:pt x="3743" y="7269"/>
                  </a:cubicBezTo>
                  <a:cubicBezTo>
                    <a:pt x="3773" y="7277"/>
                    <a:pt x="3802" y="7281"/>
                    <a:pt x="3830" y="7281"/>
                  </a:cubicBezTo>
                  <a:cubicBezTo>
                    <a:pt x="4008" y="7281"/>
                    <a:pt x="4133" y="7127"/>
                    <a:pt x="4245" y="6992"/>
                  </a:cubicBezTo>
                  <a:cubicBezTo>
                    <a:pt x="4271" y="6948"/>
                    <a:pt x="4315" y="6905"/>
                    <a:pt x="4358" y="6879"/>
                  </a:cubicBezTo>
                  <a:cubicBezTo>
                    <a:pt x="4401" y="6853"/>
                    <a:pt x="4453" y="6836"/>
                    <a:pt x="4514" y="6827"/>
                  </a:cubicBezTo>
                  <a:cubicBezTo>
                    <a:pt x="4601" y="6801"/>
                    <a:pt x="4661" y="6723"/>
                    <a:pt x="4661" y="6628"/>
                  </a:cubicBezTo>
                  <a:cubicBezTo>
                    <a:pt x="4661" y="6585"/>
                    <a:pt x="4652" y="6533"/>
                    <a:pt x="4635" y="6489"/>
                  </a:cubicBezTo>
                  <a:cubicBezTo>
                    <a:pt x="4635" y="6472"/>
                    <a:pt x="4626" y="6446"/>
                    <a:pt x="4626" y="6420"/>
                  </a:cubicBezTo>
                  <a:lnTo>
                    <a:pt x="4626" y="6394"/>
                  </a:lnTo>
                  <a:cubicBezTo>
                    <a:pt x="4631" y="6380"/>
                    <a:pt x="4636" y="6373"/>
                    <a:pt x="4638" y="6373"/>
                  </a:cubicBezTo>
                  <a:lnTo>
                    <a:pt x="4638" y="6373"/>
                  </a:lnTo>
                  <a:cubicBezTo>
                    <a:pt x="4639" y="6373"/>
                    <a:pt x="4639" y="6378"/>
                    <a:pt x="4635" y="6385"/>
                  </a:cubicBezTo>
                  <a:cubicBezTo>
                    <a:pt x="4652" y="6420"/>
                    <a:pt x="4678" y="6455"/>
                    <a:pt x="4704" y="6489"/>
                  </a:cubicBezTo>
                  <a:cubicBezTo>
                    <a:pt x="4730" y="6515"/>
                    <a:pt x="4774" y="6533"/>
                    <a:pt x="4808" y="6541"/>
                  </a:cubicBezTo>
                  <a:cubicBezTo>
                    <a:pt x="4830" y="6547"/>
                    <a:pt x="4851" y="6549"/>
                    <a:pt x="4872" y="6549"/>
                  </a:cubicBezTo>
                  <a:cubicBezTo>
                    <a:pt x="4937" y="6549"/>
                    <a:pt x="5000" y="6529"/>
                    <a:pt x="5066" y="6529"/>
                  </a:cubicBezTo>
                  <a:cubicBezTo>
                    <a:pt x="5081" y="6529"/>
                    <a:pt x="5096" y="6530"/>
                    <a:pt x="5112" y="6533"/>
                  </a:cubicBezTo>
                  <a:cubicBezTo>
                    <a:pt x="5216" y="6567"/>
                    <a:pt x="5302" y="6637"/>
                    <a:pt x="5363" y="6732"/>
                  </a:cubicBezTo>
                  <a:cubicBezTo>
                    <a:pt x="5363" y="6758"/>
                    <a:pt x="5380" y="6775"/>
                    <a:pt x="5406" y="6784"/>
                  </a:cubicBezTo>
                  <a:cubicBezTo>
                    <a:pt x="5796" y="6957"/>
                    <a:pt x="6273" y="6784"/>
                    <a:pt x="6619" y="7087"/>
                  </a:cubicBezTo>
                  <a:cubicBezTo>
                    <a:pt x="6966" y="7382"/>
                    <a:pt x="7243" y="7737"/>
                    <a:pt x="7442" y="8144"/>
                  </a:cubicBezTo>
                  <a:cubicBezTo>
                    <a:pt x="7511" y="8326"/>
                    <a:pt x="7624" y="8482"/>
                    <a:pt x="7771" y="8612"/>
                  </a:cubicBezTo>
                  <a:cubicBezTo>
                    <a:pt x="7841" y="8664"/>
                    <a:pt x="7927" y="8698"/>
                    <a:pt x="8014" y="8716"/>
                  </a:cubicBezTo>
                  <a:cubicBezTo>
                    <a:pt x="8021" y="8717"/>
                    <a:pt x="8030" y="8717"/>
                    <a:pt x="8039" y="8717"/>
                  </a:cubicBezTo>
                  <a:cubicBezTo>
                    <a:pt x="8081" y="8717"/>
                    <a:pt x="8135" y="8709"/>
                    <a:pt x="8184" y="8709"/>
                  </a:cubicBezTo>
                  <a:cubicBezTo>
                    <a:pt x="8229" y="8709"/>
                    <a:pt x="8269" y="8716"/>
                    <a:pt x="8291" y="8742"/>
                  </a:cubicBezTo>
                  <a:cubicBezTo>
                    <a:pt x="8352" y="8802"/>
                    <a:pt x="8334" y="8880"/>
                    <a:pt x="8412" y="8932"/>
                  </a:cubicBezTo>
                  <a:cubicBezTo>
                    <a:pt x="8482" y="8984"/>
                    <a:pt x="8620" y="8941"/>
                    <a:pt x="8672" y="9045"/>
                  </a:cubicBezTo>
                  <a:cubicBezTo>
                    <a:pt x="8698" y="9132"/>
                    <a:pt x="8707" y="9227"/>
                    <a:pt x="8690" y="9322"/>
                  </a:cubicBezTo>
                  <a:cubicBezTo>
                    <a:pt x="8672" y="9426"/>
                    <a:pt x="8698" y="9539"/>
                    <a:pt x="8750" y="9625"/>
                  </a:cubicBezTo>
                  <a:cubicBezTo>
                    <a:pt x="8854" y="9799"/>
                    <a:pt x="9019" y="9911"/>
                    <a:pt x="9123" y="10085"/>
                  </a:cubicBezTo>
                  <a:cubicBezTo>
                    <a:pt x="9166" y="10171"/>
                    <a:pt x="9201" y="10267"/>
                    <a:pt x="9227" y="10362"/>
                  </a:cubicBezTo>
                  <a:cubicBezTo>
                    <a:pt x="9235" y="10466"/>
                    <a:pt x="9261" y="10561"/>
                    <a:pt x="9313" y="10648"/>
                  </a:cubicBezTo>
                  <a:cubicBezTo>
                    <a:pt x="9426" y="10786"/>
                    <a:pt x="9660" y="10760"/>
                    <a:pt x="9807" y="10812"/>
                  </a:cubicBezTo>
                  <a:cubicBezTo>
                    <a:pt x="9946" y="10856"/>
                    <a:pt x="10154" y="11012"/>
                    <a:pt x="10041" y="11176"/>
                  </a:cubicBezTo>
                  <a:cubicBezTo>
                    <a:pt x="10015" y="11220"/>
                    <a:pt x="9980" y="11220"/>
                    <a:pt x="9954" y="11245"/>
                  </a:cubicBezTo>
                  <a:cubicBezTo>
                    <a:pt x="9928" y="11271"/>
                    <a:pt x="9920" y="11306"/>
                    <a:pt x="9920" y="11341"/>
                  </a:cubicBezTo>
                  <a:cubicBezTo>
                    <a:pt x="9911" y="11453"/>
                    <a:pt x="9920" y="11566"/>
                    <a:pt x="9946" y="11679"/>
                  </a:cubicBezTo>
                  <a:cubicBezTo>
                    <a:pt x="10006" y="11930"/>
                    <a:pt x="10032" y="12181"/>
                    <a:pt x="10024" y="12432"/>
                  </a:cubicBezTo>
                  <a:cubicBezTo>
                    <a:pt x="9998" y="12684"/>
                    <a:pt x="9954" y="12926"/>
                    <a:pt x="9920" y="13177"/>
                  </a:cubicBezTo>
                  <a:cubicBezTo>
                    <a:pt x="9902" y="13281"/>
                    <a:pt x="9894" y="13403"/>
                    <a:pt x="9877" y="13515"/>
                  </a:cubicBezTo>
                  <a:cubicBezTo>
                    <a:pt x="9851" y="13619"/>
                    <a:pt x="9833" y="13741"/>
                    <a:pt x="9842" y="13853"/>
                  </a:cubicBezTo>
                  <a:cubicBezTo>
                    <a:pt x="9877" y="14070"/>
                    <a:pt x="10110" y="14122"/>
                    <a:pt x="10180" y="14312"/>
                  </a:cubicBezTo>
                  <a:cubicBezTo>
                    <a:pt x="10214" y="14408"/>
                    <a:pt x="10214" y="14512"/>
                    <a:pt x="10258" y="14607"/>
                  </a:cubicBezTo>
                  <a:cubicBezTo>
                    <a:pt x="10301" y="14694"/>
                    <a:pt x="10370" y="14771"/>
                    <a:pt x="10457" y="14832"/>
                  </a:cubicBezTo>
                  <a:cubicBezTo>
                    <a:pt x="10613" y="14979"/>
                    <a:pt x="10570" y="15222"/>
                    <a:pt x="10691" y="15404"/>
                  </a:cubicBezTo>
                  <a:cubicBezTo>
                    <a:pt x="10734" y="15473"/>
                    <a:pt x="10803" y="15525"/>
                    <a:pt x="10881" y="15551"/>
                  </a:cubicBezTo>
                  <a:cubicBezTo>
                    <a:pt x="10908" y="15557"/>
                    <a:pt x="10934" y="15560"/>
                    <a:pt x="10960" y="15560"/>
                  </a:cubicBezTo>
                  <a:cubicBezTo>
                    <a:pt x="11033" y="15560"/>
                    <a:pt x="11105" y="15541"/>
                    <a:pt x="11179" y="15541"/>
                  </a:cubicBezTo>
                  <a:cubicBezTo>
                    <a:pt x="11190" y="15541"/>
                    <a:pt x="11200" y="15542"/>
                    <a:pt x="11211" y="15543"/>
                  </a:cubicBezTo>
                  <a:lnTo>
                    <a:pt x="11557" y="15958"/>
                  </a:lnTo>
                  <a:cubicBezTo>
                    <a:pt x="11652" y="16071"/>
                    <a:pt x="11826" y="16210"/>
                    <a:pt x="11834" y="16374"/>
                  </a:cubicBezTo>
                  <a:cubicBezTo>
                    <a:pt x="11834" y="16539"/>
                    <a:pt x="11826" y="16643"/>
                    <a:pt x="11912" y="16773"/>
                  </a:cubicBezTo>
                  <a:cubicBezTo>
                    <a:pt x="11973" y="16859"/>
                    <a:pt x="12146" y="17033"/>
                    <a:pt x="12042" y="17145"/>
                  </a:cubicBezTo>
                  <a:cubicBezTo>
                    <a:pt x="11999" y="17189"/>
                    <a:pt x="12016" y="17267"/>
                    <a:pt x="12077" y="17284"/>
                  </a:cubicBezTo>
                  <a:cubicBezTo>
                    <a:pt x="12363" y="17371"/>
                    <a:pt x="12597" y="17596"/>
                    <a:pt x="12709" y="17873"/>
                  </a:cubicBezTo>
                  <a:cubicBezTo>
                    <a:pt x="12744" y="18020"/>
                    <a:pt x="12805" y="18159"/>
                    <a:pt x="12891" y="18280"/>
                  </a:cubicBezTo>
                  <a:cubicBezTo>
                    <a:pt x="12962" y="18364"/>
                    <a:pt x="13066" y="18409"/>
                    <a:pt x="13172" y="18409"/>
                  </a:cubicBezTo>
                  <a:cubicBezTo>
                    <a:pt x="13197" y="18409"/>
                    <a:pt x="13222" y="18406"/>
                    <a:pt x="13247" y="18401"/>
                  </a:cubicBezTo>
                  <a:cubicBezTo>
                    <a:pt x="13299" y="18384"/>
                    <a:pt x="13325" y="18323"/>
                    <a:pt x="13290" y="18280"/>
                  </a:cubicBezTo>
                  <a:lnTo>
                    <a:pt x="12484" y="17180"/>
                  </a:lnTo>
                  <a:cubicBezTo>
                    <a:pt x="12354" y="17024"/>
                    <a:pt x="12242" y="16851"/>
                    <a:pt x="12138" y="16677"/>
                  </a:cubicBezTo>
                  <a:cubicBezTo>
                    <a:pt x="12060" y="16547"/>
                    <a:pt x="12016" y="16314"/>
                    <a:pt x="12172" y="16218"/>
                  </a:cubicBezTo>
                  <a:cubicBezTo>
                    <a:pt x="12441" y="16426"/>
                    <a:pt x="12571" y="16764"/>
                    <a:pt x="12727" y="17050"/>
                  </a:cubicBezTo>
                  <a:cubicBezTo>
                    <a:pt x="12917" y="17379"/>
                    <a:pt x="13160" y="17674"/>
                    <a:pt x="13437" y="17934"/>
                  </a:cubicBezTo>
                  <a:cubicBezTo>
                    <a:pt x="13584" y="18072"/>
                    <a:pt x="13714" y="18220"/>
                    <a:pt x="13827" y="18384"/>
                  </a:cubicBezTo>
                  <a:cubicBezTo>
                    <a:pt x="13888" y="18497"/>
                    <a:pt x="13862" y="18583"/>
                    <a:pt x="13853" y="18696"/>
                  </a:cubicBezTo>
                  <a:cubicBezTo>
                    <a:pt x="13853" y="18783"/>
                    <a:pt x="13862" y="18861"/>
                    <a:pt x="13888" y="18939"/>
                  </a:cubicBezTo>
                  <a:cubicBezTo>
                    <a:pt x="14018" y="19268"/>
                    <a:pt x="14364" y="19467"/>
                    <a:pt x="14641" y="19640"/>
                  </a:cubicBezTo>
                  <a:cubicBezTo>
                    <a:pt x="14971" y="19874"/>
                    <a:pt x="15334" y="20047"/>
                    <a:pt x="15724" y="20143"/>
                  </a:cubicBezTo>
                  <a:cubicBezTo>
                    <a:pt x="15843" y="20170"/>
                    <a:pt x="15963" y="20183"/>
                    <a:pt x="16082" y="20183"/>
                  </a:cubicBezTo>
                  <a:cubicBezTo>
                    <a:pt x="16153" y="20183"/>
                    <a:pt x="16225" y="20179"/>
                    <a:pt x="16296" y="20169"/>
                  </a:cubicBezTo>
                  <a:cubicBezTo>
                    <a:pt x="16405" y="20155"/>
                    <a:pt x="16514" y="20133"/>
                    <a:pt x="16620" y="20133"/>
                  </a:cubicBezTo>
                  <a:cubicBezTo>
                    <a:pt x="16708" y="20133"/>
                    <a:pt x="16794" y="20148"/>
                    <a:pt x="16877" y="20195"/>
                  </a:cubicBezTo>
                  <a:cubicBezTo>
                    <a:pt x="17128" y="20333"/>
                    <a:pt x="17292" y="20602"/>
                    <a:pt x="17570" y="20697"/>
                  </a:cubicBezTo>
                  <a:cubicBezTo>
                    <a:pt x="17630" y="20715"/>
                    <a:pt x="17691" y="20723"/>
                    <a:pt x="17760" y="20723"/>
                  </a:cubicBezTo>
                  <a:cubicBezTo>
                    <a:pt x="17786" y="20719"/>
                    <a:pt x="17810" y="20717"/>
                    <a:pt x="17834" y="20717"/>
                  </a:cubicBezTo>
                  <a:cubicBezTo>
                    <a:pt x="17858" y="20717"/>
                    <a:pt x="17881" y="20719"/>
                    <a:pt x="17907" y="20723"/>
                  </a:cubicBezTo>
                  <a:cubicBezTo>
                    <a:pt x="17968" y="20741"/>
                    <a:pt x="18011" y="20775"/>
                    <a:pt x="18055" y="20827"/>
                  </a:cubicBezTo>
                  <a:lnTo>
                    <a:pt x="18566" y="21295"/>
                  </a:lnTo>
                  <a:cubicBezTo>
                    <a:pt x="18730" y="21468"/>
                    <a:pt x="18904" y="21616"/>
                    <a:pt x="19086" y="21754"/>
                  </a:cubicBezTo>
                  <a:cubicBezTo>
                    <a:pt x="19164" y="21806"/>
                    <a:pt x="19259" y="21832"/>
                    <a:pt x="19354" y="21841"/>
                  </a:cubicBezTo>
                  <a:cubicBezTo>
                    <a:pt x="19406" y="21841"/>
                    <a:pt x="19450" y="21849"/>
                    <a:pt x="19502" y="21875"/>
                  </a:cubicBezTo>
                  <a:cubicBezTo>
                    <a:pt x="19536" y="21901"/>
                    <a:pt x="19562" y="21945"/>
                    <a:pt x="19588" y="21988"/>
                  </a:cubicBezTo>
                  <a:cubicBezTo>
                    <a:pt x="19635" y="22056"/>
                    <a:pt x="19708" y="22094"/>
                    <a:pt x="19775" y="22094"/>
                  </a:cubicBezTo>
                  <a:cubicBezTo>
                    <a:pt x="19847" y="22094"/>
                    <a:pt x="19912" y="22051"/>
                    <a:pt x="19935" y="21953"/>
                  </a:cubicBezTo>
                  <a:cubicBezTo>
                    <a:pt x="19961" y="21858"/>
                    <a:pt x="20004" y="21772"/>
                    <a:pt x="20108" y="21754"/>
                  </a:cubicBezTo>
                  <a:cubicBezTo>
                    <a:pt x="20124" y="21750"/>
                    <a:pt x="20140" y="21749"/>
                    <a:pt x="20156" y="21749"/>
                  </a:cubicBezTo>
                  <a:cubicBezTo>
                    <a:pt x="20251" y="21749"/>
                    <a:pt x="20337" y="21812"/>
                    <a:pt x="20359" y="21901"/>
                  </a:cubicBezTo>
                  <a:cubicBezTo>
                    <a:pt x="20371" y="21945"/>
                    <a:pt x="20406" y="21965"/>
                    <a:pt x="20441" y="21965"/>
                  </a:cubicBezTo>
                  <a:cubicBezTo>
                    <a:pt x="20483" y="21965"/>
                    <a:pt x="20524" y="21936"/>
                    <a:pt x="20524" y="21884"/>
                  </a:cubicBezTo>
                  <a:cubicBezTo>
                    <a:pt x="20517" y="21639"/>
                    <a:pt x="20298" y="21561"/>
                    <a:pt x="20091" y="21561"/>
                  </a:cubicBezTo>
                  <a:cubicBezTo>
                    <a:pt x="20027" y="21561"/>
                    <a:pt x="19964" y="21569"/>
                    <a:pt x="19909" y="21581"/>
                  </a:cubicBezTo>
                  <a:cubicBezTo>
                    <a:pt x="19839" y="21604"/>
                    <a:pt x="19766" y="21616"/>
                    <a:pt x="19692" y="21616"/>
                  </a:cubicBezTo>
                  <a:cubicBezTo>
                    <a:pt x="19655" y="21616"/>
                    <a:pt x="19617" y="21613"/>
                    <a:pt x="19579" y="21607"/>
                  </a:cubicBezTo>
                  <a:cubicBezTo>
                    <a:pt x="19502" y="21581"/>
                    <a:pt x="19424" y="21520"/>
                    <a:pt x="19380" y="21442"/>
                  </a:cubicBezTo>
                  <a:cubicBezTo>
                    <a:pt x="19294" y="21295"/>
                    <a:pt x="19224" y="21130"/>
                    <a:pt x="19181" y="20957"/>
                  </a:cubicBezTo>
                  <a:cubicBezTo>
                    <a:pt x="19155" y="20853"/>
                    <a:pt x="19155" y="20741"/>
                    <a:pt x="19190" y="20645"/>
                  </a:cubicBezTo>
                  <a:cubicBezTo>
                    <a:pt x="19224" y="20567"/>
                    <a:pt x="19242" y="20489"/>
                    <a:pt x="19250" y="20403"/>
                  </a:cubicBezTo>
                  <a:cubicBezTo>
                    <a:pt x="19233" y="20247"/>
                    <a:pt x="19094" y="20143"/>
                    <a:pt x="18956" y="20091"/>
                  </a:cubicBezTo>
                  <a:cubicBezTo>
                    <a:pt x="18836" y="20044"/>
                    <a:pt x="18712" y="20027"/>
                    <a:pt x="18587" y="20027"/>
                  </a:cubicBezTo>
                  <a:cubicBezTo>
                    <a:pt x="18386" y="20027"/>
                    <a:pt x="18183" y="20071"/>
                    <a:pt x="17985" y="20108"/>
                  </a:cubicBezTo>
                  <a:cubicBezTo>
                    <a:pt x="18046" y="19961"/>
                    <a:pt x="18098" y="19805"/>
                    <a:pt x="18159" y="19658"/>
                  </a:cubicBezTo>
                  <a:cubicBezTo>
                    <a:pt x="18228" y="19458"/>
                    <a:pt x="18315" y="19259"/>
                    <a:pt x="18375" y="19060"/>
                  </a:cubicBezTo>
                  <a:cubicBezTo>
                    <a:pt x="18436" y="18895"/>
                    <a:pt x="18375" y="18765"/>
                    <a:pt x="18202" y="18722"/>
                  </a:cubicBezTo>
                  <a:cubicBezTo>
                    <a:pt x="18119" y="18697"/>
                    <a:pt x="18031" y="18684"/>
                    <a:pt x="17944" y="18684"/>
                  </a:cubicBezTo>
                  <a:cubicBezTo>
                    <a:pt x="17849" y="18684"/>
                    <a:pt x="17755" y="18699"/>
                    <a:pt x="17665" y="18731"/>
                  </a:cubicBezTo>
                  <a:cubicBezTo>
                    <a:pt x="17518" y="18791"/>
                    <a:pt x="17422" y="18930"/>
                    <a:pt x="17414" y="19077"/>
                  </a:cubicBezTo>
                  <a:cubicBezTo>
                    <a:pt x="17414" y="19164"/>
                    <a:pt x="17448" y="19276"/>
                    <a:pt x="17353" y="19320"/>
                  </a:cubicBezTo>
                  <a:cubicBezTo>
                    <a:pt x="17266" y="19346"/>
                    <a:pt x="17171" y="19372"/>
                    <a:pt x="17076" y="19380"/>
                  </a:cubicBezTo>
                  <a:cubicBezTo>
                    <a:pt x="17016" y="19393"/>
                    <a:pt x="16955" y="19400"/>
                    <a:pt x="16895" y="19400"/>
                  </a:cubicBezTo>
                  <a:cubicBezTo>
                    <a:pt x="16754" y="19400"/>
                    <a:pt x="16616" y="19364"/>
                    <a:pt x="16495" y="19285"/>
                  </a:cubicBezTo>
                  <a:cubicBezTo>
                    <a:pt x="16374" y="19181"/>
                    <a:pt x="16279" y="19034"/>
                    <a:pt x="16227" y="18878"/>
                  </a:cubicBezTo>
                  <a:cubicBezTo>
                    <a:pt x="16166" y="18713"/>
                    <a:pt x="16114" y="18540"/>
                    <a:pt x="16079" y="18358"/>
                  </a:cubicBezTo>
                  <a:cubicBezTo>
                    <a:pt x="16053" y="18176"/>
                    <a:pt x="16053" y="17968"/>
                    <a:pt x="16201" y="17830"/>
                  </a:cubicBezTo>
                  <a:cubicBezTo>
                    <a:pt x="16244" y="17786"/>
                    <a:pt x="16218" y="17708"/>
                    <a:pt x="16157" y="17691"/>
                  </a:cubicBezTo>
                  <a:cubicBezTo>
                    <a:pt x="16071" y="17630"/>
                    <a:pt x="16036" y="17518"/>
                    <a:pt x="16079" y="17431"/>
                  </a:cubicBezTo>
                  <a:cubicBezTo>
                    <a:pt x="16131" y="17319"/>
                    <a:pt x="16218" y="17215"/>
                    <a:pt x="16313" y="17145"/>
                  </a:cubicBezTo>
                  <a:cubicBezTo>
                    <a:pt x="16417" y="17067"/>
                    <a:pt x="16513" y="16981"/>
                    <a:pt x="16617" y="16903"/>
                  </a:cubicBezTo>
                  <a:cubicBezTo>
                    <a:pt x="16669" y="16851"/>
                    <a:pt x="16729" y="16807"/>
                    <a:pt x="16790" y="16781"/>
                  </a:cubicBezTo>
                  <a:cubicBezTo>
                    <a:pt x="16822" y="16772"/>
                    <a:pt x="16855" y="16767"/>
                    <a:pt x="16887" y="16767"/>
                  </a:cubicBezTo>
                  <a:cubicBezTo>
                    <a:pt x="16940" y="16767"/>
                    <a:pt x="16992" y="16780"/>
                    <a:pt x="17041" y="16807"/>
                  </a:cubicBezTo>
                  <a:cubicBezTo>
                    <a:pt x="17203" y="16861"/>
                    <a:pt x="17373" y="16907"/>
                    <a:pt x="17543" y="16907"/>
                  </a:cubicBezTo>
                  <a:cubicBezTo>
                    <a:pt x="17619" y="16907"/>
                    <a:pt x="17694" y="16898"/>
                    <a:pt x="17769" y="16877"/>
                  </a:cubicBezTo>
                  <a:cubicBezTo>
                    <a:pt x="17935" y="16833"/>
                    <a:pt x="18094" y="16652"/>
                    <a:pt x="18268" y="16652"/>
                  </a:cubicBezTo>
                  <a:cubicBezTo>
                    <a:pt x="18303" y="16652"/>
                    <a:pt x="18339" y="16660"/>
                    <a:pt x="18375" y="16677"/>
                  </a:cubicBezTo>
                  <a:cubicBezTo>
                    <a:pt x="18519" y="16753"/>
                    <a:pt x="18637" y="16903"/>
                    <a:pt x="18811" y="16903"/>
                  </a:cubicBezTo>
                  <a:cubicBezTo>
                    <a:pt x="18816" y="16903"/>
                    <a:pt x="18821" y="16903"/>
                    <a:pt x="18826" y="16903"/>
                  </a:cubicBezTo>
                  <a:cubicBezTo>
                    <a:pt x="18869" y="16903"/>
                    <a:pt x="18912" y="16894"/>
                    <a:pt x="18947" y="16877"/>
                  </a:cubicBezTo>
                  <a:cubicBezTo>
                    <a:pt x="18973" y="16859"/>
                    <a:pt x="18999" y="16842"/>
                    <a:pt x="19025" y="16833"/>
                  </a:cubicBezTo>
                  <a:cubicBezTo>
                    <a:pt x="19041" y="16827"/>
                    <a:pt x="19055" y="16825"/>
                    <a:pt x="19066" y="16825"/>
                  </a:cubicBezTo>
                  <a:cubicBezTo>
                    <a:pt x="19103" y="16825"/>
                    <a:pt x="19120" y="16854"/>
                    <a:pt x="19146" y="16894"/>
                  </a:cubicBezTo>
                  <a:cubicBezTo>
                    <a:pt x="19207" y="16998"/>
                    <a:pt x="19250" y="17111"/>
                    <a:pt x="19276" y="17232"/>
                  </a:cubicBezTo>
                  <a:cubicBezTo>
                    <a:pt x="19337" y="17422"/>
                    <a:pt x="19380" y="17674"/>
                    <a:pt x="19545" y="17812"/>
                  </a:cubicBezTo>
                  <a:cubicBezTo>
                    <a:pt x="19600" y="17852"/>
                    <a:pt x="19668" y="17874"/>
                    <a:pt x="19731" y="17874"/>
                  </a:cubicBezTo>
                  <a:cubicBezTo>
                    <a:pt x="19835" y="17874"/>
                    <a:pt x="19926" y="17814"/>
                    <a:pt x="19926" y="17674"/>
                  </a:cubicBezTo>
                  <a:cubicBezTo>
                    <a:pt x="19909" y="17552"/>
                    <a:pt x="19865" y="17440"/>
                    <a:pt x="19805" y="17327"/>
                  </a:cubicBezTo>
                  <a:cubicBezTo>
                    <a:pt x="19761" y="17206"/>
                    <a:pt x="19727" y="17076"/>
                    <a:pt x="19701" y="16946"/>
                  </a:cubicBezTo>
                  <a:cubicBezTo>
                    <a:pt x="19631" y="16677"/>
                    <a:pt x="19683" y="16400"/>
                    <a:pt x="19831" y="16166"/>
                  </a:cubicBezTo>
                  <a:cubicBezTo>
                    <a:pt x="19848" y="16158"/>
                    <a:pt x="19848" y="16132"/>
                    <a:pt x="19848" y="16114"/>
                  </a:cubicBezTo>
                  <a:cubicBezTo>
                    <a:pt x="19900" y="16062"/>
                    <a:pt x="19969" y="16019"/>
                    <a:pt x="20039" y="15993"/>
                  </a:cubicBezTo>
                  <a:cubicBezTo>
                    <a:pt x="20108" y="15958"/>
                    <a:pt x="20169" y="15906"/>
                    <a:pt x="20212" y="15846"/>
                  </a:cubicBezTo>
                  <a:cubicBezTo>
                    <a:pt x="20264" y="15776"/>
                    <a:pt x="20290" y="15707"/>
                    <a:pt x="20299" y="15621"/>
                  </a:cubicBezTo>
                  <a:cubicBezTo>
                    <a:pt x="20307" y="15573"/>
                    <a:pt x="20331" y="15560"/>
                    <a:pt x="20363" y="15560"/>
                  </a:cubicBezTo>
                  <a:cubicBezTo>
                    <a:pt x="20400" y="15560"/>
                    <a:pt x="20447" y="15577"/>
                    <a:pt x="20489" y="15577"/>
                  </a:cubicBezTo>
                  <a:cubicBezTo>
                    <a:pt x="20499" y="15578"/>
                    <a:pt x="20509" y="15579"/>
                    <a:pt x="20518" y="15579"/>
                  </a:cubicBezTo>
                  <a:cubicBezTo>
                    <a:pt x="20662" y="15579"/>
                    <a:pt x="20731" y="15460"/>
                    <a:pt x="20844" y="15395"/>
                  </a:cubicBezTo>
                  <a:cubicBezTo>
                    <a:pt x="20914" y="15352"/>
                    <a:pt x="21009" y="15361"/>
                    <a:pt x="21070" y="15300"/>
                  </a:cubicBezTo>
                  <a:cubicBezTo>
                    <a:pt x="21096" y="15274"/>
                    <a:pt x="21113" y="15248"/>
                    <a:pt x="21122" y="15213"/>
                  </a:cubicBezTo>
                  <a:cubicBezTo>
                    <a:pt x="21165" y="15196"/>
                    <a:pt x="21182" y="15144"/>
                    <a:pt x="21156" y="15101"/>
                  </a:cubicBezTo>
                  <a:cubicBezTo>
                    <a:pt x="21087" y="14953"/>
                    <a:pt x="21018" y="14797"/>
                    <a:pt x="20957" y="14642"/>
                  </a:cubicBezTo>
                  <a:cubicBezTo>
                    <a:pt x="20922" y="14572"/>
                    <a:pt x="20896" y="14494"/>
                    <a:pt x="20862" y="14425"/>
                  </a:cubicBezTo>
                  <a:cubicBezTo>
                    <a:pt x="20836" y="14347"/>
                    <a:pt x="20775" y="14252"/>
                    <a:pt x="20853" y="14217"/>
                  </a:cubicBezTo>
                  <a:cubicBezTo>
                    <a:pt x="20931" y="14174"/>
                    <a:pt x="21026" y="14191"/>
                    <a:pt x="21113" y="14156"/>
                  </a:cubicBezTo>
                  <a:cubicBezTo>
                    <a:pt x="21208" y="14130"/>
                    <a:pt x="21269" y="14044"/>
                    <a:pt x="21278" y="13940"/>
                  </a:cubicBezTo>
                  <a:cubicBezTo>
                    <a:pt x="21278" y="13871"/>
                    <a:pt x="21260" y="13810"/>
                    <a:pt x="21329" y="13758"/>
                  </a:cubicBezTo>
                  <a:cubicBezTo>
                    <a:pt x="21390" y="13715"/>
                    <a:pt x="21451" y="13697"/>
                    <a:pt x="21520" y="13680"/>
                  </a:cubicBezTo>
                  <a:cubicBezTo>
                    <a:pt x="21693" y="13628"/>
                    <a:pt x="21867" y="13585"/>
                    <a:pt x="22031" y="13524"/>
                  </a:cubicBezTo>
                  <a:cubicBezTo>
                    <a:pt x="22135" y="13498"/>
                    <a:pt x="22196" y="13403"/>
                    <a:pt x="22187" y="13299"/>
                  </a:cubicBezTo>
                  <a:cubicBezTo>
                    <a:pt x="22187" y="13160"/>
                    <a:pt x="22222" y="13021"/>
                    <a:pt x="22308" y="12909"/>
                  </a:cubicBezTo>
                  <a:cubicBezTo>
                    <a:pt x="22482" y="12666"/>
                    <a:pt x="22768" y="12545"/>
                    <a:pt x="23028" y="12441"/>
                  </a:cubicBezTo>
                  <a:cubicBezTo>
                    <a:pt x="23114" y="12406"/>
                    <a:pt x="23201" y="12380"/>
                    <a:pt x="23287" y="12328"/>
                  </a:cubicBezTo>
                  <a:lnTo>
                    <a:pt x="23287" y="12328"/>
                  </a:lnTo>
                  <a:cubicBezTo>
                    <a:pt x="23244" y="12389"/>
                    <a:pt x="23192" y="12441"/>
                    <a:pt x="23131" y="12467"/>
                  </a:cubicBezTo>
                  <a:cubicBezTo>
                    <a:pt x="23019" y="12519"/>
                    <a:pt x="22941" y="12597"/>
                    <a:pt x="22993" y="12736"/>
                  </a:cubicBezTo>
                  <a:cubicBezTo>
                    <a:pt x="23031" y="12826"/>
                    <a:pt x="23088" y="12943"/>
                    <a:pt x="23188" y="12943"/>
                  </a:cubicBezTo>
                  <a:cubicBezTo>
                    <a:pt x="23203" y="12943"/>
                    <a:pt x="23219" y="12940"/>
                    <a:pt x="23235" y="12935"/>
                  </a:cubicBezTo>
                  <a:cubicBezTo>
                    <a:pt x="23305" y="12918"/>
                    <a:pt x="23365" y="12883"/>
                    <a:pt x="23417" y="12831"/>
                  </a:cubicBezTo>
                  <a:cubicBezTo>
                    <a:pt x="23487" y="12770"/>
                    <a:pt x="23521" y="12684"/>
                    <a:pt x="23591" y="12632"/>
                  </a:cubicBezTo>
                  <a:cubicBezTo>
                    <a:pt x="23695" y="12545"/>
                    <a:pt x="24396" y="12354"/>
                    <a:pt x="24154" y="12129"/>
                  </a:cubicBezTo>
                  <a:cubicBezTo>
                    <a:pt x="24125" y="12106"/>
                    <a:pt x="24088" y="12095"/>
                    <a:pt x="24054" y="12095"/>
                  </a:cubicBezTo>
                  <a:cubicBezTo>
                    <a:pt x="24037" y="12095"/>
                    <a:pt x="24021" y="12097"/>
                    <a:pt x="24006" y="12103"/>
                  </a:cubicBezTo>
                  <a:cubicBezTo>
                    <a:pt x="23954" y="12117"/>
                    <a:pt x="23902" y="12124"/>
                    <a:pt x="23851" y="12124"/>
                  </a:cubicBezTo>
                  <a:cubicBezTo>
                    <a:pt x="23809" y="12124"/>
                    <a:pt x="23768" y="12120"/>
                    <a:pt x="23729" y="12112"/>
                  </a:cubicBezTo>
                  <a:cubicBezTo>
                    <a:pt x="23660" y="12086"/>
                    <a:pt x="23608" y="12034"/>
                    <a:pt x="23539" y="12008"/>
                  </a:cubicBezTo>
                  <a:cubicBezTo>
                    <a:pt x="23504" y="11999"/>
                    <a:pt x="23478" y="11999"/>
                    <a:pt x="23443" y="11999"/>
                  </a:cubicBezTo>
                  <a:cubicBezTo>
                    <a:pt x="23443" y="11982"/>
                    <a:pt x="23443" y="11965"/>
                    <a:pt x="23443" y="11947"/>
                  </a:cubicBezTo>
                  <a:cubicBezTo>
                    <a:pt x="23461" y="11852"/>
                    <a:pt x="23504" y="11765"/>
                    <a:pt x="23426" y="11670"/>
                  </a:cubicBezTo>
                  <a:cubicBezTo>
                    <a:pt x="23400" y="11644"/>
                    <a:pt x="23322" y="11609"/>
                    <a:pt x="23313" y="11566"/>
                  </a:cubicBezTo>
                  <a:cubicBezTo>
                    <a:pt x="23296" y="11497"/>
                    <a:pt x="23409" y="11427"/>
                    <a:pt x="23452" y="11393"/>
                  </a:cubicBezTo>
                  <a:cubicBezTo>
                    <a:pt x="23643" y="11245"/>
                    <a:pt x="23634" y="11012"/>
                    <a:pt x="23417" y="10899"/>
                  </a:cubicBezTo>
                  <a:cubicBezTo>
                    <a:pt x="23338" y="10855"/>
                    <a:pt x="23259" y="10837"/>
                    <a:pt x="23181" y="10837"/>
                  </a:cubicBezTo>
                  <a:cubicBezTo>
                    <a:pt x="23010" y="10837"/>
                    <a:pt x="22844" y="10925"/>
                    <a:pt x="22690" y="11038"/>
                  </a:cubicBezTo>
                  <a:cubicBezTo>
                    <a:pt x="22759" y="10960"/>
                    <a:pt x="22828" y="10890"/>
                    <a:pt x="22898" y="10821"/>
                  </a:cubicBezTo>
                  <a:cubicBezTo>
                    <a:pt x="23004" y="10715"/>
                    <a:pt x="23125" y="10684"/>
                    <a:pt x="23252" y="10684"/>
                  </a:cubicBezTo>
                  <a:cubicBezTo>
                    <a:pt x="23422" y="10684"/>
                    <a:pt x="23603" y="10738"/>
                    <a:pt x="23775" y="10738"/>
                  </a:cubicBezTo>
                  <a:cubicBezTo>
                    <a:pt x="23800" y="10738"/>
                    <a:pt x="23826" y="10737"/>
                    <a:pt x="23851" y="10734"/>
                  </a:cubicBezTo>
                  <a:cubicBezTo>
                    <a:pt x="24180" y="10700"/>
                    <a:pt x="24414" y="10492"/>
                    <a:pt x="24700" y="10396"/>
                  </a:cubicBezTo>
                  <a:cubicBezTo>
                    <a:pt x="24847" y="10362"/>
                    <a:pt x="24994" y="10319"/>
                    <a:pt x="25133" y="10267"/>
                  </a:cubicBezTo>
                  <a:cubicBezTo>
                    <a:pt x="25505" y="10059"/>
                    <a:pt x="25514" y="9513"/>
                    <a:pt x="25150" y="9296"/>
                  </a:cubicBezTo>
                  <a:cubicBezTo>
                    <a:pt x="25202" y="9201"/>
                    <a:pt x="25228" y="9088"/>
                    <a:pt x="25228" y="8976"/>
                  </a:cubicBezTo>
                  <a:cubicBezTo>
                    <a:pt x="25228" y="8924"/>
                    <a:pt x="25185" y="8889"/>
                    <a:pt x="25141" y="8889"/>
                  </a:cubicBezTo>
                  <a:cubicBezTo>
                    <a:pt x="24925" y="8872"/>
                    <a:pt x="24726" y="8681"/>
                    <a:pt x="24561" y="8560"/>
                  </a:cubicBezTo>
                  <a:lnTo>
                    <a:pt x="24110" y="8257"/>
                  </a:lnTo>
                  <a:cubicBezTo>
                    <a:pt x="24162" y="8222"/>
                    <a:pt x="24197" y="8161"/>
                    <a:pt x="24214" y="8101"/>
                  </a:cubicBezTo>
                  <a:cubicBezTo>
                    <a:pt x="24266" y="7927"/>
                    <a:pt x="24171" y="7754"/>
                    <a:pt x="24093" y="7607"/>
                  </a:cubicBezTo>
                  <a:cubicBezTo>
                    <a:pt x="23920" y="7269"/>
                    <a:pt x="23721" y="6948"/>
                    <a:pt x="23487" y="6645"/>
                  </a:cubicBezTo>
                  <a:cubicBezTo>
                    <a:pt x="23469" y="6631"/>
                    <a:pt x="23447" y="6624"/>
                    <a:pt x="23427" y="6624"/>
                  </a:cubicBezTo>
                  <a:cubicBezTo>
                    <a:pt x="23399" y="6624"/>
                    <a:pt x="23372" y="6637"/>
                    <a:pt x="23357" y="6663"/>
                  </a:cubicBezTo>
                  <a:lnTo>
                    <a:pt x="23028" y="7243"/>
                  </a:lnTo>
                  <a:lnTo>
                    <a:pt x="22863" y="7538"/>
                  </a:lnTo>
                  <a:cubicBezTo>
                    <a:pt x="22838" y="7575"/>
                    <a:pt x="22831" y="7603"/>
                    <a:pt x="22803" y="7603"/>
                  </a:cubicBezTo>
                  <a:cubicBezTo>
                    <a:pt x="22792" y="7603"/>
                    <a:pt x="22778" y="7599"/>
                    <a:pt x="22759" y="7590"/>
                  </a:cubicBezTo>
                  <a:cubicBezTo>
                    <a:pt x="22724" y="7555"/>
                    <a:pt x="22698" y="7520"/>
                    <a:pt x="22672" y="7477"/>
                  </a:cubicBezTo>
                  <a:cubicBezTo>
                    <a:pt x="22456" y="7156"/>
                    <a:pt x="22213" y="6775"/>
                    <a:pt x="22326" y="6377"/>
                  </a:cubicBezTo>
                  <a:cubicBezTo>
                    <a:pt x="22341" y="6315"/>
                    <a:pt x="22296" y="6261"/>
                    <a:pt x="22237" y="6261"/>
                  </a:cubicBezTo>
                  <a:cubicBezTo>
                    <a:pt x="22229" y="6261"/>
                    <a:pt x="22221" y="6262"/>
                    <a:pt x="22213" y="6264"/>
                  </a:cubicBezTo>
                  <a:cubicBezTo>
                    <a:pt x="22195" y="6268"/>
                    <a:pt x="22178" y="6269"/>
                    <a:pt x="22161" y="6269"/>
                  </a:cubicBezTo>
                  <a:cubicBezTo>
                    <a:pt x="21974" y="6269"/>
                    <a:pt x="21850" y="6061"/>
                    <a:pt x="21763" y="5926"/>
                  </a:cubicBezTo>
                  <a:cubicBezTo>
                    <a:pt x="21685" y="5796"/>
                    <a:pt x="21572" y="5606"/>
                    <a:pt x="21407" y="5588"/>
                  </a:cubicBezTo>
                  <a:cubicBezTo>
                    <a:pt x="21399" y="5587"/>
                    <a:pt x="21390" y="5587"/>
                    <a:pt x="21382" y="5587"/>
                  </a:cubicBezTo>
                  <a:cubicBezTo>
                    <a:pt x="21225" y="5587"/>
                    <a:pt x="21140" y="5737"/>
                    <a:pt x="20992" y="5762"/>
                  </a:cubicBezTo>
                  <a:cubicBezTo>
                    <a:pt x="20967" y="5766"/>
                    <a:pt x="20942" y="5767"/>
                    <a:pt x="20917" y="5767"/>
                  </a:cubicBezTo>
                  <a:cubicBezTo>
                    <a:pt x="20776" y="5767"/>
                    <a:pt x="20639" y="5706"/>
                    <a:pt x="20558" y="5588"/>
                  </a:cubicBezTo>
                  <a:cubicBezTo>
                    <a:pt x="20542" y="5570"/>
                    <a:pt x="20524" y="5562"/>
                    <a:pt x="20505" y="5562"/>
                  </a:cubicBezTo>
                  <a:cubicBezTo>
                    <a:pt x="20465" y="5562"/>
                    <a:pt x="20426" y="5601"/>
                    <a:pt x="20420" y="5649"/>
                  </a:cubicBezTo>
                  <a:cubicBezTo>
                    <a:pt x="20385" y="5649"/>
                    <a:pt x="20359" y="5675"/>
                    <a:pt x="20359" y="5710"/>
                  </a:cubicBezTo>
                  <a:cubicBezTo>
                    <a:pt x="20333" y="5909"/>
                    <a:pt x="20333" y="6117"/>
                    <a:pt x="20368" y="6325"/>
                  </a:cubicBezTo>
                  <a:cubicBezTo>
                    <a:pt x="20325" y="6342"/>
                    <a:pt x="20281" y="6368"/>
                    <a:pt x="20247" y="6403"/>
                  </a:cubicBezTo>
                  <a:cubicBezTo>
                    <a:pt x="20221" y="6429"/>
                    <a:pt x="20221" y="6472"/>
                    <a:pt x="20238" y="6507"/>
                  </a:cubicBezTo>
                  <a:cubicBezTo>
                    <a:pt x="20299" y="6619"/>
                    <a:pt x="20524" y="6611"/>
                    <a:pt x="20489" y="6758"/>
                  </a:cubicBezTo>
                  <a:cubicBezTo>
                    <a:pt x="20454" y="6914"/>
                    <a:pt x="20290" y="7000"/>
                    <a:pt x="20212" y="7122"/>
                  </a:cubicBezTo>
                  <a:cubicBezTo>
                    <a:pt x="20004" y="7451"/>
                    <a:pt x="20402" y="7650"/>
                    <a:pt x="20576" y="7867"/>
                  </a:cubicBezTo>
                  <a:cubicBezTo>
                    <a:pt x="20758" y="8118"/>
                    <a:pt x="20827" y="8569"/>
                    <a:pt x="20480" y="8733"/>
                  </a:cubicBezTo>
                  <a:cubicBezTo>
                    <a:pt x="20359" y="8785"/>
                    <a:pt x="20212" y="8768"/>
                    <a:pt x="20091" y="8837"/>
                  </a:cubicBezTo>
                  <a:cubicBezTo>
                    <a:pt x="19978" y="8906"/>
                    <a:pt x="19935" y="9062"/>
                    <a:pt x="20004" y="9175"/>
                  </a:cubicBezTo>
                  <a:cubicBezTo>
                    <a:pt x="20056" y="9253"/>
                    <a:pt x="20099" y="9340"/>
                    <a:pt x="20134" y="9418"/>
                  </a:cubicBezTo>
                  <a:cubicBezTo>
                    <a:pt x="20212" y="9660"/>
                    <a:pt x="20177" y="9920"/>
                    <a:pt x="20030" y="10128"/>
                  </a:cubicBezTo>
                  <a:cubicBezTo>
                    <a:pt x="19969" y="10059"/>
                    <a:pt x="19900" y="10015"/>
                    <a:pt x="19822" y="9972"/>
                  </a:cubicBezTo>
                  <a:cubicBezTo>
                    <a:pt x="19701" y="9920"/>
                    <a:pt x="19527" y="9937"/>
                    <a:pt x="19441" y="9833"/>
                  </a:cubicBezTo>
                  <a:cubicBezTo>
                    <a:pt x="19233" y="9599"/>
                    <a:pt x="19441" y="9236"/>
                    <a:pt x="19415" y="8976"/>
                  </a:cubicBezTo>
                  <a:cubicBezTo>
                    <a:pt x="19415" y="8863"/>
                    <a:pt x="19363" y="8750"/>
                    <a:pt x="19276" y="8681"/>
                  </a:cubicBezTo>
                  <a:cubicBezTo>
                    <a:pt x="19222" y="8638"/>
                    <a:pt x="19160" y="8632"/>
                    <a:pt x="19097" y="8632"/>
                  </a:cubicBezTo>
                  <a:cubicBezTo>
                    <a:pt x="19072" y="8632"/>
                    <a:pt x="19047" y="8633"/>
                    <a:pt x="19022" y="8633"/>
                  </a:cubicBezTo>
                  <a:cubicBezTo>
                    <a:pt x="18970" y="8633"/>
                    <a:pt x="18918" y="8629"/>
                    <a:pt x="18869" y="8603"/>
                  </a:cubicBezTo>
                  <a:cubicBezTo>
                    <a:pt x="18704" y="8525"/>
                    <a:pt x="18557" y="8421"/>
                    <a:pt x="18401" y="8335"/>
                  </a:cubicBezTo>
                  <a:lnTo>
                    <a:pt x="17933" y="8057"/>
                  </a:lnTo>
                  <a:cubicBezTo>
                    <a:pt x="17825" y="7988"/>
                    <a:pt x="17683" y="7870"/>
                    <a:pt x="17548" y="7870"/>
                  </a:cubicBezTo>
                  <a:cubicBezTo>
                    <a:pt x="17532" y="7870"/>
                    <a:pt x="17516" y="7872"/>
                    <a:pt x="17500" y="7875"/>
                  </a:cubicBezTo>
                  <a:cubicBezTo>
                    <a:pt x="17431" y="7893"/>
                    <a:pt x="17396" y="7945"/>
                    <a:pt x="17344" y="7988"/>
                  </a:cubicBezTo>
                  <a:cubicBezTo>
                    <a:pt x="17316" y="8012"/>
                    <a:pt x="17277" y="8025"/>
                    <a:pt x="17237" y="8025"/>
                  </a:cubicBezTo>
                  <a:cubicBezTo>
                    <a:pt x="17205" y="8025"/>
                    <a:pt x="17172" y="8016"/>
                    <a:pt x="17145" y="7997"/>
                  </a:cubicBezTo>
                  <a:cubicBezTo>
                    <a:pt x="17119" y="7728"/>
                    <a:pt x="17050" y="7460"/>
                    <a:pt x="16920" y="7226"/>
                  </a:cubicBezTo>
                  <a:cubicBezTo>
                    <a:pt x="16905" y="7196"/>
                    <a:pt x="16876" y="7181"/>
                    <a:pt x="16848" y="7181"/>
                  </a:cubicBezTo>
                  <a:cubicBezTo>
                    <a:pt x="16826" y="7181"/>
                    <a:pt x="16805" y="7190"/>
                    <a:pt x="16790" y="7208"/>
                  </a:cubicBezTo>
                  <a:cubicBezTo>
                    <a:pt x="16738" y="7243"/>
                    <a:pt x="16686" y="7269"/>
                    <a:pt x="16625" y="7278"/>
                  </a:cubicBezTo>
                  <a:cubicBezTo>
                    <a:pt x="16660" y="7026"/>
                    <a:pt x="16712" y="6784"/>
                    <a:pt x="16773" y="6533"/>
                  </a:cubicBezTo>
                  <a:cubicBezTo>
                    <a:pt x="16807" y="6403"/>
                    <a:pt x="16842" y="6273"/>
                    <a:pt x="16877" y="6143"/>
                  </a:cubicBezTo>
                  <a:cubicBezTo>
                    <a:pt x="16902" y="6021"/>
                    <a:pt x="16946" y="5900"/>
                    <a:pt x="16998" y="5796"/>
                  </a:cubicBezTo>
                  <a:cubicBezTo>
                    <a:pt x="17067" y="5675"/>
                    <a:pt x="17162" y="5701"/>
                    <a:pt x="17275" y="5675"/>
                  </a:cubicBezTo>
                  <a:cubicBezTo>
                    <a:pt x="17370" y="5658"/>
                    <a:pt x="17440" y="5597"/>
                    <a:pt x="17474" y="5510"/>
                  </a:cubicBezTo>
                  <a:cubicBezTo>
                    <a:pt x="17509" y="5372"/>
                    <a:pt x="17448" y="5224"/>
                    <a:pt x="17336" y="5146"/>
                  </a:cubicBezTo>
                  <a:cubicBezTo>
                    <a:pt x="17708" y="5008"/>
                    <a:pt x="18003" y="4713"/>
                    <a:pt x="18159" y="4341"/>
                  </a:cubicBezTo>
                  <a:cubicBezTo>
                    <a:pt x="18202" y="4237"/>
                    <a:pt x="18228" y="4124"/>
                    <a:pt x="18245" y="4012"/>
                  </a:cubicBezTo>
                  <a:cubicBezTo>
                    <a:pt x="18254" y="3960"/>
                    <a:pt x="18245" y="3873"/>
                    <a:pt x="18280" y="3830"/>
                  </a:cubicBezTo>
                  <a:cubicBezTo>
                    <a:pt x="18315" y="3795"/>
                    <a:pt x="18358" y="3769"/>
                    <a:pt x="18410" y="3752"/>
                  </a:cubicBezTo>
                  <a:cubicBezTo>
                    <a:pt x="18505" y="3726"/>
                    <a:pt x="18583" y="3674"/>
                    <a:pt x="18644" y="3604"/>
                  </a:cubicBezTo>
                  <a:cubicBezTo>
                    <a:pt x="18678" y="3552"/>
                    <a:pt x="18704" y="3492"/>
                    <a:pt x="18713" y="3431"/>
                  </a:cubicBezTo>
                  <a:cubicBezTo>
                    <a:pt x="18713" y="3422"/>
                    <a:pt x="18748" y="3327"/>
                    <a:pt x="18774" y="3310"/>
                  </a:cubicBezTo>
                  <a:cubicBezTo>
                    <a:pt x="18780" y="3500"/>
                    <a:pt x="18954" y="3621"/>
                    <a:pt x="19134" y="3621"/>
                  </a:cubicBezTo>
                  <a:cubicBezTo>
                    <a:pt x="19201" y="3621"/>
                    <a:pt x="19268" y="3605"/>
                    <a:pt x="19328" y="3570"/>
                  </a:cubicBezTo>
                  <a:cubicBezTo>
                    <a:pt x="19614" y="3396"/>
                    <a:pt x="19727" y="3050"/>
                    <a:pt x="19597" y="2747"/>
                  </a:cubicBezTo>
                  <a:cubicBezTo>
                    <a:pt x="19545" y="2625"/>
                    <a:pt x="19372" y="2452"/>
                    <a:pt x="19467" y="2314"/>
                  </a:cubicBezTo>
                  <a:cubicBezTo>
                    <a:pt x="19536" y="2201"/>
                    <a:pt x="19657" y="2140"/>
                    <a:pt x="19623" y="1984"/>
                  </a:cubicBezTo>
                  <a:cubicBezTo>
                    <a:pt x="19571" y="1854"/>
                    <a:pt x="19467" y="1750"/>
                    <a:pt x="19337" y="1698"/>
                  </a:cubicBezTo>
                  <a:cubicBezTo>
                    <a:pt x="19164" y="1612"/>
                    <a:pt x="18982" y="1525"/>
                    <a:pt x="18800" y="1439"/>
                  </a:cubicBezTo>
                  <a:cubicBezTo>
                    <a:pt x="18785" y="1430"/>
                    <a:pt x="18770" y="1426"/>
                    <a:pt x="18755" y="1426"/>
                  </a:cubicBezTo>
                  <a:cubicBezTo>
                    <a:pt x="18725" y="1426"/>
                    <a:pt x="18696" y="1441"/>
                    <a:pt x="18678" y="1465"/>
                  </a:cubicBezTo>
                  <a:cubicBezTo>
                    <a:pt x="18549" y="1681"/>
                    <a:pt x="18713" y="1898"/>
                    <a:pt x="18713" y="2123"/>
                  </a:cubicBezTo>
                  <a:cubicBezTo>
                    <a:pt x="18713" y="2270"/>
                    <a:pt x="18609" y="2400"/>
                    <a:pt x="18540" y="2521"/>
                  </a:cubicBezTo>
                  <a:lnTo>
                    <a:pt x="18341" y="2885"/>
                  </a:lnTo>
                  <a:cubicBezTo>
                    <a:pt x="18185" y="2799"/>
                    <a:pt x="18237" y="2513"/>
                    <a:pt x="18237" y="2366"/>
                  </a:cubicBezTo>
                  <a:cubicBezTo>
                    <a:pt x="18228" y="2166"/>
                    <a:pt x="18167" y="1950"/>
                    <a:pt x="17951" y="1889"/>
                  </a:cubicBezTo>
                  <a:cubicBezTo>
                    <a:pt x="17945" y="1888"/>
                    <a:pt x="17938" y="1887"/>
                    <a:pt x="17932" y="1887"/>
                  </a:cubicBezTo>
                  <a:cubicBezTo>
                    <a:pt x="17904" y="1887"/>
                    <a:pt x="17877" y="1902"/>
                    <a:pt x="17855" y="1924"/>
                  </a:cubicBezTo>
                  <a:lnTo>
                    <a:pt x="17691" y="2166"/>
                  </a:lnTo>
                  <a:cubicBezTo>
                    <a:pt x="17648" y="1932"/>
                    <a:pt x="17526" y="1724"/>
                    <a:pt x="17344" y="1577"/>
                  </a:cubicBezTo>
                  <a:cubicBezTo>
                    <a:pt x="17466" y="1413"/>
                    <a:pt x="17318" y="1127"/>
                    <a:pt x="17249" y="962"/>
                  </a:cubicBezTo>
                  <a:cubicBezTo>
                    <a:pt x="17093" y="642"/>
                    <a:pt x="16902" y="330"/>
                    <a:pt x="16686" y="44"/>
                  </a:cubicBezTo>
                  <a:cubicBezTo>
                    <a:pt x="16674" y="14"/>
                    <a:pt x="16646" y="1"/>
                    <a:pt x="16616" y="1"/>
                  </a:cubicBezTo>
                  <a:close/>
                </a:path>
              </a:pathLst>
            </a:custGeom>
            <a:solidFill>
              <a:srgbClr val="FFFFFF">
                <a:alpha val="7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28"/>
            <p:cNvSpPr/>
            <p:nvPr/>
          </p:nvSpPr>
          <p:spPr>
            <a:xfrm>
              <a:off x="-3827347" y="539497"/>
              <a:ext cx="773807" cy="1125099"/>
            </a:xfrm>
            <a:custGeom>
              <a:avLst/>
              <a:gdLst/>
              <a:ahLst/>
              <a:cxnLst/>
              <a:rect l="l" t="t" r="r" b="b"/>
              <a:pathLst>
                <a:path w="14010" h="20373" extrusionOk="0">
                  <a:moveTo>
                    <a:pt x="9489" y="1"/>
                  </a:moveTo>
                  <a:cubicBezTo>
                    <a:pt x="9446" y="1"/>
                    <a:pt x="9409" y="40"/>
                    <a:pt x="9409" y="91"/>
                  </a:cubicBezTo>
                  <a:lnTo>
                    <a:pt x="8595" y="100"/>
                  </a:lnTo>
                  <a:cubicBezTo>
                    <a:pt x="8535" y="100"/>
                    <a:pt x="8473" y="98"/>
                    <a:pt x="8409" y="98"/>
                  </a:cubicBezTo>
                  <a:cubicBezTo>
                    <a:pt x="8238" y="98"/>
                    <a:pt x="8060" y="112"/>
                    <a:pt x="7927" y="212"/>
                  </a:cubicBezTo>
                  <a:cubicBezTo>
                    <a:pt x="7858" y="264"/>
                    <a:pt x="7815" y="334"/>
                    <a:pt x="7806" y="420"/>
                  </a:cubicBezTo>
                  <a:cubicBezTo>
                    <a:pt x="7806" y="542"/>
                    <a:pt x="7893" y="620"/>
                    <a:pt x="7910" y="732"/>
                  </a:cubicBezTo>
                  <a:cubicBezTo>
                    <a:pt x="7927" y="854"/>
                    <a:pt x="7849" y="975"/>
                    <a:pt x="7737" y="1001"/>
                  </a:cubicBezTo>
                  <a:cubicBezTo>
                    <a:pt x="7726" y="1002"/>
                    <a:pt x="7715" y="1003"/>
                    <a:pt x="7704" y="1003"/>
                  </a:cubicBezTo>
                  <a:cubicBezTo>
                    <a:pt x="7580" y="1003"/>
                    <a:pt x="7476" y="913"/>
                    <a:pt x="7460" y="793"/>
                  </a:cubicBezTo>
                  <a:cubicBezTo>
                    <a:pt x="7460" y="743"/>
                    <a:pt x="7424" y="710"/>
                    <a:pt x="7383" y="710"/>
                  </a:cubicBezTo>
                  <a:cubicBezTo>
                    <a:pt x="7374" y="710"/>
                    <a:pt x="7365" y="712"/>
                    <a:pt x="7356" y="715"/>
                  </a:cubicBezTo>
                  <a:cubicBezTo>
                    <a:pt x="6896" y="819"/>
                    <a:pt x="6455" y="940"/>
                    <a:pt x="6004" y="1079"/>
                  </a:cubicBezTo>
                  <a:cubicBezTo>
                    <a:pt x="5952" y="1096"/>
                    <a:pt x="5926" y="1157"/>
                    <a:pt x="5952" y="1200"/>
                  </a:cubicBezTo>
                  <a:cubicBezTo>
                    <a:pt x="6074" y="1383"/>
                    <a:pt x="6276" y="1418"/>
                    <a:pt x="6477" y="1418"/>
                  </a:cubicBezTo>
                  <a:cubicBezTo>
                    <a:pt x="6504" y="1418"/>
                    <a:pt x="6531" y="1418"/>
                    <a:pt x="6559" y="1417"/>
                  </a:cubicBezTo>
                  <a:cubicBezTo>
                    <a:pt x="6608" y="1414"/>
                    <a:pt x="6677" y="1408"/>
                    <a:pt x="6751" y="1408"/>
                  </a:cubicBezTo>
                  <a:cubicBezTo>
                    <a:pt x="6898" y="1408"/>
                    <a:pt x="7064" y="1431"/>
                    <a:pt x="7122" y="1547"/>
                  </a:cubicBezTo>
                  <a:cubicBezTo>
                    <a:pt x="7035" y="1561"/>
                    <a:pt x="6947" y="1568"/>
                    <a:pt x="6858" y="1568"/>
                  </a:cubicBezTo>
                  <a:cubicBezTo>
                    <a:pt x="6735" y="1568"/>
                    <a:pt x="6610" y="1554"/>
                    <a:pt x="6489" y="1529"/>
                  </a:cubicBezTo>
                  <a:cubicBezTo>
                    <a:pt x="6482" y="1527"/>
                    <a:pt x="6475" y="1526"/>
                    <a:pt x="6468" y="1526"/>
                  </a:cubicBezTo>
                  <a:cubicBezTo>
                    <a:pt x="6414" y="1526"/>
                    <a:pt x="6362" y="1581"/>
                    <a:pt x="6385" y="1642"/>
                  </a:cubicBezTo>
                  <a:cubicBezTo>
                    <a:pt x="6472" y="2110"/>
                    <a:pt x="6420" y="2595"/>
                    <a:pt x="6238" y="3028"/>
                  </a:cubicBezTo>
                  <a:cubicBezTo>
                    <a:pt x="5961" y="2595"/>
                    <a:pt x="5519" y="2292"/>
                    <a:pt x="5017" y="2205"/>
                  </a:cubicBezTo>
                  <a:cubicBezTo>
                    <a:pt x="5006" y="2203"/>
                    <a:pt x="4997" y="2202"/>
                    <a:pt x="4987" y="2202"/>
                  </a:cubicBezTo>
                  <a:cubicBezTo>
                    <a:pt x="4957" y="2202"/>
                    <a:pt x="4932" y="2213"/>
                    <a:pt x="4913" y="2240"/>
                  </a:cubicBezTo>
                  <a:cubicBezTo>
                    <a:pt x="4783" y="2482"/>
                    <a:pt x="4835" y="2777"/>
                    <a:pt x="5043" y="2959"/>
                  </a:cubicBezTo>
                  <a:cubicBezTo>
                    <a:pt x="4982" y="3004"/>
                    <a:pt x="4915" y="3030"/>
                    <a:pt x="4841" y="3030"/>
                  </a:cubicBezTo>
                  <a:cubicBezTo>
                    <a:pt x="4830" y="3030"/>
                    <a:pt x="4820" y="3029"/>
                    <a:pt x="4809" y="3028"/>
                  </a:cubicBezTo>
                  <a:cubicBezTo>
                    <a:pt x="4809" y="2898"/>
                    <a:pt x="4739" y="2785"/>
                    <a:pt x="4635" y="2716"/>
                  </a:cubicBezTo>
                  <a:cubicBezTo>
                    <a:pt x="4549" y="2656"/>
                    <a:pt x="4124" y="2534"/>
                    <a:pt x="4228" y="2370"/>
                  </a:cubicBezTo>
                  <a:cubicBezTo>
                    <a:pt x="4266" y="2306"/>
                    <a:pt x="4215" y="2251"/>
                    <a:pt x="4158" y="2251"/>
                  </a:cubicBezTo>
                  <a:cubicBezTo>
                    <a:pt x="4138" y="2251"/>
                    <a:pt x="4116" y="2258"/>
                    <a:pt x="4098" y="2274"/>
                  </a:cubicBezTo>
                  <a:cubicBezTo>
                    <a:pt x="3786" y="2517"/>
                    <a:pt x="3448" y="2707"/>
                    <a:pt x="3076" y="2837"/>
                  </a:cubicBezTo>
                  <a:cubicBezTo>
                    <a:pt x="3024" y="2846"/>
                    <a:pt x="2998" y="2898"/>
                    <a:pt x="3015" y="2941"/>
                  </a:cubicBezTo>
                  <a:cubicBezTo>
                    <a:pt x="3145" y="3271"/>
                    <a:pt x="3310" y="3582"/>
                    <a:pt x="3518" y="3868"/>
                  </a:cubicBezTo>
                  <a:cubicBezTo>
                    <a:pt x="3509" y="3875"/>
                    <a:pt x="3498" y="3877"/>
                    <a:pt x="3485" y="3877"/>
                  </a:cubicBezTo>
                  <a:cubicBezTo>
                    <a:pt x="3428" y="3877"/>
                    <a:pt x="3346" y="3820"/>
                    <a:pt x="3310" y="3799"/>
                  </a:cubicBezTo>
                  <a:cubicBezTo>
                    <a:pt x="3241" y="3721"/>
                    <a:pt x="3171" y="3634"/>
                    <a:pt x="3119" y="3548"/>
                  </a:cubicBezTo>
                  <a:cubicBezTo>
                    <a:pt x="3029" y="3440"/>
                    <a:pt x="2907" y="3345"/>
                    <a:pt x="2782" y="3345"/>
                  </a:cubicBezTo>
                  <a:cubicBezTo>
                    <a:pt x="2726" y="3345"/>
                    <a:pt x="2670" y="3364"/>
                    <a:pt x="2617" y="3409"/>
                  </a:cubicBezTo>
                  <a:cubicBezTo>
                    <a:pt x="2591" y="3427"/>
                    <a:pt x="2582" y="3461"/>
                    <a:pt x="2591" y="3487"/>
                  </a:cubicBezTo>
                  <a:cubicBezTo>
                    <a:pt x="2643" y="3626"/>
                    <a:pt x="2712" y="3790"/>
                    <a:pt x="2677" y="3946"/>
                  </a:cubicBezTo>
                  <a:cubicBezTo>
                    <a:pt x="2656" y="4055"/>
                    <a:pt x="2561" y="4128"/>
                    <a:pt x="2454" y="4128"/>
                  </a:cubicBezTo>
                  <a:cubicBezTo>
                    <a:pt x="2433" y="4128"/>
                    <a:pt x="2412" y="4125"/>
                    <a:pt x="2392" y="4120"/>
                  </a:cubicBezTo>
                  <a:cubicBezTo>
                    <a:pt x="2383" y="4116"/>
                    <a:pt x="2373" y="4114"/>
                    <a:pt x="2364" y="4114"/>
                  </a:cubicBezTo>
                  <a:cubicBezTo>
                    <a:pt x="2328" y="4114"/>
                    <a:pt x="2293" y="4139"/>
                    <a:pt x="2279" y="4180"/>
                  </a:cubicBezTo>
                  <a:lnTo>
                    <a:pt x="2236" y="4457"/>
                  </a:lnTo>
                  <a:cubicBezTo>
                    <a:pt x="2205" y="4447"/>
                    <a:pt x="2175" y="4443"/>
                    <a:pt x="2144" y="4443"/>
                  </a:cubicBezTo>
                  <a:cubicBezTo>
                    <a:pt x="2123" y="4443"/>
                    <a:pt x="2101" y="4445"/>
                    <a:pt x="2080" y="4449"/>
                  </a:cubicBezTo>
                  <a:cubicBezTo>
                    <a:pt x="2028" y="4475"/>
                    <a:pt x="1976" y="4509"/>
                    <a:pt x="1941" y="4553"/>
                  </a:cubicBezTo>
                  <a:cubicBezTo>
                    <a:pt x="1621" y="4830"/>
                    <a:pt x="1404" y="5211"/>
                    <a:pt x="1326" y="5627"/>
                  </a:cubicBezTo>
                  <a:cubicBezTo>
                    <a:pt x="1309" y="5679"/>
                    <a:pt x="1352" y="5731"/>
                    <a:pt x="1404" y="5740"/>
                  </a:cubicBezTo>
                  <a:cubicBezTo>
                    <a:pt x="1491" y="5731"/>
                    <a:pt x="1575" y="5727"/>
                    <a:pt x="1659" y="5727"/>
                  </a:cubicBezTo>
                  <a:cubicBezTo>
                    <a:pt x="1744" y="5727"/>
                    <a:pt x="1828" y="5731"/>
                    <a:pt x="1915" y="5740"/>
                  </a:cubicBezTo>
                  <a:cubicBezTo>
                    <a:pt x="1846" y="6000"/>
                    <a:pt x="1785" y="6259"/>
                    <a:pt x="1716" y="6519"/>
                  </a:cubicBezTo>
                  <a:cubicBezTo>
                    <a:pt x="1690" y="6641"/>
                    <a:pt x="1621" y="6762"/>
                    <a:pt x="1525" y="6840"/>
                  </a:cubicBezTo>
                  <a:cubicBezTo>
                    <a:pt x="1413" y="6901"/>
                    <a:pt x="1291" y="6953"/>
                    <a:pt x="1170" y="6987"/>
                  </a:cubicBezTo>
                  <a:cubicBezTo>
                    <a:pt x="711" y="7160"/>
                    <a:pt x="312" y="7464"/>
                    <a:pt x="18" y="7854"/>
                  </a:cubicBezTo>
                  <a:cubicBezTo>
                    <a:pt x="0" y="7880"/>
                    <a:pt x="0" y="7914"/>
                    <a:pt x="18" y="7940"/>
                  </a:cubicBezTo>
                  <a:cubicBezTo>
                    <a:pt x="182" y="8269"/>
                    <a:pt x="373" y="8633"/>
                    <a:pt x="728" y="8763"/>
                  </a:cubicBezTo>
                  <a:cubicBezTo>
                    <a:pt x="810" y="8794"/>
                    <a:pt x="896" y="8810"/>
                    <a:pt x="981" y="8810"/>
                  </a:cubicBezTo>
                  <a:cubicBezTo>
                    <a:pt x="1156" y="8810"/>
                    <a:pt x="1328" y="8744"/>
                    <a:pt x="1456" y="8616"/>
                  </a:cubicBezTo>
                  <a:cubicBezTo>
                    <a:pt x="1491" y="8677"/>
                    <a:pt x="1508" y="8746"/>
                    <a:pt x="1517" y="8815"/>
                  </a:cubicBezTo>
                  <a:lnTo>
                    <a:pt x="1127" y="8971"/>
                  </a:lnTo>
                  <a:cubicBezTo>
                    <a:pt x="997" y="9006"/>
                    <a:pt x="875" y="9058"/>
                    <a:pt x="771" y="9127"/>
                  </a:cubicBezTo>
                  <a:cubicBezTo>
                    <a:pt x="685" y="9188"/>
                    <a:pt x="650" y="9292"/>
                    <a:pt x="685" y="9387"/>
                  </a:cubicBezTo>
                  <a:cubicBezTo>
                    <a:pt x="711" y="9491"/>
                    <a:pt x="832" y="9560"/>
                    <a:pt x="832" y="9673"/>
                  </a:cubicBezTo>
                  <a:cubicBezTo>
                    <a:pt x="823" y="9733"/>
                    <a:pt x="806" y="9803"/>
                    <a:pt x="780" y="9863"/>
                  </a:cubicBezTo>
                  <a:cubicBezTo>
                    <a:pt x="763" y="9915"/>
                    <a:pt x="763" y="9967"/>
                    <a:pt x="771" y="10019"/>
                  </a:cubicBezTo>
                  <a:cubicBezTo>
                    <a:pt x="789" y="10115"/>
                    <a:pt x="841" y="10193"/>
                    <a:pt x="927" y="10253"/>
                  </a:cubicBezTo>
                  <a:cubicBezTo>
                    <a:pt x="1017" y="10315"/>
                    <a:pt x="1115" y="10341"/>
                    <a:pt x="1214" y="10341"/>
                  </a:cubicBezTo>
                  <a:cubicBezTo>
                    <a:pt x="1337" y="10341"/>
                    <a:pt x="1462" y="10302"/>
                    <a:pt x="1577" y="10245"/>
                  </a:cubicBezTo>
                  <a:cubicBezTo>
                    <a:pt x="1698" y="10167"/>
                    <a:pt x="1828" y="10097"/>
                    <a:pt x="1958" y="10037"/>
                  </a:cubicBezTo>
                  <a:cubicBezTo>
                    <a:pt x="2080" y="9993"/>
                    <a:pt x="2218" y="9967"/>
                    <a:pt x="2348" y="9967"/>
                  </a:cubicBezTo>
                  <a:cubicBezTo>
                    <a:pt x="2625" y="9976"/>
                    <a:pt x="2885" y="10089"/>
                    <a:pt x="3085" y="10279"/>
                  </a:cubicBezTo>
                  <a:cubicBezTo>
                    <a:pt x="3275" y="10487"/>
                    <a:pt x="3431" y="10730"/>
                    <a:pt x="3544" y="10981"/>
                  </a:cubicBezTo>
                  <a:cubicBezTo>
                    <a:pt x="3691" y="11258"/>
                    <a:pt x="3812" y="11535"/>
                    <a:pt x="3925" y="11821"/>
                  </a:cubicBezTo>
                  <a:cubicBezTo>
                    <a:pt x="4150" y="12445"/>
                    <a:pt x="4263" y="13130"/>
                    <a:pt x="4038" y="13779"/>
                  </a:cubicBezTo>
                  <a:cubicBezTo>
                    <a:pt x="4029" y="13814"/>
                    <a:pt x="4038" y="13857"/>
                    <a:pt x="4072" y="13875"/>
                  </a:cubicBezTo>
                  <a:lnTo>
                    <a:pt x="4341" y="13996"/>
                  </a:lnTo>
                  <a:cubicBezTo>
                    <a:pt x="4354" y="14004"/>
                    <a:pt x="4367" y="14008"/>
                    <a:pt x="4381" y="14008"/>
                  </a:cubicBezTo>
                  <a:cubicBezTo>
                    <a:pt x="4423" y="14008"/>
                    <a:pt x="4464" y="13972"/>
                    <a:pt x="4471" y="13927"/>
                  </a:cubicBezTo>
                  <a:cubicBezTo>
                    <a:pt x="4462" y="13892"/>
                    <a:pt x="4479" y="13857"/>
                    <a:pt x="4514" y="13840"/>
                  </a:cubicBezTo>
                  <a:cubicBezTo>
                    <a:pt x="4713" y="14134"/>
                    <a:pt x="4861" y="14464"/>
                    <a:pt x="4947" y="14802"/>
                  </a:cubicBezTo>
                  <a:cubicBezTo>
                    <a:pt x="4800" y="14767"/>
                    <a:pt x="4661" y="14689"/>
                    <a:pt x="4549" y="14576"/>
                  </a:cubicBezTo>
                  <a:cubicBezTo>
                    <a:pt x="4531" y="14559"/>
                    <a:pt x="4510" y="14550"/>
                    <a:pt x="4488" y="14550"/>
                  </a:cubicBezTo>
                  <a:cubicBezTo>
                    <a:pt x="4466" y="14550"/>
                    <a:pt x="4445" y="14559"/>
                    <a:pt x="4427" y="14576"/>
                  </a:cubicBezTo>
                  <a:cubicBezTo>
                    <a:pt x="4228" y="14793"/>
                    <a:pt x="4497" y="15035"/>
                    <a:pt x="4635" y="15200"/>
                  </a:cubicBezTo>
                  <a:cubicBezTo>
                    <a:pt x="4826" y="15425"/>
                    <a:pt x="4895" y="15720"/>
                    <a:pt x="4835" y="16006"/>
                  </a:cubicBezTo>
                  <a:cubicBezTo>
                    <a:pt x="4601" y="16049"/>
                    <a:pt x="4246" y="16214"/>
                    <a:pt x="4401" y="16491"/>
                  </a:cubicBezTo>
                  <a:cubicBezTo>
                    <a:pt x="4445" y="16552"/>
                    <a:pt x="4505" y="16604"/>
                    <a:pt x="4575" y="16647"/>
                  </a:cubicBezTo>
                  <a:cubicBezTo>
                    <a:pt x="4644" y="16708"/>
                    <a:pt x="4696" y="16785"/>
                    <a:pt x="4713" y="16881"/>
                  </a:cubicBezTo>
                  <a:cubicBezTo>
                    <a:pt x="4739" y="17054"/>
                    <a:pt x="4748" y="17227"/>
                    <a:pt x="4748" y="17401"/>
                  </a:cubicBezTo>
                  <a:cubicBezTo>
                    <a:pt x="4783" y="17600"/>
                    <a:pt x="4843" y="17799"/>
                    <a:pt x="4939" y="17981"/>
                  </a:cubicBezTo>
                  <a:cubicBezTo>
                    <a:pt x="5017" y="18154"/>
                    <a:pt x="5103" y="18328"/>
                    <a:pt x="5190" y="18492"/>
                  </a:cubicBezTo>
                  <a:cubicBezTo>
                    <a:pt x="5354" y="18839"/>
                    <a:pt x="5554" y="19177"/>
                    <a:pt x="5779" y="19488"/>
                  </a:cubicBezTo>
                  <a:cubicBezTo>
                    <a:pt x="6030" y="19835"/>
                    <a:pt x="6333" y="20130"/>
                    <a:pt x="6697" y="20363"/>
                  </a:cubicBezTo>
                  <a:cubicBezTo>
                    <a:pt x="6706" y="20370"/>
                    <a:pt x="6718" y="20372"/>
                    <a:pt x="6730" y="20372"/>
                  </a:cubicBezTo>
                  <a:cubicBezTo>
                    <a:pt x="6752" y="20372"/>
                    <a:pt x="6776" y="20363"/>
                    <a:pt x="6793" y="20346"/>
                  </a:cubicBezTo>
                  <a:cubicBezTo>
                    <a:pt x="7278" y="19878"/>
                    <a:pt x="7260" y="19177"/>
                    <a:pt x="7347" y="18561"/>
                  </a:cubicBezTo>
                  <a:cubicBezTo>
                    <a:pt x="7364" y="18388"/>
                    <a:pt x="7399" y="18224"/>
                    <a:pt x="7451" y="18059"/>
                  </a:cubicBezTo>
                  <a:cubicBezTo>
                    <a:pt x="7477" y="17981"/>
                    <a:pt x="7503" y="17903"/>
                    <a:pt x="7546" y="17834"/>
                  </a:cubicBezTo>
                  <a:cubicBezTo>
                    <a:pt x="7590" y="17747"/>
                    <a:pt x="7668" y="17678"/>
                    <a:pt x="7754" y="17643"/>
                  </a:cubicBezTo>
                  <a:cubicBezTo>
                    <a:pt x="8387" y="17297"/>
                    <a:pt x="8863" y="16725"/>
                    <a:pt x="9097" y="16049"/>
                  </a:cubicBezTo>
                  <a:cubicBezTo>
                    <a:pt x="9188" y="16096"/>
                    <a:pt x="9284" y="16116"/>
                    <a:pt x="9380" y="16116"/>
                  </a:cubicBezTo>
                  <a:cubicBezTo>
                    <a:pt x="9661" y="16116"/>
                    <a:pt x="9952" y="15948"/>
                    <a:pt x="10171" y="15781"/>
                  </a:cubicBezTo>
                  <a:cubicBezTo>
                    <a:pt x="10379" y="15625"/>
                    <a:pt x="10570" y="15451"/>
                    <a:pt x="10769" y="15278"/>
                  </a:cubicBezTo>
                  <a:lnTo>
                    <a:pt x="11427" y="14715"/>
                  </a:lnTo>
                  <a:cubicBezTo>
                    <a:pt x="11471" y="14672"/>
                    <a:pt x="11445" y="14594"/>
                    <a:pt x="11384" y="14576"/>
                  </a:cubicBezTo>
                  <a:cubicBezTo>
                    <a:pt x="11176" y="14507"/>
                    <a:pt x="10968" y="14429"/>
                    <a:pt x="10769" y="14334"/>
                  </a:cubicBezTo>
                  <a:cubicBezTo>
                    <a:pt x="10830" y="14143"/>
                    <a:pt x="10864" y="13953"/>
                    <a:pt x="10882" y="13753"/>
                  </a:cubicBezTo>
                  <a:cubicBezTo>
                    <a:pt x="10968" y="13788"/>
                    <a:pt x="11046" y="13849"/>
                    <a:pt x="11116" y="13927"/>
                  </a:cubicBezTo>
                  <a:cubicBezTo>
                    <a:pt x="11150" y="13961"/>
                    <a:pt x="11176" y="14031"/>
                    <a:pt x="11228" y="14048"/>
                  </a:cubicBezTo>
                  <a:cubicBezTo>
                    <a:pt x="11240" y="14050"/>
                    <a:pt x="11251" y="14051"/>
                    <a:pt x="11263" y="14051"/>
                  </a:cubicBezTo>
                  <a:cubicBezTo>
                    <a:pt x="11295" y="14051"/>
                    <a:pt x="11326" y="14043"/>
                    <a:pt x="11358" y="14031"/>
                  </a:cubicBezTo>
                  <a:cubicBezTo>
                    <a:pt x="11557" y="13918"/>
                    <a:pt x="11523" y="13658"/>
                    <a:pt x="11401" y="13511"/>
                  </a:cubicBezTo>
                  <a:cubicBezTo>
                    <a:pt x="11323" y="13415"/>
                    <a:pt x="11211" y="13346"/>
                    <a:pt x="11142" y="13251"/>
                  </a:cubicBezTo>
                  <a:cubicBezTo>
                    <a:pt x="11081" y="13156"/>
                    <a:pt x="11038" y="13052"/>
                    <a:pt x="11029" y="12939"/>
                  </a:cubicBezTo>
                  <a:cubicBezTo>
                    <a:pt x="11012" y="12740"/>
                    <a:pt x="11081" y="12540"/>
                    <a:pt x="11220" y="12393"/>
                  </a:cubicBezTo>
                  <a:cubicBezTo>
                    <a:pt x="11341" y="12476"/>
                    <a:pt x="11481" y="12559"/>
                    <a:pt x="11625" y="12559"/>
                  </a:cubicBezTo>
                  <a:cubicBezTo>
                    <a:pt x="11677" y="12559"/>
                    <a:pt x="11730" y="12548"/>
                    <a:pt x="11783" y="12523"/>
                  </a:cubicBezTo>
                  <a:cubicBezTo>
                    <a:pt x="11965" y="12454"/>
                    <a:pt x="12034" y="12229"/>
                    <a:pt x="11921" y="12064"/>
                  </a:cubicBezTo>
                  <a:cubicBezTo>
                    <a:pt x="11861" y="11995"/>
                    <a:pt x="11774" y="11943"/>
                    <a:pt x="11739" y="11856"/>
                  </a:cubicBezTo>
                  <a:cubicBezTo>
                    <a:pt x="11705" y="11778"/>
                    <a:pt x="11705" y="11700"/>
                    <a:pt x="11722" y="11622"/>
                  </a:cubicBezTo>
                  <a:cubicBezTo>
                    <a:pt x="11748" y="11449"/>
                    <a:pt x="11887" y="11319"/>
                    <a:pt x="12060" y="11293"/>
                  </a:cubicBezTo>
                  <a:cubicBezTo>
                    <a:pt x="12121" y="11293"/>
                    <a:pt x="12164" y="11224"/>
                    <a:pt x="12129" y="11172"/>
                  </a:cubicBezTo>
                  <a:cubicBezTo>
                    <a:pt x="12017" y="10938"/>
                    <a:pt x="12198" y="10643"/>
                    <a:pt x="12216" y="10401"/>
                  </a:cubicBezTo>
                  <a:cubicBezTo>
                    <a:pt x="12216" y="10271"/>
                    <a:pt x="12181" y="10141"/>
                    <a:pt x="12103" y="10037"/>
                  </a:cubicBezTo>
                  <a:cubicBezTo>
                    <a:pt x="12017" y="9933"/>
                    <a:pt x="11878" y="9846"/>
                    <a:pt x="11817" y="9725"/>
                  </a:cubicBezTo>
                  <a:cubicBezTo>
                    <a:pt x="11774" y="9656"/>
                    <a:pt x="11748" y="9482"/>
                    <a:pt x="11843" y="9448"/>
                  </a:cubicBezTo>
                  <a:cubicBezTo>
                    <a:pt x="11856" y="9445"/>
                    <a:pt x="11868" y="9443"/>
                    <a:pt x="11881" y="9443"/>
                  </a:cubicBezTo>
                  <a:cubicBezTo>
                    <a:pt x="11977" y="9443"/>
                    <a:pt x="12087" y="9520"/>
                    <a:pt x="12164" y="9543"/>
                  </a:cubicBezTo>
                  <a:cubicBezTo>
                    <a:pt x="12195" y="9553"/>
                    <a:pt x="12224" y="9557"/>
                    <a:pt x="12250" y="9557"/>
                  </a:cubicBezTo>
                  <a:cubicBezTo>
                    <a:pt x="12427" y="9557"/>
                    <a:pt x="12486" y="9346"/>
                    <a:pt x="12380" y="9188"/>
                  </a:cubicBezTo>
                  <a:cubicBezTo>
                    <a:pt x="12302" y="9058"/>
                    <a:pt x="12164" y="8997"/>
                    <a:pt x="12069" y="8884"/>
                  </a:cubicBezTo>
                  <a:cubicBezTo>
                    <a:pt x="12034" y="8841"/>
                    <a:pt x="11956" y="8625"/>
                    <a:pt x="12060" y="8625"/>
                  </a:cubicBezTo>
                  <a:cubicBezTo>
                    <a:pt x="12112" y="8616"/>
                    <a:pt x="12155" y="8564"/>
                    <a:pt x="12146" y="8512"/>
                  </a:cubicBezTo>
                  <a:cubicBezTo>
                    <a:pt x="12112" y="8313"/>
                    <a:pt x="11947" y="8148"/>
                    <a:pt x="11739" y="8131"/>
                  </a:cubicBezTo>
                  <a:cubicBezTo>
                    <a:pt x="11670" y="7880"/>
                    <a:pt x="11713" y="7620"/>
                    <a:pt x="11861" y="7403"/>
                  </a:cubicBezTo>
                  <a:cubicBezTo>
                    <a:pt x="11999" y="7195"/>
                    <a:pt x="12233" y="7065"/>
                    <a:pt x="12190" y="6779"/>
                  </a:cubicBezTo>
                  <a:cubicBezTo>
                    <a:pt x="12164" y="6632"/>
                    <a:pt x="12138" y="6485"/>
                    <a:pt x="12121" y="6337"/>
                  </a:cubicBezTo>
                  <a:cubicBezTo>
                    <a:pt x="12121" y="6190"/>
                    <a:pt x="12138" y="6034"/>
                    <a:pt x="12181" y="5896"/>
                  </a:cubicBezTo>
                  <a:cubicBezTo>
                    <a:pt x="12198" y="5818"/>
                    <a:pt x="12224" y="5748"/>
                    <a:pt x="12259" y="5688"/>
                  </a:cubicBezTo>
                  <a:cubicBezTo>
                    <a:pt x="12293" y="5625"/>
                    <a:pt x="12327" y="5607"/>
                    <a:pt x="12373" y="5607"/>
                  </a:cubicBezTo>
                  <a:cubicBezTo>
                    <a:pt x="12398" y="5607"/>
                    <a:pt x="12425" y="5612"/>
                    <a:pt x="12458" y="5618"/>
                  </a:cubicBezTo>
                  <a:cubicBezTo>
                    <a:pt x="12482" y="5623"/>
                    <a:pt x="12505" y="5625"/>
                    <a:pt x="12527" y="5625"/>
                  </a:cubicBezTo>
                  <a:cubicBezTo>
                    <a:pt x="12598" y="5625"/>
                    <a:pt x="12666" y="5604"/>
                    <a:pt x="12718" y="5558"/>
                  </a:cubicBezTo>
                  <a:cubicBezTo>
                    <a:pt x="12866" y="5428"/>
                    <a:pt x="12848" y="5194"/>
                    <a:pt x="12874" y="5021"/>
                  </a:cubicBezTo>
                  <a:cubicBezTo>
                    <a:pt x="12892" y="4899"/>
                    <a:pt x="12944" y="4795"/>
                    <a:pt x="13030" y="4709"/>
                  </a:cubicBezTo>
                  <a:cubicBezTo>
                    <a:pt x="13143" y="4579"/>
                    <a:pt x="13264" y="4449"/>
                    <a:pt x="13385" y="4319"/>
                  </a:cubicBezTo>
                  <a:lnTo>
                    <a:pt x="13706" y="3990"/>
                  </a:lnTo>
                  <a:cubicBezTo>
                    <a:pt x="13810" y="3894"/>
                    <a:pt x="13896" y="3782"/>
                    <a:pt x="13948" y="3652"/>
                  </a:cubicBezTo>
                  <a:cubicBezTo>
                    <a:pt x="14009" y="3427"/>
                    <a:pt x="13819" y="3184"/>
                    <a:pt x="13645" y="3063"/>
                  </a:cubicBezTo>
                  <a:cubicBezTo>
                    <a:pt x="13502" y="2966"/>
                    <a:pt x="13343" y="2920"/>
                    <a:pt x="13186" y="2920"/>
                  </a:cubicBezTo>
                  <a:cubicBezTo>
                    <a:pt x="12867" y="2920"/>
                    <a:pt x="12560" y="3107"/>
                    <a:pt x="12432" y="3427"/>
                  </a:cubicBezTo>
                  <a:lnTo>
                    <a:pt x="12181" y="3253"/>
                  </a:lnTo>
                  <a:cubicBezTo>
                    <a:pt x="12170" y="3246"/>
                    <a:pt x="12157" y="3243"/>
                    <a:pt x="12144" y="3243"/>
                  </a:cubicBezTo>
                  <a:cubicBezTo>
                    <a:pt x="12108" y="3243"/>
                    <a:pt x="12073" y="3267"/>
                    <a:pt x="12060" y="3305"/>
                  </a:cubicBezTo>
                  <a:cubicBezTo>
                    <a:pt x="11991" y="3461"/>
                    <a:pt x="11887" y="3608"/>
                    <a:pt x="11757" y="3712"/>
                  </a:cubicBezTo>
                  <a:cubicBezTo>
                    <a:pt x="11913" y="3366"/>
                    <a:pt x="11956" y="2976"/>
                    <a:pt x="11887" y="2604"/>
                  </a:cubicBezTo>
                  <a:cubicBezTo>
                    <a:pt x="11874" y="2565"/>
                    <a:pt x="11838" y="2541"/>
                    <a:pt x="11799" y="2541"/>
                  </a:cubicBezTo>
                  <a:cubicBezTo>
                    <a:pt x="11785" y="2541"/>
                    <a:pt x="11771" y="2545"/>
                    <a:pt x="11757" y="2552"/>
                  </a:cubicBezTo>
                  <a:lnTo>
                    <a:pt x="11090" y="2907"/>
                  </a:lnTo>
                  <a:cubicBezTo>
                    <a:pt x="10994" y="2742"/>
                    <a:pt x="10795" y="2690"/>
                    <a:pt x="10613" y="2690"/>
                  </a:cubicBezTo>
                  <a:cubicBezTo>
                    <a:pt x="10405" y="2690"/>
                    <a:pt x="10188" y="2795"/>
                    <a:pt x="9979" y="2795"/>
                  </a:cubicBezTo>
                  <a:cubicBezTo>
                    <a:pt x="9971" y="2795"/>
                    <a:pt x="9963" y="2794"/>
                    <a:pt x="9955" y="2794"/>
                  </a:cubicBezTo>
                  <a:lnTo>
                    <a:pt x="11748" y="1980"/>
                  </a:lnTo>
                  <a:cubicBezTo>
                    <a:pt x="11809" y="1945"/>
                    <a:pt x="11791" y="1850"/>
                    <a:pt x="11722" y="1824"/>
                  </a:cubicBezTo>
                  <a:cubicBezTo>
                    <a:pt x="11505" y="1781"/>
                    <a:pt x="11323" y="1633"/>
                    <a:pt x="11211" y="1443"/>
                  </a:cubicBezTo>
                  <a:cubicBezTo>
                    <a:pt x="11133" y="1287"/>
                    <a:pt x="11116" y="1070"/>
                    <a:pt x="10951" y="975"/>
                  </a:cubicBezTo>
                  <a:cubicBezTo>
                    <a:pt x="10908" y="953"/>
                    <a:pt x="10862" y="942"/>
                    <a:pt x="10817" y="942"/>
                  </a:cubicBezTo>
                  <a:cubicBezTo>
                    <a:pt x="10771" y="942"/>
                    <a:pt x="10726" y="953"/>
                    <a:pt x="10682" y="975"/>
                  </a:cubicBezTo>
                  <a:cubicBezTo>
                    <a:pt x="10570" y="1027"/>
                    <a:pt x="10466" y="1061"/>
                    <a:pt x="10353" y="1087"/>
                  </a:cubicBezTo>
                  <a:cubicBezTo>
                    <a:pt x="10270" y="1105"/>
                    <a:pt x="10187" y="1115"/>
                    <a:pt x="10105" y="1115"/>
                  </a:cubicBezTo>
                  <a:cubicBezTo>
                    <a:pt x="9989" y="1115"/>
                    <a:pt x="9875" y="1097"/>
                    <a:pt x="9764" y="1061"/>
                  </a:cubicBezTo>
                  <a:cubicBezTo>
                    <a:pt x="9955" y="975"/>
                    <a:pt x="10163" y="897"/>
                    <a:pt x="10371" y="845"/>
                  </a:cubicBezTo>
                  <a:cubicBezTo>
                    <a:pt x="10440" y="819"/>
                    <a:pt x="10457" y="732"/>
                    <a:pt x="10396" y="689"/>
                  </a:cubicBezTo>
                  <a:cubicBezTo>
                    <a:pt x="10215" y="568"/>
                    <a:pt x="10093" y="377"/>
                    <a:pt x="10059" y="169"/>
                  </a:cubicBezTo>
                  <a:cubicBezTo>
                    <a:pt x="10050" y="143"/>
                    <a:pt x="10024" y="117"/>
                    <a:pt x="9998" y="108"/>
                  </a:cubicBezTo>
                  <a:lnTo>
                    <a:pt x="9513" y="5"/>
                  </a:lnTo>
                  <a:cubicBezTo>
                    <a:pt x="9505" y="2"/>
                    <a:pt x="9497" y="1"/>
                    <a:pt x="9489" y="1"/>
                  </a:cubicBezTo>
                  <a:close/>
                </a:path>
              </a:pathLst>
            </a:custGeom>
            <a:solidFill>
              <a:srgbClr val="FFFFFF">
                <a:alpha val="7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28"/>
            <p:cNvSpPr/>
            <p:nvPr/>
          </p:nvSpPr>
          <p:spPr>
            <a:xfrm>
              <a:off x="-4043137" y="1202151"/>
              <a:ext cx="365142" cy="404302"/>
            </a:xfrm>
            <a:custGeom>
              <a:avLst/>
              <a:gdLst/>
              <a:ahLst/>
              <a:cxnLst/>
              <a:rect l="l" t="t" r="r" b="b"/>
              <a:pathLst>
                <a:path w="6611" h="7321" extrusionOk="0">
                  <a:moveTo>
                    <a:pt x="973" y="0"/>
                  </a:moveTo>
                  <a:cubicBezTo>
                    <a:pt x="917" y="0"/>
                    <a:pt x="861" y="4"/>
                    <a:pt x="806" y="13"/>
                  </a:cubicBezTo>
                  <a:cubicBezTo>
                    <a:pt x="795" y="9"/>
                    <a:pt x="784" y="7"/>
                    <a:pt x="774" y="7"/>
                  </a:cubicBezTo>
                  <a:cubicBezTo>
                    <a:pt x="760" y="7"/>
                    <a:pt x="747" y="11"/>
                    <a:pt x="737" y="22"/>
                  </a:cubicBezTo>
                  <a:cubicBezTo>
                    <a:pt x="702" y="22"/>
                    <a:pt x="676" y="56"/>
                    <a:pt x="676" y="91"/>
                  </a:cubicBezTo>
                  <a:cubicBezTo>
                    <a:pt x="390" y="403"/>
                    <a:pt x="191" y="775"/>
                    <a:pt x="96" y="1183"/>
                  </a:cubicBezTo>
                  <a:cubicBezTo>
                    <a:pt x="52" y="1373"/>
                    <a:pt x="0" y="1616"/>
                    <a:pt x="122" y="1780"/>
                  </a:cubicBezTo>
                  <a:cubicBezTo>
                    <a:pt x="186" y="1866"/>
                    <a:pt x="286" y="1917"/>
                    <a:pt x="388" y="1917"/>
                  </a:cubicBezTo>
                  <a:cubicBezTo>
                    <a:pt x="409" y="1917"/>
                    <a:pt x="430" y="1915"/>
                    <a:pt x="451" y="1910"/>
                  </a:cubicBezTo>
                  <a:lnTo>
                    <a:pt x="563" y="2170"/>
                  </a:lnTo>
                  <a:cubicBezTo>
                    <a:pt x="529" y="2161"/>
                    <a:pt x="494" y="2144"/>
                    <a:pt x="468" y="2127"/>
                  </a:cubicBezTo>
                  <a:cubicBezTo>
                    <a:pt x="453" y="2118"/>
                    <a:pt x="438" y="2115"/>
                    <a:pt x="423" y="2115"/>
                  </a:cubicBezTo>
                  <a:cubicBezTo>
                    <a:pt x="378" y="2115"/>
                    <a:pt x="338" y="2150"/>
                    <a:pt x="338" y="2196"/>
                  </a:cubicBezTo>
                  <a:cubicBezTo>
                    <a:pt x="347" y="2387"/>
                    <a:pt x="373" y="2603"/>
                    <a:pt x="572" y="2681"/>
                  </a:cubicBezTo>
                  <a:cubicBezTo>
                    <a:pt x="603" y="2692"/>
                    <a:pt x="634" y="2696"/>
                    <a:pt x="664" y="2696"/>
                  </a:cubicBezTo>
                  <a:cubicBezTo>
                    <a:pt x="712" y="2696"/>
                    <a:pt x="759" y="2685"/>
                    <a:pt x="806" y="2664"/>
                  </a:cubicBezTo>
                  <a:cubicBezTo>
                    <a:pt x="823" y="2647"/>
                    <a:pt x="832" y="2629"/>
                    <a:pt x="849" y="2621"/>
                  </a:cubicBezTo>
                  <a:cubicBezTo>
                    <a:pt x="862" y="2615"/>
                    <a:pt x="861" y="2608"/>
                    <a:pt x="872" y="2608"/>
                  </a:cubicBezTo>
                  <a:cubicBezTo>
                    <a:pt x="876" y="2608"/>
                    <a:pt x="882" y="2609"/>
                    <a:pt x="893" y="2612"/>
                  </a:cubicBezTo>
                  <a:cubicBezTo>
                    <a:pt x="919" y="2621"/>
                    <a:pt x="953" y="2690"/>
                    <a:pt x="988" y="2707"/>
                  </a:cubicBezTo>
                  <a:cubicBezTo>
                    <a:pt x="1075" y="2768"/>
                    <a:pt x="1170" y="2803"/>
                    <a:pt x="1274" y="2811"/>
                  </a:cubicBezTo>
                  <a:cubicBezTo>
                    <a:pt x="1404" y="2837"/>
                    <a:pt x="1542" y="2863"/>
                    <a:pt x="1672" y="2881"/>
                  </a:cubicBezTo>
                  <a:cubicBezTo>
                    <a:pt x="1941" y="2915"/>
                    <a:pt x="2209" y="2941"/>
                    <a:pt x="2478" y="2941"/>
                  </a:cubicBezTo>
                  <a:cubicBezTo>
                    <a:pt x="2539" y="2941"/>
                    <a:pt x="2582" y="2872"/>
                    <a:pt x="2547" y="2811"/>
                  </a:cubicBezTo>
                  <a:cubicBezTo>
                    <a:pt x="2530" y="2777"/>
                    <a:pt x="2495" y="2638"/>
                    <a:pt x="2556" y="2629"/>
                  </a:cubicBezTo>
                  <a:cubicBezTo>
                    <a:pt x="2559" y="2628"/>
                    <a:pt x="2563" y="2628"/>
                    <a:pt x="2566" y="2628"/>
                  </a:cubicBezTo>
                  <a:cubicBezTo>
                    <a:pt x="2626" y="2628"/>
                    <a:pt x="2706" y="2760"/>
                    <a:pt x="2755" y="2777"/>
                  </a:cubicBezTo>
                  <a:cubicBezTo>
                    <a:pt x="2775" y="2783"/>
                    <a:pt x="2796" y="2786"/>
                    <a:pt x="2817" y="2786"/>
                  </a:cubicBezTo>
                  <a:cubicBezTo>
                    <a:pt x="2879" y="2786"/>
                    <a:pt x="2942" y="2759"/>
                    <a:pt x="2980" y="2707"/>
                  </a:cubicBezTo>
                  <a:cubicBezTo>
                    <a:pt x="3093" y="2768"/>
                    <a:pt x="3110" y="3045"/>
                    <a:pt x="3162" y="3140"/>
                  </a:cubicBezTo>
                  <a:cubicBezTo>
                    <a:pt x="3206" y="3201"/>
                    <a:pt x="3266" y="3253"/>
                    <a:pt x="3344" y="3279"/>
                  </a:cubicBezTo>
                  <a:cubicBezTo>
                    <a:pt x="3396" y="3296"/>
                    <a:pt x="3457" y="3322"/>
                    <a:pt x="3457" y="3392"/>
                  </a:cubicBezTo>
                  <a:cubicBezTo>
                    <a:pt x="3441" y="3446"/>
                    <a:pt x="3398" y="3480"/>
                    <a:pt x="3345" y="3480"/>
                  </a:cubicBezTo>
                  <a:cubicBezTo>
                    <a:pt x="3339" y="3480"/>
                    <a:pt x="3333" y="3479"/>
                    <a:pt x="3327" y="3478"/>
                  </a:cubicBezTo>
                  <a:cubicBezTo>
                    <a:pt x="3301" y="3478"/>
                    <a:pt x="3275" y="3496"/>
                    <a:pt x="3258" y="3522"/>
                  </a:cubicBezTo>
                  <a:cubicBezTo>
                    <a:pt x="3206" y="3608"/>
                    <a:pt x="3266" y="3712"/>
                    <a:pt x="3362" y="3712"/>
                  </a:cubicBezTo>
                  <a:cubicBezTo>
                    <a:pt x="3366" y="3713"/>
                    <a:pt x="3371" y="3713"/>
                    <a:pt x="3376" y="3713"/>
                  </a:cubicBezTo>
                  <a:cubicBezTo>
                    <a:pt x="3423" y="3713"/>
                    <a:pt x="3470" y="3683"/>
                    <a:pt x="3512" y="3683"/>
                  </a:cubicBezTo>
                  <a:cubicBezTo>
                    <a:pt x="3520" y="3683"/>
                    <a:pt x="3527" y="3684"/>
                    <a:pt x="3535" y="3686"/>
                  </a:cubicBezTo>
                  <a:cubicBezTo>
                    <a:pt x="3596" y="3721"/>
                    <a:pt x="3648" y="3764"/>
                    <a:pt x="3691" y="3816"/>
                  </a:cubicBezTo>
                  <a:cubicBezTo>
                    <a:pt x="3873" y="4007"/>
                    <a:pt x="3985" y="4258"/>
                    <a:pt x="4011" y="4527"/>
                  </a:cubicBezTo>
                  <a:cubicBezTo>
                    <a:pt x="4020" y="4587"/>
                    <a:pt x="4020" y="4657"/>
                    <a:pt x="4011" y="4717"/>
                  </a:cubicBezTo>
                  <a:cubicBezTo>
                    <a:pt x="4003" y="4804"/>
                    <a:pt x="3933" y="4821"/>
                    <a:pt x="3873" y="4864"/>
                  </a:cubicBezTo>
                  <a:cubicBezTo>
                    <a:pt x="3795" y="4916"/>
                    <a:pt x="3743" y="4994"/>
                    <a:pt x="3717" y="5090"/>
                  </a:cubicBezTo>
                  <a:cubicBezTo>
                    <a:pt x="3682" y="5220"/>
                    <a:pt x="3708" y="5358"/>
                    <a:pt x="3786" y="5471"/>
                  </a:cubicBezTo>
                  <a:cubicBezTo>
                    <a:pt x="3622" y="5523"/>
                    <a:pt x="3483" y="5618"/>
                    <a:pt x="3370" y="5748"/>
                  </a:cubicBezTo>
                  <a:cubicBezTo>
                    <a:pt x="3318" y="5696"/>
                    <a:pt x="3266" y="5644"/>
                    <a:pt x="3214" y="5601"/>
                  </a:cubicBezTo>
                  <a:cubicBezTo>
                    <a:pt x="3196" y="5593"/>
                    <a:pt x="3177" y="5589"/>
                    <a:pt x="3159" y="5589"/>
                  </a:cubicBezTo>
                  <a:cubicBezTo>
                    <a:pt x="3078" y="5589"/>
                    <a:pt x="3009" y="5663"/>
                    <a:pt x="2980" y="5748"/>
                  </a:cubicBezTo>
                  <a:cubicBezTo>
                    <a:pt x="2895" y="5958"/>
                    <a:pt x="3040" y="6218"/>
                    <a:pt x="3265" y="6218"/>
                  </a:cubicBezTo>
                  <a:cubicBezTo>
                    <a:pt x="3291" y="6218"/>
                    <a:pt x="3317" y="6214"/>
                    <a:pt x="3344" y="6207"/>
                  </a:cubicBezTo>
                  <a:cubicBezTo>
                    <a:pt x="3405" y="6190"/>
                    <a:pt x="3466" y="6155"/>
                    <a:pt x="3518" y="6121"/>
                  </a:cubicBezTo>
                  <a:cubicBezTo>
                    <a:pt x="3544" y="6109"/>
                    <a:pt x="3569" y="6103"/>
                    <a:pt x="3593" y="6103"/>
                  </a:cubicBezTo>
                  <a:cubicBezTo>
                    <a:pt x="3656" y="6103"/>
                    <a:pt x="3712" y="6140"/>
                    <a:pt x="3769" y="6190"/>
                  </a:cubicBezTo>
                  <a:cubicBezTo>
                    <a:pt x="3890" y="6294"/>
                    <a:pt x="4003" y="6407"/>
                    <a:pt x="4107" y="6528"/>
                  </a:cubicBezTo>
                  <a:cubicBezTo>
                    <a:pt x="4332" y="6753"/>
                    <a:pt x="4583" y="6944"/>
                    <a:pt x="4869" y="7091"/>
                  </a:cubicBezTo>
                  <a:cubicBezTo>
                    <a:pt x="4959" y="7139"/>
                    <a:pt x="5236" y="7320"/>
                    <a:pt x="5418" y="7320"/>
                  </a:cubicBezTo>
                  <a:cubicBezTo>
                    <a:pt x="5499" y="7320"/>
                    <a:pt x="5561" y="7285"/>
                    <a:pt x="5579" y="7186"/>
                  </a:cubicBezTo>
                  <a:cubicBezTo>
                    <a:pt x="5588" y="7134"/>
                    <a:pt x="5562" y="7091"/>
                    <a:pt x="5519" y="7074"/>
                  </a:cubicBezTo>
                  <a:cubicBezTo>
                    <a:pt x="5294" y="6978"/>
                    <a:pt x="5103" y="6796"/>
                    <a:pt x="4999" y="6571"/>
                  </a:cubicBezTo>
                  <a:lnTo>
                    <a:pt x="4999" y="6571"/>
                  </a:lnTo>
                  <a:lnTo>
                    <a:pt x="5363" y="6779"/>
                  </a:lnTo>
                  <a:cubicBezTo>
                    <a:pt x="5441" y="6821"/>
                    <a:pt x="5537" y="6878"/>
                    <a:pt x="5619" y="6878"/>
                  </a:cubicBezTo>
                  <a:cubicBezTo>
                    <a:pt x="5673" y="6878"/>
                    <a:pt x="5721" y="6852"/>
                    <a:pt x="5753" y="6779"/>
                  </a:cubicBezTo>
                  <a:cubicBezTo>
                    <a:pt x="5787" y="6692"/>
                    <a:pt x="5805" y="6614"/>
                    <a:pt x="5831" y="6528"/>
                  </a:cubicBezTo>
                  <a:cubicBezTo>
                    <a:pt x="5865" y="6433"/>
                    <a:pt x="5874" y="6337"/>
                    <a:pt x="5874" y="6242"/>
                  </a:cubicBezTo>
                  <a:cubicBezTo>
                    <a:pt x="5857" y="6173"/>
                    <a:pt x="5813" y="6112"/>
                    <a:pt x="5761" y="6069"/>
                  </a:cubicBezTo>
                  <a:cubicBezTo>
                    <a:pt x="5683" y="5982"/>
                    <a:pt x="5605" y="5904"/>
                    <a:pt x="5528" y="5817"/>
                  </a:cubicBezTo>
                  <a:cubicBezTo>
                    <a:pt x="5389" y="5679"/>
                    <a:pt x="5224" y="5549"/>
                    <a:pt x="5129" y="5376"/>
                  </a:cubicBezTo>
                  <a:cubicBezTo>
                    <a:pt x="5094" y="5306"/>
                    <a:pt x="5086" y="5220"/>
                    <a:pt x="5120" y="5142"/>
                  </a:cubicBezTo>
                  <a:cubicBezTo>
                    <a:pt x="5137" y="5085"/>
                    <a:pt x="5188" y="5054"/>
                    <a:pt x="5240" y="5054"/>
                  </a:cubicBezTo>
                  <a:cubicBezTo>
                    <a:pt x="5267" y="5054"/>
                    <a:pt x="5296" y="5063"/>
                    <a:pt x="5320" y="5081"/>
                  </a:cubicBezTo>
                  <a:cubicBezTo>
                    <a:pt x="5476" y="5185"/>
                    <a:pt x="5605" y="5332"/>
                    <a:pt x="5701" y="5506"/>
                  </a:cubicBezTo>
                  <a:cubicBezTo>
                    <a:pt x="5766" y="5612"/>
                    <a:pt x="5816" y="5820"/>
                    <a:pt x="5968" y="5820"/>
                  </a:cubicBezTo>
                  <a:cubicBezTo>
                    <a:pt x="5977" y="5820"/>
                    <a:pt x="5986" y="5819"/>
                    <a:pt x="5995" y="5817"/>
                  </a:cubicBezTo>
                  <a:cubicBezTo>
                    <a:pt x="6169" y="5800"/>
                    <a:pt x="6307" y="5558"/>
                    <a:pt x="6385" y="5428"/>
                  </a:cubicBezTo>
                  <a:cubicBezTo>
                    <a:pt x="6489" y="5254"/>
                    <a:pt x="6567" y="5064"/>
                    <a:pt x="6602" y="4864"/>
                  </a:cubicBezTo>
                  <a:cubicBezTo>
                    <a:pt x="6610" y="4830"/>
                    <a:pt x="6602" y="4795"/>
                    <a:pt x="6567" y="4778"/>
                  </a:cubicBezTo>
                  <a:cubicBezTo>
                    <a:pt x="6403" y="4709"/>
                    <a:pt x="6264" y="4596"/>
                    <a:pt x="6160" y="4457"/>
                  </a:cubicBezTo>
                  <a:cubicBezTo>
                    <a:pt x="6056" y="4319"/>
                    <a:pt x="6021" y="4137"/>
                    <a:pt x="5891" y="4024"/>
                  </a:cubicBezTo>
                  <a:cubicBezTo>
                    <a:pt x="5761" y="3911"/>
                    <a:pt x="5605" y="3885"/>
                    <a:pt x="5467" y="3816"/>
                  </a:cubicBezTo>
                  <a:cubicBezTo>
                    <a:pt x="5337" y="3756"/>
                    <a:pt x="5224" y="3678"/>
                    <a:pt x="5138" y="3574"/>
                  </a:cubicBezTo>
                  <a:cubicBezTo>
                    <a:pt x="5276" y="3548"/>
                    <a:pt x="5406" y="3478"/>
                    <a:pt x="5510" y="3383"/>
                  </a:cubicBezTo>
                  <a:cubicBezTo>
                    <a:pt x="5553" y="3340"/>
                    <a:pt x="5536" y="3262"/>
                    <a:pt x="5476" y="3244"/>
                  </a:cubicBezTo>
                  <a:cubicBezTo>
                    <a:pt x="5328" y="3218"/>
                    <a:pt x="5190" y="3149"/>
                    <a:pt x="5086" y="3045"/>
                  </a:cubicBezTo>
                  <a:lnTo>
                    <a:pt x="5250" y="2950"/>
                  </a:lnTo>
                  <a:cubicBezTo>
                    <a:pt x="5294" y="2924"/>
                    <a:pt x="5302" y="2863"/>
                    <a:pt x="5259" y="2820"/>
                  </a:cubicBezTo>
                  <a:cubicBezTo>
                    <a:pt x="5198" y="2759"/>
                    <a:pt x="5155" y="2681"/>
                    <a:pt x="5120" y="2603"/>
                  </a:cubicBezTo>
                  <a:cubicBezTo>
                    <a:pt x="5107" y="2576"/>
                    <a:pt x="5081" y="2565"/>
                    <a:pt x="5054" y="2565"/>
                  </a:cubicBezTo>
                  <a:cubicBezTo>
                    <a:pt x="5031" y="2565"/>
                    <a:pt x="5007" y="2574"/>
                    <a:pt x="4990" y="2586"/>
                  </a:cubicBezTo>
                  <a:cubicBezTo>
                    <a:pt x="4930" y="2638"/>
                    <a:pt x="4852" y="2664"/>
                    <a:pt x="4774" y="2681"/>
                  </a:cubicBezTo>
                  <a:lnTo>
                    <a:pt x="4938" y="2517"/>
                  </a:lnTo>
                  <a:cubicBezTo>
                    <a:pt x="4982" y="2482"/>
                    <a:pt x="4973" y="2413"/>
                    <a:pt x="4921" y="2387"/>
                  </a:cubicBezTo>
                  <a:lnTo>
                    <a:pt x="4549" y="2161"/>
                  </a:lnTo>
                  <a:cubicBezTo>
                    <a:pt x="4536" y="2153"/>
                    <a:pt x="4520" y="2148"/>
                    <a:pt x="4505" y="2148"/>
                  </a:cubicBezTo>
                  <a:cubicBezTo>
                    <a:pt x="4490" y="2148"/>
                    <a:pt x="4475" y="2153"/>
                    <a:pt x="4462" y="2161"/>
                  </a:cubicBezTo>
                  <a:cubicBezTo>
                    <a:pt x="4436" y="2179"/>
                    <a:pt x="4401" y="2196"/>
                    <a:pt x="4375" y="2213"/>
                  </a:cubicBezTo>
                  <a:cubicBezTo>
                    <a:pt x="4375" y="2205"/>
                    <a:pt x="4384" y="2196"/>
                    <a:pt x="4384" y="2187"/>
                  </a:cubicBezTo>
                  <a:cubicBezTo>
                    <a:pt x="4410" y="2144"/>
                    <a:pt x="4419" y="2101"/>
                    <a:pt x="4419" y="2058"/>
                  </a:cubicBezTo>
                  <a:cubicBezTo>
                    <a:pt x="4401" y="1954"/>
                    <a:pt x="4349" y="1858"/>
                    <a:pt x="4271" y="1789"/>
                  </a:cubicBezTo>
                  <a:cubicBezTo>
                    <a:pt x="4162" y="1693"/>
                    <a:pt x="4024" y="1639"/>
                    <a:pt x="3883" y="1639"/>
                  </a:cubicBezTo>
                  <a:cubicBezTo>
                    <a:pt x="3833" y="1639"/>
                    <a:pt x="3783" y="1646"/>
                    <a:pt x="3734" y="1659"/>
                  </a:cubicBezTo>
                  <a:cubicBezTo>
                    <a:pt x="3682" y="1564"/>
                    <a:pt x="3717" y="1408"/>
                    <a:pt x="3691" y="1312"/>
                  </a:cubicBezTo>
                  <a:cubicBezTo>
                    <a:pt x="3674" y="1252"/>
                    <a:pt x="3648" y="1209"/>
                    <a:pt x="3604" y="1174"/>
                  </a:cubicBezTo>
                  <a:cubicBezTo>
                    <a:pt x="3546" y="1138"/>
                    <a:pt x="3483" y="1120"/>
                    <a:pt x="3418" y="1120"/>
                  </a:cubicBezTo>
                  <a:cubicBezTo>
                    <a:pt x="3405" y="1120"/>
                    <a:pt x="3392" y="1120"/>
                    <a:pt x="3379" y="1122"/>
                  </a:cubicBezTo>
                  <a:cubicBezTo>
                    <a:pt x="3310" y="1113"/>
                    <a:pt x="3318" y="1087"/>
                    <a:pt x="3301" y="1035"/>
                  </a:cubicBezTo>
                  <a:cubicBezTo>
                    <a:pt x="3284" y="1009"/>
                    <a:pt x="3266" y="983"/>
                    <a:pt x="3240" y="957"/>
                  </a:cubicBezTo>
                  <a:cubicBezTo>
                    <a:pt x="3195" y="925"/>
                    <a:pt x="3141" y="907"/>
                    <a:pt x="3084" y="907"/>
                  </a:cubicBezTo>
                  <a:cubicBezTo>
                    <a:pt x="3064" y="907"/>
                    <a:pt x="3044" y="909"/>
                    <a:pt x="3024" y="914"/>
                  </a:cubicBezTo>
                  <a:cubicBezTo>
                    <a:pt x="2954" y="923"/>
                    <a:pt x="2885" y="957"/>
                    <a:pt x="2825" y="1001"/>
                  </a:cubicBezTo>
                  <a:cubicBezTo>
                    <a:pt x="2781" y="1035"/>
                    <a:pt x="2729" y="1053"/>
                    <a:pt x="2677" y="1079"/>
                  </a:cubicBezTo>
                  <a:cubicBezTo>
                    <a:pt x="2666" y="1081"/>
                    <a:pt x="2655" y="1082"/>
                    <a:pt x="2645" y="1082"/>
                  </a:cubicBezTo>
                  <a:cubicBezTo>
                    <a:pt x="2589" y="1082"/>
                    <a:pt x="2562" y="1041"/>
                    <a:pt x="2547" y="975"/>
                  </a:cubicBezTo>
                  <a:cubicBezTo>
                    <a:pt x="2530" y="888"/>
                    <a:pt x="2513" y="793"/>
                    <a:pt x="2478" y="706"/>
                  </a:cubicBezTo>
                  <a:cubicBezTo>
                    <a:pt x="2435" y="619"/>
                    <a:pt x="2391" y="533"/>
                    <a:pt x="2322" y="455"/>
                  </a:cubicBezTo>
                  <a:cubicBezTo>
                    <a:pt x="2270" y="377"/>
                    <a:pt x="2201" y="308"/>
                    <a:pt x="2140" y="238"/>
                  </a:cubicBezTo>
                  <a:cubicBezTo>
                    <a:pt x="2079" y="160"/>
                    <a:pt x="2002" y="100"/>
                    <a:pt x="1906" y="74"/>
                  </a:cubicBezTo>
                  <a:cubicBezTo>
                    <a:pt x="1891" y="71"/>
                    <a:pt x="1877" y="70"/>
                    <a:pt x="1862" y="70"/>
                  </a:cubicBezTo>
                  <a:cubicBezTo>
                    <a:pt x="1690" y="70"/>
                    <a:pt x="1542" y="248"/>
                    <a:pt x="1430" y="359"/>
                  </a:cubicBezTo>
                  <a:cubicBezTo>
                    <a:pt x="1360" y="429"/>
                    <a:pt x="1291" y="507"/>
                    <a:pt x="1222" y="585"/>
                  </a:cubicBezTo>
                  <a:cubicBezTo>
                    <a:pt x="1144" y="671"/>
                    <a:pt x="1083" y="758"/>
                    <a:pt x="1031" y="862"/>
                  </a:cubicBezTo>
                  <a:cubicBezTo>
                    <a:pt x="1014" y="905"/>
                    <a:pt x="1014" y="957"/>
                    <a:pt x="1031" y="1001"/>
                  </a:cubicBezTo>
                  <a:cubicBezTo>
                    <a:pt x="1049" y="1035"/>
                    <a:pt x="1109" y="1087"/>
                    <a:pt x="1092" y="1122"/>
                  </a:cubicBezTo>
                  <a:cubicBezTo>
                    <a:pt x="1084" y="1144"/>
                    <a:pt x="1072" y="1153"/>
                    <a:pt x="1057" y="1153"/>
                  </a:cubicBezTo>
                  <a:cubicBezTo>
                    <a:pt x="1021" y="1153"/>
                    <a:pt x="974" y="1101"/>
                    <a:pt x="962" y="1070"/>
                  </a:cubicBezTo>
                  <a:cubicBezTo>
                    <a:pt x="945" y="1018"/>
                    <a:pt x="945" y="949"/>
                    <a:pt x="971" y="888"/>
                  </a:cubicBezTo>
                  <a:cubicBezTo>
                    <a:pt x="1023" y="767"/>
                    <a:pt x="1083" y="654"/>
                    <a:pt x="1144" y="533"/>
                  </a:cubicBezTo>
                  <a:cubicBezTo>
                    <a:pt x="1213" y="403"/>
                    <a:pt x="1282" y="282"/>
                    <a:pt x="1360" y="160"/>
                  </a:cubicBezTo>
                  <a:cubicBezTo>
                    <a:pt x="1386" y="117"/>
                    <a:pt x="1369" y="56"/>
                    <a:pt x="1308" y="39"/>
                  </a:cubicBezTo>
                  <a:cubicBezTo>
                    <a:pt x="1199" y="16"/>
                    <a:pt x="1085" y="0"/>
                    <a:pt x="973" y="0"/>
                  </a:cubicBezTo>
                  <a:close/>
                </a:path>
              </a:pathLst>
            </a:custGeom>
            <a:solidFill>
              <a:srgbClr val="FFFFFF">
                <a:alpha val="7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28"/>
            <p:cNvSpPr/>
            <p:nvPr/>
          </p:nvSpPr>
          <p:spPr>
            <a:xfrm>
              <a:off x="-3910139" y="1187074"/>
              <a:ext cx="61308" cy="56330"/>
            </a:xfrm>
            <a:custGeom>
              <a:avLst/>
              <a:gdLst/>
              <a:ahLst/>
              <a:cxnLst/>
              <a:rect l="l" t="t" r="r" b="b"/>
              <a:pathLst>
                <a:path w="1110" h="1020" extrusionOk="0">
                  <a:moveTo>
                    <a:pt x="339" y="1"/>
                  </a:moveTo>
                  <a:cubicBezTo>
                    <a:pt x="210" y="1"/>
                    <a:pt x="86" y="90"/>
                    <a:pt x="61" y="234"/>
                  </a:cubicBezTo>
                  <a:lnTo>
                    <a:pt x="61" y="243"/>
                  </a:lnTo>
                  <a:cubicBezTo>
                    <a:pt x="53" y="277"/>
                    <a:pt x="53" y="303"/>
                    <a:pt x="44" y="338"/>
                  </a:cubicBezTo>
                  <a:cubicBezTo>
                    <a:pt x="44" y="347"/>
                    <a:pt x="44" y="355"/>
                    <a:pt x="44" y="355"/>
                  </a:cubicBezTo>
                  <a:cubicBezTo>
                    <a:pt x="27" y="390"/>
                    <a:pt x="18" y="433"/>
                    <a:pt x="9" y="468"/>
                  </a:cubicBezTo>
                  <a:cubicBezTo>
                    <a:pt x="1" y="520"/>
                    <a:pt x="27" y="581"/>
                    <a:pt x="70" y="615"/>
                  </a:cubicBezTo>
                  <a:cubicBezTo>
                    <a:pt x="139" y="667"/>
                    <a:pt x="226" y="667"/>
                    <a:pt x="287" y="745"/>
                  </a:cubicBezTo>
                  <a:cubicBezTo>
                    <a:pt x="330" y="797"/>
                    <a:pt x="330" y="866"/>
                    <a:pt x="373" y="918"/>
                  </a:cubicBezTo>
                  <a:cubicBezTo>
                    <a:pt x="432" y="994"/>
                    <a:pt x="542" y="1019"/>
                    <a:pt x="644" y="1019"/>
                  </a:cubicBezTo>
                  <a:cubicBezTo>
                    <a:pt x="693" y="1019"/>
                    <a:pt x="741" y="1013"/>
                    <a:pt x="780" y="1005"/>
                  </a:cubicBezTo>
                  <a:cubicBezTo>
                    <a:pt x="902" y="988"/>
                    <a:pt x="1084" y="927"/>
                    <a:pt x="1101" y="788"/>
                  </a:cubicBezTo>
                  <a:cubicBezTo>
                    <a:pt x="1110" y="710"/>
                    <a:pt x="1058" y="658"/>
                    <a:pt x="1023" y="598"/>
                  </a:cubicBezTo>
                  <a:cubicBezTo>
                    <a:pt x="980" y="520"/>
                    <a:pt x="962" y="425"/>
                    <a:pt x="971" y="338"/>
                  </a:cubicBezTo>
                  <a:cubicBezTo>
                    <a:pt x="980" y="199"/>
                    <a:pt x="876" y="78"/>
                    <a:pt x="746" y="69"/>
                  </a:cubicBezTo>
                  <a:cubicBezTo>
                    <a:pt x="659" y="69"/>
                    <a:pt x="572" y="61"/>
                    <a:pt x="486" y="43"/>
                  </a:cubicBezTo>
                  <a:cubicBezTo>
                    <a:pt x="440" y="14"/>
                    <a:pt x="389" y="1"/>
                    <a:pt x="339" y="1"/>
                  </a:cubicBezTo>
                  <a:close/>
                </a:path>
              </a:pathLst>
            </a:custGeom>
            <a:solidFill>
              <a:srgbClr val="FFFFFF">
                <a:alpha val="7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28"/>
            <p:cNvSpPr/>
            <p:nvPr/>
          </p:nvSpPr>
          <p:spPr>
            <a:xfrm>
              <a:off x="-4402971" y="1207453"/>
              <a:ext cx="238328" cy="212395"/>
            </a:xfrm>
            <a:custGeom>
              <a:avLst/>
              <a:gdLst/>
              <a:ahLst/>
              <a:cxnLst/>
              <a:rect l="l" t="t" r="r" b="b"/>
              <a:pathLst>
                <a:path w="4315" h="3846" extrusionOk="0">
                  <a:moveTo>
                    <a:pt x="3233" y="1"/>
                  </a:moveTo>
                  <a:cubicBezTo>
                    <a:pt x="3177" y="1"/>
                    <a:pt x="3120" y="19"/>
                    <a:pt x="3076" y="56"/>
                  </a:cubicBezTo>
                  <a:cubicBezTo>
                    <a:pt x="3050" y="82"/>
                    <a:pt x="3041" y="116"/>
                    <a:pt x="3050" y="142"/>
                  </a:cubicBezTo>
                  <a:cubicBezTo>
                    <a:pt x="3067" y="203"/>
                    <a:pt x="3059" y="263"/>
                    <a:pt x="3024" y="315"/>
                  </a:cubicBezTo>
                  <a:cubicBezTo>
                    <a:pt x="3015" y="307"/>
                    <a:pt x="2998" y="307"/>
                    <a:pt x="2989" y="298"/>
                  </a:cubicBezTo>
                  <a:cubicBezTo>
                    <a:pt x="2962" y="290"/>
                    <a:pt x="2933" y="286"/>
                    <a:pt x="2905" y="286"/>
                  </a:cubicBezTo>
                  <a:cubicBezTo>
                    <a:pt x="2808" y="286"/>
                    <a:pt x="2712" y="331"/>
                    <a:pt x="2651" y="411"/>
                  </a:cubicBezTo>
                  <a:cubicBezTo>
                    <a:pt x="2617" y="471"/>
                    <a:pt x="2599" y="549"/>
                    <a:pt x="2608" y="627"/>
                  </a:cubicBezTo>
                  <a:cubicBezTo>
                    <a:pt x="2608" y="740"/>
                    <a:pt x="2625" y="861"/>
                    <a:pt x="2634" y="974"/>
                  </a:cubicBezTo>
                  <a:cubicBezTo>
                    <a:pt x="2643" y="1087"/>
                    <a:pt x="2651" y="1190"/>
                    <a:pt x="2660" y="1294"/>
                  </a:cubicBezTo>
                  <a:cubicBezTo>
                    <a:pt x="2660" y="1346"/>
                    <a:pt x="2703" y="1580"/>
                    <a:pt x="2643" y="1580"/>
                  </a:cubicBezTo>
                  <a:cubicBezTo>
                    <a:pt x="2641" y="1580"/>
                    <a:pt x="2639" y="1581"/>
                    <a:pt x="2637" y="1581"/>
                  </a:cubicBezTo>
                  <a:cubicBezTo>
                    <a:pt x="2548" y="1581"/>
                    <a:pt x="2565" y="1363"/>
                    <a:pt x="2565" y="1312"/>
                  </a:cubicBezTo>
                  <a:cubicBezTo>
                    <a:pt x="2556" y="1095"/>
                    <a:pt x="2495" y="887"/>
                    <a:pt x="2400" y="688"/>
                  </a:cubicBezTo>
                  <a:cubicBezTo>
                    <a:pt x="2348" y="584"/>
                    <a:pt x="2262" y="584"/>
                    <a:pt x="2158" y="558"/>
                  </a:cubicBezTo>
                  <a:cubicBezTo>
                    <a:pt x="2146" y="554"/>
                    <a:pt x="2135" y="552"/>
                    <a:pt x="2125" y="552"/>
                  </a:cubicBezTo>
                  <a:cubicBezTo>
                    <a:pt x="2071" y="552"/>
                    <a:pt x="2030" y="604"/>
                    <a:pt x="2045" y="662"/>
                  </a:cubicBezTo>
                  <a:cubicBezTo>
                    <a:pt x="2110" y="864"/>
                    <a:pt x="1952" y="1049"/>
                    <a:pt x="1767" y="1049"/>
                  </a:cubicBezTo>
                  <a:cubicBezTo>
                    <a:pt x="1730" y="1049"/>
                    <a:pt x="1692" y="1042"/>
                    <a:pt x="1655" y="1026"/>
                  </a:cubicBezTo>
                  <a:cubicBezTo>
                    <a:pt x="1724" y="939"/>
                    <a:pt x="1724" y="818"/>
                    <a:pt x="1646" y="740"/>
                  </a:cubicBezTo>
                  <a:cubicBezTo>
                    <a:pt x="1600" y="686"/>
                    <a:pt x="1525" y="652"/>
                    <a:pt x="1454" y="652"/>
                  </a:cubicBezTo>
                  <a:cubicBezTo>
                    <a:pt x="1446" y="652"/>
                    <a:pt x="1438" y="652"/>
                    <a:pt x="1430" y="653"/>
                  </a:cubicBezTo>
                  <a:cubicBezTo>
                    <a:pt x="1456" y="619"/>
                    <a:pt x="1482" y="584"/>
                    <a:pt x="1517" y="558"/>
                  </a:cubicBezTo>
                  <a:cubicBezTo>
                    <a:pt x="1568" y="506"/>
                    <a:pt x="1534" y="411"/>
                    <a:pt x="1456" y="411"/>
                  </a:cubicBezTo>
                  <a:cubicBezTo>
                    <a:pt x="1387" y="411"/>
                    <a:pt x="1317" y="385"/>
                    <a:pt x="1248" y="350"/>
                  </a:cubicBezTo>
                  <a:cubicBezTo>
                    <a:pt x="1234" y="340"/>
                    <a:pt x="1219" y="335"/>
                    <a:pt x="1204" y="335"/>
                  </a:cubicBezTo>
                  <a:cubicBezTo>
                    <a:pt x="1182" y="335"/>
                    <a:pt x="1160" y="346"/>
                    <a:pt x="1144" y="367"/>
                  </a:cubicBezTo>
                  <a:cubicBezTo>
                    <a:pt x="997" y="437"/>
                    <a:pt x="867" y="515"/>
                    <a:pt x="745" y="619"/>
                  </a:cubicBezTo>
                  <a:cubicBezTo>
                    <a:pt x="598" y="705"/>
                    <a:pt x="451" y="792"/>
                    <a:pt x="304" y="887"/>
                  </a:cubicBezTo>
                  <a:cubicBezTo>
                    <a:pt x="217" y="931"/>
                    <a:pt x="165" y="1017"/>
                    <a:pt x="156" y="1113"/>
                  </a:cubicBezTo>
                  <a:cubicBezTo>
                    <a:pt x="156" y="1147"/>
                    <a:pt x="165" y="1182"/>
                    <a:pt x="182" y="1208"/>
                  </a:cubicBezTo>
                  <a:cubicBezTo>
                    <a:pt x="148" y="1260"/>
                    <a:pt x="104" y="1320"/>
                    <a:pt x="78" y="1381"/>
                  </a:cubicBezTo>
                  <a:cubicBezTo>
                    <a:pt x="0" y="1554"/>
                    <a:pt x="52" y="1788"/>
                    <a:pt x="252" y="1849"/>
                  </a:cubicBezTo>
                  <a:cubicBezTo>
                    <a:pt x="278" y="1857"/>
                    <a:pt x="305" y="1860"/>
                    <a:pt x="333" y="1860"/>
                  </a:cubicBezTo>
                  <a:cubicBezTo>
                    <a:pt x="439" y="1860"/>
                    <a:pt x="556" y="1816"/>
                    <a:pt x="661" y="1816"/>
                  </a:cubicBezTo>
                  <a:cubicBezTo>
                    <a:pt x="684" y="1816"/>
                    <a:pt x="706" y="1818"/>
                    <a:pt x="728" y="1823"/>
                  </a:cubicBezTo>
                  <a:cubicBezTo>
                    <a:pt x="667" y="1866"/>
                    <a:pt x="607" y="1901"/>
                    <a:pt x="538" y="1936"/>
                  </a:cubicBezTo>
                  <a:cubicBezTo>
                    <a:pt x="477" y="1979"/>
                    <a:pt x="425" y="2048"/>
                    <a:pt x="416" y="2126"/>
                  </a:cubicBezTo>
                  <a:cubicBezTo>
                    <a:pt x="408" y="2204"/>
                    <a:pt x="451" y="2273"/>
                    <a:pt x="520" y="2299"/>
                  </a:cubicBezTo>
                  <a:cubicBezTo>
                    <a:pt x="564" y="2321"/>
                    <a:pt x="609" y="2321"/>
                    <a:pt x="653" y="2321"/>
                  </a:cubicBezTo>
                  <a:cubicBezTo>
                    <a:pt x="698" y="2321"/>
                    <a:pt x="741" y="2321"/>
                    <a:pt x="780" y="2343"/>
                  </a:cubicBezTo>
                  <a:cubicBezTo>
                    <a:pt x="852" y="2391"/>
                    <a:pt x="895" y="2439"/>
                    <a:pt x="976" y="2439"/>
                  </a:cubicBezTo>
                  <a:cubicBezTo>
                    <a:pt x="983" y="2439"/>
                    <a:pt x="990" y="2439"/>
                    <a:pt x="997" y="2438"/>
                  </a:cubicBezTo>
                  <a:cubicBezTo>
                    <a:pt x="1092" y="2438"/>
                    <a:pt x="1187" y="2395"/>
                    <a:pt x="1291" y="2386"/>
                  </a:cubicBezTo>
                  <a:cubicBezTo>
                    <a:pt x="1305" y="2385"/>
                    <a:pt x="1319" y="2385"/>
                    <a:pt x="1333" y="2385"/>
                  </a:cubicBezTo>
                  <a:cubicBezTo>
                    <a:pt x="1484" y="2385"/>
                    <a:pt x="1633" y="2427"/>
                    <a:pt x="1768" y="2499"/>
                  </a:cubicBezTo>
                  <a:cubicBezTo>
                    <a:pt x="1655" y="2551"/>
                    <a:pt x="1534" y="2577"/>
                    <a:pt x="1413" y="2585"/>
                  </a:cubicBezTo>
                  <a:cubicBezTo>
                    <a:pt x="1387" y="2588"/>
                    <a:pt x="1361" y="2589"/>
                    <a:pt x="1335" y="2589"/>
                  </a:cubicBezTo>
                  <a:cubicBezTo>
                    <a:pt x="1271" y="2589"/>
                    <a:pt x="1205" y="2583"/>
                    <a:pt x="1144" y="2577"/>
                  </a:cubicBezTo>
                  <a:lnTo>
                    <a:pt x="1127" y="2577"/>
                  </a:lnTo>
                  <a:cubicBezTo>
                    <a:pt x="1118" y="2551"/>
                    <a:pt x="1092" y="2533"/>
                    <a:pt x="1057" y="2533"/>
                  </a:cubicBezTo>
                  <a:cubicBezTo>
                    <a:pt x="901" y="2533"/>
                    <a:pt x="650" y="2577"/>
                    <a:pt x="555" y="2724"/>
                  </a:cubicBezTo>
                  <a:cubicBezTo>
                    <a:pt x="520" y="2776"/>
                    <a:pt x="520" y="2854"/>
                    <a:pt x="572" y="2906"/>
                  </a:cubicBezTo>
                  <a:cubicBezTo>
                    <a:pt x="598" y="2923"/>
                    <a:pt x="624" y="2940"/>
                    <a:pt x="659" y="2949"/>
                  </a:cubicBezTo>
                  <a:lnTo>
                    <a:pt x="685" y="2949"/>
                  </a:lnTo>
                  <a:cubicBezTo>
                    <a:pt x="676" y="2958"/>
                    <a:pt x="676" y="2966"/>
                    <a:pt x="667" y="2984"/>
                  </a:cubicBezTo>
                  <a:cubicBezTo>
                    <a:pt x="659" y="3027"/>
                    <a:pt x="659" y="3070"/>
                    <a:pt x="685" y="3114"/>
                  </a:cubicBezTo>
                  <a:cubicBezTo>
                    <a:pt x="710" y="3168"/>
                    <a:pt x="755" y="3184"/>
                    <a:pt x="806" y="3184"/>
                  </a:cubicBezTo>
                  <a:cubicBezTo>
                    <a:pt x="861" y="3184"/>
                    <a:pt x="922" y="3166"/>
                    <a:pt x="971" y="3157"/>
                  </a:cubicBezTo>
                  <a:lnTo>
                    <a:pt x="1066" y="3140"/>
                  </a:lnTo>
                  <a:cubicBezTo>
                    <a:pt x="1127" y="3140"/>
                    <a:pt x="1196" y="3148"/>
                    <a:pt x="1257" y="3166"/>
                  </a:cubicBezTo>
                  <a:cubicBezTo>
                    <a:pt x="1257" y="3174"/>
                    <a:pt x="1265" y="3183"/>
                    <a:pt x="1274" y="3192"/>
                  </a:cubicBezTo>
                  <a:cubicBezTo>
                    <a:pt x="1300" y="3226"/>
                    <a:pt x="1343" y="3235"/>
                    <a:pt x="1378" y="3261"/>
                  </a:cubicBezTo>
                  <a:cubicBezTo>
                    <a:pt x="1439" y="3296"/>
                    <a:pt x="1430" y="3365"/>
                    <a:pt x="1421" y="3426"/>
                  </a:cubicBezTo>
                  <a:cubicBezTo>
                    <a:pt x="1413" y="3460"/>
                    <a:pt x="1430" y="3495"/>
                    <a:pt x="1456" y="3521"/>
                  </a:cubicBezTo>
                  <a:cubicBezTo>
                    <a:pt x="1508" y="3556"/>
                    <a:pt x="1525" y="3616"/>
                    <a:pt x="1499" y="3668"/>
                  </a:cubicBezTo>
                  <a:cubicBezTo>
                    <a:pt x="1482" y="3712"/>
                    <a:pt x="1499" y="3764"/>
                    <a:pt x="1542" y="3781"/>
                  </a:cubicBezTo>
                  <a:cubicBezTo>
                    <a:pt x="1599" y="3823"/>
                    <a:pt x="1666" y="3845"/>
                    <a:pt x="1735" y="3845"/>
                  </a:cubicBezTo>
                  <a:cubicBezTo>
                    <a:pt x="1792" y="3845"/>
                    <a:pt x="1851" y="3830"/>
                    <a:pt x="1906" y="3798"/>
                  </a:cubicBezTo>
                  <a:cubicBezTo>
                    <a:pt x="1984" y="3764"/>
                    <a:pt x="2062" y="3720"/>
                    <a:pt x="2140" y="3686"/>
                  </a:cubicBezTo>
                  <a:cubicBezTo>
                    <a:pt x="2227" y="3651"/>
                    <a:pt x="2322" y="3625"/>
                    <a:pt x="2409" y="3599"/>
                  </a:cubicBezTo>
                  <a:cubicBezTo>
                    <a:pt x="2625" y="3538"/>
                    <a:pt x="2885" y="3434"/>
                    <a:pt x="2989" y="3226"/>
                  </a:cubicBezTo>
                  <a:cubicBezTo>
                    <a:pt x="3197" y="3434"/>
                    <a:pt x="3509" y="3521"/>
                    <a:pt x="3795" y="3564"/>
                  </a:cubicBezTo>
                  <a:cubicBezTo>
                    <a:pt x="3821" y="3574"/>
                    <a:pt x="3848" y="3579"/>
                    <a:pt x="3876" y="3579"/>
                  </a:cubicBezTo>
                  <a:cubicBezTo>
                    <a:pt x="3922" y="3579"/>
                    <a:pt x="3968" y="3565"/>
                    <a:pt x="4012" y="3538"/>
                  </a:cubicBezTo>
                  <a:cubicBezTo>
                    <a:pt x="4064" y="3486"/>
                    <a:pt x="4072" y="3400"/>
                    <a:pt x="4038" y="3339"/>
                  </a:cubicBezTo>
                  <a:cubicBezTo>
                    <a:pt x="4003" y="3270"/>
                    <a:pt x="3934" y="3218"/>
                    <a:pt x="3864" y="3192"/>
                  </a:cubicBezTo>
                  <a:cubicBezTo>
                    <a:pt x="3821" y="3174"/>
                    <a:pt x="3786" y="3157"/>
                    <a:pt x="3778" y="3122"/>
                  </a:cubicBezTo>
                  <a:cubicBezTo>
                    <a:pt x="3786" y="3114"/>
                    <a:pt x="3795" y="3114"/>
                    <a:pt x="3804" y="3105"/>
                  </a:cubicBezTo>
                  <a:cubicBezTo>
                    <a:pt x="3857" y="3040"/>
                    <a:pt x="3939" y="3003"/>
                    <a:pt x="4021" y="3003"/>
                  </a:cubicBezTo>
                  <a:cubicBezTo>
                    <a:pt x="4059" y="3003"/>
                    <a:pt x="4097" y="3011"/>
                    <a:pt x="4133" y="3027"/>
                  </a:cubicBezTo>
                  <a:cubicBezTo>
                    <a:pt x="4147" y="3034"/>
                    <a:pt x="4161" y="3037"/>
                    <a:pt x="4175" y="3037"/>
                  </a:cubicBezTo>
                  <a:cubicBezTo>
                    <a:pt x="4214" y="3037"/>
                    <a:pt x="4250" y="3013"/>
                    <a:pt x="4263" y="2975"/>
                  </a:cubicBezTo>
                  <a:cubicBezTo>
                    <a:pt x="4289" y="2897"/>
                    <a:pt x="4306" y="2819"/>
                    <a:pt x="4306" y="2733"/>
                  </a:cubicBezTo>
                  <a:cubicBezTo>
                    <a:pt x="4315" y="2689"/>
                    <a:pt x="4280" y="2637"/>
                    <a:pt x="4228" y="2637"/>
                  </a:cubicBezTo>
                  <a:lnTo>
                    <a:pt x="4159" y="2637"/>
                  </a:lnTo>
                  <a:cubicBezTo>
                    <a:pt x="4159" y="2542"/>
                    <a:pt x="4098" y="2464"/>
                    <a:pt x="4012" y="2421"/>
                  </a:cubicBezTo>
                  <a:cubicBezTo>
                    <a:pt x="3925" y="2395"/>
                    <a:pt x="3830" y="2360"/>
                    <a:pt x="3743" y="2317"/>
                  </a:cubicBezTo>
                  <a:cubicBezTo>
                    <a:pt x="3700" y="2239"/>
                    <a:pt x="3656" y="2152"/>
                    <a:pt x="3630" y="2065"/>
                  </a:cubicBezTo>
                  <a:cubicBezTo>
                    <a:pt x="3622" y="1996"/>
                    <a:pt x="3639" y="1927"/>
                    <a:pt x="3674" y="1866"/>
                  </a:cubicBezTo>
                  <a:cubicBezTo>
                    <a:pt x="3734" y="1797"/>
                    <a:pt x="3760" y="1710"/>
                    <a:pt x="3769" y="1624"/>
                  </a:cubicBezTo>
                  <a:cubicBezTo>
                    <a:pt x="3760" y="1546"/>
                    <a:pt x="3700" y="1476"/>
                    <a:pt x="3622" y="1450"/>
                  </a:cubicBezTo>
                  <a:cubicBezTo>
                    <a:pt x="3622" y="1416"/>
                    <a:pt x="3613" y="1372"/>
                    <a:pt x="3604" y="1329"/>
                  </a:cubicBezTo>
                  <a:cubicBezTo>
                    <a:pt x="3570" y="1260"/>
                    <a:pt x="3535" y="1199"/>
                    <a:pt x="3492" y="1130"/>
                  </a:cubicBezTo>
                  <a:cubicBezTo>
                    <a:pt x="3492" y="1113"/>
                    <a:pt x="3474" y="1095"/>
                    <a:pt x="3474" y="1078"/>
                  </a:cubicBezTo>
                  <a:cubicBezTo>
                    <a:pt x="3483" y="1000"/>
                    <a:pt x="3500" y="913"/>
                    <a:pt x="3535" y="835"/>
                  </a:cubicBezTo>
                  <a:cubicBezTo>
                    <a:pt x="3552" y="757"/>
                    <a:pt x="3561" y="662"/>
                    <a:pt x="3561" y="575"/>
                  </a:cubicBezTo>
                  <a:cubicBezTo>
                    <a:pt x="3570" y="411"/>
                    <a:pt x="3526" y="246"/>
                    <a:pt x="3431" y="99"/>
                  </a:cubicBezTo>
                  <a:cubicBezTo>
                    <a:pt x="3386" y="34"/>
                    <a:pt x="3310" y="1"/>
                    <a:pt x="3233" y="1"/>
                  </a:cubicBezTo>
                  <a:close/>
                </a:path>
              </a:pathLst>
            </a:custGeom>
            <a:solidFill>
              <a:srgbClr val="FFFFFF">
                <a:alpha val="7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28"/>
            <p:cNvSpPr/>
            <p:nvPr/>
          </p:nvSpPr>
          <p:spPr>
            <a:xfrm>
              <a:off x="-4487034" y="1168463"/>
              <a:ext cx="136756" cy="147727"/>
            </a:xfrm>
            <a:custGeom>
              <a:avLst/>
              <a:gdLst/>
              <a:ahLst/>
              <a:cxnLst/>
              <a:rect l="l" t="t" r="r" b="b"/>
              <a:pathLst>
                <a:path w="2476" h="2675" extrusionOk="0">
                  <a:moveTo>
                    <a:pt x="1041" y="0"/>
                  </a:moveTo>
                  <a:cubicBezTo>
                    <a:pt x="1020" y="0"/>
                    <a:pt x="998" y="3"/>
                    <a:pt x="977" y="8"/>
                  </a:cubicBezTo>
                  <a:cubicBezTo>
                    <a:pt x="786" y="43"/>
                    <a:pt x="587" y="103"/>
                    <a:pt x="396" y="155"/>
                  </a:cubicBezTo>
                  <a:cubicBezTo>
                    <a:pt x="362" y="164"/>
                    <a:pt x="336" y="198"/>
                    <a:pt x="344" y="242"/>
                  </a:cubicBezTo>
                  <a:cubicBezTo>
                    <a:pt x="318" y="328"/>
                    <a:pt x="327" y="424"/>
                    <a:pt x="370" y="502"/>
                  </a:cubicBezTo>
                  <a:cubicBezTo>
                    <a:pt x="388" y="545"/>
                    <a:pt x="422" y="580"/>
                    <a:pt x="457" y="614"/>
                  </a:cubicBezTo>
                  <a:cubicBezTo>
                    <a:pt x="500" y="649"/>
                    <a:pt x="509" y="658"/>
                    <a:pt x="465" y="701"/>
                  </a:cubicBezTo>
                  <a:cubicBezTo>
                    <a:pt x="414" y="753"/>
                    <a:pt x="388" y="840"/>
                    <a:pt x="414" y="909"/>
                  </a:cubicBezTo>
                  <a:cubicBezTo>
                    <a:pt x="431" y="987"/>
                    <a:pt x="509" y="1065"/>
                    <a:pt x="517" y="1134"/>
                  </a:cubicBezTo>
                  <a:cubicBezTo>
                    <a:pt x="517" y="1186"/>
                    <a:pt x="465" y="1221"/>
                    <a:pt x="431" y="1264"/>
                  </a:cubicBezTo>
                  <a:cubicBezTo>
                    <a:pt x="405" y="1290"/>
                    <a:pt x="379" y="1333"/>
                    <a:pt x="353" y="1368"/>
                  </a:cubicBezTo>
                  <a:cubicBezTo>
                    <a:pt x="310" y="1446"/>
                    <a:pt x="284" y="1533"/>
                    <a:pt x="258" y="1619"/>
                  </a:cubicBezTo>
                  <a:cubicBezTo>
                    <a:pt x="206" y="1810"/>
                    <a:pt x="180" y="2018"/>
                    <a:pt x="50" y="2182"/>
                  </a:cubicBezTo>
                  <a:cubicBezTo>
                    <a:pt x="1" y="2248"/>
                    <a:pt x="75" y="2313"/>
                    <a:pt x="134" y="2313"/>
                  </a:cubicBezTo>
                  <a:cubicBezTo>
                    <a:pt x="138" y="2313"/>
                    <a:pt x="141" y="2313"/>
                    <a:pt x="145" y="2312"/>
                  </a:cubicBezTo>
                  <a:cubicBezTo>
                    <a:pt x="162" y="2309"/>
                    <a:pt x="178" y="2308"/>
                    <a:pt x="194" y="2308"/>
                  </a:cubicBezTo>
                  <a:cubicBezTo>
                    <a:pt x="270" y="2308"/>
                    <a:pt x="339" y="2340"/>
                    <a:pt x="396" y="2390"/>
                  </a:cubicBezTo>
                  <a:cubicBezTo>
                    <a:pt x="448" y="2451"/>
                    <a:pt x="474" y="2529"/>
                    <a:pt x="526" y="2590"/>
                  </a:cubicBezTo>
                  <a:cubicBezTo>
                    <a:pt x="578" y="2650"/>
                    <a:pt x="639" y="2674"/>
                    <a:pt x="702" y="2674"/>
                  </a:cubicBezTo>
                  <a:cubicBezTo>
                    <a:pt x="764" y="2674"/>
                    <a:pt x="829" y="2650"/>
                    <a:pt x="890" y="2616"/>
                  </a:cubicBezTo>
                  <a:cubicBezTo>
                    <a:pt x="935" y="2583"/>
                    <a:pt x="985" y="2566"/>
                    <a:pt x="1036" y="2566"/>
                  </a:cubicBezTo>
                  <a:cubicBezTo>
                    <a:pt x="1053" y="2566"/>
                    <a:pt x="1071" y="2568"/>
                    <a:pt x="1089" y="2572"/>
                  </a:cubicBezTo>
                  <a:cubicBezTo>
                    <a:pt x="1095" y="2573"/>
                    <a:pt x="1101" y="2573"/>
                    <a:pt x="1107" y="2573"/>
                  </a:cubicBezTo>
                  <a:cubicBezTo>
                    <a:pt x="1171" y="2573"/>
                    <a:pt x="1238" y="2532"/>
                    <a:pt x="1254" y="2468"/>
                  </a:cubicBezTo>
                  <a:cubicBezTo>
                    <a:pt x="1271" y="2382"/>
                    <a:pt x="1271" y="2286"/>
                    <a:pt x="1245" y="2200"/>
                  </a:cubicBezTo>
                  <a:cubicBezTo>
                    <a:pt x="1228" y="2156"/>
                    <a:pt x="1228" y="2113"/>
                    <a:pt x="1245" y="2070"/>
                  </a:cubicBezTo>
                  <a:cubicBezTo>
                    <a:pt x="1280" y="2018"/>
                    <a:pt x="1332" y="2035"/>
                    <a:pt x="1384" y="2026"/>
                  </a:cubicBezTo>
                  <a:cubicBezTo>
                    <a:pt x="1557" y="1992"/>
                    <a:pt x="1514" y="1819"/>
                    <a:pt x="1548" y="1689"/>
                  </a:cubicBezTo>
                  <a:cubicBezTo>
                    <a:pt x="1566" y="1593"/>
                    <a:pt x="1678" y="1541"/>
                    <a:pt x="1748" y="1489"/>
                  </a:cubicBezTo>
                  <a:lnTo>
                    <a:pt x="2060" y="1281"/>
                  </a:lnTo>
                  <a:lnTo>
                    <a:pt x="2337" y="1099"/>
                  </a:lnTo>
                  <a:cubicBezTo>
                    <a:pt x="2406" y="1047"/>
                    <a:pt x="2475" y="1004"/>
                    <a:pt x="2467" y="909"/>
                  </a:cubicBezTo>
                  <a:cubicBezTo>
                    <a:pt x="2441" y="822"/>
                    <a:pt x="2397" y="744"/>
                    <a:pt x="2337" y="675"/>
                  </a:cubicBezTo>
                  <a:cubicBezTo>
                    <a:pt x="2276" y="597"/>
                    <a:pt x="2207" y="519"/>
                    <a:pt x="2138" y="441"/>
                  </a:cubicBezTo>
                  <a:cubicBezTo>
                    <a:pt x="2077" y="372"/>
                    <a:pt x="1982" y="250"/>
                    <a:pt x="1895" y="224"/>
                  </a:cubicBezTo>
                  <a:cubicBezTo>
                    <a:pt x="1882" y="220"/>
                    <a:pt x="1868" y="218"/>
                    <a:pt x="1855" y="218"/>
                  </a:cubicBezTo>
                  <a:cubicBezTo>
                    <a:pt x="1791" y="218"/>
                    <a:pt x="1729" y="264"/>
                    <a:pt x="1678" y="285"/>
                  </a:cubicBezTo>
                  <a:cubicBezTo>
                    <a:pt x="1659" y="292"/>
                    <a:pt x="1645" y="295"/>
                    <a:pt x="1633" y="295"/>
                  </a:cubicBezTo>
                  <a:cubicBezTo>
                    <a:pt x="1602" y="295"/>
                    <a:pt x="1588" y="273"/>
                    <a:pt x="1557" y="242"/>
                  </a:cubicBezTo>
                  <a:cubicBezTo>
                    <a:pt x="1531" y="207"/>
                    <a:pt x="1488" y="172"/>
                    <a:pt x="1453" y="155"/>
                  </a:cubicBezTo>
                  <a:cubicBezTo>
                    <a:pt x="1407" y="129"/>
                    <a:pt x="1355" y="117"/>
                    <a:pt x="1303" y="117"/>
                  </a:cubicBezTo>
                  <a:cubicBezTo>
                    <a:pt x="1287" y="117"/>
                    <a:pt x="1270" y="118"/>
                    <a:pt x="1254" y="120"/>
                  </a:cubicBezTo>
                  <a:cubicBezTo>
                    <a:pt x="1212" y="43"/>
                    <a:pt x="1130" y="0"/>
                    <a:pt x="1041" y="0"/>
                  </a:cubicBezTo>
                  <a:close/>
                </a:path>
              </a:pathLst>
            </a:custGeom>
            <a:solidFill>
              <a:srgbClr val="FFFFFF">
                <a:alpha val="7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28"/>
            <p:cNvSpPr/>
            <p:nvPr/>
          </p:nvSpPr>
          <p:spPr>
            <a:xfrm>
              <a:off x="-4058933" y="589090"/>
              <a:ext cx="393366" cy="508622"/>
            </a:xfrm>
            <a:custGeom>
              <a:avLst/>
              <a:gdLst/>
              <a:ahLst/>
              <a:cxnLst/>
              <a:rect l="l" t="t" r="r" b="b"/>
              <a:pathLst>
                <a:path w="7122" h="9210" extrusionOk="0">
                  <a:moveTo>
                    <a:pt x="4432" y="0"/>
                  </a:moveTo>
                  <a:cubicBezTo>
                    <a:pt x="4350" y="0"/>
                    <a:pt x="4277" y="19"/>
                    <a:pt x="4245" y="85"/>
                  </a:cubicBezTo>
                  <a:cubicBezTo>
                    <a:pt x="4219" y="163"/>
                    <a:pt x="4237" y="250"/>
                    <a:pt x="4289" y="302"/>
                  </a:cubicBezTo>
                  <a:cubicBezTo>
                    <a:pt x="4341" y="380"/>
                    <a:pt x="4384" y="449"/>
                    <a:pt x="4427" y="519"/>
                  </a:cubicBezTo>
                  <a:cubicBezTo>
                    <a:pt x="4393" y="519"/>
                    <a:pt x="4358" y="510"/>
                    <a:pt x="4323" y="510"/>
                  </a:cubicBezTo>
                  <a:cubicBezTo>
                    <a:pt x="4280" y="510"/>
                    <a:pt x="4237" y="519"/>
                    <a:pt x="4193" y="545"/>
                  </a:cubicBezTo>
                  <a:cubicBezTo>
                    <a:pt x="4176" y="553"/>
                    <a:pt x="4159" y="562"/>
                    <a:pt x="4150" y="571"/>
                  </a:cubicBezTo>
                  <a:cubicBezTo>
                    <a:pt x="3994" y="423"/>
                    <a:pt x="3856" y="250"/>
                    <a:pt x="3743" y="68"/>
                  </a:cubicBezTo>
                  <a:cubicBezTo>
                    <a:pt x="3725" y="39"/>
                    <a:pt x="3696" y="21"/>
                    <a:pt x="3665" y="21"/>
                  </a:cubicBezTo>
                  <a:cubicBezTo>
                    <a:pt x="3650" y="21"/>
                    <a:pt x="3636" y="25"/>
                    <a:pt x="3622" y="33"/>
                  </a:cubicBezTo>
                  <a:cubicBezTo>
                    <a:pt x="3544" y="85"/>
                    <a:pt x="3448" y="68"/>
                    <a:pt x="3362" y="103"/>
                  </a:cubicBezTo>
                  <a:cubicBezTo>
                    <a:pt x="3292" y="129"/>
                    <a:pt x="3232" y="181"/>
                    <a:pt x="3206" y="250"/>
                  </a:cubicBezTo>
                  <a:cubicBezTo>
                    <a:pt x="3188" y="319"/>
                    <a:pt x="3214" y="389"/>
                    <a:pt x="3266" y="432"/>
                  </a:cubicBezTo>
                  <a:cubicBezTo>
                    <a:pt x="3310" y="475"/>
                    <a:pt x="3440" y="545"/>
                    <a:pt x="3336" y="614"/>
                  </a:cubicBezTo>
                  <a:cubicBezTo>
                    <a:pt x="3318" y="579"/>
                    <a:pt x="3301" y="545"/>
                    <a:pt x="3266" y="510"/>
                  </a:cubicBezTo>
                  <a:cubicBezTo>
                    <a:pt x="3176" y="419"/>
                    <a:pt x="3056" y="372"/>
                    <a:pt x="2933" y="372"/>
                  </a:cubicBezTo>
                  <a:cubicBezTo>
                    <a:pt x="2891" y="372"/>
                    <a:pt x="2849" y="378"/>
                    <a:pt x="2807" y="389"/>
                  </a:cubicBezTo>
                  <a:cubicBezTo>
                    <a:pt x="2625" y="441"/>
                    <a:pt x="2478" y="571"/>
                    <a:pt x="2400" y="735"/>
                  </a:cubicBezTo>
                  <a:cubicBezTo>
                    <a:pt x="2348" y="831"/>
                    <a:pt x="2313" y="926"/>
                    <a:pt x="2288" y="1021"/>
                  </a:cubicBezTo>
                  <a:cubicBezTo>
                    <a:pt x="2273" y="1093"/>
                    <a:pt x="2229" y="1253"/>
                    <a:pt x="2146" y="1253"/>
                  </a:cubicBezTo>
                  <a:cubicBezTo>
                    <a:pt x="2129" y="1253"/>
                    <a:pt x="2109" y="1246"/>
                    <a:pt x="2088" y="1229"/>
                  </a:cubicBezTo>
                  <a:cubicBezTo>
                    <a:pt x="2075" y="1223"/>
                    <a:pt x="2061" y="1220"/>
                    <a:pt x="2047" y="1220"/>
                  </a:cubicBezTo>
                  <a:cubicBezTo>
                    <a:pt x="2000" y="1220"/>
                    <a:pt x="1958" y="1253"/>
                    <a:pt x="1958" y="1307"/>
                  </a:cubicBezTo>
                  <a:cubicBezTo>
                    <a:pt x="1967" y="1428"/>
                    <a:pt x="2045" y="1541"/>
                    <a:pt x="2166" y="1584"/>
                  </a:cubicBezTo>
                  <a:cubicBezTo>
                    <a:pt x="2218" y="1610"/>
                    <a:pt x="2547" y="1688"/>
                    <a:pt x="2426" y="1801"/>
                  </a:cubicBezTo>
                  <a:cubicBezTo>
                    <a:pt x="2374" y="1844"/>
                    <a:pt x="2400" y="1922"/>
                    <a:pt x="2461" y="1939"/>
                  </a:cubicBezTo>
                  <a:lnTo>
                    <a:pt x="2504" y="1957"/>
                  </a:lnTo>
                  <a:cubicBezTo>
                    <a:pt x="2417" y="1948"/>
                    <a:pt x="2322" y="1922"/>
                    <a:pt x="2244" y="1879"/>
                  </a:cubicBezTo>
                  <a:cubicBezTo>
                    <a:pt x="2114" y="1792"/>
                    <a:pt x="1993" y="1680"/>
                    <a:pt x="1906" y="1550"/>
                  </a:cubicBezTo>
                  <a:cubicBezTo>
                    <a:pt x="1805" y="1438"/>
                    <a:pt x="1646" y="1347"/>
                    <a:pt x="1499" y="1347"/>
                  </a:cubicBezTo>
                  <a:cubicBezTo>
                    <a:pt x="1396" y="1347"/>
                    <a:pt x="1299" y="1392"/>
                    <a:pt x="1231" y="1506"/>
                  </a:cubicBezTo>
                  <a:cubicBezTo>
                    <a:pt x="1179" y="1602"/>
                    <a:pt x="1144" y="1706"/>
                    <a:pt x="1118" y="1818"/>
                  </a:cubicBezTo>
                  <a:cubicBezTo>
                    <a:pt x="1076" y="1923"/>
                    <a:pt x="1002" y="1939"/>
                    <a:pt x="917" y="1939"/>
                  </a:cubicBezTo>
                  <a:cubicBezTo>
                    <a:pt x="881" y="1939"/>
                    <a:pt x="843" y="1936"/>
                    <a:pt x="805" y="1936"/>
                  </a:cubicBezTo>
                  <a:cubicBezTo>
                    <a:pt x="785" y="1936"/>
                    <a:pt x="765" y="1937"/>
                    <a:pt x="745" y="1939"/>
                  </a:cubicBezTo>
                  <a:cubicBezTo>
                    <a:pt x="546" y="1974"/>
                    <a:pt x="434" y="2182"/>
                    <a:pt x="512" y="2364"/>
                  </a:cubicBezTo>
                  <a:cubicBezTo>
                    <a:pt x="338" y="2425"/>
                    <a:pt x="174" y="2511"/>
                    <a:pt x="35" y="2633"/>
                  </a:cubicBezTo>
                  <a:cubicBezTo>
                    <a:pt x="0" y="2676"/>
                    <a:pt x="9" y="2736"/>
                    <a:pt x="61" y="2762"/>
                  </a:cubicBezTo>
                  <a:cubicBezTo>
                    <a:pt x="243" y="2901"/>
                    <a:pt x="260" y="3161"/>
                    <a:pt x="304" y="3369"/>
                  </a:cubicBezTo>
                  <a:cubicBezTo>
                    <a:pt x="338" y="3577"/>
                    <a:pt x="442" y="3776"/>
                    <a:pt x="607" y="3915"/>
                  </a:cubicBezTo>
                  <a:cubicBezTo>
                    <a:pt x="744" y="4023"/>
                    <a:pt x="917" y="4077"/>
                    <a:pt x="1092" y="4077"/>
                  </a:cubicBezTo>
                  <a:cubicBezTo>
                    <a:pt x="1126" y="4077"/>
                    <a:pt x="1161" y="4075"/>
                    <a:pt x="1196" y="4071"/>
                  </a:cubicBezTo>
                  <a:cubicBezTo>
                    <a:pt x="1248" y="4062"/>
                    <a:pt x="1300" y="4045"/>
                    <a:pt x="1352" y="4027"/>
                  </a:cubicBezTo>
                  <a:cubicBezTo>
                    <a:pt x="1395" y="4001"/>
                    <a:pt x="1447" y="3975"/>
                    <a:pt x="1490" y="3967"/>
                  </a:cubicBezTo>
                  <a:cubicBezTo>
                    <a:pt x="1497" y="3965"/>
                    <a:pt x="1503" y="3965"/>
                    <a:pt x="1508" y="3965"/>
                  </a:cubicBezTo>
                  <a:cubicBezTo>
                    <a:pt x="1572" y="3965"/>
                    <a:pt x="1590" y="4048"/>
                    <a:pt x="1638" y="4088"/>
                  </a:cubicBezTo>
                  <a:cubicBezTo>
                    <a:pt x="1681" y="4123"/>
                    <a:pt x="1742" y="4140"/>
                    <a:pt x="1794" y="4140"/>
                  </a:cubicBezTo>
                  <a:cubicBezTo>
                    <a:pt x="1898" y="4140"/>
                    <a:pt x="2002" y="4114"/>
                    <a:pt x="2088" y="4062"/>
                  </a:cubicBezTo>
                  <a:cubicBezTo>
                    <a:pt x="2210" y="4001"/>
                    <a:pt x="2331" y="3932"/>
                    <a:pt x="2452" y="3863"/>
                  </a:cubicBezTo>
                  <a:cubicBezTo>
                    <a:pt x="2686" y="3741"/>
                    <a:pt x="2903" y="3577"/>
                    <a:pt x="3093" y="3378"/>
                  </a:cubicBezTo>
                  <a:cubicBezTo>
                    <a:pt x="3128" y="3334"/>
                    <a:pt x="3154" y="3291"/>
                    <a:pt x="3188" y="3256"/>
                  </a:cubicBezTo>
                  <a:cubicBezTo>
                    <a:pt x="3214" y="3231"/>
                    <a:pt x="3260" y="3203"/>
                    <a:pt x="3277" y="3203"/>
                  </a:cubicBezTo>
                  <a:lnTo>
                    <a:pt x="3277" y="3203"/>
                  </a:lnTo>
                  <a:cubicBezTo>
                    <a:pt x="3288" y="3203"/>
                    <a:pt x="3285" y="3217"/>
                    <a:pt x="3249" y="3256"/>
                  </a:cubicBezTo>
                  <a:cubicBezTo>
                    <a:pt x="3171" y="3360"/>
                    <a:pt x="3059" y="3369"/>
                    <a:pt x="3024" y="3490"/>
                  </a:cubicBezTo>
                  <a:cubicBezTo>
                    <a:pt x="3007" y="3542"/>
                    <a:pt x="3007" y="3594"/>
                    <a:pt x="3024" y="3646"/>
                  </a:cubicBezTo>
                  <a:cubicBezTo>
                    <a:pt x="3033" y="3733"/>
                    <a:pt x="2989" y="3741"/>
                    <a:pt x="2920" y="3776"/>
                  </a:cubicBezTo>
                  <a:cubicBezTo>
                    <a:pt x="2790" y="3828"/>
                    <a:pt x="2669" y="3897"/>
                    <a:pt x="2556" y="3984"/>
                  </a:cubicBezTo>
                  <a:cubicBezTo>
                    <a:pt x="2435" y="4062"/>
                    <a:pt x="2331" y="4157"/>
                    <a:pt x="2227" y="4261"/>
                  </a:cubicBezTo>
                  <a:cubicBezTo>
                    <a:pt x="2132" y="4357"/>
                    <a:pt x="2045" y="4478"/>
                    <a:pt x="1993" y="4608"/>
                  </a:cubicBezTo>
                  <a:cubicBezTo>
                    <a:pt x="1976" y="4668"/>
                    <a:pt x="1984" y="4729"/>
                    <a:pt x="2010" y="4790"/>
                  </a:cubicBezTo>
                  <a:cubicBezTo>
                    <a:pt x="1950" y="4677"/>
                    <a:pt x="1854" y="4573"/>
                    <a:pt x="1742" y="4504"/>
                  </a:cubicBezTo>
                  <a:cubicBezTo>
                    <a:pt x="1676" y="4462"/>
                    <a:pt x="1595" y="4441"/>
                    <a:pt x="1512" y="4441"/>
                  </a:cubicBezTo>
                  <a:cubicBezTo>
                    <a:pt x="1324" y="4441"/>
                    <a:pt x="1133" y="4550"/>
                    <a:pt x="1127" y="4755"/>
                  </a:cubicBezTo>
                  <a:cubicBezTo>
                    <a:pt x="1127" y="4807"/>
                    <a:pt x="1170" y="4842"/>
                    <a:pt x="1213" y="4842"/>
                  </a:cubicBezTo>
                  <a:cubicBezTo>
                    <a:pt x="1215" y="4842"/>
                    <a:pt x="1216" y="4841"/>
                    <a:pt x="1218" y="4841"/>
                  </a:cubicBezTo>
                  <a:cubicBezTo>
                    <a:pt x="1306" y="4841"/>
                    <a:pt x="1231" y="5111"/>
                    <a:pt x="1231" y="5171"/>
                  </a:cubicBezTo>
                  <a:cubicBezTo>
                    <a:pt x="1231" y="5284"/>
                    <a:pt x="1309" y="5379"/>
                    <a:pt x="1421" y="5405"/>
                  </a:cubicBezTo>
                  <a:cubicBezTo>
                    <a:pt x="1664" y="5491"/>
                    <a:pt x="1794" y="5769"/>
                    <a:pt x="1707" y="6011"/>
                  </a:cubicBezTo>
                  <a:cubicBezTo>
                    <a:pt x="1698" y="6046"/>
                    <a:pt x="1707" y="6072"/>
                    <a:pt x="1733" y="6098"/>
                  </a:cubicBezTo>
                  <a:cubicBezTo>
                    <a:pt x="1802" y="6167"/>
                    <a:pt x="1906" y="6202"/>
                    <a:pt x="2010" y="6202"/>
                  </a:cubicBezTo>
                  <a:cubicBezTo>
                    <a:pt x="2071" y="6210"/>
                    <a:pt x="2331" y="6202"/>
                    <a:pt x="2210" y="6332"/>
                  </a:cubicBezTo>
                  <a:cubicBezTo>
                    <a:pt x="2173" y="6371"/>
                    <a:pt x="2127" y="6385"/>
                    <a:pt x="2077" y="6385"/>
                  </a:cubicBezTo>
                  <a:cubicBezTo>
                    <a:pt x="1958" y="6385"/>
                    <a:pt x="1816" y="6307"/>
                    <a:pt x="1724" y="6288"/>
                  </a:cubicBezTo>
                  <a:cubicBezTo>
                    <a:pt x="1697" y="6285"/>
                    <a:pt x="1669" y="6283"/>
                    <a:pt x="1640" y="6283"/>
                  </a:cubicBezTo>
                  <a:cubicBezTo>
                    <a:pt x="1528" y="6283"/>
                    <a:pt x="1414" y="6311"/>
                    <a:pt x="1317" y="6366"/>
                  </a:cubicBezTo>
                  <a:cubicBezTo>
                    <a:pt x="1075" y="6479"/>
                    <a:pt x="771" y="6739"/>
                    <a:pt x="771" y="7025"/>
                  </a:cubicBezTo>
                  <a:cubicBezTo>
                    <a:pt x="771" y="7215"/>
                    <a:pt x="927" y="7371"/>
                    <a:pt x="1118" y="7371"/>
                  </a:cubicBezTo>
                  <a:cubicBezTo>
                    <a:pt x="1118" y="7406"/>
                    <a:pt x="1127" y="7441"/>
                    <a:pt x="1127" y="7475"/>
                  </a:cubicBezTo>
                  <a:cubicBezTo>
                    <a:pt x="1139" y="7518"/>
                    <a:pt x="1172" y="7539"/>
                    <a:pt x="1209" y="7539"/>
                  </a:cubicBezTo>
                  <a:cubicBezTo>
                    <a:pt x="1225" y="7539"/>
                    <a:pt x="1241" y="7535"/>
                    <a:pt x="1257" y="7527"/>
                  </a:cubicBezTo>
                  <a:lnTo>
                    <a:pt x="1499" y="7389"/>
                  </a:lnTo>
                  <a:lnTo>
                    <a:pt x="1499" y="7389"/>
                  </a:lnTo>
                  <a:cubicBezTo>
                    <a:pt x="1490" y="7397"/>
                    <a:pt x="1490" y="7406"/>
                    <a:pt x="1490" y="7415"/>
                  </a:cubicBezTo>
                  <a:cubicBezTo>
                    <a:pt x="1464" y="7449"/>
                    <a:pt x="1473" y="7501"/>
                    <a:pt x="1516" y="7527"/>
                  </a:cubicBezTo>
                  <a:cubicBezTo>
                    <a:pt x="1577" y="7562"/>
                    <a:pt x="1646" y="7614"/>
                    <a:pt x="1638" y="7692"/>
                  </a:cubicBezTo>
                  <a:cubicBezTo>
                    <a:pt x="1638" y="7755"/>
                    <a:pt x="1600" y="7784"/>
                    <a:pt x="1555" y="7784"/>
                  </a:cubicBezTo>
                  <a:cubicBezTo>
                    <a:pt x="1531" y="7784"/>
                    <a:pt x="1505" y="7776"/>
                    <a:pt x="1482" y="7761"/>
                  </a:cubicBezTo>
                  <a:cubicBezTo>
                    <a:pt x="1378" y="7709"/>
                    <a:pt x="1317" y="7614"/>
                    <a:pt x="1205" y="7588"/>
                  </a:cubicBezTo>
                  <a:cubicBezTo>
                    <a:pt x="1182" y="7583"/>
                    <a:pt x="1160" y="7580"/>
                    <a:pt x="1138" y="7580"/>
                  </a:cubicBezTo>
                  <a:cubicBezTo>
                    <a:pt x="977" y="7580"/>
                    <a:pt x="854" y="7716"/>
                    <a:pt x="953" y="7891"/>
                  </a:cubicBezTo>
                  <a:cubicBezTo>
                    <a:pt x="979" y="7926"/>
                    <a:pt x="1005" y="7960"/>
                    <a:pt x="1031" y="7995"/>
                  </a:cubicBezTo>
                  <a:cubicBezTo>
                    <a:pt x="1075" y="8056"/>
                    <a:pt x="1083" y="8073"/>
                    <a:pt x="1014" y="8116"/>
                  </a:cubicBezTo>
                  <a:cubicBezTo>
                    <a:pt x="893" y="8212"/>
                    <a:pt x="745" y="8281"/>
                    <a:pt x="615" y="8368"/>
                  </a:cubicBezTo>
                  <a:cubicBezTo>
                    <a:pt x="520" y="8420"/>
                    <a:pt x="434" y="8489"/>
                    <a:pt x="451" y="8619"/>
                  </a:cubicBezTo>
                  <a:cubicBezTo>
                    <a:pt x="468" y="8680"/>
                    <a:pt x="486" y="8740"/>
                    <a:pt x="520" y="8801"/>
                  </a:cubicBezTo>
                  <a:cubicBezTo>
                    <a:pt x="538" y="8887"/>
                    <a:pt x="538" y="8974"/>
                    <a:pt x="520" y="9061"/>
                  </a:cubicBezTo>
                  <a:cubicBezTo>
                    <a:pt x="503" y="9095"/>
                    <a:pt x="520" y="9130"/>
                    <a:pt x="555" y="9156"/>
                  </a:cubicBezTo>
                  <a:cubicBezTo>
                    <a:pt x="643" y="9192"/>
                    <a:pt x="735" y="9209"/>
                    <a:pt x="826" y="9209"/>
                  </a:cubicBezTo>
                  <a:cubicBezTo>
                    <a:pt x="1023" y="9209"/>
                    <a:pt x="1216" y="9128"/>
                    <a:pt x="1352" y="8974"/>
                  </a:cubicBezTo>
                  <a:cubicBezTo>
                    <a:pt x="1430" y="9052"/>
                    <a:pt x="1534" y="9104"/>
                    <a:pt x="1646" y="9113"/>
                  </a:cubicBezTo>
                  <a:cubicBezTo>
                    <a:pt x="1742" y="9113"/>
                    <a:pt x="1837" y="9061"/>
                    <a:pt x="1880" y="8974"/>
                  </a:cubicBezTo>
                  <a:lnTo>
                    <a:pt x="2288" y="8887"/>
                  </a:lnTo>
                  <a:cubicBezTo>
                    <a:pt x="2320" y="8881"/>
                    <a:pt x="2417" y="8850"/>
                    <a:pt x="2474" y="8850"/>
                  </a:cubicBezTo>
                  <a:cubicBezTo>
                    <a:pt x="2492" y="8850"/>
                    <a:pt x="2506" y="8853"/>
                    <a:pt x="2513" y="8861"/>
                  </a:cubicBezTo>
                  <a:cubicBezTo>
                    <a:pt x="2547" y="8896"/>
                    <a:pt x="2513" y="8991"/>
                    <a:pt x="2513" y="9026"/>
                  </a:cubicBezTo>
                  <a:cubicBezTo>
                    <a:pt x="2495" y="9078"/>
                    <a:pt x="2539" y="9130"/>
                    <a:pt x="2591" y="9130"/>
                  </a:cubicBezTo>
                  <a:cubicBezTo>
                    <a:pt x="2851" y="9130"/>
                    <a:pt x="3015" y="8913"/>
                    <a:pt x="3119" y="8706"/>
                  </a:cubicBezTo>
                  <a:cubicBezTo>
                    <a:pt x="3180" y="8602"/>
                    <a:pt x="3240" y="8472"/>
                    <a:pt x="3163" y="8350"/>
                  </a:cubicBezTo>
                  <a:cubicBezTo>
                    <a:pt x="3111" y="8281"/>
                    <a:pt x="3041" y="8238"/>
                    <a:pt x="2963" y="8212"/>
                  </a:cubicBezTo>
                  <a:cubicBezTo>
                    <a:pt x="2920" y="8194"/>
                    <a:pt x="2773" y="8168"/>
                    <a:pt x="2781" y="8108"/>
                  </a:cubicBezTo>
                  <a:cubicBezTo>
                    <a:pt x="2799" y="8038"/>
                    <a:pt x="2981" y="7995"/>
                    <a:pt x="3033" y="7969"/>
                  </a:cubicBezTo>
                  <a:cubicBezTo>
                    <a:pt x="3232" y="7857"/>
                    <a:pt x="3249" y="7657"/>
                    <a:pt x="3188" y="7458"/>
                  </a:cubicBezTo>
                  <a:lnTo>
                    <a:pt x="3188" y="7458"/>
                  </a:lnTo>
                  <a:cubicBezTo>
                    <a:pt x="3210" y="7461"/>
                    <a:pt x="3232" y="7462"/>
                    <a:pt x="3254" y="7462"/>
                  </a:cubicBezTo>
                  <a:cubicBezTo>
                    <a:pt x="3359" y="7462"/>
                    <a:pt x="3457" y="7428"/>
                    <a:pt x="3544" y="7363"/>
                  </a:cubicBezTo>
                  <a:cubicBezTo>
                    <a:pt x="3682" y="7233"/>
                    <a:pt x="3639" y="7068"/>
                    <a:pt x="3648" y="6895"/>
                  </a:cubicBezTo>
                  <a:cubicBezTo>
                    <a:pt x="3648" y="6791"/>
                    <a:pt x="3717" y="6782"/>
                    <a:pt x="3804" y="6748"/>
                  </a:cubicBezTo>
                  <a:cubicBezTo>
                    <a:pt x="3882" y="6722"/>
                    <a:pt x="3942" y="6661"/>
                    <a:pt x="3960" y="6583"/>
                  </a:cubicBezTo>
                  <a:cubicBezTo>
                    <a:pt x="3986" y="6418"/>
                    <a:pt x="3856" y="6340"/>
                    <a:pt x="3726" y="6314"/>
                  </a:cubicBezTo>
                  <a:lnTo>
                    <a:pt x="3743" y="6280"/>
                  </a:lnTo>
                  <a:cubicBezTo>
                    <a:pt x="3760" y="6245"/>
                    <a:pt x="3760" y="6202"/>
                    <a:pt x="3726" y="6176"/>
                  </a:cubicBezTo>
                  <a:cubicBezTo>
                    <a:pt x="3656" y="6098"/>
                    <a:pt x="3596" y="6020"/>
                    <a:pt x="3544" y="5933"/>
                  </a:cubicBezTo>
                  <a:cubicBezTo>
                    <a:pt x="3518" y="5899"/>
                    <a:pt x="3405" y="5734"/>
                    <a:pt x="3440" y="5691"/>
                  </a:cubicBezTo>
                  <a:cubicBezTo>
                    <a:pt x="3454" y="5676"/>
                    <a:pt x="3481" y="5671"/>
                    <a:pt x="3512" y="5671"/>
                  </a:cubicBezTo>
                  <a:cubicBezTo>
                    <a:pt x="3574" y="5671"/>
                    <a:pt x="3651" y="5691"/>
                    <a:pt x="3674" y="5691"/>
                  </a:cubicBezTo>
                  <a:cubicBezTo>
                    <a:pt x="3752" y="5691"/>
                    <a:pt x="3821" y="5682"/>
                    <a:pt x="3890" y="5665"/>
                  </a:cubicBezTo>
                  <a:cubicBezTo>
                    <a:pt x="4107" y="5604"/>
                    <a:pt x="4280" y="5396"/>
                    <a:pt x="4254" y="5180"/>
                  </a:cubicBezTo>
                  <a:cubicBezTo>
                    <a:pt x="4332" y="5162"/>
                    <a:pt x="4393" y="5128"/>
                    <a:pt x="4445" y="5076"/>
                  </a:cubicBezTo>
                  <a:cubicBezTo>
                    <a:pt x="4583" y="4937"/>
                    <a:pt x="4748" y="4824"/>
                    <a:pt x="4921" y="4746"/>
                  </a:cubicBezTo>
                  <a:cubicBezTo>
                    <a:pt x="4982" y="4729"/>
                    <a:pt x="5008" y="4660"/>
                    <a:pt x="4956" y="4608"/>
                  </a:cubicBezTo>
                  <a:cubicBezTo>
                    <a:pt x="4930" y="4582"/>
                    <a:pt x="4904" y="4547"/>
                    <a:pt x="4887" y="4512"/>
                  </a:cubicBezTo>
                  <a:cubicBezTo>
                    <a:pt x="4873" y="4472"/>
                    <a:pt x="4870" y="4458"/>
                    <a:pt x="4894" y="4458"/>
                  </a:cubicBezTo>
                  <a:cubicBezTo>
                    <a:pt x="4901" y="4458"/>
                    <a:pt x="4910" y="4459"/>
                    <a:pt x="4921" y="4460"/>
                  </a:cubicBezTo>
                  <a:cubicBezTo>
                    <a:pt x="4932" y="4462"/>
                    <a:pt x="4944" y="4463"/>
                    <a:pt x="4955" y="4463"/>
                  </a:cubicBezTo>
                  <a:cubicBezTo>
                    <a:pt x="5013" y="4463"/>
                    <a:pt x="5068" y="4443"/>
                    <a:pt x="5112" y="4400"/>
                  </a:cubicBezTo>
                  <a:cubicBezTo>
                    <a:pt x="5155" y="4357"/>
                    <a:pt x="5181" y="4296"/>
                    <a:pt x="5190" y="4227"/>
                  </a:cubicBezTo>
                  <a:cubicBezTo>
                    <a:pt x="5198" y="4131"/>
                    <a:pt x="5233" y="4045"/>
                    <a:pt x="5285" y="3967"/>
                  </a:cubicBezTo>
                  <a:cubicBezTo>
                    <a:pt x="5580" y="3585"/>
                    <a:pt x="5909" y="3222"/>
                    <a:pt x="6221" y="2858"/>
                  </a:cubicBezTo>
                  <a:cubicBezTo>
                    <a:pt x="6255" y="2814"/>
                    <a:pt x="6247" y="2754"/>
                    <a:pt x="6203" y="2719"/>
                  </a:cubicBezTo>
                  <a:cubicBezTo>
                    <a:pt x="6143" y="2693"/>
                    <a:pt x="6073" y="2676"/>
                    <a:pt x="6004" y="2676"/>
                  </a:cubicBezTo>
                  <a:lnTo>
                    <a:pt x="6030" y="2667"/>
                  </a:lnTo>
                  <a:cubicBezTo>
                    <a:pt x="6117" y="2598"/>
                    <a:pt x="6203" y="2546"/>
                    <a:pt x="6281" y="2477"/>
                  </a:cubicBezTo>
                  <a:cubicBezTo>
                    <a:pt x="6446" y="2355"/>
                    <a:pt x="6602" y="2225"/>
                    <a:pt x="6740" y="2078"/>
                  </a:cubicBezTo>
                  <a:cubicBezTo>
                    <a:pt x="6966" y="1835"/>
                    <a:pt x="7122" y="1472"/>
                    <a:pt x="6879" y="1186"/>
                  </a:cubicBezTo>
                  <a:cubicBezTo>
                    <a:pt x="6860" y="1166"/>
                    <a:pt x="6835" y="1156"/>
                    <a:pt x="6813" y="1156"/>
                  </a:cubicBezTo>
                  <a:cubicBezTo>
                    <a:pt x="6806" y="1156"/>
                    <a:pt x="6799" y="1158"/>
                    <a:pt x="6792" y="1160"/>
                  </a:cubicBezTo>
                  <a:lnTo>
                    <a:pt x="6714" y="1194"/>
                  </a:lnTo>
                  <a:cubicBezTo>
                    <a:pt x="6680" y="874"/>
                    <a:pt x="6515" y="571"/>
                    <a:pt x="6264" y="363"/>
                  </a:cubicBezTo>
                  <a:cubicBezTo>
                    <a:pt x="6246" y="348"/>
                    <a:pt x="6225" y="341"/>
                    <a:pt x="6204" y="341"/>
                  </a:cubicBezTo>
                  <a:cubicBezTo>
                    <a:pt x="6176" y="341"/>
                    <a:pt x="6149" y="355"/>
                    <a:pt x="6134" y="380"/>
                  </a:cubicBezTo>
                  <a:cubicBezTo>
                    <a:pt x="6030" y="562"/>
                    <a:pt x="5874" y="692"/>
                    <a:pt x="5675" y="761"/>
                  </a:cubicBezTo>
                  <a:cubicBezTo>
                    <a:pt x="5796" y="692"/>
                    <a:pt x="5857" y="553"/>
                    <a:pt x="5839" y="415"/>
                  </a:cubicBezTo>
                  <a:cubicBezTo>
                    <a:pt x="5839" y="369"/>
                    <a:pt x="5800" y="333"/>
                    <a:pt x="5758" y="333"/>
                  </a:cubicBezTo>
                  <a:cubicBezTo>
                    <a:pt x="5745" y="333"/>
                    <a:pt x="5731" y="337"/>
                    <a:pt x="5718" y="345"/>
                  </a:cubicBezTo>
                  <a:cubicBezTo>
                    <a:pt x="5661" y="371"/>
                    <a:pt x="5601" y="384"/>
                    <a:pt x="5543" y="384"/>
                  </a:cubicBezTo>
                  <a:cubicBezTo>
                    <a:pt x="5423" y="384"/>
                    <a:pt x="5309" y="332"/>
                    <a:pt x="5233" y="233"/>
                  </a:cubicBezTo>
                  <a:cubicBezTo>
                    <a:pt x="5172" y="163"/>
                    <a:pt x="5103" y="111"/>
                    <a:pt x="5016" y="85"/>
                  </a:cubicBezTo>
                  <a:cubicBezTo>
                    <a:pt x="4921" y="59"/>
                    <a:pt x="4817" y="42"/>
                    <a:pt x="4713" y="33"/>
                  </a:cubicBezTo>
                  <a:cubicBezTo>
                    <a:pt x="4646" y="29"/>
                    <a:pt x="4532" y="0"/>
                    <a:pt x="4432" y="0"/>
                  </a:cubicBezTo>
                  <a:close/>
                </a:path>
              </a:pathLst>
            </a:custGeom>
            <a:solidFill>
              <a:srgbClr val="FFFFFF">
                <a:alpha val="7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28"/>
            <p:cNvSpPr/>
            <p:nvPr/>
          </p:nvSpPr>
          <p:spPr>
            <a:xfrm>
              <a:off x="-4117810" y="749742"/>
              <a:ext cx="122064" cy="226809"/>
            </a:xfrm>
            <a:custGeom>
              <a:avLst/>
              <a:gdLst/>
              <a:ahLst/>
              <a:cxnLst/>
              <a:rect l="l" t="t" r="r" b="b"/>
              <a:pathLst>
                <a:path w="2210" h="4107" extrusionOk="0">
                  <a:moveTo>
                    <a:pt x="1177" y="2829"/>
                  </a:moveTo>
                  <a:cubicBezTo>
                    <a:pt x="1185" y="2829"/>
                    <a:pt x="1191" y="2830"/>
                    <a:pt x="1196" y="2834"/>
                  </a:cubicBezTo>
                  <a:cubicBezTo>
                    <a:pt x="1156" y="2845"/>
                    <a:pt x="1113" y="2857"/>
                    <a:pt x="1070" y="2870"/>
                  </a:cubicBezTo>
                  <a:lnTo>
                    <a:pt x="1070" y="2870"/>
                  </a:lnTo>
                  <a:cubicBezTo>
                    <a:pt x="1072" y="2870"/>
                    <a:pt x="1073" y="2869"/>
                    <a:pt x="1075" y="2868"/>
                  </a:cubicBezTo>
                  <a:cubicBezTo>
                    <a:pt x="1096" y="2854"/>
                    <a:pt x="1145" y="2829"/>
                    <a:pt x="1177" y="2829"/>
                  </a:cubicBezTo>
                  <a:close/>
                  <a:moveTo>
                    <a:pt x="698" y="1"/>
                  </a:moveTo>
                  <a:cubicBezTo>
                    <a:pt x="658" y="1"/>
                    <a:pt x="616" y="9"/>
                    <a:pt x="573" y="27"/>
                  </a:cubicBezTo>
                  <a:cubicBezTo>
                    <a:pt x="521" y="44"/>
                    <a:pt x="503" y="113"/>
                    <a:pt x="538" y="157"/>
                  </a:cubicBezTo>
                  <a:cubicBezTo>
                    <a:pt x="529" y="191"/>
                    <a:pt x="547" y="217"/>
                    <a:pt x="573" y="243"/>
                  </a:cubicBezTo>
                  <a:cubicBezTo>
                    <a:pt x="599" y="261"/>
                    <a:pt x="625" y="269"/>
                    <a:pt x="651" y="278"/>
                  </a:cubicBezTo>
                  <a:cubicBezTo>
                    <a:pt x="685" y="287"/>
                    <a:pt x="711" y="287"/>
                    <a:pt x="746" y="295"/>
                  </a:cubicBezTo>
                  <a:cubicBezTo>
                    <a:pt x="729" y="295"/>
                    <a:pt x="685" y="382"/>
                    <a:pt x="677" y="391"/>
                  </a:cubicBezTo>
                  <a:lnTo>
                    <a:pt x="616" y="495"/>
                  </a:lnTo>
                  <a:cubicBezTo>
                    <a:pt x="579" y="481"/>
                    <a:pt x="542" y="474"/>
                    <a:pt x="507" y="474"/>
                  </a:cubicBezTo>
                  <a:cubicBezTo>
                    <a:pt x="450" y="474"/>
                    <a:pt x="395" y="492"/>
                    <a:pt x="347" y="529"/>
                  </a:cubicBezTo>
                  <a:cubicBezTo>
                    <a:pt x="287" y="599"/>
                    <a:pt x="269" y="702"/>
                    <a:pt x="330" y="772"/>
                  </a:cubicBezTo>
                  <a:lnTo>
                    <a:pt x="339" y="789"/>
                  </a:lnTo>
                  <a:lnTo>
                    <a:pt x="321" y="806"/>
                  </a:lnTo>
                  <a:cubicBezTo>
                    <a:pt x="287" y="841"/>
                    <a:pt x="269" y="893"/>
                    <a:pt x="278" y="936"/>
                  </a:cubicBezTo>
                  <a:cubicBezTo>
                    <a:pt x="278" y="988"/>
                    <a:pt x="295" y="1040"/>
                    <a:pt x="330" y="1075"/>
                  </a:cubicBezTo>
                  <a:cubicBezTo>
                    <a:pt x="356" y="1110"/>
                    <a:pt x="408" y="1153"/>
                    <a:pt x="443" y="1196"/>
                  </a:cubicBezTo>
                  <a:cubicBezTo>
                    <a:pt x="391" y="1196"/>
                    <a:pt x="339" y="1179"/>
                    <a:pt x="304" y="1136"/>
                  </a:cubicBezTo>
                  <a:cubicBezTo>
                    <a:pt x="291" y="1123"/>
                    <a:pt x="269" y="1115"/>
                    <a:pt x="248" y="1115"/>
                  </a:cubicBezTo>
                  <a:cubicBezTo>
                    <a:pt x="241" y="1115"/>
                    <a:pt x="233" y="1116"/>
                    <a:pt x="226" y="1118"/>
                  </a:cubicBezTo>
                  <a:cubicBezTo>
                    <a:pt x="122" y="1153"/>
                    <a:pt x="79" y="1266"/>
                    <a:pt x="113" y="1370"/>
                  </a:cubicBezTo>
                  <a:cubicBezTo>
                    <a:pt x="131" y="1413"/>
                    <a:pt x="183" y="1474"/>
                    <a:pt x="174" y="1525"/>
                  </a:cubicBezTo>
                  <a:cubicBezTo>
                    <a:pt x="174" y="1537"/>
                    <a:pt x="175" y="1544"/>
                    <a:pt x="176" y="1548"/>
                  </a:cubicBezTo>
                  <a:lnTo>
                    <a:pt x="176" y="1548"/>
                  </a:lnTo>
                  <a:cubicBezTo>
                    <a:pt x="174" y="1545"/>
                    <a:pt x="169" y="1542"/>
                    <a:pt x="159" y="1542"/>
                  </a:cubicBezTo>
                  <a:cubicBezTo>
                    <a:pt x="156" y="1542"/>
                    <a:pt x="152" y="1542"/>
                    <a:pt x="148" y="1543"/>
                  </a:cubicBezTo>
                  <a:cubicBezTo>
                    <a:pt x="113" y="1551"/>
                    <a:pt x="87" y="1560"/>
                    <a:pt x="61" y="1577"/>
                  </a:cubicBezTo>
                  <a:cubicBezTo>
                    <a:pt x="18" y="1595"/>
                    <a:pt x="1" y="1647"/>
                    <a:pt x="27" y="1690"/>
                  </a:cubicBezTo>
                  <a:cubicBezTo>
                    <a:pt x="79" y="1768"/>
                    <a:pt x="165" y="1820"/>
                    <a:pt x="261" y="1829"/>
                  </a:cubicBezTo>
                  <a:cubicBezTo>
                    <a:pt x="304" y="1837"/>
                    <a:pt x="399" y="1846"/>
                    <a:pt x="399" y="1915"/>
                  </a:cubicBezTo>
                  <a:cubicBezTo>
                    <a:pt x="399" y="1965"/>
                    <a:pt x="370" y="1977"/>
                    <a:pt x="333" y="1977"/>
                  </a:cubicBezTo>
                  <a:cubicBezTo>
                    <a:pt x="298" y="1977"/>
                    <a:pt x="257" y="1966"/>
                    <a:pt x="230" y="1966"/>
                  </a:cubicBezTo>
                  <a:cubicBezTo>
                    <a:pt x="225" y="1966"/>
                    <a:pt x="221" y="1967"/>
                    <a:pt x="217" y="1967"/>
                  </a:cubicBezTo>
                  <a:cubicBezTo>
                    <a:pt x="122" y="1976"/>
                    <a:pt x="53" y="2045"/>
                    <a:pt x="44" y="2141"/>
                  </a:cubicBezTo>
                  <a:cubicBezTo>
                    <a:pt x="9" y="2271"/>
                    <a:pt x="96" y="2366"/>
                    <a:pt x="157" y="2470"/>
                  </a:cubicBezTo>
                  <a:cubicBezTo>
                    <a:pt x="174" y="2496"/>
                    <a:pt x="191" y="2522"/>
                    <a:pt x="191" y="2548"/>
                  </a:cubicBezTo>
                  <a:cubicBezTo>
                    <a:pt x="200" y="2600"/>
                    <a:pt x="183" y="2608"/>
                    <a:pt x="157" y="2643"/>
                  </a:cubicBezTo>
                  <a:cubicBezTo>
                    <a:pt x="131" y="2686"/>
                    <a:pt x="131" y="2730"/>
                    <a:pt x="157" y="2773"/>
                  </a:cubicBezTo>
                  <a:cubicBezTo>
                    <a:pt x="223" y="2847"/>
                    <a:pt x="315" y="2889"/>
                    <a:pt x="416" y="2889"/>
                  </a:cubicBezTo>
                  <a:cubicBezTo>
                    <a:pt x="433" y="2889"/>
                    <a:pt x="451" y="2888"/>
                    <a:pt x="469" y="2886"/>
                  </a:cubicBezTo>
                  <a:cubicBezTo>
                    <a:pt x="512" y="2877"/>
                    <a:pt x="564" y="2868"/>
                    <a:pt x="616" y="2851"/>
                  </a:cubicBezTo>
                  <a:cubicBezTo>
                    <a:pt x="646" y="2843"/>
                    <a:pt x="717" y="2796"/>
                    <a:pt x="757" y="2796"/>
                  </a:cubicBezTo>
                  <a:cubicBezTo>
                    <a:pt x="762" y="2796"/>
                    <a:pt x="768" y="2797"/>
                    <a:pt x="772" y="2799"/>
                  </a:cubicBezTo>
                  <a:cubicBezTo>
                    <a:pt x="798" y="2808"/>
                    <a:pt x="806" y="2842"/>
                    <a:pt x="824" y="2851"/>
                  </a:cubicBezTo>
                  <a:cubicBezTo>
                    <a:pt x="841" y="2868"/>
                    <a:pt x="858" y="2877"/>
                    <a:pt x="884" y="2886"/>
                  </a:cubicBezTo>
                  <a:cubicBezTo>
                    <a:pt x="906" y="2892"/>
                    <a:pt x="929" y="2895"/>
                    <a:pt x="951" y="2895"/>
                  </a:cubicBezTo>
                  <a:cubicBezTo>
                    <a:pt x="980" y="2895"/>
                    <a:pt x="1008" y="2890"/>
                    <a:pt x="1036" y="2882"/>
                  </a:cubicBezTo>
                  <a:lnTo>
                    <a:pt x="1036" y="2882"/>
                  </a:lnTo>
                  <a:cubicBezTo>
                    <a:pt x="1026" y="2886"/>
                    <a:pt x="1016" y="2890"/>
                    <a:pt x="1006" y="2894"/>
                  </a:cubicBezTo>
                  <a:cubicBezTo>
                    <a:pt x="884" y="2929"/>
                    <a:pt x="789" y="3007"/>
                    <a:pt x="737" y="3111"/>
                  </a:cubicBezTo>
                  <a:cubicBezTo>
                    <a:pt x="720" y="3154"/>
                    <a:pt x="720" y="3198"/>
                    <a:pt x="729" y="3241"/>
                  </a:cubicBezTo>
                  <a:cubicBezTo>
                    <a:pt x="737" y="3310"/>
                    <a:pt x="789" y="3353"/>
                    <a:pt x="703" y="3388"/>
                  </a:cubicBezTo>
                  <a:cubicBezTo>
                    <a:pt x="625" y="3414"/>
                    <a:pt x="538" y="3483"/>
                    <a:pt x="564" y="3587"/>
                  </a:cubicBezTo>
                  <a:cubicBezTo>
                    <a:pt x="590" y="3691"/>
                    <a:pt x="677" y="3717"/>
                    <a:pt x="746" y="3769"/>
                  </a:cubicBezTo>
                  <a:cubicBezTo>
                    <a:pt x="850" y="3847"/>
                    <a:pt x="876" y="3986"/>
                    <a:pt x="980" y="4055"/>
                  </a:cubicBezTo>
                  <a:cubicBezTo>
                    <a:pt x="1034" y="4091"/>
                    <a:pt x="1090" y="4107"/>
                    <a:pt x="1147" y="4107"/>
                  </a:cubicBezTo>
                  <a:cubicBezTo>
                    <a:pt x="1308" y="4107"/>
                    <a:pt x="1466" y="3980"/>
                    <a:pt x="1543" y="3839"/>
                  </a:cubicBezTo>
                  <a:cubicBezTo>
                    <a:pt x="1612" y="3709"/>
                    <a:pt x="1655" y="3561"/>
                    <a:pt x="1725" y="3440"/>
                  </a:cubicBezTo>
                  <a:cubicBezTo>
                    <a:pt x="1794" y="3310"/>
                    <a:pt x="1924" y="3284"/>
                    <a:pt x="2054" y="3224"/>
                  </a:cubicBezTo>
                  <a:cubicBezTo>
                    <a:pt x="2149" y="3189"/>
                    <a:pt x="2210" y="3094"/>
                    <a:pt x="2210" y="2998"/>
                  </a:cubicBezTo>
                  <a:cubicBezTo>
                    <a:pt x="2201" y="2860"/>
                    <a:pt x="2011" y="2747"/>
                    <a:pt x="2132" y="2608"/>
                  </a:cubicBezTo>
                  <a:cubicBezTo>
                    <a:pt x="2158" y="2591"/>
                    <a:pt x="2167" y="2556"/>
                    <a:pt x="2158" y="2522"/>
                  </a:cubicBezTo>
                  <a:cubicBezTo>
                    <a:pt x="2097" y="2366"/>
                    <a:pt x="2045" y="2193"/>
                    <a:pt x="2019" y="2019"/>
                  </a:cubicBezTo>
                  <a:cubicBezTo>
                    <a:pt x="1993" y="1889"/>
                    <a:pt x="1993" y="1759"/>
                    <a:pt x="1863" y="1681"/>
                  </a:cubicBezTo>
                  <a:cubicBezTo>
                    <a:pt x="1803" y="1638"/>
                    <a:pt x="1777" y="1621"/>
                    <a:pt x="1777" y="1543"/>
                  </a:cubicBezTo>
                  <a:cubicBezTo>
                    <a:pt x="1785" y="1474"/>
                    <a:pt x="1777" y="1404"/>
                    <a:pt x="1751" y="1344"/>
                  </a:cubicBezTo>
                  <a:cubicBezTo>
                    <a:pt x="1690" y="1240"/>
                    <a:pt x="1578" y="1205"/>
                    <a:pt x="1482" y="1144"/>
                  </a:cubicBezTo>
                  <a:cubicBezTo>
                    <a:pt x="1231" y="988"/>
                    <a:pt x="1170" y="685"/>
                    <a:pt x="1101" y="425"/>
                  </a:cubicBezTo>
                  <a:cubicBezTo>
                    <a:pt x="1050" y="228"/>
                    <a:pt x="907" y="1"/>
                    <a:pt x="698" y="1"/>
                  </a:cubicBezTo>
                  <a:close/>
                </a:path>
              </a:pathLst>
            </a:custGeom>
            <a:solidFill>
              <a:srgbClr val="FFFFFF">
                <a:alpha val="7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28"/>
            <p:cNvSpPr/>
            <p:nvPr/>
          </p:nvSpPr>
          <p:spPr>
            <a:xfrm>
              <a:off x="-4128801" y="1040174"/>
              <a:ext cx="236174" cy="138339"/>
            </a:xfrm>
            <a:custGeom>
              <a:avLst/>
              <a:gdLst/>
              <a:ahLst/>
              <a:cxnLst/>
              <a:rect l="l" t="t" r="r" b="b"/>
              <a:pathLst>
                <a:path w="4276" h="2505" extrusionOk="0">
                  <a:moveTo>
                    <a:pt x="468" y="0"/>
                  </a:moveTo>
                  <a:cubicBezTo>
                    <a:pt x="399" y="0"/>
                    <a:pt x="364" y="70"/>
                    <a:pt x="390" y="130"/>
                  </a:cubicBezTo>
                  <a:cubicBezTo>
                    <a:pt x="390" y="130"/>
                    <a:pt x="165" y="165"/>
                    <a:pt x="139" y="174"/>
                  </a:cubicBezTo>
                  <a:cubicBezTo>
                    <a:pt x="70" y="200"/>
                    <a:pt x="18" y="260"/>
                    <a:pt x="9" y="338"/>
                  </a:cubicBezTo>
                  <a:cubicBezTo>
                    <a:pt x="1" y="486"/>
                    <a:pt x="113" y="555"/>
                    <a:pt x="234" y="572"/>
                  </a:cubicBezTo>
                  <a:cubicBezTo>
                    <a:pt x="234" y="598"/>
                    <a:pt x="243" y="624"/>
                    <a:pt x="269" y="642"/>
                  </a:cubicBezTo>
                  <a:cubicBezTo>
                    <a:pt x="304" y="659"/>
                    <a:pt x="338" y="676"/>
                    <a:pt x="373" y="693"/>
                  </a:cubicBezTo>
                  <a:cubicBezTo>
                    <a:pt x="373" y="737"/>
                    <a:pt x="390" y="780"/>
                    <a:pt x="425" y="806"/>
                  </a:cubicBezTo>
                  <a:cubicBezTo>
                    <a:pt x="460" y="849"/>
                    <a:pt x="512" y="875"/>
                    <a:pt x="572" y="893"/>
                  </a:cubicBezTo>
                  <a:cubicBezTo>
                    <a:pt x="598" y="897"/>
                    <a:pt x="625" y="899"/>
                    <a:pt x="651" y="899"/>
                  </a:cubicBezTo>
                  <a:cubicBezTo>
                    <a:pt x="731" y="899"/>
                    <a:pt x="813" y="880"/>
                    <a:pt x="884" y="841"/>
                  </a:cubicBezTo>
                  <a:cubicBezTo>
                    <a:pt x="919" y="919"/>
                    <a:pt x="962" y="979"/>
                    <a:pt x="1023" y="1031"/>
                  </a:cubicBezTo>
                  <a:cubicBezTo>
                    <a:pt x="1101" y="1118"/>
                    <a:pt x="1239" y="1213"/>
                    <a:pt x="1239" y="1335"/>
                  </a:cubicBezTo>
                  <a:cubicBezTo>
                    <a:pt x="1239" y="1447"/>
                    <a:pt x="1127" y="1525"/>
                    <a:pt x="1118" y="1638"/>
                  </a:cubicBezTo>
                  <a:cubicBezTo>
                    <a:pt x="1118" y="1776"/>
                    <a:pt x="1144" y="1915"/>
                    <a:pt x="1179" y="2045"/>
                  </a:cubicBezTo>
                  <a:cubicBezTo>
                    <a:pt x="1187" y="2149"/>
                    <a:pt x="1248" y="2244"/>
                    <a:pt x="1335" y="2288"/>
                  </a:cubicBezTo>
                  <a:cubicBezTo>
                    <a:pt x="1356" y="2292"/>
                    <a:pt x="1378" y="2294"/>
                    <a:pt x="1399" y="2294"/>
                  </a:cubicBezTo>
                  <a:cubicBezTo>
                    <a:pt x="1419" y="2294"/>
                    <a:pt x="1439" y="2292"/>
                    <a:pt x="1456" y="2288"/>
                  </a:cubicBezTo>
                  <a:cubicBezTo>
                    <a:pt x="1482" y="2279"/>
                    <a:pt x="1499" y="2262"/>
                    <a:pt x="1517" y="2253"/>
                  </a:cubicBezTo>
                  <a:cubicBezTo>
                    <a:pt x="1531" y="2248"/>
                    <a:pt x="1529" y="2241"/>
                    <a:pt x="1532" y="2241"/>
                  </a:cubicBezTo>
                  <a:cubicBezTo>
                    <a:pt x="1535" y="2241"/>
                    <a:pt x="1540" y="2246"/>
                    <a:pt x="1560" y="2262"/>
                  </a:cubicBezTo>
                  <a:cubicBezTo>
                    <a:pt x="1629" y="2322"/>
                    <a:pt x="1716" y="2348"/>
                    <a:pt x="1803" y="2357"/>
                  </a:cubicBezTo>
                  <a:cubicBezTo>
                    <a:pt x="1828" y="2357"/>
                    <a:pt x="1863" y="2348"/>
                    <a:pt x="1889" y="2340"/>
                  </a:cubicBezTo>
                  <a:lnTo>
                    <a:pt x="1889" y="2340"/>
                  </a:lnTo>
                  <a:cubicBezTo>
                    <a:pt x="1856" y="2397"/>
                    <a:pt x="1894" y="2470"/>
                    <a:pt x="1964" y="2470"/>
                  </a:cubicBezTo>
                  <a:cubicBezTo>
                    <a:pt x="1968" y="2470"/>
                    <a:pt x="1972" y="2470"/>
                    <a:pt x="1976" y="2469"/>
                  </a:cubicBezTo>
                  <a:lnTo>
                    <a:pt x="2807" y="2461"/>
                  </a:lnTo>
                  <a:cubicBezTo>
                    <a:pt x="2834" y="2465"/>
                    <a:pt x="2862" y="2467"/>
                    <a:pt x="2889" y="2467"/>
                  </a:cubicBezTo>
                  <a:cubicBezTo>
                    <a:pt x="2968" y="2467"/>
                    <a:pt x="3049" y="2450"/>
                    <a:pt x="3119" y="2417"/>
                  </a:cubicBezTo>
                  <a:cubicBezTo>
                    <a:pt x="3163" y="2400"/>
                    <a:pt x="3189" y="2366"/>
                    <a:pt x="3223" y="2331"/>
                  </a:cubicBezTo>
                  <a:cubicBezTo>
                    <a:pt x="3223" y="2430"/>
                    <a:pt x="3309" y="2505"/>
                    <a:pt x="3407" y="2505"/>
                  </a:cubicBezTo>
                  <a:cubicBezTo>
                    <a:pt x="3412" y="2505"/>
                    <a:pt x="3417" y="2505"/>
                    <a:pt x="3423" y="2504"/>
                  </a:cubicBezTo>
                  <a:cubicBezTo>
                    <a:pt x="3613" y="2495"/>
                    <a:pt x="3804" y="2443"/>
                    <a:pt x="3977" y="2340"/>
                  </a:cubicBezTo>
                  <a:cubicBezTo>
                    <a:pt x="4020" y="2314"/>
                    <a:pt x="4029" y="2244"/>
                    <a:pt x="3994" y="2210"/>
                  </a:cubicBezTo>
                  <a:cubicBezTo>
                    <a:pt x="4029" y="2201"/>
                    <a:pt x="4064" y="2192"/>
                    <a:pt x="4098" y="2184"/>
                  </a:cubicBezTo>
                  <a:cubicBezTo>
                    <a:pt x="4142" y="2175"/>
                    <a:pt x="4176" y="2158"/>
                    <a:pt x="4211" y="2132"/>
                  </a:cubicBezTo>
                  <a:cubicBezTo>
                    <a:pt x="4237" y="2114"/>
                    <a:pt x="4254" y="2071"/>
                    <a:pt x="4246" y="2036"/>
                  </a:cubicBezTo>
                  <a:cubicBezTo>
                    <a:pt x="4230" y="1982"/>
                    <a:pt x="4180" y="1948"/>
                    <a:pt x="4125" y="1948"/>
                  </a:cubicBezTo>
                  <a:cubicBezTo>
                    <a:pt x="4119" y="1948"/>
                    <a:pt x="4113" y="1949"/>
                    <a:pt x="4107" y="1950"/>
                  </a:cubicBezTo>
                  <a:cubicBezTo>
                    <a:pt x="4090" y="1950"/>
                    <a:pt x="4055" y="1967"/>
                    <a:pt x="4029" y="1967"/>
                  </a:cubicBezTo>
                  <a:cubicBezTo>
                    <a:pt x="4064" y="1967"/>
                    <a:pt x="4107" y="1915"/>
                    <a:pt x="4133" y="1889"/>
                  </a:cubicBezTo>
                  <a:cubicBezTo>
                    <a:pt x="4276" y="1696"/>
                    <a:pt x="4141" y="1420"/>
                    <a:pt x="3903" y="1420"/>
                  </a:cubicBezTo>
                  <a:cubicBezTo>
                    <a:pt x="3896" y="1420"/>
                    <a:pt x="3889" y="1421"/>
                    <a:pt x="3882" y="1421"/>
                  </a:cubicBezTo>
                  <a:cubicBezTo>
                    <a:pt x="3760" y="1413"/>
                    <a:pt x="3726" y="1343"/>
                    <a:pt x="3630" y="1283"/>
                  </a:cubicBezTo>
                  <a:cubicBezTo>
                    <a:pt x="3582" y="1241"/>
                    <a:pt x="3524" y="1217"/>
                    <a:pt x="3463" y="1217"/>
                  </a:cubicBezTo>
                  <a:cubicBezTo>
                    <a:pt x="3446" y="1217"/>
                    <a:pt x="3430" y="1218"/>
                    <a:pt x="3414" y="1222"/>
                  </a:cubicBezTo>
                  <a:cubicBezTo>
                    <a:pt x="3319" y="1239"/>
                    <a:pt x="3249" y="1309"/>
                    <a:pt x="3154" y="1326"/>
                  </a:cubicBezTo>
                  <a:cubicBezTo>
                    <a:pt x="3137" y="1331"/>
                    <a:pt x="3120" y="1333"/>
                    <a:pt x="3101" y="1333"/>
                  </a:cubicBezTo>
                  <a:cubicBezTo>
                    <a:pt x="3055" y="1333"/>
                    <a:pt x="3005" y="1321"/>
                    <a:pt x="2956" y="1321"/>
                  </a:cubicBezTo>
                  <a:cubicBezTo>
                    <a:pt x="2923" y="1321"/>
                    <a:pt x="2890" y="1326"/>
                    <a:pt x="2859" y="1343"/>
                  </a:cubicBezTo>
                  <a:cubicBezTo>
                    <a:pt x="2764" y="1395"/>
                    <a:pt x="2755" y="1508"/>
                    <a:pt x="2669" y="1542"/>
                  </a:cubicBezTo>
                  <a:cubicBezTo>
                    <a:pt x="2650" y="1548"/>
                    <a:pt x="2631" y="1551"/>
                    <a:pt x="2612" y="1551"/>
                  </a:cubicBezTo>
                  <a:cubicBezTo>
                    <a:pt x="2480" y="1551"/>
                    <a:pt x="2343" y="1426"/>
                    <a:pt x="2220" y="1426"/>
                  </a:cubicBezTo>
                  <a:cubicBezTo>
                    <a:pt x="2180" y="1426"/>
                    <a:pt x="2142" y="1439"/>
                    <a:pt x="2106" y="1473"/>
                  </a:cubicBezTo>
                  <a:cubicBezTo>
                    <a:pt x="2080" y="1491"/>
                    <a:pt x="2062" y="1525"/>
                    <a:pt x="2045" y="1551"/>
                  </a:cubicBezTo>
                  <a:cubicBezTo>
                    <a:pt x="2031" y="1579"/>
                    <a:pt x="2022" y="1595"/>
                    <a:pt x="2010" y="1595"/>
                  </a:cubicBezTo>
                  <a:cubicBezTo>
                    <a:pt x="2000" y="1595"/>
                    <a:pt x="1987" y="1584"/>
                    <a:pt x="1967" y="1560"/>
                  </a:cubicBezTo>
                  <a:cubicBezTo>
                    <a:pt x="1898" y="1456"/>
                    <a:pt x="1846" y="1343"/>
                    <a:pt x="1803" y="1222"/>
                  </a:cubicBezTo>
                  <a:cubicBezTo>
                    <a:pt x="1768" y="1127"/>
                    <a:pt x="1716" y="1031"/>
                    <a:pt x="1655" y="945"/>
                  </a:cubicBezTo>
                  <a:cubicBezTo>
                    <a:pt x="1629" y="919"/>
                    <a:pt x="1586" y="893"/>
                    <a:pt x="1551" y="884"/>
                  </a:cubicBezTo>
                  <a:cubicBezTo>
                    <a:pt x="1491" y="858"/>
                    <a:pt x="1465" y="849"/>
                    <a:pt x="1447" y="780"/>
                  </a:cubicBezTo>
                  <a:cubicBezTo>
                    <a:pt x="1421" y="693"/>
                    <a:pt x="1404" y="607"/>
                    <a:pt x="1309" y="564"/>
                  </a:cubicBezTo>
                  <a:cubicBezTo>
                    <a:pt x="1277" y="552"/>
                    <a:pt x="1247" y="548"/>
                    <a:pt x="1218" y="548"/>
                  </a:cubicBezTo>
                  <a:cubicBezTo>
                    <a:pt x="1160" y="548"/>
                    <a:pt x="1107" y="564"/>
                    <a:pt x="1049" y="564"/>
                  </a:cubicBezTo>
                  <a:cubicBezTo>
                    <a:pt x="936" y="564"/>
                    <a:pt x="979" y="434"/>
                    <a:pt x="971" y="364"/>
                  </a:cubicBezTo>
                  <a:cubicBezTo>
                    <a:pt x="971" y="278"/>
                    <a:pt x="936" y="208"/>
                    <a:pt x="876" y="165"/>
                  </a:cubicBezTo>
                  <a:cubicBezTo>
                    <a:pt x="859" y="155"/>
                    <a:pt x="842" y="150"/>
                    <a:pt x="825" y="150"/>
                  </a:cubicBezTo>
                  <a:cubicBezTo>
                    <a:pt x="797" y="150"/>
                    <a:pt x="770" y="164"/>
                    <a:pt x="754" y="191"/>
                  </a:cubicBezTo>
                  <a:cubicBezTo>
                    <a:pt x="754" y="192"/>
                    <a:pt x="753" y="193"/>
                    <a:pt x="752" y="193"/>
                  </a:cubicBezTo>
                  <a:cubicBezTo>
                    <a:pt x="733" y="193"/>
                    <a:pt x="632" y="69"/>
                    <a:pt x="624" y="61"/>
                  </a:cubicBezTo>
                  <a:cubicBezTo>
                    <a:pt x="581" y="18"/>
                    <a:pt x="529" y="0"/>
                    <a:pt x="468" y="0"/>
                  </a:cubicBezTo>
                  <a:close/>
                </a:path>
              </a:pathLst>
            </a:custGeom>
            <a:solidFill>
              <a:srgbClr val="FFFFFF">
                <a:alpha val="7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28"/>
            <p:cNvSpPr/>
            <p:nvPr/>
          </p:nvSpPr>
          <p:spPr>
            <a:xfrm>
              <a:off x="-4447488" y="1011843"/>
              <a:ext cx="221151" cy="167442"/>
            </a:xfrm>
            <a:custGeom>
              <a:avLst/>
              <a:gdLst/>
              <a:ahLst/>
              <a:cxnLst/>
              <a:rect l="l" t="t" r="r" b="b"/>
              <a:pathLst>
                <a:path w="4004" h="3032" extrusionOk="0">
                  <a:moveTo>
                    <a:pt x="1414" y="0"/>
                  </a:moveTo>
                  <a:cubicBezTo>
                    <a:pt x="1377" y="0"/>
                    <a:pt x="1344" y="30"/>
                    <a:pt x="1344" y="72"/>
                  </a:cubicBezTo>
                  <a:cubicBezTo>
                    <a:pt x="1335" y="80"/>
                    <a:pt x="1335" y="89"/>
                    <a:pt x="1335" y="98"/>
                  </a:cubicBezTo>
                  <a:cubicBezTo>
                    <a:pt x="1318" y="124"/>
                    <a:pt x="1318" y="158"/>
                    <a:pt x="1318" y="184"/>
                  </a:cubicBezTo>
                  <a:cubicBezTo>
                    <a:pt x="1287" y="194"/>
                    <a:pt x="1257" y="199"/>
                    <a:pt x="1228" y="199"/>
                  </a:cubicBezTo>
                  <a:cubicBezTo>
                    <a:pt x="1208" y="199"/>
                    <a:pt x="1188" y="196"/>
                    <a:pt x="1170" y="193"/>
                  </a:cubicBezTo>
                  <a:cubicBezTo>
                    <a:pt x="1149" y="187"/>
                    <a:pt x="1128" y="184"/>
                    <a:pt x="1109" y="184"/>
                  </a:cubicBezTo>
                  <a:cubicBezTo>
                    <a:pt x="1073" y="184"/>
                    <a:pt x="1039" y="193"/>
                    <a:pt x="1006" y="210"/>
                  </a:cubicBezTo>
                  <a:cubicBezTo>
                    <a:pt x="893" y="314"/>
                    <a:pt x="806" y="427"/>
                    <a:pt x="737" y="548"/>
                  </a:cubicBezTo>
                  <a:cubicBezTo>
                    <a:pt x="644" y="695"/>
                    <a:pt x="482" y="1113"/>
                    <a:pt x="250" y="1113"/>
                  </a:cubicBezTo>
                  <a:cubicBezTo>
                    <a:pt x="223" y="1113"/>
                    <a:pt x="195" y="1107"/>
                    <a:pt x="165" y="1094"/>
                  </a:cubicBezTo>
                  <a:cubicBezTo>
                    <a:pt x="150" y="1086"/>
                    <a:pt x="132" y="1082"/>
                    <a:pt x="116" y="1082"/>
                  </a:cubicBezTo>
                  <a:cubicBezTo>
                    <a:pt x="95" y="1082"/>
                    <a:pt x="76" y="1088"/>
                    <a:pt x="61" y="1103"/>
                  </a:cubicBezTo>
                  <a:cubicBezTo>
                    <a:pt x="18" y="1146"/>
                    <a:pt x="1" y="1215"/>
                    <a:pt x="18" y="1276"/>
                  </a:cubicBezTo>
                  <a:cubicBezTo>
                    <a:pt x="44" y="1319"/>
                    <a:pt x="53" y="1362"/>
                    <a:pt x="53" y="1414"/>
                  </a:cubicBezTo>
                  <a:cubicBezTo>
                    <a:pt x="44" y="1449"/>
                    <a:pt x="18" y="1475"/>
                    <a:pt x="18" y="1518"/>
                  </a:cubicBezTo>
                  <a:cubicBezTo>
                    <a:pt x="26" y="1656"/>
                    <a:pt x="188" y="1740"/>
                    <a:pt x="316" y="1740"/>
                  </a:cubicBezTo>
                  <a:cubicBezTo>
                    <a:pt x="333" y="1740"/>
                    <a:pt x="349" y="1738"/>
                    <a:pt x="365" y="1735"/>
                  </a:cubicBezTo>
                  <a:cubicBezTo>
                    <a:pt x="408" y="1726"/>
                    <a:pt x="443" y="1718"/>
                    <a:pt x="477" y="1700"/>
                  </a:cubicBezTo>
                  <a:cubicBezTo>
                    <a:pt x="486" y="1683"/>
                    <a:pt x="503" y="1674"/>
                    <a:pt x="512" y="1674"/>
                  </a:cubicBezTo>
                  <a:lnTo>
                    <a:pt x="512" y="1683"/>
                  </a:lnTo>
                  <a:cubicBezTo>
                    <a:pt x="547" y="1744"/>
                    <a:pt x="607" y="1778"/>
                    <a:pt x="676" y="1778"/>
                  </a:cubicBezTo>
                  <a:cubicBezTo>
                    <a:pt x="858" y="1778"/>
                    <a:pt x="893" y="1622"/>
                    <a:pt x="884" y="1475"/>
                  </a:cubicBezTo>
                  <a:cubicBezTo>
                    <a:pt x="962" y="1449"/>
                    <a:pt x="1014" y="1397"/>
                    <a:pt x="1040" y="1328"/>
                  </a:cubicBezTo>
                  <a:cubicBezTo>
                    <a:pt x="1066" y="1267"/>
                    <a:pt x="1058" y="1198"/>
                    <a:pt x="1075" y="1146"/>
                  </a:cubicBezTo>
                  <a:cubicBezTo>
                    <a:pt x="1092" y="1094"/>
                    <a:pt x="1127" y="1051"/>
                    <a:pt x="1162" y="1025"/>
                  </a:cubicBezTo>
                  <a:cubicBezTo>
                    <a:pt x="1192" y="1144"/>
                    <a:pt x="1234" y="1296"/>
                    <a:pt x="1357" y="1296"/>
                  </a:cubicBezTo>
                  <a:cubicBezTo>
                    <a:pt x="1377" y="1296"/>
                    <a:pt x="1398" y="1293"/>
                    <a:pt x="1422" y="1284"/>
                  </a:cubicBezTo>
                  <a:cubicBezTo>
                    <a:pt x="1439" y="1276"/>
                    <a:pt x="1448" y="1267"/>
                    <a:pt x="1465" y="1267"/>
                  </a:cubicBezTo>
                  <a:cubicBezTo>
                    <a:pt x="1413" y="1354"/>
                    <a:pt x="1482" y="1432"/>
                    <a:pt x="1569" y="1484"/>
                  </a:cubicBezTo>
                  <a:lnTo>
                    <a:pt x="1551" y="1484"/>
                  </a:lnTo>
                  <a:cubicBezTo>
                    <a:pt x="1499" y="1492"/>
                    <a:pt x="1456" y="1518"/>
                    <a:pt x="1430" y="1562"/>
                  </a:cubicBezTo>
                  <a:cubicBezTo>
                    <a:pt x="1396" y="1596"/>
                    <a:pt x="1387" y="1640"/>
                    <a:pt x="1396" y="1683"/>
                  </a:cubicBezTo>
                  <a:cubicBezTo>
                    <a:pt x="1404" y="1726"/>
                    <a:pt x="1456" y="1778"/>
                    <a:pt x="1448" y="1813"/>
                  </a:cubicBezTo>
                  <a:cubicBezTo>
                    <a:pt x="1448" y="1830"/>
                    <a:pt x="1396" y="1865"/>
                    <a:pt x="1387" y="1882"/>
                  </a:cubicBezTo>
                  <a:cubicBezTo>
                    <a:pt x="1370" y="1900"/>
                    <a:pt x="1344" y="1934"/>
                    <a:pt x="1326" y="1960"/>
                  </a:cubicBezTo>
                  <a:cubicBezTo>
                    <a:pt x="1292" y="2012"/>
                    <a:pt x="1266" y="2073"/>
                    <a:pt x="1240" y="2133"/>
                  </a:cubicBezTo>
                  <a:cubicBezTo>
                    <a:pt x="1205" y="2237"/>
                    <a:pt x="1170" y="2367"/>
                    <a:pt x="1292" y="2437"/>
                  </a:cubicBezTo>
                  <a:cubicBezTo>
                    <a:pt x="1367" y="2483"/>
                    <a:pt x="1461" y="2487"/>
                    <a:pt x="1551" y="2487"/>
                  </a:cubicBezTo>
                  <a:cubicBezTo>
                    <a:pt x="1570" y="2487"/>
                    <a:pt x="1588" y="2487"/>
                    <a:pt x="1605" y="2487"/>
                  </a:cubicBezTo>
                  <a:cubicBezTo>
                    <a:pt x="1632" y="2487"/>
                    <a:pt x="1657" y="2487"/>
                    <a:pt x="1681" y="2489"/>
                  </a:cubicBezTo>
                  <a:cubicBezTo>
                    <a:pt x="1726" y="2492"/>
                    <a:pt x="1771" y="2496"/>
                    <a:pt x="1816" y="2496"/>
                  </a:cubicBezTo>
                  <a:cubicBezTo>
                    <a:pt x="1894" y="2496"/>
                    <a:pt x="1971" y="2483"/>
                    <a:pt x="2037" y="2428"/>
                  </a:cubicBezTo>
                  <a:cubicBezTo>
                    <a:pt x="2081" y="2383"/>
                    <a:pt x="2112" y="2357"/>
                    <a:pt x="2160" y="2357"/>
                  </a:cubicBezTo>
                  <a:cubicBezTo>
                    <a:pt x="2177" y="2357"/>
                    <a:pt x="2196" y="2361"/>
                    <a:pt x="2219" y="2367"/>
                  </a:cubicBezTo>
                  <a:cubicBezTo>
                    <a:pt x="2271" y="2385"/>
                    <a:pt x="2323" y="2411"/>
                    <a:pt x="2374" y="2437"/>
                  </a:cubicBezTo>
                  <a:cubicBezTo>
                    <a:pt x="2158" y="2506"/>
                    <a:pt x="1959" y="2627"/>
                    <a:pt x="2097" y="2870"/>
                  </a:cubicBezTo>
                  <a:cubicBezTo>
                    <a:pt x="2157" y="2967"/>
                    <a:pt x="2267" y="3031"/>
                    <a:pt x="2385" y="3031"/>
                  </a:cubicBezTo>
                  <a:cubicBezTo>
                    <a:pt x="2404" y="3031"/>
                    <a:pt x="2424" y="3029"/>
                    <a:pt x="2444" y="3026"/>
                  </a:cubicBezTo>
                  <a:cubicBezTo>
                    <a:pt x="2530" y="3008"/>
                    <a:pt x="2617" y="2974"/>
                    <a:pt x="2686" y="2922"/>
                  </a:cubicBezTo>
                  <a:cubicBezTo>
                    <a:pt x="2747" y="2861"/>
                    <a:pt x="2825" y="2818"/>
                    <a:pt x="2903" y="2792"/>
                  </a:cubicBezTo>
                  <a:cubicBezTo>
                    <a:pt x="3076" y="2749"/>
                    <a:pt x="3249" y="2801"/>
                    <a:pt x="3414" y="2723"/>
                  </a:cubicBezTo>
                  <a:cubicBezTo>
                    <a:pt x="3475" y="2688"/>
                    <a:pt x="3527" y="2645"/>
                    <a:pt x="3587" y="2601"/>
                  </a:cubicBezTo>
                  <a:cubicBezTo>
                    <a:pt x="3665" y="2567"/>
                    <a:pt x="3743" y="2541"/>
                    <a:pt x="3830" y="2532"/>
                  </a:cubicBezTo>
                  <a:cubicBezTo>
                    <a:pt x="3977" y="2489"/>
                    <a:pt x="4003" y="2341"/>
                    <a:pt x="3995" y="2211"/>
                  </a:cubicBezTo>
                  <a:cubicBezTo>
                    <a:pt x="3995" y="1995"/>
                    <a:pt x="3977" y="1778"/>
                    <a:pt x="3969" y="1562"/>
                  </a:cubicBezTo>
                  <a:cubicBezTo>
                    <a:pt x="3960" y="1518"/>
                    <a:pt x="3925" y="1484"/>
                    <a:pt x="3882" y="1484"/>
                  </a:cubicBezTo>
                  <a:cubicBezTo>
                    <a:pt x="3868" y="1483"/>
                    <a:pt x="3854" y="1482"/>
                    <a:pt x="3840" y="1482"/>
                  </a:cubicBezTo>
                  <a:cubicBezTo>
                    <a:pt x="3743" y="1482"/>
                    <a:pt x="3653" y="1509"/>
                    <a:pt x="3570" y="1562"/>
                  </a:cubicBezTo>
                  <a:cubicBezTo>
                    <a:pt x="3457" y="1336"/>
                    <a:pt x="3414" y="1085"/>
                    <a:pt x="3457" y="843"/>
                  </a:cubicBezTo>
                  <a:cubicBezTo>
                    <a:pt x="3479" y="785"/>
                    <a:pt x="3434" y="733"/>
                    <a:pt x="3383" y="733"/>
                  </a:cubicBezTo>
                  <a:cubicBezTo>
                    <a:pt x="3373" y="733"/>
                    <a:pt x="3363" y="734"/>
                    <a:pt x="3353" y="739"/>
                  </a:cubicBezTo>
                  <a:cubicBezTo>
                    <a:pt x="3189" y="765"/>
                    <a:pt x="2790" y="929"/>
                    <a:pt x="2929" y="1155"/>
                  </a:cubicBezTo>
                  <a:cubicBezTo>
                    <a:pt x="2946" y="1172"/>
                    <a:pt x="3007" y="1232"/>
                    <a:pt x="3007" y="1241"/>
                  </a:cubicBezTo>
                  <a:cubicBezTo>
                    <a:pt x="2998" y="1250"/>
                    <a:pt x="2964" y="1284"/>
                    <a:pt x="2955" y="1302"/>
                  </a:cubicBezTo>
                  <a:cubicBezTo>
                    <a:pt x="2946" y="1319"/>
                    <a:pt x="2929" y="1345"/>
                    <a:pt x="2929" y="1380"/>
                  </a:cubicBezTo>
                  <a:cubicBezTo>
                    <a:pt x="2903" y="1501"/>
                    <a:pt x="3007" y="1596"/>
                    <a:pt x="3033" y="1700"/>
                  </a:cubicBezTo>
                  <a:cubicBezTo>
                    <a:pt x="3033" y="1709"/>
                    <a:pt x="3050" y="1770"/>
                    <a:pt x="3033" y="1778"/>
                  </a:cubicBezTo>
                  <a:cubicBezTo>
                    <a:pt x="3032" y="1779"/>
                    <a:pt x="3031" y="1779"/>
                    <a:pt x="3030" y="1779"/>
                  </a:cubicBezTo>
                  <a:cubicBezTo>
                    <a:pt x="3014" y="1779"/>
                    <a:pt x="2954" y="1734"/>
                    <a:pt x="2946" y="1726"/>
                  </a:cubicBezTo>
                  <a:cubicBezTo>
                    <a:pt x="2894" y="1683"/>
                    <a:pt x="2851" y="1622"/>
                    <a:pt x="2816" y="1562"/>
                  </a:cubicBezTo>
                  <a:cubicBezTo>
                    <a:pt x="2764" y="1475"/>
                    <a:pt x="2756" y="1345"/>
                    <a:pt x="2634" y="1336"/>
                  </a:cubicBezTo>
                  <a:cubicBezTo>
                    <a:pt x="2589" y="1336"/>
                    <a:pt x="2548" y="1351"/>
                    <a:pt x="2509" y="1351"/>
                  </a:cubicBezTo>
                  <a:cubicBezTo>
                    <a:pt x="2496" y="1351"/>
                    <a:pt x="2483" y="1349"/>
                    <a:pt x="2470" y="1345"/>
                  </a:cubicBezTo>
                  <a:cubicBezTo>
                    <a:pt x="2418" y="1319"/>
                    <a:pt x="2374" y="1293"/>
                    <a:pt x="2323" y="1267"/>
                  </a:cubicBezTo>
                  <a:cubicBezTo>
                    <a:pt x="2279" y="1241"/>
                    <a:pt x="2227" y="1215"/>
                    <a:pt x="2167" y="1206"/>
                  </a:cubicBezTo>
                  <a:cubicBezTo>
                    <a:pt x="2136" y="1211"/>
                    <a:pt x="2108" y="1213"/>
                    <a:pt x="2080" y="1213"/>
                  </a:cubicBezTo>
                  <a:cubicBezTo>
                    <a:pt x="2052" y="1213"/>
                    <a:pt x="2024" y="1211"/>
                    <a:pt x="1993" y="1206"/>
                  </a:cubicBezTo>
                  <a:cubicBezTo>
                    <a:pt x="2002" y="1172"/>
                    <a:pt x="1976" y="1120"/>
                    <a:pt x="1933" y="1120"/>
                  </a:cubicBezTo>
                  <a:cubicBezTo>
                    <a:pt x="1887" y="1110"/>
                    <a:pt x="1842" y="1105"/>
                    <a:pt x="1796" y="1105"/>
                  </a:cubicBezTo>
                  <a:cubicBezTo>
                    <a:pt x="1720" y="1105"/>
                    <a:pt x="1645" y="1119"/>
                    <a:pt x="1569" y="1146"/>
                  </a:cubicBezTo>
                  <a:cubicBezTo>
                    <a:pt x="1655" y="1051"/>
                    <a:pt x="1725" y="947"/>
                    <a:pt x="1777" y="834"/>
                  </a:cubicBezTo>
                  <a:cubicBezTo>
                    <a:pt x="1794" y="808"/>
                    <a:pt x="1794" y="765"/>
                    <a:pt x="1768" y="739"/>
                  </a:cubicBezTo>
                  <a:cubicBezTo>
                    <a:pt x="1725" y="704"/>
                    <a:pt x="1690" y="678"/>
                    <a:pt x="1647" y="643"/>
                  </a:cubicBezTo>
                  <a:cubicBezTo>
                    <a:pt x="1716" y="539"/>
                    <a:pt x="1681" y="392"/>
                    <a:pt x="1759" y="280"/>
                  </a:cubicBezTo>
                  <a:cubicBezTo>
                    <a:pt x="1777" y="245"/>
                    <a:pt x="1768" y="193"/>
                    <a:pt x="1725" y="167"/>
                  </a:cubicBezTo>
                  <a:cubicBezTo>
                    <a:pt x="1638" y="124"/>
                    <a:pt x="1551" y="72"/>
                    <a:pt x="1465" y="20"/>
                  </a:cubicBezTo>
                  <a:cubicBezTo>
                    <a:pt x="1449" y="6"/>
                    <a:pt x="1431" y="0"/>
                    <a:pt x="1414" y="0"/>
                  </a:cubicBezTo>
                  <a:close/>
                </a:path>
              </a:pathLst>
            </a:custGeom>
            <a:solidFill>
              <a:srgbClr val="FFFFFF">
                <a:alpha val="7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28"/>
            <p:cNvSpPr/>
            <p:nvPr/>
          </p:nvSpPr>
          <p:spPr>
            <a:xfrm>
              <a:off x="-4327856" y="980088"/>
              <a:ext cx="52692" cy="51414"/>
            </a:xfrm>
            <a:custGeom>
              <a:avLst/>
              <a:gdLst/>
              <a:ahLst/>
              <a:cxnLst/>
              <a:rect l="l" t="t" r="r" b="b"/>
              <a:pathLst>
                <a:path w="954" h="931" extrusionOk="0">
                  <a:moveTo>
                    <a:pt x="669" y="1"/>
                  </a:moveTo>
                  <a:cubicBezTo>
                    <a:pt x="491" y="1"/>
                    <a:pt x="285" y="117"/>
                    <a:pt x="165" y="205"/>
                  </a:cubicBezTo>
                  <a:cubicBezTo>
                    <a:pt x="157" y="213"/>
                    <a:pt x="148" y="222"/>
                    <a:pt x="139" y="231"/>
                  </a:cubicBezTo>
                  <a:cubicBezTo>
                    <a:pt x="122" y="239"/>
                    <a:pt x="105" y="265"/>
                    <a:pt x="105" y="300"/>
                  </a:cubicBezTo>
                  <a:cubicBezTo>
                    <a:pt x="105" y="343"/>
                    <a:pt x="53" y="387"/>
                    <a:pt x="35" y="421"/>
                  </a:cubicBezTo>
                  <a:cubicBezTo>
                    <a:pt x="9" y="465"/>
                    <a:pt x="1" y="517"/>
                    <a:pt x="9" y="560"/>
                  </a:cubicBezTo>
                  <a:cubicBezTo>
                    <a:pt x="27" y="612"/>
                    <a:pt x="53" y="655"/>
                    <a:pt x="96" y="690"/>
                  </a:cubicBezTo>
                  <a:cubicBezTo>
                    <a:pt x="139" y="716"/>
                    <a:pt x="208" y="742"/>
                    <a:pt x="243" y="768"/>
                  </a:cubicBezTo>
                  <a:cubicBezTo>
                    <a:pt x="234" y="785"/>
                    <a:pt x="226" y="803"/>
                    <a:pt x="226" y="829"/>
                  </a:cubicBezTo>
                  <a:cubicBezTo>
                    <a:pt x="234" y="872"/>
                    <a:pt x="260" y="906"/>
                    <a:pt x="304" y="924"/>
                  </a:cubicBezTo>
                  <a:cubicBezTo>
                    <a:pt x="330" y="928"/>
                    <a:pt x="356" y="930"/>
                    <a:pt x="383" y="930"/>
                  </a:cubicBezTo>
                  <a:cubicBezTo>
                    <a:pt x="462" y="930"/>
                    <a:pt x="542" y="911"/>
                    <a:pt x="607" y="872"/>
                  </a:cubicBezTo>
                  <a:cubicBezTo>
                    <a:pt x="728" y="829"/>
                    <a:pt x="824" y="751"/>
                    <a:pt x="902" y="655"/>
                  </a:cubicBezTo>
                  <a:cubicBezTo>
                    <a:pt x="954" y="560"/>
                    <a:pt x="876" y="482"/>
                    <a:pt x="789" y="447"/>
                  </a:cubicBezTo>
                  <a:cubicBezTo>
                    <a:pt x="763" y="447"/>
                    <a:pt x="746" y="439"/>
                    <a:pt x="720" y="430"/>
                  </a:cubicBezTo>
                  <a:cubicBezTo>
                    <a:pt x="711" y="404"/>
                    <a:pt x="763" y="395"/>
                    <a:pt x="780" y="387"/>
                  </a:cubicBezTo>
                  <a:cubicBezTo>
                    <a:pt x="832" y="378"/>
                    <a:pt x="867" y="343"/>
                    <a:pt x="902" y="309"/>
                  </a:cubicBezTo>
                  <a:cubicBezTo>
                    <a:pt x="954" y="222"/>
                    <a:pt x="928" y="109"/>
                    <a:pt x="850" y="57"/>
                  </a:cubicBezTo>
                  <a:cubicBezTo>
                    <a:pt x="798" y="17"/>
                    <a:pt x="735" y="1"/>
                    <a:pt x="669" y="1"/>
                  </a:cubicBezTo>
                  <a:close/>
                </a:path>
              </a:pathLst>
            </a:custGeom>
            <a:solidFill>
              <a:srgbClr val="FFFFFF">
                <a:alpha val="7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28"/>
            <p:cNvSpPr/>
            <p:nvPr/>
          </p:nvSpPr>
          <p:spPr>
            <a:xfrm>
              <a:off x="-4326917" y="941265"/>
              <a:ext cx="57497" cy="38768"/>
            </a:xfrm>
            <a:custGeom>
              <a:avLst/>
              <a:gdLst/>
              <a:ahLst/>
              <a:cxnLst/>
              <a:rect l="l" t="t" r="r" b="b"/>
              <a:pathLst>
                <a:path w="1041" h="702" extrusionOk="0">
                  <a:moveTo>
                    <a:pt x="618" y="1"/>
                  </a:moveTo>
                  <a:cubicBezTo>
                    <a:pt x="585" y="1"/>
                    <a:pt x="552" y="9"/>
                    <a:pt x="521" y="24"/>
                  </a:cubicBezTo>
                  <a:cubicBezTo>
                    <a:pt x="486" y="50"/>
                    <a:pt x="451" y="67"/>
                    <a:pt x="425" y="93"/>
                  </a:cubicBezTo>
                  <a:lnTo>
                    <a:pt x="313" y="119"/>
                  </a:lnTo>
                  <a:cubicBezTo>
                    <a:pt x="269" y="128"/>
                    <a:pt x="226" y="137"/>
                    <a:pt x="191" y="171"/>
                  </a:cubicBezTo>
                  <a:cubicBezTo>
                    <a:pt x="148" y="215"/>
                    <a:pt x="131" y="275"/>
                    <a:pt x="140" y="336"/>
                  </a:cubicBezTo>
                  <a:lnTo>
                    <a:pt x="36" y="431"/>
                  </a:lnTo>
                  <a:cubicBezTo>
                    <a:pt x="1" y="466"/>
                    <a:pt x="1" y="518"/>
                    <a:pt x="36" y="553"/>
                  </a:cubicBezTo>
                  <a:cubicBezTo>
                    <a:pt x="81" y="604"/>
                    <a:pt x="150" y="632"/>
                    <a:pt x="218" y="632"/>
                  </a:cubicBezTo>
                  <a:cubicBezTo>
                    <a:pt x="241" y="632"/>
                    <a:pt x="265" y="628"/>
                    <a:pt x="287" y="622"/>
                  </a:cubicBezTo>
                  <a:cubicBezTo>
                    <a:pt x="319" y="613"/>
                    <a:pt x="327" y="603"/>
                    <a:pt x="334" y="603"/>
                  </a:cubicBezTo>
                  <a:cubicBezTo>
                    <a:pt x="339" y="603"/>
                    <a:pt x="345" y="610"/>
                    <a:pt x="365" y="631"/>
                  </a:cubicBezTo>
                  <a:cubicBezTo>
                    <a:pt x="391" y="665"/>
                    <a:pt x="425" y="691"/>
                    <a:pt x="469" y="700"/>
                  </a:cubicBezTo>
                  <a:cubicBezTo>
                    <a:pt x="478" y="701"/>
                    <a:pt x="487" y="702"/>
                    <a:pt x="496" y="702"/>
                  </a:cubicBezTo>
                  <a:cubicBezTo>
                    <a:pt x="602" y="702"/>
                    <a:pt x="677" y="613"/>
                    <a:pt x="781" y="605"/>
                  </a:cubicBezTo>
                  <a:cubicBezTo>
                    <a:pt x="808" y="605"/>
                    <a:pt x="839" y="607"/>
                    <a:pt x="869" y="607"/>
                  </a:cubicBezTo>
                  <a:cubicBezTo>
                    <a:pt x="935" y="607"/>
                    <a:pt x="999" y="595"/>
                    <a:pt x="1023" y="518"/>
                  </a:cubicBezTo>
                  <a:cubicBezTo>
                    <a:pt x="1040" y="423"/>
                    <a:pt x="1023" y="336"/>
                    <a:pt x="989" y="249"/>
                  </a:cubicBezTo>
                  <a:cubicBezTo>
                    <a:pt x="945" y="154"/>
                    <a:pt x="850" y="145"/>
                    <a:pt x="781" y="76"/>
                  </a:cubicBezTo>
                  <a:cubicBezTo>
                    <a:pt x="736" y="26"/>
                    <a:pt x="677" y="1"/>
                    <a:pt x="618" y="1"/>
                  </a:cubicBezTo>
                  <a:close/>
                </a:path>
              </a:pathLst>
            </a:custGeom>
            <a:solidFill>
              <a:srgbClr val="FFFFFF">
                <a:alpha val="7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28"/>
            <p:cNvSpPr/>
            <p:nvPr/>
          </p:nvSpPr>
          <p:spPr>
            <a:xfrm>
              <a:off x="-4232139" y="903048"/>
              <a:ext cx="89035" cy="101890"/>
            </a:xfrm>
            <a:custGeom>
              <a:avLst/>
              <a:gdLst/>
              <a:ahLst/>
              <a:cxnLst/>
              <a:rect l="l" t="t" r="r" b="b"/>
              <a:pathLst>
                <a:path w="1612" h="1845" extrusionOk="0">
                  <a:moveTo>
                    <a:pt x="367" y="0"/>
                  </a:moveTo>
                  <a:cubicBezTo>
                    <a:pt x="311" y="0"/>
                    <a:pt x="254" y="13"/>
                    <a:pt x="199" y="40"/>
                  </a:cubicBezTo>
                  <a:cubicBezTo>
                    <a:pt x="193" y="39"/>
                    <a:pt x="186" y="38"/>
                    <a:pt x="180" y="38"/>
                  </a:cubicBezTo>
                  <a:cubicBezTo>
                    <a:pt x="119" y="38"/>
                    <a:pt x="73" y="107"/>
                    <a:pt x="104" y="162"/>
                  </a:cubicBezTo>
                  <a:cubicBezTo>
                    <a:pt x="103" y="159"/>
                    <a:pt x="100" y="158"/>
                    <a:pt x="98" y="158"/>
                  </a:cubicBezTo>
                  <a:cubicBezTo>
                    <a:pt x="74" y="158"/>
                    <a:pt x="18" y="259"/>
                    <a:pt x="18" y="274"/>
                  </a:cubicBezTo>
                  <a:cubicBezTo>
                    <a:pt x="0" y="326"/>
                    <a:pt x="9" y="378"/>
                    <a:pt x="44" y="422"/>
                  </a:cubicBezTo>
                  <a:cubicBezTo>
                    <a:pt x="70" y="474"/>
                    <a:pt x="122" y="508"/>
                    <a:pt x="182" y="517"/>
                  </a:cubicBezTo>
                  <a:cubicBezTo>
                    <a:pt x="130" y="551"/>
                    <a:pt x="122" y="612"/>
                    <a:pt x="165" y="647"/>
                  </a:cubicBezTo>
                  <a:cubicBezTo>
                    <a:pt x="198" y="683"/>
                    <a:pt x="232" y="697"/>
                    <a:pt x="267" y="697"/>
                  </a:cubicBezTo>
                  <a:cubicBezTo>
                    <a:pt x="323" y="697"/>
                    <a:pt x="380" y="662"/>
                    <a:pt x="433" y="629"/>
                  </a:cubicBezTo>
                  <a:cubicBezTo>
                    <a:pt x="454" y="616"/>
                    <a:pt x="460" y="610"/>
                    <a:pt x="460" y="610"/>
                  </a:cubicBezTo>
                  <a:lnTo>
                    <a:pt x="460" y="610"/>
                  </a:lnTo>
                  <a:cubicBezTo>
                    <a:pt x="460" y="610"/>
                    <a:pt x="449" y="623"/>
                    <a:pt x="459" y="638"/>
                  </a:cubicBezTo>
                  <a:cubicBezTo>
                    <a:pt x="477" y="655"/>
                    <a:pt x="494" y="673"/>
                    <a:pt x="511" y="690"/>
                  </a:cubicBezTo>
                  <a:cubicBezTo>
                    <a:pt x="537" y="707"/>
                    <a:pt x="572" y="725"/>
                    <a:pt x="607" y="733"/>
                  </a:cubicBezTo>
                  <a:cubicBezTo>
                    <a:pt x="555" y="768"/>
                    <a:pt x="511" y="811"/>
                    <a:pt x="485" y="863"/>
                  </a:cubicBezTo>
                  <a:cubicBezTo>
                    <a:pt x="459" y="907"/>
                    <a:pt x="459" y="950"/>
                    <a:pt x="407" y="959"/>
                  </a:cubicBezTo>
                  <a:cubicBezTo>
                    <a:pt x="403" y="959"/>
                    <a:pt x="399" y="959"/>
                    <a:pt x="395" y="959"/>
                  </a:cubicBezTo>
                  <a:cubicBezTo>
                    <a:pt x="337" y="959"/>
                    <a:pt x="265" y="904"/>
                    <a:pt x="217" y="872"/>
                  </a:cubicBezTo>
                  <a:cubicBezTo>
                    <a:pt x="205" y="864"/>
                    <a:pt x="193" y="861"/>
                    <a:pt x="180" y="861"/>
                  </a:cubicBezTo>
                  <a:cubicBezTo>
                    <a:pt x="137" y="861"/>
                    <a:pt x="94" y="901"/>
                    <a:pt x="87" y="941"/>
                  </a:cubicBezTo>
                  <a:cubicBezTo>
                    <a:pt x="54" y="1215"/>
                    <a:pt x="277" y="1420"/>
                    <a:pt x="518" y="1420"/>
                  </a:cubicBezTo>
                  <a:cubicBezTo>
                    <a:pt x="597" y="1420"/>
                    <a:pt x="679" y="1398"/>
                    <a:pt x="754" y="1349"/>
                  </a:cubicBezTo>
                  <a:lnTo>
                    <a:pt x="754" y="1349"/>
                  </a:lnTo>
                  <a:cubicBezTo>
                    <a:pt x="745" y="1392"/>
                    <a:pt x="737" y="1435"/>
                    <a:pt x="711" y="1470"/>
                  </a:cubicBezTo>
                  <a:cubicBezTo>
                    <a:pt x="680" y="1523"/>
                    <a:pt x="717" y="1604"/>
                    <a:pt x="780" y="1604"/>
                  </a:cubicBezTo>
                  <a:cubicBezTo>
                    <a:pt x="788" y="1604"/>
                    <a:pt x="797" y="1603"/>
                    <a:pt x="806" y="1600"/>
                  </a:cubicBezTo>
                  <a:cubicBezTo>
                    <a:pt x="853" y="1570"/>
                    <a:pt x="909" y="1557"/>
                    <a:pt x="964" y="1557"/>
                  </a:cubicBezTo>
                  <a:cubicBezTo>
                    <a:pt x="990" y="1557"/>
                    <a:pt x="1015" y="1560"/>
                    <a:pt x="1040" y="1565"/>
                  </a:cubicBezTo>
                  <a:cubicBezTo>
                    <a:pt x="1118" y="1591"/>
                    <a:pt x="1170" y="1678"/>
                    <a:pt x="1222" y="1730"/>
                  </a:cubicBezTo>
                  <a:cubicBezTo>
                    <a:pt x="1280" y="1775"/>
                    <a:pt x="1353" y="1844"/>
                    <a:pt x="1429" y="1844"/>
                  </a:cubicBezTo>
                  <a:cubicBezTo>
                    <a:pt x="1455" y="1844"/>
                    <a:pt x="1481" y="1836"/>
                    <a:pt x="1508" y="1816"/>
                  </a:cubicBezTo>
                  <a:cubicBezTo>
                    <a:pt x="1612" y="1747"/>
                    <a:pt x="1594" y="1582"/>
                    <a:pt x="1551" y="1478"/>
                  </a:cubicBezTo>
                  <a:cubicBezTo>
                    <a:pt x="1499" y="1340"/>
                    <a:pt x="1360" y="1219"/>
                    <a:pt x="1421" y="1063"/>
                  </a:cubicBezTo>
                  <a:cubicBezTo>
                    <a:pt x="1464" y="950"/>
                    <a:pt x="1490" y="846"/>
                    <a:pt x="1386" y="768"/>
                  </a:cubicBezTo>
                  <a:cubicBezTo>
                    <a:pt x="1343" y="733"/>
                    <a:pt x="1274" y="725"/>
                    <a:pt x="1239" y="690"/>
                  </a:cubicBezTo>
                  <a:cubicBezTo>
                    <a:pt x="1196" y="638"/>
                    <a:pt x="1170" y="577"/>
                    <a:pt x="1152" y="517"/>
                  </a:cubicBezTo>
                  <a:cubicBezTo>
                    <a:pt x="1104" y="384"/>
                    <a:pt x="988" y="303"/>
                    <a:pt x="859" y="303"/>
                  </a:cubicBezTo>
                  <a:cubicBezTo>
                    <a:pt x="827" y="303"/>
                    <a:pt x="795" y="307"/>
                    <a:pt x="763" y="318"/>
                  </a:cubicBezTo>
                  <a:cubicBezTo>
                    <a:pt x="711" y="266"/>
                    <a:pt x="667" y="196"/>
                    <a:pt x="650" y="127"/>
                  </a:cubicBezTo>
                  <a:cubicBezTo>
                    <a:pt x="624" y="75"/>
                    <a:pt x="581" y="40"/>
                    <a:pt x="520" y="32"/>
                  </a:cubicBezTo>
                  <a:cubicBezTo>
                    <a:pt x="470" y="11"/>
                    <a:pt x="419" y="0"/>
                    <a:pt x="367" y="0"/>
                  </a:cubicBezTo>
                  <a:close/>
                </a:path>
              </a:pathLst>
            </a:custGeom>
            <a:solidFill>
              <a:srgbClr val="FFFFFF">
                <a:alpha val="7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28"/>
            <p:cNvSpPr/>
            <p:nvPr/>
          </p:nvSpPr>
          <p:spPr>
            <a:xfrm>
              <a:off x="-4144100" y="937785"/>
              <a:ext cx="60314" cy="65497"/>
            </a:xfrm>
            <a:custGeom>
              <a:avLst/>
              <a:gdLst/>
              <a:ahLst/>
              <a:cxnLst/>
              <a:rect l="l" t="t" r="r" b="b"/>
              <a:pathLst>
                <a:path w="1092" h="1186" extrusionOk="0">
                  <a:moveTo>
                    <a:pt x="161" y="8"/>
                  </a:moveTo>
                  <a:cubicBezTo>
                    <a:pt x="101" y="8"/>
                    <a:pt x="79" y="64"/>
                    <a:pt x="96" y="113"/>
                  </a:cubicBezTo>
                  <a:cubicBezTo>
                    <a:pt x="87" y="174"/>
                    <a:pt x="96" y="234"/>
                    <a:pt x="113" y="286"/>
                  </a:cubicBezTo>
                  <a:cubicBezTo>
                    <a:pt x="130" y="321"/>
                    <a:pt x="139" y="347"/>
                    <a:pt x="139" y="382"/>
                  </a:cubicBezTo>
                  <a:cubicBezTo>
                    <a:pt x="139" y="425"/>
                    <a:pt x="113" y="425"/>
                    <a:pt x="96" y="451"/>
                  </a:cubicBezTo>
                  <a:cubicBezTo>
                    <a:pt x="0" y="572"/>
                    <a:pt x="130" y="633"/>
                    <a:pt x="200" y="711"/>
                  </a:cubicBezTo>
                  <a:cubicBezTo>
                    <a:pt x="234" y="763"/>
                    <a:pt x="208" y="815"/>
                    <a:pt x="234" y="867"/>
                  </a:cubicBezTo>
                  <a:cubicBezTo>
                    <a:pt x="260" y="901"/>
                    <a:pt x="295" y="927"/>
                    <a:pt x="330" y="936"/>
                  </a:cubicBezTo>
                  <a:cubicBezTo>
                    <a:pt x="330" y="936"/>
                    <a:pt x="321" y="945"/>
                    <a:pt x="321" y="945"/>
                  </a:cubicBezTo>
                  <a:cubicBezTo>
                    <a:pt x="286" y="979"/>
                    <a:pt x="286" y="1031"/>
                    <a:pt x="321" y="1066"/>
                  </a:cubicBezTo>
                  <a:cubicBezTo>
                    <a:pt x="382" y="1121"/>
                    <a:pt x="476" y="1186"/>
                    <a:pt x="568" y="1186"/>
                  </a:cubicBezTo>
                  <a:cubicBezTo>
                    <a:pt x="593" y="1186"/>
                    <a:pt x="617" y="1181"/>
                    <a:pt x="641" y="1170"/>
                  </a:cubicBezTo>
                  <a:cubicBezTo>
                    <a:pt x="702" y="1127"/>
                    <a:pt x="754" y="1075"/>
                    <a:pt x="806" y="1023"/>
                  </a:cubicBezTo>
                  <a:cubicBezTo>
                    <a:pt x="884" y="962"/>
                    <a:pt x="962" y="910"/>
                    <a:pt x="1040" y="858"/>
                  </a:cubicBezTo>
                  <a:cubicBezTo>
                    <a:pt x="1092" y="823"/>
                    <a:pt x="1092" y="745"/>
                    <a:pt x="1040" y="711"/>
                  </a:cubicBezTo>
                  <a:cubicBezTo>
                    <a:pt x="997" y="676"/>
                    <a:pt x="936" y="633"/>
                    <a:pt x="919" y="581"/>
                  </a:cubicBezTo>
                  <a:cubicBezTo>
                    <a:pt x="901" y="520"/>
                    <a:pt x="919" y="494"/>
                    <a:pt x="884" y="451"/>
                  </a:cubicBezTo>
                  <a:cubicBezTo>
                    <a:pt x="823" y="373"/>
                    <a:pt x="745" y="312"/>
                    <a:pt x="650" y="286"/>
                  </a:cubicBezTo>
                  <a:cubicBezTo>
                    <a:pt x="624" y="278"/>
                    <a:pt x="581" y="269"/>
                    <a:pt x="563" y="252"/>
                  </a:cubicBezTo>
                  <a:cubicBezTo>
                    <a:pt x="555" y="234"/>
                    <a:pt x="555" y="208"/>
                    <a:pt x="555" y="182"/>
                  </a:cubicBezTo>
                  <a:cubicBezTo>
                    <a:pt x="555" y="139"/>
                    <a:pt x="537" y="104"/>
                    <a:pt x="511" y="78"/>
                  </a:cubicBezTo>
                  <a:cubicBezTo>
                    <a:pt x="442" y="0"/>
                    <a:pt x="269" y="18"/>
                    <a:pt x="174" y="9"/>
                  </a:cubicBezTo>
                  <a:cubicBezTo>
                    <a:pt x="169" y="9"/>
                    <a:pt x="165" y="8"/>
                    <a:pt x="161" y="8"/>
                  </a:cubicBezTo>
                  <a:close/>
                </a:path>
              </a:pathLst>
            </a:custGeom>
            <a:solidFill>
              <a:srgbClr val="FFFFFF">
                <a:alpha val="7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28"/>
            <p:cNvSpPr/>
            <p:nvPr/>
          </p:nvSpPr>
          <p:spPr>
            <a:xfrm>
              <a:off x="-4215901" y="1062540"/>
              <a:ext cx="91962" cy="90956"/>
            </a:xfrm>
            <a:custGeom>
              <a:avLst/>
              <a:gdLst/>
              <a:ahLst/>
              <a:cxnLst/>
              <a:rect l="l" t="t" r="r" b="b"/>
              <a:pathLst>
                <a:path w="1665" h="1647" extrusionOk="0">
                  <a:moveTo>
                    <a:pt x="152" y="0"/>
                  </a:moveTo>
                  <a:cubicBezTo>
                    <a:pt x="116" y="0"/>
                    <a:pt x="83" y="17"/>
                    <a:pt x="61" y="46"/>
                  </a:cubicBezTo>
                  <a:cubicBezTo>
                    <a:pt x="35" y="72"/>
                    <a:pt x="35" y="115"/>
                    <a:pt x="61" y="150"/>
                  </a:cubicBezTo>
                  <a:cubicBezTo>
                    <a:pt x="1" y="271"/>
                    <a:pt x="53" y="410"/>
                    <a:pt x="165" y="479"/>
                  </a:cubicBezTo>
                  <a:cubicBezTo>
                    <a:pt x="139" y="505"/>
                    <a:pt x="122" y="540"/>
                    <a:pt x="105" y="574"/>
                  </a:cubicBezTo>
                  <a:cubicBezTo>
                    <a:pt x="105" y="644"/>
                    <a:pt x="139" y="713"/>
                    <a:pt x="191" y="748"/>
                  </a:cubicBezTo>
                  <a:cubicBezTo>
                    <a:pt x="252" y="800"/>
                    <a:pt x="356" y="800"/>
                    <a:pt x="347" y="895"/>
                  </a:cubicBezTo>
                  <a:cubicBezTo>
                    <a:pt x="330" y="964"/>
                    <a:pt x="321" y="1034"/>
                    <a:pt x="330" y="1103"/>
                  </a:cubicBezTo>
                  <a:cubicBezTo>
                    <a:pt x="330" y="1129"/>
                    <a:pt x="356" y="1155"/>
                    <a:pt x="382" y="1163"/>
                  </a:cubicBezTo>
                  <a:cubicBezTo>
                    <a:pt x="413" y="1169"/>
                    <a:pt x="444" y="1172"/>
                    <a:pt x="474" y="1172"/>
                  </a:cubicBezTo>
                  <a:cubicBezTo>
                    <a:pt x="543" y="1172"/>
                    <a:pt x="607" y="1156"/>
                    <a:pt x="668" y="1120"/>
                  </a:cubicBezTo>
                  <a:cubicBezTo>
                    <a:pt x="718" y="1100"/>
                    <a:pt x="832" y="1054"/>
                    <a:pt x="913" y="1054"/>
                  </a:cubicBezTo>
                  <a:cubicBezTo>
                    <a:pt x="971" y="1054"/>
                    <a:pt x="1012" y="1078"/>
                    <a:pt x="997" y="1155"/>
                  </a:cubicBezTo>
                  <a:cubicBezTo>
                    <a:pt x="971" y="1207"/>
                    <a:pt x="945" y="1267"/>
                    <a:pt x="919" y="1311"/>
                  </a:cubicBezTo>
                  <a:cubicBezTo>
                    <a:pt x="902" y="1363"/>
                    <a:pt x="893" y="1415"/>
                    <a:pt x="902" y="1467"/>
                  </a:cubicBezTo>
                  <a:cubicBezTo>
                    <a:pt x="928" y="1545"/>
                    <a:pt x="980" y="1605"/>
                    <a:pt x="1058" y="1631"/>
                  </a:cubicBezTo>
                  <a:cubicBezTo>
                    <a:pt x="1095" y="1642"/>
                    <a:pt x="1134" y="1646"/>
                    <a:pt x="1173" y="1646"/>
                  </a:cubicBezTo>
                  <a:cubicBezTo>
                    <a:pt x="1232" y="1646"/>
                    <a:pt x="1291" y="1635"/>
                    <a:pt x="1344" y="1614"/>
                  </a:cubicBezTo>
                  <a:cubicBezTo>
                    <a:pt x="1413" y="1579"/>
                    <a:pt x="1508" y="1545"/>
                    <a:pt x="1534" y="1458"/>
                  </a:cubicBezTo>
                  <a:cubicBezTo>
                    <a:pt x="1569" y="1380"/>
                    <a:pt x="1482" y="1293"/>
                    <a:pt x="1526" y="1198"/>
                  </a:cubicBezTo>
                  <a:cubicBezTo>
                    <a:pt x="1560" y="1103"/>
                    <a:pt x="1612" y="1051"/>
                    <a:pt x="1638" y="964"/>
                  </a:cubicBezTo>
                  <a:cubicBezTo>
                    <a:pt x="1664" y="878"/>
                    <a:pt x="1655" y="791"/>
                    <a:pt x="1612" y="722"/>
                  </a:cubicBezTo>
                  <a:cubicBezTo>
                    <a:pt x="1569" y="626"/>
                    <a:pt x="1491" y="557"/>
                    <a:pt x="1517" y="444"/>
                  </a:cubicBezTo>
                  <a:cubicBezTo>
                    <a:pt x="1543" y="366"/>
                    <a:pt x="1543" y="271"/>
                    <a:pt x="1500" y="193"/>
                  </a:cubicBezTo>
                  <a:cubicBezTo>
                    <a:pt x="1456" y="115"/>
                    <a:pt x="1378" y="55"/>
                    <a:pt x="1283" y="37"/>
                  </a:cubicBezTo>
                  <a:cubicBezTo>
                    <a:pt x="1246" y="27"/>
                    <a:pt x="1193" y="21"/>
                    <a:pt x="1134" y="21"/>
                  </a:cubicBezTo>
                  <a:cubicBezTo>
                    <a:pt x="983" y="21"/>
                    <a:pt x="797" y="62"/>
                    <a:pt x="772" y="193"/>
                  </a:cubicBezTo>
                  <a:cubicBezTo>
                    <a:pt x="763" y="262"/>
                    <a:pt x="798" y="332"/>
                    <a:pt x="858" y="375"/>
                  </a:cubicBezTo>
                  <a:cubicBezTo>
                    <a:pt x="893" y="401"/>
                    <a:pt x="928" y="418"/>
                    <a:pt x="928" y="462"/>
                  </a:cubicBezTo>
                  <a:cubicBezTo>
                    <a:pt x="934" y="510"/>
                    <a:pt x="894" y="545"/>
                    <a:pt x="855" y="545"/>
                  </a:cubicBezTo>
                  <a:cubicBezTo>
                    <a:pt x="837" y="545"/>
                    <a:pt x="820" y="538"/>
                    <a:pt x="806" y="522"/>
                  </a:cubicBezTo>
                  <a:cubicBezTo>
                    <a:pt x="763" y="479"/>
                    <a:pt x="780" y="427"/>
                    <a:pt x="755" y="384"/>
                  </a:cubicBezTo>
                  <a:cubicBezTo>
                    <a:pt x="737" y="340"/>
                    <a:pt x="711" y="314"/>
                    <a:pt x="668" y="297"/>
                  </a:cubicBezTo>
                  <a:cubicBezTo>
                    <a:pt x="663" y="296"/>
                    <a:pt x="657" y="295"/>
                    <a:pt x="651" y="295"/>
                  </a:cubicBezTo>
                  <a:cubicBezTo>
                    <a:pt x="628" y="295"/>
                    <a:pt x="601" y="303"/>
                    <a:pt x="577" y="303"/>
                  </a:cubicBezTo>
                  <a:cubicBezTo>
                    <a:pt x="566" y="303"/>
                    <a:pt x="556" y="302"/>
                    <a:pt x="547" y="297"/>
                  </a:cubicBezTo>
                  <a:lnTo>
                    <a:pt x="538" y="297"/>
                  </a:lnTo>
                  <a:lnTo>
                    <a:pt x="529" y="280"/>
                  </a:lnTo>
                  <a:cubicBezTo>
                    <a:pt x="512" y="262"/>
                    <a:pt x="512" y="237"/>
                    <a:pt x="495" y="219"/>
                  </a:cubicBezTo>
                  <a:cubicBezTo>
                    <a:pt x="443" y="141"/>
                    <a:pt x="347" y="150"/>
                    <a:pt x="278" y="98"/>
                  </a:cubicBezTo>
                  <a:cubicBezTo>
                    <a:pt x="243" y="72"/>
                    <a:pt x="235" y="20"/>
                    <a:pt x="174" y="3"/>
                  </a:cubicBezTo>
                  <a:cubicBezTo>
                    <a:pt x="167" y="1"/>
                    <a:pt x="159" y="0"/>
                    <a:pt x="152" y="0"/>
                  </a:cubicBezTo>
                  <a:close/>
                </a:path>
              </a:pathLst>
            </a:custGeom>
            <a:solidFill>
              <a:srgbClr val="FFFFFF">
                <a:alpha val="7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28"/>
            <p:cNvSpPr/>
            <p:nvPr/>
          </p:nvSpPr>
          <p:spPr>
            <a:xfrm>
              <a:off x="-4126868" y="1117987"/>
              <a:ext cx="56006" cy="54065"/>
            </a:xfrm>
            <a:custGeom>
              <a:avLst/>
              <a:gdLst/>
              <a:ahLst/>
              <a:cxnLst/>
              <a:rect l="l" t="t" r="r" b="b"/>
              <a:pathLst>
                <a:path w="1014" h="979" extrusionOk="0">
                  <a:moveTo>
                    <a:pt x="558" y="0"/>
                  </a:moveTo>
                  <a:cubicBezTo>
                    <a:pt x="523" y="0"/>
                    <a:pt x="488" y="12"/>
                    <a:pt x="468" y="38"/>
                  </a:cubicBezTo>
                  <a:lnTo>
                    <a:pt x="251" y="281"/>
                  </a:lnTo>
                  <a:cubicBezTo>
                    <a:pt x="173" y="350"/>
                    <a:pt x="104" y="428"/>
                    <a:pt x="52" y="506"/>
                  </a:cubicBezTo>
                  <a:cubicBezTo>
                    <a:pt x="0" y="645"/>
                    <a:pt x="165" y="697"/>
                    <a:pt x="286" y="723"/>
                  </a:cubicBezTo>
                  <a:cubicBezTo>
                    <a:pt x="303" y="827"/>
                    <a:pt x="381" y="913"/>
                    <a:pt x="485" y="939"/>
                  </a:cubicBezTo>
                  <a:cubicBezTo>
                    <a:pt x="559" y="965"/>
                    <a:pt x="635" y="978"/>
                    <a:pt x="709" y="978"/>
                  </a:cubicBezTo>
                  <a:cubicBezTo>
                    <a:pt x="784" y="978"/>
                    <a:pt x="858" y="965"/>
                    <a:pt x="927" y="939"/>
                  </a:cubicBezTo>
                  <a:cubicBezTo>
                    <a:pt x="996" y="922"/>
                    <a:pt x="1014" y="827"/>
                    <a:pt x="953" y="792"/>
                  </a:cubicBezTo>
                  <a:cubicBezTo>
                    <a:pt x="849" y="714"/>
                    <a:pt x="910" y="619"/>
                    <a:pt x="927" y="523"/>
                  </a:cubicBezTo>
                  <a:cubicBezTo>
                    <a:pt x="927" y="463"/>
                    <a:pt x="918" y="393"/>
                    <a:pt x="893" y="333"/>
                  </a:cubicBezTo>
                  <a:cubicBezTo>
                    <a:pt x="875" y="272"/>
                    <a:pt x="849" y="211"/>
                    <a:pt x="815" y="151"/>
                  </a:cubicBezTo>
                  <a:cubicBezTo>
                    <a:pt x="745" y="90"/>
                    <a:pt x="667" y="47"/>
                    <a:pt x="589" y="4"/>
                  </a:cubicBezTo>
                  <a:cubicBezTo>
                    <a:pt x="579" y="1"/>
                    <a:pt x="568" y="0"/>
                    <a:pt x="558" y="0"/>
                  </a:cubicBezTo>
                  <a:close/>
                </a:path>
              </a:pathLst>
            </a:custGeom>
            <a:solidFill>
              <a:srgbClr val="FFFFFF">
                <a:alpha val="7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28"/>
            <p:cNvSpPr/>
            <p:nvPr/>
          </p:nvSpPr>
          <p:spPr>
            <a:xfrm>
              <a:off x="-4194361" y="1188897"/>
              <a:ext cx="81413" cy="121826"/>
            </a:xfrm>
            <a:custGeom>
              <a:avLst/>
              <a:gdLst/>
              <a:ahLst/>
              <a:cxnLst/>
              <a:rect l="l" t="t" r="r" b="b"/>
              <a:pathLst>
                <a:path w="1474" h="2206" extrusionOk="0">
                  <a:moveTo>
                    <a:pt x="1221" y="1"/>
                  </a:moveTo>
                  <a:cubicBezTo>
                    <a:pt x="1060" y="1"/>
                    <a:pt x="876" y="109"/>
                    <a:pt x="772" y="201"/>
                  </a:cubicBezTo>
                  <a:lnTo>
                    <a:pt x="737" y="201"/>
                  </a:lnTo>
                  <a:cubicBezTo>
                    <a:pt x="633" y="236"/>
                    <a:pt x="442" y="253"/>
                    <a:pt x="390" y="366"/>
                  </a:cubicBezTo>
                  <a:cubicBezTo>
                    <a:pt x="373" y="418"/>
                    <a:pt x="382" y="478"/>
                    <a:pt x="416" y="522"/>
                  </a:cubicBezTo>
                  <a:lnTo>
                    <a:pt x="399" y="522"/>
                  </a:lnTo>
                  <a:cubicBezTo>
                    <a:pt x="390" y="518"/>
                    <a:pt x="381" y="516"/>
                    <a:pt x="372" y="516"/>
                  </a:cubicBezTo>
                  <a:cubicBezTo>
                    <a:pt x="315" y="516"/>
                    <a:pt x="274" y="583"/>
                    <a:pt x="304" y="643"/>
                  </a:cubicBezTo>
                  <a:cubicBezTo>
                    <a:pt x="373" y="738"/>
                    <a:pt x="468" y="799"/>
                    <a:pt x="581" y="816"/>
                  </a:cubicBezTo>
                  <a:cubicBezTo>
                    <a:pt x="546" y="868"/>
                    <a:pt x="520" y="929"/>
                    <a:pt x="503" y="998"/>
                  </a:cubicBezTo>
                  <a:cubicBezTo>
                    <a:pt x="503" y="1033"/>
                    <a:pt x="512" y="1076"/>
                    <a:pt x="529" y="1111"/>
                  </a:cubicBezTo>
                  <a:cubicBezTo>
                    <a:pt x="516" y="1119"/>
                    <a:pt x="501" y="1123"/>
                    <a:pt x="486" y="1123"/>
                  </a:cubicBezTo>
                  <a:cubicBezTo>
                    <a:pt x="453" y="1123"/>
                    <a:pt x="422" y="1103"/>
                    <a:pt x="416" y="1067"/>
                  </a:cubicBezTo>
                  <a:cubicBezTo>
                    <a:pt x="399" y="1024"/>
                    <a:pt x="373" y="981"/>
                    <a:pt x="356" y="946"/>
                  </a:cubicBezTo>
                  <a:cubicBezTo>
                    <a:pt x="312" y="880"/>
                    <a:pt x="242" y="838"/>
                    <a:pt x="163" y="838"/>
                  </a:cubicBezTo>
                  <a:cubicBezTo>
                    <a:pt x="150" y="838"/>
                    <a:pt x="136" y="840"/>
                    <a:pt x="122" y="842"/>
                  </a:cubicBezTo>
                  <a:cubicBezTo>
                    <a:pt x="44" y="868"/>
                    <a:pt x="1" y="955"/>
                    <a:pt x="18" y="1041"/>
                  </a:cubicBezTo>
                  <a:cubicBezTo>
                    <a:pt x="35" y="1145"/>
                    <a:pt x="122" y="1197"/>
                    <a:pt x="165" y="1293"/>
                  </a:cubicBezTo>
                  <a:cubicBezTo>
                    <a:pt x="183" y="1379"/>
                    <a:pt x="209" y="1466"/>
                    <a:pt x="252" y="1552"/>
                  </a:cubicBezTo>
                  <a:cubicBezTo>
                    <a:pt x="313" y="1622"/>
                    <a:pt x="399" y="1674"/>
                    <a:pt x="494" y="1682"/>
                  </a:cubicBezTo>
                  <a:cubicBezTo>
                    <a:pt x="728" y="1734"/>
                    <a:pt x="832" y="1960"/>
                    <a:pt x="928" y="2159"/>
                  </a:cubicBezTo>
                  <a:cubicBezTo>
                    <a:pt x="945" y="2188"/>
                    <a:pt x="975" y="2206"/>
                    <a:pt x="1003" y="2206"/>
                  </a:cubicBezTo>
                  <a:cubicBezTo>
                    <a:pt x="1016" y="2206"/>
                    <a:pt x="1029" y="2202"/>
                    <a:pt x="1040" y="2194"/>
                  </a:cubicBezTo>
                  <a:cubicBezTo>
                    <a:pt x="1170" y="2107"/>
                    <a:pt x="1300" y="2012"/>
                    <a:pt x="1326" y="1856"/>
                  </a:cubicBezTo>
                  <a:cubicBezTo>
                    <a:pt x="1335" y="1804"/>
                    <a:pt x="1335" y="1743"/>
                    <a:pt x="1326" y="1682"/>
                  </a:cubicBezTo>
                  <a:cubicBezTo>
                    <a:pt x="1326" y="1665"/>
                    <a:pt x="1317" y="1639"/>
                    <a:pt x="1317" y="1613"/>
                  </a:cubicBezTo>
                  <a:cubicBezTo>
                    <a:pt x="1387" y="1596"/>
                    <a:pt x="1447" y="1552"/>
                    <a:pt x="1430" y="1457"/>
                  </a:cubicBezTo>
                  <a:cubicBezTo>
                    <a:pt x="1413" y="1397"/>
                    <a:pt x="1352" y="1371"/>
                    <a:pt x="1387" y="1310"/>
                  </a:cubicBezTo>
                  <a:cubicBezTo>
                    <a:pt x="1413" y="1249"/>
                    <a:pt x="1447" y="1232"/>
                    <a:pt x="1447" y="1171"/>
                  </a:cubicBezTo>
                  <a:cubicBezTo>
                    <a:pt x="1456" y="1050"/>
                    <a:pt x="1343" y="989"/>
                    <a:pt x="1248" y="946"/>
                  </a:cubicBezTo>
                  <a:cubicBezTo>
                    <a:pt x="1162" y="903"/>
                    <a:pt x="1196" y="851"/>
                    <a:pt x="1248" y="790"/>
                  </a:cubicBezTo>
                  <a:cubicBezTo>
                    <a:pt x="1300" y="747"/>
                    <a:pt x="1343" y="703"/>
                    <a:pt x="1378" y="651"/>
                  </a:cubicBezTo>
                  <a:cubicBezTo>
                    <a:pt x="1413" y="599"/>
                    <a:pt x="1421" y="548"/>
                    <a:pt x="1413" y="487"/>
                  </a:cubicBezTo>
                  <a:cubicBezTo>
                    <a:pt x="1413" y="461"/>
                    <a:pt x="1404" y="435"/>
                    <a:pt x="1387" y="418"/>
                  </a:cubicBezTo>
                  <a:cubicBezTo>
                    <a:pt x="1369" y="374"/>
                    <a:pt x="1361" y="392"/>
                    <a:pt x="1387" y="357"/>
                  </a:cubicBezTo>
                  <a:cubicBezTo>
                    <a:pt x="1404" y="322"/>
                    <a:pt x="1456" y="296"/>
                    <a:pt x="1465" y="236"/>
                  </a:cubicBezTo>
                  <a:cubicBezTo>
                    <a:pt x="1473" y="184"/>
                    <a:pt x="1456" y="132"/>
                    <a:pt x="1430" y="97"/>
                  </a:cubicBezTo>
                  <a:cubicBezTo>
                    <a:pt x="1375" y="28"/>
                    <a:pt x="1301" y="1"/>
                    <a:pt x="1221" y="1"/>
                  </a:cubicBezTo>
                  <a:close/>
                </a:path>
              </a:pathLst>
            </a:custGeom>
            <a:solidFill>
              <a:srgbClr val="FFFFFF">
                <a:alpha val="7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28"/>
            <p:cNvSpPr/>
            <p:nvPr/>
          </p:nvSpPr>
          <p:spPr>
            <a:xfrm>
              <a:off x="-4105328" y="1187295"/>
              <a:ext cx="75171" cy="86317"/>
            </a:xfrm>
            <a:custGeom>
              <a:avLst/>
              <a:gdLst/>
              <a:ahLst/>
              <a:cxnLst/>
              <a:rect l="l" t="t" r="r" b="b"/>
              <a:pathLst>
                <a:path w="1361" h="1563" extrusionOk="0">
                  <a:moveTo>
                    <a:pt x="593" y="0"/>
                  </a:moveTo>
                  <a:cubicBezTo>
                    <a:pt x="513" y="0"/>
                    <a:pt x="433" y="5"/>
                    <a:pt x="355" y="13"/>
                  </a:cubicBezTo>
                  <a:cubicBezTo>
                    <a:pt x="329" y="13"/>
                    <a:pt x="312" y="31"/>
                    <a:pt x="295" y="48"/>
                  </a:cubicBezTo>
                  <a:cubicBezTo>
                    <a:pt x="217" y="65"/>
                    <a:pt x="147" y="117"/>
                    <a:pt x="121" y="195"/>
                  </a:cubicBezTo>
                  <a:cubicBezTo>
                    <a:pt x="104" y="239"/>
                    <a:pt x="104" y="291"/>
                    <a:pt x="121" y="343"/>
                  </a:cubicBezTo>
                  <a:cubicBezTo>
                    <a:pt x="139" y="369"/>
                    <a:pt x="156" y="403"/>
                    <a:pt x="182" y="429"/>
                  </a:cubicBezTo>
                  <a:cubicBezTo>
                    <a:pt x="165" y="438"/>
                    <a:pt x="139" y="438"/>
                    <a:pt x="113" y="438"/>
                  </a:cubicBezTo>
                  <a:cubicBezTo>
                    <a:pt x="87" y="438"/>
                    <a:pt x="61" y="455"/>
                    <a:pt x="43" y="481"/>
                  </a:cubicBezTo>
                  <a:cubicBezTo>
                    <a:pt x="0" y="568"/>
                    <a:pt x="35" y="672"/>
                    <a:pt x="121" y="715"/>
                  </a:cubicBezTo>
                  <a:cubicBezTo>
                    <a:pt x="191" y="767"/>
                    <a:pt x="165" y="776"/>
                    <a:pt x="121" y="828"/>
                  </a:cubicBezTo>
                  <a:cubicBezTo>
                    <a:pt x="87" y="871"/>
                    <a:pt x="69" y="923"/>
                    <a:pt x="61" y="975"/>
                  </a:cubicBezTo>
                  <a:cubicBezTo>
                    <a:pt x="43" y="1209"/>
                    <a:pt x="234" y="1426"/>
                    <a:pt x="416" y="1547"/>
                  </a:cubicBezTo>
                  <a:cubicBezTo>
                    <a:pt x="431" y="1558"/>
                    <a:pt x="447" y="1563"/>
                    <a:pt x="462" y="1563"/>
                  </a:cubicBezTo>
                  <a:cubicBezTo>
                    <a:pt x="504" y="1563"/>
                    <a:pt x="539" y="1523"/>
                    <a:pt x="546" y="1478"/>
                  </a:cubicBezTo>
                  <a:cubicBezTo>
                    <a:pt x="554" y="1400"/>
                    <a:pt x="563" y="1322"/>
                    <a:pt x="572" y="1244"/>
                  </a:cubicBezTo>
                  <a:cubicBezTo>
                    <a:pt x="572" y="1235"/>
                    <a:pt x="572" y="1218"/>
                    <a:pt x="580" y="1200"/>
                  </a:cubicBezTo>
                  <a:cubicBezTo>
                    <a:pt x="598" y="1218"/>
                    <a:pt x="606" y="1235"/>
                    <a:pt x="624" y="1244"/>
                  </a:cubicBezTo>
                  <a:cubicBezTo>
                    <a:pt x="654" y="1257"/>
                    <a:pt x="686" y="1264"/>
                    <a:pt x="718" y="1264"/>
                  </a:cubicBezTo>
                  <a:cubicBezTo>
                    <a:pt x="786" y="1264"/>
                    <a:pt x="851" y="1233"/>
                    <a:pt x="892" y="1174"/>
                  </a:cubicBezTo>
                  <a:cubicBezTo>
                    <a:pt x="970" y="1079"/>
                    <a:pt x="962" y="940"/>
                    <a:pt x="1074" y="862"/>
                  </a:cubicBezTo>
                  <a:cubicBezTo>
                    <a:pt x="1161" y="802"/>
                    <a:pt x="1248" y="741"/>
                    <a:pt x="1256" y="620"/>
                  </a:cubicBezTo>
                  <a:cubicBezTo>
                    <a:pt x="1256" y="551"/>
                    <a:pt x="1248" y="490"/>
                    <a:pt x="1239" y="421"/>
                  </a:cubicBezTo>
                  <a:cubicBezTo>
                    <a:pt x="1239" y="386"/>
                    <a:pt x="1230" y="395"/>
                    <a:pt x="1256" y="369"/>
                  </a:cubicBezTo>
                  <a:cubicBezTo>
                    <a:pt x="1274" y="343"/>
                    <a:pt x="1291" y="343"/>
                    <a:pt x="1308" y="325"/>
                  </a:cubicBezTo>
                  <a:cubicBezTo>
                    <a:pt x="1360" y="239"/>
                    <a:pt x="1334" y="126"/>
                    <a:pt x="1239" y="83"/>
                  </a:cubicBezTo>
                  <a:cubicBezTo>
                    <a:pt x="1109" y="39"/>
                    <a:pt x="970" y="13"/>
                    <a:pt x="832" y="13"/>
                  </a:cubicBezTo>
                  <a:cubicBezTo>
                    <a:pt x="754" y="5"/>
                    <a:pt x="674" y="0"/>
                    <a:pt x="593" y="0"/>
                  </a:cubicBezTo>
                  <a:close/>
                </a:path>
              </a:pathLst>
            </a:custGeom>
            <a:solidFill>
              <a:srgbClr val="FFFFFF">
                <a:alpha val="7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28"/>
            <p:cNvSpPr/>
            <p:nvPr/>
          </p:nvSpPr>
          <p:spPr>
            <a:xfrm>
              <a:off x="-3657012" y="1848955"/>
              <a:ext cx="95276" cy="86869"/>
            </a:xfrm>
            <a:custGeom>
              <a:avLst/>
              <a:gdLst/>
              <a:ahLst/>
              <a:cxnLst/>
              <a:rect l="l" t="t" r="r" b="b"/>
              <a:pathLst>
                <a:path w="1725" h="1573" extrusionOk="0">
                  <a:moveTo>
                    <a:pt x="871" y="1"/>
                  </a:moveTo>
                  <a:cubicBezTo>
                    <a:pt x="858" y="1"/>
                    <a:pt x="845" y="5"/>
                    <a:pt x="832" y="14"/>
                  </a:cubicBezTo>
                  <a:cubicBezTo>
                    <a:pt x="827" y="13"/>
                    <a:pt x="822" y="13"/>
                    <a:pt x="816" y="13"/>
                  </a:cubicBezTo>
                  <a:cubicBezTo>
                    <a:pt x="770" y="13"/>
                    <a:pt x="727" y="45"/>
                    <a:pt x="720" y="92"/>
                  </a:cubicBezTo>
                  <a:cubicBezTo>
                    <a:pt x="711" y="274"/>
                    <a:pt x="650" y="456"/>
                    <a:pt x="546" y="603"/>
                  </a:cubicBezTo>
                  <a:cubicBezTo>
                    <a:pt x="494" y="672"/>
                    <a:pt x="425" y="724"/>
                    <a:pt x="338" y="759"/>
                  </a:cubicBezTo>
                  <a:cubicBezTo>
                    <a:pt x="278" y="776"/>
                    <a:pt x="217" y="811"/>
                    <a:pt x="174" y="863"/>
                  </a:cubicBezTo>
                  <a:cubicBezTo>
                    <a:pt x="131" y="932"/>
                    <a:pt x="157" y="975"/>
                    <a:pt x="174" y="1036"/>
                  </a:cubicBezTo>
                  <a:cubicBezTo>
                    <a:pt x="174" y="1062"/>
                    <a:pt x="191" y="1045"/>
                    <a:pt x="174" y="1071"/>
                  </a:cubicBezTo>
                  <a:cubicBezTo>
                    <a:pt x="157" y="1088"/>
                    <a:pt x="148" y="1088"/>
                    <a:pt x="131" y="1097"/>
                  </a:cubicBezTo>
                  <a:cubicBezTo>
                    <a:pt x="105" y="1114"/>
                    <a:pt x="87" y="1131"/>
                    <a:pt x="70" y="1157"/>
                  </a:cubicBezTo>
                  <a:cubicBezTo>
                    <a:pt x="1" y="1279"/>
                    <a:pt x="96" y="1374"/>
                    <a:pt x="217" y="1374"/>
                  </a:cubicBezTo>
                  <a:cubicBezTo>
                    <a:pt x="287" y="1365"/>
                    <a:pt x="347" y="1339"/>
                    <a:pt x="408" y="1305"/>
                  </a:cubicBezTo>
                  <a:cubicBezTo>
                    <a:pt x="416" y="1287"/>
                    <a:pt x="425" y="1279"/>
                    <a:pt x="434" y="1279"/>
                  </a:cubicBezTo>
                  <a:lnTo>
                    <a:pt x="442" y="1287"/>
                  </a:lnTo>
                  <a:cubicBezTo>
                    <a:pt x="477" y="1305"/>
                    <a:pt x="503" y="1331"/>
                    <a:pt x="538" y="1348"/>
                  </a:cubicBezTo>
                  <a:cubicBezTo>
                    <a:pt x="583" y="1368"/>
                    <a:pt x="634" y="1377"/>
                    <a:pt x="681" y="1377"/>
                  </a:cubicBezTo>
                  <a:cubicBezTo>
                    <a:pt x="697" y="1377"/>
                    <a:pt x="713" y="1376"/>
                    <a:pt x="728" y="1374"/>
                  </a:cubicBezTo>
                  <a:cubicBezTo>
                    <a:pt x="772" y="1365"/>
                    <a:pt x="806" y="1357"/>
                    <a:pt x="841" y="1339"/>
                  </a:cubicBezTo>
                  <a:cubicBezTo>
                    <a:pt x="853" y="1333"/>
                    <a:pt x="869" y="1323"/>
                    <a:pt x="883" y="1323"/>
                  </a:cubicBezTo>
                  <a:cubicBezTo>
                    <a:pt x="890" y="1323"/>
                    <a:pt x="896" y="1325"/>
                    <a:pt x="902" y="1331"/>
                  </a:cubicBezTo>
                  <a:cubicBezTo>
                    <a:pt x="928" y="1339"/>
                    <a:pt x="902" y="1348"/>
                    <a:pt x="902" y="1383"/>
                  </a:cubicBezTo>
                  <a:cubicBezTo>
                    <a:pt x="852" y="1475"/>
                    <a:pt x="929" y="1572"/>
                    <a:pt x="1021" y="1572"/>
                  </a:cubicBezTo>
                  <a:cubicBezTo>
                    <a:pt x="1041" y="1572"/>
                    <a:pt x="1063" y="1567"/>
                    <a:pt x="1084" y="1556"/>
                  </a:cubicBezTo>
                  <a:cubicBezTo>
                    <a:pt x="1144" y="1539"/>
                    <a:pt x="1196" y="1495"/>
                    <a:pt x="1239" y="1452"/>
                  </a:cubicBezTo>
                  <a:cubicBezTo>
                    <a:pt x="1248" y="1443"/>
                    <a:pt x="1300" y="1374"/>
                    <a:pt x="1317" y="1374"/>
                  </a:cubicBezTo>
                  <a:cubicBezTo>
                    <a:pt x="1326" y="1374"/>
                    <a:pt x="1335" y="1426"/>
                    <a:pt x="1343" y="1443"/>
                  </a:cubicBezTo>
                  <a:cubicBezTo>
                    <a:pt x="1359" y="1523"/>
                    <a:pt x="1424" y="1567"/>
                    <a:pt x="1492" y="1567"/>
                  </a:cubicBezTo>
                  <a:cubicBezTo>
                    <a:pt x="1535" y="1567"/>
                    <a:pt x="1579" y="1549"/>
                    <a:pt x="1612" y="1513"/>
                  </a:cubicBezTo>
                  <a:cubicBezTo>
                    <a:pt x="1725" y="1374"/>
                    <a:pt x="1699" y="1123"/>
                    <a:pt x="1681" y="958"/>
                  </a:cubicBezTo>
                  <a:cubicBezTo>
                    <a:pt x="1681" y="912"/>
                    <a:pt x="1642" y="877"/>
                    <a:pt x="1596" y="877"/>
                  </a:cubicBezTo>
                  <a:cubicBezTo>
                    <a:pt x="1582" y="877"/>
                    <a:pt x="1566" y="880"/>
                    <a:pt x="1551" y="889"/>
                  </a:cubicBezTo>
                  <a:cubicBezTo>
                    <a:pt x="1546" y="892"/>
                    <a:pt x="1541" y="893"/>
                    <a:pt x="1537" y="893"/>
                  </a:cubicBezTo>
                  <a:cubicBezTo>
                    <a:pt x="1488" y="893"/>
                    <a:pt x="1473" y="739"/>
                    <a:pt x="1465" y="707"/>
                  </a:cubicBezTo>
                  <a:cubicBezTo>
                    <a:pt x="1456" y="664"/>
                    <a:pt x="1439" y="629"/>
                    <a:pt x="1404" y="603"/>
                  </a:cubicBezTo>
                  <a:cubicBezTo>
                    <a:pt x="1363" y="580"/>
                    <a:pt x="1319" y="569"/>
                    <a:pt x="1276" y="569"/>
                  </a:cubicBezTo>
                  <a:cubicBezTo>
                    <a:pt x="1237" y="569"/>
                    <a:pt x="1198" y="578"/>
                    <a:pt x="1162" y="594"/>
                  </a:cubicBezTo>
                  <a:cubicBezTo>
                    <a:pt x="1170" y="577"/>
                    <a:pt x="1170" y="568"/>
                    <a:pt x="1179" y="551"/>
                  </a:cubicBezTo>
                  <a:cubicBezTo>
                    <a:pt x="1179" y="516"/>
                    <a:pt x="1179" y="482"/>
                    <a:pt x="1162" y="447"/>
                  </a:cubicBezTo>
                  <a:cubicBezTo>
                    <a:pt x="1140" y="390"/>
                    <a:pt x="1089" y="356"/>
                    <a:pt x="1037" y="356"/>
                  </a:cubicBezTo>
                  <a:cubicBezTo>
                    <a:pt x="1027" y="356"/>
                    <a:pt x="1016" y="357"/>
                    <a:pt x="1006" y="360"/>
                  </a:cubicBezTo>
                  <a:lnTo>
                    <a:pt x="971" y="369"/>
                  </a:lnTo>
                  <a:cubicBezTo>
                    <a:pt x="980" y="352"/>
                    <a:pt x="988" y="343"/>
                    <a:pt x="988" y="326"/>
                  </a:cubicBezTo>
                  <a:cubicBezTo>
                    <a:pt x="1006" y="291"/>
                    <a:pt x="1014" y="248"/>
                    <a:pt x="1014" y="204"/>
                  </a:cubicBezTo>
                  <a:cubicBezTo>
                    <a:pt x="1014" y="126"/>
                    <a:pt x="980" y="57"/>
                    <a:pt x="910" y="14"/>
                  </a:cubicBezTo>
                  <a:cubicBezTo>
                    <a:pt x="897" y="5"/>
                    <a:pt x="884" y="1"/>
                    <a:pt x="871" y="1"/>
                  </a:cubicBezTo>
                  <a:close/>
                </a:path>
              </a:pathLst>
            </a:custGeom>
            <a:solidFill>
              <a:srgbClr val="FFFFFF">
                <a:alpha val="7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28"/>
            <p:cNvSpPr/>
            <p:nvPr/>
          </p:nvSpPr>
          <p:spPr>
            <a:xfrm>
              <a:off x="-3969955" y="2292693"/>
              <a:ext cx="137860" cy="50310"/>
            </a:xfrm>
            <a:custGeom>
              <a:avLst/>
              <a:gdLst/>
              <a:ahLst/>
              <a:cxnLst/>
              <a:rect l="l" t="t" r="r" b="b"/>
              <a:pathLst>
                <a:path w="2496" h="911" extrusionOk="0">
                  <a:moveTo>
                    <a:pt x="910" y="1"/>
                  </a:moveTo>
                  <a:cubicBezTo>
                    <a:pt x="878" y="1"/>
                    <a:pt x="846" y="4"/>
                    <a:pt x="815" y="10"/>
                  </a:cubicBezTo>
                  <a:cubicBezTo>
                    <a:pt x="711" y="10"/>
                    <a:pt x="607" y="18"/>
                    <a:pt x="503" y="36"/>
                  </a:cubicBezTo>
                  <a:cubicBezTo>
                    <a:pt x="408" y="53"/>
                    <a:pt x="313" y="79"/>
                    <a:pt x="217" y="122"/>
                  </a:cubicBezTo>
                  <a:cubicBezTo>
                    <a:pt x="191" y="131"/>
                    <a:pt x="157" y="148"/>
                    <a:pt x="139" y="174"/>
                  </a:cubicBezTo>
                  <a:cubicBezTo>
                    <a:pt x="122" y="200"/>
                    <a:pt x="113" y="226"/>
                    <a:pt x="105" y="261"/>
                  </a:cubicBezTo>
                  <a:cubicBezTo>
                    <a:pt x="79" y="278"/>
                    <a:pt x="53" y="296"/>
                    <a:pt x="35" y="313"/>
                  </a:cubicBezTo>
                  <a:cubicBezTo>
                    <a:pt x="1" y="356"/>
                    <a:pt x="27" y="417"/>
                    <a:pt x="79" y="426"/>
                  </a:cubicBezTo>
                  <a:cubicBezTo>
                    <a:pt x="269" y="426"/>
                    <a:pt x="434" y="287"/>
                    <a:pt x="616" y="261"/>
                  </a:cubicBezTo>
                  <a:lnTo>
                    <a:pt x="616" y="261"/>
                  </a:lnTo>
                  <a:cubicBezTo>
                    <a:pt x="607" y="313"/>
                    <a:pt x="651" y="365"/>
                    <a:pt x="702" y="365"/>
                  </a:cubicBezTo>
                  <a:cubicBezTo>
                    <a:pt x="710" y="366"/>
                    <a:pt x="718" y="367"/>
                    <a:pt x="726" y="367"/>
                  </a:cubicBezTo>
                  <a:cubicBezTo>
                    <a:pt x="757" y="367"/>
                    <a:pt x="787" y="359"/>
                    <a:pt x="818" y="359"/>
                  </a:cubicBezTo>
                  <a:cubicBezTo>
                    <a:pt x="831" y="359"/>
                    <a:pt x="845" y="360"/>
                    <a:pt x="858" y="365"/>
                  </a:cubicBezTo>
                  <a:cubicBezTo>
                    <a:pt x="910" y="391"/>
                    <a:pt x="962" y="426"/>
                    <a:pt x="1006" y="469"/>
                  </a:cubicBezTo>
                  <a:cubicBezTo>
                    <a:pt x="1040" y="495"/>
                    <a:pt x="1084" y="521"/>
                    <a:pt x="1136" y="538"/>
                  </a:cubicBezTo>
                  <a:cubicBezTo>
                    <a:pt x="1188" y="556"/>
                    <a:pt x="1240" y="538"/>
                    <a:pt x="1283" y="564"/>
                  </a:cubicBezTo>
                  <a:cubicBezTo>
                    <a:pt x="1326" y="590"/>
                    <a:pt x="1378" y="686"/>
                    <a:pt x="1448" y="729"/>
                  </a:cubicBezTo>
                  <a:cubicBezTo>
                    <a:pt x="1467" y="748"/>
                    <a:pt x="1496" y="758"/>
                    <a:pt x="1524" y="758"/>
                  </a:cubicBezTo>
                  <a:cubicBezTo>
                    <a:pt x="1534" y="758"/>
                    <a:pt x="1543" y="757"/>
                    <a:pt x="1552" y="755"/>
                  </a:cubicBezTo>
                  <a:lnTo>
                    <a:pt x="1552" y="755"/>
                  </a:lnTo>
                  <a:cubicBezTo>
                    <a:pt x="1543" y="781"/>
                    <a:pt x="1534" y="816"/>
                    <a:pt x="1534" y="850"/>
                  </a:cubicBezTo>
                  <a:cubicBezTo>
                    <a:pt x="1534" y="885"/>
                    <a:pt x="1560" y="911"/>
                    <a:pt x="1595" y="911"/>
                  </a:cubicBezTo>
                  <a:lnTo>
                    <a:pt x="2054" y="876"/>
                  </a:lnTo>
                  <a:cubicBezTo>
                    <a:pt x="2175" y="876"/>
                    <a:pt x="2305" y="859"/>
                    <a:pt x="2427" y="816"/>
                  </a:cubicBezTo>
                  <a:cubicBezTo>
                    <a:pt x="2461" y="798"/>
                    <a:pt x="2496" y="738"/>
                    <a:pt x="2453" y="712"/>
                  </a:cubicBezTo>
                  <a:cubicBezTo>
                    <a:pt x="2366" y="634"/>
                    <a:pt x="2262" y="590"/>
                    <a:pt x="2149" y="564"/>
                  </a:cubicBezTo>
                  <a:cubicBezTo>
                    <a:pt x="2149" y="556"/>
                    <a:pt x="2149" y="556"/>
                    <a:pt x="2149" y="547"/>
                  </a:cubicBezTo>
                  <a:cubicBezTo>
                    <a:pt x="2149" y="509"/>
                    <a:pt x="2116" y="485"/>
                    <a:pt x="2085" y="485"/>
                  </a:cubicBezTo>
                  <a:cubicBezTo>
                    <a:pt x="2080" y="485"/>
                    <a:pt x="2076" y="485"/>
                    <a:pt x="2071" y="486"/>
                  </a:cubicBezTo>
                  <a:cubicBezTo>
                    <a:pt x="2031" y="496"/>
                    <a:pt x="1990" y="501"/>
                    <a:pt x="1951" y="501"/>
                  </a:cubicBezTo>
                  <a:cubicBezTo>
                    <a:pt x="1924" y="501"/>
                    <a:pt x="1897" y="499"/>
                    <a:pt x="1872" y="495"/>
                  </a:cubicBezTo>
                  <a:cubicBezTo>
                    <a:pt x="1811" y="478"/>
                    <a:pt x="1768" y="434"/>
                    <a:pt x="1742" y="382"/>
                  </a:cubicBezTo>
                  <a:cubicBezTo>
                    <a:pt x="1713" y="339"/>
                    <a:pt x="1666" y="320"/>
                    <a:pt x="1621" y="320"/>
                  </a:cubicBezTo>
                  <a:cubicBezTo>
                    <a:pt x="1612" y="320"/>
                    <a:pt x="1603" y="320"/>
                    <a:pt x="1595" y="322"/>
                  </a:cubicBezTo>
                  <a:cubicBezTo>
                    <a:pt x="1588" y="322"/>
                    <a:pt x="1581" y="323"/>
                    <a:pt x="1574" y="323"/>
                  </a:cubicBezTo>
                  <a:cubicBezTo>
                    <a:pt x="1372" y="323"/>
                    <a:pt x="1277" y="77"/>
                    <a:pt x="1092" y="27"/>
                  </a:cubicBezTo>
                  <a:cubicBezTo>
                    <a:pt x="1031" y="10"/>
                    <a:pt x="969" y="1"/>
                    <a:pt x="910" y="1"/>
                  </a:cubicBezTo>
                  <a:close/>
                </a:path>
              </a:pathLst>
            </a:custGeom>
            <a:solidFill>
              <a:srgbClr val="FFFFFF">
                <a:alpha val="7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28"/>
            <p:cNvSpPr/>
            <p:nvPr/>
          </p:nvSpPr>
          <p:spPr>
            <a:xfrm>
              <a:off x="-3842646" y="2335769"/>
              <a:ext cx="79148" cy="34019"/>
            </a:xfrm>
            <a:custGeom>
              <a:avLst/>
              <a:gdLst/>
              <a:ahLst/>
              <a:cxnLst/>
              <a:rect l="l" t="t" r="r" b="b"/>
              <a:pathLst>
                <a:path w="1433" h="616" extrusionOk="0">
                  <a:moveTo>
                    <a:pt x="572" y="1"/>
                  </a:moveTo>
                  <a:cubicBezTo>
                    <a:pt x="529" y="1"/>
                    <a:pt x="485" y="1"/>
                    <a:pt x="451" y="18"/>
                  </a:cubicBezTo>
                  <a:cubicBezTo>
                    <a:pt x="444" y="18"/>
                    <a:pt x="438" y="17"/>
                    <a:pt x="432" y="17"/>
                  </a:cubicBezTo>
                  <a:cubicBezTo>
                    <a:pt x="328" y="17"/>
                    <a:pt x="241" y="85"/>
                    <a:pt x="217" y="183"/>
                  </a:cubicBezTo>
                  <a:cubicBezTo>
                    <a:pt x="208" y="226"/>
                    <a:pt x="234" y="269"/>
                    <a:pt x="277" y="269"/>
                  </a:cubicBezTo>
                  <a:cubicBezTo>
                    <a:pt x="312" y="269"/>
                    <a:pt x="355" y="287"/>
                    <a:pt x="390" y="304"/>
                  </a:cubicBezTo>
                  <a:lnTo>
                    <a:pt x="61" y="347"/>
                  </a:lnTo>
                  <a:cubicBezTo>
                    <a:pt x="0" y="356"/>
                    <a:pt x="9" y="434"/>
                    <a:pt x="44" y="469"/>
                  </a:cubicBezTo>
                  <a:cubicBezTo>
                    <a:pt x="107" y="509"/>
                    <a:pt x="173" y="522"/>
                    <a:pt x="240" y="522"/>
                  </a:cubicBezTo>
                  <a:cubicBezTo>
                    <a:pt x="301" y="522"/>
                    <a:pt x="363" y="512"/>
                    <a:pt x="425" y="503"/>
                  </a:cubicBezTo>
                  <a:cubicBezTo>
                    <a:pt x="437" y="502"/>
                    <a:pt x="449" y="501"/>
                    <a:pt x="461" y="501"/>
                  </a:cubicBezTo>
                  <a:cubicBezTo>
                    <a:pt x="520" y="501"/>
                    <a:pt x="582" y="518"/>
                    <a:pt x="633" y="547"/>
                  </a:cubicBezTo>
                  <a:cubicBezTo>
                    <a:pt x="676" y="590"/>
                    <a:pt x="737" y="616"/>
                    <a:pt x="797" y="616"/>
                  </a:cubicBezTo>
                  <a:cubicBezTo>
                    <a:pt x="841" y="616"/>
                    <a:pt x="867" y="581"/>
                    <a:pt x="858" y="538"/>
                  </a:cubicBezTo>
                  <a:cubicBezTo>
                    <a:pt x="846" y="494"/>
                    <a:pt x="867" y="481"/>
                    <a:pt x="897" y="481"/>
                  </a:cubicBezTo>
                  <a:cubicBezTo>
                    <a:pt x="931" y="481"/>
                    <a:pt x="978" y="499"/>
                    <a:pt x="997" y="503"/>
                  </a:cubicBezTo>
                  <a:cubicBezTo>
                    <a:pt x="1023" y="512"/>
                    <a:pt x="1048" y="512"/>
                    <a:pt x="1083" y="512"/>
                  </a:cubicBezTo>
                  <a:cubicBezTo>
                    <a:pt x="1163" y="498"/>
                    <a:pt x="1200" y="435"/>
                    <a:pt x="1271" y="435"/>
                  </a:cubicBezTo>
                  <a:cubicBezTo>
                    <a:pt x="1285" y="435"/>
                    <a:pt x="1300" y="437"/>
                    <a:pt x="1317" y="443"/>
                  </a:cubicBezTo>
                  <a:cubicBezTo>
                    <a:pt x="1326" y="446"/>
                    <a:pt x="1334" y="447"/>
                    <a:pt x="1343" y="447"/>
                  </a:cubicBezTo>
                  <a:cubicBezTo>
                    <a:pt x="1398" y="447"/>
                    <a:pt x="1433" y="378"/>
                    <a:pt x="1395" y="347"/>
                  </a:cubicBezTo>
                  <a:cubicBezTo>
                    <a:pt x="1308" y="278"/>
                    <a:pt x="1213" y="226"/>
                    <a:pt x="1126" y="183"/>
                  </a:cubicBezTo>
                  <a:cubicBezTo>
                    <a:pt x="1048" y="148"/>
                    <a:pt x="1031" y="62"/>
                    <a:pt x="953" y="36"/>
                  </a:cubicBezTo>
                  <a:cubicBezTo>
                    <a:pt x="919" y="27"/>
                    <a:pt x="882" y="23"/>
                    <a:pt x="845" y="23"/>
                  </a:cubicBezTo>
                  <a:cubicBezTo>
                    <a:pt x="808" y="23"/>
                    <a:pt x="771" y="27"/>
                    <a:pt x="737" y="36"/>
                  </a:cubicBezTo>
                  <a:cubicBezTo>
                    <a:pt x="730" y="36"/>
                    <a:pt x="724" y="37"/>
                    <a:pt x="717" y="37"/>
                  </a:cubicBezTo>
                  <a:cubicBezTo>
                    <a:pt x="666" y="37"/>
                    <a:pt x="626" y="9"/>
                    <a:pt x="572" y="1"/>
                  </a:cubicBezTo>
                  <a:close/>
                </a:path>
              </a:pathLst>
            </a:custGeom>
            <a:solidFill>
              <a:srgbClr val="FFFFFF">
                <a:alpha val="7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28"/>
            <p:cNvSpPr/>
            <p:nvPr/>
          </p:nvSpPr>
          <p:spPr>
            <a:xfrm>
              <a:off x="-3895282" y="2353221"/>
              <a:ext cx="43578" cy="21262"/>
            </a:xfrm>
            <a:custGeom>
              <a:avLst/>
              <a:gdLst/>
              <a:ahLst/>
              <a:cxnLst/>
              <a:rect l="l" t="t" r="r" b="b"/>
              <a:pathLst>
                <a:path w="789" h="385" extrusionOk="0">
                  <a:moveTo>
                    <a:pt x="384" y="1"/>
                  </a:moveTo>
                  <a:cubicBezTo>
                    <a:pt x="369" y="1"/>
                    <a:pt x="353" y="2"/>
                    <a:pt x="338" y="5"/>
                  </a:cubicBezTo>
                  <a:cubicBezTo>
                    <a:pt x="269" y="14"/>
                    <a:pt x="130" y="14"/>
                    <a:pt x="70" y="75"/>
                  </a:cubicBezTo>
                  <a:cubicBezTo>
                    <a:pt x="44" y="83"/>
                    <a:pt x="26" y="109"/>
                    <a:pt x="18" y="135"/>
                  </a:cubicBezTo>
                  <a:cubicBezTo>
                    <a:pt x="0" y="239"/>
                    <a:pt x="139" y="257"/>
                    <a:pt x="208" y="265"/>
                  </a:cubicBezTo>
                  <a:cubicBezTo>
                    <a:pt x="243" y="265"/>
                    <a:pt x="277" y="265"/>
                    <a:pt x="321" y="274"/>
                  </a:cubicBezTo>
                  <a:cubicBezTo>
                    <a:pt x="321" y="274"/>
                    <a:pt x="321" y="291"/>
                    <a:pt x="329" y="309"/>
                  </a:cubicBezTo>
                  <a:cubicBezTo>
                    <a:pt x="338" y="343"/>
                    <a:pt x="373" y="369"/>
                    <a:pt x="407" y="378"/>
                  </a:cubicBezTo>
                  <a:cubicBezTo>
                    <a:pt x="421" y="382"/>
                    <a:pt x="435" y="384"/>
                    <a:pt x="450" y="384"/>
                  </a:cubicBezTo>
                  <a:cubicBezTo>
                    <a:pt x="547" y="384"/>
                    <a:pt x="662" y="294"/>
                    <a:pt x="745" y="257"/>
                  </a:cubicBezTo>
                  <a:cubicBezTo>
                    <a:pt x="789" y="222"/>
                    <a:pt x="780" y="161"/>
                    <a:pt x="728" y="144"/>
                  </a:cubicBezTo>
                  <a:cubicBezTo>
                    <a:pt x="719" y="135"/>
                    <a:pt x="719" y="127"/>
                    <a:pt x="702" y="118"/>
                  </a:cubicBezTo>
                  <a:cubicBezTo>
                    <a:pt x="610" y="80"/>
                    <a:pt x="498" y="1"/>
                    <a:pt x="384" y="1"/>
                  </a:cubicBezTo>
                  <a:close/>
                </a:path>
              </a:pathLst>
            </a:custGeom>
            <a:solidFill>
              <a:srgbClr val="FFFFFF">
                <a:alpha val="7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28"/>
            <p:cNvSpPr/>
            <p:nvPr/>
          </p:nvSpPr>
          <p:spPr>
            <a:xfrm>
              <a:off x="-3928310" y="2439097"/>
              <a:ext cx="582869" cy="948489"/>
            </a:xfrm>
            <a:custGeom>
              <a:avLst/>
              <a:gdLst/>
              <a:ahLst/>
              <a:cxnLst/>
              <a:rect l="l" t="t" r="r" b="b"/>
              <a:pathLst>
                <a:path w="10553" h="17175" extrusionOk="0">
                  <a:moveTo>
                    <a:pt x="2262" y="0"/>
                  </a:moveTo>
                  <a:cubicBezTo>
                    <a:pt x="2246" y="0"/>
                    <a:pt x="2231" y="6"/>
                    <a:pt x="2218" y="18"/>
                  </a:cubicBezTo>
                  <a:cubicBezTo>
                    <a:pt x="2210" y="27"/>
                    <a:pt x="2192" y="36"/>
                    <a:pt x="2192" y="44"/>
                  </a:cubicBezTo>
                  <a:cubicBezTo>
                    <a:pt x="2062" y="252"/>
                    <a:pt x="1776" y="209"/>
                    <a:pt x="1577" y="287"/>
                  </a:cubicBezTo>
                  <a:cubicBezTo>
                    <a:pt x="1508" y="313"/>
                    <a:pt x="1447" y="374"/>
                    <a:pt x="1421" y="443"/>
                  </a:cubicBezTo>
                  <a:cubicBezTo>
                    <a:pt x="1421" y="478"/>
                    <a:pt x="1421" y="504"/>
                    <a:pt x="1430" y="538"/>
                  </a:cubicBezTo>
                  <a:cubicBezTo>
                    <a:pt x="1413" y="556"/>
                    <a:pt x="1335" y="556"/>
                    <a:pt x="1317" y="564"/>
                  </a:cubicBezTo>
                  <a:cubicBezTo>
                    <a:pt x="1257" y="599"/>
                    <a:pt x="1248" y="651"/>
                    <a:pt x="1231" y="712"/>
                  </a:cubicBezTo>
                  <a:cubicBezTo>
                    <a:pt x="1205" y="772"/>
                    <a:pt x="1196" y="772"/>
                    <a:pt x="1144" y="807"/>
                  </a:cubicBezTo>
                  <a:cubicBezTo>
                    <a:pt x="1109" y="824"/>
                    <a:pt x="1083" y="850"/>
                    <a:pt x="1075" y="885"/>
                  </a:cubicBezTo>
                  <a:cubicBezTo>
                    <a:pt x="1057" y="919"/>
                    <a:pt x="1049" y="954"/>
                    <a:pt x="1049" y="989"/>
                  </a:cubicBezTo>
                  <a:cubicBezTo>
                    <a:pt x="1031" y="1049"/>
                    <a:pt x="1005" y="1041"/>
                    <a:pt x="953" y="1075"/>
                  </a:cubicBezTo>
                  <a:cubicBezTo>
                    <a:pt x="893" y="1101"/>
                    <a:pt x="849" y="1171"/>
                    <a:pt x="849" y="1240"/>
                  </a:cubicBezTo>
                  <a:cubicBezTo>
                    <a:pt x="849" y="1318"/>
                    <a:pt x="867" y="1396"/>
                    <a:pt x="893" y="1483"/>
                  </a:cubicBezTo>
                  <a:cubicBezTo>
                    <a:pt x="919" y="1578"/>
                    <a:pt x="927" y="1682"/>
                    <a:pt x="919" y="1786"/>
                  </a:cubicBezTo>
                  <a:cubicBezTo>
                    <a:pt x="910" y="1898"/>
                    <a:pt x="867" y="2002"/>
                    <a:pt x="798" y="2080"/>
                  </a:cubicBezTo>
                  <a:cubicBezTo>
                    <a:pt x="737" y="2150"/>
                    <a:pt x="659" y="2202"/>
                    <a:pt x="650" y="2297"/>
                  </a:cubicBezTo>
                  <a:cubicBezTo>
                    <a:pt x="650" y="2340"/>
                    <a:pt x="676" y="2392"/>
                    <a:pt x="659" y="2436"/>
                  </a:cubicBezTo>
                  <a:cubicBezTo>
                    <a:pt x="633" y="2479"/>
                    <a:pt x="598" y="2514"/>
                    <a:pt x="564" y="2531"/>
                  </a:cubicBezTo>
                  <a:cubicBezTo>
                    <a:pt x="486" y="2574"/>
                    <a:pt x="425" y="2626"/>
                    <a:pt x="373" y="2687"/>
                  </a:cubicBezTo>
                  <a:cubicBezTo>
                    <a:pt x="321" y="2773"/>
                    <a:pt x="312" y="2869"/>
                    <a:pt x="260" y="2947"/>
                  </a:cubicBezTo>
                  <a:cubicBezTo>
                    <a:pt x="208" y="3033"/>
                    <a:pt x="122" y="3077"/>
                    <a:pt x="139" y="3181"/>
                  </a:cubicBezTo>
                  <a:cubicBezTo>
                    <a:pt x="165" y="3267"/>
                    <a:pt x="217" y="3337"/>
                    <a:pt x="304" y="3371"/>
                  </a:cubicBezTo>
                  <a:cubicBezTo>
                    <a:pt x="382" y="3423"/>
                    <a:pt x="442" y="3449"/>
                    <a:pt x="347" y="3536"/>
                  </a:cubicBezTo>
                  <a:cubicBezTo>
                    <a:pt x="295" y="3579"/>
                    <a:pt x="243" y="3614"/>
                    <a:pt x="191" y="3640"/>
                  </a:cubicBezTo>
                  <a:cubicBezTo>
                    <a:pt x="122" y="3674"/>
                    <a:pt x="0" y="3718"/>
                    <a:pt x="0" y="3813"/>
                  </a:cubicBezTo>
                  <a:cubicBezTo>
                    <a:pt x="9" y="3882"/>
                    <a:pt x="44" y="3943"/>
                    <a:pt x="104" y="3995"/>
                  </a:cubicBezTo>
                  <a:lnTo>
                    <a:pt x="96" y="3995"/>
                  </a:lnTo>
                  <a:cubicBezTo>
                    <a:pt x="70" y="4021"/>
                    <a:pt x="52" y="4047"/>
                    <a:pt x="52" y="4073"/>
                  </a:cubicBezTo>
                  <a:cubicBezTo>
                    <a:pt x="44" y="4151"/>
                    <a:pt x="96" y="4229"/>
                    <a:pt x="165" y="4246"/>
                  </a:cubicBezTo>
                  <a:cubicBezTo>
                    <a:pt x="234" y="4264"/>
                    <a:pt x="295" y="4290"/>
                    <a:pt x="347" y="4342"/>
                  </a:cubicBezTo>
                  <a:cubicBezTo>
                    <a:pt x="382" y="4376"/>
                    <a:pt x="408" y="4419"/>
                    <a:pt x="434" y="4471"/>
                  </a:cubicBezTo>
                  <a:cubicBezTo>
                    <a:pt x="503" y="4601"/>
                    <a:pt x="564" y="4731"/>
                    <a:pt x="633" y="4870"/>
                  </a:cubicBezTo>
                  <a:cubicBezTo>
                    <a:pt x="763" y="5130"/>
                    <a:pt x="901" y="5390"/>
                    <a:pt x="1023" y="5667"/>
                  </a:cubicBezTo>
                  <a:cubicBezTo>
                    <a:pt x="1101" y="5840"/>
                    <a:pt x="1127" y="6118"/>
                    <a:pt x="1343" y="6178"/>
                  </a:cubicBezTo>
                  <a:cubicBezTo>
                    <a:pt x="1560" y="6334"/>
                    <a:pt x="1733" y="6542"/>
                    <a:pt x="1950" y="6698"/>
                  </a:cubicBezTo>
                  <a:cubicBezTo>
                    <a:pt x="2054" y="6776"/>
                    <a:pt x="2166" y="6837"/>
                    <a:pt x="2288" y="6871"/>
                  </a:cubicBezTo>
                  <a:cubicBezTo>
                    <a:pt x="2331" y="6889"/>
                    <a:pt x="2409" y="6889"/>
                    <a:pt x="2444" y="6932"/>
                  </a:cubicBezTo>
                  <a:cubicBezTo>
                    <a:pt x="2461" y="6967"/>
                    <a:pt x="2461" y="7010"/>
                    <a:pt x="2461" y="7044"/>
                  </a:cubicBezTo>
                  <a:cubicBezTo>
                    <a:pt x="2461" y="7114"/>
                    <a:pt x="2452" y="7183"/>
                    <a:pt x="2452" y="7252"/>
                  </a:cubicBezTo>
                  <a:cubicBezTo>
                    <a:pt x="2452" y="7313"/>
                    <a:pt x="2470" y="7382"/>
                    <a:pt x="2487" y="7443"/>
                  </a:cubicBezTo>
                  <a:cubicBezTo>
                    <a:pt x="2513" y="7504"/>
                    <a:pt x="2582" y="7564"/>
                    <a:pt x="2591" y="7634"/>
                  </a:cubicBezTo>
                  <a:cubicBezTo>
                    <a:pt x="2599" y="7738"/>
                    <a:pt x="2452" y="7850"/>
                    <a:pt x="2409" y="7937"/>
                  </a:cubicBezTo>
                  <a:cubicBezTo>
                    <a:pt x="2357" y="8075"/>
                    <a:pt x="2409" y="8231"/>
                    <a:pt x="2452" y="8370"/>
                  </a:cubicBezTo>
                  <a:lnTo>
                    <a:pt x="2530" y="8673"/>
                  </a:lnTo>
                  <a:cubicBezTo>
                    <a:pt x="2400" y="8725"/>
                    <a:pt x="2331" y="8855"/>
                    <a:pt x="2340" y="8985"/>
                  </a:cubicBezTo>
                  <a:cubicBezTo>
                    <a:pt x="2340" y="9089"/>
                    <a:pt x="2331" y="9184"/>
                    <a:pt x="2305" y="9280"/>
                  </a:cubicBezTo>
                  <a:cubicBezTo>
                    <a:pt x="2288" y="9375"/>
                    <a:pt x="2253" y="9462"/>
                    <a:pt x="2236" y="9548"/>
                  </a:cubicBezTo>
                  <a:cubicBezTo>
                    <a:pt x="2227" y="9635"/>
                    <a:pt x="2218" y="9721"/>
                    <a:pt x="2236" y="9808"/>
                  </a:cubicBezTo>
                  <a:cubicBezTo>
                    <a:pt x="2262" y="9912"/>
                    <a:pt x="2262" y="10016"/>
                    <a:pt x="2244" y="10129"/>
                  </a:cubicBezTo>
                  <a:cubicBezTo>
                    <a:pt x="2210" y="10189"/>
                    <a:pt x="2184" y="10250"/>
                    <a:pt x="2166" y="10319"/>
                  </a:cubicBezTo>
                  <a:cubicBezTo>
                    <a:pt x="2166" y="10406"/>
                    <a:pt x="2192" y="10501"/>
                    <a:pt x="2227" y="10579"/>
                  </a:cubicBezTo>
                  <a:cubicBezTo>
                    <a:pt x="2236" y="10692"/>
                    <a:pt x="2227" y="10813"/>
                    <a:pt x="2184" y="10926"/>
                  </a:cubicBezTo>
                  <a:cubicBezTo>
                    <a:pt x="2158" y="11030"/>
                    <a:pt x="2132" y="11142"/>
                    <a:pt x="2106" y="11238"/>
                  </a:cubicBezTo>
                  <a:cubicBezTo>
                    <a:pt x="2080" y="11342"/>
                    <a:pt x="2062" y="11437"/>
                    <a:pt x="2036" y="11532"/>
                  </a:cubicBezTo>
                  <a:cubicBezTo>
                    <a:pt x="2028" y="11619"/>
                    <a:pt x="1976" y="11688"/>
                    <a:pt x="1889" y="11723"/>
                  </a:cubicBezTo>
                  <a:cubicBezTo>
                    <a:pt x="1768" y="11775"/>
                    <a:pt x="1768" y="11879"/>
                    <a:pt x="1820" y="11991"/>
                  </a:cubicBezTo>
                  <a:cubicBezTo>
                    <a:pt x="1863" y="12078"/>
                    <a:pt x="1889" y="12173"/>
                    <a:pt x="1889" y="12269"/>
                  </a:cubicBezTo>
                  <a:cubicBezTo>
                    <a:pt x="1863" y="12364"/>
                    <a:pt x="1828" y="12450"/>
                    <a:pt x="1776" y="12537"/>
                  </a:cubicBezTo>
                  <a:cubicBezTo>
                    <a:pt x="1733" y="12606"/>
                    <a:pt x="1716" y="12684"/>
                    <a:pt x="1724" y="12771"/>
                  </a:cubicBezTo>
                  <a:cubicBezTo>
                    <a:pt x="1742" y="12814"/>
                    <a:pt x="1759" y="12858"/>
                    <a:pt x="1759" y="12910"/>
                  </a:cubicBezTo>
                  <a:cubicBezTo>
                    <a:pt x="1750" y="12944"/>
                    <a:pt x="1742" y="12988"/>
                    <a:pt x="1742" y="13031"/>
                  </a:cubicBezTo>
                  <a:cubicBezTo>
                    <a:pt x="1742" y="13083"/>
                    <a:pt x="1776" y="13126"/>
                    <a:pt x="1820" y="13152"/>
                  </a:cubicBezTo>
                  <a:cubicBezTo>
                    <a:pt x="1833" y="13157"/>
                    <a:pt x="1846" y="13159"/>
                    <a:pt x="1859" y="13159"/>
                  </a:cubicBezTo>
                  <a:cubicBezTo>
                    <a:pt x="1872" y="13159"/>
                    <a:pt x="1885" y="13157"/>
                    <a:pt x="1898" y="13152"/>
                  </a:cubicBezTo>
                  <a:cubicBezTo>
                    <a:pt x="1915" y="13152"/>
                    <a:pt x="1924" y="13135"/>
                    <a:pt x="1932" y="13135"/>
                  </a:cubicBezTo>
                  <a:lnTo>
                    <a:pt x="1958" y="13118"/>
                  </a:lnTo>
                  <a:cubicBezTo>
                    <a:pt x="1984" y="13144"/>
                    <a:pt x="1993" y="13187"/>
                    <a:pt x="1976" y="13221"/>
                  </a:cubicBezTo>
                  <a:cubicBezTo>
                    <a:pt x="1976" y="13247"/>
                    <a:pt x="1984" y="13265"/>
                    <a:pt x="2002" y="13282"/>
                  </a:cubicBezTo>
                  <a:cubicBezTo>
                    <a:pt x="1993" y="13291"/>
                    <a:pt x="1993" y="13299"/>
                    <a:pt x="1993" y="13308"/>
                  </a:cubicBezTo>
                  <a:cubicBezTo>
                    <a:pt x="1950" y="13585"/>
                    <a:pt x="1872" y="13845"/>
                    <a:pt x="1750" y="14096"/>
                  </a:cubicBezTo>
                  <a:cubicBezTo>
                    <a:pt x="1699" y="14200"/>
                    <a:pt x="1681" y="14322"/>
                    <a:pt x="1690" y="14443"/>
                  </a:cubicBezTo>
                  <a:cubicBezTo>
                    <a:pt x="1690" y="14460"/>
                    <a:pt x="1707" y="14486"/>
                    <a:pt x="1699" y="14504"/>
                  </a:cubicBezTo>
                  <a:cubicBezTo>
                    <a:pt x="1697" y="14506"/>
                    <a:pt x="1695" y="14508"/>
                    <a:pt x="1694" y="14508"/>
                  </a:cubicBezTo>
                  <a:cubicBezTo>
                    <a:pt x="1684" y="14508"/>
                    <a:pt x="1670" y="14475"/>
                    <a:pt x="1655" y="14460"/>
                  </a:cubicBezTo>
                  <a:cubicBezTo>
                    <a:pt x="1629" y="14417"/>
                    <a:pt x="1595" y="14391"/>
                    <a:pt x="1560" y="14365"/>
                  </a:cubicBezTo>
                  <a:cubicBezTo>
                    <a:pt x="1551" y="14361"/>
                    <a:pt x="1541" y="14358"/>
                    <a:pt x="1531" y="14358"/>
                  </a:cubicBezTo>
                  <a:cubicBezTo>
                    <a:pt x="1501" y="14358"/>
                    <a:pt x="1471" y="14376"/>
                    <a:pt x="1465" y="14408"/>
                  </a:cubicBezTo>
                  <a:cubicBezTo>
                    <a:pt x="1447" y="14486"/>
                    <a:pt x="1395" y="14564"/>
                    <a:pt x="1326" y="14616"/>
                  </a:cubicBezTo>
                  <a:cubicBezTo>
                    <a:pt x="1300" y="14634"/>
                    <a:pt x="1291" y="14660"/>
                    <a:pt x="1300" y="14686"/>
                  </a:cubicBezTo>
                  <a:cubicBezTo>
                    <a:pt x="1317" y="14738"/>
                    <a:pt x="1361" y="14764"/>
                    <a:pt x="1404" y="14772"/>
                  </a:cubicBezTo>
                  <a:cubicBezTo>
                    <a:pt x="1439" y="14772"/>
                    <a:pt x="1468" y="14761"/>
                    <a:pt x="1496" y="14761"/>
                  </a:cubicBezTo>
                  <a:cubicBezTo>
                    <a:pt x="1503" y="14761"/>
                    <a:pt x="1510" y="14762"/>
                    <a:pt x="1517" y="14764"/>
                  </a:cubicBezTo>
                  <a:cubicBezTo>
                    <a:pt x="1577" y="14764"/>
                    <a:pt x="1577" y="14798"/>
                    <a:pt x="1586" y="14859"/>
                  </a:cubicBezTo>
                  <a:cubicBezTo>
                    <a:pt x="1595" y="14937"/>
                    <a:pt x="1647" y="15006"/>
                    <a:pt x="1716" y="15032"/>
                  </a:cubicBezTo>
                  <a:cubicBezTo>
                    <a:pt x="1716" y="15049"/>
                    <a:pt x="1724" y="15067"/>
                    <a:pt x="1724" y="15084"/>
                  </a:cubicBezTo>
                  <a:lnTo>
                    <a:pt x="1551" y="15162"/>
                  </a:lnTo>
                  <a:cubicBezTo>
                    <a:pt x="1499" y="15188"/>
                    <a:pt x="1525" y="15266"/>
                    <a:pt x="1569" y="15283"/>
                  </a:cubicBezTo>
                  <a:cubicBezTo>
                    <a:pt x="1759" y="15353"/>
                    <a:pt x="1560" y="15509"/>
                    <a:pt x="1534" y="15604"/>
                  </a:cubicBezTo>
                  <a:cubicBezTo>
                    <a:pt x="1525" y="15647"/>
                    <a:pt x="1543" y="15691"/>
                    <a:pt x="1569" y="15725"/>
                  </a:cubicBezTo>
                  <a:cubicBezTo>
                    <a:pt x="1595" y="15760"/>
                    <a:pt x="1621" y="15760"/>
                    <a:pt x="1612" y="15803"/>
                  </a:cubicBezTo>
                  <a:cubicBezTo>
                    <a:pt x="1612" y="15829"/>
                    <a:pt x="1577" y="15855"/>
                    <a:pt x="1569" y="15881"/>
                  </a:cubicBezTo>
                  <a:cubicBezTo>
                    <a:pt x="1499" y="15976"/>
                    <a:pt x="1508" y="16115"/>
                    <a:pt x="1586" y="16202"/>
                  </a:cubicBezTo>
                  <a:cubicBezTo>
                    <a:pt x="1655" y="16306"/>
                    <a:pt x="1776" y="16358"/>
                    <a:pt x="1854" y="16444"/>
                  </a:cubicBezTo>
                  <a:cubicBezTo>
                    <a:pt x="1820" y="16479"/>
                    <a:pt x="1785" y="16522"/>
                    <a:pt x="1776" y="16574"/>
                  </a:cubicBezTo>
                  <a:cubicBezTo>
                    <a:pt x="1759" y="16609"/>
                    <a:pt x="1794" y="16652"/>
                    <a:pt x="1837" y="16652"/>
                  </a:cubicBezTo>
                  <a:cubicBezTo>
                    <a:pt x="1976" y="16652"/>
                    <a:pt x="1932" y="16825"/>
                    <a:pt x="2054" y="16869"/>
                  </a:cubicBezTo>
                  <a:cubicBezTo>
                    <a:pt x="2068" y="16872"/>
                    <a:pt x="2084" y="16874"/>
                    <a:pt x="2100" y="16874"/>
                  </a:cubicBezTo>
                  <a:cubicBezTo>
                    <a:pt x="2123" y="16874"/>
                    <a:pt x="2146" y="16870"/>
                    <a:pt x="2166" y="16860"/>
                  </a:cubicBezTo>
                  <a:lnTo>
                    <a:pt x="2166" y="16860"/>
                  </a:lnTo>
                  <a:cubicBezTo>
                    <a:pt x="2158" y="16877"/>
                    <a:pt x="2149" y="16895"/>
                    <a:pt x="2140" y="16912"/>
                  </a:cubicBezTo>
                  <a:cubicBezTo>
                    <a:pt x="2123" y="16955"/>
                    <a:pt x="2166" y="16990"/>
                    <a:pt x="2201" y="16990"/>
                  </a:cubicBezTo>
                  <a:cubicBezTo>
                    <a:pt x="2288" y="16999"/>
                    <a:pt x="2357" y="17051"/>
                    <a:pt x="2383" y="17129"/>
                  </a:cubicBezTo>
                  <a:cubicBezTo>
                    <a:pt x="2392" y="17159"/>
                    <a:pt x="2418" y="17174"/>
                    <a:pt x="2444" y="17174"/>
                  </a:cubicBezTo>
                  <a:cubicBezTo>
                    <a:pt x="2470" y="17174"/>
                    <a:pt x="2496" y="17159"/>
                    <a:pt x="2504" y="17129"/>
                  </a:cubicBezTo>
                  <a:cubicBezTo>
                    <a:pt x="2513" y="17077"/>
                    <a:pt x="2513" y="17016"/>
                    <a:pt x="2487" y="16964"/>
                  </a:cubicBezTo>
                  <a:cubicBezTo>
                    <a:pt x="2461" y="16912"/>
                    <a:pt x="2444" y="16877"/>
                    <a:pt x="2487" y="16817"/>
                  </a:cubicBezTo>
                  <a:cubicBezTo>
                    <a:pt x="2513" y="16782"/>
                    <a:pt x="2548" y="16756"/>
                    <a:pt x="2582" y="16739"/>
                  </a:cubicBezTo>
                  <a:cubicBezTo>
                    <a:pt x="2651" y="16696"/>
                    <a:pt x="2703" y="16635"/>
                    <a:pt x="2738" y="16557"/>
                  </a:cubicBezTo>
                  <a:cubicBezTo>
                    <a:pt x="2790" y="16574"/>
                    <a:pt x="2851" y="16600"/>
                    <a:pt x="2911" y="16609"/>
                  </a:cubicBezTo>
                  <a:cubicBezTo>
                    <a:pt x="2918" y="16611"/>
                    <a:pt x="2924" y="16612"/>
                    <a:pt x="2930" y="16612"/>
                  </a:cubicBezTo>
                  <a:cubicBezTo>
                    <a:pt x="2973" y="16612"/>
                    <a:pt x="3004" y="16560"/>
                    <a:pt x="2981" y="16522"/>
                  </a:cubicBezTo>
                  <a:cubicBezTo>
                    <a:pt x="2903" y="16358"/>
                    <a:pt x="2807" y="16176"/>
                    <a:pt x="2868" y="15994"/>
                  </a:cubicBezTo>
                  <a:cubicBezTo>
                    <a:pt x="2885" y="15916"/>
                    <a:pt x="2937" y="15855"/>
                    <a:pt x="3007" y="15820"/>
                  </a:cubicBezTo>
                  <a:cubicBezTo>
                    <a:pt x="3067" y="15803"/>
                    <a:pt x="3111" y="15760"/>
                    <a:pt x="3137" y="15717"/>
                  </a:cubicBezTo>
                  <a:cubicBezTo>
                    <a:pt x="3171" y="15647"/>
                    <a:pt x="3128" y="15587"/>
                    <a:pt x="3137" y="15517"/>
                  </a:cubicBezTo>
                  <a:cubicBezTo>
                    <a:pt x="3145" y="15448"/>
                    <a:pt x="3267" y="15396"/>
                    <a:pt x="3327" y="15344"/>
                  </a:cubicBezTo>
                  <a:cubicBezTo>
                    <a:pt x="3449" y="15240"/>
                    <a:pt x="3552" y="15110"/>
                    <a:pt x="3613" y="14963"/>
                  </a:cubicBezTo>
                  <a:cubicBezTo>
                    <a:pt x="3630" y="14928"/>
                    <a:pt x="3622" y="14894"/>
                    <a:pt x="3596" y="14876"/>
                  </a:cubicBezTo>
                  <a:cubicBezTo>
                    <a:pt x="3431" y="14772"/>
                    <a:pt x="3197" y="14625"/>
                    <a:pt x="3249" y="14400"/>
                  </a:cubicBezTo>
                  <a:cubicBezTo>
                    <a:pt x="3301" y="14174"/>
                    <a:pt x="3552" y="14313"/>
                    <a:pt x="3682" y="14174"/>
                  </a:cubicBezTo>
                  <a:cubicBezTo>
                    <a:pt x="3778" y="14070"/>
                    <a:pt x="3726" y="13923"/>
                    <a:pt x="3717" y="13802"/>
                  </a:cubicBezTo>
                  <a:cubicBezTo>
                    <a:pt x="3691" y="13733"/>
                    <a:pt x="3734" y="13655"/>
                    <a:pt x="3804" y="13637"/>
                  </a:cubicBezTo>
                  <a:cubicBezTo>
                    <a:pt x="3864" y="13603"/>
                    <a:pt x="3916" y="13559"/>
                    <a:pt x="3916" y="13490"/>
                  </a:cubicBezTo>
                  <a:cubicBezTo>
                    <a:pt x="3908" y="13455"/>
                    <a:pt x="3882" y="13429"/>
                    <a:pt x="3847" y="13429"/>
                  </a:cubicBezTo>
                  <a:cubicBezTo>
                    <a:pt x="3838" y="13429"/>
                    <a:pt x="3890" y="13325"/>
                    <a:pt x="3890" y="13308"/>
                  </a:cubicBezTo>
                  <a:cubicBezTo>
                    <a:pt x="3890" y="13256"/>
                    <a:pt x="3856" y="13213"/>
                    <a:pt x="3830" y="13170"/>
                  </a:cubicBezTo>
                  <a:cubicBezTo>
                    <a:pt x="3769" y="13057"/>
                    <a:pt x="3752" y="12927"/>
                    <a:pt x="3786" y="12806"/>
                  </a:cubicBezTo>
                  <a:lnTo>
                    <a:pt x="3786" y="12806"/>
                  </a:lnTo>
                  <a:cubicBezTo>
                    <a:pt x="3895" y="12881"/>
                    <a:pt x="4026" y="12918"/>
                    <a:pt x="4156" y="12918"/>
                  </a:cubicBezTo>
                  <a:cubicBezTo>
                    <a:pt x="4192" y="12918"/>
                    <a:pt x="4228" y="12915"/>
                    <a:pt x="4263" y="12910"/>
                  </a:cubicBezTo>
                  <a:cubicBezTo>
                    <a:pt x="4341" y="12901"/>
                    <a:pt x="4419" y="12884"/>
                    <a:pt x="4427" y="12797"/>
                  </a:cubicBezTo>
                  <a:cubicBezTo>
                    <a:pt x="4419" y="12702"/>
                    <a:pt x="4401" y="12615"/>
                    <a:pt x="4367" y="12537"/>
                  </a:cubicBezTo>
                  <a:cubicBezTo>
                    <a:pt x="4419" y="12528"/>
                    <a:pt x="4462" y="12511"/>
                    <a:pt x="4505" y="12494"/>
                  </a:cubicBezTo>
                  <a:cubicBezTo>
                    <a:pt x="4540" y="12468"/>
                    <a:pt x="4549" y="12424"/>
                    <a:pt x="4514" y="12398"/>
                  </a:cubicBezTo>
                  <a:lnTo>
                    <a:pt x="4514" y="12398"/>
                  </a:lnTo>
                  <a:cubicBezTo>
                    <a:pt x="4539" y="12400"/>
                    <a:pt x="4564" y="12401"/>
                    <a:pt x="4589" y="12401"/>
                  </a:cubicBezTo>
                  <a:cubicBezTo>
                    <a:pt x="4841" y="12401"/>
                    <a:pt x="5088" y="12321"/>
                    <a:pt x="5285" y="12156"/>
                  </a:cubicBezTo>
                  <a:cubicBezTo>
                    <a:pt x="5354" y="12104"/>
                    <a:pt x="5415" y="12052"/>
                    <a:pt x="5484" y="11991"/>
                  </a:cubicBezTo>
                  <a:cubicBezTo>
                    <a:pt x="5554" y="11939"/>
                    <a:pt x="5606" y="11879"/>
                    <a:pt x="5658" y="11809"/>
                  </a:cubicBezTo>
                  <a:cubicBezTo>
                    <a:pt x="5692" y="11757"/>
                    <a:pt x="5692" y="11697"/>
                    <a:pt x="5658" y="11645"/>
                  </a:cubicBezTo>
                  <a:cubicBezTo>
                    <a:pt x="5649" y="11610"/>
                    <a:pt x="5623" y="11584"/>
                    <a:pt x="5614" y="11558"/>
                  </a:cubicBezTo>
                  <a:cubicBezTo>
                    <a:pt x="5588" y="11506"/>
                    <a:pt x="5632" y="11480"/>
                    <a:pt x="5666" y="11437"/>
                  </a:cubicBezTo>
                  <a:cubicBezTo>
                    <a:pt x="5701" y="11394"/>
                    <a:pt x="5675" y="11333"/>
                    <a:pt x="5614" y="11324"/>
                  </a:cubicBezTo>
                  <a:cubicBezTo>
                    <a:pt x="5588" y="11324"/>
                    <a:pt x="5545" y="11177"/>
                    <a:pt x="5519" y="11142"/>
                  </a:cubicBezTo>
                  <a:cubicBezTo>
                    <a:pt x="5493" y="11125"/>
                    <a:pt x="5467" y="11108"/>
                    <a:pt x="5441" y="11099"/>
                  </a:cubicBezTo>
                  <a:cubicBezTo>
                    <a:pt x="5424" y="11090"/>
                    <a:pt x="5406" y="11073"/>
                    <a:pt x="5389" y="11064"/>
                  </a:cubicBezTo>
                  <a:lnTo>
                    <a:pt x="5389" y="11064"/>
                  </a:lnTo>
                  <a:cubicBezTo>
                    <a:pt x="5597" y="11142"/>
                    <a:pt x="5814" y="11194"/>
                    <a:pt x="6039" y="11212"/>
                  </a:cubicBezTo>
                  <a:cubicBezTo>
                    <a:pt x="6045" y="11169"/>
                    <a:pt x="6080" y="11144"/>
                    <a:pt x="6116" y="11144"/>
                  </a:cubicBezTo>
                  <a:cubicBezTo>
                    <a:pt x="6131" y="11144"/>
                    <a:pt x="6147" y="11149"/>
                    <a:pt x="6160" y="11160"/>
                  </a:cubicBezTo>
                  <a:cubicBezTo>
                    <a:pt x="6255" y="11134"/>
                    <a:pt x="6342" y="11073"/>
                    <a:pt x="6420" y="11004"/>
                  </a:cubicBezTo>
                  <a:cubicBezTo>
                    <a:pt x="6481" y="10917"/>
                    <a:pt x="6541" y="10813"/>
                    <a:pt x="6576" y="10718"/>
                  </a:cubicBezTo>
                  <a:cubicBezTo>
                    <a:pt x="6602" y="10666"/>
                    <a:pt x="6637" y="10631"/>
                    <a:pt x="6663" y="10588"/>
                  </a:cubicBezTo>
                  <a:cubicBezTo>
                    <a:pt x="6697" y="10536"/>
                    <a:pt x="6697" y="10475"/>
                    <a:pt x="6741" y="10423"/>
                  </a:cubicBezTo>
                  <a:cubicBezTo>
                    <a:pt x="6793" y="10345"/>
                    <a:pt x="6871" y="10319"/>
                    <a:pt x="6897" y="10215"/>
                  </a:cubicBezTo>
                  <a:cubicBezTo>
                    <a:pt x="6905" y="10207"/>
                    <a:pt x="6905" y="10198"/>
                    <a:pt x="6897" y="10189"/>
                  </a:cubicBezTo>
                  <a:cubicBezTo>
                    <a:pt x="7009" y="10077"/>
                    <a:pt x="7113" y="9964"/>
                    <a:pt x="7208" y="9843"/>
                  </a:cubicBezTo>
                  <a:cubicBezTo>
                    <a:pt x="7295" y="9747"/>
                    <a:pt x="7338" y="9626"/>
                    <a:pt x="7338" y="9505"/>
                  </a:cubicBezTo>
                  <a:cubicBezTo>
                    <a:pt x="7338" y="9470"/>
                    <a:pt x="7338" y="9444"/>
                    <a:pt x="7338" y="9418"/>
                  </a:cubicBezTo>
                  <a:cubicBezTo>
                    <a:pt x="7356" y="9366"/>
                    <a:pt x="7390" y="9366"/>
                    <a:pt x="7425" y="9349"/>
                  </a:cubicBezTo>
                  <a:cubicBezTo>
                    <a:pt x="7460" y="9323"/>
                    <a:pt x="7494" y="9288"/>
                    <a:pt x="7512" y="9254"/>
                  </a:cubicBezTo>
                  <a:cubicBezTo>
                    <a:pt x="7555" y="9132"/>
                    <a:pt x="7503" y="9011"/>
                    <a:pt x="7477" y="8898"/>
                  </a:cubicBezTo>
                  <a:cubicBezTo>
                    <a:pt x="7442" y="8708"/>
                    <a:pt x="7607" y="8708"/>
                    <a:pt x="7728" y="8621"/>
                  </a:cubicBezTo>
                  <a:cubicBezTo>
                    <a:pt x="7763" y="8587"/>
                    <a:pt x="7789" y="8552"/>
                    <a:pt x="7815" y="8509"/>
                  </a:cubicBezTo>
                  <a:cubicBezTo>
                    <a:pt x="7832" y="8465"/>
                    <a:pt x="7832" y="8405"/>
                    <a:pt x="7875" y="8370"/>
                  </a:cubicBezTo>
                  <a:cubicBezTo>
                    <a:pt x="7910" y="8353"/>
                    <a:pt x="7936" y="8344"/>
                    <a:pt x="7971" y="8344"/>
                  </a:cubicBezTo>
                  <a:cubicBezTo>
                    <a:pt x="8127" y="8301"/>
                    <a:pt x="8274" y="8249"/>
                    <a:pt x="8421" y="8197"/>
                  </a:cubicBezTo>
                  <a:cubicBezTo>
                    <a:pt x="8580" y="8144"/>
                    <a:pt x="8740" y="8117"/>
                    <a:pt x="8905" y="8117"/>
                  </a:cubicBezTo>
                  <a:cubicBezTo>
                    <a:pt x="8928" y="8117"/>
                    <a:pt x="8952" y="8118"/>
                    <a:pt x="8976" y="8119"/>
                  </a:cubicBezTo>
                  <a:cubicBezTo>
                    <a:pt x="9028" y="8119"/>
                    <a:pt x="9054" y="8067"/>
                    <a:pt x="9036" y="8023"/>
                  </a:cubicBezTo>
                  <a:cubicBezTo>
                    <a:pt x="9004" y="7983"/>
                    <a:pt x="9002" y="7975"/>
                    <a:pt x="9015" y="7975"/>
                  </a:cubicBezTo>
                  <a:cubicBezTo>
                    <a:pt x="9024" y="7975"/>
                    <a:pt x="9041" y="7979"/>
                    <a:pt x="9059" y="7979"/>
                  </a:cubicBezTo>
                  <a:cubicBezTo>
                    <a:pt x="9071" y="7979"/>
                    <a:pt x="9084" y="7977"/>
                    <a:pt x="9097" y="7971"/>
                  </a:cubicBezTo>
                  <a:cubicBezTo>
                    <a:pt x="9123" y="7963"/>
                    <a:pt x="9149" y="7937"/>
                    <a:pt x="9158" y="7911"/>
                  </a:cubicBezTo>
                  <a:cubicBezTo>
                    <a:pt x="9166" y="7911"/>
                    <a:pt x="9175" y="7894"/>
                    <a:pt x="9184" y="7885"/>
                  </a:cubicBezTo>
                  <a:cubicBezTo>
                    <a:pt x="9227" y="7790"/>
                    <a:pt x="9270" y="7677"/>
                    <a:pt x="9288" y="7573"/>
                  </a:cubicBezTo>
                  <a:cubicBezTo>
                    <a:pt x="9288" y="7504"/>
                    <a:pt x="9305" y="7486"/>
                    <a:pt x="9366" y="7460"/>
                  </a:cubicBezTo>
                  <a:cubicBezTo>
                    <a:pt x="9400" y="7452"/>
                    <a:pt x="9435" y="7434"/>
                    <a:pt x="9461" y="7408"/>
                  </a:cubicBezTo>
                  <a:cubicBezTo>
                    <a:pt x="9513" y="7356"/>
                    <a:pt x="9522" y="7278"/>
                    <a:pt x="9496" y="7218"/>
                  </a:cubicBezTo>
                  <a:cubicBezTo>
                    <a:pt x="9478" y="7148"/>
                    <a:pt x="9452" y="7122"/>
                    <a:pt x="9513" y="7062"/>
                  </a:cubicBezTo>
                  <a:cubicBezTo>
                    <a:pt x="9548" y="7036"/>
                    <a:pt x="9582" y="7010"/>
                    <a:pt x="9608" y="6975"/>
                  </a:cubicBezTo>
                  <a:cubicBezTo>
                    <a:pt x="9712" y="6785"/>
                    <a:pt x="9565" y="6542"/>
                    <a:pt x="9625" y="6334"/>
                  </a:cubicBezTo>
                  <a:cubicBezTo>
                    <a:pt x="9651" y="6247"/>
                    <a:pt x="9729" y="6187"/>
                    <a:pt x="9695" y="6092"/>
                  </a:cubicBezTo>
                  <a:cubicBezTo>
                    <a:pt x="9669" y="6031"/>
                    <a:pt x="9617" y="5996"/>
                    <a:pt x="9608" y="5927"/>
                  </a:cubicBezTo>
                  <a:cubicBezTo>
                    <a:pt x="9608" y="5840"/>
                    <a:pt x="9677" y="5771"/>
                    <a:pt x="9764" y="5762"/>
                  </a:cubicBezTo>
                  <a:cubicBezTo>
                    <a:pt x="9790" y="5754"/>
                    <a:pt x="9816" y="5728"/>
                    <a:pt x="9816" y="5702"/>
                  </a:cubicBezTo>
                  <a:cubicBezTo>
                    <a:pt x="9903" y="5650"/>
                    <a:pt x="9963" y="5572"/>
                    <a:pt x="9998" y="5485"/>
                  </a:cubicBezTo>
                  <a:cubicBezTo>
                    <a:pt x="10015" y="5398"/>
                    <a:pt x="10067" y="5320"/>
                    <a:pt x="10128" y="5268"/>
                  </a:cubicBezTo>
                  <a:cubicBezTo>
                    <a:pt x="10189" y="5225"/>
                    <a:pt x="10249" y="5182"/>
                    <a:pt x="10301" y="5130"/>
                  </a:cubicBezTo>
                  <a:cubicBezTo>
                    <a:pt x="10405" y="5026"/>
                    <a:pt x="10474" y="4896"/>
                    <a:pt x="10500" y="4757"/>
                  </a:cubicBezTo>
                  <a:cubicBezTo>
                    <a:pt x="10518" y="4584"/>
                    <a:pt x="10526" y="4411"/>
                    <a:pt x="10526" y="4229"/>
                  </a:cubicBezTo>
                  <a:cubicBezTo>
                    <a:pt x="10500" y="4108"/>
                    <a:pt x="10552" y="3926"/>
                    <a:pt x="10449" y="3856"/>
                  </a:cubicBezTo>
                  <a:cubicBezTo>
                    <a:pt x="10327" y="3796"/>
                    <a:pt x="10180" y="3752"/>
                    <a:pt x="10041" y="3752"/>
                  </a:cubicBezTo>
                  <a:cubicBezTo>
                    <a:pt x="9885" y="3744"/>
                    <a:pt x="9781" y="3562"/>
                    <a:pt x="9660" y="3484"/>
                  </a:cubicBezTo>
                  <a:cubicBezTo>
                    <a:pt x="9549" y="3420"/>
                    <a:pt x="9416" y="3379"/>
                    <a:pt x="9289" y="3379"/>
                  </a:cubicBezTo>
                  <a:cubicBezTo>
                    <a:pt x="9277" y="3379"/>
                    <a:pt x="9265" y="3379"/>
                    <a:pt x="9253" y="3380"/>
                  </a:cubicBezTo>
                  <a:lnTo>
                    <a:pt x="8976" y="3380"/>
                  </a:lnTo>
                  <a:cubicBezTo>
                    <a:pt x="8880" y="3354"/>
                    <a:pt x="8794" y="3319"/>
                    <a:pt x="8716" y="3276"/>
                  </a:cubicBezTo>
                  <a:cubicBezTo>
                    <a:pt x="8690" y="3267"/>
                    <a:pt x="8665" y="3263"/>
                    <a:pt x="8641" y="3263"/>
                  </a:cubicBezTo>
                  <a:cubicBezTo>
                    <a:pt x="8547" y="3263"/>
                    <a:pt x="8471" y="3323"/>
                    <a:pt x="8395" y="3371"/>
                  </a:cubicBezTo>
                  <a:cubicBezTo>
                    <a:pt x="8369" y="3276"/>
                    <a:pt x="8343" y="3189"/>
                    <a:pt x="8300" y="3111"/>
                  </a:cubicBezTo>
                  <a:cubicBezTo>
                    <a:pt x="8248" y="3025"/>
                    <a:pt x="8153" y="3059"/>
                    <a:pt x="8083" y="3007"/>
                  </a:cubicBezTo>
                  <a:cubicBezTo>
                    <a:pt x="8023" y="2938"/>
                    <a:pt x="7945" y="2895"/>
                    <a:pt x="7858" y="2877"/>
                  </a:cubicBezTo>
                  <a:cubicBezTo>
                    <a:pt x="7843" y="2876"/>
                    <a:pt x="7828" y="2875"/>
                    <a:pt x="7813" y="2875"/>
                  </a:cubicBezTo>
                  <a:cubicBezTo>
                    <a:pt x="7739" y="2875"/>
                    <a:pt x="7663" y="2892"/>
                    <a:pt x="7598" y="2921"/>
                  </a:cubicBezTo>
                  <a:cubicBezTo>
                    <a:pt x="7512" y="2973"/>
                    <a:pt x="7425" y="3033"/>
                    <a:pt x="7356" y="3103"/>
                  </a:cubicBezTo>
                  <a:cubicBezTo>
                    <a:pt x="7321" y="3129"/>
                    <a:pt x="7269" y="3198"/>
                    <a:pt x="7226" y="3198"/>
                  </a:cubicBezTo>
                  <a:cubicBezTo>
                    <a:pt x="7182" y="3189"/>
                    <a:pt x="7208" y="3181"/>
                    <a:pt x="7208" y="3146"/>
                  </a:cubicBezTo>
                  <a:cubicBezTo>
                    <a:pt x="7208" y="3120"/>
                    <a:pt x="7200" y="3103"/>
                    <a:pt x="7191" y="3085"/>
                  </a:cubicBezTo>
                  <a:lnTo>
                    <a:pt x="7191" y="3068"/>
                  </a:lnTo>
                  <a:cubicBezTo>
                    <a:pt x="7269" y="3068"/>
                    <a:pt x="7338" y="3025"/>
                    <a:pt x="7373" y="2964"/>
                  </a:cubicBezTo>
                  <a:cubicBezTo>
                    <a:pt x="7434" y="2869"/>
                    <a:pt x="7382" y="2739"/>
                    <a:pt x="7269" y="2713"/>
                  </a:cubicBezTo>
                  <a:cubicBezTo>
                    <a:pt x="7252" y="2711"/>
                    <a:pt x="7234" y="2710"/>
                    <a:pt x="7217" y="2710"/>
                  </a:cubicBezTo>
                  <a:cubicBezTo>
                    <a:pt x="7096" y="2710"/>
                    <a:pt x="6980" y="2762"/>
                    <a:pt x="6897" y="2860"/>
                  </a:cubicBezTo>
                  <a:cubicBezTo>
                    <a:pt x="6888" y="2877"/>
                    <a:pt x="6871" y="2903"/>
                    <a:pt x="6862" y="2929"/>
                  </a:cubicBezTo>
                  <a:cubicBezTo>
                    <a:pt x="6810" y="2947"/>
                    <a:pt x="6758" y="2973"/>
                    <a:pt x="6697" y="2990"/>
                  </a:cubicBezTo>
                  <a:cubicBezTo>
                    <a:pt x="6697" y="2921"/>
                    <a:pt x="6853" y="2869"/>
                    <a:pt x="6897" y="2817"/>
                  </a:cubicBezTo>
                  <a:cubicBezTo>
                    <a:pt x="6914" y="2791"/>
                    <a:pt x="6931" y="2756"/>
                    <a:pt x="6940" y="2730"/>
                  </a:cubicBezTo>
                  <a:cubicBezTo>
                    <a:pt x="6966" y="2669"/>
                    <a:pt x="7000" y="2626"/>
                    <a:pt x="7052" y="2592"/>
                  </a:cubicBezTo>
                  <a:cubicBezTo>
                    <a:pt x="7130" y="2531"/>
                    <a:pt x="7200" y="2401"/>
                    <a:pt x="7122" y="2323"/>
                  </a:cubicBezTo>
                  <a:cubicBezTo>
                    <a:pt x="7148" y="2072"/>
                    <a:pt x="7026" y="1838"/>
                    <a:pt x="6819" y="1708"/>
                  </a:cubicBezTo>
                  <a:cubicBezTo>
                    <a:pt x="6706" y="1665"/>
                    <a:pt x="6593" y="1604"/>
                    <a:pt x="6481" y="1526"/>
                  </a:cubicBezTo>
                  <a:cubicBezTo>
                    <a:pt x="6437" y="1483"/>
                    <a:pt x="6420" y="1422"/>
                    <a:pt x="6377" y="1379"/>
                  </a:cubicBezTo>
                  <a:cubicBezTo>
                    <a:pt x="6351" y="1361"/>
                    <a:pt x="6331" y="1357"/>
                    <a:pt x="6312" y="1357"/>
                  </a:cubicBezTo>
                  <a:cubicBezTo>
                    <a:pt x="6292" y="1357"/>
                    <a:pt x="6273" y="1361"/>
                    <a:pt x="6247" y="1361"/>
                  </a:cubicBezTo>
                  <a:cubicBezTo>
                    <a:pt x="6224" y="1365"/>
                    <a:pt x="6211" y="1369"/>
                    <a:pt x="6201" y="1369"/>
                  </a:cubicBezTo>
                  <a:cubicBezTo>
                    <a:pt x="6190" y="1369"/>
                    <a:pt x="6183" y="1363"/>
                    <a:pt x="6169" y="1344"/>
                  </a:cubicBezTo>
                  <a:cubicBezTo>
                    <a:pt x="6151" y="1318"/>
                    <a:pt x="6134" y="1301"/>
                    <a:pt x="6108" y="1283"/>
                  </a:cubicBezTo>
                  <a:cubicBezTo>
                    <a:pt x="6076" y="1264"/>
                    <a:pt x="6038" y="1254"/>
                    <a:pt x="6000" y="1254"/>
                  </a:cubicBezTo>
                  <a:cubicBezTo>
                    <a:pt x="5987" y="1254"/>
                    <a:pt x="5974" y="1255"/>
                    <a:pt x="5961" y="1257"/>
                  </a:cubicBezTo>
                  <a:cubicBezTo>
                    <a:pt x="5892" y="1275"/>
                    <a:pt x="5831" y="1301"/>
                    <a:pt x="5770" y="1335"/>
                  </a:cubicBezTo>
                  <a:cubicBezTo>
                    <a:pt x="5756" y="1339"/>
                    <a:pt x="5742" y="1340"/>
                    <a:pt x="5729" y="1340"/>
                  </a:cubicBezTo>
                  <a:cubicBezTo>
                    <a:pt x="5643" y="1340"/>
                    <a:pt x="5569" y="1276"/>
                    <a:pt x="5502" y="1231"/>
                  </a:cubicBezTo>
                  <a:cubicBezTo>
                    <a:pt x="5354" y="1119"/>
                    <a:pt x="5207" y="1006"/>
                    <a:pt x="5077" y="885"/>
                  </a:cubicBezTo>
                  <a:cubicBezTo>
                    <a:pt x="5034" y="833"/>
                    <a:pt x="4973" y="807"/>
                    <a:pt x="4913" y="790"/>
                  </a:cubicBezTo>
                  <a:cubicBezTo>
                    <a:pt x="4901" y="787"/>
                    <a:pt x="4888" y="786"/>
                    <a:pt x="4873" y="786"/>
                  </a:cubicBezTo>
                  <a:cubicBezTo>
                    <a:pt x="4843" y="786"/>
                    <a:pt x="4809" y="790"/>
                    <a:pt x="4774" y="790"/>
                  </a:cubicBezTo>
                  <a:cubicBezTo>
                    <a:pt x="4800" y="746"/>
                    <a:pt x="4800" y="694"/>
                    <a:pt x="4774" y="651"/>
                  </a:cubicBezTo>
                  <a:cubicBezTo>
                    <a:pt x="4731" y="538"/>
                    <a:pt x="4627" y="521"/>
                    <a:pt x="4531" y="495"/>
                  </a:cubicBezTo>
                  <a:cubicBezTo>
                    <a:pt x="4557" y="478"/>
                    <a:pt x="4566" y="443"/>
                    <a:pt x="4549" y="408"/>
                  </a:cubicBezTo>
                  <a:cubicBezTo>
                    <a:pt x="4506" y="318"/>
                    <a:pt x="4427" y="285"/>
                    <a:pt x="4341" y="285"/>
                  </a:cubicBezTo>
                  <a:cubicBezTo>
                    <a:pt x="4271" y="285"/>
                    <a:pt x="4196" y="308"/>
                    <a:pt x="4133" y="339"/>
                  </a:cubicBezTo>
                  <a:cubicBezTo>
                    <a:pt x="4029" y="408"/>
                    <a:pt x="3899" y="452"/>
                    <a:pt x="3778" y="452"/>
                  </a:cubicBezTo>
                  <a:cubicBezTo>
                    <a:pt x="3656" y="434"/>
                    <a:pt x="3535" y="391"/>
                    <a:pt x="3423" y="330"/>
                  </a:cubicBezTo>
                  <a:cubicBezTo>
                    <a:pt x="3388" y="313"/>
                    <a:pt x="3345" y="304"/>
                    <a:pt x="3310" y="304"/>
                  </a:cubicBezTo>
                  <a:cubicBezTo>
                    <a:pt x="3263" y="304"/>
                    <a:pt x="3208" y="340"/>
                    <a:pt x="3153" y="340"/>
                  </a:cubicBezTo>
                  <a:cubicBezTo>
                    <a:pt x="3148" y="340"/>
                    <a:pt x="3142" y="340"/>
                    <a:pt x="3137" y="339"/>
                  </a:cubicBezTo>
                  <a:cubicBezTo>
                    <a:pt x="3059" y="322"/>
                    <a:pt x="2998" y="209"/>
                    <a:pt x="2920" y="166"/>
                  </a:cubicBezTo>
                  <a:cubicBezTo>
                    <a:pt x="2869" y="145"/>
                    <a:pt x="2816" y="137"/>
                    <a:pt x="2761" y="137"/>
                  </a:cubicBezTo>
                  <a:cubicBezTo>
                    <a:pt x="2722" y="137"/>
                    <a:pt x="2682" y="141"/>
                    <a:pt x="2643" y="148"/>
                  </a:cubicBezTo>
                  <a:cubicBezTo>
                    <a:pt x="2539" y="174"/>
                    <a:pt x="2444" y="192"/>
                    <a:pt x="2340" y="192"/>
                  </a:cubicBezTo>
                  <a:cubicBezTo>
                    <a:pt x="2340" y="140"/>
                    <a:pt x="2340" y="96"/>
                    <a:pt x="2331" y="53"/>
                  </a:cubicBezTo>
                  <a:cubicBezTo>
                    <a:pt x="2320" y="20"/>
                    <a:pt x="2290" y="0"/>
                    <a:pt x="2262" y="0"/>
                  </a:cubicBezTo>
                  <a:close/>
                </a:path>
              </a:pathLst>
            </a:custGeom>
            <a:solidFill>
              <a:srgbClr val="FFFFFF">
                <a:alpha val="7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42" name="Google Shape;1642;p28"/>
          <p:cNvSpPr/>
          <p:nvPr/>
        </p:nvSpPr>
        <p:spPr>
          <a:xfrm>
            <a:off x="1645725" y="239773"/>
            <a:ext cx="204454" cy="205263"/>
          </a:xfrm>
          <a:custGeom>
            <a:avLst/>
            <a:gdLst/>
            <a:ahLst/>
            <a:cxnLst/>
            <a:rect l="l" t="t" r="r" b="b"/>
            <a:pathLst>
              <a:path w="2452" h="2462" fill="none" extrusionOk="0">
                <a:moveTo>
                  <a:pt x="2452" y="1231"/>
                </a:moveTo>
                <a:cubicBezTo>
                  <a:pt x="2452" y="1915"/>
                  <a:pt x="1906" y="2461"/>
                  <a:pt x="1222" y="2461"/>
                </a:cubicBezTo>
                <a:cubicBezTo>
                  <a:pt x="546" y="2461"/>
                  <a:pt x="0" y="1915"/>
                  <a:pt x="0" y="1231"/>
                </a:cubicBezTo>
                <a:cubicBezTo>
                  <a:pt x="0" y="555"/>
                  <a:pt x="546" y="1"/>
                  <a:pt x="1222" y="1"/>
                </a:cubicBezTo>
                <a:cubicBezTo>
                  <a:pt x="1906" y="1"/>
                  <a:pt x="2452" y="555"/>
                  <a:pt x="2452" y="1231"/>
                </a:cubicBezTo>
                <a:close/>
              </a:path>
            </a:pathLst>
          </a:custGeom>
          <a:noFill/>
          <a:ln w="38100" cap="flat" cmpd="sng">
            <a:solidFill>
              <a:schemeClr val="dk2"/>
            </a:solidFill>
            <a:prstDash val="solid"/>
            <a:miter lim="866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3" name="Google Shape;1643;p28"/>
          <p:cNvSpPr/>
          <p:nvPr/>
        </p:nvSpPr>
        <p:spPr>
          <a:xfrm>
            <a:off x="8624565" y="947089"/>
            <a:ext cx="213209" cy="213183"/>
          </a:xfrm>
          <a:custGeom>
            <a:avLst/>
            <a:gdLst/>
            <a:ahLst/>
            <a:cxnLst/>
            <a:rect l="l" t="t" r="r" b="b"/>
            <a:pathLst>
              <a:path w="2557" h="2557" fill="none" extrusionOk="0">
                <a:moveTo>
                  <a:pt x="2556" y="1283"/>
                </a:moveTo>
                <a:cubicBezTo>
                  <a:pt x="2556" y="1985"/>
                  <a:pt x="1985" y="2557"/>
                  <a:pt x="1283" y="2557"/>
                </a:cubicBezTo>
                <a:cubicBezTo>
                  <a:pt x="573" y="2557"/>
                  <a:pt x="1" y="1985"/>
                  <a:pt x="1" y="1283"/>
                </a:cubicBezTo>
                <a:cubicBezTo>
                  <a:pt x="1" y="573"/>
                  <a:pt x="573" y="1"/>
                  <a:pt x="1283" y="1"/>
                </a:cubicBezTo>
                <a:cubicBezTo>
                  <a:pt x="1985" y="1"/>
                  <a:pt x="2556" y="573"/>
                  <a:pt x="2556" y="1283"/>
                </a:cubicBezTo>
                <a:close/>
              </a:path>
            </a:pathLst>
          </a:custGeom>
          <a:noFill/>
          <a:ln w="38100" cap="flat" cmpd="sng">
            <a:solidFill>
              <a:schemeClr val="accent6"/>
            </a:solidFill>
            <a:prstDash val="solid"/>
            <a:miter lim="866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4" name="Google Shape;1644;p28"/>
          <p:cNvSpPr/>
          <p:nvPr/>
        </p:nvSpPr>
        <p:spPr>
          <a:xfrm>
            <a:off x="6293466" y="4740126"/>
            <a:ext cx="213209" cy="213183"/>
          </a:xfrm>
          <a:custGeom>
            <a:avLst/>
            <a:gdLst/>
            <a:ahLst/>
            <a:cxnLst/>
            <a:rect l="l" t="t" r="r" b="b"/>
            <a:pathLst>
              <a:path w="2557" h="2557" fill="none" extrusionOk="0">
                <a:moveTo>
                  <a:pt x="2556" y="1274"/>
                </a:moveTo>
                <a:cubicBezTo>
                  <a:pt x="2556" y="1984"/>
                  <a:pt x="1985" y="2556"/>
                  <a:pt x="1274" y="2556"/>
                </a:cubicBezTo>
                <a:cubicBezTo>
                  <a:pt x="573" y="2556"/>
                  <a:pt x="1" y="1984"/>
                  <a:pt x="1" y="1274"/>
                </a:cubicBezTo>
                <a:cubicBezTo>
                  <a:pt x="1" y="572"/>
                  <a:pt x="573" y="1"/>
                  <a:pt x="1274" y="1"/>
                </a:cubicBezTo>
                <a:cubicBezTo>
                  <a:pt x="1985" y="1"/>
                  <a:pt x="2556" y="572"/>
                  <a:pt x="2556" y="1274"/>
                </a:cubicBezTo>
                <a:close/>
              </a:path>
            </a:pathLst>
          </a:custGeom>
          <a:noFill/>
          <a:ln w="38100" cap="flat" cmpd="sng">
            <a:solidFill>
              <a:schemeClr val="accent3"/>
            </a:solidFill>
            <a:prstDash val="solid"/>
            <a:miter lim="866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45" name="Google Shape;1645;p28"/>
          <p:cNvGrpSpPr/>
          <p:nvPr/>
        </p:nvGrpSpPr>
        <p:grpSpPr>
          <a:xfrm rot="828584">
            <a:off x="-276180" y="3824582"/>
            <a:ext cx="2588407" cy="1242435"/>
            <a:chOff x="5190103" y="3157876"/>
            <a:chExt cx="2588391" cy="1242427"/>
          </a:xfrm>
        </p:grpSpPr>
        <p:grpSp>
          <p:nvGrpSpPr>
            <p:cNvPr id="1646" name="Google Shape;1646;p28"/>
            <p:cNvGrpSpPr/>
            <p:nvPr/>
          </p:nvGrpSpPr>
          <p:grpSpPr>
            <a:xfrm>
              <a:off x="5190103" y="3157876"/>
              <a:ext cx="2588391" cy="1242427"/>
              <a:chOff x="-7466301" y="-210668"/>
              <a:chExt cx="1714507" cy="822963"/>
            </a:xfrm>
          </p:grpSpPr>
          <p:sp>
            <p:nvSpPr>
              <p:cNvPr id="1647" name="Google Shape;1647;p28"/>
              <p:cNvSpPr/>
              <p:nvPr/>
            </p:nvSpPr>
            <p:spPr>
              <a:xfrm>
                <a:off x="-7466301" y="-210668"/>
                <a:ext cx="1189598" cy="822963"/>
              </a:xfrm>
              <a:custGeom>
                <a:avLst/>
                <a:gdLst/>
                <a:ahLst/>
                <a:cxnLst/>
                <a:rect l="l" t="t" r="r" b="b"/>
                <a:pathLst>
                  <a:path w="21538" h="14902" fill="none" extrusionOk="0">
                    <a:moveTo>
                      <a:pt x="0" y="1"/>
                    </a:moveTo>
                    <a:cubicBezTo>
                      <a:pt x="1950" y="1"/>
                      <a:pt x="3934" y="1"/>
                      <a:pt x="5787" y="607"/>
                    </a:cubicBezTo>
                    <a:cubicBezTo>
                      <a:pt x="7641" y="1214"/>
                      <a:pt x="9365" y="2548"/>
                      <a:pt x="9946" y="4410"/>
                    </a:cubicBezTo>
                    <a:cubicBezTo>
                      <a:pt x="10518" y="6273"/>
                      <a:pt x="9565" y="8621"/>
                      <a:pt x="7693" y="9149"/>
                    </a:cubicBezTo>
                    <a:cubicBezTo>
                      <a:pt x="7338" y="9253"/>
                      <a:pt x="6922" y="9270"/>
                      <a:pt x="6654" y="9028"/>
                    </a:cubicBezTo>
                    <a:cubicBezTo>
                      <a:pt x="6481" y="8837"/>
                      <a:pt x="6377" y="8586"/>
                      <a:pt x="6385" y="8326"/>
                    </a:cubicBezTo>
                    <a:cubicBezTo>
                      <a:pt x="6342" y="6879"/>
                      <a:pt x="7962" y="5900"/>
                      <a:pt x="9409" y="5883"/>
                    </a:cubicBezTo>
                    <a:cubicBezTo>
                      <a:pt x="12155" y="5848"/>
                      <a:pt x="15170" y="14902"/>
                      <a:pt x="21537" y="11263"/>
                    </a:cubicBezTo>
                  </a:path>
                </a:pathLst>
              </a:custGeom>
              <a:noFill/>
              <a:ln w="19050" cap="rnd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8" name="Google Shape;1648;p28"/>
              <p:cNvSpPr/>
              <p:nvPr/>
            </p:nvSpPr>
            <p:spPr>
              <a:xfrm>
                <a:off x="-6163386" y="173979"/>
                <a:ext cx="409162" cy="288606"/>
              </a:xfrm>
              <a:custGeom>
                <a:avLst/>
                <a:gdLst/>
                <a:ahLst/>
                <a:cxnLst/>
                <a:rect l="l" t="t" r="r" b="b"/>
                <a:pathLst>
                  <a:path w="7408" h="5226" extrusionOk="0">
                    <a:moveTo>
                      <a:pt x="7408" y="1"/>
                    </a:moveTo>
                    <a:lnTo>
                      <a:pt x="1" y="1630"/>
                    </a:lnTo>
                    <a:lnTo>
                      <a:pt x="261" y="5225"/>
                    </a:lnTo>
                    <a:lnTo>
                      <a:pt x="1101" y="2661"/>
                    </a:lnTo>
                    <a:lnTo>
                      <a:pt x="7408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9" name="Google Shape;1649;p28"/>
              <p:cNvSpPr/>
              <p:nvPr/>
            </p:nvSpPr>
            <p:spPr>
              <a:xfrm>
                <a:off x="-6259544" y="162105"/>
                <a:ext cx="501014" cy="103823"/>
              </a:xfrm>
              <a:custGeom>
                <a:avLst/>
                <a:gdLst/>
                <a:ahLst/>
                <a:cxnLst/>
                <a:rect l="l" t="t" r="r" b="b"/>
                <a:pathLst>
                  <a:path w="9071" h="1880" extrusionOk="0">
                    <a:moveTo>
                      <a:pt x="6248" y="0"/>
                    </a:moveTo>
                    <a:cubicBezTo>
                      <a:pt x="4593" y="0"/>
                      <a:pt x="2366" y="192"/>
                      <a:pt x="0" y="944"/>
                    </a:cubicBezTo>
                    <a:cubicBezTo>
                      <a:pt x="0" y="944"/>
                      <a:pt x="1759" y="1455"/>
                      <a:pt x="1742" y="1879"/>
                    </a:cubicBezTo>
                    <a:lnTo>
                      <a:pt x="9071" y="207"/>
                    </a:lnTo>
                    <a:cubicBezTo>
                      <a:pt x="9071" y="207"/>
                      <a:pt x="7968" y="0"/>
                      <a:pt x="624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0" name="Google Shape;1650;p28"/>
              <p:cNvSpPr/>
              <p:nvPr/>
            </p:nvSpPr>
            <p:spPr>
              <a:xfrm>
                <a:off x="-6150461" y="320382"/>
                <a:ext cx="134049" cy="147340"/>
              </a:xfrm>
              <a:custGeom>
                <a:avLst/>
                <a:gdLst/>
                <a:ahLst/>
                <a:cxnLst/>
                <a:rect l="l" t="t" r="r" b="b"/>
                <a:pathLst>
                  <a:path w="2427" h="2668" extrusionOk="0">
                    <a:moveTo>
                      <a:pt x="789" y="1"/>
                    </a:moveTo>
                    <a:cubicBezTo>
                      <a:pt x="789" y="1"/>
                      <a:pt x="70" y="1586"/>
                      <a:pt x="1" y="2661"/>
                    </a:cubicBezTo>
                    <a:cubicBezTo>
                      <a:pt x="0" y="2665"/>
                      <a:pt x="3" y="2667"/>
                      <a:pt x="10" y="2667"/>
                    </a:cubicBezTo>
                    <a:cubicBezTo>
                      <a:pt x="173" y="2667"/>
                      <a:pt x="2426" y="1240"/>
                      <a:pt x="2426" y="1240"/>
                    </a:cubicBezTo>
                    <a:lnTo>
                      <a:pt x="789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1" name="Google Shape;1651;p28"/>
              <p:cNvSpPr/>
              <p:nvPr/>
            </p:nvSpPr>
            <p:spPr>
              <a:xfrm>
                <a:off x="-6106939" y="172598"/>
                <a:ext cx="355145" cy="308597"/>
              </a:xfrm>
              <a:custGeom>
                <a:avLst/>
                <a:gdLst/>
                <a:ahLst/>
                <a:cxnLst/>
                <a:rect l="l" t="t" r="r" b="b"/>
                <a:pathLst>
                  <a:path w="6430" h="5588" extrusionOk="0">
                    <a:moveTo>
                      <a:pt x="6429" y="0"/>
                    </a:moveTo>
                    <a:cubicBezTo>
                      <a:pt x="6429" y="0"/>
                      <a:pt x="564" y="2278"/>
                      <a:pt x="1" y="2677"/>
                    </a:cubicBezTo>
                    <a:cubicBezTo>
                      <a:pt x="1" y="2677"/>
                      <a:pt x="2124" y="4115"/>
                      <a:pt x="1968" y="5588"/>
                    </a:cubicBezTo>
                    <a:lnTo>
                      <a:pt x="642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2" name="Google Shape;1652;p28"/>
              <p:cNvSpPr/>
              <p:nvPr/>
            </p:nvSpPr>
            <p:spPr>
              <a:xfrm>
                <a:off x="-6275837" y="231358"/>
                <a:ext cx="89477" cy="40314"/>
              </a:xfrm>
              <a:custGeom>
                <a:avLst/>
                <a:gdLst/>
                <a:ahLst/>
                <a:cxnLst/>
                <a:rect l="l" t="t" r="r" b="b"/>
                <a:pathLst>
                  <a:path w="1620" h="730" extrusionOk="0">
                    <a:moveTo>
                      <a:pt x="193" y="1"/>
                    </a:moveTo>
                    <a:cubicBezTo>
                      <a:pt x="1" y="1"/>
                      <a:pt x="6" y="305"/>
                      <a:pt x="209" y="322"/>
                    </a:cubicBezTo>
                    <a:cubicBezTo>
                      <a:pt x="599" y="348"/>
                      <a:pt x="980" y="478"/>
                      <a:pt x="1309" y="703"/>
                    </a:cubicBezTo>
                    <a:cubicBezTo>
                      <a:pt x="1337" y="721"/>
                      <a:pt x="1364" y="729"/>
                      <a:pt x="1390" y="729"/>
                    </a:cubicBezTo>
                    <a:cubicBezTo>
                      <a:pt x="1526" y="729"/>
                      <a:pt x="1619" y="512"/>
                      <a:pt x="1474" y="417"/>
                    </a:cubicBezTo>
                    <a:cubicBezTo>
                      <a:pt x="1092" y="175"/>
                      <a:pt x="659" y="28"/>
                      <a:pt x="209" y="2"/>
                    </a:cubicBezTo>
                    <a:cubicBezTo>
                      <a:pt x="203" y="1"/>
                      <a:pt x="198" y="1"/>
                      <a:pt x="19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53" name="Google Shape;1653;p28"/>
            <p:cNvSpPr/>
            <p:nvPr/>
          </p:nvSpPr>
          <p:spPr>
            <a:xfrm>
              <a:off x="7490458" y="3857716"/>
              <a:ext cx="256485" cy="298807"/>
            </a:xfrm>
            <a:custGeom>
              <a:avLst/>
              <a:gdLst/>
              <a:ahLst/>
              <a:cxnLst/>
              <a:rect l="l" t="t" r="r" b="b"/>
              <a:pathLst>
                <a:path w="3076" h="3584" extrusionOk="0">
                  <a:moveTo>
                    <a:pt x="2849" y="1"/>
                  </a:moveTo>
                  <a:cubicBezTo>
                    <a:pt x="2811" y="1"/>
                    <a:pt x="2771" y="16"/>
                    <a:pt x="2736" y="53"/>
                  </a:cubicBezTo>
                  <a:cubicBezTo>
                    <a:pt x="1792" y="1102"/>
                    <a:pt x="908" y="2202"/>
                    <a:pt x="85" y="3346"/>
                  </a:cubicBezTo>
                  <a:cubicBezTo>
                    <a:pt x="0" y="3467"/>
                    <a:pt x="115" y="3584"/>
                    <a:pt x="233" y="3584"/>
                  </a:cubicBezTo>
                  <a:cubicBezTo>
                    <a:pt x="283" y="3584"/>
                    <a:pt x="335" y="3562"/>
                    <a:pt x="371" y="3510"/>
                  </a:cubicBezTo>
                  <a:cubicBezTo>
                    <a:pt x="1177" y="2384"/>
                    <a:pt x="2043" y="1310"/>
                    <a:pt x="2970" y="279"/>
                  </a:cubicBezTo>
                  <a:cubicBezTo>
                    <a:pt x="3076" y="160"/>
                    <a:pt x="2970" y="1"/>
                    <a:pt x="28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54" name="Google Shape;1654;p28"/>
          <p:cNvSpPr/>
          <p:nvPr/>
        </p:nvSpPr>
        <p:spPr>
          <a:xfrm>
            <a:off x="223515" y="3105689"/>
            <a:ext cx="213209" cy="213183"/>
          </a:xfrm>
          <a:custGeom>
            <a:avLst/>
            <a:gdLst/>
            <a:ahLst/>
            <a:cxnLst/>
            <a:rect l="l" t="t" r="r" b="b"/>
            <a:pathLst>
              <a:path w="2557" h="2557" fill="none" extrusionOk="0">
                <a:moveTo>
                  <a:pt x="2556" y="1283"/>
                </a:moveTo>
                <a:cubicBezTo>
                  <a:pt x="2556" y="1985"/>
                  <a:pt x="1985" y="2557"/>
                  <a:pt x="1283" y="2557"/>
                </a:cubicBezTo>
                <a:cubicBezTo>
                  <a:pt x="573" y="2557"/>
                  <a:pt x="1" y="1985"/>
                  <a:pt x="1" y="1283"/>
                </a:cubicBezTo>
                <a:cubicBezTo>
                  <a:pt x="1" y="573"/>
                  <a:pt x="573" y="1"/>
                  <a:pt x="1283" y="1"/>
                </a:cubicBezTo>
                <a:cubicBezTo>
                  <a:pt x="1985" y="1"/>
                  <a:pt x="2556" y="573"/>
                  <a:pt x="2556" y="1283"/>
                </a:cubicBezTo>
                <a:close/>
              </a:path>
            </a:pathLst>
          </a:custGeom>
          <a:noFill/>
          <a:ln w="38100" cap="flat" cmpd="sng">
            <a:solidFill>
              <a:schemeClr val="dk1"/>
            </a:solidFill>
            <a:prstDash val="solid"/>
            <a:miter lim="866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6"/>
        </a:soli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oogle Shape;66;p3"/>
          <p:cNvGrpSpPr/>
          <p:nvPr/>
        </p:nvGrpSpPr>
        <p:grpSpPr>
          <a:xfrm>
            <a:off x="423815" y="140262"/>
            <a:ext cx="8282098" cy="4893871"/>
            <a:chOff x="-5009691" y="539497"/>
            <a:chExt cx="4819937" cy="2848089"/>
          </a:xfrm>
        </p:grpSpPr>
        <p:sp>
          <p:nvSpPr>
            <p:cNvPr id="67" name="Google Shape;67;p3"/>
            <p:cNvSpPr/>
            <p:nvPr/>
          </p:nvSpPr>
          <p:spPr>
            <a:xfrm>
              <a:off x="-2546414" y="907798"/>
              <a:ext cx="2356660" cy="1500408"/>
            </a:xfrm>
            <a:custGeom>
              <a:avLst/>
              <a:gdLst/>
              <a:ahLst/>
              <a:cxnLst/>
              <a:rect l="l" t="t" r="r" b="b"/>
              <a:pathLst>
                <a:path w="42668" h="27169" extrusionOk="0">
                  <a:moveTo>
                    <a:pt x="13243" y="15851"/>
                  </a:moveTo>
                  <a:cubicBezTo>
                    <a:pt x="13363" y="15851"/>
                    <a:pt x="13478" y="15911"/>
                    <a:pt x="13541" y="16016"/>
                  </a:cubicBezTo>
                  <a:lnTo>
                    <a:pt x="13584" y="15973"/>
                  </a:lnTo>
                  <a:cubicBezTo>
                    <a:pt x="13599" y="15958"/>
                    <a:pt x="13617" y="15951"/>
                    <a:pt x="13634" y="15951"/>
                  </a:cubicBezTo>
                  <a:cubicBezTo>
                    <a:pt x="13667" y="15951"/>
                    <a:pt x="13697" y="15976"/>
                    <a:pt x="13697" y="16016"/>
                  </a:cubicBezTo>
                  <a:cubicBezTo>
                    <a:pt x="13697" y="16172"/>
                    <a:pt x="13827" y="16354"/>
                    <a:pt x="13706" y="16510"/>
                  </a:cubicBezTo>
                  <a:cubicBezTo>
                    <a:pt x="13671" y="16558"/>
                    <a:pt x="13620" y="16585"/>
                    <a:pt x="13562" y="16585"/>
                  </a:cubicBezTo>
                  <a:cubicBezTo>
                    <a:pt x="13547" y="16585"/>
                    <a:pt x="13531" y="16583"/>
                    <a:pt x="13515" y="16579"/>
                  </a:cubicBezTo>
                  <a:cubicBezTo>
                    <a:pt x="13506" y="16605"/>
                    <a:pt x="13498" y="16631"/>
                    <a:pt x="13498" y="16657"/>
                  </a:cubicBezTo>
                  <a:cubicBezTo>
                    <a:pt x="13483" y="16686"/>
                    <a:pt x="13463" y="16703"/>
                    <a:pt x="13437" y="16703"/>
                  </a:cubicBezTo>
                  <a:cubicBezTo>
                    <a:pt x="13431" y="16703"/>
                    <a:pt x="13426" y="16702"/>
                    <a:pt x="13420" y="16701"/>
                  </a:cubicBezTo>
                  <a:cubicBezTo>
                    <a:pt x="13385" y="16696"/>
                    <a:pt x="13361" y="16690"/>
                    <a:pt x="13340" y="16690"/>
                  </a:cubicBezTo>
                  <a:cubicBezTo>
                    <a:pt x="13318" y="16690"/>
                    <a:pt x="13299" y="16696"/>
                    <a:pt x="13273" y="16718"/>
                  </a:cubicBezTo>
                  <a:cubicBezTo>
                    <a:pt x="13229" y="16753"/>
                    <a:pt x="13195" y="16787"/>
                    <a:pt x="13177" y="16839"/>
                  </a:cubicBezTo>
                  <a:cubicBezTo>
                    <a:pt x="13160" y="16961"/>
                    <a:pt x="13281" y="16935"/>
                    <a:pt x="13351" y="16987"/>
                  </a:cubicBezTo>
                  <a:cubicBezTo>
                    <a:pt x="13394" y="17030"/>
                    <a:pt x="13411" y="17099"/>
                    <a:pt x="13377" y="17160"/>
                  </a:cubicBezTo>
                  <a:cubicBezTo>
                    <a:pt x="13351" y="17220"/>
                    <a:pt x="13351" y="17255"/>
                    <a:pt x="13411" y="17307"/>
                  </a:cubicBezTo>
                  <a:cubicBezTo>
                    <a:pt x="13446" y="17333"/>
                    <a:pt x="13481" y="17359"/>
                    <a:pt x="13524" y="17376"/>
                  </a:cubicBezTo>
                  <a:cubicBezTo>
                    <a:pt x="13645" y="17420"/>
                    <a:pt x="13766" y="17454"/>
                    <a:pt x="13888" y="17498"/>
                  </a:cubicBezTo>
                  <a:cubicBezTo>
                    <a:pt x="13948" y="17515"/>
                    <a:pt x="14000" y="17550"/>
                    <a:pt x="14035" y="17610"/>
                  </a:cubicBezTo>
                  <a:cubicBezTo>
                    <a:pt x="14052" y="17671"/>
                    <a:pt x="14026" y="17740"/>
                    <a:pt x="13974" y="17766"/>
                  </a:cubicBezTo>
                  <a:cubicBezTo>
                    <a:pt x="13931" y="17795"/>
                    <a:pt x="13888" y="17812"/>
                    <a:pt x="13840" y="17812"/>
                  </a:cubicBezTo>
                  <a:cubicBezTo>
                    <a:pt x="13830" y="17812"/>
                    <a:pt x="13820" y="17811"/>
                    <a:pt x="13810" y="17810"/>
                  </a:cubicBezTo>
                  <a:lnTo>
                    <a:pt x="13810" y="17810"/>
                  </a:lnTo>
                  <a:cubicBezTo>
                    <a:pt x="13818" y="17827"/>
                    <a:pt x="13827" y="17853"/>
                    <a:pt x="13836" y="17870"/>
                  </a:cubicBezTo>
                  <a:cubicBezTo>
                    <a:pt x="13853" y="17983"/>
                    <a:pt x="13801" y="18017"/>
                    <a:pt x="13723" y="18078"/>
                  </a:cubicBezTo>
                  <a:cubicBezTo>
                    <a:pt x="13680" y="18113"/>
                    <a:pt x="13671" y="18121"/>
                    <a:pt x="13697" y="18182"/>
                  </a:cubicBezTo>
                  <a:cubicBezTo>
                    <a:pt x="13706" y="18217"/>
                    <a:pt x="13723" y="18243"/>
                    <a:pt x="13740" y="18269"/>
                  </a:cubicBezTo>
                  <a:cubicBezTo>
                    <a:pt x="13775" y="18338"/>
                    <a:pt x="13801" y="18399"/>
                    <a:pt x="13836" y="18459"/>
                  </a:cubicBezTo>
                  <a:cubicBezTo>
                    <a:pt x="13879" y="18563"/>
                    <a:pt x="13896" y="18676"/>
                    <a:pt x="13888" y="18780"/>
                  </a:cubicBezTo>
                  <a:cubicBezTo>
                    <a:pt x="13870" y="18884"/>
                    <a:pt x="13818" y="18979"/>
                    <a:pt x="13732" y="19031"/>
                  </a:cubicBezTo>
                  <a:cubicBezTo>
                    <a:pt x="13680" y="19070"/>
                    <a:pt x="13621" y="19081"/>
                    <a:pt x="13561" y="19081"/>
                  </a:cubicBezTo>
                  <a:cubicBezTo>
                    <a:pt x="13500" y="19081"/>
                    <a:pt x="13437" y="19070"/>
                    <a:pt x="13377" y="19066"/>
                  </a:cubicBezTo>
                  <a:cubicBezTo>
                    <a:pt x="13364" y="19065"/>
                    <a:pt x="13351" y="19065"/>
                    <a:pt x="13338" y="19065"/>
                  </a:cubicBezTo>
                  <a:cubicBezTo>
                    <a:pt x="13280" y="19065"/>
                    <a:pt x="13220" y="19071"/>
                    <a:pt x="13162" y="19071"/>
                  </a:cubicBezTo>
                  <a:cubicBezTo>
                    <a:pt x="13099" y="19071"/>
                    <a:pt x="13039" y="19063"/>
                    <a:pt x="12987" y="19031"/>
                  </a:cubicBezTo>
                  <a:cubicBezTo>
                    <a:pt x="12926" y="18996"/>
                    <a:pt x="12883" y="18944"/>
                    <a:pt x="12874" y="18875"/>
                  </a:cubicBezTo>
                  <a:cubicBezTo>
                    <a:pt x="12831" y="18867"/>
                    <a:pt x="12796" y="18867"/>
                    <a:pt x="12753" y="18858"/>
                  </a:cubicBezTo>
                  <a:cubicBezTo>
                    <a:pt x="12718" y="18841"/>
                    <a:pt x="12692" y="18797"/>
                    <a:pt x="12718" y="18763"/>
                  </a:cubicBezTo>
                  <a:cubicBezTo>
                    <a:pt x="12744" y="18685"/>
                    <a:pt x="12692" y="18589"/>
                    <a:pt x="12606" y="18572"/>
                  </a:cubicBezTo>
                  <a:cubicBezTo>
                    <a:pt x="12554" y="18572"/>
                    <a:pt x="12510" y="18485"/>
                    <a:pt x="12580" y="18468"/>
                  </a:cubicBezTo>
                  <a:cubicBezTo>
                    <a:pt x="12900" y="18321"/>
                    <a:pt x="12718" y="17896"/>
                    <a:pt x="12614" y="17662"/>
                  </a:cubicBezTo>
                  <a:cubicBezTo>
                    <a:pt x="12510" y="17402"/>
                    <a:pt x="12372" y="17142"/>
                    <a:pt x="12129" y="16969"/>
                  </a:cubicBezTo>
                  <a:cubicBezTo>
                    <a:pt x="12094" y="16952"/>
                    <a:pt x="12094" y="16909"/>
                    <a:pt x="12120" y="16874"/>
                  </a:cubicBezTo>
                  <a:lnTo>
                    <a:pt x="12155" y="16839"/>
                  </a:lnTo>
                  <a:lnTo>
                    <a:pt x="12112" y="16779"/>
                  </a:lnTo>
                  <a:cubicBezTo>
                    <a:pt x="12094" y="16753"/>
                    <a:pt x="12103" y="16709"/>
                    <a:pt x="12138" y="16692"/>
                  </a:cubicBezTo>
                  <a:lnTo>
                    <a:pt x="12294" y="16614"/>
                  </a:lnTo>
                  <a:lnTo>
                    <a:pt x="12224" y="16553"/>
                  </a:lnTo>
                  <a:cubicBezTo>
                    <a:pt x="12181" y="16519"/>
                    <a:pt x="12216" y="16467"/>
                    <a:pt x="12250" y="16449"/>
                  </a:cubicBezTo>
                  <a:lnTo>
                    <a:pt x="13073" y="16103"/>
                  </a:lnTo>
                  <a:cubicBezTo>
                    <a:pt x="13091" y="16042"/>
                    <a:pt x="13099" y="15973"/>
                    <a:pt x="13117" y="15904"/>
                  </a:cubicBezTo>
                  <a:cubicBezTo>
                    <a:pt x="13117" y="15886"/>
                    <a:pt x="13134" y="15869"/>
                    <a:pt x="13160" y="15860"/>
                  </a:cubicBezTo>
                  <a:cubicBezTo>
                    <a:pt x="13187" y="15854"/>
                    <a:pt x="13215" y="15851"/>
                    <a:pt x="13243" y="15851"/>
                  </a:cubicBezTo>
                  <a:close/>
                  <a:moveTo>
                    <a:pt x="24655" y="1"/>
                  </a:moveTo>
                  <a:cubicBezTo>
                    <a:pt x="24591" y="1"/>
                    <a:pt x="24526" y="21"/>
                    <a:pt x="24466" y="67"/>
                  </a:cubicBezTo>
                  <a:cubicBezTo>
                    <a:pt x="24310" y="180"/>
                    <a:pt x="24266" y="379"/>
                    <a:pt x="24154" y="517"/>
                  </a:cubicBezTo>
                  <a:cubicBezTo>
                    <a:pt x="24093" y="595"/>
                    <a:pt x="23981" y="621"/>
                    <a:pt x="23946" y="725"/>
                  </a:cubicBezTo>
                  <a:cubicBezTo>
                    <a:pt x="23920" y="847"/>
                    <a:pt x="23911" y="968"/>
                    <a:pt x="23920" y="1098"/>
                  </a:cubicBezTo>
                  <a:lnTo>
                    <a:pt x="23651" y="1063"/>
                  </a:lnTo>
                  <a:cubicBezTo>
                    <a:pt x="23617" y="1063"/>
                    <a:pt x="23591" y="1089"/>
                    <a:pt x="23591" y="1124"/>
                  </a:cubicBezTo>
                  <a:lnTo>
                    <a:pt x="23487" y="1115"/>
                  </a:lnTo>
                  <a:cubicBezTo>
                    <a:pt x="23443" y="1115"/>
                    <a:pt x="23417" y="1159"/>
                    <a:pt x="23435" y="1202"/>
                  </a:cubicBezTo>
                  <a:lnTo>
                    <a:pt x="23599" y="1436"/>
                  </a:lnTo>
                  <a:cubicBezTo>
                    <a:pt x="23608" y="1453"/>
                    <a:pt x="23625" y="1479"/>
                    <a:pt x="23634" y="1496"/>
                  </a:cubicBezTo>
                  <a:cubicBezTo>
                    <a:pt x="23608" y="1479"/>
                    <a:pt x="23582" y="1470"/>
                    <a:pt x="23556" y="1470"/>
                  </a:cubicBezTo>
                  <a:cubicBezTo>
                    <a:pt x="23478" y="1470"/>
                    <a:pt x="23400" y="1496"/>
                    <a:pt x="23339" y="1548"/>
                  </a:cubicBezTo>
                  <a:cubicBezTo>
                    <a:pt x="23305" y="1572"/>
                    <a:pt x="23212" y="1633"/>
                    <a:pt x="23147" y="1633"/>
                  </a:cubicBezTo>
                  <a:cubicBezTo>
                    <a:pt x="23114" y="1633"/>
                    <a:pt x="23088" y="1618"/>
                    <a:pt x="23080" y="1574"/>
                  </a:cubicBezTo>
                  <a:cubicBezTo>
                    <a:pt x="23069" y="1549"/>
                    <a:pt x="23045" y="1536"/>
                    <a:pt x="23021" y="1536"/>
                  </a:cubicBezTo>
                  <a:cubicBezTo>
                    <a:pt x="23003" y="1536"/>
                    <a:pt x="22986" y="1543"/>
                    <a:pt x="22976" y="1557"/>
                  </a:cubicBezTo>
                  <a:cubicBezTo>
                    <a:pt x="22928" y="1666"/>
                    <a:pt x="22832" y="1698"/>
                    <a:pt x="22721" y="1698"/>
                  </a:cubicBezTo>
                  <a:cubicBezTo>
                    <a:pt x="22575" y="1698"/>
                    <a:pt x="22404" y="1643"/>
                    <a:pt x="22288" y="1643"/>
                  </a:cubicBezTo>
                  <a:cubicBezTo>
                    <a:pt x="22283" y="1643"/>
                    <a:pt x="22279" y="1643"/>
                    <a:pt x="22274" y="1644"/>
                  </a:cubicBezTo>
                  <a:cubicBezTo>
                    <a:pt x="22213" y="1644"/>
                    <a:pt x="22187" y="1722"/>
                    <a:pt x="22239" y="1756"/>
                  </a:cubicBezTo>
                  <a:lnTo>
                    <a:pt x="22291" y="1791"/>
                  </a:lnTo>
                  <a:cubicBezTo>
                    <a:pt x="22213" y="1843"/>
                    <a:pt x="22118" y="1878"/>
                    <a:pt x="22014" y="1886"/>
                  </a:cubicBezTo>
                  <a:cubicBezTo>
                    <a:pt x="21893" y="1904"/>
                    <a:pt x="21780" y="1938"/>
                    <a:pt x="21667" y="1982"/>
                  </a:cubicBezTo>
                  <a:cubicBezTo>
                    <a:pt x="21555" y="2034"/>
                    <a:pt x="21451" y="2094"/>
                    <a:pt x="21356" y="2181"/>
                  </a:cubicBezTo>
                  <a:cubicBezTo>
                    <a:pt x="21260" y="2267"/>
                    <a:pt x="21182" y="2406"/>
                    <a:pt x="21044" y="2415"/>
                  </a:cubicBezTo>
                  <a:cubicBezTo>
                    <a:pt x="20983" y="2423"/>
                    <a:pt x="20966" y="2493"/>
                    <a:pt x="21009" y="2527"/>
                  </a:cubicBezTo>
                  <a:cubicBezTo>
                    <a:pt x="21070" y="2553"/>
                    <a:pt x="20888" y="2631"/>
                    <a:pt x="20879" y="2631"/>
                  </a:cubicBezTo>
                  <a:cubicBezTo>
                    <a:pt x="20844" y="2649"/>
                    <a:pt x="20801" y="2666"/>
                    <a:pt x="20775" y="2692"/>
                  </a:cubicBezTo>
                  <a:cubicBezTo>
                    <a:pt x="20697" y="2744"/>
                    <a:pt x="20688" y="2848"/>
                    <a:pt x="20740" y="2917"/>
                  </a:cubicBezTo>
                  <a:cubicBezTo>
                    <a:pt x="20775" y="2961"/>
                    <a:pt x="20818" y="2978"/>
                    <a:pt x="20853" y="3013"/>
                  </a:cubicBezTo>
                  <a:cubicBezTo>
                    <a:pt x="20896" y="3073"/>
                    <a:pt x="20879" y="3151"/>
                    <a:pt x="20888" y="3220"/>
                  </a:cubicBezTo>
                  <a:cubicBezTo>
                    <a:pt x="20905" y="3290"/>
                    <a:pt x="20940" y="3368"/>
                    <a:pt x="20948" y="3437"/>
                  </a:cubicBezTo>
                  <a:cubicBezTo>
                    <a:pt x="20966" y="3480"/>
                    <a:pt x="20957" y="3532"/>
                    <a:pt x="20940" y="3576"/>
                  </a:cubicBezTo>
                  <a:cubicBezTo>
                    <a:pt x="20922" y="3602"/>
                    <a:pt x="20896" y="3619"/>
                    <a:pt x="20862" y="3619"/>
                  </a:cubicBezTo>
                  <a:cubicBezTo>
                    <a:pt x="20914" y="3524"/>
                    <a:pt x="20870" y="3394"/>
                    <a:pt x="20766" y="3359"/>
                  </a:cubicBezTo>
                  <a:cubicBezTo>
                    <a:pt x="20760" y="3357"/>
                    <a:pt x="20753" y="3356"/>
                    <a:pt x="20747" y="3356"/>
                  </a:cubicBezTo>
                  <a:cubicBezTo>
                    <a:pt x="20728" y="3356"/>
                    <a:pt x="20710" y="3366"/>
                    <a:pt x="20697" y="3385"/>
                  </a:cubicBezTo>
                  <a:cubicBezTo>
                    <a:pt x="20657" y="3479"/>
                    <a:pt x="20561" y="3497"/>
                    <a:pt x="20457" y="3497"/>
                  </a:cubicBezTo>
                  <a:cubicBezTo>
                    <a:pt x="20393" y="3497"/>
                    <a:pt x="20326" y="3490"/>
                    <a:pt x="20266" y="3490"/>
                  </a:cubicBezTo>
                  <a:cubicBezTo>
                    <a:pt x="20234" y="3490"/>
                    <a:pt x="20204" y="3492"/>
                    <a:pt x="20177" y="3498"/>
                  </a:cubicBezTo>
                  <a:cubicBezTo>
                    <a:pt x="20091" y="3515"/>
                    <a:pt x="20021" y="3567"/>
                    <a:pt x="19969" y="3636"/>
                  </a:cubicBezTo>
                  <a:cubicBezTo>
                    <a:pt x="19939" y="3667"/>
                    <a:pt x="19915" y="3675"/>
                    <a:pt x="19889" y="3675"/>
                  </a:cubicBezTo>
                  <a:cubicBezTo>
                    <a:pt x="19863" y="3675"/>
                    <a:pt x="19835" y="3667"/>
                    <a:pt x="19796" y="3662"/>
                  </a:cubicBezTo>
                  <a:cubicBezTo>
                    <a:pt x="19753" y="3662"/>
                    <a:pt x="19709" y="3671"/>
                    <a:pt x="19675" y="3688"/>
                  </a:cubicBezTo>
                  <a:cubicBezTo>
                    <a:pt x="19528" y="3740"/>
                    <a:pt x="19450" y="3905"/>
                    <a:pt x="19502" y="4061"/>
                  </a:cubicBezTo>
                  <a:cubicBezTo>
                    <a:pt x="19554" y="4165"/>
                    <a:pt x="19649" y="4234"/>
                    <a:pt x="19770" y="4234"/>
                  </a:cubicBezTo>
                  <a:cubicBezTo>
                    <a:pt x="19753" y="4338"/>
                    <a:pt x="19787" y="4442"/>
                    <a:pt x="19848" y="4529"/>
                  </a:cubicBezTo>
                  <a:cubicBezTo>
                    <a:pt x="19943" y="4659"/>
                    <a:pt x="20091" y="4737"/>
                    <a:pt x="20195" y="4858"/>
                  </a:cubicBezTo>
                  <a:cubicBezTo>
                    <a:pt x="20325" y="5014"/>
                    <a:pt x="20273" y="5256"/>
                    <a:pt x="20264" y="5447"/>
                  </a:cubicBezTo>
                  <a:cubicBezTo>
                    <a:pt x="20247" y="5586"/>
                    <a:pt x="20264" y="5949"/>
                    <a:pt x="20065" y="5984"/>
                  </a:cubicBezTo>
                  <a:cubicBezTo>
                    <a:pt x="20056" y="5941"/>
                    <a:pt x="20030" y="5889"/>
                    <a:pt x="20004" y="5854"/>
                  </a:cubicBezTo>
                  <a:cubicBezTo>
                    <a:pt x="19926" y="5741"/>
                    <a:pt x="19987" y="5655"/>
                    <a:pt x="20004" y="5525"/>
                  </a:cubicBezTo>
                  <a:cubicBezTo>
                    <a:pt x="20013" y="5438"/>
                    <a:pt x="19987" y="5343"/>
                    <a:pt x="19909" y="5274"/>
                  </a:cubicBezTo>
                  <a:cubicBezTo>
                    <a:pt x="19969" y="5204"/>
                    <a:pt x="20030" y="5135"/>
                    <a:pt x="20091" y="5066"/>
                  </a:cubicBezTo>
                  <a:cubicBezTo>
                    <a:pt x="20117" y="5040"/>
                    <a:pt x="20108" y="4996"/>
                    <a:pt x="20073" y="4970"/>
                  </a:cubicBezTo>
                  <a:lnTo>
                    <a:pt x="19164" y="4520"/>
                  </a:lnTo>
                  <a:cubicBezTo>
                    <a:pt x="19153" y="4512"/>
                    <a:pt x="19141" y="4508"/>
                    <a:pt x="19129" y="4508"/>
                  </a:cubicBezTo>
                  <a:cubicBezTo>
                    <a:pt x="19104" y="4508"/>
                    <a:pt x="19080" y="4525"/>
                    <a:pt x="19068" y="4555"/>
                  </a:cubicBezTo>
                  <a:cubicBezTo>
                    <a:pt x="19068" y="4572"/>
                    <a:pt x="19060" y="4598"/>
                    <a:pt x="19051" y="4624"/>
                  </a:cubicBezTo>
                  <a:cubicBezTo>
                    <a:pt x="19029" y="4611"/>
                    <a:pt x="19004" y="4605"/>
                    <a:pt x="18980" y="4605"/>
                  </a:cubicBezTo>
                  <a:cubicBezTo>
                    <a:pt x="18938" y="4605"/>
                    <a:pt x="18897" y="4622"/>
                    <a:pt x="18869" y="4650"/>
                  </a:cubicBezTo>
                  <a:cubicBezTo>
                    <a:pt x="18843" y="4667"/>
                    <a:pt x="18843" y="4702"/>
                    <a:pt x="18852" y="4728"/>
                  </a:cubicBezTo>
                  <a:cubicBezTo>
                    <a:pt x="18878" y="4763"/>
                    <a:pt x="18904" y="4806"/>
                    <a:pt x="18921" y="4849"/>
                  </a:cubicBezTo>
                  <a:cubicBezTo>
                    <a:pt x="18916" y="4855"/>
                    <a:pt x="18907" y="4857"/>
                    <a:pt x="18897" y="4857"/>
                  </a:cubicBezTo>
                  <a:cubicBezTo>
                    <a:pt x="18875" y="4857"/>
                    <a:pt x="18846" y="4846"/>
                    <a:pt x="18834" y="4840"/>
                  </a:cubicBezTo>
                  <a:cubicBezTo>
                    <a:pt x="18774" y="4814"/>
                    <a:pt x="18731" y="4763"/>
                    <a:pt x="18661" y="4754"/>
                  </a:cubicBezTo>
                  <a:cubicBezTo>
                    <a:pt x="18656" y="4753"/>
                    <a:pt x="18651" y="4753"/>
                    <a:pt x="18645" y="4753"/>
                  </a:cubicBezTo>
                  <a:cubicBezTo>
                    <a:pt x="18549" y="4753"/>
                    <a:pt x="18471" y="4828"/>
                    <a:pt x="18479" y="4927"/>
                  </a:cubicBezTo>
                  <a:cubicBezTo>
                    <a:pt x="18479" y="5057"/>
                    <a:pt x="18592" y="5118"/>
                    <a:pt x="18687" y="5178"/>
                  </a:cubicBezTo>
                  <a:cubicBezTo>
                    <a:pt x="18774" y="5239"/>
                    <a:pt x="18852" y="5317"/>
                    <a:pt x="18904" y="5412"/>
                  </a:cubicBezTo>
                  <a:cubicBezTo>
                    <a:pt x="18843" y="5378"/>
                    <a:pt x="18791" y="5334"/>
                    <a:pt x="18731" y="5300"/>
                  </a:cubicBezTo>
                  <a:cubicBezTo>
                    <a:pt x="18627" y="5222"/>
                    <a:pt x="18453" y="5109"/>
                    <a:pt x="18427" y="4979"/>
                  </a:cubicBezTo>
                  <a:cubicBezTo>
                    <a:pt x="18419" y="4918"/>
                    <a:pt x="18419" y="4858"/>
                    <a:pt x="18427" y="4789"/>
                  </a:cubicBezTo>
                  <a:cubicBezTo>
                    <a:pt x="18419" y="4737"/>
                    <a:pt x="18410" y="4676"/>
                    <a:pt x="18393" y="4624"/>
                  </a:cubicBezTo>
                  <a:cubicBezTo>
                    <a:pt x="18367" y="4555"/>
                    <a:pt x="18349" y="4494"/>
                    <a:pt x="18341" y="4425"/>
                  </a:cubicBezTo>
                  <a:cubicBezTo>
                    <a:pt x="18341" y="4381"/>
                    <a:pt x="18358" y="4347"/>
                    <a:pt x="18367" y="4303"/>
                  </a:cubicBezTo>
                  <a:cubicBezTo>
                    <a:pt x="18375" y="4286"/>
                    <a:pt x="18384" y="4269"/>
                    <a:pt x="18401" y="4260"/>
                  </a:cubicBezTo>
                  <a:cubicBezTo>
                    <a:pt x="18445" y="4225"/>
                    <a:pt x="18436" y="4156"/>
                    <a:pt x="18384" y="4147"/>
                  </a:cubicBezTo>
                  <a:cubicBezTo>
                    <a:pt x="18373" y="4126"/>
                    <a:pt x="18350" y="4115"/>
                    <a:pt x="18328" y="4115"/>
                  </a:cubicBezTo>
                  <a:cubicBezTo>
                    <a:pt x="18313" y="4115"/>
                    <a:pt x="18299" y="4120"/>
                    <a:pt x="18289" y="4130"/>
                  </a:cubicBezTo>
                  <a:cubicBezTo>
                    <a:pt x="18211" y="4217"/>
                    <a:pt x="18176" y="4329"/>
                    <a:pt x="18185" y="4442"/>
                  </a:cubicBezTo>
                  <a:cubicBezTo>
                    <a:pt x="18185" y="4485"/>
                    <a:pt x="18193" y="4537"/>
                    <a:pt x="18211" y="4581"/>
                  </a:cubicBezTo>
                  <a:lnTo>
                    <a:pt x="18211" y="4615"/>
                  </a:lnTo>
                  <a:lnTo>
                    <a:pt x="18211" y="4814"/>
                  </a:lnTo>
                  <a:cubicBezTo>
                    <a:pt x="18193" y="4832"/>
                    <a:pt x="18176" y="4849"/>
                    <a:pt x="18150" y="4858"/>
                  </a:cubicBezTo>
                  <a:cubicBezTo>
                    <a:pt x="18063" y="4910"/>
                    <a:pt x="17968" y="4936"/>
                    <a:pt x="17933" y="5040"/>
                  </a:cubicBezTo>
                  <a:cubicBezTo>
                    <a:pt x="17907" y="5135"/>
                    <a:pt x="17933" y="5239"/>
                    <a:pt x="18011" y="5300"/>
                  </a:cubicBezTo>
                  <a:lnTo>
                    <a:pt x="18020" y="5300"/>
                  </a:lnTo>
                  <a:cubicBezTo>
                    <a:pt x="18027" y="5321"/>
                    <a:pt x="18046" y="5337"/>
                    <a:pt x="18072" y="5337"/>
                  </a:cubicBezTo>
                  <a:cubicBezTo>
                    <a:pt x="18077" y="5337"/>
                    <a:pt x="18083" y="5336"/>
                    <a:pt x="18089" y="5334"/>
                  </a:cubicBezTo>
                  <a:cubicBezTo>
                    <a:pt x="18093" y="5334"/>
                    <a:pt x="18096" y="5333"/>
                    <a:pt x="18099" y="5333"/>
                  </a:cubicBezTo>
                  <a:cubicBezTo>
                    <a:pt x="18169" y="5333"/>
                    <a:pt x="18089" y="5526"/>
                    <a:pt x="18089" y="5551"/>
                  </a:cubicBezTo>
                  <a:cubicBezTo>
                    <a:pt x="18072" y="5612"/>
                    <a:pt x="18072" y="5664"/>
                    <a:pt x="18089" y="5724"/>
                  </a:cubicBezTo>
                  <a:cubicBezTo>
                    <a:pt x="18107" y="5854"/>
                    <a:pt x="18176" y="5975"/>
                    <a:pt x="18133" y="6114"/>
                  </a:cubicBezTo>
                  <a:cubicBezTo>
                    <a:pt x="18098" y="6218"/>
                    <a:pt x="18020" y="6331"/>
                    <a:pt x="18063" y="6443"/>
                  </a:cubicBezTo>
                  <a:cubicBezTo>
                    <a:pt x="18098" y="6530"/>
                    <a:pt x="18167" y="6590"/>
                    <a:pt x="18263" y="6608"/>
                  </a:cubicBezTo>
                  <a:cubicBezTo>
                    <a:pt x="18375" y="6651"/>
                    <a:pt x="18505" y="6651"/>
                    <a:pt x="18618" y="6694"/>
                  </a:cubicBezTo>
                  <a:cubicBezTo>
                    <a:pt x="18739" y="6738"/>
                    <a:pt x="18938" y="6833"/>
                    <a:pt x="18973" y="6972"/>
                  </a:cubicBezTo>
                  <a:cubicBezTo>
                    <a:pt x="18990" y="7032"/>
                    <a:pt x="18956" y="7102"/>
                    <a:pt x="18947" y="7171"/>
                  </a:cubicBezTo>
                  <a:cubicBezTo>
                    <a:pt x="18947" y="7223"/>
                    <a:pt x="18956" y="7284"/>
                    <a:pt x="18973" y="7336"/>
                  </a:cubicBezTo>
                  <a:cubicBezTo>
                    <a:pt x="19008" y="7431"/>
                    <a:pt x="19068" y="7517"/>
                    <a:pt x="19146" y="7595"/>
                  </a:cubicBezTo>
                  <a:cubicBezTo>
                    <a:pt x="19074" y="7639"/>
                    <a:pt x="18995" y="7658"/>
                    <a:pt x="18915" y="7658"/>
                  </a:cubicBezTo>
                  <a:cubicBezTo>
                    <a:pt x="18900" y="7658"/>
                    <a:pt x="18885" y="7657"/>
                    <a:pt x="18869" y="7656"/>
                  </a:cubicBezTo>
                  <a:cubicBezTo>
                    <a:pt x="18895" y="7604"/>
                    <a:pt x="18895" y="7552"/>
                    <a:pt x="18886" y="7509"/>
                  </a:cubicBezTo>
                  <a:cubicBezTo>
                    <a:pt x="18886" y="7474"/>
                    <a:pt x="18869" y="7440"/>
                    <a:pt x="18852" y="7405"/>
                  </a:cubicBezTo>
                  <a:cubicBezTo>
                    <a:pt x="18817" y="7353"/>
                    <a:pt x="18731" y="7336"/>
                    <a:pt x="18705" y="7284"/>
                  </a:cubicBezTo>
                  <a:cubicBezTo>
                    <a:pt x="18679" y="7232"/>
                    <a:pt x="18705" y="7171"/>
                    <a:pt x="18713" y="7128"/>
                  </a:cubicBezTo>
                  <a:cubicBezTo>
                    <a:pt x="18713" y="7084"/>
                    <a:pt x="18705" y="7041"/>
                    <a:pt x="18696" y="7006"/>
                  </a:cubicBezTo>
                  <a:cubicBezTo>
                    <a:pt x="18661" y="6937"/>
                    <a:pt x="18592" y="6885"/>
                    <a:pt x="18514" y="6868"/>
                  </a:cubicBezTo>
                  <a:cubicBezTo>
                    <a:pt x="18488" y="6858"/>
                    <a:pt x="18462" y="6853"/>
                    <a:pt x="18436" y="6853"/>
                  </a:cubicBezTo>
                  <a:cubicBezTo>
                    <a:pt x="18394" y="6853"/>
                    <a:pt x="18353" y="6867"/>
                    <a:pt x="18315" y="6894"/>
                  </a:cubicBezTo>
                  <a:cubicBezTo>
                    <a:pt x="18219" y="6954"/>
                    <a:pt x="18254" y="7076"/>
                    <a:pt x="18254" y="7171"/>
                  </a:cubicBezTo>
                  <a:cubicBezTo>
                    <a:pt x="18263" y="7310"/>
                    <a:pt x="18228" y="7440"/>
                    <a:pt x="18159" y="7552"/>
                  </a:cubicBezTo>
                  <a:cubicBezTo>
                    <a:pt x="18089" y="7647"/>
                    <a:pt x="17985" y="7717"/>
                    <a:pt x="17925" y="7812"/>
                  </a:cubicBezTo>
                  <a:cubicBezTo>
                    <a:pt x="17864" y="7916"/>
                    <a:pt x="17864" y="8037"/>
                    <a:pt x="17812" y="8141"/>
                  </a:cubicBezTo>
                  <a:cubicBezTo>
                    <a:pt x="17760" y="8228"/>
                    <a:pt x="17674" y="8280"/>
                    <a:pt x="17578" y="8297"/>
                  </a:cubicBezTo>
                  <a:cubicBezTo>
                    <a:pt x="17557" y="8301"/>
                    <a:pt x="17535" y="8303"/>
                    <a:pt x="17514" y="8303"/>
                  </a:cubicBezTo>
                  <a:cubicBezTo>
                    <a:pt x="17483" y="8303"/>
                    <a:pt x="17453" y="8299"/>
                    <a:pt x="17422" y="8289"/>
                  </a:cubicBezTo>
                  <a:cubicBezTo>
                    <a:pt x="17405" y="8289"/>
                    <a:pt x="17318" y="8254"/>
                    <a:pt x="17318" y="8228"/>
                  </a:cubicBezTo>
                  <a:cubicBezTo>
                    <a:pt x="17318" y="8202"/>
                    <a:pt x="17405" y="8176"/>
                    <a:pt x="17422" y="8159"/>
                  </a:cubicBezTo>
                  <a:cubicBezTo>
                    <a:pt x="17457" y="8133"/>
                    <a:pt x="17483" y="8098"/>
                    <a:pt x="17500" y="8063"/>
                  </a:cubicBezTo>
                  <a:cubicBezTo>
                    <a:pt x="17544" y="7968"/>
                    <a:pt x="17544" y="7873"/>
                    <a:pt x="17622" y="7803"/>
                  </a:cubicBezTo>
                  <a:cubicBezTo>
                    <a:pt x="17708" y="7751"/>
                    <a:pt x="17778" y="7682"/>
                    <a:pt x="17847" y="7613"/>
                  </a:cubicBezTo>
                  <a:cubicBezTo>
                    <a:pt x="17890" y="7535"/>
                    <a:pt x="17907" y="7440"/>
                    <a:pt x="17890" y="7344"/>
                  </a:cubicBezTo>
                  <a:cubicBezTo>
                    <a:pt x="17873" y="7292"/>
                    <a:pt x="17907" y="7240"/>
                    <a:pt x="17959" y="7223"/>
                  </a:cubicBezTo>
                  <a:cubicBezTo>
                    <a:pt x="18003" y="7197"/>
                    <a:pt x="18037" y="7162"/>
                    <a:pt x="18055" y="7110"/>
                  </a:cubicBezTo>
                  <a:cubicBezTo>
                    <a:pt x="18081" y="7006"/>
                    <a:pt x="17968" y="6946"/>
                    <a:pt x="17925" y="6859"/>
                  </a:cubicBezTo>
                  <a:cubicBezTo>
                    <a:pt x="17899" y="6790"/>
                    <a:pt x="17890" y="6712"/>
                    <a:pt x="17899" y="6634"/>
                  </a:cubicBezTo>
                  <a:lnTo>
                    <a:pt x="17890" y="6365"/>
                  </a:lnTo>
                  <a:cubicBezTo>
                    <a:pt x="17873" y="6053"/>
                    <a:pt x="17812" y="5698"/>
                    <a:pt x="17933" y="5404"/>
                  </a:cubicBezTo>
                  <a:cubicBezTo>
                    <a:pt x="17942" y="5360"/>
                    <a:pt x="17907" y="5326"/>
                    <a:pt x="17873" y="5326"/>
                  </a:cubicBezTo>
                  <a:lnTo>
                    <a:pt x="17734" y="5308"/>
                  </a:lnTo>
                  <a:lnTo>
                    <a:pt x="17717" y="5308"/>
                  </a:lnTo>
                  <a:cubicBezTo>
                    <a:pt x="17691" y="5239"/>
                    <a:pt x="17630" y="5178"/>
                    <a:pt x="17561" y="5152"/>
                  </a:cubicBezTo>
                  <a:cubicBezTo>
                    <a:pt x="17648" y="5031"/>
                    <a:pt x="17726" y="4910"/>
                    <a:pt x="17795" y="4780"/>
                  </a:cubicBezTo>
                  <a:cubicBezTo>
                    <a:pt x="17856" y="4667"/>
                    <a:pt x="17968" y="4503"/>
                    <a:pt x="17951" y="4364"/>
                  </a:cubicBezTo>
                  <a:cubicBezTo>
                    <a:pt x="17942" y="4260"/>
                    <a:pt x="17864" y="4182"/>
                    <a:pt x="17769" y="4165"/>
                  </a:cubicBezTo>
                  <a:cubicBezTo>
                    <a:pt x="17717" y="4147"/>
                    <a:pt x="17665" y="4139"/>
                    <a:pt x="17604" y="4139"/>
                  </a:cubicBezTo>
                  <a:cubicBezTo>
                    <a:pt x="17570" y="4143"/>
                    <a:pt x="17537" y="4145"/>
                    <a:pt x="17505" y="4145"/>
                  </a:cubicBezTo>
                  <a:cubicBezTo>
                    <a:pt x="17472" y="4145"/>
                    <a:pt x="17440" y="4143"/>
                    <a:pt x="17405" y="4139"/>
                  </a:cubicBezTo>
                  <a:cubicBezTo>
                    <a:pt x="17332" y="4124"/>
                    <a:pt x="17289" y="4004"/>
                    <a:pt x="17215" y="4004"/>
                  </a:cubicBezTo>
                  <a:cubicBezTo>
                    <a:pt x="17202" y="4004"/>
                    <a:pt x="17187" y="4008"/>
                    <a:pt x="17171" y="4017"/>
                  </a:cubicBezTo>
                  <a:cubicBezTo>
                    <a:pt x="17128" y="4043"/>
                    <a:pt x="17110" y="4087"/>
                    <a:pt x="17110" y="4139"/>
                  </a:cubicBezTo>
                  <a:cubicBezTo>
                    <a:pt x="17102" y="4217"/>
                    <a:pt x="17093" y="4303"/>
                    <a:pt x="17084" y="4390"/>
                  </a:cubicBezTo>
                  <a:cubicBezTo>
                    <a:pt x="17015" y="4702"/>
                    <a:pt x="16877" y="4996"/>
                    <a:pt x="16669" y="5248"/>
                  </a:cubicBezTo>
                  <a:cubicBezTo>
                    <a:pt x="16565" y="5378"/>
                    <a:pt x="16625" y="5525"/>
                    <a:pt x="16634" y="5689"/>
                  </a:cubicBezTo>
                  <a:cubicBezTo>
                    <a:pt x="16634" y="5889"/>
                    <a:pt x="16599" y="6097"/>
                    <a:pt x="16521" y="6287"/>
                  </a:cubicBezTo>
                  <a:cubicBezTo>
                    <a:pt x="16513" y="6305"/>
                    <a:pt x="16521" y="6331"/>
                    <a:pt x="16539" y="6348"/>
                  </a:cubicBezTo>
                  <a:cubicBezTo>
                    <a:pt x="16669" y="6495"/>
                    <a:pt x="16825" y="6625"/>
                    <a:pt x="16998" y="6720"/>
                  </a:cubicBezTo>
                  <a:cubicBezTo>
                    <a:pt x="16946" y="6816"/>
                    <a:pt x="16885" y="6920"/>
                    <a:pt x="16842" y="7015"/>
                  </a:cubicBezTo>
                  <a:cubicBezTo>
                    <a:pt x="16833" y="7015"/>
                    <a:pt x="16833" y="7006"/>
                    <a:pt x="16825" y="7006"/>
                  </a:cubicBezTo>
                  <a:cubicBezTo>
                    <a:pt x="16790" y="6989"/>
                    <a:pt x="16755" y="6963"/>
                    <a:pt x="16729" y="6946"/>
                  </a:cubicBezTo>
                  <a:cubicBezTo>
                    <a:pt x="16660" y="6894"/>
                    <a:pt x="16591" y="6842"/>
                    <a:pt x="16530" y="6781"/>
                  </a:cubicBezTo>
                  <a:cubicBezTo>
                    <a:pt x="16435" y="6686"/>
                    <a:pt x="16357" y="6539"/>
                    <a:pt x="16218" y="6504"/>
                  </a:cubicBezTo>
                  <a:cubicBezTo>
                    <a:pt x="16140" y="6495"/>
                    <a:pt x="16080" y="6521"/>
                    <a:pt x="16045" y="6435"/>
                  </a:cubicBezTo>
                  <a:cubicBezTo>
                    <a:pt x="16028" y="6383"/>
                    <a:pt x="16010" y="6339"/>
                    <a:pt x="15993" y="6287"/>
                  </a:cubicBezTo>
                  <a:cubicBezTo>
                    <a:pt x="15941" y="6206"/>
                    <a:pt x="15857" y="6162"/>
                    <a:pt x="15764" y="6162"/>
                  </a:cubicBezTo>
                  <a:cubicBezTo>
                    <a:pt x="15748" y="6162"/>
                    <a:pt x="15732" y="6163"/>
                    <a:pt x="15716" y="6166"/>
                  </a:cubicBezTo>
                  <a:cubicBezTo>
                    <a:pt x="15696" y="6168"/>
                    <a:pt x="15676" y="6169"/>
                    <a:pt x="15656" y="6169"/>
                  </a:cubicBezTo>
                  <a:cubicBezTo>
                    <a:pt x="15519" y="6169"/>
                    <a:pt x="15380" y="6117"/>
                    <a:pt x="15274" y="6019"/>
                  </a:cubicBezTo>
                  <a:cubicBezTo>
                    <a:pt x="15218" y="5969"/>
                    <a:pt x="15150" y="5903"/>
                    <a:pt x="15066" y="5903"/>
                  </a:cubicBezTo>
                  <a:cubicBezTo>
                    <a:pt x="15047" y="5903"/>
                    <a:pt x="15026" y="5907"/>
                    <a:pt x="15005" y="5915"/>
                  </a:cubicBezTo>
                  <a:cubicBezTo>
                    <a:pt x="14919" y="5949"/>
                    <a:pt x="14893" y="6071"/>
                    <a:pt x="14971" y="6140"/>
                  </a:cubicBezTo>
                  <a:cubicBezTo>
                    <a:pt x="15083" y="6261"/>
                    <a:pt x="15196" y="6374"/>
                    <a:pt x="15308" y="6487"/>
                  </a:cubicBezTo>
                  <a:cubicBezTo>
                    <a:pt x="15205" y="6573"/>
                    <a:pt x="15144" y="6694"/>
                    <a:pt x="15135" y="6824"/>
                  </a:cubicBezTo>
                  <a:cubicBezTo>
                    <a:pt x="15135" y="6868"/>
                    <a:pt x="15135" y="6954"/>
                    <a:pt x="15101" y="6989"/>
                  </a:cubicBezTo>
                  <a:cubicBezTo>
                    <a:pt x="15081" y="7004"/>
                    <a:pt x="15067" y="7010"/>
                    <a:pt x="15056" y="7010"/>
                  </a:cubicBezTo>
                  <a:cubicBezTo>
                    <a:pt x="15022" y="7010"/>
                    <a:pt x="15020" y="6952"/>
                    <a:pt x="15014" y="6920"/>
                  </a:cubicBezTo>
                  <a:cubicBezTo>
                    <a:pt x="15005" y="6859"/>
                    <a:pt x="14971" y="6807"/>
                    <a:pt x="14919" y="6781"/>
                  </a:cubicBezTo>
                  <a:cubicBezTo>
                    <a:pt x="14908" y="6773"/>
                    <a:pt x="14896" y="6769"/>
                    <a:pt x="14884" y="6769"/>
                  </a:cubicBezTo>
                  <a:cubicBezTo>
                    <a:pt x="14860" y="6769"/>
                    <a:pt x="14838" y="6786"/>
                    <a:pt x="14832" y="6816"/>
                  </a:cubicBezTo>
                  <a:cubicBezTo>
                    <a:pt x="14818" y="6859"/>
                    <a:pt x="14777" y="6872"/>
                    <a:pt x="14730" y="6872"/>
                  </a:cubicBezTo>
                  <a:cubicBezTo>
                    <a:pt x="14665" y="6872"/>
                    <a:pt x="14586" y="6847"/>
                    <a:pt x="14546" y="6842"/>
                  </a:cubicBezTo>
                  <a:cubicBezTo>
                    <a:pt x="14503" y="6842"/>
                    <a:pt x="14451" y="6850"/>
                    <a:pt x="14416" y="6868"/>
                  </a:cubicBezTo>
                  <a:cubicBezTo>
                    <a:pt x="14373" y="6885"/>
                    <a:pt x="14356" y="6920"/>
                    <a:pt x="14321" y="6937"/>
                  </a:cubicBezTo>
                  <a:cubicBezTo>
                    <a:pt x="14311" y="6944"/>
                    <a:pt x="14301" y="6947"/>
                    <a:pt x="14289" y="6947"/>
                  </a:cubicBezTo>
                  <a:cubicBezTo>
                    <a:pt x="14258" y="6947"/>
                    <a:pt x="14220" y="6928"/>
                    <a:pt x="14182" y="6928"/>
                  </a:cubicBezTo>
                  <a:cubicBezTo>
                    <a:pt x="14173" y="6926"/>
                    <a:pt x="14164" y="6925"/>
                    <a:pt x="14154" y="6925"/>
                  </a:cubicBezTo>
                  <a:cubicBezTo>
                    <a:pt x="14129" y="6925"/>
                    <a:pt x="14104" y="6933"/>
                    <a:pt x="14078" y="6946"/>
                  </a:cubicBezTo>
                  <a:cubicBezTo>
                    <a:pt x="14026" y="6972"/>
                    <a:pt x="13922" y="7093"/>
                    <a:pt x="13844" y="7110"/>
                  </a:cubicBezTo>
                  <a:cubicBezTo>
                    <a:pt x="13922" y="6989"/>
                    <a:pt x="13957" y="6842"/>
                    <a:pt x="13948" y="6694"/>
                  </a:cubicBezTo>
                  <a:cubicBezTo>
                    <a:pt x="13948" y="6660"/>
                    <a:pt x="13916" y="6637"/>
                    <a:pt x="13881" y="6637"/>
                  </a:cubicBezTo>
                  <a:cubicBezTo>
                    <a:pt x="13872" y="6637"/>
                    <a:pt x="13862" y="6639"/>
                    <a:pt x="13853" y="6642"/>
                  </a:cubicBezTo>
                  <a:cubicBezTo>
                    <a:pt x="13628" y="6755"/>
                    <a:pt x="13437" y="6928"/>
                    <a:pt x="13299" y="7145"/>
                  </a:cubicBezTo>
                  <a:cubicBezTo>
                    <a:pt x="13186" y="7162"/>
                    <a:pt x="13082" y="7206"/>
                    <a:pt x="12995" y="7275"/>
                  </a:cubicBezTo>
                  <a:cubicBezTo>
                    <a:pt x="12943" y="7310"/>
                    <a:pt x="12891" y="7344"/>
                    <a:pt x="12839" y="7379"/>
                  </a:cubicBezTo>
                  <a:cubicBezTo>
                    <a:pt x="12770" y="7414"/>
                    <a:pt x="12692" y="7431"/>
                    <a:pt x="12623" y="7440"/>
                  </a:cubicBezTo>
                  <a:cubicBezTo>
                    <a:pt x="12467" y="7474"/>
                    <a:pt x="12458" y="7578"/>
                    <a:pt x="12424" y="7717"/>
                  </a:cubicBezTo>
                  <a:cubicBezTo>
                    <a:pt x="12411" y="7754"/>
                    <a:pt x="12394" y="7786"/>
                    <a:pt x="12361" y="7786"/>
                  </a:cubicBezTo>
                  <a:cubicBezTo>
                    <a:pt x="12347" y="7786"/>
                    <a:pt x="12331" y="7781"/>
                    <a:pt x="12311" y="7769"/>
                  </a:cubicBezTo>
                  <a:cubicBezTo>
                    <a:pt x="12285" y="7743"/>
                    <a:pt x="12250" y="7717"/>
                    <a:pt x="12224" y="7682"/>
                  </a:cubicBezTo>
                  <a:cubicBezTo>
                    <a:pt x="12207" y="7656"/>
                    <a:pt x="12155" y="7621"/>
                    <a:pt x="12155" y="7587"/>
                  </a:cubicBezTo>
                  <a:cubicBezTo>
                    <a:pt x="12155" y="7552"/>
                    <a:pt x="12190" y="7543"/>
                    <a:pt x="12216" y="7517"/>
                  </a:cubicBezTo>
                  <a:cubicBezTo>
                    <a:pt x="12294" y="7422"/>
                    <a:pt x="12302" y="7292"/>
                    <a:pt x="12250" y="7180"/>
                  </a:cubicBezTo>
                  <a:cubicBezTo>
                    <a:pt x="12233" y="7136"/>
                    <a:pt x="12190" y="7102"/>
                    <a:pt x="12146" y="7093"/>
                  </a:cubicBezTo>
                  <a:cubicBezTo>
                    <a:pt x="12112" y="7093"/>
                    <a:pt x="12077" y="7102"/>
                    <a:pt x="12042" y="7102"/>
                  </a:cubicBezTo>
                  <a:cubicBezTo>
                    <a:pt x="11990" y="7093"/>
                    <a:pt x="11938" y="7067"/>
                    <a:pt x="11904" y="7015"/>
                  </a:cubicBezTo>
                  <a:cubicBezTo>
                    <a:pt x="11865" y="6971"/>
                    <a:pt x="11803" y="6927"/>
                    <a:pt x="11742" y="6927"/>
                  </a:cubicBezTo>
                  <a:cubicBezTo>
                    <a:pt x="11707" y="6927"/>
                    <a:pt x="11673" y="6942"/>
                    <a:pt x="11644" y="6980"/>
                  </a:cubicBezTo>
                  <a:cubicBezTo>
                    <a:pt x="11618" y="7024"/>
                    <a:pt x="11618" y="7076"/>
                    <a:pt x="11635" y="7128"/>
                  </a:cubicBezTo>
                  <a:cubicBezTo>
                    <a:pt x="11653" y="7223"/>
                    <a:pt x="11661" y="7327"/>
                    <a:pt x="11670" y="7431"/>
                  </a:cubicBezTo>
                  <a:cubicBezTo>
                    <a:pt x="11670" y="7543"/>
                    <a:pt x="11661" y="7647"/>
                    <a:pt x="11661" y="7760"/>
                  </a:cubicBezTo>
                  <a:cubicBezTo>
                    <a:pt x="11653" y="7821"/>
                    <a:pt x="11696" y="7881"/>
                    <a:pt x="11756" y="7907"/>
                  </a:cubicBezTo>
                  <a:cubicBezTo>
                    <a:pt x="11834" y="7959"/>
                    <a:pt x="11782" y="8081"/>
                    <a:pt x="11756" y="8159"/>
                  </a:cubicBezTo>
                  <a:cubicBezTo>
                    <a:pt x="11731" y="8219"/>
                    <a:pt x="11705" y="8280"/>
                    <a:pt x="11670" y="8340"/>
                  </a:cubicBezTo>
                  <a:cubicBezTo>
                    <a:pt x="11644" y="8323"/>
                    <a:pt x="11618" y="8315"/>
                    <a:pt x="11592" y="8315"/>
                  </a:cubicBezTo>
                  <a:cubicBezTo>
                    <a:pt x="11582" y="8312"/>
                    <a:pt x="11572" y="8311"/>
                    <a:pt x="11561" y="8311"/>
                  </a:cubicBezTo>
                  <a:cubicBezTo>
                    <a:pt x="11537" y="8311"/>
                    <a:pt x="11512" y="8317"/>
                    <a:pt x="11488" y="8323"/>
                  </a:cubicBezTo>
                  <a:cubicBezTo>
                    <a:pt x="11480" y="8225"/>
                    <a:pt x="11394" y="8154"/>
                    <a:pt x="11304" y="8154"/>
                  </a:cubicBezTo>
                  <a:cubicBezTo>
                    <a:pt x="11290" y="8154"/>
                    <a:pt x="11276" y="8155"/>
                    <a:pt x="11263" y="8159"/>
                  </a:cubicBezTo>
                  <a:cubicBezTo>
                    <a:pt x="11167" y="8185"/>
                    <a:pt x="11150" y="8263"/>
                    <a:pt x="11098" y="8323"/>
                  </a:cubicBezTo>
                  <a:cubicBezTo>
                    <a:pt x="11020" y="8410"/>
                    <a:pt x="10916" y="8470"/>
                    <a:pt x="10804" y="8505"/>
                  </a:cubicBezTo>
                  <a:cubicBezTo>
                    <a:pt x="10778" y="8505"/>
                    <a:pt x="10760" y="8531"/>
                    <a:pt x="10760" y="8557"/>
                  </a:cubicBezTo>
                  <a:cubicBezTo>
                    <a:pt x="10769" y="8678"/>
                    <a:pt x="10812" y="8791"/>
                    <a:pt x="10881" y="8886"/>
                  </a:cubicBezTo>
                  <a:cubicBezTo>
                    <a:pt x="10812" y="8956"/>
                    <a:pt x="10734" y="9034"/>
                    <a:pt x="10726" y="9120"/>
                  </a:cubicBezTo>
                  <a:cubicBezTo>
                    <a:pt x="10726" y="9120"/>
                    <a:pt x="10726" y="9129"/>
                    <a:pt x="10726" y="9129"/>
                  </a:cubicBezTo>
                  <a:cubicBezTo>
                    <a:pt x="10682" y="9120"/>
                    <a:pt x="10639" y="9120"/>
                    <a:pt x="10587" y="9120"/>
                  </a:cubicBezTo>
                  <a:cubicBezTo>
                    <a:pt x="10526" y="9120"/>
                    <a:pt x="10466" y="9112"/>
                    <a:pt x="10414" y="9077"/>
                  </a:cubicBezTo>
                  <a:cubicBezTo>
                    <a:pt x="10362" y="9025"/>
                    <a:pt x="10336" y="8964"/>
                    <a:pt x="10275" y="8921"/>
                  </a:cubicBezTo>
                  <a:cubicBezTo>
                    <a:pt x="10233" y="8900"/>
                    <a:pt x="10165" y="8866"/>
                    <a:pt x="10103" y="8866"/>
                  </a:cubicBezTo>
                  <a:cubicBezTo>
                    <a:pt x="10063" y="8866"/>
                    <a:pt x="10025" y="8880"/>
                    <a:pt x="9998" y="8921"/>
                  </a:cubicBezTo>
                  <a:cubicBezTo>
                    <a:pt x="9929" y="9016"/>
                    <a:pt x="10032" y="9068"/>
                    <a:pt x="10084" y="9138"/>
                  </a:cubicBezTo>
                  <a:cubicBezTo>
                    <a:pt x="10154" y="9215"/>
                    <a:pt x="10084" y="9345"/>
                    <a:pt x="10180" y="9423"/>
                  </a:cubicBezTo>
                  <a:cubicBezTo>
                    <a:pt x="10206" y="9458"/>
                    <a:pt x="10344" y="9510"/>
                    <a:pt x="10223" y="9527"/>
                  </a:cubicBezTo>
                  <a:cubicBezTo>
                    <a:pt x="10219" y="9528"/>
                    <a:pt x="10214" y="9528"/>
                    <a:pt x="10210" y="9528"/>
                  </a:cubicBezTo>
                  <a:cubicBezTo>
                    <a:pt x="10139" y="9528"/>
                    <a:pt x="10090" y="9464"/>
                    <a:pt x="10041" y="9423"/>
                  </a:cubicBezTo>
                  <a:cubicBezTo>
                    <a:pt x="10006" y="9371"/>
                    <a:pt x="9963" y="9337"/>
                    <a:pt x="9911" y="9311"/>
                  </a:cubicBezTo>
                  <a:cubicBezTo>
                    <a:pt x="9905" y="9309"/>
                    <a:pt x="9897" y="9309"/>
                    <a:pt x="9890" y="9309"/>
                  </a:cubicBezTo>
                  <a:cubicBezTo>
                    <a:pt x="9859" y="9309"/>
                    <a:pt x="9821" y="9317"/>
                    <a:pt x="9790" y="9317"/>
                  </a:cubicBezTo>
                  <a:cubicBezTo>
                    <a:pt x="9776" y="9317"/>
                    <a:pt x="9764" y="9315"/>
                    <a:pt x="9755" y="9311"/>
                  </a:cubicBezTo>
                  <a:cubicBezTo>
                    <a:pt x="9695" y="9276"/>
                    <a:pt x="9773" y="9164"/>
                    <a:pt x="9773" y="9112"/>
                  </a:cubicBezTo>
                  <a:cubicBezTo>
                    <a:pt x="9781" y="9060"/>
                    <a:pt x="9764" y="9016"/>
                    <a:pt x="9729" y="8982"/>
                  </a:cubicBezTo>
                  <a:lnTo>
                    <a:pt x="9721" y="8982"/>
                  </a:lnTo>
                  <a:cubicBezTo>
                    <a:pt x="9721" y="8973"/>
                    <a:pt x="9721" y="8973"/>
                    <a:pt x="9721" y="8964"/>
                  </a:cubicBezTo>
                  <a:cubicBezTo>
                    <a:pt x="9712" y="8886"/>
                    <a:pt x="9695" y="8817"/>
                    <a:pt x="9651" y="8756"/>
                  </a:cubicBezTo>
                  <a:cubicBezTo>
                    <a:pt x="9695" y="8713"/>
                    <a:pt x="9712" y="8652"/>
                    <a:pt x="9703" y="8592"/>
                  </a:cubicBezTo>
                  <a:cubicBezTo>
                    <a:pt x="9695" y="8540"/>
                    <a:pt x="9669" y="8496"/>
                    <a:pt x="9625" y="8470"/>
                  </a:cubicBezTo>
                  <a:cubicBezTo>
                    <a:pt x="9608" y="8462"/>
                    <a:pt x="9582" y="8462"/>
                    <a:pt x="9565" y="8453"/>
                  </a:cubicBezTo>
                  <a:cubicBezTo>
                    <a:pt x="9504" y="8418"/>
                    <a:pt x="9521" y="8384"/>
                    <a:pt x="9521" y="8332"/>
                  </a:cubicBezTo>
                  <a:cubicBezTo>
                    <a:pt x="9504" y="8089"/>
                    <a:pt x="9244" y="8124"/>
                    <a:pt x="9123" y="7994"/>
                  </a:cubicBezTo>
                  <a:cubicBezTo>
                    <a:pt x="9131" y="7991"/>
                    <a:pt x="9140" y="7989"/>
                    <a:pt x="9150" y="7989"/>
                  </a:cubicBezTo>
                  <a:cubicBezTo>
                    <a:pt x="9217" y="7989"/>
                    <a:pt x="9328" y="8058"/>
                    <a:pt x="9365" y="8081"/>
                  </a:cubicBezTo>
                  <a:cubicBezTo>
                    <a:pt x="9469" y="8133"/>
                    <a:pt x="9565" y="8185"/>
                    <a:pt x="9669" y="8228"/>
                  </a:cubicBezTo>
                  <a:cubicBezTo>
                    <a:pt x="9851" y="8315"/>
                    <a:pt x="10050" y="8366"/>
                    <a:pt x="10258" y="8384"/>
                  </a:cubicBezTo>
                  <a:cubicBezTo>
                    <a:pt x="10285" y="8386"/>
                    <a:pt x="10313" y="8387"/>
                    <a:pt x="10340" y="8387"/>
                  </a:cubicBezTo>
                  <a:cubicBezTo>
                    <a:pt x="10645" y="8387"/>
                    <a:pt x="10956" y="8255"/>
                    <a:pt x="11107" y="7977"/>
                  </a:cubicBezTo>
                  <a:cubicBezTo>
                    <a:pt x="11115" y="7951"/>
                    <a:pt x="11115" y="7925"/>
                    <a:pt x="11098" y="7907"/>
                  </a:cubicBezTo>
                  <a:lnTo>
                    <a:pt x="11055" y="7864"/>
                  </a:lnTo>
                  <a:cubicBezTo>
                    <a:pt x="11150" y="7777"/>
                    <a:pt x="11124" y="7613"/>
                    <a:pt x="11011" y="7561"/>
                  </a:cubicBezTo>
                  <a:cubicBezTo>
                    <a:pt x="11011" y="7526"/>
                    <a:pt x="11011" y="7491"/>
                    <a:pt x="11003" y="7465"/>
                  </a:cubicBezTo>
                  <a:cubicBezTo>
                    <a:pt x="10968" y="7370"/>
                    <a:pt x="10873" y="7344"/>
                    <a:pt x="10786" y="7318"/>
                  </a:cubicBezTo>
                  <a:cubicBezTo>
                    <a:pt x="10596" y="7249"/>
                    <a:pt x="10492" y="7076"/>
                    <a:pt x="10379" y="6928"/>
                  </a:cubicBezTo>
                  <a:cubicBezTo>
                    <a:pt x="10292" y="6781"/>
                    <a:pt x="10154" y="6660"/>
                    <a:pt x="9989" y="6599"/>
                  </a:cubicBezTo>
                  <a:cubicBezTo>
                    <a:pt x="9923" y="6581"/>
                    <a:pt x="9856" y="6575"/>
                    <a:pt x="9790" y="6575"/>
                  </a:cubicBezTo>
                  <a:cubicBezTo>
                    <a:pt x="9692" y="6575"/>
                    <a:pt x="9594" y="6587"/>
                    <a:pt x="9496" y="6587"/>
                  </a:cubicBezTo>
                  <a:cubicBezTo>
                    <a:pt x="9444" y="6587"/>
                    <a:pt x="9392" y="6584"/>
                    <a:pt x="9339" y="6573"/>
                  </a:cubicBezTo>
                  <a:cubicBezTo>
                    <a:pt x="9365" y="6495"/>
                    <a:pt x="9357" y="6409"/>
                    <a:pt x="9322" y="6331"/>
                  </a:cubicBezTo>
                  <a:cubicBezTo>
                    <a:pt x="9312" y="6311"/>
                    <a:pt x="9294" y="6300"/>
                    <a:pt x="9274" y="6300"/>
                  </a:cubicBezTo>
                  <a:cubicBezTo>
                    <a:pt x="9259" y="6300"/>
                    <a:pt x="9242" y="6307"/>
                    <a:pt x="9227" y="6322"/>
                  </a:cubicBezTo>
                  <a:cubicBezTo>
                    <a:pt x="9224" y="6325"/>
                    <a:pt x="9222" y="6326"/>
                    <a:pt x="9219" y="6326"/>
                  </a:cubicBezTo>
                  <a:cubicBezTo>
                    <a:pt x="9197" y="6326"/>
                    <a:pt x="9183" y="6234"/>
                    <a:pt x="9175" y="6227"/>
                  </a:cubicBezTo>
                  <a:cubicBezTo>
                    <a:pt x="9166" y="6209"/>
                    <a:pt x="9157" y="6201"/>
                    <a:pt x="9149" y="6183"/>
                  </a:cubicBezTo>
                  <a:cubicBezTo>
                    <a:pt x="9123" y="6171"/>
                    <a:pt x="9093" y="6163"/>
                    <a:pt x="9066" y="6163"/>
                  </a:cubicBezTo>
                  <a:cubicBezTo>
                    <a:pt x="9055" y="6163"/>
                    <a:pt x="9045" y="6164"/>
                    <a:pt x="9036" y="6166"/>
                  </a:cubicBezTo>
                  <a:cubicBezTo>
                    <a:pt x="8984" y="6183"/>
                    <a:pt x="8941" y="6201"/>
                    <a:pt x="8898" y="6235"/>
                  </a:cubicBezTo>
                  <a:cubicBezTo>
                    <a:pt x="8859" y="6257"/>
                    <a:pt x="8817" y="6268"/>
                    <a:pt x="8777" y="6268"/>
                  </a:cubicBezTo>
                  <a:cubicBezTo>
                    <a:pt x="8737" y="6268"/>
                    <a:pt x="8698" y="6257"/>
                    <a:pt x="8664" y="6235"/>
                  </a:cubicBezTo>
                  <a:cubicBezTo>
                    <a:pt x="8664" y="6227"/>
                    <a:pt x="8655" y="6218"/>
                    <a:pt x="8646" y="6209"/>
                  </a:cubicBezTo>
                  <a:lnTo>
                    <a:pt x="8456" y="6062"/>
                  </a:lnTo>
                  <a:cubicBezTo>
                    <a:pt x="8542" y="6045"/>
                    <a:pt x="8629" y="6027"/>
                    <a:pt x="8716" y="5993"/>
                  </a:cubicBezTo>
                  <a:cubicBezTo>
                    <a:pt x="8776" y="5967"/>
                    <a:pt x="8811" y="5897"/>
                    <a:pt x="8776" y="5837"/>
                  </a:cubicBezTo>
                  <a:cubicBezTo>
                    <a:pt x="8733" y="5759"/>
                    <a:pt x="8620" y="5759"/>
                    <a:pt x="8551" y="5715"/>
                  </a:cubicBezTo>
                  <a:cubicBezTo>
                    <a:pt x="8447" y="5655"/>
                    <a:pt x="8430" y="5534"/>
                    <a:pt x="8334" y="5464"/>
                  </a:cubicBezTo>
                  <a:cubicBezTo>
                    <a:pt x="8283" y="5434"/>
                    <a:pt x="8228" y="5421"/>
                    <a:pt x="8172" y="5421"/>
                  </a:cubicBezTo>
                  <a:cubicBezTo>
                    <a:pt x="8039" y="5421"/>
                    <a:pt x="7901" y="5492"/>
                    <a:pt x="7797" y="5560"/>
                  </a:cubicBezTo>
                  <a:cubicBezTo>
                    <a:pt x="7728" y="5612"/>
                    <a:pt x="7659" y="5672"/>
                    <a:pt x="7667" y="5759"/>
                  </a:cubicBezTo>
                  <a:cubicBezTo>
                    <a:pt x="7676" y="5828"/>
                    <a:pt x="7702" y="5863"/>
                    <a:pt x="7633" y="5897"/>
                  </a:cubicBezTo>
                  <a:cubicBezTo>
                    <a:pt x="7615" y="5906"/>
                    <a:pt x="7589" y="5915"/>
                    <a:pt x="7563" y="5923"/>
                  </a:cubicBezTo>
                  <a:cubicBezTo>
                    <a:pt x="7581" y="5854"/>
                    <a:pt x="7572" y="5776"/>
                    <a:pt x="7546" y="5707"/>
                  </a:cubicBezTo>
                  <a:cubicBezTo>
                    <a:pt x="7541" y="5679"/>
                    <a:pt x="7514" y="5662"/>
                    <a:pt x="7489" y="5662"/>
                  </a:cubicBezTo>
                  <a:cubicBezTo>
                    <a:pt x="7475" y="5662"/>
                    <a:pt x="7460" y="5668"/>
                    <a:pt x="7451" y="5681"/>
                  </a:cubicBezTo>
                  <a:cubicBezTo>
                    <a:pt x="7321" y="5819"/>
                    <a:pt x="7156" y="5906"/>
                    <a:pt x="6974" y="5941"/>
                  </a:cubicBezTo>
                  <a:cubicBezTo>
                    <a:pt x="6844" y="5958"/>
                    <a:pt x="6714" y="5984"/>
                    <a:pt x="6628" y="6097"/>
                  </a:cubicBezTo>
                  <a:cubicBezTo>
                    <a:pt x="6610" y="6131"/>
                    <a:pt x="6619" y="6166"/>
                    <a:pt x="6654" y="6183"/>
                  </a:cubicBezTo>
                  <a:lnTo>
                    <a:pt x="6524" y="6209"/>
                  </a:lnTo>
                  <a:cubicBezTo>
                    <a:pt x="6516" y="6208"/>
                    <a:pt x="6508" y="6208"/>
                    <a:pt x="6500" y="6208"/>
                  </a:cubicBezTo>
                  <a:cubicBezTo>
                    <a:pt x="6430" y="6208"/>
                    <a:pt x="6362" y="6241"/>
                    <a:pt x="6307" y="6287"/>
                  </a:cubicBezTo>
                  <a:cubicBezTo>
                    <a:pt x="6264" y="6348"/>
                    <a:pt x="6264" y="6417"/>
                    <a:pt x="6221" y="6478"/>
                  </a:cubicBezTo>
                  <a:cubicBezTo>
                    <a:pt x="6160" y="6521"/>
                    <a:pt x="6099" y="6573"/>
                    <a:pt x="6039" y="6608"/>
                  </a:cubicBezTo>
                  <a:cubicBezTo>
                    <a:pt x="5987" y="6634"/>
                    <a:pt x="5935" y="6677"/>
                    <a:pt x="5900" y="6720"/>
                  </a:cubicBezTo>
                  <a:cubicBezTo>
                    <a:pt x="5857" y="6798"/>
                    <a:pt x="5822" y="6885"/>
                    <a:pt x="5796" y="6963"/>
                  </a:cubicBezTo>
                  <a:cubicBezTo>
                    <a:pt x="5709" y="7110"/>
                    <a:pt x="5545" y="7206"/>
                    <a:pt x="5432" y="7336"/>
                  </a:cubicBezTo>
                  <a:cubicBezTo>
                    <a:pt x="5216" y="7587"/>
                    <a:pt x="5094" y="7899"/>
                    <a:pt x="4973" y="8202"/>
                  </a:cubicBezTo>
                  <a:cubicBezTo>
                    <a:pt x="4912" y="8366"/>
                    <a:pt x="4843" y="8522"/>
                    <a:pt x="4765" y="8670"/>
                  </a:cubicBezTo>
                  <a:cubicBezTo>
                    <a:pt x="4661" y="8843"/>
                    <a:pt x="4549" y="8999"/>
                    <a:pt x="4419" y="9146"/>
                  </a:cubicBezTo>
                  <a:cubicBezTo>
                    <a:pt x="4280" y="9293"/>
                    <a:pt x="4159" y="9449"/>
                    <a:pt x="4046" y="9614"/>
                  </a:cubicBezTo>
                  <a:cubicBezTo>
                    <a:pt x="3946" y="9753"/>
                    <a:pt x="3846" y="10035"/>
                    <a:pt x="3654" y="10035"/>
                  </a:cubicBezTo>
                  <a:cubicBezTo>
                    <a:pt x="3630" y="10035"/>
                    <a:pt x="3605" y="10031"/>
                    <a:pt x="3578" y="10021"/>
                  </a:cubicBezTo>
                  <a:cubicBezTo>
                    <a:pt x="3573" y="10020"/>
                    <a:pt x="3568" y="10019"/>
                    <a:pt x="3563" y="10019"/>
                  </a:cubicBezTo>
                  <a:cubicBezTo>
                    <a:pt x="3540" y="10019"/>
                    <a:pt x="3516" y="10033"/>
                    <a:pt x="3509" y="10047"/>
                  </a:cubicBezTo>
                  <a:cubicBezTo>
                    <a:pt x="3474" y="10090"/>
                    <a:pt x="3474" y="10142"/>
                    <a:pt x="3492" y="10194"/>
                  </a:cubicBezTo>
                  <a:cubicBezTo>
                    <a:pt x="3396" y="10220"/>
                    <a:pt x="3327" y="10290"/>
                    <a:pt x="3292" y="10376"/>
                  </a:cubicBezTo>
                  <a:cubicBezTo>
                    <a:pt x="3284" y="10402"/>
                    <a:pt x="3284" y="10428"/>
                    <a:pt x="3292" y="10454"/>
                  </a:cubicBezTo>
                  <a:cubicBezTo>
                    <a:pt x="3292" y="10489"/>
                    <a:pt x="3301" y="10515"/>
                    <a:pt x="3310" y="10550"/>
                  </a:cubicBezTo>
                  <a:cubicBezTo>
                    <a:pt x="3301" y="10576"/>
                    <a:pt x="3292" y="10602"/>
                    <a:pt x="3275" y="10619"/>
                  </a:cubicBezTo>
                  <a:cubicBezTo>
                    <a:pt x="3240" y="10697"/>
                    <a:pt x="3214" y="10766"/>
                    <a:pt x="3197" y="10853"/>
                  </a:cubicBezTo>
                  <a:cubicBezTo>
                    <a:pt x="3162" y="11009"/>
                    <a:pt x="3171" y="11173"/>
                    <a:pt x="3223" y="11329"/>
                  </a:cubicBezTo>
                  <a:cubicBezTo>
                    <a:pt x="3275" y="11451"/>
                    <a:pt x="3440" y="11676"/>
                    <a:pt x="3327" y="11797"/>
                  </a:cubicBezTo>
                  <a:cubicBezTo>
                    <a:pt x="3275" y="11841"/>
                    <a:pt x="3310" y="11910"/>
                    <a:pt x="3370" y="11910"/>
                  </a:cubicBezTo>
                  <a:cubicBezTo>
                    <a:pt x="3388" y="11910"/>
                    <a:pt x="3396" y="11962"/>
                    <a:pt x="3379" y="11962"/>
                  </a:cubicBezTo>
                  <a:cubicBezTo>
                    <a:pt x="3318" y="11988"/>
                    <a:pt x="3318" y="12066"/>
                    <a:pt x="3379" y="12083"/>
                  </a:cubicBezTo>
                  <a:cubicBezTo>
                    <a:pt x="3494" y="12123"/>
                    <a:pt x="3621" y="12163"/>
                    <a:pt x="3744" y="12163"/>
                  </a:cubicBezTo>
                  <a:cubicBezTo>
                    <a:pt x="3834" y="12163"/>
                    <a:pt x="3922" y="12142"/>
                    <a:pt x="4003" y="12083"/>
                  </a:cubicBezTo>
                  <a:cubicBezTo>
                    <a:pt x="4081" y="12022"/>
                    <a:pt x="4150" y="11944"/>
                    <a:pt x="4219" y="11866"/>
                  </a:cubicBezTo>
                  <a:lnTo>
                    <a:pt x="4393" y="11659"/>
                  </a:lnTo>
                  <a:cubicBezTo>
                    <a:pt x="4410" y="11728"/>
                    <a:pt x="4445" y="11797"/>
                    <a:pt x="4497" y="11849"/>
                  </a:cubicBezTo>
                  <a:cubicBezTo>
                    <a:pt x="4540" y="11901"/>
                    <a:pt x="4609" y="11936"/>
                    <a:pt x="4644" y="11996"/>
                  </a:cubicBezTo>
                  <a:cubicBezTo>
                    <a:pt x="4679" y="12083"/>
                    <a:pt x="4713" y="12170"/>
                    <a:pt x="4730" y="12265"/>
                  </a:cubicBezTo>
                  <a:cubicBezTo>
                    <a:pt x="4782" y="12430"/>
                    <a:pt x="4843" y="12603"/>
                    <a:pt x="4895" y="12767"/>
                  </a:cubicBezTo>
                  <a:cubicBezTo>
                    <a:pt x="4930" y="12889"/>
                    <a:pt x="4956" y="13045"/>
                    <a:pt x="5051" y="13131"/>
                  </a:cubicBezTo>
                  <a:cubicBezTo>
                    <a:pt x="5090" y="13166"/>
                    <a:pt x="5138" y="13183"/>
                    <a:pt x="5185" y="13183"/>
                  </a:cubicBezTo>
                  <a:cubicBezTo>
                    <a:pt x="5233" y="13183"/>
                    <a:pt x="5281" y="13166"/>
                    <a:pt x="5320" y="13131"/>
                  </a:cubicBezTo>
                  <a:cubicBezTo>
                    <a:pt x="5363" y="13088"/>
                    <a:pt x="5406" y="13036"/>
                    <a:pt x="5432" y="12984"/>
                  </a:cubicBezTo>
                  <a:cubicBezTo>
                    <a:pt x="5476" y="12915"/>
                    <a:pt x="5545" y="12854"/>
                    <a:pt x="5631" y="12828"/>
                  </a:cubicBezTo>
                  <a:cubicBezTo>
                    <a:pt x="5891" y="12698"/>
                    <a:pt x="5770" y="12412"/>
                    <a:pt x="5718" y="12196"/>
                  </a:cubicBezTo>
                  <a:cubicBezTo>
                    <a:pt x="5675" y="12100"/>
                    <a:pt x="5692" y="11996"/>
                    <a:pt x="5753" y="11918"/>
                  </a:cubicBezTo>
                  <a:cubicBezTo>
                    <a:pt x="5805" y="11866"/>
                    <a:pt x="5874" y="11832"/>
                    <a:pt x="5926" y="11789"/>
                  </a:cubicBezTo>
                  <a:cubicBezTo>
                    <a:pt x="6004" y="11728"/>
                    <a:pt x="6047" y="11633"/>
                    <a:pt x="6030" y="11537"/>
                  </a:cubicBezTo>
                  <a:cubicBezTo>
                    <a:pt x="6125" y="11468"/>
                    <a:pt x="6160" y="11355"/>
                    <a:pt x="6117" y="11251"/>
                  </a:cubicBezTo>
                  <a:cubicBezTo>
                    <a:pt x="6091" y="11173"/>
                    <a:pt x="6039" y="11113"/>
                    <a:pt x="5978" y="11061"/>
                  </a:cubicBezTo>
                  <a:cubicBezTo>
                    <a:pt x="5883" y="10974"/>
                    <a:pt x="5831" y="10844"/>
                    <a:pt x="5839" y="10714"/>
                  </a:cubicBezTo>
                  <a:cubicBezTo>
                    <a:pt x="5857" y="10480"/>
                    <a:pt x="6021" y="10272"/>
                    <a:pt x="6169" y="10099"/>
                  </a:cubicBezTo>
                  <a:cubicBezTo>
                    <a:pt x="6316" y="9917"/>
                    <a:pt x="6498" y="9727"/>
                    <a:pt x="6662" y="9536"/>
                  </a:cubicBezTo>
                  <a:cubicBezTo>
                    <a:pt x="6714" y="9467"/>
                    <a:pt x="6758" y="9397"/>
                    <a:pt x="6792" y="9319"/>
                  </a:cubicBezTo>
                  <a:cubicBezTo>
                    <a:pt x="6836" y="9198"/>
                    <a:pt x="6792" y="9077"/>
                    <a:pt x="6792" y="8956"/>
                  </a:cubicBezTo>
                  <a:cubicBezTo>
                    <a:pt x="6784" y="8895"/>
                    <a:pt x="6818" y="8834"/>
                    <a:pt x="6862" y="8808"/>
                  </a:cubicBezTo>
                  <a:cubicBezTo>
                    <a:pt x="6896" y="8782"/>
                    <a:pt x="6948" y="8782"/>
                    <a:pt x="6983" y="8765"/>
                  </a:cubicBezTo>
                  <a:cubicBezTo>
                    <a:pt x="7009" y="8748"/>
                    <a:pt x="7035" y="8722"/>
                    <a:pt x="7052" y="8687"/>
                  </a:cubicBezTo>
                  <a:cubicBezTo>
                    <a:pt x="7061" y="8678"/>
                    <a:pt x="7061" y="8661"/>
                    <a:pt x="7070" y="8652"/>
                  </a:cubicBezTo>
                  <a:cubicBezTo>
                    <a:pt x="7087" y="8609"/>
                    <a:pt x="7096" y="8600"/>
                    <a:pt x="7139" y="8592"/>
                  </a:cubicBezTo>
                  <a:cubicBezTo>
                    <a:pt x="7200" y="8592"/>
                    <a:pt x="7269" y="8600"/>
                    <a:pt x="7330" y="8618"/>
                  </a:cubicBezTo>
                  <a:cubicBezTo>
                    <a:pt x="7399" y="8618"/>
                    <a:pt x="7459" y="8626"/>
                    <a:pt x="7529" y="8644"/>
                  </a:cubicBezTo>
                  <a:cubicBezTo>
                    <a:pt x="7702" y="8696"/>
                    <a:pt x="7511" y="8886"/>
                    <a:pt x="7459" y="8973"/>
                  </a:cubicBezTo>
                  <a:cubicBezTo>
                    <a:pt x="7416" y="9060"/>
                    <a:pt x="7407" y="9164"/>
                    <a:pt x="7355" y="9259"/>
                  </a:cubicBezTo>
                  <a:cubicBezTo>
                    <a:pt x="7286" y="9363"/>
                    <a:pt x="7217" y="9458"/>
                    <a:pt x="7139" y="9553"/>
                  </a:cubicBezTo>
                  <a:cubicBezTo>
                    <a:pt x="7061" y="9657"/>
                    <a:pt x="6974" y="9753"/>
                    <a:pt x="6879" y="9848"/>
                  </a:cubicBezTo>
                  <a:cubicBezTo>
                    <a:pt x="6792" y="9926"/>
                    <a:pt x="6680" y="9995"/>
                    <a:pt x="6619" y="10099"/>
                  </a:cubicBezTo>
                  <a:cubicBezTo>
                    <a:pt x="6584" y="10177"/>
                    <a:pt x="6602" y="10264"/>
                    <a:pt x="6671" y="10316"/>
                  </a:cubicBezTo>
                  <a:cubicBezTo>
                    <a:pt x="6766" y="10428"/>
                    <a:pt x="6723" y="10558"/>
                    <a:pt x="6680" y="10680"/>
                  </a:cubicBezTo>
                  <a:cubicBezTo>
                    <a:pt x="6671" y="10697"/>
                    <a:pt x="6680" y="10723"/>
                    <a:pt x="6697" y="10740"/>
                  </a:cubicBezTo>
                  <a:lnTo>
                    <a:pt x="6766" y="10818"/>
                  </a:lnTo>
                  <a:cubicBezTo>
                    <a:pt x="6706" y="10966"/>
                    <a:pt x="6792" y="11121"/>
                    <a:pt x="6896" y="11234"/>
                  </a:cubicBezTo>
                  <a:cubicBezTo>
                    <a:pt x="6957" y="11303"/>
                    <a:pt x="7035" y="11355"/>
                    <a:pt x="7122" y="11390"/>
                  </a:cubicBezTo>
                  <a:cubicBezTo>
                    <a:pt x="7217" y="11390"/>
                    <a:pt x="7312" y="11364"/>
                    <a:pt x="7399" y="11312"/>
                  </a:cubicBezTo>
                  <a:cubicBezTo>
                    <a:pt x="7471" y="11270"/>
                    <a:pt x="7556" y="11245"/>
                    <a:pt x="7641" y="11245"/>
                  </a:cubicBezTo>
                  <a:cubicBezTo>
                    <a:pt x="7679" y="11245"/>
                    <a:pt x="7717" y="11249"/>
                    <a:pt x="7754" y="11260"/>
                  </a:cubicBezTo>
                  <a:cubicBezTo>
                    <a:pt x="7803" y="11284"/>
                    <a:pt x="7854" y="11295"/>
                    <a:pt x="7907" y="11295"/>
                  </a:cubicBezTo>
                  <a:cubicBezTo>
                    <a:pt x="7948" y="11295"/>
                    <a:pt x="7990" y="11289"/>
                    <a:pt x="8031" y="11277"/>
                  </a:cubicBezTo>
                  <a:cubicBezTo>
                    <a:pt x="8109" y="11243"/>
                    <a:pt x="8161" y="11147"/>
                    <a:pt x="8256" y="11139"/>
                  </a:cubicBezTo>
                  <a:cubicBezTo>
                    <a:pt x="8264" y="11138"/>
                    <a:pt x="8272" y="11137"/>
                    <a:pt x="8280" y="11137"/>
                  </a:cubicBezTo>
                  <a:cubicBezTo>
                    <a:pt x="8350" y="11137"/>
                    <a:pt x="8416" y="11172"/>
                    <a:pt x="8447" y="11234"/>
                  </a:cubicBezTo>
                  <a:cubicBezTo>
                    <a:pt x="8326" y="11286"/>
                    <a:pt x="8187" y="11373"/>
                    <a:pt x="8196" y="11511"/>
                  </a:cubicBezTo>
                  <a:cubicBezTo>
                    <a:pt x="8033" y="11507"/>
                    <a:pt x="7854" y="11476"/>
                    <a:pt x="7686" y="11476"/>
                  </a:cubicBezTo>
                  <a:cubicBezTo>
                    <a:pt x="7496" y="11476"/>
                    <a:pt x="7319" y="11515"/>
                    <a:pt x="7191" y="11676"/>
                  </a:cubicBezTo>
                  <a:cubicBezTo>
                    <a:pt x="7156" y="11711"/>
                    <a:pt x="7174" y="11763"/>
                    <a:pt x="7217" y="11780"/>
                  </a:cubicBezTo>
                  <a:cubicBezTo>
                    <a:pt x="7252" y="11789"/>
                    <a:pt x="7243" y="11832"/>
                    <a:pt x="7217" y="11841"/>
                  </a:cubicBezTo>
                  <a:cubicBezTo>
                    <a:pt x="7174" y="11849"/>
                    <a:pt x="7156" y="11910"/>
                    <a:pt x="7191" y="11944"/>
                  </a:cubicBezTo>
                  <a:cubicBezTo>
                    <a:pt x="7252" y="11988"/>
                    <a:pt x="7321" y="12022"/>
                    <a:pt x="7390" y="12048"/>
                  </a:cubicBezTo>
                  <a:cubicBezTo>
                    <a:pt x="7373" y="12161"/>
                    <a:pt x="7347" y="12265"/>
                    <a:pt x="7304" y="12378"/>
                  </a:cubicBezTo>
                  <a:cubicBezTo>
                    <a:pt x="7286" y="12411"/>
                    <a:pt x="7270" y="12424"/>
                    <a:pt x="7255" y="12424"/>
                  </a:cubicBezTo>
                  <a:cubicBezTo>
                    <a:pt x="7212" y="12424"/>
                    <a:pt x="7180" y="12312"/>
                    <a:pt x="7148" y="12274"/>
                  </a:cubicBezTo>
                  <a:cubicBezTo>
                    <a:pt x="7116" y="12229"/>
                    <a:pt x="7074" y="12212"/>
                    <a:pt x="7029" y="12212"/>
                  </a:cubicBezTo>
                  <a:cubicBezTo>
                    <a:pt x="6924" y="12212"/>
                    <a:pt x="6801" y="12305"/>
                    <a:pt x="6740" y="12378"/>
                  </a:cubicBezTo>
                  <a:cubicBezTo>
                    <a:pt x="6723" y="12412"/>
                    <a:pt x="6740" y="12456"/>
                    <a:pt x="6784" y="12473"/>
                  </a:cubicBezTo>
                  <a:cubicBezTo>
                    <a:pt x="6810" y="12482"/>
                    <a:pt x="6810" y="12499"/>
                    <a:pt x="6792" y="12516"/>
                  </a:cubicBezTo>
                  <a:cubicBezTo>
                    <a:pt x="6784" y="12525"/>
                    <a:pt x="6784" y="12525"/>
                    <a:pt x="6784" y="12534"/>
                  </a:cubicBezTo>
                  <a:cubicBezTo>
                    <a:pt x="6775" y="12542"/>
                    <a:pt x="6775" y="12542"/>
                    <a:pt x="6766" y="12560"/>
                  </a:cubicBezTo>
                  <a:cubicBezTo>
                    <a:pt x="6758" y="12586"/>
                    <a:pt x="6706" y="12594"/>
                    <a:pt x="6688" y="12612"/>
                  </a:cubicBezTo>
                  <a:cubicBezTo>
                    <a:pt x="6662" y="12629"/>
                    <a:pt x="6645" y="12655"/>
                    <a:pt x="6636" y="12681"/>
                  </a:cubicBezTo>
                  <a:cubicBezTo>
                    <a:pt x="6628" y="12707"/>
                    <a:pt x="6628" y="12741"/>
                    <a:pt x="6645" y="12767"/>
                  </a:cubicBezTo>
                  <a:cubicBezTo>
                    <a:pt x="6662" y="12802"/>
                    <a:pt x="6680" y="12793"/>
                    <a:pt x="6680" y="12837"/>
                  </a:cubicBezTo>
                  <a:cubicBezTo>
                    <a:pt x="6662" y="12906"/>
                    <a:pt x="6628" y="12932"/>
                    <a:pt x="6680" y="13001"/>
                  </a:cubicBezTo>
                  <a:cubicBezTo>
                    <a:pt x="6714" y="13045"/>
                    <a:pt x="6732" y="13114"/>
                    <a:pt x="6714" y="13175"/>
                  </a:cubicBezTo>
                  <a:cubicBezTo>
                    <a:pt x="6706" y="13209"/>
                    <a:pt x="6697" y="13279"/>
                    <a:pt x="6662" y="13296"/>
                  </a:cubicBezTo>
                  <a:cubicBezTo>
                    <a:pt x="6653" y="13298"/>
                    <a:pt x="6645" y="13298"/>
                    <a:pt x="6636" y="13298"/>
                  </a:cubicBezTo>
                  <a:cubicBezTo>
                    <a:pt x="6613" y="13298"/>
                    <a:pt x="6592" y="13293"/>
                    <a:pt x="6572" y="13293"/>
                  </a:cubicBezTo>
                  <a:cubicBezTo>
                    <a:pt x="6564" y="13293"/>
                    <a:pt x="6557" y="13294"/>
                    <a:pt x="6550" y="13296"/>
                  </a:cubicBezTo>
                  <a:cubicBezTo>
                    <a:pt x="6506" y="13296"/>
                    <a:pt x="6472" y="13313"/>
                    <a:pt x="6437" y="13339"/>
                  </a:cubicBezTo>
                  <a:cubicBezTo>
                    <a:pt x="6384" y="13377"/>
                    <a:pt x="6305" y="13494"/>
                    <a:pt x="6233" y="13494"/>
                  </a:cubicBezTo>
                  <a:cubicBezTo>
                    <a:pt x="6223" y="13494"/>
                    <a:pt x="6213" y="13492"/>
                    <a:pt x="6203" y="13487"/>
                  </a:cubicBezTo>
                  <a:cubicBezTo>
                    <a:pt x="6143" y="13461"/>
                    <a:pt x="6143" y="13391"/>
                    <a:pt x="6056" y="13391"/>
                  </a:cubicBezTo>
                  <a:cubicBezTo>
                    <a:pt x="5969" y="13391"/>
                    <a:pt x="5943" y="13452"/>
                    <a:pt x="5883" y="13487"/>
                  </a:cubicBezTo>
                  <a:cubicBezTo>
                    <a:pt x="5871" y="13484"/>
                    <a:pt x="5860" y="13483"/>
                    <a:pt x="5849" y="13483"/>
                  </a:cubicBezTo>
                  <a:cubicBezTo>
                    <a:pt x="5820" y="13483"/>
                    <a:pt x="5793" y="13491"/>
                    <a:pt x="5761" y="13504"/>
                  </a:cubicBezTo>
                  <a:cubicBezTo>
                    <a:pt x="5683" y="13547"/>
                    <a:pt x="5605" y="13565"/>
                    <a:pt x="5519" y="13573"/>
                  </a:cubicBezTo>
                  <a:cubicBezTo>
                    <a:pt x="5510" y="13572"/>
                    <a:pt x="5501" y="13572"/>
                    <a:pt x="5492" y="13572"/>
                  </a:cubicBezTo>
                  <a:cubicBezTo>
                    <a:pt x="5434" y="13572"/>
                    <a:pt x="5382" y="13596"/>
                    <a:pt x="5337" y="13634"/>
                  </a:cubicBezTo>
                  <a:cubicBezTo>
                    <a:pt x="5320" y="13660"/>
                    <a:pt x="5328" y="13668"/>
                    <a:pt x="5294" y="13668"/>
                  </a:cubicBezTo>
                  <a:cubicBezTo>
                    <a:pt x="5268" y="13660"/>
                    <a:pt x="5242" y="13651"/>
                    <a:pt x="5224" y="13642"/>
                  </a:cubicBezTo>
                  <a:cubicBezTo>
                    <a:pt x="5181" y="13616"/>
                    <a:pt x="5146" y="13582"/>
                    <a:pt x="5120" y="13547"/>
                  </a:cubicBezTo>
                  <a:cubicBezTo>
                    <a:pt x="5096" y="13491"/>
                    <a:pt x="5080" y="13442"/>
                    <a:pt x="5022" y="13442"/>
                  </a:cubicBezTo>
                  <a:cubicBezTo>
                    <a:pt x="5018" y="13442"/>
                    <a:pt x="5013" y="13443"/>
                    <a:pt x="5008" y="13443"/>
                  </a:cubicBezTo>
                  <a:cubicBezTo>
                    <a:pt x="4938" y="13452"/>
                    <a:pt x="4912" y="13530"/>
                    <a:pt x="4843" y="13565"/>
                  </a:cubicBezTo>
                  <a:cubicBezTo>
                    <a:pt x="4774" y="13591"/>
                    <a:pt x="4696" y="13582"/>
                    <a:pt x="4627" y="13625"/>
                  </a:cubicBezTo>
                  <a:cubicBezTo>
                    <a:pt x="4609" y="13634"/>
                    <a:pt x="4557" y="13694"/>
                    <a:pt x="4549" y="13694"/>
                  </a:cubicBezTo>
                  <a:cubicBezTo>
                    <a:pt x="4540" y="13694"/>
                    <a:pt x="4531" y="13582"/>
                    <a:pt x="4523" y="13547"/>
                  </a:cubicBezTo>
                  <a:cubicBezTo>
                    <a:pt x="4523" y="13519"/>
                    <a:pt x="4499" y="13491"/>
                    <a:pt x="4467" y="13491"/>
                  </a:cubicBezTo>
                  <a:cubicBezTo>
                    <a:pt x="4460" y="13491"/>
                    <a:pt x="4453" y="13492"/>
                    <a:pt x="4445" y="13495"/>
                  </a:cubicBezTo>
                  <a:lnTo>
                    <a:pt x="4419" y="13504"/>
                  </a:lnTo>
                  <a:cubicBezTo>
                    <a:pt x="4393" y="13487"/>
                    <a:pt x="4375" y="13469"/>
                    <a:pt x="4349" y="13461"/>
                  </a:cubicBezTo>
                  <a:cubicBezTo>
                    <a:pt x="4289" y="13435"/>
                    <a:pt x="4306" y="13400"/>
                    <a:pt x="4341" y="13357"/>
                  </a:cubicBezTo>
                  <a:cubicBezTo>
                    <a:pt x="4367" y="13322"/>
                    <a:pt x="4384" y="13279"/>
                    <a:pt x="4375" y="13235"/>
                  </a:cubicBezTo>
                  <a:cubicBezTo>
                    <a:pt x="4367" y="13166"/>
                    <a:pt x="4280" y="13149"/>
                    <a:pt x="4349" y="13079"/>
                  </a:cubicBezTo>
                  <a:cubicBezTo>
                    <a:pt x="4393" y="13036"/>
                    <a:pt x="4445" y="13019"/>
                    <a:pt x="4479" y="12975"/>
                  </a:cubicBezTo>
                  <a:cubicBezTo>
                    <a:pt x="4505" y="12923"/>
                    <a:pt x="4523" y="12863"/>
                    <a:pt x="4505" y="12811"/>
                  </a:cubicBezTo>
                  <a:cubicBezTo>
                    <a:pt x="4497" y="12646"/>
                    <a:pt x="4462" y="12473"/>
                    <a:pt x="4436" y="12308"/>
                  </a:cubicBezTo>
                  <a:cubicBezTo>
                    <a:pt x="4430" y="12283"/>
                    <a:pt x="4405" y="12267"/>
                    <a:pt x="4378" y="12267"/>
                  </a:cubicBezTo>
                  <a:cubicBezTo>
                    <a:pt x="4369" y="12267"/>
                    <a:pt x="4359" y="12269"/>
                    <a:pt x="4349" y="12274"/>
                  </a:cubicBezTo>
                  <a:cubicBezTo>
                    <a:pt x="4193" y="12360"/>
                    <a:pt x="4063" y="12490"/>
                    <a:pt x="3977" y="12655"/>
                  </a:cubicBezTo>
                  <a:cubicBezTo>
                    <a:pt x="3977" y="12664"/>
                    <a:pt x="3968" y="12672"/>
                    <a:pt x="3968" y="12681"/>
                  </a:cubicBezTo>
                  <a:cubicBezTo>
                    <a:pt x="3899" y="12741"/>
                    <a:pt x="3855" y="12828"/>
                    <a:pt x="3855" y="12923"/>
                  </a:cubicBezTo>
                  <a:cubicBezTo>
                    <a:pt x="3864" y="12967"/>
                    <a:pt x="3881" y="13010"/>
                    <a:pt x="3907" y="13053"/>
                  </a:cubicBezTo>
                  <a:cubicBezTo>
                    <a:pt x="3951" y="13140"/>
                    <a:pt x="3899" y="13209"/>
                    <a:pt x="3838" y="13270"/>
                  </a:cubicBezTo>
                  <a:cubicBezTo>
                    <a:pt x="3804" y="13305"/>
                    <a:pt x="3821" y="13357"/>
                    <a:pt x="3864" y="13374"/>
                  </a:cubicBezTo>
                  <a:cubicBezTo>
                    <a:pt x="3959" y="13391"/>
                    <a:pt x="3942" y="13530"/>
                    <a:pt x="3959" y="13599"/>
                  </a:cubicBezTo>
                  <a:cubicBezTo>
                    <a:pt x="3977" y="13651"/>
                    <a:pt x="4055" y="13720"/>
                    <a:pt x="4029" y="13764"/>
                  </a:cubicBezTo>
                  <a:cubicBezTo>
                    <a:pt x="4007" y="13800"/>
                    <a:pt x="3962" y="13812"/>
                    <a:pt x="3908" y="13812"/>
                  </a:cubicBezTo>
                  <a:cubicBezTo>
                    <a:pt x="3800" y="13812"/>
                    <a:pt x="3653" y="13763"/>
                    <a:pt x="3573" y="13763"/>
                  </a:cubicBezTo>
                  <a:cubicBezTo>
                    <a:pt x="3569" y="13763"/>
                    <a:pt x="3565" y="13763"/>
                    <a:pt x="3561" y="13764"/>
                  </a:cubicBezTo>
                  <a:cubicBezTo>
                    <a:pt x="3422" y="13790"/>
                    <a:pt x="3362" y="13894"/>
                    <a:pt x="3266" y="13980"/>
                  </a:cubicBezTo>
                  <a:cubicBezTo>
                    <a:pt x="3214" y="14024"/>
                    <a:pt x="3154" y="14050"/>
                    <a:pt x="3093" y="14058"/>
                  </a:cubicBezTo>
                  <a:cubicBezTo>
                    <a:pt x="3041" y="14076"/>
                    <a:pt x="3006" y="14110"/>
                    <a:pt x="2998" y="14154"/>
                  </a:cubicBezTo>
                  <a:cubicBezTo>
                    <a:pt x="2998" y="14188"/>
                    <a:pt x="3006" y="14214"/>
                    <a:pt x="3015" y="14240"/>
                  </a:cubicBezTo>
                  <a:cubicBezTo>
                    <a:pt x="3032" y="14292"/>
                    <a:pt x="3032" y="14353"/>
                    <a:pt x="3006" y="14396"/>
                  </a:cubicBezTo>
                  <a:cubicBezTo>
                    <a:pt x="2963" y="14474"/>
                    <a:pt x="2894" y="14535"/>
                    <a:pt x="2816" y="14578"/>
                  </a:cubicBezTo>
                  <a:cubicBezTo>
                    <a:pt x="2729" y="14630"/>
                    <a:pt x="2643" y="14665"/>
                    <a:pt x="2556" y="14717"/>
                  </a:cubicBezTo>
                  <a:cubicBezTo>
                    <a:pt x="2487" y="14743"/>
                    <a:pt x="2417" y="14777"/>
                    <a:pt x="2357" y="14821"/>
                  </a:cubicBezTo>
                  <a:cubicBezTo>
                    <a:pt x="2322" y="14847"/>
                    <a:pt x="2305" y="14899"/>
                    <a:pt x="2322" y="14942"/>
                  </a:cubicBezTo>
                  <a:cubicBezTo>
                    <a:pt x="2331" y="14977"/>
                    <a:pt x="2357" y="14994"/>
                    <a:pt x="2348" y="15046"/>
                  </a:cubicBezTo>
                  <a:cubicBezTo>
                    <a:pt x="2339" y="15089"/>
                    <a:pt x="2296" y="15115"/>
                    <a:pt x="2244" y="15124"/>
                  </a:cubicBezTo>
                  <a:cubicBezTo>
                    <a:pt x="2166" y="15124"/>
                    <a:pt x="2105" y="15167"/>
                    <a:pt x="2080" y="15237"/>
                  </a:cubicBezTo>
                  <a:cubicBezTo>
                    <a:pt x="2002" y="15219"/>
                    <a:pt x="1924" y="15150"/>
                    <a:pt x="1854" y="15141"/>
                  </a:cubicBezTo>
                  <a:cubicBezTo>
                    <a:pt x="1845" y="15140"/>
                    <a:pt x="1837" y="15140"/>
                    <a:pt x="1828" y="15140"/>
                  </a:cubicBezTo>
                  <a:cubicBezTo>
                    <a:pt x="1770" y="15140"/>
                    <a:pt x="1720" y="15165"/>
                    <a:pt x="1690" y="15211"/>
                  </a:cubicBezTo>
                  <a:cubicBezTo>
                    <a:pt x="1681" y="15237"/>
                    <a:pt x="1681" y="15254"/>
                    <a:pt x="1690" y="15280"/>
                  </a:cubicBezTo>
                  <a:cubicBezTo>
                    <a:pt x="1724" y="15332"/>
                    <a:pt x="1742" y="15392"/>
                    <a:pt x="1750" y="15453"/>
                  </a:cubicBezTo>
                  <a:cubicBezTo>
                    <a:pt x="1750" y="15462"/>
                    <a:pt x="1750" y="15462"/>
                    <a:pt x="1750" y="15470"/>
                  </a:cubicBezTo>
                  <a:cubicBezTo>
                    <a:pt x="1717" y="15486"/>
                    <a:pt x="1681" y="15492"/>
                    <a:pt x="1645" y="15492"/>
                  </a:cubicBezTo>
                  <a:cubicBezTo>
                    <a:pt x="1560" y="15492"/>
                    <a:pt x="1471" y="15462"/>
                    <a:pt x="1386" y="15462"/>
                  </a:cubicBezTo>
                  <a:cubicBezTo>
                    <a:pt x="1256" y="15488"/>
                    <a:pt x="1135" y="15531"/>
                    <a:pt x="1023" y="15600"/>
                  </a:cubicBezTo>
                  <a:cubicBezTo>
                    <a:pt x="971" y="15626"/>
                    <a:pt x="988" y="15696"/>
                    <a:pt x="1040" y="15704"/>
                  </a:cubicBezTo>
                  <a:cubicBezTo>
                    <a:pt x="1083" y="15722"/>
                    <a:pt x="1135" y="15739"/>
                    <a:pt x="1153" y="15800"/>
                  </a:cubicBezTo>
                  <a:cubicBezTo>
                    <a:pt x="1161" y="15817"/>
                    <a:pt x="1153" y="15843"/>
                    <a:pt x="1161" y="15869"/>
                  </a:cubicBezTo>
                  <a:cubicBezTo>
                    <a:pt x="1187" y="15904"/>
                    <a:pt x="1230" y="15921"/>
                    <a:pt x="1274" y="15921"/>
                  </a:cubicBezTo>
                  <a:cubicBezTo>
                    <a:pt x="1360" y="15921"/>
                    <a:pt x="1447" y="15938"/>
                    <a:pt x="1534" y="15982"/>
                  </a:cubicBezTo>
                  <a:cubicBezTo>
                    <a:pt x="1612" y="16016"/>
                    <a:pt x="1681" y="16077"/>
                    <a:pt x="1733" y="16146"/>
                  </a:cubicBezTo>
                  <a:cubicBezTo>
                    <a:pt x="1776" y="16224"/>
                    <a:pt x="1698" y="16293"/>
                    <a:pt x="1733" y="16363"/>
                  </a:cubicBezTo>
                  <a:cubicBezTo>
                    <a:pt x="1759" y="16406"/>
                    <a:pt x="1811" y="16397"/>
                    <a:pt x="1846" y="16432"/>
                  </a:cubicBezTo>
                  <a:cubicBezTo>
                    <a:pt x="1872" y="16467"/>
                    <a:pt x="1828" y="16640"/>
                    <a:pt x="1820" y="16692"/>
                  </a:cubicBezTo>
                  <a:cubicBezTo>
                    <a:pt x="1811" y="16796"/>
                    <a:pt x="1794" y="16891"/>
                    <a:pt x="1776" y="16995"/>
                  </a:cubicBezTo>
                  <a:cubicBezTo>
                    <a:pt x="1754" y="17077"/>
                    <a:pt x="1706" y="17197"/>
                    <a:pt x="1617" y="17197"/>
                  </a:cubicBezTo>
                  <a:cubicBezTo>
                    <a:pt x="1602" y="17197"/>
                    <a:pt x="1586" y="17193"/>
                    <a:pt x="1568" y="17186"/>
                  </a:cubicBezTo>
                  <a:cubicBezTo>
                    <a:pt x="1516" y="17151"/>
                    <a:pt x="1464" y="17117"/>
                    <a:pt x="1404" y="17091"/>
                  </a:cubicBezTo>
                  <a:cubicBezTo>
                    <a:pt x="1385" y="17087"/>
                    <a:pt x="1365" y="17085"/>
                    <a:pt x="1344" y="17085"/>
                  </a:cubicBezTo>
                  <a:cubicBezTo>
                    <a:pt x="1307" y="17085"/>
                    <a:pt x="1269" y="17091"/>
                    <a:pt x="1230" y="17108"/>
                  </a:cubicBezTo>
                  <a:cubicBezTo>
                    <a:pt x="1212" y="17114"/>
                    <a:pt x="1193" y="17117"/>
                    <a:pt x="1173" y="17117"/>
                  </a:cubicBezTo>
                  <a:cubicBezTo>
                    <a:pt x="1138" y="17117"/>
                    <a:pt x="1103" y="17107"/>
                    <a:pt x="1075" y="17091"/>
                  </a:cubicBezTo>
                  <a:cubicBezTo>
                    <a:pt x="1049" y="17073"/>
                    <a:pt x="1014" y="17065"/>
                    <a:pt x="988" y="17056"/>
                  </a:cubicBezTo>
                  <a:cubicBezTo>
                    <a:pt x="949" y="17052"/>
                    <a:pt x="912" y="17049"/>
                    <a:pt x="876" y="17049"/>
                  </a:cubicBezTo>
                  <a:cubicBezTo>
                    <a:pt x="841" y="17049"/>
                    <a:pt x="806" y="17052"/>
                    <a:pt x="771" y="17056"/>
                  </a:cubicBezTo>
                  <a:cubicBezTo>
                    <a:pt x="743" y="17059"/>
                    <a:pt x="713" y="17061"/>
                    <a:pt x="684" y="17061"/>
                  </a:cubicBezTo>
                  <a:cubicBezTo>
                    <a:pt x="632" y="17061"/>
                    <a:pt x="581" y="17055"/>
                    <a:pt x="537" y="17039"/>
                  </a:cubicBezTo>
                  <a:cubicBezTo>
                    <a:pt x="516" y="17033"/>
                    <a:pt x="495" y="17030"/>
                    <a:pt x="474" y="17030"/>
                  </a:cubicBezTo>
                  <a:cubicBezTo>
                    <a:pt x="341" y="17030"/>
                    <a:pt x="216" y="17136"/>
                    <a:pt x="104" y="17203"/>
                  </a:cubicBezTo>
                  <a:cubicBezTo>
                    <a:pt x="70" y="17220"/>
                    <a:pt x="61" y="17264"/>
                    <a:pt x="87" y="17298"/>
                  </a:cubicBezTo>
                  <a:lnTo>
                    <a:pt x="208" y="17420"/>
                  </a:lnTo>
                  <a:cubicBezTo>
                    <a:pt x="200" y="17463"/>
                    <a:pt x="208" y="17506"/>
                    <a:pt x="226" y="17550"/>
                  </a:cubicBezTo>
                  <a:cubicBezTo>
                    <a:pt x="148" y="17654"/>
                    <a:pt x="200" y="17766"/>
                    <a:pt x="200" y="17896"/>
                  </a:cubicBezTo>
                  <a:cubicBezTo>
                    <a:pt x="182" y="18078"/>
                    <a:pt x="122" y="18260"/>
                    <a:pt x="9" y="18416"/>
                  </a:cubicBezTo>
                  <a:cubicBezTo>
                    <a:pt x="0" y="18433"/>
                    <a:pt x="0" y="18468"/>
                    <a:pt x="18" y="18485"/>
                  </a:cubicBezTo>
                  <a:cubicBezTo>
                    <a:pt x="70" y="18537"/>
                    <a:pt x="191" y="18555"/>
                    <a:pt x="191" y="18624"/>
                  </a:cubicBezTo>
                  <a:cubicBezTo>
                    <a:pt x="191" y="18676"/>
                    <a:pt x="182" y="18728"/>
                    <a:pt x="165" y="18780"/>
                  </a:cubicBezTo>
                  <a:lnTo>
                    <a:pt x="122" y="18962"/>
                  </a:lnTo>
                  <a:cubicBezTo>
                    <a:pt x="113" y="19005"/>
                    <a:pt x="139" y="19040"/>
                    <a:pt x="182" y="19040"/>
                  </a:cubicBezTo>
                  <a:cubicBezTo>
                    <a:pt x="200" y="19042"/>
                    <a:pt x="218" y="19043"/>
                    <a:pt x="235" y="19043"/>
                  </a:cubicBezTo>
                  <a:cubicBezTo>
                    <a:pt x="371" y="19043"/>
                    <a:pt x="498" y="18985"/>
                    <a:pt x="598" y="18893"/>
                  </a:cubicBezTo>
                  <a:cubicBezTo>
                    <a:pt x="659" y="18927"/>
                    <a:pt x="685" y="19031"/>
                    <a:pt x="711" y="19092"/>
                  </a:cubicBezTo>
                  <a:cubicBezTo>
                    <a:pt x="737" y="19170"/>
                    <a:pt x="806" y="19222"/>
                    <a:pt x="884" y="19248"/>
                  </a:cubicBezTo>
                  <a:cubicBezTo>
                    <a:pt x="888" y="19249"/>
                    <a:pt x="893" y="19250"/>
                    <a:pt x="898" y="19250"/>
                  </a:cubicBezTo>
                  <a:cubicBezTo>
                    <a:pt x="921" y="19250"/>
                    <a:pt x="946" y="19233"/>
                    <a:pt x="953" y="19204"/>
                  </a:cubicBezTo>
                  <a:cubicBezTo>
                    <a:pt x="980" y="19150"/>
                    <a:pt x="1038" y="19136"/>
                    <a:pt x="1099" y="19136"/>
                  </a:cubicBezTo>
                  <a:cubicBezTo>
                    <a:pt x="1155" y="19136"/>
                    <a:pt x="1215" y="19148"/>
                    <a:pt x="1256" y="19152"/>
                  </a:cubicBezTo>
                  <a:cubicBezTo>
                    <a:pt x="1270" y="19154"/>
                    <a:pt x="1284" y="19155"/>
                    <a:pt x="1298" y="19155"/>
                  </a:cubicBezTo>
                  <a:cubicBezTo>
                    <a:pt x="1362" y="19155"/>
                    <a:pt x="1425" y="19139"/>
                    <a:pt x="1482" y="19118"/>
                  </a:cubicBezTo>
                  <a:cubicBezTo>
                    <a:pt x="1594" y="19066"/>
                    <a:pt x="1690" y="18979"/>
                    <a:pt x="1750" y="18867"/>
                  </a:cubicBezTo>
                  <a:cubicBezTo>
                    <a:pt x="1837" y="18867"/>
                    <a:pt x="1924" y="18858"/>
                    <a:pt x="2002" y="18849"/>
                  </a:cubicBezTo>
                  <a:cubicBezTo>
                    <a:pt x="2045" y="18832"/>
                    <a:pt x="2062" y="18780"/>
                    <a:pt x="2028" y="18745"/>
                  </a:cubicBezTo>
                  <a:cubicBezTo>
                    <a:pt x="1984" y="18693"/>
                    <a:pt x="2175" y="18555"/>
                    <a:pt x="2201" y="18511"/>
                  </a:cubicBezTo>
                  <a:cubicBezTo>
                    <a:pt x="2209" y="18477"/>
                    <a:pt x="2201" y="18442"/>
                    <a:pt x="2175" y="18425"/>
                  </a:cubicBezTo>
                  <a:cubicBezTo>
                    <a:pt x="2045" y="18364"/>
                    <a:pt x="2209" y="18208"/>
                    <a:pt x="2253" y="18147"/>
                  </a:cubicBezTo>
                  <a:cubicBezTo>
                    <a:pt x="2287" y="18113"/>
                    <a:pt x="2305" y="18078"/>
                    <a:pt x="2322" y="18035"/>
                  </a:cubicBezTo>
                  <a:cubicBezTo>
                    <a:pt x="2339" y="17992"/>
                    <a:pt x="2331" y="17931"/>
                    <a:pt x="2365" y="17888"/>
                  </a:cubicBezTo>
                  <a:cubicBezTo>
                    <a:pt x="2417" y="17853"/>
                    <a:pt x="2461" y="17827"/>
                    <a:pt x="2521" y="17810"/>
                  </a:cubicBezTo>
                  <a:cubicBezTo>
                    <a:pt x="2573" y="17784"/>
                    <a:pt x="2625" y="17758"/>
                    <a:pt x="2669" y="17723"/>
                  </a:cubicBezTo>
                  <a:cubicBezTo>
                    <a:pt x="2738" y="17680"/>
                    <a:pt x="2799" y="17619"/>
                    <a:pt x="2842" y="17541"/>
                  </a:cubicBezTo>
                  <a:cubicBezTo>
                    <a:pt x="2859" y="17506"/>
                    <a:pt x="2868" y="17472"/>
                    <a:pt x="2877" y="17437"/>
                  </a:cubicBezTo>
                  <a:cubicBezTo>
                    <a:pt x="2885" y="17385"/>
                    <a:pt x="2868" y="17307"/>
                    <a:pt x="2920" y="17272"/>
                  </a:cubicBezTo>
                  <a:cubicBezTo>
                    <a:pt x="2980" y="17246"/>
                    <a:pt x="3076" y="17272"/>
                    <a:pt x="3136" y="17220"/>
                  </a:cubicBezTo>
                  <a:cubicBezTo>
                    <a:pt x="3162" y="17212"/>
                    <a:pt x="3188" y="17160"/>
                    <a:pt x="3206" y="17151"/>
                  </a:cubicBezTo>
                  <a:cubicBezTo>
                    <a:pt x="3214" y="17160"/>
                    <a:pt x="3223" y="17168"/>
                    <a:pt x="3223" y="17168"/>
                  </a:cubicBezTo>
                  <a:cubicBezTo>
                    <a:pt x="3307" y="17222"/>
                    <a:pt x="3395" y="17272"/>
                    <a:pt x="3484" y="17272"/>
                  </a:cubicBezTo>
                  <a:cubicBezTo>
                    <a:pt x="3524" y="17272"/>
                    <a:pt x="3564" y="17262"/>
                    <a:pt x="3604" y="17238"/>
                  </a:cubicBezTo>
                  <a:cubicBezTo>
                    <a:pt x="3682" y="17194"/>
                    <a:pt x="3726" y="17134"/>
                    <a:pt x="3812" y="17117"/>
                  </a:cubicBezTo>
                  <a:cubicBezTo>
                    <a:pt x="3873" y="17117"/>
                    <a:pt x="3925" y="17099"/>
                    <a:pt x="3977" y="17065"/>
                  </a:cubicBezTo>
                  <a:cubicBezTo>
                    <a:pt x="4037" y="17013"/>
                    <a:pt x="4037" y="16917"/>
                    <a:pt x="4133" y="16917"/>
                  </a:cubicBezTo>
                  <a:cubicBezTo>
                    <a:pt x="4167" y="16917"/>
                    <a:pt x="4202" y="16926"/>
                    <a:pt x="4228" y="16935"/>
                  </a:cubicBezTo>
                  <a:cubicBezTo>
                    <a:pt x="4254" y="16943"/>
                    <a:pt x="4271" y="16952"/>
                    <a:pt x="4297" y="16969"/>
                  </a:cubicBezTo>
                  <a:cubicBezTo>
                    <a:pt x="4323" y="16969"/>
                    <a:pt x="4341" y="17004"/>
                    <a:pt x="4332" y="17030"/>
                  </a:cubicBezTo>
                  <a:cubicBezTo>
                    <a:pt x="4341" y="17082"/>
                    <a:pt x="4358" y="17117"/>
                    <a:pt x="4393" y="17160"/>
                  </a:cubicBezTo>
                  <a:cubicBezTo>
                    <a:pt x="4427" y="17194"/>
                    <a:pt x="4479" y="17220"/>
                    <a:pt x="4523" y="17264"/>
                  </a:cubicBezTo>
                  <a:cubicBezTo>
                    <a:pt x="4557" y="17307"/>
                    <a:pt x="4557" y="17376"/>
                    <a:pt x="4583" y="17428"/>
                  </a:cubicBezTo>
                  <a:cubicBezTo>
                    <a:pt x="4627" y="17480"/>
                    <a:pt x="4679" y="17524"/>
                    <a:pt x="4730" y="17550"/>
                  </a:cubicBezTo>
                  <a:cubicBezTo>
                    <a:pt x="4886" y="17654"/>
                    <a:pt x="5034" y="17766"/>
                    <a:pt x="5172" y="17888"/>
                  </a:cubicBezTo>
                  <a:cubicBezTo>
                    <a:pt x="5320" y="18000"/>
                    <a:pt x="5450" y="18130"/>
                    <a:pt x="5562" y="18269"/>
                  </a:cubicBezTo>
                  <a:cubicBezTo>
                    <a:pt x="5657" y="18407"/>
                    <a:pt x="5519" y="18563"/>
                    <a:pt x="5510" y="18711"/>
                  </a:cubicBezTo>
                  <a:cubicBezTo>
                    <a:pt x="5510" y="18750"/>
                    <a:pt x="5540" y="18775"/>
                    <a:pt x="5573" y="18775"/>
                  </a:cubicBezTo>
                  <a:cubicBezTo>
                    <a:pt x="5590" y="18775"/>
                    <a:pt x="5608" y="18769"/>
                    <a:pt x="5623" y="18754"/>
                  </a:cubicBezTo>
                  <a:cubicBezTo>
                    <a:pt x="5692" y="18685"/>
                    <a:pt x="5770" y="18615"/>
                    <a:pt x="5848" y="18546"/>
                  </a:cubicBezTo>
                  <a:cubicBezTo>
                    <a:pt x="5891" y="18494"/>
                    <a:pt x="5952" y="18442"/>
                    <a:pt x="5952" y="18373"/>
                  </a:cubicBezTo>
                  <a:cubicBezTo>
                    <a:pt x="5952" y="18303"/>
                    <a:pt x="5857" y="18260"/>
                    <a:pt x="5874" y="18191"/>
                  </a:cubicBezTo>
                  <a:cubicBezTo>
                    <a:pt x="5883" y="18165"/>
                    <a:pt x="5891" y="18147"/>
                    <a:pt x="5909" y="18121"/>
                  </a:cubicBezTo>
                  <a:cubicBezTo>
                    <a:pt x="5914" y="18098"/>
                    <a:pt x="5924" y="18087"/>
                    <a:pt x="5938" y="18087"/>
                  </a:cubicBezTo>
                  <a:cubicBezTo>
                    <a:pt x="5944" y="18087"/>
                    <a:pt x="5952" y="18090"/>
                    <a:pt x="5961" y="18095"/>
                  </a:cubicBezTo>
                  <a:cubicBezTo>
                    <a:pt x="6004" y="18113"/>
                    <a:pt x="6047" y="18130"/>
                    <a:pt x="6082" y="18156"/>
                  </a:cubicBezTo>
                  <a:cubicBezTo>
                    <a:pt x="6092" y="18162"/>
                    <a:pt x="6103" y="18165"/>
                    <a:pt x="6113" y="18165"/>
                  </a:cubicBezTo>
                  <a:cubicBezTo>
                    <a:pt x="6160" y="18165"/>
                    <a:pt x="6194" y="18104"/>
                    <a:pt x="6151" y="18061"/>
                  </a:cubicBezTo>
                  <a:cubicBezTo>
                    <a:pt x="6091" y="17983"/>
                    <a:pt x="6021" y="17914"/>
                    <a:pt x="5935" y="17862"/>
                  </a:cubicBezTo>
                  <a:cubicBezTo>
                    <a:pt x="5900" y="17836"/>
                    <a:pt x="5857" y="17810"/>
                    <a:pt x="5805" y="17792"/>
                  </a:cubicBezTo>
                  <a:cubicBezTo>
                    <a:pt x="5779" y="17784"/>
                    <a:pt x="5631" y="17732"/>
                    <a:pt x="5692" y="17680"/>
                  </a:cubicBezTo>
                  <a:cubicBezTo>
                    <a:pt x="5727" y="17645"/>
                    <a:pt x="5709" y="17593"/>
                    <a:pt x="5666" y="17576"/>
                  </a:cubicBezTo>
                  <a:cubicBezTo>
                    <a:pt x="5536" y="17541"/>
                    <a:pt x="5415" y="17489"/>
                    <a:pt x="5302" y="17420"/>
                  </a:cubicBezTo>
                  <a:cubicBezTo>
                    <a:pt x="5198" y="17350"/>
                    <a:pt x="5138" y="17238"/>
                    <a:pt x="5129" y="17117"/>
                  </a:cubicBezTo>
                  <a:cubicBezTo>
                    <a:pt x="5112" y="17030"/>
                    <a:pt x="5051" y="16961"/>
                    <a:pt x="4973" y="16926"/>
                  </a:cubicBezTo>
                  <a:cubicBezTo>
                    <a:pt x="4826" y="16857"/>
                    <a:pt x="4860" y="16709"/>
                    <a:pt x="4895" y="16571"/>
                  </a:cubicBezTo>
                  <a:lnTo>
                    <a:pt x="5077" y="16484"/>
                  </a:lnTo>
                  <a:cubicBezTo>
                    <a:pt x="5086" y="16527"/>
                    <a:pt x="5086" y="16571"/>
                    <a:pt x="5077" y="16605"/>
                  </a:cubicBezTo>
                  <a:cubicBezTo>
                    <a:pt x="5068" y="16640"/>
                    <a:pt x="5086" y="16675"/>
                    <a:pt x="5120" y="16683"/>
                  </a:cubicBezTo>
                  <a:cubicBezTo>
                    <a:pt x="5151" y="16689"/>
                    <a:pt x="5186" y="16696"/>
                    <a:pt x="5225" y="16696"/>
                  </a:cubicBezTo>
                  <a:cubicBezTo>
                    <a:pt x="5242" y="16696"/>
                    <a:pt x="5259" y="16695"/>
                    <a:pt x="5276" y="16692"/>
                  </a:cubicBezTo>
                  <a:lnTo>
                    <a:pt x="5276" y="16692"/>
                  </a:lnTo>
                  <a:cubicBezTo>
                    <a:pt x="5259" y="16770"/>
                    <a:pt x="5294" y="16839"/>
                    <a:pt x="5354" y="16883"/>
                  </a:cubicBezTo>
                  <a:cubicBezTo>
                    <a:pt x="5372" y="16891"/>
                    <a:pt x="5389" y="16891"/>
                    <a:pt x="5406" y="16900"/>
                  </a:cubicBezTo>
                  <a:cubicBezTo>
                    <a:pt x="5441" y="16900"/>
                    <a:pt x="5476" y="16917"/>
                    <a:pt x="5502" y="16952"/>
                  </a:cubicBezTo>
                  <a:cubicBezTo>
                    <a:pt x="5536" y="16987"/>
                    <a:pt x="5580" y="17021"/>
                    <a:pt x="5623" y="17047"/>
                  </a:cubicBezTo>
                  <a:cubicBezTo>
                    <a:pt x="5744" y="17117"/>
                    <a:pt x="5865" y="17194"/>
                    <a:pt x="5978" y="17290"/>
                  </a:cubicBezTo>
                  <a:cubicBezTo>
                    <a:pt x="6065" y="17385"/>
                    <a:pt x="6160" y="17472"/>
                    <a:pt x="6264" y="17558"/>
                  </a:cubicBezTo>
                  <a:cubicBezTo>
                    <a:pt x="6307" y="17584"/>
                    <a:pt x="6359" y="17593"/>
                    <a:pt x="6411" y="17593"/>
                  </a:cubicBezTo>
                  <a:cubicBezTo>
                    <a:pt x="6420" y="17593"/>
                    <a:pt x="6437" y="17589"/>
                    <a:pt x="6452" y="17589"/>
                  </a:cubicBezTo>
                  <a:cubicBezTo>
                    <a:pt x="6468" y="17589"/>
                    <a:pt x="6480" y="17593"/>
                    <a:pt x="6480" y="17610"/>
                  </a:cubicBezTo>
                  <a:cubicBezTo>
                    <a:pt x="6480" y="17628"/>
                    <a:pt x="6429" y="17671"/>
                    <a:pt x="6420" y="17688"/>
                  </a:cubicBezTo>
                  <a:cubicBezTo>
                    <a:pt x="6385" y="17740"/>
                    <a:pt x="6403" y="17766"/>
                    <a:pt x="6403" y="17827"/>
                  </a:cubicBezTo>
                  <a:cubicBezTo>
                    <a:pt x="6403" y="17888"/>
                    <a:pt x="6359" y="17914"/>
                    <a:pt x="6359" y="17974"/>
                  </a:cubicBezTo>
                  <a:cubicBezTo>
                    <a:pt x="6359" y="18069"/>
                    <a:pt x="6455" y="18087"/>
                    <a:pt x="6489" y="18165"/>
                  </a:cubicBezTo>
                  <a:cubicBezTo>
                    <a:pt x="6506" y="18208"/>
                    <a:pt x="6463" y="18269"/>
                    <a:pt x="6472" y="18321"/>
                  </a:cubicBezTo>
                  <a:cubicBezTo>
                    <a:pt x="6489" y="18364"/>
                    <a:pt x="6515" y="18407"/>
                    <a:pt x="6558" y="18433"/>
                  </a:cubicBezTo>
                  <a:cubicBezTo>
                    <a:pt x="6619" y="18468"/>
                    <a:pt x="6680" y="18520"/>
                    <a:pt x="6723" y="18581"/>
                  </a:cubicBezTo>
                  <a:cubicBezTo>
                    <a:pt x="6749" y="18615"/>
                    <a:pt x="6766" y="18659"/>
                    <a:pt x="6749" y="18711"/>
                  </a:cubicBezTo>
                  <a:cubicBezTo>
                    <a:pt x="6749" y="18728"/>
                    <a:pt x="6732" y="18745"/>
                    <a:pt x="6732" y="18771"/>
                  </a:cubicBezTo>
                  <a:cubicBezTo>
                    <a:pt x="6732" y="18832"/>
                    <a:pt x="6792" y="18867"/>
                    <a:pt x="6844" y="18901"/>
                  </a:cubicBezTo>
                  <a:lnTo>
                    <a:pt x="7070" y="19074"/>
                  </a:lnTo>
                  <a:cubicBezTo>
                    <a:pt x="7077" y="19079"/>
                    <a:pt x="7085" y="19081"/>
                    <a:pt x="7093" y="19081"/>
                  </a:cubicBezTo>
                  <a:cubicBezTo>
                    <a:pt x="7114" y="19081"/>
                    <a:pt x="7135" y="19067"/>
                    <a:pt x="7148" y="19048"/>
                  </a:cubicBezTo>
                  <a:cubicBezTo>
                    <a:pt x="7200" y="18970"/>
                    <a:pt x="7217" y="18884"/>
                    <a:pt x="7200" y="18789"/>
                  </a:cubicBezTo>
                  <a:cubicBezTo>
                    <a:pt x="7278" y="18789"/>
                    <a:pt x="7355" y="18745"/>
                    <a:pt x="7390" y="18676"/>
                  </a:cubicBezTo>
                  <a:cubicBezTo>
                    <a:pt x="7433" y="18563"/>
                    <a:pt x="7399" y="18442"/>
                    <a:pt x="7312" y="18364"/>
                  </a:cubicBezTo>
                  <a:cubicBezTo>
                    <a:pt x="7269" y="18312"/>
                    <a:pt x="7182" y="18251"/>
                    <a:pt x="7174" y="18173"/>
                  </a:cubicBezTo>
                  <a:cubicBezTo>
                    <a:pt x="7165" y="18061"/>
                    <a:pt x="7252" y="18061"/>
                    <a:pt x="7330" y="18043"/>
                  </a:cubicBezTo>
                  <a:cubicBezTo>
                    <a:pt x="7407" y="18026"/>
                    <a:pt x="7459" y="17974"/>
                    <a:pt x="7485" y="17896"/>
                  </a:cubicBezTo>
                  <a:cubicBezTo>
                    <a:pt x="7542" y="17903"/>
                    <a:pt x="7605" y="17957"/>
                    <a:pt x="7669" y="17957"/>
                  </a:cubicBezTo>
                  <a:cubicBezTo>
                    <a:pt x="7683" y="17957"/>
                    <a:pt x="7697" y="17954"/>
                    <a:pt x="7711" y="17948"/>
                  </a:cubicBezTo>
                  <a:cubicBezTo>
                    <a:pt x="7737" y="17940"/>
                    <a:pt x="7763" y="17922"/>
                    <a:pt x="7771" y="17905"/>
                  </a:cubicBezTo>
                  <a:cubicBezTo>
                    <a:pt x="7813" y="17934"/>
                    <a:pt x="7858" y="17948"/>
                    <a:pt x="7905" y="17948"/>
                  </a:cubicBezTo>
                  <a:cubicBezTo>
                    <a:pt x="7927" y="17948"/>
                    <a:pt x="7949" y="17945"/>
                    <a:pt x="7971" y="17940"/>
                  </a:cubicBezTo>
                  <a:cubicBezTo>
                    <a:pt x="8014" y="17914"/>
                    <a:pt x="8049" y="17888"/>
                    <a:pt x="8075" y="17853"/>
                  </a:cubicBezTo>
                  <a:cubicBezTo>
                    <a:pt x="8116" y="17823"/>
                    <a:pt x="8169" y="17806"/>
                    <a:pt x="8221" y="17806"/>
                  </a:cubicBezTo>
                  <a:cubicBezTo>
                    <a:pt x="8245" y="17806"/>
                    <a:pt x="8269" y="17810"/>
                    <a:pt x="8291" y="17818"/>
                  </a:cubicBezTo>
                  <a:cubicBezTo>
                    <a:pt x="8300" y="17821"/>
                    <a:pt x="8309" y="17823"/>
                    <a:pt x="8316" y="17823"/>
                  </a:cubicBezTo>
                  <a:cubicBezTo>
                    <a:pt x="8374" y="17823"/>
                    <a:pt x="8389" y="17745"/>
                    <a:pt x="8343" y="17714"/>
                  </a:cubicBezTo>
                  <a:lnTo>
                    <a:pt x="8170" y="17584"/>
                  </a:lnTo>
                  <a:cubicBezTo>
                    <a:pt x="8135" y="17558"/>
                    <a:pt x="8109" y="17541"/>
                    <a:pt x="8083" y="17515"/>
                  </a:cubicBezTo>
                  <a:cubicBezTo>
                    <a:pt x="8083" y="17515"/>
                    <a:pt x="8101" y="17506"/>
                    <a:pt x="8118" y="17498"/>
                  </a:cubicBezTo>
                  <a:cubicBezTo>
                    <a:pt x="8187" y="17446"/>
                    <a:pt x="8239" y="17368"/>
                    <a:pt x="8248" y="17281"/>
                  </a:cubicBezTo>
                  <a:cubicBezTo>
                    <a:pt x="8265" y="17220"/>
                    <a:pt x="8308" y="17168"/>
                    <a:pt x="8360" y="17134"/>
                  </a:cubicBezTo>
                  <a:cubicBezTo>
                    <a:pt x="8395" y="17108"/>
                    <a:pt x="8421" y="17082"/>
                    <a:pt x="8438" y="17039"/>
                  </a:cubicBezTo>
                  <a:cubicBezTo>
                    <a:pt x="8456" y="17004"/>
                    <a:pt x="8456" y="16961"/>
                    <a:pt x="8438" y="16926"/>
                  </a:cubicBezTo>
                  <a:cubicBezTo>
                    <a:pt x="8430" y="16874"/>
                    <a:pt x="8378" y="16813"/>
                    <a:pt x="8430" y="16770"/>
                  </a:cubicBezTo>
                  <a:cubicBezTo>
                    <a:pt x="8473" y="16727"/>
                    <a:pt x="8577" y="16735"/>
                    <a:pt x="8620" y="16657"/>
                  </a:cubicBezTo>
                  <a:cubicBezTo>
                    <a:pt x="8646" y="16623"/>
                    <a:pt x="8620" y="16588"/>
                    <a:pt x="8638" y="16553"/>
                  </a:cubicBezTo>
                  <a:cubicBezTo>
                    <a:pt x="8646" y="16519"/>
                    <a:pt x="8707" y="16519"/>
                    <a:pt x="8724" y="16501"/>
                  </a:cubicBezTo>
                  <a:cubicBezTo>
                    <a:pt x="8828" y="16432"/>
                    <a:pt x="8837" y="16267"/>
                    <a:pt x="8924" y="16172"/>
                  </a:cubicBezTo>
                  <a:cubicBezTo>
                    <a:pt x="8950" y="16233"/>
                    <a:pt x="9002" y="16285"/>
                    <a:pt x="9071" y="16302"/>
                  </a:cubicBezTo>
                  <a:cubicBezTo>
                    <a:pt x="9080" y="16311"/>
                    <a:pt x="9097" y="16319"/>
                    <a:pt x="9114" y="16319"/>
                  </a:cubicBezTo>
                  <a:cubicBezTo>
                    <a:pt x="9120" y="16319"/>
                    <a:pt x="9125" y="16319"/>
                    <a:pt x="9130" y="16319"/>
                  </a:cubicBezTo>
                  <a:cubicBezTo>
                    <a:pt x="9203" y="16319"/>
                    <a:pt x="9280" y="16349"/>
                    <a:pt x="9349" y="16349"/>
                  </a:cubicBezTo>
                  <a:cubicBezTo>
                    <a:pt x="9401" y="16349"/>
                    <a:pt x="9448" y="16333"/>
                    <a:pt x="9487" y="16276"/>
                  </a:cubicBezTo>
                  <a:cubicBezTo>
                    <a:pt x="9487" y="16276"/>
                    <a:pt x="9487" y="16267"/>
                    <a:pt x="9487" y="16267"/>
                  </a:cubicBezTo>
                  <a:cubicBezTo>
                    <a:pt x="9495" y="16276"/>
                    <a:pt x="9504" y="16285"/>
                    <a:pt x="9513" y="16293"/>
                  </a:cubicBezTo>
                  <a:cubicBezTo>
                    <a:pt x="9543" y="16314"/>
                    <a:pt x="9577" y="16322"/>
                    <a:pt x="9609" y="16322"/>
                  </a:cubicBezTo>
                  <a:cubicBezTo>
                    <a:pt x="9633" y="16322"/>
                    <a:pt x="9656" y="16318"/>
                    <a:pt x="9677" y="16311"/>
                  </a:cubicBezTo>
                  <a:cubicBezTo>
                    <a:pt x="9703" y="16293"/>
                    <a:pt x="9729" y="16276"/>
                    <a:pt x="9755" y="16259"/>
                  </a:cubicBezTo>
                  <a:cubicBezTo>
                    <a:pt x="9790" y="16233"/>
                    <a:pt x="9790" y="16233"/>
                    <a:pt x="9825" y="16233"/>
                  </a:cubicBezTo>
                  <a:cubicBezTo>
                    <a:pt x="9851" y="16242"/>
                    <a:pt x="9859" y="16259"/>
                    <a:pt x="9877" y="16259"/>
                  </a:cubicBezTo>
                  <a:cubicBezTo>
                    <a:pt x="9903" y="16259"/>
                    <a:pt x="9929" y="16250"/>
                    <a:pt x="9955" y="16242"/>
                  </a:cubicBezTo>
                  <a:cubicBezTo>
                    <a:pt x="10041" y="16207"/>
                    <a:pt x="10119" y="16155"/>
                    <a:pt x="10214" y="16129"/>
                  </a:cubicBezTo>
                  <a:cubicBezTo>
                    <a:pt x="10292" y="16103"/>
                    <a:pt x="10370" y="16086"/>
                    <a:pt x="10448" y="16068"/>
                  </a:cubicBezTo>
                  <a:lnTo>
                    <a:pt x="10509" y="16129"/>
                  </a:lnTo>
                  <a:lnTo>
                    <a:pt x="10240" y="16397"/>
                  </a:lnTo>
                  <a:cubicBezTo>
                    <a:pt x="10206" y="16423"/>
                    <a:pt x="10214" y="16475"/>
                    <a:pt x="10249" y="16493"/>
                  </a:cubicBezTo>
                  <a:lnTo>
                    <a:pt x="10388" y="16597"/>
                  </a:lnTo>
                  <a:lnTo>
                    <a:pt x="10362" y="16614"/>
                  </a:lnTo>
                  <a:cubicBezTo>
                    <a:pt x="10344" y="16623"/>
                    <a:pt x="10327" y="16640"/>
                    <a:pt x="10327" y="16666"/>
                  </a:cubicBezTo>
                  <a:cubicBezTo>
                    <a:pt x="10292" y="17004"/>
                    <a:pt x="10604" y="17177"/>
                    <a:pt x="10881" y="17281"/>
                  </a:cubicBezTo>
                  <a:cubicBezTo>
                    <a:pt x="10830" y="17428"/>
                    <a:pt x="10925" y="17584"/>
                    <a:pt x="11029" y="17706"/>
                  </a:cubicBezTo>
                  <a:cubicBezTo>
                    <a:pt x="10871" y="17784"/>
                    <a:pt x="10719" y="17848"/>
                    <a:pt x="10549" y="17848"/>
                  </a:cubicBezTo>
                  <a:cubicBezTo>
                    <a:pt x="10494" y="17848"/>
                    <a:pt x="10438" y="17842"/>
                    <a:pt x="10379" y="17827"/>
                  </a:cubicBezTo>
                  <a:cubicBezTo>
                    <a:pt x="10253" y="17800"/>
                    <a:pt x="10126" y="17763"/>
                    <a:pt x="10000" y="17763"/>
                  </a:cubicBezTo>
                  <a:cubicBezTo>
                    <a:pt x="9962" y="17763"/>
                    <a:pt x="9923" y="17767"/>
                    <a:pt x="9885" y="17775"/>
                  </a:cubicBezTo>
                  <a:cubicBezTo>
                    <a:pt x="9894" y="17706"/>
                    <a:pt x="9877" y="17645"/>
                    <a:pt x="9842" y="17593"/>
                  </a:cubicBezTo>
                  <a:cubicBezTo>
                    <a:pt x="9816" y="17558"/>
                    <a:pt x="9781" y="17532"/>
                    <a:pt x="9738" y="17524"/>
                  </a:cubicBezTo>
                  <a:cubicBezTo>
                    <a:pt x="9733" y="17523"/>
                    <a:pt x="9728" y="17523"/>
                    <a:pt x="9723" y="17523"/>
                  </a:cubicBezTo>
                  <a:cubicBezTo>
                    <a:pt x="9674" y="17523"/>
                    <a:pt x="9655" y="17561"/>
                    <a:pt x="9599" y="17584"/>
                  </a:cubicBezTo>
                  <a:cubicBezTo>
                    <a:pt x="9560" y="17598"/>
                    <a:pt x="9520" y="17602"/>
                    <a:pt x="9478" y="17602"/>
                  </a:cubicBezTo>
                  <a:cubicBezTo>
                    <a:pt x="9419" y="17602"/>
                    <a:pt x="9359" y="17594"/>
                    <a:pt x="9301" y="17594"/>
                  </a:cubicBezTo>
                  <a:cubicBezTo>
                    <a:pt x="9273" y="17594"/>
                    <a:pt x="9245" y="17596"/>
                    <a:pt x="9218" y="17602"/>
                  </a:cubicBezTo>
                  <a:cubicBezTo>
                    <a:pt x="9131" y="17619"/>
                    <a:pt x="9062" y="17671"/>
                    <a:pt x="9019" y="17749"/>
                  </a:cubicBezTo>
                  <a:lnTo>
                    <a:pt x="8560" y="17792"/>
                  </a:lnTo>
                  <a:cubicBezTo>
                    <a:pt x="8484" y="17801"/>
                    <a:pt x="8482" y="17914"/>
                    <a:pt x="8552" y="17914"/>
                  </a:cubicBezTo>
                  <a:cubicBezTo>
                    <a:pt x="8554" y="17914"/>
                    <a:pt x="8557" y="17914"/>
                    <a:pt x="8560" y="17914"/>
                  </a:cubicBezTo>
                  <a:lnTo>
                    <a:pt x="8560" y="17914"/>
                  </a:lnTo>
                  <a:cubicBezTo>
                    <a:pt x="8525" y="17957"/>
                    <a:pt x="8482" y="18000"/>
                    <a:pt x="8430" y="18035"/>
                  </a:cubicBezTo>
                  <a:cubicBezTo>
                    <a:pt x="8372" y="18058"/>
                    <a:pt x="8310" y="18069"/>
                    <a:pt x="8248" y="18069"/>
                  </a:cubicBezTo>
                  <a:cubicBezTo>
                    <a:pt x="8216" y="18069"/>
                    <a:pt x="8184" y="18067"/>
                    <a:pt x="8153" y="18061"/>
                  </a:cubicBezTo>
                  <a:cubicBezTo>
                    <a:pt x="8134" y="18059"/>
                    <a:pt x="8116" y="18058"/>
                    <a:pt x="8097" y="18058"/>
                  </a:cubicBezTo>
                  <a:cubicBezTo>
                    <a:pt x="8038" y="18058"/>
                    <a:pt x="7978" y="18069"/>
                    <a:pt x="7919" y="18095"/>
                  </a:cubicBezTo>
                  <a:cubicBezTo>
                    <a:pt x="7893" y="18113"/>
                    <a:pt x="7884" y="18156"/>
                    <a:pt x="7901" y="18182"/>
                  </a:cubicBezTo>
                  <a:lnTo>
                    <a:pt x="7927" y="18234"/>
                  </a:lnTo>
                  <a:cubicBezTo>
                    <a:pt x="7858" y="18277"/>
                    <a:pt x="7823" y="18355"/>
                    <a:pt x="7849" y="18442"/>
                  </a:cubicBezTo>
                  <a:cubicBezTo>
                    <a:pt x="7880" y="18534"/>
                    <a:pt x="7965" y="18592"/>
                    <a:pt x="8062" y="18592"/>
                  </a:cubicBezTo>
                  <a:cubicBezTo>
                    <a:pt x="8075" y="18592"/>
                    <a:pt x="8088" y="18591"/>
                    <a:pt x="8101" y="18589"/>
                  </a:cubicBezTo>
                  <a:lnTo>
                    <a:pt x="8101" y="18589"/>
                  </a:lnTo>
                  <a:cubicBezTo>
                    <a:pt x="8092" y="18806"/>
                    <a:pt x="8274" y="18979"/>
                    <a:pt x="8482" y="19040"/>
                  </a:cubicBezTo>
                  <a:cubicBezTo>
                    <a:pt x="8588" y="19059"/>
                    <a:pt x="8694" y="19073"/>
                    <a:pt x="8800" y="19073"/>
                  </a:cubicBezTo>
                  <a:cubicBezTo>
                    <a:pt x="8841" y="19073"/>
                    <a:pt x="8882" y="19071"/>
                    <a:pt x="8924" y="19066"/>
                  </a:cubicBezTo>
                  <a:lnTo>
                    <a:pt x="9452" y="19057"/>
                  </a:lnTo>
                  <a:lnTo>
                    <a:pt x="9703" y="19057"/>
                  </a:lnTo>
                  <a:cubicBezTo>
                    <a:pt x="9721" y="19053"/>
                    <a:pt x="9740" y="19051"/>
                    <a:pt x="9761" y="19051"/>
                  </a:cubicBezTo>
                  <a:cubicBezTo>
                    <a:pt x="9781" y="19051"/>
                    <a:pt x="9803" y="19053"/>
                    <a:pt x="9825" y="19057"/>
                  </a:cubicBezTo>
                  <a:cubicBezTo>
                    <a:pt x="9885" y="19074"/>
                    <a:pt x="9859" y="19109"/>
                    <a:pt x="9833" y="19152"/>
                  </a:cubicBezTo>
                  <a:cubicBezTo>
                    <a:pt x="9764" y="19248"/>
                    <a:pt x="9729" y="19369"/>
                    <a:pt x="9738" y="19490"/>
                  </a:cubicBezTo>
                  <a:cubicBezTo>
                    <a:pt x="9747" y="19612"/>
                    <a:pt x="9799" y="19768"/>
                    <a:pt x="9712" y="19880"/>
                  </a:cubicBezTo>
                  <a:cubicBezTo>
                    <a:pt x="9677" y="19932"/>
                    <a:pt x="9617" y="19967"/>
                    <a:pt x="9582" y="20019"/>
                  </a:cubicBezTo>
                  <a:cubicBezTo>
                    <a:pt x="9556" y="20062"/>
                    <a:pt x="9539" y="20105"/>
                    <a:pt x="9530" y="20157"/>
                  </a:cubicBezTo>
                  <a:cubicBezTo>
                    <a:pt x="9521" y="20218"/>
                    <a:pt x="9513" y="20270"/>
                    <a:pt x="9495" y="20322"/>
                  </a:cubicBezTo>
                  <a:cubicBezTo>
                    <a:pt x="9452" y="20391"/>
                    <a:pt x="9383" y="20348"/>
                    <a:pt x="9322" y="20383"/>
                  </a:cubicBezTo>
                  <a:cubicBezTo>
                    <a:pt x="9270" y="20417"/>
                    <a:pt x="9270" y="20495"/>
                    <a:pt x="9305" y="20539"/>
                  </a:cubicBezTo>
                  <a:cubicBezTo>
                    <a:pt x="9305" y="20573"/>
                    <a:pt x="9331" y="20599"/>
                    <a:pt x="9365" y="20599"/>
                  </a:cubicBezTo>
                  <a:cubicBezTo>
                    <a:pt x="9599" y="20608"/>
                    <a:pt x="9712" y="20894"/>
                    <a:pt x="9556" y="21067"/>
                  </a:cubicBezTo>
                  <a:cubicBezTo>
                    <a:pt x="9513" y="21102"/>
                    <a:pt x="9539" y="21171"/>
                    <a:pt x="9599" y="21171"/>
                  </a:cubicBezTo>
                  <a:cubicBezTo>
                    <a:pt x="9669" y="21171"/>
                    <a:pt x="9738" y="21197"/>
                    <a:pt x="9799" y="21240"/>
                  </a:cubicBezTo>
                  <a:cubicBezTo>
                    <a:pt x="9764" y="21275"/>
                    <a:pt x="9747" y="21318"/>
                    <a:pt x="9747" y="21362"/>
                  </a:cubicBezTo>
                  <a:cubicBezTo>
                    <a:pt x="9738" y="21466"/>
                    <a:pt x="9799" y="21552"/>
                    <a:pt x="9885" y="21595"/>
                  </a:cubicBezTo>
                  <a:cubicBezTo>
                    <a:pt x="9937" y="21639"/>
                    <a:pt x="9998" y="21656"/>
                    <a:pt x="10058" y="21691"/>
                  </a:cubicBezTo>
                  <a:cubicBezTo>
                    <a:pt x="10119" y="21734"/>
                    <a:pt x="10180" y="21795"/>
                    <a:pt x="10223" y="21855"/>
                  </a:cubicBezTo>
                  <a:cubicBezTo>
                    <a:pt x="10301" y="21985"/>
                    <a:pt x="10362" y="22124"/>
                    <a:pt x="10440" y="22254"/>
                  </a:cubicBezTo>
                  <a:cubicBezTo>
                    <a:pt x="10596" y="22540"/>
                    <a:pt x="10760" y="22808"/>
                    <a:pt x="10942" y="23077"/>
                  </a:cubicBezTo>
                  <a:cubicBezTo>
                    <a:pt x="11037" y="23224"/>
                    <a:pt x="11133" y="23354"/>
                    <a:pt x="11228" y="23493"/>
                  </a:cubicBezTo>
                  <a:cubicBezTo>
                    <a:pt x="11271" y="23553"/>
                    <a:pt x="11323" y="23614"/>
                    <a:pt x="11367" y="23675"/>
                  </a:cubicBezTo>
                  <a:cubicBezTo>
                    <a:pt x="11410" y="23735"/>
                    <a:pt x="11479" y="23805"/>
                    <a:pt x="11462" y="23909"/>
                  </a:cubicBezTo>
                  <a:cubicBezTo>
                    <a:pt x="11436" y="24030"/>
                    <a:pt x="11445" y="24160"/>
                    <a:pt x="11488" y="24281"/>
                  </a:cubicBezTo>
                  <a:cubicBezTo>
                    <a:pt x="11540" y="24411"/>
                    <a:pt x="11627" y="24558"/>
                    <a:pt x="11557" y="24697"/>
                  </a:cubicBezTo>
                  <a:cubicBezTo>
                    <a:pt x="11531" y="24732"/>
                    <a:pt x="11557" y="24784"/>
                    <a:pt x="11609" y="24784"/>
                  </a:cubicBezTo>
                  <a:cubicBezTo>
                    <a:pt x="11774" y="24775"/>
                    <a:pt x="11947" y="24749"/>
                    <a:pt x="12112" y="24714"/>
                  </a:cubicBezTo>
                  <a:cubicBezTo>
                    <a:pt x="12268" y="24688"/>
                    <a:pt x="12424" y="24654"/>
                    <a:pt x="12580" y="24602"/>
                  </a:cubicBezTo>
                  <a:cubicBezTo>
                    <a:pt x="12709" y="24558"/>
                    <a:pt x="12839" y="24498"/>
                    <a:pt x="12952" y="24411"/>
                  </a:cubicBezTo>
                  <a:cubicBezTo>
                    <a:pt x="13082" y="24307"/>
                    <a:pt x="13195" y="24194"/>
                    <a:pt x="13359" y="24160"/>
                  </a:cubicBezTo>
                  <a:cubicBezTo>
                    <a:pt x="13506" y="24143"/>
                    <a:pt x="13636" y="24091"/>
                    <a:pt x="13766" y="24030"/>
                  </a:cubicBezTo>
                  <a:cubicBezTo>
                    <a:pt x="13888" y="23935"/>
                    <a:pt x="14009" y="23831"/>
                    <a:pt x="14113" y="23709"/>
                  </a:cubicBezTo>
                  <a:cubicBezTo>
                    <a:pt x="14330" y="23493"/>
                    <a:pt x="14598" y="23276"/>
                    <a:pt x="14763" y="22999"/>
                  </a:cubicBezTo>
                  <a:cubicBezTo>
                    <a:pt x="14797" y="22999"/>
                    <a:pt x="14841" y="22982"/>
                    <a:pt x="14867" y="22947"/>
                  </a:cubicBezTo>
                  <a:cubicBezTo>
                    <a:pt x="14893" y="22921"/>
                    <a:pt x="14945" y="22722"/>
                    <a:pt x="14962" y="22722"/>
                  </a:cubicBezTo>
                  <a:cubicBezTo>
                    <a:pt x="14968" y="22723"/>
                    <a:pt x="14974" y="22724"/>
                    <a:pt x="14980" y="22724"/>
                  </a:cubicBezTo>
                  <a:cubicBezTo>
                    <a:pt x="15008" y="22724"/>
                    <a:pt x="15033" y="22707"/>
                    <a:pt x="15040" y="22678"/>
                  </a:cubicBezTo>
                  <a:cubicBezTo>
                    <a:pt x="15057" y="22678"/>
                    <a:pt x="15075" y="22670"/>
                    <a:pt x="15083" y="22661"/>
                  </a:cubicBezTo>
                  <a:cubicBezTo>
                    <a:pt x="15127" y="22618"/>
                    <a:pt x="15153" y="22566"/>
                    <a:pt x="15161" y="22514"/>
                  </a:cubicBezTo>
                  <a:cubicBezTo>
                    <a:pt x="15170" y="22479"/>
                    <a:pt x="15153" y="22444"/>
                    <a:pt x="15118" y="22436"/>
                  </a:cubicBezTo>
                  <a:cubicBezTo>
                    <a:pt x="14988" y="22410"/>
                    <a:pt x="14945" y="22323"/>
                    <a:pt x="14884" y="22219"/>
                  </a:cubicBezTo>
                  <a:cubicBezTo>
                    <a:pt x="14858" y="22159"/>
                    <a:pt x="14797" y="22115"/>
                    <a:pt x="14737" y="22107"/>
                  </a:cubicBezTo>
                  <a:cubicBezTo>
                    <a:pt x="14659" y="22115"/>
                    <a:pt x="14589" y="22133"/>
                    <a:pt x="14520" y="22159"/>
                  </a:cubicBezTo>
                  <a:cubicBezTo>
                    <a:pt x="14513" y="22160"/>
                    <a:pt x="14506" y="22160"/>
                    <a:pt x="14500" y="22160"/>
                  </a:cubicBezTo>
                  <a:cubicBezTo>
                    <a:pt x="14392" y="22160"/>
                    <a:pt x="14406" y="22024"/>
                    <a:pt x="14373" y="21951"/>
                  </a:cubicBezTo>
                  <a:cubicBezTo>
                    <a:pt x="14340" y="21867"/>
                    <a:pt x="14281" y="21823"/>
                    <a:pt x="14219" y="21823"/>
                  </a:cubicBezTo>
                  <a:cubicBezTo>
                    <a:pt x="14165" y="21823"/>
                    <a:pt x="14110" y="21856"/>
                    <a:pt x="14070" y="21925"/>
                  </a:cubicBezTo>
                  <a:cubicBezTo>
                    <a:pt x="14061" y="21933"/>
                    <a:pt x="14052" y="21959"/>
                    <a:pt x="14044" y="21968"/>
                  </a:cubicBezTo>
                  <a:cubicBezTo>
                    <a:pt x="14035" y="21977"/>
                    <a:pt x="14018" y="21979"/>
                    <a:pt x="13999" y="21979"/>
                  </a:cubicBezTo>
                  <a:cubicBezTo>
                    <a:pt x="13981" y="21979"/>
                    <a:pt x="13961" y="21977"/>
                    <a:pt x="13948" y="21977"/>
                  </a:cubicBezTo>
                  <a:cubicBezTo>
                    <a:pt x="13914" y="21977"/>
                    <a:pt x="13870" y="21994"/>
                    <a:pt x="13836" y="22011"/>
                  </a:cubicBezTo>
                  <a:cubicBezTo>
                    <a:pt x="13799" y="22030"/>
                    <a:pt x="13686" y="22108"/>
                    <a:pt x="13613" y="22108"/>
                  </a:cubicBezTo>
                  <a:cubicBezTo>
                    <a:pt x="13582" y="22108"/>
                    <a:pt x="13558" y="22093"/>
                    <a:pt x="13550" y="22055"/>
                  </a:cubicBezTo>
                  <a:cubicBezTo>
                    <a:pt x="13540" y="22031"/>
                    <a:pt x="13518" y="22017"/>
                    <a:pt x="13495" y="22017"/>
                  </a:cubicBezTo>
                  <a:cubicBezTo>
                    <a:pt x="13476" y="22017"/>
                    <a:pt x="13458" y="22026"/>
                    <a:pt x="13446" y="22046"/>
                  </a:cubicBezTo>
                  <a:cubicBezTo>
                    <a:pt x="13412" y="22100"/>
                    <a:pt x="13337" y="22206"/>
                    <a:pt x="13264" y="22206"/>
                  </a:cubicBezTo>
                  <a:cubicBezTo>
                    <a:pt x="13243" y="22206"/>
                    <a:pt x="13223" y="22197"/>
                    <a:pt x="13203" y="22176"/>
                  </a:cubicBezTo>
                  <a:cubicBezTo>
                    <a:pt x="13169" y="22133"/>
                    <a:pt x="13151" y="22081"/>
                    <a:pt x="13143" y="22037"/>
                  </a:cubicBezTo>
                  <a:cubicBezTo>
                    <a:pt x="13125" y="21985"/>
                    <a:pt x="13108" y="21933"/>
                    <a:pt x="13082" y="21881"/>
                  </a:cubicBezTo>
                  <a:cubicBezTo>
                    <a:pt x="13021" y="21699"/>
                    <a:pt x="12961" y="21518"/>
                    <a:pt x="12874" y="21344"/>
                  </a:cubicBezTo>
                  <a:cubicBezTo>
                    <a:pt x="12848" y="21275"/>
                    <a:pt x="12805" y="21223"/>
                    <a:pt x="12753" y="21188"/>
                  </a:cubicBezTo>
                  <a:cubicBezTo>
                    <a:pt x="12683" y="21145"/>
                    <a:pt x="12588" y="21128"/>
                    <a:pt x="12536" y="21076"/>
                  </a:cubicBezTo>
                  <a:cubicBezTo>
                    <a:pt x="12476" y="20998"/>
                    <a:pt x="12493" y="20876"/>
                    <a:pt x="12580" y="20824"/>
                  </a:cubicBezTo>
                  <a:cubicBezTo>
                    <a:pt x="12606" y="20885"/>
                    <a:pt x="12666" y="20937"/>
                    <a:pt x="12735" y="20954"/>
                  </a:cubicBezTo>
                  <a:cubicBezTo>
                    <a:pt x="12754" y="20961"/>
                    <a:pt x="12772" y="20963"/>
                    <a:pt x="12791" y="20963"/>
                  </a:cubicBezTo>
                  <a:cubicBezTo>
                    <a:pt x="12843" y="20963"/>
                    <a:pt x="12897" y="20945"/>
                    <a:pt x="12954" y="20945"/>
                  </a:cubicBezTo>
                  <a:cubicBezTo>
                    <a:pt x="12962" y="20945"/>
                    <a:pt x="12970" y="20945"/>
                    <a:pt x="12978" y="20946"/>
                  </a:cubicBezTo>
                  <a:cubicBezTo>
                    <a:pt x="13082" y="20963"/>
                    <a:pt x="13091" y="21084"/>
                    <a:pt x="13134" y="21162"/>
                  </a:cubicBezTo>
                  <a:cubicBezTo>
                    <a:pt x="13281" y="21457"/>
                    <a:pt x="13662" y="21388"/>
                    <a:pt x="13922" y="21440"/>
                  </a:cubicBezTo>
                  <a:cubicBezTo>
                    <a:pt x="14130" y="21492"/>
                    <a:pt x="14338" y="21561"/>
                    <a:pt x="14537" y="21639"/>
                  </a:cubicBezTo>
                  <a:cubicBezTo>
                    <a:pt x="14745" y="21708"/>
                    <a:pt x="14936" y="21812"/>
                    <a:pt x="15144" y="21864"/>
                  </a:cubicBezTo>
                  <a:cubicBezTo>
                    <a:pt x="15482" y="21959"/>
                    <a:pt x="15880" y="21864"/>
                    <a:pt x="16201" y="22037"/>
                  </a:cubicBezTo>
                  <a:cubicBezTo>
                    <a:pt x="16345" y="22105"/>
                    <a:pt x="16456" y="22289"/>
                    <a:pt x="16631" y="22289"/>
                  </a:cubicBezTo>
                  <a:cubicBezTo>
                    <a:pt x="16635" y="22289"/>
                    <a:pt x="16639" y="22289"/>
                    <a:pt x="16643" y="22289"/>
                  </a:cubicBezTo>
                  <a:cubicBezTo>
                    <a:pt x="16672" y="22289"/>
                    <a:pt x="16702" y="22277"/>
                    <a:pt x="16730" y="22277"/>
                  </a:cubicBezTo>
                  <a:cubicBezTo>
                    <a:pt x="16751" y="22277"/>
                    <a:pt x="16771" y="22284"/>
                    <a:pt x="16790" y="22306"/>
                  </a:cubicBezTo>
                  <a:cubicBezTo>
                    <a:pt x="16825" y="22349"/>
                    <a:pt x="16851" y="22401"/>
                    <a:pt x="16868" y="22462"/>
                  </a:cubicBezTo>
                  <a:lnTo>
                    <a:pt x="17050" y="22800"/>
                  </a:lnTo>
                  <a:cubicBezTo>
                    <a:pt x="17059" y="22818"/>
                    <a:pt x="17076" y="22827"/>
                    <a:pt x="17095" y="22827"/>
                  </a:cubicBezTo>
                  <a:cubicBezTo>
                    <a:pt x="17111" y="22827"/>
                    <a:pt x="17129" y="22820"/>
                    <a:pt x="17145" y="22808"/>
                  </a:cubicBezTo>
                  <a:cubicBezTo>
                    <a:pt x="17180" y="22765"/>
                    <a:pt x="17223" y="22739"/>
                    <a:pt x="17275" y="22713"/>
                  </a:cubicBezTo>
                  <a:lnTo>
                    <a:pt x="17362" y="22869"/>
                  </a:lnTo>
                  <a:cubicBezTo>
                    <a:pt x="17372" y="22890"/>
                    <a:pt x="17395" y="22901"/>
                    <a:pt x="17418" y="22901"/>
                  </a:cubicBezTo>
                  <a:cubicBezTo>
                    <a:pt x="17432" y="22901"/>
                    <a:pt x="17447" y="22897"/>
                    <a:pt x="17457" y="22886"/>
                  </a:cubicBezTo>
                  <a:cubicBezTo>
                    <a:pt x="17522" y="22821"/>
                    <a:pt x="17632" y="22724"/>
                    <a:pt x="17725" y="22724"/>
                  </a:cubicBezTo>
                  <a:cubicBezTo>
                    <a:pt x="17768" y="22724"/>
                    <a:pt x="17808" y="22745"/>
                    <a:pt x="17838" y="22800"/>
                  </a:cubicBezTo>
                  <a:cubicBezTo>
                    <a:pt x="17907" y="22912"/>
                    <a:pt x="17881" y="23077"/>
                    <a:pt x="17890" y="23198"/>
                  </a:cubicBezTo>
                  <a:cubicBezTo>
                    <a:pt x="17916" y="23493"/>
                    <a:pt x="17968" y="23787"/>
                    <a:pt x="18063" y="24065"/>
                  </a:cubicBezTo>
                  <a:cubicBezTo>
                    <a:pt x="18237" y="24654"/>
                    <a:pt x="18514" y="25208"/>
                    <a:pt x="18696" y="25797"/>
                  </a:cubicBezTo>
                  <a:cubicBezTo>
                    <a:pt x="18703" y="25828"/>
                    <a:pt x="18728" y="25841"/>
                    <a:pt x="18753" y="25841"/>
                  </a:cubicBezTo>
                  <a:cubicBezTo>
                    <a:pt x="18784" y="25841"/>
                    <a:pt x="18817" y="25819"/>
                    <a:pt x="18817" y="25780"/>
                  </a:cubicBezTo>
                  <a:cubicBezTo>
                    <a:pt x="18826" y="25676"/>
                    <a:pt x="18964" y="25650"/>
                    <a:pt x="19042" y="25633"/>
                  </a:cubicBezTo>
                  <a:cubicBezTo>
                    <a:pt x="19112" y="25615"/>
                    <a:pt x="19172" y="25581"/>
                    <a:pt x="19224" y="25537"/>
                  </a:cubicBezTo>
                  <a:cubicBezTo>
                    <a:pt x="19311" y="25442"/>
                    <a:pt x="19363" y="25329"/>
                    <a:pt x="19380" y="25199"/>
                  </a:cubicBezTo>
                  <a:cubicBezTo>
                    <a:pt x="19441" y="24844"/>
                    <a:pt x="19484" y="24480"/>
                    <a:pt x="19502" y="24108"/>
                  </a:cubicBezTo>
                  <a:cubicBezTo>
                    <a:pt x="19531" y="24120"/>
                    <a:pt x="19561" y="24125"/>
                    <a:pt x="19591" y="24125"/>
                  </a:cubicBezTo>
                  <a:cubicBezTo>
                    <a:pt x="19693" y="24125"/>
                    <a:pt x="19787" y="24061"/>
                    <a:pt x="19813" y="23961"/>
                  </a:cubicBezTo>
                  <a:cubicBezTo>
                    <a:pt x="20030" y="23926"/>
                    <a:pt x="20160" y="23735"/>
                    <a:pt x="20351" y="23640"/>
                  </a:cubicBezTo>
                  <a:cubicBezTo>
                    <a:pt x="20455" y="23579"/>
                    <a:pt x="20584" y="23571"/>
                    <a:pt x="20680" y="23493"/>
                  </a:cubicBezTo>
                  <a:cubicBezTo>
                    <a:pt x="20758" y="23432"/>
                    <a:pt x="20810" y="23354"/>
                    <a:pt x="20844" y="23259"/>
                  </a:cubicBezTo>
                  <a:cubicBezTo>
                    <a:pt x="20879" y="23164"/>
                    <a:pt x="20922" y="23077"/>
                    <a:pt x="20966" y="22982"/>
                  </a:cubicBezTo>
                  <a:cubicBezTo>
                    <a:pt x="21027" y="22882"/>
                    <a:pt x="21136" y="22823"/>
                    <a:pt x="21251" y="22823"/>
                  </a:cubicBezTo>
                  <a:cubicBezTo>
                    <a:pt x="21265" y="22823"/>
                    <a:pt x="21280" y="22824"/>
                    <a:pt x="21295" y="22826"/>
                  </a:cubicBezTo>
                  <a:cubicBezTo>
                    <a:pt x="21315" y="22827"/>
                    <a:pt x="21335" y="22828"/>
                    <a:pt x="21354" y="22828"/>
                  </a:cubicBezTo>
                  <a:cubicBezTo>
                    <a:pt x="21551" y="22828"/>
                    <a:pt x="21743" y="22751"/>
                    <a:pt x="21893" y="22609"/>
                  </a:cubicBezTo>
                  <a:cubicBezTo>
                    <a:pt x="21927" y="22670"/>
                    <a:pt x="21936" y="22739"/>
                    <a:pt x="21919" y="22808"/>
                  </a:cubicBezTo>
                  <a:cubicBezTo>
                    <a:pt x="21910" y="22843"/>
                    <a:pt x="21927" y="22869"/>
                    <a:pt x="21962" y="22886"/>
                  </a:cubicBezTo>
                  <a:cubicBezTo>
                    <a:pt x="22075" y="22912"/>
                    <a:pt x="22161" y="22990"/>
                    <a:pt x="22213" y="23094"/>
                  </a:cubicBezTo>
                  <a:cubicBezTo>
                    <a:pt x="22291" y="23198"/>
                    <a:pt x="22369" y="23319"/>
                    <a:pt x="22438" y="23432"/>
                  </a:cubicBezTo>
                  <a:cubicBezTo>
                    <a:pt x="22560" y="23614"/>
                    <a:pt x="22724" y="23883"/>
                    <a:pt x="22542" y="24082"/>
                  </a:cubicBezTo>
                  <a:cubicBezTo>
                    <a:pt x="22499" y="24117"/>
                    <a:pt x="22525" y="24186"/>
                    <a:pt x="22586" y="24186"/>
                  </a:cubicBezTo>
                  <a:cubicBezTo>
                    <a:pt x="22768" y="24186"/>
                    <a:pt x="22950" y="24125"/>
                    <a:pt x="23097" y="24021"/>
                  </a:cubicBezTo>
                  <a:cubicBezTo>
                    <a:pt x="23114" y="24134"/>
                    <a:pt x="23166" y="24246"/>
                    <a:pt x="23227" y="24342"/>
                  </a:cubicBezTo>
                  <a:cubicBezTo>
                    <a:pt x="23270" y="24394"/>
                    <a:pt x="23322" y="24446"/>
                    <a:pt x="23374" y="24489"/>
                  </a:cubicBezTo>
                  <a:cubicBezTo>
                    <a:pt x="23452" y="24550"/>
                    <a:pt x="23539" y="24576"/>
                    <a:pt x="23565" y="24680"/>
                  </a:cubicBezTo>
                  <a:cubicBezTo>
                    <a:pt x="23573" y="24775"/>
                    <a:pt x="23573" y="24870"/>
                    <a:pt x="23565" y="24966"/>
                  </a:cubicBezTo>
                  <a:lnTo>
                    <a:pt x="23565" y="25295"/>
                  </a:lnTo>
                  <a:cubicBezTo>
                    <a:pt x="23565" y="25425"/>
                    <a:pt x="23539" y="25624"/>
                    <a:pt x="23383" y="25650"/>
                  </a:cubicBezTo>
                  <a:cubicBezTo>
                    <a:pt x="23339" y="25667"/>
                    <a:pt x="23331" y="25737"/>
                    <a:pt x="23374" y="25763"/>
                  </a:cubicBezTo>
                  <a:cubicBezTo>
                    <a:pt x="23504" y="25832"/>
                    <a:pt x="23591" y="25996"/>
                    <a:pt x="23669" y="26118"/>
                  </a:cubicBezTo>
                  <a:cubicBezTo>
                    <a:pt x="23764" y="26256"/>
                    <a:pt x="23851" y="26404"/>
                    <a:pt x="23929" y="26560"/>
                  </a:cubicBezTo>
                  <a:cubicBezTo>
                    <a:pt x="23981" y="26681"/>
                    <a:pt x="24006" y="26802"/>
                    <a:pt x="24145" y="26845"/>
                  </a:cubicBezTo>
                  <a:cubicBezTo>
                    <a:pt x="24214" y="26871"/>
                    <a:pt x="24284" y="26915"/>
                    <a:pt x="24327" y="26984"/>
                  </a:cubicBezTo>
                  <a:cubicBezTo>
                    <a:pt x="24353" y="27036"/>
                    <a:pt x="24396" y="27071"/>
                    <a:pt x="24440" y="27114"/>
                  </a:cubicBezTo>
                  <a:cubicBezTo>
                    <a:pt x="24480" y="27144"/>
                    <a:pt x="24543" y="27168"/>
                    <a:pt x="24603" y="27168"/>
                  </a:cubicBezTo>
                  <a:cubicBezTo>
                    <a:pt x="24646" y="27168"/>
                    <a:pt x="24688" y="27156"/>
                    <a:pt x="24717" y="27123"/>
                  </a:cubicBezTo>
                  <a:cubicBezTo>
                    <a:pt x="24786" y="27036"/>
                    <a:pt x="24769" y="26819"/>
                    <a:pt x="24743" y="26716"/>
                  </a:cubicBezTo>
                  <a:cubicBezTo>
                    <a:pt x="24674" y="26421"/>
                    <a:pt x="24422" y="26187"/>
                    <a:pt x="24232" y="25970"/>
                  </a:cubicBezTo>
                  <a:cubicBezTo>
                    <a:pt x="24154" y="25901"/>
                    <a:pt x="24093" y="25823"/>
                    <a:pt x="24032" y="25745"/>
                  </a:cubicBezTo>
                  <a:cubicBezTo>
                    <a:pt x="23972" y="25659"/>
                    <a:pt x="24015" y="25546"/>
                    <a:pt x="24041" y="25459"/>
                  </a:cubicBezTo>
                  <a:cubicBezTo>
                    <a:pt x="24093" y="25303"/>
                    <a:pt x="24171" y="25165"/>
                    <a:pt x="24284" y="25052"/>
                  </a:cubicBezTo>
                  <a:cubicBezTo>
                    <a:pt x="24320" y="25081"/>
                    <a:pt x="24361" y="25098"/>
                    <a:pt x="24404" y="25098"/>
                  </a:cubicBezTo>
                  <a:cubicBezTo>
                    <a:pt x="24413" y="25098"/>
                    <a:pt x="24422" y="25097"/>
                    <a:pt x="24431" y="25095"/>
                  </a:cubicBezTo>
                  <a:cubicBezTo>
                    <a:pt x="24544" y="25277"/>
                    <a:pt x="24682" y="25442"/>
                    <a:pt x="24847" y="25581"/>
                  </a:cubicBezTo>
                  <a:cubicBezTo>
                    <a:pt x="24856" y="25581"/>
                    <a:pt x="24856" y="25589"/>
                    <a:pt x="24864" y="25589"/>
                  </a:cubicBezTo>
                  <a:cubicBezTo>
                    <a:pt x="24873" y="25615"/>
                    <a:pt x="24890" y="25633"/>
                    <a:pt x="24916" y="25633"/>
                  </a:cubicBezTo>
                  <a:cubicBezTo>
                    <a:pt x="25029" y="25633"/>
                    <a:pt x="25089" y="25546"/>
                    <a:pt x="25141" y="25459"/>
                  </a:cubicBezTo>
                  <a:cubicBezTo>
                    <a:pt x="25193" y="25364"/>
                    <a:pt x="25280" y="25277"/>
                    <a:pt x="25375" y="25225"/>
                  </a:cubicBezTo>
                  <a:cubicBezTo>
                    <a:pt x="25566" y="25113"/>
                    <a:pt x="25782" y="25026"/>
                    <a:pt x="25808" y="24792"/>
                  </a:cubicBezTo>
                  <a:cubicBezTo>
                    <a:pt x="25826" y="24654"/>
                    <a:pt x="25800" y="24506"/>
                    <a:pt x="25739" y="24376"/>
                  </a:cubicBezTo>
                  <a:cubicBezTo>
                    <a:pt x="25696" y="24272"/>
                    <a:pt x="25592" y="24255"/>
                    <a:pt x="25505" y="24186"/>
                  </a:cubicBezTo>
                  <a:cubicBezTo>
                    <a:pt x="25436" y="24125"/>
                    <a:pt x="25436" y="24047"/>
                    <a:pt x="25410" y="23978"/>
                  </a:cubicBezTo>
                  <a:cubicBezTo>
                    <a:pt x="25384" y="23926"/>
                    <a:pt x="25358" y="23891"/>
                    <a:pt x="25315" y="23857"/>
                  </a:cubicBezTo>
                  <a:cubicBezTo>
                    <a:pt x="25263" y="23805"/>
                    <a:pt x="25185" y="23779"/>
                    <a:pt x="25107" y="23770"/>
                  </a:cubicBezTo>
                  <a:cubicBezTo>
                    <a:pt x="25115" y="23718"/>
                    <a:pt x="25107" y="23657"/>
                    <a:pt x="25081" y="23614"/>
                  </a:cubicBezTo>
                  <a:cubicBezTo>
                    <a:pt x="25037" y="23510"/>
                    <a:pt x="24890" y="23363"/>
                    <a:pt x="24942" y="23250"/>
                  </a:cubicBezTo>
                  <a:cubicBezTo>
                    <a:pt x="24985" y="23172"/>
                    <a:pt x="25133" y="23146"/>
                    <a:pt x="25202" y="23086"/>
                  </a:cubicBezTo>
                  <a:cubicBezTo>
                    <a:pt x="25254" y="23034"/>
                    <a:pt x="25297" y="22973"/>
                    <a:pt x="25323" y="22912"/>
                  </a:cubicBezTo>
                  <a:cubicBezTo>
                    <a:pt x="25355" y="22918"/>
                    <a:pt x="25388" y="22921"/>
                    <a:pt x="25420" y="22921"/>
                  </a:cubicBezTo>
                  <a:cubicBezTo>
                    <a:pt x="25537" y="22921"/>
                    <a:pt x="25653" y="22885"/>
                    <a:pt x="25748" y="22817"/>
                  </a:cubicBezTo>
                  <a:cubicBezTo>
                    <a:pt x="25765" y="22930"/>
                    <a:pt x="25817" y="23042"/>
                    <a:pt x="25904" y="23129"/>
                  </a:cubicBezTo>
                  <a:cubicBezTo>
                    <a:pt x="25919" y="23144"/>
                    <a:pt x="25937" y="23151"/>
                    <a:pt x="25955" y="23151"/>
                  </a:cubicBezTo>
                  <a:cubicBezTo>
                    <a:pt x="25987" y="23151"/>
                    <a:pt x="26016" y="23128"/>
                    <a:pt x="26016" y="23094"/>
                  </a:cubicBezTo>
                  <a:cubicBezTo>
                    <a:pt x="26025" y="22912"/>
                    <a:pt x="26164" y="22774"/>
                    <a:pt x="26337" y="22765"/>
                  </a:cubicBezTo>
                  <a:cubicBezTo>
                    <a:pt x="26450" y="22756"/>
                    <a:pt x="26580" y="22765"/>
                    <a:pt x="26666" y="22687"/>
                  </a:cubicBezTo>
                  <a:cubicBezTo>
                    <a:pt x="26701" y="22644"/>
                    <a:pt x="26744" y="22592"/>
                    <a:pt x="26770" y="22540"/>
                  </a:cubicBezTo>
                  <a:cubicBezTo>
                    <a:pt x="26805" y="22496"/>
                    <a:pt x="26850" y="22483"/>
                    <a:pt x="26898" y="22483"/>
                  </a:cubicBezTo>
                  <a:cubicBezTo>
                    <a:pt x="26946" y="22483"/>
                    <a:pt x="26995" y="22496"/>
                    <a:pt x="27039" y="22505"/>
                  </a:cubicBezTo>
                  <a:cubicBezTo>
                    <a:pt x="27061" y="22509"/>
                    <a:pt x="27084" y="22510"/>
                    <a:pt x="27106" y="22510"/>
                  </a:cubicBezTo>
                  <a:cubicBezTo>
                    <a:pt x="27196" y="22510"/>
                    <a:pt x="27283" y="22483"/>
                    <a:pt x="27359" y="22427"/>
                  </a:cubicBezTo>
                  <a:cubicBezTo>
                    <a:pt x="27437" y="22341"/>
                    <a:pt x="27515" y="22245"/>
                    <a:pt x="27576" y="22141"/>
                  </a:cubicBezTo>
                  <a:cubicBezTo>
                    <a:pt x="27619" y="22089"/>
                    <a:pt x="27671" y="22037"/>
                    <a:pt x="27732" y="22003"/>
                  </a:cubicBezTo>
                  <a:cubicBezTo>
                    <a:pt x="27810" y="21959"/>
                    <a:pt x="27888" y="21933"/>
                    <a:pt x="27948" y="21890"/>
                  </a:cubicBezTo>
                  <a:cubicBezTo>
                    <a:pt x="28052" y="21821"/>
                    <a:pt x="28113" y="21708"/>
                    <a:pt x="28096" y="21587"/>
                  </a:cubicBezTo>
                  <a:cubicBezTo>
                    <a:pt x="28087" y="21552"/>
                    <a:pt x="28061" y="21526"/>
                    <a:pt x="28052" y="21500"/>
                  </a:cubicBezTo>
                  <a:cubicBezTo>
                    <a:pt x="28044" y="21466"/>
                    <a:pt x="28070" y="21431"/>
                    <a:pt x="28104" y="21396"/>
                  </a:cubicBezTo>
                  <a:cubicBezTo>
                    <a:pt x="28122" y="21379"/>
                    <a:pt x="28148" y="21353"/>
                    <a:pt x="28182" y="21336"/>
                  </a:cubicBezTo>
                  <a:cubicBezTo>
                    <a:pt x="28189" y="21342"/>
                    <a:pt x="28198" y="21345"/>
                    <a:pt x="28208" y="21345"/>
                  </a:cubicBezTo>
                  <a:cubicBezTo>
                    <a:pt x="28224" y="21345"/>
                    <a:pt x="28241" y="21338"/>
                    <a:pt x="28252" y="21327"/>
                  </a:cubicBezTo>
                  <a:cubicBezTo>
                    <a:pt x="28269" y="21310"/>
                    <a:pt x="28286" y="21292"/>
                    <a:pt x="28312" y="21266"/>
                  </a:cubicBezTo>
                  <a:lnTo>
                    <a:pt x="28338" y="21258"/>
                  </a:lnTo>
                  <a:cubicBezTo>
                    <a:pt x="28364" y="21249"/>
                    <a:pt x="28382" y="21223"/>
                    <a:pt x="28382" y="21197"/>
                  </a:cubicBezTo>
                  <a:cubicBezTo>
                    <a:pt x="28442" y="21128"/>
                    <a:pt x="28494" y="21041"/>
                    <a:pt x="28520" y="20954"/>
                  </a:cubicBezTo>
                  <a:cubicBezTo>
                    <a:pt x="28537" y="20902"/>
                    <a:pt x="28520" y="20850"/>
                    <a:pt x="28485" y="20816"/>
                  </a:cubicBezTo>
                  <a:cubicBezTo>
                    <a:pt x="28442" y="20798"/>
                    <a:pt x="28407" y="20790"/>
                    <a:pt x="28364" y="20781"/>
                  </a:cubicBezTo>
                  <a:cubicBezTo>
                    <a:pt x="28364" y="20772"/>
                    <a:pt x="28364" y="20755"/>
                    <a:pt x="28373" y="20746"/>
                  </a:cubicBezTo>
                  <a:cubicBezTo>
                    <a:pt x="28373" y="20660"/>
                    <a:pt x="28321" y="20634"/>
                    <a:pt x="28269" y="20599"/>
                  </a:cubicBezTo>
                  <a:cubicBezTo>
                    <a:pt x="28364" y="20582"/>
                    <a:pt x="28433" y="20521"/>
                    <a:pt x="28468" y="20443"/>
                  </a:cubicBezTo>
                  <a:cubicBezTo>
                    <a:pt x="28494" y="20348"/>
                    <a:pt x="28442" y="20244"/>
                    <a:pt x="28347" y="20209"/>
                  </a:cubicBezTo>
                  <a:cubicBezTo>
                    <a:pt x="28321" y="20201"/>
                    <a:pt x="28295" y="20192"/>
                    <a:pt x="28269" y="20183"/>
                  </a:cubicBezTo>
                  <a:cubicBezTo>
                    <a:pt x="28217" y="20149"/>
                    <a:pt x="28234" y="20105"/>
                    <a:pt x="28243" y="20045"/>
                  </a:cubicBezTo>
                  <a:cubicBezTo>
                    <a:pt x="28260" y="19984"/>
                    <a:pt x="28260" y="19923"/>
                    <a:pt x="28252" y="19863"/>
                  </a:cubicBezTo>
                  <a:cubicBezTo>
                    <a:pt x="28243" y="19802"/>
                    <a:pt x="28226" y="19733"/>
                    <a:pt x="28182" y="19681"/>
                  </a:cubicBezTo>
                  <a:cubicBezTo>
                    <a:pt x="28148" y="19620"/>
                    <a:pt x="28078" y="19586"/>
                    <a:pt x="28044" y="19525"/>
                  </a:cubicBezTo>
                  <a:cubicBezTo>
                    <a:pt x="27896" y="19265"/>
                    <a:pt x="28685" y="19213"/>
                    <a:pt x="28615" y="18927"/>
                  </a:cubicBezTo>
                  <a:cubicBezTo>
                    <a:pt x="28598" y="18867"/>
                    <a:pt x="28546" y="18841"/>
                    <a:pt x="28503" y="18815"/>
                  </a:cubicBezTo>
                  <a:cubicBezTo>
                    <a:pt x="28442" y="18771"/>
                    <a:pt x="28382" y="18728"/>
                    <a:pt x="28312" y="18693"/>
                  </a:cubicBezTo>
                  <a:cubicBezTo>
                    <a:pt x="28285" y="18683"/>
                    <a:pt x="28255" y="18675"/>
                    <a:pt x="28226" y="18675"/>
                  </a:cubicBezTo>
                  <a:cubicBezTo>
                    <a:pt x="28208" y="18675"/>
                    <a:pt x="28190" y="18678"/>
                    <a:pt x="28174" y="18685"/>
                  </a:cubicBezTo>
                  <a:cubicBezTo>
                    <a:pt x="28139" y="18711"/>
                    <a:pt x="28113" y="18745"/>
                    <a:pt x="28096" y="18780"/>
                  </a:cubicBezTo>
                  <a:cubicBezTo>
                    <a:pt x="28070" y="18767"/>
                    <a:pt x="28045" y="18759"/>
                    <a:pt x="28016" y="18759"/>
                  </a:cubicBezTo>
                  <a:cubicBezTo>
                    <a:pt x="28006" y="18759"/>
                    <a:pt x="27995" y="18760"/>
                    <a:pt x="27983" y="18763"/>
                  </a:cubicBezTo>
                  <a:cubicBezTo>
                    <a:pt x="27940" y="18780"/>
                    <a:pt x="27922" y="18815"/>
                    <a:pt x="27896" y="18841"/>
                  </a:cubicBezTo>
                  <a:cubicBezTo>
                    <a:pt x="27864" y="18868"/>
                    <a:pt x="27821" y="18881"/>
                    <a:pt x="27779" y="18881"/>
                  </a:cubicBezTo>
                  <a:cubicBezTo>
                    <a:pt x="27754" y="18881"/>
                    <a:pt x="27729" y="18876"/>
                    <a:pt x="27706" y="18867"/>
                  </a:cubicBezTo>
                  <a:cubicBezTo>
                    <a:pt x="27697" y="18754"/>
                    <a:pt x="27636" y="18659"/>
                    <a:pt x="27550" y="18581"/>
                  </a:cubicBezTo>
                  <a:lnTo>
                    <a:pt x="27628" y="18581"/>
                  </a:lnTo>
                  <a:cubicBezTo>
                    <a:pt x="27671" y="18572"/>
                    <a:pt x="27706" y="18563"/>
                    <a:pt x="27740" y="18537"/>
                  </a:cubicBezTo>
                  <a:cubicBezTo>
                    <a:pt x="27810" y="18485"/>
                    <a:pt x="27870" y="18416"/>
                    <a:pt x="27922" y="18338"/>
                  </a:cubicBezTo>
                  <a:cubicBezTo>
                    <a:pt x="27948" y="18303"/>
                    <a:pt x="27974" y="18277"/>
                    <a:pt x="28009" y="18243"/>
                  </a:cubicBezTo>
                  <a:cubicBezTo>
                    <a:pt x="28042" y="18216"/>
                    <a:pt x="28085" y="18205"/>
                    <a:pt x="28131" y="18205"/>
                  </a:cubicBezTo>
                  <a:cubicBezTo>
                    <a:pt x="28145" y="18205"/>
                    <a:pt x="28159" y="18206"/>
                    <a:pt x="28174" y="18208"/>
                  </a:cubicBezTo>
                  <a:cubicBezTo>
                    <a:pt x="28208" y="18208"/>
                    <a:pt x="28243" y="18208"/>
                    <a:pt x="28278" y="18199"/>
                  </a:cubicBezTo>
                  <a:lnTo>
                    <a:pt x="28278" y="18199"/>
                  </a:lnTo>
                  <a:lnTo>
                    <a:pt x="28234" y="18381"/>
                  </a:lnTo>
                  <a:cubicBezTo>
                    <a:pt x="28226" y="18421"/>
                    <a:pt x="28255" y="18460"/>
                    <a:pt x="28299" y="18460"/>
                  </a:cubicBezTo>
                  <a:cubicBezTo>
                    <a:pt x="28303" y="18460"/>
                    <a:pt x="28308" y="18460"/>
                    <a:pt x="28312" y="18459"/>
                  </a:cubicBezTo>
                  <a:cubicBezTo>
                    <a:pt x="28442" y="18425"/>
                    <a:pt x="28485" y="18295"/>
                    <a:pt x="28598" y="18225"/>
                  </a:cubicBezTo>
                  <a:cubicBezTo>
                    <a:pt x="28711" y="18165"/>
                    <a:pt x="28849" y="18225"/>
                    <a:pt x="28936" y="18139"/>
                  </a:cubicBezTo>
                  <a:cubicBezTo>
                    <a:pt x="28988" y="18191"/>
                    <a:pt x="29023" y="18243"/>
                    <a:pt x="29049" y="18303"/>
                  </a:cubicBezTo>
                  <a:cubicBezTo>
                    <a:pt x="29083" y="18399"/>
                    <a:pt x="29049" y="18494"/>
                    <a:pt x="29075" y="18581"/>
                  </a:cubicBezTo>
                  <a:cubicBezTo>
                    <a:pt x="29101" y="18660"/>
                    <a:pt x="29172" y="18709"/>
                    <a:pt x="29251" y="18709"/>
                  </a:cubicBezTo>
                  <a:cubicBezTo>
                    <a:pt x="29275" y="18709"/>
                    <a:pt x="29301" y="18704"/>
                    <a:pt x="29326" y="18693"/>
                  </a:cubicBezTo>
                  <a:cubicBezTo>
                    <a:pt x="29412" y="18944"/>
                    <a:pt x="29412" y="19222"/>
                    <a:pt x="29326" y="19473"/>
                  </a:cubicBezTo>
                  <a:cubicBezTo>
                    <a:pt x="29317" y="19508"/>
                    <a:pt x="29343" y="19542"/>
                    <a:pt x="29386" y="19542"/>
                  </a:cubicBezTo>
                  <a:lnTo>
                    <a:pt x="29456" y="19551"/>
                  </a:lnTo>
                  <a:cubicBezTo>
                    <a:pt x="29480" y="19652"/>
                    <a:pt x="29568" y="19712"/>
                    <a:pt x="29661" y="19712"/>
                  </a:cubicBezTo>
                  <a:cubicBezTo>
                    <a:pt x="29704" y="19712"/>
                    <a:pt x="29747" y="19699"/>
                    <a:pt x="29785" y="19672"/>
                  </a:cubicBezTo>
                  <a:cubicBezTo>
                    <a:pt x="29828" y="19638"/>
                    <a:pt x="29837" y="19586"/>
                    <a:pt x="29889" y="19560"/>
                  </a:cubicBezTo>
                  <a:cubicBezTo>
                    <a:pt x="29941" y="19534"/>
                    <a:pt x="29984" y="19551"/>
                    <a:pt x="30036" y="19516"/>
                  </a:cubicBezTo>
                  <a:cubicBezTo>
                    <a:pt x="30088" y="19473"/>
                    <a:pt x="30123" y="19395"/>
                    <a:pt x="30132" y="19317"/>
                  </a:cubicBezTo>
                  <a:cubicBezTo>
                    <a:pt x="30132" y="19256"/>
                    <a:pt x="30157" y="19204"/>
                    <a:pt x="30192" y="19161"/>
                  </a:cubicBezTo>
                  <a:cubicBezTo>
                    <a:pt x="30227" y="19126"/>
                    <a:pt x="30253" y="19109"/>
                    <a:pt x="30261" y="19066"/>
                  </a:cubicBezTo>
                  <a:cubicBezTo>
                    <a:pt x="30279" y="18988"/>
                    <a:pt x="30218" y="18936"/>
                    <a:pt x="30157" y="18901"/>
                  </a:cubicBezTo>
                  <a:cubicBezTo>
                    <a:pt x="30106" y="18875"/>
                    <a:pt x="30045" y="18849"/>
                    <a:pt x="29993" y="18815"/>
                  </a:cubicBezTo>
                  <a:cubicBezTo>
                    <a:pt x="29984" y="18797"/>
                    <a:pt x="29967" y="18789"/>
                    <a:pt x="29958" y="18780"/>
                  </a:cubicBezTo>
                  <a:cubicBezTo>
                    <a:pt x="29941" y="18763"/>
                    <a:pt x="29924" y="18745"/>
                    <a:pt x="29906" y="18737"/>
                  </a:cubicBezTo>
                  <a:cubicBezTo>
                    <a:pt x="29898" y="18719"/>
                    <a:pt x="29889" y="18711"/>
                    <a:pt x="29880" y="18693"/>
                  </a:cubicBezTo>
                  <a:cubicBezTo>
                    <a:pt x="29837" y="18641"/>
                    <a:pt x="29837" y="18563"/>
                    <a:pt x="29880" y="18511"/>
                  </a:cubicBezTo>
                  <a:cubicBezTo>
                    <a:pt x="29898" y="18477"/>
                    <a:pt x="29898" y="18433"/>
                    <a:pt x="29889" y="18399"/>
                  </a:cubicBezTo>
                  <a:cubicBezTo>
                    <a:pt x="29941" y="18364"/>
                    <a:pt x="30002" y="18338"/>
                    <a:pt x="30036" y="18295"/>
                  </a:cubicBezTo>
                  <a:cubicBezTo>
                    <a:pt x="30140" y="18217"/>
                    <a:pt x="30209" y="18104"/>
                    <a:pt x="30244" y="17974"/>
                  </a:cubicBezTo>
                  <a:cubicBezTo>
                    <a:pt x="30296" y="17818"/>
                    <a:pt x="30365" y="17662"/>
                    <a:pt x="30461" y="17524"/>
                  </a:cubicBezTo>
                  <a:cubicBezTo>
                    <a:pt x="30508" y="17543"/>
                    <a:pt x="30557" y="17551"/>
                    <a:pt x="30607" y="17551"/>
                  </a:cubicBezTo>
                  <a:cubicBezTo>
                    <a:pt x="30782" y="17551"/>
                    <a:pt x="30961" y="17442"/>
                    <a:pt x="31076" y="17307"/>
                  </a:cubicBezTo>
                  <a:cubicBezTo>
                    <a:pt x="31171" y="17194"/>
                    <a:pt x="31249" y="17056"/>
                    <a:pt x="31344" y="16943"/>
                  </a:cubicBezTo>
                  <a:cubicBezTo>
                    <a:pt x="31448" y="16831"/>
                    <a:pt x="31578" y="16735"/>
                    <a:pt x="31717" y="16666"/>
                  </a:cubicBezTo>
                  <a:cubicBezTo>
                    <a:pt x="31942" y="16527"/>
                    <a:pt x="32107" y="16319"/>
                    <a:pt x="32176" y="16068"/>
                  </a:cubicBezTo>
                  <a:cubicBezTo>
                    <a:pt x="32228" y="15938"/>
                    <a:pt x="32263" y="15808"/>
                    <a:pt x="32315" y="15678"/>
                  </a:cubicBezTo>
                  <a:cubicBezTo>
                    <a:pt x="32375" y="15557"/>
                    <a:pt x="32445" y="15453"/>
                    <a:pt x="32540" y="15349"/>
                  </a:cubicBezTo>
                  <a:cubicBezTo>
                    <a:pt x="32653" y="15202"/>
                    <a:pt x="32575" y="15055"/>
                    <a:pt x="32566" y="14881"/>
                  </a:cubicBezTo>
                  <a:cubicBezTo>
                    <a:pt x="32549" y="14691"/>
                    <a:pt x="32583" y="14491"/>
                    <a:pt x="32661" y="14318"/>
                  </a:cubicBezTo>
                  <a:cubicBezTo>
                    <a:pt x="32679" y="14284"/>
                    <a:pt x="32670" y="14249"/>
                    <a:pt x="32644" y="14232"/>
                  </a:cubicBezTo>
                  <a:cubicBezTo>
                    <a:pt x="32497" y="14128"/>
                    <a:pt x="32505" y="13920"/>
                    <a:pt x="32436" y="13772"/>
                  </a:cubicBezTo>
                  <a:cubicBezTo>
                    <a:pt x="32395" y="13640"/>
                    <a:pt x="32274" y="13555"/>
                    <a:pt x="32143" y="13555"/>
                  </a:cubicBezTo>
                  <a:cubicBezTo>
                    <a:pt x="32137" y="13555"/>
                    <a:pt x="32130" y="13555"/>
                    <a:pt x="32124" y="13556"/>
                  </a:cubicBezTo>
                  <a:cubicBezTo>
                    <a:pt x="32081" y="13556"/>
                    <a:pt x="32055" y="13591"/>
                    <a:pt x="32063" y="13625"/>
                  </a:cubicBezTo>
                  <a:cubicBezTo>
                    <a:pt x="32072" y="13651"/>
                    <a:pt x="32072" y="13668"/>
                    <a:pt x="32063" y="13686"/>
                  </a:cubicBezTo>
                  <a:cubicBezTo>
                    <a:pt x="32037" y="13651"/>
                    <a:pt x="32003" y="13625"/>
                    <a:pt x="31968" y="13599"/>
                  </a:cubicBezTo>
                  <a:cubicBezTo>
                    <a:pt x="31961" y="13596"/>
                    <a:pt x="31951" y="13593"/>
                    <a:pt x="31940" y="13593"/>
                  </a:cubicBezTo>
                  <a:cubicBezTo>
                    <a:pt x="31925" y="13593"/>
                    <a:pt x="31909" y="13598"/>
                    <a:pt x="31899" y="13608"/>
                  </a:cubicBezTo>
                  <a:lnTo>
                    <a:pt x="31752" y="13764"/>
                  </a:lnTo>
                  <a:lnTo>
                    <a:pt x="31656" y="13565"/>
                  </a:lnTo>
                  <a:cubicBezTo>
                    <a:pt x="31642" y="13546"/>
                    <a:pt x="31623" y="13537"/>
                    <a:pt x="31604" y="13537"/>
                  </a:cubicBezTo>
                  <a:cubicBezTo>
                    <a:pt x="31586" y="13537"/>
                    <a:pt x="31568" y="13544"/>
                    <a:pt x="31552" y="13556"/>
                  </a:cubicBezTo>
                  <a:cubicBezTo>
                    <a:pt x="31518" y="13591"/>
                    <a:pt x="31466" y="13608"/>
                    <a:pt x="31414" y="13608"/>
                  </a:cubicBezTo>
                  <a:cubicBezTo>
                    <a:pt x="31431" y="13573"/>
                    <a:pt x="31440" y="13539"/>
                    <a:pt x="31431" y="13504"/>
                  </a:cubicBezTo>
                  <a:cubicBezTo>
                    <a:pt x="31431" y="13374"/>
                    <a:pt x="31327" y="13261"/>
                    <a:pt x="31431" y="13149"/>
                  </a:cubicBezTo>
                  <a:cubicBezTo>
                    <a:pt x="31509" y="13071"/>
                    <a:pt x="31604" y="13019"/>
                    <a:pt x="31700" y="12975"/>
                  </a:cubicBezTo>
                  <a:cubicBezTo>
                    <a:pt x="31812" y="12923"/>
                    <a:pt x="31916" y="12854"/>
                    <a:pt x="32020" y="12785"/>
                  </a:cubicBezTo>
                  <a:cubicBezTo>
                    <a:pt x="32401" y="12525"/>
                    <a:pt x="32731" y="12178"/>
                    <a:pt x="32964" y="11771"/>
                  </a:cubicBezTo>
                  <a:cubicBezTo>
                    <a:pt x="32974" y="11777"/>
                    <a:pt x="32984" y="11780"/>
                    <a:pt x="32994" y="11780"/>
                  </a:cubicBezTo>
                  <a:cubicBezTo>
                    <a:pt x="33013" y="11780"/>
                    <a:pt x="33031" y="11771"/>
                    <a:pt x="33042" y="11754"/>
                  </a:cubicBezTo>
                  <a:cubicBezTo>
                    <a:pt x="33074" y="11706"/>
                    <a:pt x="33122" y="11689"/>
                    <a:pt x="33177" y="11689"/>
                  </a:cubicBezTo>
                  <a:cubicBezTo>
                    <a:pt x="33302" y="11689"/>
                    <a:pt x="33463" y="11776"/>
                    <a:pt x="33554" y="11789"/>
                  </a:cubicBezTo>
                  <a:cubicBezTo>
                    <a:pt x="33571" y="11793"/>
                    <a:pt x="33590" y="11795"/>
                    <a:pt x="33609" y="11795"/>
                  </a:cubicBezTo>
                  <a:cubicBezTo>
                    <a:pt x="33663" y="11795"/>
                    <a:pt x="33719" y="11777"/>
                    <a:pt x="33770" y="11745"/>
                  </a:cubicBezTo>
                  <a:cubicBezTo>
                    <a:pt x="33839" y="11693"/>
                    <a:pt x="33874" y="11598"/>
                    <a:pt x="33961" y="11589"/>
                  </a:cubicBezTo>
                  <a:cubicBezTo>
                    <a:pt x="33972" y="11588"/>
                    <a:pt x="33984" y="11587"/>
                    <a:pt x="33995" y="11587"/>
                  </a:cubicBezTo>
                  <a:cubicBezTo>
                    <a:pt x="34124" y="11587"/>
                    <a:pt x="34257" y="11669"/>
                    <a:pt x="34377" y="11685"/>
                  </a:cubicBezTo>
                  <a:cubicBezTo>
                    <a:pt x="34398" y="11688"/>
                    <a:pt x="34421" y="11690"/>
                    <a:pt x="34444" y="11690"/>
                  </a:cubicBezTo>
                  <a:cubicBezTo>
                    <a:pt x="34477" y="11690"/>
                    <a:pt x="34511" y="11686"/>
                    <a:pt x="34541" y="11676"/>
                  </a:cubicBezTo>
                  <a:cubicBezTo>
                    <a:pt x="34567" y="11667"/>
                    <a:pt x="34593" y="11650"/>
                    <a:pt x="34619" y="11633"/>
                  </a:cubicBezTo>
                  <a:cubicBezTo>
                    <a:pt x="34654" y="11607"/>
                    <a:pt x="34688" y="11546"/>
                    <a:pt x="34723" y="11529"/>
                  </a:cubicBezTo>
                  <a:cubicBezTo>
                    <a:pt x="34731" y="11526"/>
                    <a:pt x="34739" y="11525"/>
                    <a:pt x="34747" y="11525"/>
                  </a:cubicBezTo>
                  <a:cubicBezTo>
                    <a:pt x="34831" y="11525"/>
                    <a:pt x="34937" y="11636"/>
                    <a:pt x="35000" y="11667"/>
                  </a:cubicBezTo>
                  <a:cubicBezTo>
                    <a:pt x="35078" y="11711"/>
                    <a:pt x="35156" y="11737"/>
                    <a:pt x="35243" y="11745"/>
                  </a:cubicBezTo>
                  <a:cubicBezTo>
                    <a:pt x="35269" y="11751"/>
                    <a:pt x="35295" y="11753"/>
                    <a:pt x="35321" y="11753"/>
                  </a:cubicBezTo>
                  <a:cubicBezTo>
                    <a:pt x="35456" y="11753"/>
                    <a:pt x="35577" y="11680"/>
                    <a:pt x="35650" y="11563"/>
                  </a:cubicBezTo>
                  <a:cubicBezTo>
                    <a:pt x="35693" y="11485"/>
                    <a:pt x="35728" y="11407"/>
                    <a:pt x="35754" y="11321"/>
                  </a:cubicBezTo>
                  <a:cubicBezTo>
                    <a:pt x="35849" y="11052"/>
                    <a:pt x="36049" y="10827"/>
                    <a:pt x="36308" y="10688"/>
                  </a:cubicBezTo>
                  <a:cubicBezTo>
                    <a:pt x="36360" y="10662"/>
                    <a:pt x="36412" y="10636"/>
                    <a:pt x="36473" y="10619"/>
                  </a:cubicBezTo>
                  <a:cubicBezTo>
                    <a:pt x="36489" y="10611"/>
                    <a:pt x="36507" y="10607"/>
                    <a:pt x="36525" y="10607"/>
                  </a:cubicBezTo>
                  <a:cubicBezTo>
                    <a:pt x="36565" y="10607"/>
                    <a:pt x="36605" y="10626"/>
                    <a:pt x="36629" y="10662"/>
                  </a:cubicBezTo>
                  <a:cubicBezTo>
                    <a:pt x="36676" y="10725"/>
                    <a:pt x="36750" y="10759"/>
                    <a:pt x="36822" y="10759"/>
                  </a:cubicBezTo>
                  <a:cubicBezTo>
                    <a:pt x="36830" y="10759"/>
                    <a:pt x="36838" y="10758"/>
                    <a:pt x="36846" y="10758"/>
                  </a:cubicBezTo>
                  <a:cubicBezTo>
                    <a:pt x="36932" y="10732"/>
                    <a:pt x="37010" y="10688"/>
                    <a:pt x="37071" y="10628"/>
                  </a:cubicBezTo>
                  <a:cubicBezTo>
                    <a:pt x="37125" y="10581"/>
                    <a:pt x="37215" y="10485"/>
                    <a:pt x="37295" y="10485"/>
                  </a:cubicBezTo>
                  <a:cubicBezTo>
                    <a:pt x="37304" y="10485"/>
                    <a:pt x="37313" y="10486"/>
                    <a:pt x="37322" y="10489"/>
                  </a:cubicBezTo>
                  <a:cubicBezTo>
                    <a:pt x="37270" y="10576"/>
                    <a:pt x="37270" y="10688"/>
                    <a:pt x="37322" y="10775"/>
                  </a:cubicBezTo>
                  <a:cubicBezTo>
                    <a:pt x="36958" y="11260"/>
                    <a:pt x="36568" y="11763"/>
                    <a:pt x="36049" y="12100"/>
                  </a:cubicBezTo>
                  <a:cubicBezTo>
                    <a:pt x="35936" y="12178"/>
                    <a:pt x="35832" y="12230"/>
                    <a:pt x="35806" y="12378"/>
                  </a:cubicBezTo>
                  <a:cubicBezTo>
                    <a:pt x="35797" y="12447"/>
                    <a:pt x="35771" y="12516"/>
                    <a:pt x="35737" y="12577"/>
                  </a:cubicBezTo>
                  <a:cubicBezTo>
                    <a:pt x="35693" y="12629"/>
                    <a:pt x="35641" y="12672"/>
                    <a:pt x="35598" y="12724"/>
                  </a:cubicBezTo>
                  <a:cubicBezTo>
                    <a:pt x="35520" y="12811"/>
                    <a:pt x="35503" y="12932"/>
                    <a:pt x="35537" y="13036"/>
                  </a:cubicBezTo>
                  <a:cubicBezTo>
                    <a:pt x="35589" y="13201"/>
                    <a:pt x="35650" y="13348"/>
                    <a:pt x="35702" y="13513"/>
                  </a:cubicBezTo>
                  <a:cubicBezTo>
                    <a:pt x="35806" y="13868"/>
                    <a:pt x="35884" y="14240"/>
                    <a:pt x="35927" y="14613"/>
                  </a:cubicBezTo>
                  <a:cubicBezTo>
                    <a:pt x="35927" y="14639"/>
                    <a:pt x="35936" y="14665"/>
                    <a:pt x="35936" y="14691"/>
                  </a:cubicBezTo>
                  <a:cubicBezTo>
                    <a:pt x="35944" y="14721"/>
                    <a:pt x="35969" y="14735"/>
                    <a:pt x="35995" y="14735"/>
                  </a:cubicBezTo>
                  <a:cubicBezTo>
                    <a:pt x="36029" y="14735"/>
                    <a:pt x="36062" y="14712"/>
                    <a:pt x="36057" y="14673"/>
                  </a:cubicBezTo>
                  <a:cubicBezTo>
                    <a:pt x="36057" y="14656"/>
                    <a:pt x="36057" y="14630"/>
                    <a:pt x="36049" y="14613"/>
                  </a:cubicBezTo>
                  <a:cubicBezTo>
                    <a:pt x="36049" y="14422"/>
                    <a:pt x="36300" y="14266"/>
                    <a:pt x="36395" y="14119"/>
                  </a:cubicBezTo>
                  <a:cubicBezTo>
                    <a:pt x="36421" y="14084"/>
                    <a:pt x="36438" y="14041"/>
                    <a:pt x="36456" y="13989"/>
                  </a:cubicBezTo>
                  <a:cubicBezTo>
                    <a:pt x="36473" y="13911"/>
                    <a:pt x="36464" y="13824"/>
                    <a:pt x="36551" y="13781"/>
                  </a:cubicBezTo>
                  <a:cubicBezTo>
                    <a:pt x="36646" y="13746"/>
                    <a:pt x="36768" y="13755"/>
                    <a:pt x="36863" y="13677"/>
                  </a:cubicBezTo>
                  <a:cubicBezTo>
                    <a:pt x="36941" y="13599"/>
                    <a:pt x="36993" y="13504"/>
                    <a:pt x="37010" y="13391"/>
                  </a:cubicBezTo>
                  <a:cubicBezTo>
                    <a:pt x="37019" y="13331"/>
                    <a:pt x="37045" y="13270"/>
                    <a:pt x="37071" y="13218"/>
                  </a:cubicBezTo>
                  <a:cubicBezTo>
                    <a:pt x="37123" y="13157"/>
                    <a:pt x="37183" y="13105"/>
                    <a:pt x="37244" y="13071"/>
                  </a:cubicBezTo>
                  <a:cubicBezTo>
                    <a:pt x="37339" y="13010"/>
                    <a:pt x="37391" y="12897"/>
                    <a:pt x="37365" y="12785"/>
                  </a:cubicBezTo>
                  <a:cubicBezTo>
                    <a:pt x="37348" y="12733"/>
                    <a:pt x="37305" y="12707"/>
                    <a:pt x="37270" y="12664"/>
                  </a:cubicBezTo>
                  <a:cubicBezTo>
                    <a:pt x="37201" y="12603"/>
                    <a:pt x="37253" y="12560"/>
                    <a:pt x="37296" y="12490"/>
                  </a:cubicBezTo>
                  <a:cubicBezTo>
                    <a:pt x="37365" y="12421"/>
                    <a:pt x="37374" y="12300"/>
                    <a:pt x="37313" y="12213"/>
                  </a:cubicBezTo>
                  <a:cubicBezTo>
                    <a:pt x="37253" y="12161"/>
                    <a:pt x="37183" y="12135"/>
                    <a:pt x="37106" y="12135"/>
                  </a:cubicBezTo>
                  <a:lnTo>
                    <a:pt x="37322" y="11806"/>
                  </a:lnTo>
                  <a:cubicBezTo>
                    <a:pt x="37409" y="11667"/>
                    <a:pt x="37487" y="11494"/>
                    <a:pt x="37660" y="11442"/>
                  </a:cubicBezTo>
                  <a:cubicBezTo>
                    <a:pt x="37833" y="11399"/>
                    <a:pt x="38076" y="11373"/>
                    <a:pt x="38145" y="11208"/>
                  </a:cubicBezTo>
                  <a:cubicBezTo>
                    <a:pt x="38232" y="11274"/>
                    <a:pt x="38330" y="11301"/>
                    <a:pt x="38432" y="11301"/>
                  </a:cubicBezTo>
                  <a:cubicBezTo>
                    <a:pt x="38746" y="11301"/>
                    <a:pt x="39103" y="11049"/>
                    <a:pt x="39332" y="10905"/>
                  </a:cubicBezTo>
                  <a:cubicBezTo>
                    <a:pt x="39575" y="10749"/>
                    <a:pt x="39800" y="10584"/>
                    <a:pt x="40034" y="10428"/>
                  </a:cubicBezTo>
                  <a:cubicBezTo>
                    <a:pt x="40182" y="10330"/>
                    <a:pt x="40369" y="10218"/>
                    <a:pt x="40549" y="10218"/>
                  </a:cubicBezTo>
                  <a:cubicBezTo>
                    <a:pt x="40622" y="10218"/>
                    <a:pt x="40694" y="10236"/>
                    <a:pt x="40761" y="10281"/>
                  </a:cubicBezTo>
                  <a:cubicBezTo>
                    <a:pt x="40772" y="10287"/>
                    <a:pt x="40783" y="10290"/>
                    <a:pt x="40793" y="10290"/>
                  </a:cubicBezTo>
                  <a:cubicBezTo>
                    <a:pt x="40827" y="10290"/>
                    <a:pt x="40857" y="10262"/>
                    <a:pt x="40857" y="10229"/>
                  </a:cubicBezTo>
                  <a:cubicBezTo>
                    <a:pt x="40848" y="10108"/>
                    <a:pt x="40839" y="9978"/>
                    <a:pt x="40831" y="9857"/>
                  </a:cubicBezTo>
                  <a:cubicBezTo>
                    <a:pt x="40831" y="9761"/>
                    <a:pt x="40813" y="9666"/>
                    <a:pt x="40787" y="9579"/>
                  </a:cubicBezTo>
                  <a:cubicBezTo>
                    <a:pt x="40770" y="9484"/>
                    <a:pt x="40709" y="9406"/>
                    <a:pt x="40632" y="9371"/>
                  </a:cubicBezTo>
                  <a:cubicBezTo>
                    <a:pt x="40632" y="9302"/>
                    <a:pt x="40614" y="9241"/>
                    <a:pt x="40562" y="9198"/>
                  </a:cubicBezTo>
                  <a:cubicBezTo>
                    <a:pt x="40505" y="9141"/>
                    <a:pt x="40430" y="9107"/>
                    <a:pt x="40351" y="9107"/>
                  </a:cubicBezTo>
                  <a:cubicBezTo>
                    <a:pt x="40335" y="9107"/>
                    <a:pt x="40319" y="9109"/>
                    <a:pt x="40302" y="9112"/>
                  </a:cubicBezTo>
                  <a:cubicBezTo>
                    <a:pt x="40328" y="9077"/>
                    <a:pt x="40363" y="9042"/>
                    <a:pt x="40415" y="9034"/>
                  </a:cubicBezTo>
                  <a:cubicBezTo>
                    <a:pt x="40435" y="9027"/>
                    <a:pt x="40456" y="9024"/>
                    <a:pt x="40477" y="9024"/>
                  </a:cubicBezTo>
                  <a:cubicBezTo>
                    <a:pt x="40539" y="9024"/>
                    <a:pt x="40604" y="9051"/>
                    <a:pt x="40649" y="9103"/>
                  </a:cubicBezTo>
                  <a:cubicBezTo>
                    <a:pt x="40735" y="9173"/>
                    <a:pt x="40841" y="9208"/>
                    <a:pt x="40957" y="9208"/>
                  </a:cubicBezTo>
                  <a:cubicBezTo>
                    <a:pt x="40969" y="9208"/>
                    <a:pt x="40982" y="9208"/>
                    <a:pt x="40995" y="9207"/>
                  </a:cubicBezTo>
                  <a:cubicBezTo>
                    <a:pt x="41152" y="9201"/>
                    <a:pt x="41355" y="9121"/>
                    <a:pt x="41532" y="9121"/>
                  </a:cubicBezTo>
                  <a:cubicBezTo>
                    <a:pt x="41620" y="9121"/>
                    <a:pt x="41701" y="9141"/>
                    <a:pt x="41766" y="9198"/>
                  </a:cubicBezTo>
                  <a:cubicBezTo>
                    <a:pt x="41781" y="9216"/>
                    <a:pt x="41799" y="9224"/>
                    <a:pt x="41816" y="9224"/>
                  </a:cubicBezTo>
                  <a:cubicBezTo>
                    <a:pt x="41849" y="9224"/>
                    <a:pt x="41879" y="9195"/>
                    <a:pt x="41879" y="9155"/>
                  </a:cubicBezTo>
                  <a:cubicBezTo>
                    <a:pt x="41879" y="9053"/>
                    <a:pt x="41981" y="9032"/>
                    <a:pt x="42086" y="9032"/>
                  </a:cubicBezTo>
                  <a:cubicBezTo>
                    <a:pt x="42160" y="9032"/>
                    <a:pt x="42235" y="9042"/>
                    <a:pt x="42278" y="9042"/>
                  </a:cubicBezTo>
                  <a:cubicBezTo>
                    <a:pt x="42298" y="9046"/>
                    <a:pt x="42318" y="9048"/>
                    <a:pt x="42338" y="9048"/>
                  </a:cubicBezTo>
                  <a:cubicBezTo>
                    <a:pt x="42446" y="9048"/>
                    <a:pt x="42548" y="8990"/>
                    <a:pt x="42607" y="8895"/>
                  </a:cubicBezTo>
                  <a:cubicBezTo>
                    <a:pt x="42667" y="8774"/>
                    <a:pt x="42598" y="8635"/>
                    <a:pt x="42511" y="8540"/>
                  </a:cubicBezTo>
                  <a:cubicBezTo>
                    <a:pt x="42373" y="8401"/>
                    <a:pt x="42234" y="8280"/>
                    <a:pt x="42087" y="8176"/>
                  </a:cubicBezTo>
                  <a:cubicBezTo>
                    <a:pt x="41922" y="8037"/>
                    <a:pt x="41766" y="7890"/>
                    <a:pt x="41619" y="7743"/>
                  </a:cubicBezTo>
                  <a:cubicBezTo>
                    <a:pt x="41550" y="7673"/>
                    <a:pt x="41481" y="7604"/>
                    <a:pt x="41429" y="7526"/>
                  </a:cubicBezTo>
                  <a:cubicBezTo>
                    <a:pt x="41377" y="7431"/>
                    <a:pt x="41342" y="7327"/>
                    <a:pt x="41333" y="7223"/>
                  </a:cubicBezTo>
                  <a:cubicBezTo>
                    <a:pt x="41325" y="7050"/>
                    <a:pt x="41264" y="6894"/>
                    <a:pt x="41160" y="6755"/>
                  </a:cubicBezTo>
                  <a:cubicBezTo>
                    <a:pt x="41065" y="6634"/>
                    <a:pt x="40952" y="6530"/>
                    <a:pt x="40822" y="6443"/>
                  </a:cubicBezTo>
                  <a:cubicBezTo>
                    <a:pt x="40666" y="6331"/>
                    <a:pt x="40493" y="6235"/>
                    <a:pt x="40302" y="6166"/>
                  </a:cubicBezTo>
                  <a:cubicBezTo>
                    <a:pt x="40198" y="6140"/>
                    <a:pt x="39912" y="6166"/>
                    <a:pt x="39895" y="6019"/>
                  </a:cubicBezTo>
                  <a:cubicBezTo>
                    <a:pt x="39886" y="5995"/>
                    <a:pt x="39860" y="5982"/>
                    <a:pt x="39835" y="5982"/>
                  </a:cubicBezTo>
                  <a:cubicBezTo>
                    <a:pt x="39815" y="5982"/>
                    <a:pt x="39794" y="5991"/>
                    <a:pt x="39782" y="6010"/>
                  </a:cubicBezTo>
                  <a:cubicBezTo>
                    <a:pt x="39733" y="6113"/>
                    <a:pt x="39649" y="6149"/>
                    <a:pt x="39556" y="6149"/>
                  </a:cubicBezTo>
                  <a:cubicBezTo>
                    <a:pt x="39421" y="6149"/>
                    <a:pt x="39266" y="6075"/>
                    <a:pt x="39159" y="6019"/>
                  </a:cubicBezTo>
                  <a:cubicBezTo>
                    <a:pt x="39149" y="6012"/>
                    <a:pt x="39139" y="6009"/>
                    <a:pt x="39129" y="6009"/>
                  </a:cubicBezTo>
                  <a:cubicBezTo>
                    <a:pt x="39114" y="6009"/>
                    <a:pt x="39100" y="6017"/>
                    <a:pt x="39089" y="6027"/>
                  </a:cubicBezTo>
                  <a:cubicBezTo>
                    <a:pt x="39003" y="6123"/>
                    <a:pt x="38977" y="6253"/>
                    <a:pt x="39020" y="6374"/>
                  </a:cubicBezTo>
                  <a:cubicBezTo>
                    <a:pt x="39046" y="6452"/>
                    <a:pt x="39055" y="6530"/>
                    <a:pt x="39046" y="6616"/>
                  </a:cubicBezTo>
                  <a:cubicBezTo>
                    <a:pt x="39037" y="6660"/>
                    <a:pt x="39020" y="6694"/>
                    <a:pt x="38968" y="6703"/>
                  </a:cubicBezTo>
                  <a:cubicBezTo>
                    <a:pt x="38951" y="6703"/>
                    <a:pt x="38899" y="6703"/>
                    <a:pt x="38899" y="6668"/>
                  </a:cubicBezTo>
                  <a:cubicBezTo>
                    <a:pt x="38913" y="6627"/>
                    <a:pt x="38877" y="6591"/>
                    <a:pt x="38840" y="6591"/>
                  </a:cubicBezTo>
                  <a:cubicBezTo>
                    <a:pt x="38831" y="6591"/>
                    <a:pt x="38821" y="6594"/>
                    <a:pt x="38812" y="6599"/>
                  </a:cubicBezTo>
                  <a:cubicBezTo>
                    <a:pt x="38770" y="6620"/>
                    <a:pt x="38716" y="6647"/>
                    <a:pt x="38670" y="6647"/>
                  </a:cubicBezTo>
                  <a:cubicBezTo>
                    <a:pt x="38659" y="6647"/>
                    <a:pt x="38649" y="6646"/>
                    <a:pt x="38639" y="6642"/>
                  </a:cubicBezTo>
                  <a:cubicBezTo>
                    <a:pt x="38578" y="6625"/>
                    <a:pt x="38570" y="6590"/>
                    <a:pt x="38544" y="6556"/>
                  </a:cubicBezTo>
                  <a:cubicBezTo>
                    <a:pt x="38518" y="6513"/>
                    <a:pt x="38483" y="6478"/>
                    <a:pt x="38440" y="6461"/>
                  </a:cubicBezTo>
                  <a:cubicBezTo>
                    <a:pt x="38386" y="6433"/>
                    <a:pt x="38328" y="6420"/>
                    <a:pt x="38269" y="6420"/>
                  </a:cubicBezTo>
                  <a:cubicBezTo>
                    <a:pt x="38234" y="6420"/>
                    <a:pt x="38198" y="6425"/>
                    <a:pt x="38162" y="6435"/>
                  </a:cubicBezTo>
                  <a:cubicBezTo>
                    <a:pt x="38018" y="6460"/>
                    <a:pt x="37851" y="6553"/>
                    <a:pt x="37697" y="6553"/>
                  </a:cubicBezTo>
                  <a:cubicBezTo>
                    <a:pt x="37639" y="6553"/>
                    <a:pt x="37582" y="6540"/>
                    <a:pt x="37530" y="6504"/>
                  </a:cubicBezTo>
                  <a:cubicBezTo>
                    <a:pt x="37455" y="6458"/>
                    <a:pt x="37391" y="6423"/>
                    <a:pt x="37319" y="6423"/>
                  </a:cubicBezTo>
                  <a:cubicBezTo>
                    <a:pt x="37283" y="6423"/>
                    <a:pt x="37244" y="6432"/>
                    <a:pt x="37201" y="6452"/>
                  </a:cubicBezTo>
                  <a:cubicBezTo>
                    <a:pt x="37157" y="6478"/>
                    <a:pt x="37114" y="6513"/>
                    <a:pt x="37088" y="6565"/>
                  </a:cubicBezTo>
                  <a:cubicBezTo>
                    <a:pt x="37045" y="6513"/>
                    <a:pt x="36993" y="6478"/>
                    <a:pt x="36932" y="6452"/>
                  </a:cubicBezTo>
                  <a:lnTo>
                    <a:pt x="36941" y="6053"/>
                  </a:lnTo>
                  <a:cubicBezTo>
                    <a:pt x="36941" y="5967"/>
                    <a:pt x="36976" y="5811"/>
                    <a:pt x="36915" y="5733"/>
                  </a:cubicBezTo>
                  <a:cubicBezTo>
                    <a:pt x="36854" y="5655"/>
                    <a:pt x="36742" y="5681"/>
                    <a:pt x="36672" y="5612"/>
                  </a:cubicBezTo>
                  <a:cubicBezTo>
                    <a:pt x="36612" y="5542"/>
                    <a:pt x="36577" y="5447"/>
                    <a:pt x="36499" y="5386"/>
                  </a:cubicBezTo>
                  <a:cubicBezTo>
                    <a:pt x="36439" y="5330"/>
                    <a:pt x="36373" y="5309"/>
                    <a:pt x="36304" y="5309"/>
                  </a:cubicBezTo>
                  <a:cubicBezTo>
                    <a:pt x="36183" y="5309"/>
                    <a:pt x="36055" y="5374"/>
                    <a:pt x="35945" y="5430"/>
                  </a:cubicBezTo>
                  <a:cubicBezTo>
                    <a:pt x="35776" y="5511"/>
                    <a:pt x="35589" y="5552"/>
                    <a:pt x="35403" y="5552"/>
                  </a:cubicBezTo>
                  <a:cubicBezTo>
                    <a:pt x="35332" y="5552"/>
                    <a:pt x="35261" y="5546"/>
                    <a:pt x="35191" y="5534"/>
                  </a:cubicBezTo>
                  <a:cubicBezTo>
                    <a:pt x="35182" y="5508"/>
                    <a:pt x="35165" y="5482"/>
                    <a:pt x="35148" y="5456"/>
                  </a:cubicBezTo>
                  <a:cubicBezTo>
                    <a:pt x="35113" y="5430"/>
                    <a:pt x="35078" y="5404"/>
                    <a:pt x="35035" y="5395"/>
                  </a:cubicBezTo>
                  <a:cubicBezTo>
                    <a:pt x="34992" y="5378"/>
                    <a:pt x="34957" y="5369"/>
                    <a:pt x="34931" y="5334"/>
                  </a:cubicBezTo>
                  <a:cubicBezTo>
                    <a:pt x="34922" y="5308"/>
                    <a:pt x="34905" y="5274"/>
                    <a:pt x="34905" y="5248"/>
                  </a:cubicBezTo>
                  <a:cubicBezTo>
                    <a:pt x="34844" y="5126"/>
                    <a:pt x="34732" y="5040"/>
                    <a:pt x="34602" y="5022"/>
                  </a:cubicBezTo>
                  <a:lnTo>
                    <a:pt x="34732" y="4910"/>
                  </a:lnTo>
                  <a:cubicBezTo>
                    <a:pt x="34758" y="4884"/>
                    <a:pt x="34758" y="4832"/>
                    <a:pt x="34723" y="4814"/>
                  </a:cubicBezTo>
                  <a:cubicBezTo>
                    <a:pt x="34533" y="4731"/>
                    <a:pt x="34370" y="4515"/>
                    <a:pt x="34152" y="4515"/>
                  </a:cubicBezTo>
                  <a:cubicBezTo>
                    <a:pt x="34121" y="4515"/>
                    <a:pt x="34089" y="4519"/>
                    <a:pt x="34056" y="4529"/>
                  </a:cubicBezTo>
                  <a:cubicBezTo>
                    <a:pt x="33961" y="4563"/>
                    <a:pt x="33883" y="4633"/>
                    <a:pt x="33839" y="4728"/>
                  </a:cubicBezTo>
                  <a:cubicBezTo>
                    <a:pt x="33796" y="4797"/>
                    <a:pt x="33727" y="4970"/>
                    <a:pt x="33632" y="4988"/>
                  </a:cubicBezTo>
                  <a:lnTo>
                    <a:pt x="33657" y="4944"/>
                  </a:lnTo>
                  <a:cubicBezTo>
                    <a:pt x="33666" y="4918"/>
                    <a:pt x="33666" y="4892"/>
                    <a:pt x="33649" y="4875"/>
                  </a:cubicBezTo>
                  <a:cubicBezTo>
                    <a:pt x="33588" y="4797"/>
                    <a:pt x="33528" y="4737"/>
                    <a:pt x="33450" y="4685"/>
                  </a:cubicBezTo>
                  <a:lnTo>
                    <a:pt x="33597" y="4511"/>
                  </a:lnTo>
                  <a:cubicBezTo>
                    <a:pt x="33623" y="4485"/>
                    <a:pt x="33614" y="4433"/>
                    <a:pt x="33580" y="4416"/>
                  </a:cubicBezTo>
                  <a:cubicBezTo>
                    <a:pt x="33476" y="4347"/>
                    <a:pt x="33372" y="4277"/>
                    <a:pt x="33259" y="4225"/>
                  </a:cubicBezTo>
                  <a:cubicBezTo>
                    <a:pt x="33229" y="4212"/>
                    <a:pt x="33204" y="4206"/>
                    <a:pt x="33181" y="4206"/>
                  </a:cubicBezTo>
                  <a:cubicBezTo>
                    <a:pt x="33130" y="4206"/>
                    <a:pt x="33090" y="4236"/>
                    <a:pt x="33042" y="4277"/>
                  </a:cubicBezTo>
                  <a:cubicBezTo>
                    <a:pt x="33017" y="4301"/>
                    <a:pt x="32987" y="4309"/>
                    <a:pt x="32954" y="4309"/>
                  </a:cubicBezTo>
                  <a:cubicBezTo>
                    <a:pt x="32853" y="4309"/>
                    <a:pt x="32727" y="4225"/>
                    <a:pt x="32635" y="4225"/>
                  </a:cubicBezTo>
                  <a:cubicBezTo>
                    <a:pt x="32583" y="4225"/>
                    <a:pt x="32531" y="4251"/>
                    <a:pt x="32497" y="4303"/>
                  </a:cubicBezTo>
                  <a:cubicBezTo>
                    <a:pt x="32453" y="4373"/>
                    <a:pt x="32523" y="4407"/>
                    <a:pt x="32557" y="4468"/>
                  </a:cubicBezTo>
                  <a:cubicBezTo>
                    <a:pt x="32601" y="4563"/>
                    <a:pt x="32401" y="4546"/>
                    <a:pt x="32341" y="4555"/>
                  </a:cubicBezTo>
                  <a:cubicBezTo>
                    <a:pt x="32271" y="4563"/>
                    <a:pt x="32211" y="4615"/>
                    <a:pt x="32193" y="4685"/>
                  </a:cubicBezTo>
                  <a:cubicBezTo>
                    <a:pt x="32185" y="4711"/>
                    <a:pt x="32193" y="4728"/>
                    <a:pt x="32211" y="4745"/>
                  </a:cubicBezTo>
                  <a:cubicBezTo>
                    <a:pt x="32297" y="4814"/>
                    <a:pt x="32341" y="4936"/>
                    <a:pt x="32315" y="5048"/>
                  </a:cubicBezTo>
                  <a:cubicBezTo>
                    <a:pt x="32237" y="5048"/>
                    <a:pt x="32159" y="5092"/>
                    <a:pt x="32115" y="5161"/>
                  </a:cubicBezTo>
                  <a:lnTo>
                    <a:pt x="31578" y="5066"/>
                  </a:lnTo>
                  <a:cubicBezTo>
                    <a:pt x="31572" y="5064"/>
                    <a:pt x="31566" y="5064"/>
                    <a:pt x="31561" y="5064"/>
                  </a:cubicBezTo>
                  <a:cubicBezTo>
                    <a:pt x="31533" y="5064"/>
                    <a:pt x="31507" y="5080"/>
                    <a:pt x="31500" y="5109"/>
                  </a:cubicBezTo>
                  <a:cubicBezTo>
                    <a:pt x="31490" y="5136"/>
                    <a:pt x="31470" y="5146"/>
                    <a:pt x="31445" y="5146"/>
                  </a:cubicBezTo>
                  <a:cubicBezTo>
                    <a:pt x="31382" y="5146"/>
                    <a:pt x="31289" y="5082"/>
                    <a:pt x="31258" y="5057"/>
                  </a:cubicBezTo>
                  <a:cubicBezTo>
                    <a:pt x="31197" y="4988"/>
                    <a:pt x="31119" y="4936"/>
                    <a:pt x="31041" y="4901"/>
                  </a:cubicBezTo>
                  <a:cubicBezTo>
                    <a:pt x="31014" y="4894"/>
                    <a:pt x="30986" y="4889"/>
                    <a:pt x="30959" y="4889"/>
                  </a:cubicBezTo>
                  <a:cubicBezTo>
                    <a:pt x="30918" y="4889"/>
                    <a:pt x="30880" y="4902"/>
                    <a:pt x="30859" y="4944"/>
                  </a:cubicBezTo>
                  <a:cubicBezTo>
                    <a:pt x="30816" y="5057"/>
                    <a:pt x="30790" y="5170"/>
                    <a:pt x="30790" y="5291"/>
                  </a:cubicBezTo>
                  <a:cubicBezTo>
                    <a:pt x="30781" y="5404"/>
                    <a:pt x="30738" y="5516"/>
                    <a:pt x="30669" y="5603"/>
                  </a:cubicBezTo>
                  <a:cubicBezTo>
                    <a:pt x="30624" y="5660"/>
                    <a:pt x="30551" y="5694"/>
                    <a:pt x="30478" y="5694"/>
                  </a:cubicBezTo>
                  <a:cubicBezTo>
                    <a:pt x="30451" y="5694"/>
                    <a:pt x="30425" y="5690"/>
                    <a:pt x="30400" y="5681"/>
                  </a:cubicBezTo>
                  <a:cubicBezTo>
                    <a:pt x="30305" y="5638"/>
                    <a:pt x="30296" y="5499"/>
                    <a:pt x="30279" y="5404"/>
                  </a:cubicBezTo>
                  <a:cubicBezTo>
                    <a:pt x="30261" y="5308"/>
                    <a:pt x="30235" y="5222"/>
                    <a:pt x="30201" y="5135"/>
                  </a:cubicBezTo>
                  <a:cubicBezTo>
                    <a:pt x="30123" y="4962"/>
                    <a:pt x="29993" y="4806"/>
                    <a:pt x="29837" y="4702"/>
                  </a:cubicBezTo>
                  <a:cubicBezTo>
                    <a:pt x="29802" y="4676"/>
                    <a:pt x="29690" y="4624"/>
                    <a:pt x="29776" y="4581"/>
                  </a:cubicBezTo>
                  <a:cubicBezTo>
                    <a:pt x="29785" y="4577"/>
                    <a:pt x="29795" y="4576"/>
                    <a:pt x="29805" y="4576"/>
                  </a:cubicBezTo>
                  <a:cubicBezTo>
                    <a:pt x="29846" y="4576"/>
                    <a:pt x="29896" y="4598"/>
                    <a:pt x="29924" y="4598"/>
                  </a:cubicBezTo>
                  <a:cubicBezTo>
                    <a:pt x="29943" y="4604"/>
                    <a:pt x="29963" y="4607"/>
                    <a:pt x="29982" y="4607"/>
                  </a:cubicBezTo>
                  <a:cubicBezTo>
                    <a:pt x="30047" y="4607"/>
                    <a:pt x="30109" y="4574"/>
                    <a:pt x="30149" y="4520"/>
                  </a:cubicBezTo>
                  <a:cubicBezTo>
                    <a:pt x="30235" y="4373"/>
                    <a:pt x="30244" y="4182"/>
                    <a:pt x="30166" y="4026"/>
                  </a:cubicBezTo>
                  <a:cubicBezTo>
                    <a:pt x="30114" y="3965"/>
                    <a:pt x="30045" y="3931"/>
                    <a:pt x="29976" y="3922"/>
                  </a:cubicBezTo>
                  <a:cubicBezTo>
                    <a:pt x="29863" y="3905"/>
                    <a:pt x="29768" y="3853"/>
                    <a:pt x="29698" y="3775"/>
                  </a:cubicBezTo>
                  <a:cubicBezTo>
                    <a:pt x="29638" y="3688"/>
                    <a:pt x="29551" y="3636"/>
                    <a:pt x="29456" y="3610"/>
                  </a:cubicBezTo>
                  <a:cubicBezTo>
                    <a:pt x="29386" y="3602"/>
                    <a:pt x="29326" y="3584"/>
                    <a:pt x="29265" y="3558"/>
                  </a:cubicBezTo>
                  <a:cubicBezTo>
                    <a:pt x="29205" y="3541"/>
                    <a:pt x="29153" y="3515"/>
                    <a:pt x="29101" y="3489"/>
                  </a:cubicBezTo>
                  <a:cubicBezTo>
                    <a:pt x="29067" y="3478"/>
                    <a:pt x="29030" y="3472"/>
                    <a:pt x="28993" y="3472"/>
                  </a:cubicBezTo>
                  <a:cubicBezTo>
                    <a:pt x="28853" y="3472"/>
                    <a:pt x="28706" y="3549"/>
                    <a:pt x="28719" y="3706"/>
                  </a:cubicBezTo>
                  <a:cubicBezTo>
                    <a:pt x="28667" y="3723"/>
                    <a:pt x="28624" y="3775"/>
                    <a:pt x="28624" y="3836"/>
                  </a:cubicBezTo>
                  <a:cubicBezTo>
                    <a:pt x="28624" y="3888"/>
                    <a:pt x="28641" y="3931"/>
                    <a:pt x="28667" y="3974"/>
                  </a:cubicBezTo>
                  <a:cubicBezTo>
                    <a:pt x="28702" y="4052"/>
                    <a:pt x="28667" y="4078"/>
                    <a:pt x="28589" y="4078"/>
                  </a:cubicBezTo>
                  <a:cubicBezTo>
                    <a:pt x="28459" y="4061"/>
                    <a:pt x="28330" y="4017"/>
                    <a:pt x="28208" y="3957"/>
                  </a:cubicBezTo>
                  <a:lnTo>
                    <a:pt x="27992" y="3870"/>
                  </a:lnTo>
                  <a:cubicBezTo>
                    <a:pt x="27957" y="3862"/>
                    <a:pt x="27888" y="3844"/>
                    <a:pt x="27870" y="3810"/>
                  </a:cubicBezTo>
                  <a:cubicBezTo>
                    <a:pt x="27870" y="3792"/>
                    <a:pt x="27888" y="3758"/>
                    <a:pt x="27888" y="3740"/>
                  </a:cubicBezTo>
                  <a:cubicBezTo>
                    <a:pt x="27896" y="3636"/>
                    <a:pt x="27818" y="3593"/>
                    <a:pt x="27723" y="3567"/>
                  </a:cubicBezTo>
                  <a:cubicBezTo>
                    <a:pt x="27602" y="3515"/>
                    <a:pt x="27472" y="3489"/>
                    <a:pt x="27342" y="3480"/>
                  </a:cubicBezTo>
                  <a:cubicBezTo>
                    <a:pt x="27330" y="3479"/>
                    <a:pt x="27317" y="3479"/>
                    <a:pt x="27305" y="3479"/>
                  </a:cubicBezTo>
                  <a:cubicBezTo>
                    <a:pt x="27196" y="3479"/>
                    <a:pt x="27089" y="3513"/>
                    <a:pt x="26995" y="3567"/>
                  </a:cubicBezTo>
                  <a:cubicBezTo>
                    <a:pt x="26917" y="3636"/>
                    <a:pt x="26831" y="3688"/>
                    <a:pt x="26735" y="3740"/>
                  </a:cubicBezTo>
                  <a:cubicBezTo>
                    <a:pt x="26779" y="3688"/>
                    <a:pt x="26839" y="3636"/>
                    <a:pt x="26857" y="3602"/>
                  </a:cubicBezTo>
                  <a:cubicBezTo>
                    <a:pt x="26874" y="3524"/>
                    <a:pt x="26839" y="3446"/>
                    <a:pt x="26770" y="3411"/>
                  </a:cubicBezTo>
                  <a:cubicBezTo>
                    <a:pt x="26727" y="3392"/>
                    <a:pt x="26682" y="3383"/>
                    <a:pt x="26638" y="3383"/>
                  </a:cubicBezTo>
                  <a:cubicBezTo>
                    <a:pt x="26585" y="3383"/>
                    <a:pt x="26532" y="3396"/>
                    <a:pt x="26484" y="3420"/>
                  </a:cubicBezTo>
                  <a:cubicBezTo>
                    <a:pt x="26447" y="3436"/>
                    <a:pt x="26409" y="3445"/>
                    <a:pt x="26371" y="3445"/>
                  </a:cubicBezTo>
                  <a:cubicBezTo>
                    <a:pt x="26328" y="3445"/>
                    <a:pt x="26287" y="3434"/>
                    <a:pt x="26250" y="3411"/>
                  </a:cubicBezTo>
                  <a:cubicBezTo>
                    <a:pt x="26207" y="3394"/>
                    <a:pt x="26155" y="3376"/>
                    <a:pt x="26112" y="3368"/>
                  </a:cubicBezTo>
                  <a:cubicBezTo>
                    <a:pt x="26102" y="3366"/>
                    <a:pt x="26092" y="3365"/>
                    <a:pt x="26082" y="3365"/>
                  </a:cubicBezTo>
                  <a:cubicBezTo>
                    <a:pt x="26006" y="3365"/>
                    <a:pt x="25936" y="3421"/>
                    <a:pt x="25921" y="3498"/>
                  </a:cubicBezTo>
                  <a:cubicBezTo>
                    <a:pt x="25904" y="3558"/>
                    <a:pt x="25938" y="3619"/>
                    <a:pt x="25904" y="3671"/>
                  </a:cubicBezTo>
                  <a:cubicBezTo>
                    <a:pt x="25860" y="3749"/>
                    <a:pt x="25748" y="3758"/>
                    <a:pt x="25670" y="3766"/>
                  </a:cubicBezTo>
                  <a:cubicBezTo>
                    <a:pt x="25523" y="3775"/>
                    <a:pt x="25367" y="3818"/>
                    <a:pt x="25237" y="3905"/>
                  </a:cubicBezTo>
                  <a:cubicBezTo>
                    <a:pt x="25289" y="3810"/>
                    <a:pt x="25349" y="3732"/>
                    <a:pt x="25427" y="3671"/>
                  </a:cubicBezTo>
                  <a:cubicBezTo>
                    <a:pt x="25505" y="3619"/>
                    <a:pt x="25575" y="3567"/>
                    <a:pt x="25635" y="3506"/>
                  </a:cubicBezTo>
                  <a:cubicBezTo>
                    <a:pt x="25670" y="3437"/>
                    <a:pt x="25705" y="3359"/>
                    <a:pt x="25722" y="3290"/>
                  </a:cubicBezTo>
                  <a:cubicBezTo>
                    <a:pt x="25782" y="3125"/>
                    <a:pt x="25930" y="3064"/>
                    <a:pt x="26068" y="2987"/>
                  </a:cubicBezTo>
                  <a:cubicBezTo>
                    <a:pt x="26198" y="2926"/>
                    <a:pt x="26311" y="2831"/>
                    <a:pt x="26380" y="2701"/>
                  </a:cubicBezTo>
                  <a:cubicBezTo>
                    <a:pt x="26458" y="2571"/>
                    <a:pt x="26493" y="2415"/>
                    <a:pt x="26554" y="2267"/>
                  </a:cubicBezTo>
                  <a:cubicBezTo>
                    <a:pt x="26606" y="2129"/>
                    <a:pt x="26744" y="2042"/>
                    <a:pt x="26839" y="1912"/>
                  </a:cubicBezTo>
                  <a:cubicBezTo>
                    <a:pt x="26909" y="1826"/>
                    <a:pt x="26900" y="1696"/>
                    <a:pt x="26822" y="1609"/>
                  </a:cubicBezTo>
                  <a:cubicBezTo>
                    <a:pt x="26761" y="1548"/>
                    <a:pt x="26580" y="1488"/>
                    <a:pt x="26571" y="1392"/>
                  </a:cubicBezTo>
                  <a:cubicBezTo>
                    <a:pt x="26571" y="1358"/>
                    <a:pt x="26606" y="1314"/>
                    <a:pt x="26606" y="1280"/>
                  </a:cubicBezTo>
                  <a:cubicBezTo>
                    <a:pt x="26614" y="1254"/>
                    <a:pt x="26606" y="1219"/>
                    <a:pt x="26588" y="1193"/>
                  </a:cubicBezTo>
                  <a:cubicBezTo>
                    <a:pt x="26545" y="1124"/>
                    <a:pt x="26476" y="1063"/>
                    <a:pt x="26406" y="1029"/>
                  </a:cubicBezTo>
                  <a:cubicBezTo>
                    <a:pt x="26242" y="925"/>
                    <a:pt x="26051" y="855"/>
                    <a:pt x="25860" y="847"/>
                  </a:cubicBezTo>
                  <a:cubicBezTo>
                    <a:pt x="25808" y="847"/>
                    <a:pt x="25782" y="899"/>
                    <a:pt x="25808" y="942"/>
                  </a:cubicBezTo>
                  <a:cubicBezTo>
                    <a:pt x="25878" y="1081"/>
                    <a:pt x="25479" y="1081"/>
                    <a:pt x="25419" y="1107"/>
                  </a:cubicBezTo>
                  <a:cubicBezTo>
                    <a:pt x="25358" y="1141"/>
                    <a:pt x="25245" y="1263"/>
                    <a:pt x="25159" y="1271"/>
                  </a:cubicBezTo>
                  <a:cubicBezTo>
                    <a:pt x="25211" y="1150"/>
                    <a:pt x="25289" y="1029"/>
                    <a:pt x="25375" y="925"/>
                  </a:cubicBezTo>
                  <a:cubicBezTo>
                    <a:pt x="25404" y="882"/>
                    <a:pt x="25373" y="821"/>
                    <a:pt x="25327" y="821"/>
                  </a:cubicBezTo>
                  <a:cubicBezTo>
                    <a:pt x="25318" y="821"/>
                    <a:pt x="25308" y="823"/>
                    <a:pt x="25297" y="829"/>
                  </a:cubicBezTo>
                  <a:cubicBezTo>
                    <a:pt x="25279" y="841"/>
                    <a:pt x="25260" y="846"/>
                    <a:pt x="25240" y="846"/>
                  </a:cubicBezTo>
                  <a:cubicBezTo>
                    <a:pt x="25138" y="846"/>
                    <a:pt x="25022" y="718"/>
                    <a:pt x="24942" y="682"/>
                  </a:cubicBezTo>
                  <a:cubicBezTo>
                    <a:pt x="24910" y="663"/>
                    <a:pt x="24872" y="653"/>
                    <a:pt x="24834" y="653"/>
                  </a:cubicBezTo>
                  <a:cubicBezTo>
                    <a:pt x="24821" y="653"/>
                    <a:pt x="24808" y="654"/>
                    <a:pt x="24795" y="656"/>
                  </a:cubicBezTo>
                  <a:cubicBezTo>
                    <a:pt x="24821" y="630"/>
                    <a:pt x="24847" y="604"/>
                    <a:pt x="24873" y="578"/>
                  </a:cubicBezTo>
                  <a:cubicBezTo>
                    <a:pt x="24907" y="543"/>
                    <a:pt x="24933" y="500"/>
                    <a:pt x="24959" y="457"/>
                  </a:cubicBezTo>
                  <a:cubicBezTo>
                    <a:pt x="25059" y="224"/>
                    <a:pt x="24867" y="1"/>
                    <a:pt x="24655" y="1"/>
                  </a:cubicBezTo>
                  <a:close/>
                </a:path>
              </a:pathLst>
            </a:custGeom>
            <a:solidFill>
              <a:srgbClr val="FFFFFF">
                <a:alpha val="28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3"/>
            <p:cNvSpPr/>
            <p:nvPr/>
          </p:nvSpPr>
          <p:spPr>
            <a:xfrm>
              <a:off x="-2644063" y="1947256"/>
              <a:ext cx="832188" cy="926841"/>
            </a:xfrm>
            <a:custGeom>
              <a:avLst/>
              <a:gdLst/>
              <a:ahLst/>
              <a:cxnLst/>
              <a:rect l="l" t="t" r="r" b="b"/>
              <a:pathLst>
                <a:path w="15067" h="16783" extrusionOk="0">
                  <a:moveTo>
                    <a:pt x="6043" y="0"/>
                  </a:moveTo>
                  <a:cubicBezTo>
                    <a:pt x="6036" y="0"/>
                    <a:pt x="6029" y="1"/>
                    <a:pt x="6022" y="1"/>
                  </a:cubicBezTo>
                  <a:cubicBezTo>
                    <a:pt x="5944" y="10"/>
                    <a:pt x="5857" y="19"/>
                    <a:pt x="5779" y="45"/>
                  </a:cubicBezTo>
                  <a:cubicBezTo>
                    <a:pt x="5684" y="71"/>
                    <a:pt x="5580" y="88"/>
                    <a:pt x="5476" y="96"/>
                  </a:cubicBezTo>
                  <a:cubicBezTo>
                    <a:pt x="5121" y="131"/>
                    <a:pt x="4774" y="122"/>
                    <a:pt x="4428" y="200"/>
                  </a:cubicBezTo>
                  <a:cubicBezTo>
                    <a:pt x="4272" y="218"/>
                    <a:pt x="4116" y="261"/>
                    <a:pt x="3969" y="322"/>
                  </a:cubicBezTo>
                  <a:cubicBezTo>
                    <a:pt x="3908" y="365"/>
                    <a:pt x="3856" y="417"/>
                    <a:pt x="3813" y="469"/>
                  </a:cubicBezTo>
                  <a:cubicBezTo>
                    <a:pt x="3735" y="538"/>
                    <a:pt x="3640" y="582"/>
                    <a:pt x="3536" y="590"/>
                  </a:cubicBezTo>
                  <a:cubicBezTo>
                    <a:pt x="3510" y="590"/>
                    <a:pt x="3492" y="608"/>
                    <a:pt x="3484" y="625"/>
                  </a:cubicBezTo>
                  <a:cubicBezTo>
                    <a:pt x="3395" y="655"/>
                    <a:pt x="3303" y="669"/>
                    <a:pt x="3212" y="669"/>
                  </a:cubicBezTo>
                  <a:cubicBezTo>
                    <a:pt x="3036" y="669"/>
                    <a:pt x="2861" y="615"/>
                    <a:pt x="2713" y="512"/>
                  </a:cubicBezTo>
                  <a:cubicBezTo>
                    <a:pt x="2702" y="506"/>
                    <a:pt x="2692" y="503"/>
                    <a:pt x="2682" y="503"/>
                  </a:cubicBezTo>
                  <a:cubicBezTo>
                    <a:pt x="2651" y="503"/>
                    <a:pt x="2624" y="531"/>
                    <a:pt x="2617" y="564"/>
                  </a:cubicBezTo>
                  <a:cubicBezTo>
                    <a:pt x="2600" y="876"/>
                    <a:pt x="2271" y="971"/>
                    <a:pt x="2054" y="1127"/>
                  </a:cubicBezTo>
                  <a:cubicBezTo>
                    <a:pt x="1950" y="1214"/>
                    <a:pt x="1846" y="1301"/>
                    <a:pt x="1751" y="1396"/>
                  </a:cubicBezTo>
                  <a:cubicBezTo>
                    <a:pt x="1682" y="1457"/>
                    <a:pt x="1604" y="1526"/>
                    <a:pt x="1638" y="1630"/>
                  </a:cubicBezTo>
                  <a:cubicBezTo>
                    <a:pt x="1656" y="1673"/>
                    <a:pt x="1708" y="1699"/>
                    <a:pt x="1699" y="1751"/>
                  </a:cubicBezTo>
                  <a:cubicBezTo>
                    <a:pt x="1682" y="1786"/>
                    <a:pt x="1664" y="1812"/>
                    <a:pt x="1630" y="1838"/>
                  </a:cubicBezTo>
                  <a:cubicBezTo>
                    <a:pt x="1526" y="1907"/>
                    <a:pt x="1482" y="2046"/>
                    <a:pt x="1526" y="2167"/>
                  </a:cubicBezTo>
                  <a:cubicBezTo>
                    <a:pt x="1543" y="2254"/>
                    <a:pt x="1439" y="2271"/>
                    <a:pt x="1378" y="2306"/>
                  </a:cubicBezTo>
                  <a:cubicBezTo>
                    <a:pt x="1257" y="2349"/>
                    <a:pt x="1145" y="2410"/>
                    <a:pt x="1049" y="2488"/>
                  </a:cubicBezTo>
                  <a:cubicBezTo>
                    <a:pt x="980" y="2566"/>
                    <a:pt x="989" y="2687"/>
                    <a:pt x="928" y="2773"/>
                  </a:cubicBezTo>
                  <a:cubicBezTo>
                    <a:pt x="867" y="2851"/>
                    <a:pt x="755" y="2938"/>
                    <a:pt x="668" y="3033"/>
                  </a:cubicBezTo>
                  <a:cubicBezTo>
                    <a:pt x="521" y="3198"/>
                    <a:pt x="469" y="3415"/>
                    <a:pt x="356" y="3614"/>
                  </a:cubicBezTo>
                  <a:cubicBezTo>
                    <a:pt x="270" y="3761"/>
                    <a:pt x="1" y="3917"/>
                    <a:pt x="96" y="4125"/>
                  </a:cubicBezTo>
                  <a:cubicBezTo>
                    <a:pt x="114" y="4160"/>
                    <a:pt x="131" y="4186"/>
                    <a:pt x="166" y="4203"/>
                  </a:cubicBezTo>
                  <a:cubicBezTo>
                    <a:pt x="209" y="4229"/>
                    <a:pt x="261" y="4220"/>
                    <a:pt x="304" y="4255"/>
                  </a:cubicBezTo>
                  <a:cubicBezTo>
                    <a:pt x="391" y="4333"/>
                    <a:pt x="296" y="4515"/>
                    <a:pt x="330" y="4627"/>
                  </a:cubicBezTo>
                  <a:cubicBezTo>
                    <a:pt x="348" y="4671"/>
                    <a:pt x="373" y="4714"/>
                    <a:pt x="408" y="4757"/>
                  </a:cubicBezTo>
                  <a:cubicBezTo>
                    <a:pt x="477" y="4818"/>
                    <a:pt x="495" y="4922"/>
                    <a:pt x="443" y="5000"/>
                  </a:cubicBezTo>
                  <a:cubicBezTo>
                    <a:pt x="382" y="5121"/>
                    <a:pt x="296" y="5234"/>
                    <a:pt x="200" y="5321"/>
                  </a:cubicBezTo>
                  <a:cubicBezTo>
                    <a:pt x="114" y="5390"/>
                    <a:pt x="62" y="5494"/>
                    <a:pt x="62" y="5598"/>
                  </a:cubicBezTo>
                  <a:cubicBezTo>
                    <a:pt x="62" y="5667"/>
                    <a:pt x="88" y="5728"/>
                    <a:pt x="140" y="5771"/>
                  </a:cubicBezTo>
                  <a:cubicBezTo>
                    <a:pt x="122" y="5797"/>
                    <a:pt x="131" y="5832"/>
                    <a:pt x="166" y="5849"/>
                  </a:cubicBezTo>
                  <a:cubicBezTo>
                    <a:pt x="278" y="5936"/>
                    <a:pt x="373" y="6057"/>
                    <a:pt x="425" y="6187"/>
                  </a:cubicBezTo>
                  <a:cubicBezTo>
                    <a:pt x="443" y="6230"/>
                    <a:pt x="469" y="6265"/>
                    <a:pt x="495" y="6299"/>
                  </a:cubicBezTo>
                  <a:cubicBezTo>
                    <a:pt x="547" y="6343"/>
                    <a:pt x="651" y="6325"/>
                    <a:pt x="685" y="6386"/>
                  </a:cubicBezTo>
                  <a:cubicBezTo>
                    <a:pt x="703" y="6421"/>
                    <a:pt x="703" y="6490"/>
                    <a:pt x="720" y="6533"/>
                  </a:cubicBezTo>
                  <a:cubicBezTo>
                    <a:pt x="755" y="6594"/>
                    <a:pt x="789" y="6646"/>
                    <a:pt x="833" y="6698"/>
                  </a:cubicBezTo>
                  <a:cubicBezTo>
                    <a:pt x="937" y="6828"/>
                    <a:pt x="1049" y="6949"/>
                    <a:pt x="1153" y="7071"/>
                  </a:cubicBezTo>
                  <a:cubicBezTo>
                    <a:pt x="1344" y="7278"/>
                    <a:pt x="1517" y="7521"/>
                    <a:pt x="1768" y="7668"/>
                  </a:cubicBezTo>
                  <a:cubicBezTo>
                    <a:pt x="1895" y="7744"/>
                    <a:pt x="2038" y="7781"/>
                    <a:pt x="2182" y="7781"/>
                  </a:cubicBezTo>
                  <a:cubicBezTo>
                    <a:pt x="2303" y="7781"/>
                    <a:pt x="2425" y="7754"/>
                    <a:pt x="2539" y="7703"/>
                  </a:cubicBezTo>
                  <a:cubicBezTo>
                    <a:pt x="2574" y="7686"/>
                    <a:pt x="2600" y="7668"/>
                    <a:pt x="2635" y="7651"/>
                  </a:cubicBezTo>
                  <a:cubicBezTo>
                    <a:pt x="2647" y="7649"/>
                    <a:pt x="2658" y="7648"/>
                    <a:pt x="2668" y="7648"/>
                  </a:cubicBezTo>
                  <a:cubicBezTo>
                    <a:pt x="2700" y="7648"/>
                    <a:pt x="2723" y="7659"/>
                    <a:pt x="2756" y="7686"/>
                  </a:cubicBezTo>
                  <a:cubicBezTo>
                    <a:pt x="2799" y="7720"/>
                    <a:pt x="2851" y="7746"/>
                    <a:pt x="2903" y="7746"/>
                  </a:cubicBezTo>
                  <a:cubicBezTo>
                    <a:pt x="2918" y="7748"/>
                    <a:pt x="2932" y="7749"/>
                    <a:pt x="2947" y="7749"/>
                  </a:cubicBezTo>
                  <a:cubicBezTo>
                    <a:pt x="3076" y="7749"/>
                    <a:pt x="3194" y="7685"/>
                    <a:pt x="3319" y="7677"/>
                  </a:cubicBezTo>
                  <a:cubicBezTo>
                    <a:pt x="3458" y="7677"/>
                    <a:pt x="3596" y="7660"/>
                    <a:pt x="3726" y="7616"/>
                  </a:cubicBezTo>
                  <a:cubicBezTo>
                    <a:pt x="3856" y="7573"/>
                    <a:pt x="3986" y="7512"/>
                    <a:pt x="4116" y="7469"/>
                  </a:cubicBezTo>
                  <a:cubicBezTo>
                    <a:pt x="4246" y="7408"/>
                    <a:pt x="4385" y="7382"/>
                    <a:pt x="4523" y="7374"/>
                  </a:cubicBezTo>
                  <a:cubicBezTo>
                    <a:pt x="4584" y="7374"/>
                    <a:pt x="4653" y="7382"/>
                    <a:pt x="4714" y="7408"/>
                  </a:cubicBezTo>
                  <a:cubicBezTo>
                    <a:pt x="4774" y="7443"/>
                    <a:pt x="4826" y="7504"/>
                    <a:pt x="4844" y="7582"/>
                  </a:cubicBezTo>
                  <a:cubicBezTo>
                    <a:pt x="4899" y="7719"/>
                    <a:pt x="5023" y="7762"/>
                    <a:pt x="5154" y="7762"/>
                  </a:cubicBezTo>
                  <a:cubicBezTo>
                    <a:pt x="5229" y="7762"/>
                    <a:pt x="5306" y="7748"/>
                    <a:pt x="5372" y="7729"/>
                  </a:cubicBezTo>
                  <a:cubicBezTo>
                    <a:pt x="5450" y="7703"/>
                    <a:pt x="5528" y="7686"/>
                    <a:pt x="5606" y="7677"/>
                  </a:cubicBezTo>
                  <a:cubicBezTo>
                    <a:pt x="5701" y="7677"/>
                    <a:pt x="5788" y="7738"/>
                    <a:pt x="5831" y="7824"/>
                  </a:cubicBezTo>
                  <a:cubicBezTo>
                    <a:pt x="5883" y="7894"/>
                    <a:pt x="5918" y="7980"/>
                    <a:pt x="5918" y="8067"/>
                  </a:cubicBezTo>
                  <a:cubicBezTo>
                    <a:pt x="5909" y="8136"/>
                    <a:pt x="5840" y="8171"/>
                    <a:pt x="5814" y="8231"/>
                  </a:cubicBezTo>
                  <a:cubicBezTo>
                    <a:pt x="5788" y="8275"/>
                    <a:pt x="5788" y="8327"/>
                    <a:pt x="5814" y="8370"/>
                  </a:cubicBezTo>
                  <a:cubicBezTo>
                    <a:pt x="5831" y="8405"/>
                    <a:pt x="5849" y="8448"/>
                    <a:pt x="5840" y="8483"/>
                  </a:cubicBezTo>
                  <a:cubicBezTo>
                    <a:pt x="5831" y="8535"/>
                    <a:pt x="5814" y="8569"/>
                    <a:pt x="5797" y="8613"/>
                  </a:cubicBezTo>
                  <a:cubicBezTo>
                    <a:pt x="5745" y="8691"/>
                    <a:pt x="5736" y="8777"/>
                    <a:pt x="5753" y="8864"/>
                  </a:cubicBezTo>
                  <a:cubicBezTo>
                    <a:pt x="5753" y="8881"/>
                    <a:pt x="5753" y="8890"/>
                    <a:pt x="5762" y="8898"/>
                  </a:cubicBezTo>
                  <a:cubicBezTo>
                    <a:pt x="5771" y="8916"/>
                    <a:pt x="5779" y="8933"/>
                    <a:pt x="5788" y="8950"/>
                  </a:cubicBezTo>
                  <a:cubicBezTo>
                    <a:pt x="5797" y="8950"/>
                    <a:pt x="5797" y="8950"/>
                    <a:pt x="5797" y="8959"/>
                  </a:cubicBezTo>
                  <a:cubicBezTo>
                    <a:pt x="5987" y="9228"/>
                    <a:pt x="6230" y="9462"/>
                    <a:pt x="6412" y="9748"/>
                  </a:cubicBezTo>
                  <a:cubicBezTo>
                    <a:pt x="6507" y="9895"/>
                    <a:pt x="6576" y="10059"/>
                    <a:pt x="6602" y="10241"/>
                  </a:cubicBezTo>
                  <a:cubicBezTo>
                    <a:pt x="6611" y="10311"/>
                    <a:pt x="6620" y="10380"/>
                    <a:pt x="6646" y="10458"/>
                  </a:cubicBezTo>
                  <a:cubicBezTo>
                    <a:pt x="6672" y="10527"/>
                    <a:pt x="6724" y="10545"/>
                    <a:pt x="6767" y="10605"/>
                  </a:cubicBezTo>
                  <a:cubicBezTo>
                    <a:pt x="6810" y="10657"/>
                    <a:pt x="6767" y="10778"/>
                    <a:pt x="6776" y="10856"/>
                  </a:cubicBezTo>
                  <a:cubicBezTo>
                    <a:pt x="6784" y="10934"/>
                    <a:pt x="6810" y="11021"/>
                    <a:pt x="6836" y="11099"/>
                  </a:cubicBezTo>
                  <a:cubicBezTo>
                    <a:pt x="6897" y="11281"/>
                    <a:pt x="6862" y="11480"/>
                    <a:pt x="6758" y="11627"/>
                  </a:cubicBezTo>
                  <a:cubicBezTo>
                    <a:pt x="6646" y="11783"/>
                    <a:pt x="6516" y="11931"/>
                    <a:pt x="6386" y="12061"/>
                  </a:cubicBezTo>
                  <a:cubicBezTo>
                    <a:pt x="6299" y="12182"/>
                    <a:pt x="6265" y="12286"/>
                    <a:pt x="6360" y="12416"/>
                  </a:cubicBezTo>
                  <a:cubicBezTo>
                    <a:pt x="6464" y="12563"/>
                    <a:pt x="6611" y="12667"/>
                    <a:pt x="6620" y="12866"/>
                  </a:cubicBezTo>
                  <a:cubicBezTo>
                    <a:pt x="6620" y="13066"/>
                    <a:pt x="6724" y="13222"/>
                    <a:pt x="6810" y="13395"/>
                  </a:cubicBezTo>
                  <a:cubicBezTo>
                    <a:pt x="6802" y="13412"/>
                    <a:pt x="6802" y="13429"/>
                    <a:pt x="6810" y="13447"/>
                  </a:cubicBezTo>
                  <a:lnTo>
                    <a:pt x="6932" y="13681"/>
                  </a:lnTo>
                  <a:cubicBezTo>
                    <a:pt x="6984" y="13759"/>
                    <a:pt x="7088" y="13897"/>
                    <a:pt x="7062" y="13993"/>
                  </a:cubicBezTo>
                  <a:cubicBezTo>
                    <a:pt x="7044" y="14053"/>
                    <a:pt x="7001" y="14105"/>
                    <a:pt x="7001" y="14166"/>
                  </a:cubicBezTo>
                  <a:cubicBezTo>
                    <a:pt x="7001" y="14226"/>
                    <a:pt x="7027" y="14296"/>
                    <a:pt x="7062" y="14348"/>
                  </a:cubicBezTo>
                  <a:cubicBezTo>
                    <a:pt x="7105" y="14408"/>
                    <a:pt x="7140" y="14486"/>
                    <a:pt x="7157" y="14564"/>
                  </a:cubicBezTo>
                  <a:cubicBezTo>
                    <a:pt x="7166" y="14642"/>
                    <a:pt x="7166" y="14712"/>
                    <a:pt x="7174" y="14790"/>
                  </a:cubicBezTo>
                  <a:cubicBezTo>
                    <a:pt x="7200" y="14928"/>
                    <a:pt x="7278" y="15058"/>
                    <a:pt x="7399" y="15136"/>
                  </a:cubicBezTo>
                  <a:cubicBezTo>
                    <a:pt x="7512" y="15249"/>
                    <a:pt x="7607" y="15396"/>
                    <a:pt x="7659" y="15552"/>
                  </a:cubicBezTo>
                  <a:lnTo>
                    <a:pt x="7781" y="15812"/>
                  </a:lnTo>
                  <a:cubicBezTo>
                    <a:pt x="7841" y="15899"/>
                    <a:pt x="7867" y="16011"/>
                    <a:pt x="7850" y="16124"/>
                  </a:cubicBezTo>
                  <a:cubicBezTo>
                    <a:pt x="7824" y="16176"/>
                    <a:pt x="7807" y="16236"/>
                    <a:pt x="7798" y="16297"/>
                  </a:cubicBezTo>
                  <a:cubicBezTo>
                    <a:pt x="7807" y="16358"/>
                    <a:pt x="7833" y="16418"/>
                    <a:pt x="7876" y="16462"/>
                  </a:cubicBezTo>
                  <a:cubicBezTo>
                    <a:pt x="7963" y="16583"/>
                    <a:pt x="8075" y="16678"/>
                    <a:pt x="8214" y="16748"/>
                  </a:cubicBezTo>
                  <a:cubicBezTo>
                    <a:pt x="8265" y="16771"/>
                    <a:pt x="8323" y="16782"/>
                    <a:pt x="8380" y="16782"/>
                  </a:cubicBezTo>
                  <a:cubicBezTo>
                    <a:pt x="8448" y="16782"/>
                    <a:pt x="8517" y="16767"/>
                    <a:pt x="8578" y="16739"/>
                  </a:cubicBezTo>
                  <a:cubicBezTo>
                    <a:pt x="8647" y="16704"/>
                    <a:pt x="8716" y="16661"/>
                    <a:pt x="8786" y="16635"/>
                  </a:cubicBezTo>
                  <a:cubicBezTo>
                    <a:pt x="8872" y="16600"/>
                    <a:pt x="8968" y="16592"/>
                    <a:pt x="9063" y="16592"/>
                  </a:cubicBezTo>
                  <a:cubicBezTo>
                    <a:pt x="9227" y="16592"/>
                    <a:pt x="9392" y="16566"/>
                    <a:pt x="9539" y="16505"/>
                  </a:cubicBezTo>
                  <a:cubicBezTo>
                    <a:pt x="9687" y="16436"/>
                    <a:pt x="9817" y="16349"/>
                    <a:pt x="9938" y="16245"/>
                  </a:cubicBezTo>
                  <a:cubicBezTo>
                    <a:pt x="10068" y="16124"/>
                    <a:pt x="10189" y="15994"/>
                    <a:pt x="10319" y="15873"/>
                  </a:cubicBezTo>
                  <a:cubicBezTo>
                    <a:pt x="10449" y="15751"/>
                    <a:pt x="10562" y="15656"/>
                    <a:pt x="10674" y="15535"/>
                  </a:cubicBezTo>
                  <a:cubicBezTo>
                    <a:pt x="10865" y="15318"/>
                    <a:pt x="11021" y="15015"/>
                    <a:pt x="10934" y="14720"/>
                  </a:cubicBezTo>
                  <a:cubicBezTo>
                    <a:pt x="10925" y="14677"/>
                    <a:pt x="10891" y="14634"/>
                    <a:pt x="10908" y="14590"/>
                  </a:cubicBezTo>
                  <a:cubicBezTo>
                    <a:pt x="10934" y="14547"/>
                    <a:pt x="10977" y="14547"/>
                    <a:pt x="11021" y="14521"/>
                  </a:cubicBezTo>
                  <a:cubicBezTo>
                    <a:pt x="11151" y="14460"/>
                    <a:pt x="11263" y="14356"/>
                    <a:pt x="11315" y="14218"/>
                  </a:cubicBezTo>
                  <a:cubicBezTo>
                    <a:pt x="11350" y="14131"/>
                    <a:pt x="11402" y="14062"/>
                    <a:pt x="11471" y="14001"/>
                  </a:cubicBezTo>
                  <a:cubicBezTo>
                    <a:pt x="11593" y="13915"/>
                    <a:pt x="11645" y="13759"/>
                    <a:pt x="11593" y="13620"/>
                  </a:cubicBezTo>
                  <a:cubicBezTo>
                    <a:pt x="11567" y="13525"/>
                    <a:pt x="11541" y="13429"/>
                    <a:pt x="11523" y="13334"/>
                  </a:cubicBezTo>
                  <a:cubicBezTo>
                    <a:pt x="11515" y="13222"/>
                    <a:pt x="11523" y="13109"/>
                    <a:pt x="11549" y="13005"/>
                  </a:cubicBezTo>
                  <a:cubicBezTo>
                    <a:pt x="11558" y="13005"/>
                    <a:pt x="11567" y="12996"/>
                    <a:pt x="11575" y="12988"/>
                  </a:cubicBezTo>
                  <a:cubicBezTo>
                    <a:pt x="11705" y="12866"/>
                    <a:pt x="11852" y="12754"/>
                    <a:pt x="12008" y="12667"/>
                  </a:cubicBezTo>
                  <a:cubicBezTo>
                    <a:pt x="12138" y="12598"/>
                    <a:pt x="12260" y="12528"/>
                    <a:pt x="12381" y="12450"/>
                  </a:cubicBezTo>
                  <a:cubicBezTo>
                    <a:pt x="12494" y="12373"/>
                    <a:pt x="12580" y="12260"/>
                    <a:pt x="12632" y="12139"/>
                  </a:cubicBezTo>
                  <a:cubicBezTo>
                    <a:pt x="12675" y="11983"/>
                    <a:pt x="12745" y="11844"/>
                    <a:pt x="12823" y="11714"/>
                  </a:cubicBezTo>
                  <a:cubicBezTo>
                    <a:pt x="12927" y="11584"/>
                    <a:pt x="12909" y="11463"/>
                    <a:pt x="12866" y="11316"/>
                  </a:cubicBezTo>
                  <a:cubicBezTo>
                    <a:pt x="12814" y="11160"/>
                    <a:pt x="12745" y="11021"/>
                    <a:pt x="12658" y="10891"/>
                  </a:cubicBezTo>
                  <a:cubicBezTo>
                    <a:pt x="12572" y="10744"/>
                    <a:pt x="12520" y="10571"/>
                    <a:pt x="12511" y="10406"/>
                  </a:cubicBezTo>
                  <a:cubicBezTo>
                    <a:pt x="12485" y="10233"/>
                    <a:pt x="12468" y="10059"/>
                    <a:pt x="12476" y="9886"/>
                  </a:cubicBezTo>
                  <a:cubicBezTo>
                    <a:pt x="12476" y="9791"/>
                    <a:pt x="12511" y="9704"/>
                    <a:pt x="12580" y="9644"/>
                  </a:cubicBezTo>
                  <a:cubicBezTo>
                    <a:pt x="12641" y="9600"/>
                    <a:pt x="12693" y="9548"/>
                    <a:pt x="12719" y="9488"/>
                  </a:cubicBezTo>
                  <a:cubicBezTo>
                    <a:pt x="12769" y="9362"/>
                    <a:pt x="12714" y="9010"/>
                    <a:pt x="12906" y="9010"/>
                  </a:cubicBezTo>
                  <a:cubicBezTo>
                    <a:pt x="12913" y="9010"/>
                    <a:pt x="12919" y="9010"/>
                    <a:pt x="12927" y="9011"/>
                  </a:cubicBezTo>
                  <a:cubicBezTo>
                    <a:pt x="12930" y="9013"/>
                    <a:pt x="12933" y="9013"/>
                    <a:pt x="12937" y="9013"/>
                  </a:cubicBezTo>
                  <a:cubicBezTo>
                    <a:pt x="12953" y="9013"/>
                    <a:pt x="12972" y="8999"/>
                    <a:pt x="12979" y="8985"/>
                  </a:cubicBezTo>
                  <a:cubicBezTo>
                    <a:pt x="12987" y="8985"/>
                    <a:pt x="12996" y="8976"/>
                    <a:pt x="12996" y="8968"/>
                  </a:cubicBezTo>
                  <a:cubicBezTo>
                    <a:pt x="13109" y="8795"/>
                    <a:pt x="13299" y="8699"/>
                    <a:pt x="13438" y="8561"/>
                  </a:cubicBezTo>
                  <a:cubicBezTo>
                    <a:pt x="13499" y="8509"/>
                    <a:pt x="13550" y="8439"/>
                    <a:pt x="13585" y="8361"/>
                  </a:cubicBezTo>
                  <a:cubicBezTo>
                    <a:pt x="13637" y="8257"/>
                    <a:pt x="13628" y="8110"/>
                    <a:pt x="13715" y="8032"/>
                  </a:cubicBezTo>
                  <a:cubicBezTo>
                    <a:pt x="13810" y="7963"/>
                    <a:pt x="13906" y="7920"/>
                    <a:pt x="14018" y="7894"/>
                  </a:cubicBezTo>
                  <a:cubicBezTo>
                    <a:pt x="14114" y="7859"/>
                    <a:pt x="14209" y="7798"/>
                    <a:pt x="14287" y="7729"/>
                  </a:cubicBezTo>
                  <a:cubicBezTo>
                    <a:pt x="14477" y="7590"/>
                    <a:pt x="14642" y="7408"/>
                    <a:pt x="14772" y="7218"/>
                  </a:cubicBezTo>
                  <a:cubicBezTo>
                    <a:pt x="14885" y="6993"/>
                    <a:pt x="14971" y="6750"/>
                    <a:pt x="15041" y="6507"/>
                  </a:cubicBezTo>
                  <a:cubicBezTo>
                    <a:pt x="15067" y="6412"/>
                    <a:pt x="15058" y="6308"/>
                    <a:pt x="15032" y="6213"/>
                  </a:cubicBezTo>
                  <a:cubicBezTo>
                    <a:pt x="15008" y="6140"/>
                    <a:pt x="14975" y="6114"/>
                    <a:pt x="14924" y="6114"/>
                  </a:cubicBezTo>
                  <a:cubicBezTo>
                    <a:pt x="14903" y="6114"/>
                    <a:pt x="14878" y="6118"/>
                    <a:pt x="14850" y="6126"/>
                  </a:cubicBezTo>
                  <a:cubicBezTo>
                    <a:pt x="14564" y="6196"/>
                    <a:pt x="14278" y="6282"/>
                    <a:pt x="13992" y="6351"/>
                  </a:cubicBezTo>
                  <a:cubicBezTo>
                    <a:pt x="13862" y="6386"/>
                    <a:pt x="13732" y="6412"/>
                    <a:pt x="13602" y="6421"/>
                  </a:cubicBezTo>
                  <a:cubicBezTo>
                    <a:pt x="13592" y="6422"/>
                    <a:pt x="13581" y="6423"/>
                    <a:pt x="13571" y="6423"/>
                  </a:cubicBezTo>
                  <a:cubicBezTo>
                    <a:pt x="13519" y="6423"/>
                    <a:pt x="13464" y="6406"/>
                    <a:pt x="13421" y="6377"/>
                  </a:cubicBezTo>
                  <a:cubicBezTo>
                    <a:pt x="13377" y="6343"/>
                    <a:pt x="13360" y="6299"/>
                    <a:pt x="13308" y="6273"/>
                  </a:cubicBezTo>
                  <a:cubicBezTo>
                    <a:pt x="13265" y="6247"/>
                    <a:pt x="13187" y="6265"/>
                    <a:pt x="13178" y="6178"/>
                  </a:cubicBezTo>
                  <a:cubicBezTo>
                    <a:pt x="13178" y="6126"/>
                    <a:pt x="13178" y="6074"/>
                    <a:pt x="13161" y="6022"/>
                  </a:cubicBezTo>
                  <a:cubicBezTo>
                    <a:pt x="13117" y="5918"/>
                    <a:pt x="13039" y="5840"/>
                    <a:pt x="12935" y="5797"/>
                  </a:cubicBezTo>
                  <a:cubicBezTo>
                    <a:pt x="12805" y="5728"/>
                    <a:pt x="12684" y="5641"/>
                    <a:pt x="12580" y="5537"/>
                  </a:cubicBezTo>
                  <a:cubicBezTo>
                    <a:pt x="12485" y="5433"/>
                    <a:pt x="12390" y="5329"/>
                    <a:pt x="12303" y="5234"/>
                  </a:cubicBezTo>
                  <a:cubicBezTo>
                    <a:pt x="12260" y="5061"/>
                    <a:pt x="12251" y="4887"/>
                    <a:pt x="12216" y="4714"/>
                  </a:cubicBezTo>
                  <a:cubicBezTo>
                    <a:pt x="12208" y="4653"/>
                    <a:pt x="12182" y="4584"/>
                    <a:pt x="12138" y="4532"/>
                  </a:cubicBezTo>
                  <a:cubicBezTo>
                    <a:pt x="12112" y="4506"/>
                    <a:pt x="12086" y="4489"/>
                    <a:pt x="12060" y="4472"/>
                  </a:cubicBezTo>
                  <a:cubicBezTo>
                    <a:pt x="12017" y="4437"/>
                    <a:pt x="11982" y="4385"/>
                    <a:pt x="11991" y="4324"/>
                  </a:cubicBezTo>
                  <a:cubicBezTo>
                    <a:pt x="11974" y="4160"/>
                    <a:pt x="11870" y="4073"/>
                    <a:pt x="11749" y="3978"/>
                  </a:cubicBezTo>
                  <a:cubicBezTo>
                    <a:pt x="11662" y="3917"/>
                    <a:pt x="11619" y="3822"/>
                    <a:pt x="11636" y="3718"/>
                  </a:cubicBezTo>
                  <a:cubicBezTo>
                    <a:pt x="11653" y="3648"/>
                    <a:pt x="11662" y="3571"/>
                    <a:pt x="11653" y="3501"/>
                  </a:cubicBezTo>
                  <a:cubicBezTo>
                    <a:pt x="11619" y="3337"/>
                    <a:pt x="11489" y="3215"/>
                    <a:pt x="11393" y="3077"/>
                  </a:cubicBezTo>
                  <a:cubicBezTo>
                    <a:pt x="11298" y="2921"/>
                    <a:pt x="11211" y="2756"/>
                    <a:pt x="11133" y="2583"/>
                  </a:cubicBezTo>
                  <a:cubicBezTo>
                    <a:pt x="11099" y="2488"/>
                    <a:pt x="11055" y="2392"/>
                    <a:pt x="11021" y="2297"/>
                  </a:cubicBezTo>
                  <a:cubicBezTo>
                    <a:pt x="11003" y="2254"/>
                    <a:pt x="10986" y="2210"/>
                    <a:pt x="10969" y="2158"/>
                  </a:cubicBezTo>
                  <a:lnTo>
                    <a:pt x="10986" y="2158"/>
                  </a:lnTo>
                  <a:cubicBezTo>
                    <a:pt x="11029" y="2141"/>
                    <a:pt x="11055" y="2098"/>
                    <a:pt x="11064" y="2054"/>
                  </a:cubicBezTo>
                  <a:cubicBezTo>
                    <a:pt x="11081" y="1907"/>
                    <a:pt x="10934" y="1795"/>
                    <a:pt x="10856" y="1691"/>
                  </a:cubicBezTo>
                  <a:cubicBezTo>
                    <a:pt x="10822" y="1647"/>
                    <a:pt x="10839" y="1569"/>
                    <a:pt x="10796" y="1526"/>
                  </a:cubicBezTo>
                  <a:cubicBezTo>
                    <a:pt x="10760" y="1497"/>
                    <a:pt x="10718" y="1480"/>
                    <a:pt x="10670" y="1480"/>
                  </a:cubicBezTo>
                  <a:cubicBezTo>
                    <a:pt x="10660" y="1480"/>
                    <a:pt x="10650" y="1481"/>
                    <a:pt x="10640" y="1483"/>
                  </a:cubicBezTo>
                  <a:cubicBezTo>
                    <a:pt x="10579" y="1491"/>
                    <a:pt x="10510" y="1517"/>
                    <a:pt x="10449" y="1552"/>
                  </a:cubicBezTo>
                  <a:cubicBezTo>
                    <a:pt x="10397" y="1595"/>
                    <a:pt x="10345" y="1639"/>
                    <a:pt x="10284" y="1673"/>
                  </a:cubicBezTo>
                  <a:cubicBezTo>
                    <a:pt x="10206" y="1639"/>
                    <a:pt x="10154" y="1561"/>
                    <a:pt x="10085" y="1526"/>
                  </a:cubicBezTo>
                  <a:cubicBezTo>
                    <a:pt x="10016" y="1483"/>
                    <a:pt x="9938" y="1465"/>
                    <a:pt x="9851" y="1465"/>
                  </a:cubicBezTo>
                  <a:cubicBezTo>
                    <a:pt x="9697" y="1465"/>
                    <a:pt x="9537" y="1534"/>
                    <a:pt x="9381" y="1534"/>
                  </a:cubicBezTo>
                  <a:cubicBezTo>
                    <a:pt x="9353" y="1534"/>
                    <a:pt x="9325" y="1531"/>
                    <a:pt x="9297" y="1526"/>
                  </a:cubicBezTo>
                  <a:cubicBezTo>
                    <a:pt x="9115" y="1491"/>
                    <a:pt x="9020" y="1266"/>
                    <a:pt x="8829" y="1205"/>
                  </a:cubicBezTo>
                  <a:cubicBezTo>
                    <a:pt x="8797" y="1198"/>
                    <a:pt x="8764" y="1194"/>
                    <a:pt x="8733" y="1194"/>
                  </a:cubicBezTo>
                  <a:cubicBezTo>
                    <a:pt x="8689" y="1194"/>
                    <a:pt x="8648" y="1202"/>
                    <a:pt x="8612" y="1223"/>
                  </a:cubicBezTo>
                  <a:cubicBezTo>
                    <a:pt x="8578" y="1249"/>
                    <a:pt x="8543" y="1275"/>
                    <a:pt x="8526" y="1309"/>
                  </a:cubicBezTo>
                  <a:cubicBezTo>
                    <a:pt x="8517" y="1318"/>
                    <a:pt x="8500" y="1335"/>
                    <a:pt x="8491" y="1344"/>
                  </a:cubicBezTo>
                  <a:cubicBezTo>
                    <a:pt x="8470" y="1358"/>
                    <a:pt x="8456" y="1363"/>
                    <a:pt x="8445" y="1363"/>
                  </a:cubicBezTo>
                  <a:cubicBezTo>
                    <a:pt x="8428" y="1363"/>
                    <a:pt x="8417" y="1351"/>
                    <a:pt x="8396" y="1335"/>
                  </a:cubicBezTo>
                  <a:cubicBezTo>
                    <a:pt x="8366" y="1316"/>
                    <a:pt x="8333" y="1307"/>
                    <a:pt x="8302" y="1307"/>
                  </a:cubicBezTo>
                  <a:cubicBezTo>
                    <a:pt x="8205" y="1307"/>
                    <a:pt x="8116" y="1389"/>
                    <a:pt x="8136" y="1500"/>
                  </a:cubicBezTo>
                  <a:cubicBezTo>
                    <a:pt x="8136" y="1535"/>
                    <a:pt x="8145" y="1578"/>
                    <a:pt x="8153" y="1613"/>
                  </a:cubicBezTo>
                  <a:cubicBezTo>
                    <a:pt x="8171" y="1639"/>
                    <a:pt x="8223" y="1734"/>
                    <a:pt x="8214" y="1760"/>
                  </a:cubicBezTo>
                  <a:cubicBezTo>
                    <a:pt x="8206" y="1782"/>
                    <a:pt x="8192" y="1790"/>
                    <a:pt x="8176" y="1790"/>
                  </a:cubicBezTo>
                  <a:cubicBezTo>
                    <a:pt x="8141" y="1790"/>
                    <a:pt x="8096" y="1754"/>
                    <a:pt x="8067" y="1743"/>
                  </a:cubicBezTo>
                  <a:cubicBezTo>
                    <a:pt x="8023" y="1717"/>
                    <a:pt x="7971" y="1699"/>
                    <a:pt x="7919" y="1691"/>
                  </a:cubicBezTo>
                  <a:cubicBezTo>
                    <a:pt x="7876" y="1686"/>
                    <a:pt x="7833" y="1684"/>
                    <a:pt x="7788" y="1684"/>
                  </a:cubicBezTo>
                  <a:cubicBezTo>
                    <a:pt x="7744" y="1684"/>
                    <a:pt x="7698" y="1686"/>
                    <a:pt x="7651" y="1691"/>
                  </a:cubicBezTo>
                  <a:cubicBezTo>
                    <a:pt x="7521" y="1691"/>
                    <a:pt x="7486" y="1613"/>
                    <a:pt x="7417" y="1517"/>
                  </a:cubicBezTo>
                  <a:cubicBezTo>
                    <a:pt x="7296" y="1370"/>
                    <a:pt x="7105" y="1448"/>
                    <a:pt x="6949" y="1361"/>
                  </a:cubicBezTo>
                  <a:cubicBezTo>
                    <a:pt x="6802" y="1283"/>
                    <a:pt x="6672" y="1119"/>
                    <a:pt x="6507" y="1023"/>
                  </a:cubicBezTo>
                  <a:cubicBezTo>
                    <a:pt x="6473" y="1006"/>
                    <a:pt x="6438" y="989"/>
                    <a:pt x="6395" y="971"/>
                  </a:cubicBezTo>
                  <a:cubicBezTo>
                    <a:pt x="6343" y="963"/>
                    <a:pt x="6282" y="946"/>
                    <a:pt x="6230" y="928"/>
                  </a:cubicBezTo>
                  <a:cubicBezTo>
                    <a:pt x="6143" y="885"/>
                    <a:pt x="6230" y="859"/>
                    <a:pt x="6273" y="842"/>
                  </a:cubicBezTo>
                  <a:cubicBezTo>
                    <a:pt x="6308" y="824"/>
                    <a:pt x="6334" y="790"/>
                    <a:pt x="6351" y="764"/>
                  </a:cubicBezTo>
                  <a:cubicBezTo>
                    <a:pt x="6369" y="729"/>
                    <a:pt x="6360" y="694"/>
                    <a:pt x="6334" y="677"/>
                  </a:cubicBezTo>
                  <a:cubicBezTo>
                    <a:pt x="6291" y="651"/>
                    <a:pt x="6273" y="599"/>
                    <a:pt x="6299" y="556"/>
                  </a:cubicBezTo>
                  <a:cubicBezTo>
                    <a:pt x="6317" y="521"/>
                    <a:pt x="6360" y="504"/>
                    <a:pt x="6386" y="478"/>
                  </a:cubicBezTo>
                  <a:cubicBezTo>
                    <a:pt x="6429" y="443"/>
                    <a:pt x="6447" y="391"/>
                    <a:pt x="6438" y="339"/>
                  </a:cubicBezTo>
                  <a:cubicBezTo>
                    <a:pt x="6438" y="296"/>
                    <a:pt x="6412" y="261"/>
                    <a:pt x="6369" y="252"/>
                  </a:cubicBezTo>
                  <a:cubicBezTo>
                    <a:pt x="6360" y="244"/>
                    <a:pt x="6317" y="244"/>
                    <a:pt x="6308" y="235"/>
                  </a:cubicBezTo>
                  <a:cubicBezTo>
                    <a:pt x="6299" y="226"/>
                    <a:pt x="6299" y="174"/>
                    <a:pt x="6291" y="157"/>
                  </a:cubicBezTo>
                  <a:cubicBezTo>
                    <a:pt x="6242" y="60"/>
                    <a:pt x="6148" y="0"/>
                    <a:pt x="6043" y="0"/>
                  </a:cubicBezTo>
                  <a:close/>
                </a:path>
              </a:pathLst>
            </a:custGeom>
            <a:solidFill>
              <a:srgbClr val="FFFFFF">
                <a:alpha val="28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3"/>
            <p:cNvSpPr/>
            <p:nvPr/>
          </p:nvSpPr>
          <p:spPr>
            <a:xfrm>
              <a:off x="-2330624" y="1862374"/>
              <a:ext cx="16791" cy="23802"/>
            </a:xfrm>
            <a:custGeom>
              <a:avLst/>
              <a:gdLst/>
              <a:ahLst/>
              <a:cxnLst/>
              <a:rect l="l" t="t" r="r" b="b"/>
              <a:pathLst>
                <a:path w="304" h="431" extrusionOk="0">
                  <a:moveTo>
                    <a:pt x="244" y="1"/>
                  </a:moveTo>
                  <a:cubicBezTo>
                    <a:pt x="233" y="1"/>
                    <a:pt x="221" y="5"/>
                    <a:pt x="208" y="13"/>
                  </a:cubicBezTo>
                  <a:lnTo>
                    <a:pt x="104" y="91"/>
                  </a:lnTo>
                  <a:cubicBezTo>
                    <a:pt x="78" y="109"/>
                    <a:pt x="26" y="135"/>
                    <a:pt x="18" y="169"/>
                  </a:cubicBezTo>
                  <a:cubicBezTo>
                    <a:pt x="0" y="195"/>
                    <a:pt x="9" y="230"/>
                    <a:pt x="35" y="256"/>
                  </a:cubicBezTo>
                  <a:cubicBezTo>
                    <a:pt x="61" y="291"/>
                    <a:pt x="70" y="325"/>
                    <a:pt x="78" y="369"/>
                  </a:cubicBezTo>
                  <a:cubicBezTo>
                    <a:pt x="78" y="406"/>
                    <a:pt x="105" y="431"/>
                    <a:pt x="140" y="431"/>
                  </a:cubicBezTo>
                  <a:cubicBezTo>
                    <a:pt x="145" y="431"/>
                    <a:pt x="151" y="430"/>
                    <a:pt x="156" y="429"/>
                  </a:cubicBezTo>
                  <a:cubicBezTo>
                    <a:pt x="217" y="412"/>
                    <a:pt x="260" y="369"/>
                    <a:pt x="278" y="308"/>
                  </a:cubicBezTo>
                  <a:cubicBezTo>
                    <a:pt x="295" y="239"/>
                    <a:pt x="295" y="161"/>
                    <a:pt x="304" y="91"/>
                  </a:cubicBezTo>
                  <a:cubicBezTo>
                    <a:pt x="304" y="83"/>
                    <a:pt x="304" y="74"/>
                    <a:pt x="295" y="74"/>
                  </a:cubicBezTo>
                  <a:cubicBezTo>
                    <a:pt x="295" y="35"/>
                    <a:pt x="276" y="1"/>
                    <a:pt x="244" y="1"/>
                  </a:cubicBezTo>
                  <a:close/>
                </a:path>
              </a:pathLst>
            </a:custGeom>
            <a:solidFill>
              <a:srgbClr val="FFFFFF">
                <a:alpha val="28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3"/>
            <p:cNvSpPr/>
            <p:nvPr/>
          </p:nvSpPr>
          <p:spPr>
            <a:xfrm>
              <a:off x="-2331121" y="1888772"/>
              <a:ext cx="22535" cy="38989"/>
            </a:xfrm>
            <a:custGeom>
              <a:avLst/>
              <a:gdLst/>
              <a:ahLst/>
              <a:cxnLst/>
              <a:rect l="l" t="t" r="r" b="b"/>
              <a:pathLst>
                <a:path w="408" h="706" extrusionOk="0">
                  <a:moveTo>
                    <a:pt x="248" y="0"/>
                  </a:moveTo>
                  <a:cubicBezTo>
                    <a:pt x="203" y="0"/>
                    <a:pt x="139" y="14"/>
                    <a:pt x="139" y="55"/>
                  </a:cubicBezTo>
                  <a:lnTo>
                    <a:pt x="131" y="55"/>
                  </a:lnTo>
                  <a:cubicBezTo>
                    <a:pt x="120" y="39"/>
                    <a:pt x="105" y="33"/>
                    <a:pt x="92" y="33"/>
                  </a:cubicBezTo>
                  <a:cubicBezTo>
                    <a:pt x="84" y="33"/>
                    <a:pt x="76" y="35"/>
                    <a:pt x="70" y="38"/>
                  </a:cubicBezTo>
                  <a:cubicBezTo>
                    <a:pt x="44" y="47"/>
                    <a:pt x="18" y="64"/>
                    <a:pt x="9" y="90"/>
                  </a:cubicBezTo>
                  <a:cubicBezTo>
                    <a:pt x="1" y="151"/>
                    <a:pt x="9" y="220"/>
                    <a:pt x="44" y="280"/>
                  </a:cubicBezTo>
                  <a:cubicBezTo>
                    <a:pt x="79" y="332"/>
                    <a:pt x="87" y="393"/>
                    <a:pt x="79" y="454"/>
                  </a:cubicBezTo>
                  <a:cubicBezTo>
                    <a:pt x="70" y="497"/>
                    <a:pt x="35" y="532"/>
                    <a:pt x="35" y="575"/>
                  </a:cubicBezTo>
                  <a:cubicBezTo>
                    <a:pt x="30" y="662"/>
                    <a:pt x="97" y="705"/>
                    <a:pt x="169" y="705"/>
                  </a:cubicBezTo>
                  <a:cubicBezTo>
                    <a:pt x="211" y="705"/>
                    <a:pt x="255" y="690"/>
                    <a:pt x="287" y="662"/>
                  </a:cubicBezTo>
                  <a:cubicBezTo>
                    <a:pt x="408" y="549"/>
                    <a:pt x="391" y="315"/>
                    <a:pt x="373" y="159"/>
                  </a:cubicBezTo>
                  <a:cubicBezTo>
                    <a:pt x="373" y="99"/>
                    <a:pt x="339" y="38"/>
                    <a:pt x="278" y="3"/>
                  </a:cubicBezTo>
                  <a:cubicBezTo>
                    <a:pt x="271" y="1"/>
                    <a:pt x="260" y="0"/>
                    <a:pt x="248" y="0"/>
                  </a:cubicBezTo>
                  <a:close/>
                </a:path>
              </a:pathLst>
            </a:custGeom>
            <a:solidFill>
              <a:srgbClr val="FFFFFF">
                <a:alpha val="28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3"/>
            <p:cNvSpPr/>
            <p:nvPr/>
          </p:nvSpPr>
          <p:spPr>
            <a:xfrm>
              <a:off x="-2287101" y="1933450"/>
              <a:ext cx="43965" cy="22532"/>
            </a:xfrm>
            <a:custGeom>
              <a:avLst/>
              <a:gdLst/>
              <a:ahLst/>
              <a:cxnLst/>
              <a:rect l="l" t="t" r="r" b="b"/>
              <a:pathLst>
                <a:path w="796" h="408" extrusionOk="0">
                  <a:moveTo>
                    <a:pt x="433" y="1"/>
                  </a:moveTo>
                  <a:cubicBezTo>
                    <a:pt x="312" y="1"/>
                    <a:pt x="191" y="16"/>
                    <a:pt x="70" y="52"/>
                  </a:cubicBezTo>
                  <a:cubicBezTo>
                    <a:pt x="44" y="52"/>
                    <a:pt x="27" y="87"/>
                    <a:pt x="27" y="113"/>
                  </a:cubicBezTo>
                  <a:lnTo>
                    <a:pt x="27" y="130"/>
                  </a:lnTo>
                  <a:cubicBezTo>
                    <a:pt x="1" y="191"/>
                    <a:pt x="53" y="234"/>
                    <a:pt x="105" y="243"/>
                  </a:cubicBezTo>
                  <a:cubicBezTo>
                    <a:pt x="157" y="251"/>
                    <a:pt x="209" y="260"/>
                    <a:pt x="261" y="269"/>
                  </a:cubicBezTo>
                  <a:cubicBezTo>
                    <a:pt x="313" y="286"/>
                    <a:pt x="365" y="321"/>
                    <a:pt x="408" y="338"/>
                  </a:cubicBezTo>
                  <a:cubicBezTo>
                    <a:pt x="512" y="381"/>
                    <a:pt x="616" y="398"/>
                    <a:pt x="720" y="407"/>
                  </a:cubicBezTo>
                  <a:cubicBezTo>
                    <a:pt x="723" y="408"/>
                    <a:pt x="726" y="408"/>
                    <a:pt x="729" y="408"/>
                  </a:cubicBezTo>
                  <a:cubicBezTo>
                    <a:pt x="790" y="408"/>
                    <a:pt x="796" y="328"/>
                    <a:pt x="755" y="295"/>
                  </a:cubicBezTo>
                  <a:cubicBezTo>
                    <a:pt x="694" y="260"/>
                    <a:pt x="668" y="182"/>
                    <a:pt x="685" y="113"/>
                  </a:cubicBezTo>
                  <a:cubicBezTo>
                    <a:pt x="694" y="78"/>
                    <a:pt x="668" y="52"/>
                    <a:pt x="642" y="43"/>
                  </a:cubicBezTo>
                  <a:cubicBezTo>
                    <a:pt x="633" y="26"/>
                    <a:pt x="616" y="9"/>
                    <a:pt x="590" y="9"/>
                  </a:cubicBezTo>
                  <a:cubicBezTo>
                    <a:pt x="537" y="3"/>
                    <a:pt x="485" y="1"/>
                    <a:pt x="433" y="1"/>
                  </a:cubicBezTo>
                  <a:close/>
                </a:path>
              </a:pathLst>
            </a:custGeom>
            <a:solidFill>
              <a:srgbClr val="FFFFFF">
                <a:alpha val="28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3"/>
            <p:cNvSpPr/>
            <p:nvPr/>
          </p:nvSpPr>
          <p:spPr>
            <a:xfrm>
              <a:off x="-2401431" y="1907383"/>
              <a:ext cx="19166" cy="15132"/>
            </a:xfrm>
            <a:custGeom>
              <a:avLst/>
              <a:gdLst/>
              <a:ahLst/>
              <a:cxnLst/>
              <a:rect l="l" t="t" r="r" b="b"/>
              <a:pathLst>
                <a:path w="347" h="274" extrusionOk="0">
                  <a:moveTo>
                    <a:pt x="180" y="1"/>
                  </a:moveTo>
                  <a:cubicBezTo>
                    <a:pt x="162" y="1"/>
                    <a:pt x="145" y="11"/>
                    <a:pt x="139" y="30"/>
                  </a:cubicBezTo>
                  <a:cubicBezTo>
                    <a:pt x="122" y="30"/>
                    <a:pt x="113" y="39"/>
                    <a:pt x="104" y="47"/>
                  </a:cubicBezTo>
                  <a:cubicBezTo>
                    <a:pt x="78" y="65"/>
                    <a:pt x="52" y="99"/>
                    <a:pt x="26" y="125"/>
                  </a:cubicBezTo>
                  <a:cubicBezTo>
                    <a:pt x="0" y="169"/>
                    <a:pt x="35" y="221"/>
                    <a:pt x="78" y="221"/>
                  </a:cubicBezTo>
                  <a:cubicBezTo>
                    <a:pt x="83" y="219"/>
                    <a:pt x="88" y="218"/>
                    <a:pt x="92" y="218"/>
                  </a:cubicBezTo>
                  <a:cubicBezTo>
                    <a:pt x="110" y="218"/>
                    <a:pt x="123" y="233"/>
                    <a:pt x="130" y="247"/>
                  </a:cubicBezTo>
                  <a:cubicBezTo>
                    <a:pt x="144" y="265"/>
                    <a:pt x="163" y="274"/>
                    <a:pt x="183" y="274"/>
                  </a:cubicBezTo>
                  <a:cubicBezTo>
                    <a:pt x="200" y="274"/>
                    <a:pt x="218" y="267"/>
                    <a:pt x="234" y="255"/>
                  </a:cubicBezTo>
                  <a:cubicBezTo>
                    <a:pt x="278" y="221"/>
                    <a:pt x="312" y="169"/>
                    <a:pt x="338" y="108"/>
                  </a:cubicBezTo>
                  <a:cubicBezTo>
                    <a:pt x="347" y="73"/>
                    <a:pt x="330" y="39"/>
                    <a:pt x="295" y="39"/>
                  </a:cubicBezTo>
                  <a:lnTo>
                    <a:pt x="200" y="4"/>
                  </a:lnTo>
                  <a:cubicBezTo>
                    <a:pt x="193" y="2"/>
                    <a:pt x="187" y="1"/>
                    <a:pt x="180" y="1"/>
                  </a:cubicBezTo>
                  <a:close/>
                </a:path>
              </a:pathLst>
            </a:custGeom>
            <a:solidFill>
              <a:srgbClr val="FFFFFF">
                <a:alpha val="28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3"/>
            <p:cNvSpPr/>
            <p:nvPr/>
          </p:nvSpPr>
          <p:spPr>
            <a:xfrm>
              <a:off x="-2378454" y="1905671"/>
              <a:ext cx="6738" cy="7455"/>
            </a:xfrm>
            <a:custGeom>
              <a:avLst/>
              <a:gdLst/>
              <a:ahLst/>
              <a:cxnLst/>
              <a:rect l="l" t="t" r="r" b="b"/>
              <a:pathLst>
                <a:path w="122" h="135" extrusionOk="0">
                  <a:moveTo>
                    <a:pt x="61" y="0"/>
                  </a:moveTo>
                  <a:cubicBezTo>
                    <a:pt x="26" y="0"/>
                    <a:pt x="0" y="26"/>
                    <a:pt x="0" y="61"/>
                  </a:cubicBezTo>
                  <a:lnTo>
                    <a:pt x="0" y="70"/>
                  </a:lnTo>
                  <a:cubicBezTo>
                    <a:pt x="0" y="113"/>
                    <a:pt x="30" y="135"/>
                    <a:pt x="61" y="135"/>
                  </a:cubicBezTo>
                  <a:cubicBezTo>
                    <a:pt x="91" y="135"/>
                    <a:pt x="121" y="113"/>
                    <a:pt x="121" y="70"/>
                  </a:cubicBezTo>
                  <a:cubicBezTo>
                    <a:pt x="121" y="26"/>
                    <a:pt x="95" y="0"/>
                    <a:pt x="61" y="0"/>
                  </a:cubicBezTo>
                  <a:close/>
                </a:path>
              </a:pathLst>
            </a:custGeom>
            <a:solidFill>
              <a:srgbClr val="FFFFFF">
                <a:alpha val="28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-2416730" y="1923344"/>
              <a:ext cx="11488" cy="9940"/>
            </a:xfrm>
            <a:custGeom>
              <a:avLst/>
              <a:gdLst/>
              <a:ahLst/>
              <a:cxnLst/>
              <a:rect l="l" t="t" r="r" b="b"/>
              <a:pathLst>
                <a:path w="208" h="180" extrusionOk="0">
                  <a:moveTo>
                    <a:pt x="125" y="1"/>
                  </a:moveTo>
                  <a:cubicBezTo>
                    <a:pt x="115" y="1"/>
                    <a:pt x="105" y="4"/>
                    <a:pt x="95" y="10"/>
                  </a:cubicBezTo>
                  <a:cubicBezTo>
                    <a:pt x="87" y="10"/>
                    <a:pt x="78" y="18"/>
                    <a:pt x="69" y="27"/>
                  </a:cubicBezTo>
                  <a:cubicBezTo>
                    <a:pt x="69" y="27"/>
                    <a:pt x="69" y="36"/>
                    <a:pt x="69" y="36"/>
                  </a:cubicBezTo>
                  <a:lnTo>
                    <a:pt x="61" y="44"/>
                  </a:lnTo>
                  <a:lnTo>
                    <a:pt x="43" y="53"/>
                  </a:lnTo>
                  <a:cubicBezTo>
                    <a:pt x="9" y="70"/>
                    <a:pt x="0" y="105"/>
                    <a:pt x="17" y="131"/>
                  </a:cubicBezTo>
                  <a:cubicBezTo>
                    <a:pt x="40" y="164"/>
                    <a:pt x="73" y="180"/>
                    <a:pt x="105" y="180"/>
                  </a:cubicBezTo>
                  <a:cubicBezTo>
                    <a:pt x="123" y="180"/>
                    <a:pt x="140" y="175"/>
                    <a:pt x="156" y="166"/>
                  </a:cubicBezTo>
                  <a:cubicBezTo>
                    <a:pt x="199" y="131"/>
                    <a:pt x="208" y="70"/>
                    <a:pt x="173" y="27"/>
                  </a:cubicBezTo>
                  <a:cubicBezTo>
                    <a:pt x="162" y="10"/>
                    <a:pt x="144" y="1"/>
                    <a:pt x="125" y="1"/>
                  </a:cubicBezTo>
                  <a:close/>
                </a:path>
              </a:pathLst>
            </a:custGeom>
            <a:solidFill>
              <a:srgbClr val="FFFFFF">
                <a:alpha val="28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-1294202" y="2356369"/>
              <a:ext cx="129244" cy="150212"/>
            </a:xfrm>
            <a:custGeom>
              <a:avLst/>
              <a:gdLst/>
              <a:ahLst/>
              <a:cxnLst/>
              <a:rect l="l" t="t" r="r" b="b"/>
              <a:pathLst>
                <a:path w="2340" h="2720" extrusionOk="0">
                  <a:moveTo>
                    <a:pt x="105" y="0"/>
                  </a:moveTo>
                  <a:cubicBezTo>
                    <a:pt x="99" y="0"/>
                    <a:pt x="93" y="0"/>
                    <a:pt x="87" y="0"/>
                  </a:cubicBezTo>
                  <a:cubicBezTo>
                    <a:pt x="18" y="0"/>
                    <a:pt x="0" y="96"/>
                    <a:pt x="70" y="113"/>
                  </a:cubicBezTo>
                  <a:cubicBezTo>
                    <a:pt x="87" y="295"/>
                    <a:pt x="217" y="425"/>
                    <a:pt x="347" y="538"/>
                  </a:cubicBezTo>
                  <a:cubicBezTo>
                    <a:pt x="434" y="607"/>
                    <a:pt x="511" y="685"/>
                    <a:pt x="572" y="763"/>
                  </a:cubicBezTo>
                  <a:cubicBezTo>
                    <a:pt x="607" y="806"/>
                    <a:pt x="624" y="841"/>
                    <a:pt x="641" y="884"/>
                  </a:cubicBezTo>
                  <a:cubicBezTo>
                    <a:pt x="659" y="945"/>
                    <a:pt x="650" y="1014"/>
                    <a:pt x="667" y="1075"/>
                  </a:cubicBezTo>
                  <a:cubicBezTo>
                    <a:pt x="693" y="1196"/>
                    <a:pt x="832" y="1248"/>
                    <a:pt x="919" y="1326"/>
                  </a:cubicBezTo>
                  <a:cubicBezTo>
                    <a:pt x="936" y="1352"/>
                    <a:pt x="962" y="1369"/>
                    <a:pt x="979" y="1395"/>
                  </a:cubicBezTo>
                  <a:cubicBezTo>
                    <a:pt x="979" y="1413"/>
                    <a:pt x="971" y="1430"/>
                    <a:pt x="962" y="1447"/>
                  </a:cubicBezTo>
                  <a:cubicBezTo>
                    <a:pt x="936" y="1525"/>
                    <a:pt x="979" y="1586"/>
                    <a:pt x="1023" y="1655"/>
                  </a:cubicBezTo>
                  <a:cubicBezTo>
                    <a:pt x="1135" y="1828"/>
                    <a:pt x="1309" y="2028"/>
                    <a:pt x="1300" y="2244"/>
                  </a:cubicBezTo>
                  <a:cubicBezTo>
                    <a:pt x="1300" y="2253"/>
                    <a:pt x="1300" y="2262"/>
                    <a:pt x="1300" y="2270"/>
                  </a:cubicBezTo>
                  <a:cubicBezTo>
                    <a:pt x="1291" y="2288"/>
                    <a:pt x="1274" y="2305"/>
                    <a:pt x="1257" y="2322"/>
                  </a:cubicBezTo>
                  <a:cubicBezTo>
                    <a:pt x="1222" y="2357"/>
                    <a:pt x="1239" y="2417"/>
                    <a:pt x="1283" y="2426"/>
                  </a:cubicBezTo>
                  <a:cubicBezTo>
                    <a:pt x="1360" y="2443"/>
                    <a:pt x="1430" y="2495"/>
                    <a:pt x="1456" y="2573"/>
                  </a:cubicBezTo>
                  <a:cubicBezTo>
                    <a:pt x="1473" y="2625"/>
                    <a:pt x="1508" y="2669"/>
                    <a:pt x="1551" y="2695"/>
                  </a:cubicBezTo>
                  <a:cubicBezTo>
                    <a:pt x="1586" y="2710"/>
                    <a:pt x="1622" y="2719"/>
                    <a:pt x="1657" y="2719"/>
                  </a:cubicBezTo>
                  <a:cubicBezTo>
                    <a:pt x="1682" y="2719"/>
                    <a:pt x="1708" y="2714"/>
                    <a:pt x="1733" y="2703"/>
                  </a:cubicBezTo>
                  <a:cubicBezTo>
                    <a:pt x="1746" y="2706"/>
                    <a:pt x="1759" y="2707"/>
                    <a:pt x="1772" y="2707"/>
                  </a:cubicBezTo>
                  <a:cubicBezTo>
                    <a:pt x="1810" y="2707"/>
                    <a:pt x="1848" y="2697"/>
                    <a:pt x="1880" y="2677"/>
                  </a:cubicBezTo>
                  <a:cubicBezTo>
                    <a:pt x="1921" y="2664"/>
                    <a:pt x="2014" y="2587"/>
                    <a:pt x="2078" y="2587"/>
                  </a:cubicBezTo>
                  <a:cubicBezTo>
                    <a:pt x="2096" y="2587"/>
                    <a:pt x="2111" y="2593"/>
                    <a:pt x="2123" y="2608"/>
                  </a:cubicBezTo>
                  <a:cubicBezTo>
                    <a:pt x="2134" y="2625"/>
                    <a:pt x="2152" y="2634"/>
                    <a:pt x="2171" y="2634"/>
                  </a:cubicBezTo>
                  <a:cubicBezTo>
                    <a:pt x="2181" y="2634"/>
                    <a:pt x="2192" y="2632"/>
                    <a:pt x="2201" y="2625"/>
                  </a:cubicBezTo>
                  <a:cubicBezTo>
                    <a:pt x="2296" y="2556"/>
                    <a:pt x="2339" y="2443"/>
                    <a:pt x="2313" y="2331"/>
                  </a:cubicBezTo>
                  <a:cubicBezTo>
                    <a:pt x="2313" y="2262"/>
                    <a:pt x="2287" y="2184"/>
                    <a:pt x="2279" y="2106"/>
                  </a:cubicBezTo>
                  <a:cubicBezTo>
                    <a:pt x="2279" y="2028"/>
                    <a:pt x="2331" y="1958"/>
                    <a:pt x="2322" y="1880"/>
                  </a:cubicBezTo>
                  <a:cubicBezTo>
                    <a:pt x="2305" y="1802"/>
                    <a:pt x="2253" y="1776"/>
                    <a:pt x="2210" y="1733"/>
                  </a:cubicBezTo>
                  <a:lnTo>
                    <a:pt x="2010" y="1534"/>
                  </a:lnTo>
                  <a:lnTo>
                    <a:pt x="1629" y="1161"/>
                  </a:lnTo>
                  <a:cubicBezTo>
                    <a:pt x="1369" y="910"/>
                    <a:pt x="1109" y="650"/>
                    <a:pt x="849" y="399"/>
                  </a:cubicBezTo>
                  <a:cubicBezTo>
                    <a:pt x="637" y="204"/>
                    <a:pt x="400" y="0"/>
                    <a:pt x="105" y="0"/>
                  </a:cubicBezTo>
                  <a:close/>
                </a:path>
              </a:pathLst>
            </a:custGeom>
            <a:solidFill>
              <a:srgbClr val="FFFFFF">
                <a:alpha val="28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3"/>
            <p:cNvSpPr/>
            <p:nvPr/>
          </p:nvSpPr>
          <p:spPr>
            <a:xfrm>
              <a:off x="-1131986" y="2339249"/>
              <a:ext cx="126372" cy="139443"/>
            </a:xfrm>
            <a:custGeom>
              <a:avLst/>
              <a:gdLst/>
              <a:ahLst/>
              <a:cxnLst/>
              <a:rect l="l" t="t" r="r" b="b"/>
              <a:pathLst>
                <a:path w="2288" h="2525" extrusionOk="0">
                  <a:moveTo>
                    <a:pt x="1807" y="1"/>
                  </a:moveTo>
                  <a:cubicBezTo>
                    <a:pt x="1785" y="1"/>
                    <a:pt x="1763" y="12"/>
                    <a:pt x="1750" y="33"/>
                  </a:cubicBezTo>
                  <a:cubicBezTo>
                    <a:pt x="1542" y="310"/>
                    <a:pt x="1308" y="570"/>
                    <a:pt x="1040" y="796"/>
                  </a:cubicBezTo>
                  <a:cubicBezTo>
                    <a:pt x="979" y="874"/>
                    <a:pt x="893" y="908"/>
                    <a:pt x="797" y="917"/>
                  </a:cubicBezTo>
                  <a:cubicBezTo>
                    <a:pt x="728" y="917"/>
                    <a:pt x="667" y="925"/>
                    <a:pt x="607" y="951"/>
                  </a:cubicBezTo>
                  <a:cubicBezTo>
                    <a:pt x="520" y="986"/>
                    <a:pt x="468" y="1081"/>
                    <a:pt x="494" y="1168"/>
                  </a:cubicBezTo>
                  <a:cubicBezTo>
                    <a:pt x="435" y="1168"/>
                    <a:pt x="347" y="1151"/>
                    <a:pt x="267" y="1151"/>
                  </a:cubicBezTo>
                  <a:cubicBezTo>
                    <a:pt x="206" y="1151"/>
                    <a:pt x="150" y="1161"/>
                    <a:pt x="113" y="1194"/>
                  </a:cubicBezTo>
                  <a:cubicBezTo>
                    <a:pt x="78" y="1229"/>
                    <a:pt x="61" y="1272"/>
                    <a:pt x="61" y="1315"/>
                  </a:cubicBezTo>
                  <a:cubicBezTo>
                    <a:pt x="61" y="1350"/>
                    <a:pt x="104" y="1471"/>
                    <a:pt x="61" y="1480"/>
                  </a:cubicBezTo>
                  <a:cubicBezTo>
                    <a:pt x="0" y="1497"/>
                    <a:pt x="0" y="1584"/>
                    <a:pt x="61" y="1601"/>
                  </a:cubicBezTo>
                  <a:cubicBezTo>
                    <a:pt x="130" y="1619"/>
                    <a:pt x="191" y="1645"/>
                    <a:pt x="165" y="1723"/>
                  </a:cubicBezTo>
                  <a:cubicBezTo>
                    <a:pt x="148" y="1757"/>
                    <a:pt x="139" y="1792"/>
                    <a:pt x="148" y="1826"/>
                  </a:cubicBezTo>
                  <a:cubicBezTo>
                    <a:pt x="156" y="1878"/>
                    <a:pt x="199" y="1913"/>
                    <a:pt x="251" y="1922"/>
                  </a:cubicBezTo>
                  <a:lnTo>
                    <a:pt x="312" y="2173"/>
                  </a:lnTo>
                  <a:cubicBezTo>
                    <a:pt x="312" y="2208"/>
                    <a:pt x="329" y="2242"/>
                    <a:pt x="347" y="2277"/>
                  </a:cubicBezTo>
                  <a:cubicBezTo>
                    <a:pt x="381" y="2303"/>
                    <a:pt x="425" y="2320"/>
                    <a:pt x="468" y="2329"/>
                  </a:cubicBezTo>
                  <a:cubicBezTo>
                    <a:pt x="546" y="2355"/>
                    <a:pt x="633" y="2372"/>
                    <a:pt x="719" y="2372"/>
                  </a:cubicBezTo>
                  <a:cubicBezTo>
                    <a:pt x="774" y="2372"/>
                    <a:pt x="868" y="2346"/>
                    <a:pt x="943" y="2346"/>
                  </a:cubicBezTo>
                  <a:cubicBezTo>
                    <a:pt x="974" y="2346"/>
                    <a:pt x="1002" y="2351"/>
                    <a:pt x="1023" y="2364"/>
                  </a:cubicBezTo>
                  <a:cubicBezTo>
                    <a:pt x="1083" y="2398"/>
                    <a:pt x="1092" y="2459"/>
                    <a:pt x="1144" y="2494"/>
                  </a:cubicBezTo>
                  <a:cubicBezTo>
                    <a:pt x="1173" y="2513"/>
                    <a:pt x="1208" y="2524"/>
                    <a:pt x="1242" y="2524"/>
                  </a:cubicBezTo>
                  <a:cubicBezTo>
                    <a:pt x="1268" y="2524"/>
                    <a:pt x="1294" y="2517"/>
                    <a:pt x="1317" y="2502"/>
                  </a:cubicBezTo>
                  <a:cubicBezTo>
                    <a:pt x="1378" y="2468"/>
                    <a:pt x="1421" y="2416"/>
                    <a:pt x="1447" y="2355"/>
                  </a:cubicBezTo>
                  <a:cubicBezTo>
                    <a:pt x="1464" y="2268"/>
                    <a:pt x="1525" y="2199"/>
                    <a:pt x="1603" y="2164"/>
                  </a:cubicBezTo>
                  <a:cubicBezTo>
                    <a:pt x="1742" y="2095"/>
                    <a:pt x="1846" y="2043"/>
                    <a:pt x="1854" y="1878"/>
                  </a:cubicBezTo>
                  <a:cubicBezTo>
                    <a:pt x="1863" y="1792"/>
                    <a:pt x="1846" y="1705"/>
                    <a:pt x="1915" y="1636"/>
                  </a:cubicBezTo>
                  <a:cubicBezTo>
                    <a:pt x="1958" y="1584"/>
                    <a:pt x="2019" y="1558"/>
                    <a:pt x="2062" y="1506"/>
                  </a:cubicBezTo>
                  <a:cubicBezTo>
                    <a:pt x="2157" y="1393"/>
                    <a:pt x="2097" y="1289"/>
                    <a:pt x="2019" y="1194"/>
                  </a:cubicBezTo>
                  <a:cubicBezTo>
                    <a:pt x="1915" y="1038"/>
                    <a:pt x="2088" y="917"/>
                    <a:pt x="2097" y="752"/>
                  </a:cubicBezTo>
                  <a:cubicBezTo>
                    <a:pt x="2097" y="683"/>
                    <a:pt x="2071" y="640"/>
                    <a:pt x="2140" y="596"/>
                  </a:cubicBezTo>
                  <a:cubicBezTo>
                    <a:pt x="2166" y="588"/>
                    <a:pt x="2192" y="579"/>
                    <a:pt x="2218" y="562"/>
                  </a:cubicBezTo>
                  <a:cubicBezTo>
                    <a:pt x="2270" y="527"/>
                    <a:pt x="2287" y="458"/>
                    <a:pt x="2261" y="406"/>
                  </a:cubicBezTo>
                  <a:cubicBezTo>
                    <a:pt x="2227" y="336"/>
                    <a:pt x="2149" y="310"/>
                    <a:pt x="2097" y="276"/>
                  </a:cubicBezTo>
                  <a:cubicBezTo>
                    <a:pt x="1993" y="215"/>
                    <a:pt x="1915" y="137"/>
                    <a:pt x="1863" y="33"/>
                  </a:cubicBezTo>
                  <a:cubicBezTo>
                    <a:pt x="1850" y="12"/>
                    <a:pt x="1828" y="1"/>
                    <a:pt x="1807" y="1"/>
                  </a:cubicBezTo>
                  <a:close/>
                </a:path>
              </a:pathLst>
            </a:custGeom>
            <a:solidFill>
              <a:srgbClr val="FFFFFF">
                <a:alpha val="28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3"/>
            <p:cNvSpPr/>
            <p:nvPr/>
          </p:nvSpPr>
          <p:spPr>
            <a:xfrm>
              <a:off x="-1161204" y="2498961"/>
              <a:ext cx="102014" cy="33356"/>
            </a:xfrm>
            <a:custGeom>
              <a:avLst/>
              <a:gdLst/>
              <a:ahLst/>
              <a:cxnLst/>
              <a:rect l="l" t="t" r="r" b="b"/>
              <a:pathLst>
                <a:path w="1847" h="604" extrusionOk="0">
                  <a:moveTo>
                    <a:pt x="278" y="0"/>
                  </a:moveTo>
                  <a:cubicBezTo>
                    <a:pt x="209" y="0"/>
                    <a:pt x="148" y="35"/>
                    <a:pt x="105" y="95"/>
                  </a:cubicBezTo>
                  <a:cubicBezTo>
                    <a:pt x="96" y="95"/>
                    <a:pt x="96" y="104"/>
                    <a:pt x="87" y="113"/>
                  </a:cubicBezTo>
                  <a:cubicBezTo>
                    <a:pt x="1" y="217"/>
                    <a:pt x="79" y="373"/>
                    <a:pt x="217" y="373"/>
                  </a:cubicBezTo>
                  <a:cubicBezTo>
                    <a:pt x="243" y="364"/>
                    <a:pt x="269" y="364"/>
                    <a:pt x="295" y="347"/>
                  </a:cubicBezTo>
                  <a:cubicBezTo>
                    <a:pt x="306" y="344"/>
                    <a:pt x="317" y="343"/>
                    <a:pt x="328" y="343"/>
                  </a:cubicBezTo>
                  <a:cubicBezTo>
                    <a:pt x="360" y="343"/>
                    <a:pt x="393" y="353"/>
                    <a:pt x="425" y="373"/>
                  </a:cubicBezTo>
                  <a:cubicBezTo>
                    <a:pt x="512" y="399"/>
                    <a:pt x="599" y="425"/>
                    <a:pt x="694" y="425"/>
                  </a:cubicBezTo>
                  <a:cubicBezTo>
                    <a:pt x="798" y="442"/>
                    <a:pt x="902" y="442"/>
                    <a:pt x="997" y="468"/>
                  </a:cubicBezTo>
                  <a:cubicBezTo>
                    <a:pt x="1092" y="485"/>
                    <a:pt x="1188" y="511"/>
                    <a:pt x="1283" y="546"/>
                  </a:cubicBezTo>
                  <a:cubicBezTo>
                    <a:pt x="1373" y="584"/>
                    <a:pt x="1472" y="604"/>
                    <a:pt x="1569" y="604"/>
                  </a:cubicBezTo>
                  <a:cubicBezTo>
                    <a:pt x="1649" y="604"/>
                    <a:pt x="1729" y="590"/>
                    <a:pt x="1803" y="563"/>
                  </a:cubicBezTo>
                  <a:cubicBezTo>
                    <a:pt x="1837" y="537"/>
                    <a:pt x="1846" y="494"/>
                    <a:pt x="1811" y="468"/>
                  </a:cubicBezTo>
                  <a:cubicBezTo>
                    <a:pt x="1759" y="407"/>
                    <a:pt x="1699" y="355"/>
                    <a:pt x="1629" y="321"/>
                  </a:cubicBezTo>
                  <a:cubicBezTo>
                    <a:pt x="1534" y="277"/>
                    <a:pt x="1422" y="329"/>
                    <a:pt x="1378" y="208"/>
                  </a:cubicBezTo>
                  <a:cubicBezTo>
                    <a:pt x="1369" y="184"/>
                    <a:pt x="1346" y="171"/>
                    <a:pt x="1323" y="171"/>
                  </a:cubicBezTo>
                  <a:cubicBezTo>
                    <a:pt x="1305" y="171"/>
                    <a:pt x="1286" y="180"/>
                    <a:pt x="1274" y="199"/>
                  </a:cubicBezTo>
                  <a:cubicBezTo>
                    <a:pt x="1263" y="213"/>
                    <a:pt x="1245" y="218"/>
                    <a:pt x="1225" y="218"/>
                  </a:cubicBezTo>
                  <a:cubicBezTo>
                    <a:pt x="1171" y="218"/>
                    <a:pt x="1096" y="180"/>
                    <a:pt x="1058" y="173"/>
                  </a:cubicBezTo>
                  <a:cubicBezTo>
                    <a:pt x="1052" y="172"/>
                    <a:pt x="1045" y="172"/>
                    <a:pt x="1038" y="172"/>
                  </a:cubicBezTo>
                  <a:cubicBezTo>
                    <a:pt x="1008" y="172"/>
                    <a:pt x="972" y="180"/>
                    <a:pt x="942" y="180"/>
                  </a:cubicBezTo>
                  <a:cubicBezTo>
                    <a:pt x="923" y="180"/>
                    <a:pt x="905" y="177"/>
                    <a:pt x="893" y="165"/>
                  </a:cubicBezTo>
                  <a:cubicBezTo>
                    <a:pt x="850" y="130"/>
                    <a:pt x="850" y="104"/>
                    <a:pt x="806" y="95"/>
                  </a:cubicBezTo>
                  <a:cubicBezTo>
                    <a:pt x="737" y="95"/>
                    <a:pt x="702" y="156"/>
                    <a:pt x="642" y="173"/>
                  </a:cubicBezTo>
                  <a:cubicBezTo>
                    <a:pt x="635" y="175"/>
                    <a:pt x="628" y="176"/>
                    <a:pt x="621" y="176"/>
                  </a:cubicBezTo>
                  <a:cubicBezTo>
                    <a:pt x="550" y="176"/>
                    <a:pt x="481" y="100"/>
                    <a:pt x="425" y="61"/>
                  </a:cubicBezTo>
                  <a:cubicBezTo>
                    <a:pt x="382" y="26"/>
                    <a:pt x="330" y="9"/>
                    <a:pt x="278" y="0"/>
                  </a:cubicBezTo>
                  <a:close/>
                </a:path>
              </a:pathLst>
            </a:custGeom>
            <a:solidFill>
              <a:srgbClr val="FFFFFF">
                <a:alpha val="28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3"/>
            <p:cNvSpPr/>
            <p:nvPr/>
          </p:nvSpPr>
          <p:spPr>
            <a:xfrm>
              <a:off x="-862124" y="2432635"/>
              <a:ext cx="235456" cy="120888"/>
            </a:xfrm>
            <a:custGeom>
              <a:avLst/>
              <a:gdLst/>
              <a:ahLst/>
              <a:cxnLst/>
              <a:rect l="l" t="t" r="r" b="b"/>
              <a:pathLst>
                <a:path w="4263" h="2189" extrusionOk="0">
                  <a:moveTo>
                    <a:pt x="344" y="1"/>
                  </a:moveTo>
                  <a:cubicBezTo>
                    <a:pt x="245" y="1"/>
                    <a:pt x="123" y="55"/>
                    <a:pt x="61" y="84"/>
                  </a:cubicBezTo>
                  <a:cubicBezTo>
                    <a:pt x="44" y="92"/>
                    <a:pt x="26" y="109"/>
                    <a:pt x="26" y="127"/>
                  </a:cubicBezTo>
                  <a:cubicBezTo>
                    <a:pt x="9" y="144"/>
                    <a:pt x="0" y="170"/>
                    <a:pt x="9" y="196"/>
                  </a:cubicBezTo>
                  <a:cubicBezTo>
                    <a:pt x="30" y="280"/>
                    <a:pt x="113" y="336"/>
                    <a:pt x="199" y="336"/>
                  </a:cubicBezTo>
                  <a:cubicBezTo>
                    <a:pt x="220" y="336"/>
                    <a:pt x="240" y="333"/>
                    <a:pt x="260" y="326"/>
                  </a:cubicBezTo>
                  <a:lnTo>
                    <a:pt x="260" y="326"/>
                  </a:lnTo>
                  <a:cubicBezTo>
                    <a:pt x="252" y="421"/>
                    <a:pt x="156" y="534"/>
                    <a:pt x="156" y="621"/>
                  </a:cubicBezTo>
                  <a:cubicBezTo>
                    <a:pt x="139" y="707"/>
                    <a:pt x="191" y="785"/>
                    <a:pt x="269" y="820"/>
                  </a:cubicBezTo>
                  <a:cubicBezTo>
                    <a:pt x="295" y="820"/>
                    <a:pt x="321" y="811"/>
                    <a:pt x="338" y="785"/>
                  </a:cubicBezTo>
                  <a:cubicBezTo>
                    <a:pt x="355" y="753"/>
                    <a:pt x="377" y="740"/>
                    <a:pt x="403" y="740"/>
                  </a:cubicBezTo>
                  <a:cubicBezTo>
                    <a:pt x="487" y="740"/>
                    <a:pt x="604" y="875"/>
                    <a:pt x="650" y="915"/>
                  </a:cubicBezTo>
                  <a:cubicBezTo>
                    <a:pt x="737" y="976"/>
                    <a:pt x="832" y="1028"/>
                    <a:pt x="936" y="1054"/>
                  </a:cubicBezTo>
                  <a:cubicBezTo>
                    <a:pt x="1135" y="1123"/>
                    <a:pt x="1542" y="1210"/>
                    <a:pt x="1499" y="1504"/>
                  </a:cubicBezTo>
                  <a:cubicBezTo>
                    <a:pt x="1485" y="1546"/>
                    <a:pt x="1521" y="1581"/>
                    <a:pt x="1558" y="1581"/>
                  </a:cubicBezTo>
                  <a:cubicBezTo>
                    <a:pt x="1567" y="1581"/>
                    <a:pt x="1577" y="1579"/>
                    <a:pt x="1586" y="1574"/>
                  </a:cubicBezTo>
                  <a:cubicBezTo>
                    <a:pt x="1606" y="1563"/>
                    <a:pt x="1628" y="1558"/>
                    <a:pt x="1650" y="1558"/>
                  </a:cubicBezTo>
                  <a:cubicBezTo>
                    <a:pt x="1768" y="1558"/>
                    <a:pt x="1907" y="1694"/>
                    <a:pt x="2002" y="1738"/>
                  </a:cubicBezTo>
                  <a:cubicBezTo>
                    <a:pt x="2041" y="1755"/>
                    <a:pt x="2080" y="1765"/>
                    <a:pt x="2121" y="1765"/>
                  </a:cubicBezTo>
                  <a:cubicBezTo>
                    <a:pt x="2144" y="1765"/>
                    <a:pt x="2168" y="1762"/>
                    <a:pt x="2192" y="1756"/>
                  </a:cubicBezTo>
                  <a:cubicBezTo>
                    <a:pt x="2253" y="1738"/>
                    <a:pt x="2313" y="1660"/>
                    <a:pt x="2374" y="1634"/>
                  </a:cubicBezTo>
                  <a:cubicBezTo>
                    <a:pt x="2419" y="1710"/>
                    <a:pt x="2504" y="1759"/>
                    <a:pt x="2594" y="1759"/>
                  </a:cubicBezTo>
                  <a:cubicBezTo>
                    <a:pt x="2607" y="1759"/>
                    <a:pt x="2621" y="1758"/>
                    <a:pt x="2634" y="1756"/>
                  </a:cubicBezTo>
                  <a:cubicBezTo>
                    <a:pt x="2712" y="1730"/>
                    <a:pt x="2790" y="1704"/>
                    <a:pt x="2868" y="1660"/>
                  </a:cubicBezTo>
                  <a:cubicBezTo>
                    <a:pt x="2902" y="1646"/>
                    <a:pt x="2938" y="1639"/>
                    <a:pt x="2975" y="1639"/>
                  </a:cubicBezTo>
                  <a:cubicBezTo>
                    <a:pt x="3052" y="1639"/>
                    <a:pt x="3130" y="1668"/>
                    <a:pt x="3188" y="1721"/>
                  </a:cubicBezTo>
                  <a:cubicBezTo>
                    <a:pt x="3353" y="1842"/>
                    <a:pt x="3483" y="1989"/>
                    <a:pt x="3665" y="2085"/>
                  </a:cubicBezTo>
                  <a:cubicBezTo>
                    <a:pt x="3775" y="2154"/>
                    <a:pt x="3896" y="2189"/>
                    <a:pt x="4021" y="2189"/>
                  </a:cubicBezTo>
                  <a:cubicBezTo>
                    <a:pt x="4084" y="2189"/>
                    <a:pt x="4147" y="2180"/>
                    <a:pt x="4211" y="2163"/>
                  </a:cubicBezTo>
                  <a:cubicBezTo>
                    <a:pt x="4254" y="2145"/>
                    <a:pt x="4263" y="2085"/>
                    <a:pt x="4219" y="2050"/>
                  </a:cubicBezTo>
                  <a:cubicBezTo>
                    <a:pt x="4098" y="1963"/>
                    <a:pt x="3986" y="1859"/>
                    <a:pt x="3890" y="1747"/>
                  </a:cubicBezTo>
                  <a:cubicBezTo>
                    <a:pt x="3838" y="1686"/>
                    <a:pt x="3786" y="1634"/>
                    <a:pt x="3726" y="1591"/>
                  </a:cubicBezTo>
                  <a:cubicBezTo>
                    <a:pt x="3769" y="1556"/>
                    <a:pt x="3812" y="1522"/>
                    <a:pt x="3856" y="1487"/>
                  </a:cubicBezTo>
                  <a:cubicBezTo>
                    <a:pt x="3899" y="1461"/>
                    <a:pt x="3899" y="1400"/>
                    <a:pt x="3856" y="1374"/>
                  </a:cubicBezTo>
                  <a:lnTo>
                    <a:pt x="3405" y="1132"/>
                  </a:lnTo>
                  <a:cubicBezTo>
                    <a:pt x="3405" y="1071"/>
                    <a:pt x="3379" y="1010"/>
                    <a:pt x="3327" y="967"/>
                  </a:cubicBezTo>
                  <a:cubicBezTo>
                    <a:pt x="3284" y="933"/>
                    <a:pt x="3223" y="907"/>
                    <a:pt x="3154" y="907"/>
                  </a:cubicBezTo>
                  <a:cubicBezTo>
                    <a:pt x="3171" y="863"/>
                    <a:pt x="3162" y="811"/>
                    <a:pt x="3145" y="759"/>
                  </a:cubicBezTo>
                  <a:cubicBezTo>
                    <a:pt x="3085" y="655"/>
                    <a:pt x="2981" y="577"/>
                    <a:pt x="2859" y="551"/>
                  </a:cubicBezTo>
                  <a:lnTo>
                    <a:pt x="2417" y="395"/>
                  </a:lnTo>
                  <a:cubicBezTo>
                    <a:pt x="2357" y="291"/>
                    <a:pt x="2262" y="213"/>
                    <a:pt x="2149" y="170"/>
                  </a:cubicBezTo>
                  <a:cubicBezTo>
                    <a:pt x="2084" y="157"/>
                    <a:pt x="2017" y="151"/>
                    <a:pt x="1950" y="151"/>
                  </a:cubicBezTo>
                  <a:cubicBezTo>
                    <a:pt x="1882" y="151"/>
                    <a:pt x="1815" y="157"/>
                    <a:pt x="1750" y="170"/>
                  </a:cubicBezTo>
                  <a:cubicBezTo>
                    <a:pt x="1690" y="146"/>
                    <a:pt x="1626" y="133"/>
                    <a:pt x="1563" y="133"/>
                  </a:cubicBezTo>
                  <a:cubicBezTo>
                    <a:pt x="1489" y="133"/>
                    <a:pt x="1417" y="150"/>
                    <a:pt x="1352" y="187"/>
                  </a:cubicBezTo>
                  <a:cubicBezTo>
                    <a:pt x="1239" y="257"/>
                    <a:pt x="1187" y="387"/>
                    <a:pt x="1118" y="491"/>
                  </a:cubicBezTo>
                  <a:cubicBezTo>
                    <a:pt x="1083" y="543"/>
                    <a:pt x="1031" y="586"/>
                    <a:pt x="971" y="612"/>
                  </a:cubicBezTo>
                  <a:cubicBezTo>
                    <a:pt x="957" y="614"/>
                    <a:pt x="945" y="616"/>
                    <a:pt x="934" y="616"/>
                  </a:cubicBezTo>
                  <a:cubicBezTo>
                    <a:pt x="870" y="616"/>
                    <a:pt x="854" y="573"/>
                    <a:pt x="832" y="499"/>
                  </a:cubicBezTo>
                  <a:cubicBezTo>
                    <a:pt x="797" y="369"/>
                    <a:pt x="693" y="369"/>
                    <a:pt x="581" y="361"/>
                  </a:cubicBezTo>
                  <a:cubicBezTo>
                    <a:pt x="416" y="343"/>
                    <a:pt x="537" y="161"/>
                    <a:pt x="468" y="58"/>
                  </a:cubicBezTo>
                  <a:cubicBezTo>
                    <a:pt x="441" y="16"/>
                    <a:pt x="396" y="1"/>
                    <a:pt x="344" y="1"/>
                  </a:cubicBezTo>
                  <a:close/>
                </a:path>
              </a:pathLst>
            </a:custGeom>
            <a:solidFill>
              <a:srgbClr val="FFFFFF">
                <a:alpha val="28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3"/>
            <p:cNvSpPr/>
            <p:nvPr/>
          </p:nvSpPr>
          <p:spPr>
            <a:xfrm>
              <a:off x="-1079848" y="2553359"/>
              <a:ext cx="488587" cy="378457"/>
            </a:xfrm>
            <a:custGeom>
              <a:avLst/>
              <a:gdLst/>
              <a:ahLst/>
              <a:cxnLst/>
              <a:rect l="l" t="t" r="r" b="b"/>
              <a:pathLst>
                <a:path w="8846" h="6853" extrusionOk="0">
                  <a:moveTo>
                    <a:pt x="6247" y="0"/>
                  </a:moveTo>
                  <a:cubicBezTo>
                    <a:pt x="6241" y="0"/>
                    <a:pt x="6235" y="1"/>
                    <a:pt x="6229" y="3"/>
                  </a:cubicBezTo>
                  <a:cubicBezTo>
                    <a:pt x="6022" y="89"/>
                    <a:pt x="6091" y="367"/>
                    <a:pt x="6091" y="540"/>
                  </a:cubicBezTo>
                  <a:cubicBezTo>
                    <a:pt x="6091" y="826"/>
                    <a:pt x="6048" y="1120"/>
                    <a:pt x="5952" y="1398"/>
                  </a:cubicBezTo>
                  <a:cubicBezTo>
                    <a:pt x="5562" y="1389"/>
                    <a:pt x="5190" y="1224"/>
                    <a:pt x="4921" y="930"/>
                  </a:cubicBezTo>
                  <a:cubicBezTo>
                    <a:pt x="4991" y="860"/>
                    <a:pt x="5034" y="765"/>
                    <a:pt x="5034" y="670"/>
                  </a:cubicBezTo>
                  <a:cubicBezTo>
                    <a:pt x="5025" y="618"/>
                    <a:pt x="5008" y="566"/>
                    <a:pt x="4965" y="531"/>
                  </a:cubicBezTo>
                  <a:lnTo>
                    <a:pt x="5017" y="505"/>
                  </a:lnTo>
                  <a:cubicBezTo>
                    <a:pt x="5060" y="479"/>
                    <a:pt x="5060" y="419"/>
                    <a:pt x="5017" y="393"/>
                  </a:cubicBezTo>
                  <a:lnTo>
                    <a:pt x="4705" y="254"/>
                  </a:lnTo>
                  <a:cubicBezTo>
                    <a:pt x="4627" y="202"/>
                    <a:pt x="4540" y="176"/>
                    <a:pt x="4454" y="150"/>
                  </a:cubicBezTo>
                  <a:cubicBezTo>
                    <a:pt x="4436" y="147"/>
                    <a:pt x="4418" y="146"/>
                    <a:pt x="4400" y="146"/>
                  </a:cubicBezTo>
                  <a:cubicBezTo>
                    <a:pt x="4303" y="146"/>
                    <a:pt x="4210" y="188"/>
                    <a:pt x="4202" y="297"/>
                  </a:cubicBezTo>
                  <a:cubicBezTo>
                    <a:pt x="4202" y="315"/>
                    <a:pt x="4202" y="332"/>
                    <a:pt x="4220" y="341"/>
                  </a:cubicBezTo>
                  <a:lnTo>
                    <a:pt x="4202" y="367"/>
                  </a:lnTo>
                  <a:cubicBezTo>
                    <a:pt x="4167" y="360"/>
                    <a:pt x="4131" y="357"/>
                    <a:pt x="4096" y="357"/>
                  </a:cubicBezTo>
                  <a:cubicBezTo>
                    <a:pt x="3995" y="357"/>
                    <a:pt x="3896" y="384"/>
                    <a:pt x="3812" y="436"/>
                  </a:cubicBezTo>
                  <a:cubicBezTo>
                    <a:pt x="3682" y="497"/>
                    <a:pt x="3527" y="583"/>
                    <a:pt x="3527" y="739"/>
                  </a:cubicBezTo>
                  <a:cubicBezTo>
                    <a:pt x="3527" y="834"/>
                    <a:pt x="3544" y="921"/>
                    <a:pt x="3457" y="990"/>
                  </a:cubicBezTo>
                  <a:cubicBezTo>
                    <a:pt x="3423" y="1017"/>
                    <a:pt x="3382" y="1030"/>
                    <a:pt x="3342" y="1030"/>
                  </a:cubicBezTo>
                  <a:cubicBezTo>
                    <a:pt x="3291" y="1030"/>
                    <a:pt x="3240" y="1008"/>
                    <a:pt x="3206" y="964"/>
                  </a:cubicBezTo>
                  <a:cubicBezTo>
                    <a:pt x="3163" y="912"/>
                    <a:pt x="3163" y="826"/>
                    <a:pt x="3111" y="782"/>
                  </a:cubicBezTo>
                  <a:cubicBezTo>
                    <a:pt x="3075" y="753"/>
                    <a:pt x="3036" y="739"/>
                    <a:pt x="2995" y="739"/>
                  </a:cubicBezTo>
                  <a:cubicBezTo>
                    <a:pt x="2976" y="739"/>
                    <a:pt x="2957" y="742"/>
                    <a:pt x="2937" y="748"/>
                  </a:cubicBezTo>
                  <a:cubicBezTo>
                    <a:pt x="2608" y="826"/>
                    <a:pt x="2426" y="1233"/>
                    <a:pt x="2218" y="1475"/>
                  </a:cubicBezTo>
                  <a:cubicBezTo>
                    <a:pt x="1984" y="1770"/>
                    <a:pt x="1690" y="2013"/>
                    <a:pt x="1352" y="2186"/>
                  </a:cubicBezTo>
                  <a:cubicBezTo>
                    <a:pt x="954" y="2385"/>
                    <a:pt x="503" y="2463"/>
                    <a:pt x="53" y="2541"/>
                  </a:cubicBezTo>
                  <a:cubicBezTo>
                    <a:pt x="9" y="2558"/>
                    <a:pt x="1" y="2628"/>
                    <a:pt x="44" y="2654"/>
                  </a:cubicBezTo>
                  <a:cubicBezTo>
                    <a:pt x="243" y="2766"/>
                    <a:pt x="130" y="2948"/>
                    <a:pt x="79" y="3113"/>
                  </a:cubicBezTo>
                  <a:cubicBezTo>
                    <a:pt x="44" y="3260"/>
                    <a:pt x="35" y="3416"/>
                    <a:pt x="70" y="3563"/>
                  </a:cubicBezTo>
                  <a:cubicBezTo>
                    <a:pt x="122" y="3893"/>
                    <a:pt x="304" y="4187"/>
                    <a:pt x="425" y="4499"/>
                  </a:cubicBezTo>
                  <a:cubicBezTo>
                    <a:pt x="494" y="4655"/>
                    <a:pt x="538" y="4820"/>
                    <a:pt x="555" y="4993"/>
                  </a:cubicBezTo>
                  <a:cubicBezTo>
                    <a:pt x="564" y="5079"/>
                    <a:pt x="555" y="5157"/>
                    <a:pt x="538" y="5244"/>
                  </a:cubicBezTo>
                  <a:cubicBezTo>
                    <a:pt x="520" y="5313"/>
                    <a:pt x="477" y="5383"/>
                    <a:pt x="468" y="5452"/>
                  </a:cubicBezTo>
                  <a:cubicBezTo>
                    <a:pt x="460" y="5539"/>
                    <a:pt x="503" y="5617"/>
                    <a:pt x="572" y="5651"/>
                  </a:cubicBezTo>
                  <a:cubicBezTo>
                    <a:pt x="624" y="5686"/>
                    <a:pt x="772" y="5721"/>
                    <a:pt x="763" y="5799"/>
                  </a:cubicBezTo>
                  <a:cubicBezTo>
                    <a:pt x="763" y="5836"/>
                    <a:pt x="789" y="5861"/>
                    <a:pt x="825" y="5861"/>
                  </a:cubicBezTo>
                  <a:cubicBezTo>
                    <a:pt x="830" y="5861"/>
                    <a:pt x="835" y="5860"/>
                    <a:pt x="841" y="5859"/>
                  </a:cubicBezTo>
                  <a:lnTo>
                    <a:pt x="1352" y="5721"/>
                  </a:lnTo>
                  <a:lnTo>
                    <a:pt x="1595" y="5651"/>
                  </a:lnTo>
                  <a:cubicBezTo>
                    <a:pt x="1647" y="5638"/>
                    <a:pt x="1701" y="5632"/>
                    <a:pt x="1755" y="5632"/>
                  </a:cubicBezTo>
                  <a:cubicBezTo>
                    <a:pt x="1809" y="5632"/>
                    <a:pt x="1863" y="5638"/>
                    <a:pt x="1915" y="5651"/>
                  </a:cubicBezTo>
                  <a:cubicBezTo>
                    <a:pt x="1939" y="5659"/>
                    <a:pt x="1964" y="5663"/>
                    <a:pt x="1988" y="5663"/>
                  </a:cubicBezTo>
                  <a:cubicBezTo>
                    <a:pt x="2068" y="5663"/>
                    <a:pt x="2144" y="5621"/>
                    <a:pt x="2184" y="5547"/>
                  </a:cubicBezTo>
                  <a:cubicBezTo>
                    <a:pt x="2218" y="5495"/>
                    <a:pt x="2236" y="5443"/>
                    <a:pt x="2262" y="5391"/>
                  </a:cubicBezTo>
                  <a:cubicBezTo>
                    <a:pt x="2305" y="5331"/>
                    <a:pt x="2374" y="5296"/>
                    <a:pt x="2452" y="5287"/>
                  </a:cubicBezTo>
                  <a:cubicBezTo>
                    <a:pt x="2591" y="5270"/>
                    <a:pt x="2721" y="5235"/>
                    <a:pt x="2851" y="5183"/>
                  </a:cubicBezTo>
                  <a:cubicBezTo>
                    <a:pt x="3007" y="5105"/>
                    <a:pt x="3163" y="5036"/>
                    <a:pt x="3327" y="4975"/>
                  </a:cubicBezTo>
                  <a:cubicBezTo>
                    <a:pt x="3489" y="4920"/>
                    <a:pt x="3658" y="4892"/>
                    <a:pt x="3827" y="4892"/>
                  </a:cubicBezTo>
                  <a:cubicBezTo>
                    <a:pt x="3976" y="4892"/>
                    <a:pt x="4126" y="4914"/>
                    <a:pt x="4272" y="4958"/>
                  </a:cubicBezTo>
                  <a:cubicBezTo>
                    <a:pt x="4575" y="5062"/>
                    <a:pt x="4817" y="5305"/>
                    <a:pt x="4913" y="5617"/>
                  </a:cubicBezTo>
                  <a:cubicBezTo>
                    <a:pt x="4918" y="5644"/>
                    <a:pt x="4944" y="5661"/>
                    <a:pt x="4970" y="5661"/>
                  </a:cubicBezTo>
                  <a:cubicBezTo>
                    <a:pt x="4984" y="5661"/>
                    <a:pt x="4998" y="5655"/>
                    <a:pt x="5008" y="5643"/>
                  </a:cubicBezTo>
                  <a:cubicBezTo>
                    <a:pt x="5086" y="5573"/>
                    <a:pt x="5225" y="5400"/>
                    <a:pt x="5337" y="5400"/>
                  </a:cubicBezTo>
                  <a:cubicBezTo>
                    <a:pt x="5476" y="5409"/>
                    <a:pt x="5398" y="5599"/>
                    <a:pt x="5363" y="5677"/>
                  </a:cubicBezTo>
                  <a:cubicBezTo>
                    <a:pt x="5346" y="5695"/>
                    <a:pt x="5354" y="5729"/>
                    <a:pt x="5372" y="5747"/>
                  </a:cubicBezTo>
                  <a:cubicBezTo>
                    <a:pt x="5493" y="5868"/>
                    <a:pt x="5614" y="5998"/>
                    <a:pt x="5718" y="6128"/>
                  </a:cubicBezTo>
                  <a:cubicBezTo>
                    <a:pt x="5779" y="6197"/>
                    <a:pt x="5822" y="6275"/>
                    <a:pt x="5866" y="6353"/>
                  </a:cubicBezTo>
                  <a:cubicBezTo>
                    <a:pt x="5883" y="6422"/>
                    <a:pt x="5909" y="6483"/>
                    <a:pt x="5952" y="6535"/>
                  </a:cubicBezTo>
                  <a:cubicBezTo>
                    <a:pt x="6100" y="6743"/>
                    <a:pt x="6385" y="6691"/>
                    <a:pt x="6576" y="6838"/>
                  </a:cubicBezTo>
                  <a:cubicBezTo>
                    <a:pt x="6586" y="6848"/>
                    <a:pt x="6602" y="6852"/>
                    <a:pt x="6619" y="6852"/>
                  </a:cubicBezTo>
                  <a:cubicBezTo>
                    <a:pt x="6631" y="6852"/>
                    <a:pt x="6643" y="6850"/>
                    <a:pt x="6654" y="6847"/>
                  </a:cubicBezTo>
                  <a:cubicBezTo>
                    <a:pt x="6723" y="6812"/>
                    <a:pt x="6793" y="6769"/>
                    <a:pt x="6853" y="6708"/>
                  </a:cubicBezTo>
                  <a:cubicBezTo>
                    <a:pt x="6921" y="6772"/>
                    <a:pt x="7010" y="6794"/>
                    <a:pt x="7106" y="6794"/>
                  </a:cubicBezTo>
                  <a:cubicBezTo>
                    <a:pt x="7256" y="6794"/>
                    <a:pt x="7421" y="6740"/>
                    <a:pt x="7538" y="6708"/>
                  </a:cubicBezTo>
                  <a:cubicBezTo>
                    <a:pt x="7702" y="6665"/>
                    <a:pt x="7858" y="6613"/>
                    <a:pt x="8014" y="6535"/>
                  </a:cubicBezTo>
                  <a:cubicBezTo>
                    <a:pt x="8135" y="6474"/>
                    <a:pt x="8135" y="6362"/>
                    <a:pt x="8092" y="6240"/>
                  </a:cubicBezTo>
                  <a:cubicBezTo>
                    <a:pt x="7962" y="5885"/>
                    <a:pt x="8213" y="5599"/>
                    <a:pt x="8413" y="5331"/>
                  </a:cubicBezTo>
                  <a:cubicBezTo>
                    <a:pt x="8517" y="5218"/>
                    <a:pt x="8595" y="5088"/>
                    <a:pt x="8647" y="4941"/>
                  </a:cubicBezTo>
                  <a:cubicBezTo>
                    <a:pt x="8690" y="4785"/>
                    <a:pt x="8707" y="4620"/>
                    <a:pt x="8681" y="4456"/>
                  </a:cubicBezTo>
                  <a:cubicBezTo>
                    <a:pt x="8638" y="4282"/>
                    <a:pt x="8655" y="4100"/>
                    <a:pt x="8716" y="3936"/>
                  </a:cubicBezTo>
                  <a:cubicBezTo>
                    <a:pt x="8768" y="3806"/>
                    <a:pt x="8846" y="3676"/>
                    <a:pt x="8829" y="3529"/>
                  </a:cubicBezTo>
                  <a:cubicBezTo>
                    <a:pt x="8803" y="3286"/>
                    <a:pt x="8551" y="3182"/>
                    <a:pt x="8378" y="3061"/>
                  </a:cubicBezTo>
                  <a:cubicBezTo>
                    <a:pt x="8135" y="2879"/>
                    <a:pt x="8135" y="2541"/>
                    <a:pt x="7910" y="2350"/>
                  </a:cubicBezTo>
                  <a:cubicBezTo>
                    <a:pt x="7806" y="2273"/>
                    <a:pt x="7694" y="2203"/>
                    <a:pt x="7581" y="2151"/>
                  </a:cubicBezTo>
                  <a:cubicBezTo>
                    <a:pt x="7434" y="2082"/>
                    <a:pt x="7338" y="1943"/>
                    <a:pt x="7312" y="1796"/>
                  </a:cubicBezTo>
                  <a:cubicBezTo>
                    <a:pt x="7278" y="1640"/>
                    <a:pt x="7217" y="1493"/>
                    <a:pt x="7122" y="1372"/>
                  </a:cubicBezTo>
                  <a:cubicBezTo>
                    <a:pt x="7018" y="1250"/>
                    <a:pt x="6905" y="1138"/>
                    <a:pt x="6784" y="1034"/>
                  </a:cubicBezTo>
                  <a:cubicBezTo>
                    <a:pt x="6654" y="912"/>
                    <a:pt x="6550" y="774"/>
                    <a:pt x="6481" y="626"/>
                  </a:cubicBezTo>
                  <a:cubicBezTo>
                    <a:pt x="6403" y="436"/>
                    <a:pt x="6342" y="245"/>
                    <a:pt x="6307" y="46"/>
                  </a:cubicBezTo>
                  <a:cubicBezTo>
                    <a:pt x="6300" y="17"/>
                    <a:pt x="6275" y="0"/>
                    <a:pt x="6247" y="0"/>
                  </a:cubicBezTo>
                  <a:close/>
                </a:path>
              </a:pathLst>
            </a:custGeom>
            <a:solidFill>
              <a:srgbClr val="FFFFFF">
                <a:alpha val="28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3"/>
            <p:cNvSpPr/>
            <p:nvPr/>
          </p:nvSpPr>
          <p:spPr>
            <a:xfrm>
              <a:off x="-715705" y="2950984"/>
              <a:ext cx="58436" cy="53403"/>
            </a:xfrm>
            <a:custGeom>
              <a:avLst/>
              <a:gdLst/>
              <a:ahLst/>
              <a:cxnLst/>
              <a:rect l="l" t="t" r="r" b="b"/>
              <a:pathLst>
                <a:path w="1058" h="967" extrusionOk="0">
                  <a:moveTo>
                    <a:pt x="233" y="1"/>
                  </a:moveTo>
                  <a:cubicBezTo>
                    <a:pt x="190" y="1"/>
                    <a:pt x="146" y="16"/>
                    <a:pt x="113" y="45"/>
                  </a:cubicBezTo>
                  <a:cubicBezTo>
                    <a:pt x="0" y="141"/>
                    <a:pt x="87" y="297"/>
                    <a:pt x="130" y="400"/>
                  </a:cubicBezTo>
                  <a:cubicBezTo>
                    <a:pt x="191" y="574"/>
                    <a:pt x="269" y="738"/>
                    <a:pt x="356" y="894"/>
                  </a:cubicBezTo>
                  <a:cubicBezTo>
                    <a:pt x="395" y="948"/>
                    <a:pt x="443" y="966"/>
                    <a:pt x="495" y="966"/>
                  </a:cubicBezTo>
                  <a:cubicBezTo>
                    <a:pt x="569" y="966"/>
                    <a:pt x="652" y="928"/>
                    <a:pt x="728" y="903"/>
                  </a:cubicBezTo>
                  <a:cubicBezTo>
                    <a:pt x="849" y="868"/>
                    <a:pt x="953" y="782"/>
                    <a:pt x="1005" y="669"/>
                  </a:cubicBezTo>
                  <a:cubicBezTo>
                    <a:pt x="1057" y="548"/>
                    <a:pt x="1057" y="418"/>
                    <a:pt x="1005" y="297"/>
                  </a:cubicBezTo>
                  <a:cubicBezTo>
                    <a:pt x="971" y="223"/>
                    <a:pt x="925" y="199"/>
                    <a:pt x="872" y="199"/>
                  </a:cubicBezTo>
                  <a:cubicBezTo>
                    <a:pt x="819" y="199"/>
                    <a:pt x="758" y="223"/>
                    <a:pt x="693" y="245"/>
                  </a:cubicBezTo>
                  <a:cubicBezTo>
                    <a:pt x="650" y="258"/>
                    <a:pt x="605" y="273"/>
                    <a:pt x="562" y="273"/>
                  </a:cubicBezTo>
                  <a:cubicBezTo>
                    <a:pt x="520" y="273"/>
                    <a:pt x="481" y="258"/>
                    <a:pt x="451" y="210"/>
                  </a:cubicBezTo>
                  <a:cubicBezTo>
                    <a:pt x="434" y="167"/>
                    <a:pt x="408" y="123"/>
                    <a:pt x="373" y="80"/>
                  </a:cubicBezTo>
                  <a:cubicBezTo>
                    <a:pt x="373" y="71"/>
                    <a:pt x="364" y="63"/>
                    <a:pt x="356" y="54"/>
                  </a:cubicBezTo>
                  <a:cubicBezTo>
                    <a:pt x="324" y="18"/>
                    <a:pt x="279" y="1"/>
                    <a:pt x="233" y="1"/>
                  </a:cubicBezTo>
                  <a:close/>
                </a:path>
              </a:pathLst>
            </a:custGeom>
            <a:solidFill>
              <a:srgbClr val="FFFFFF">
                <a:alpha val="28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3"/>
            <p:cNvSpPr/>
            <p:nvPr/>
          </p:nvSpPr>
          <p:spPr>
            <a:xfrm>
              <a:off x="-369789" y="2862071"/>
              <a:ext cx="79038" cy="108241"/>
            </a:xfrm>
            <a:custGeom>
              <a:avLst/>
              <a:gdLst/>
              <a:ahLst/>
              <a:cxnLst/>
              <a:rect l="l" t="t" r="r" b="b"/>
              <a:pathLst>
                <a:path w="1431" h="1960" extrusionOk="0">
                  <a:moveTo>
                    <a:pt x="62" y="1"/>
                  </a:moveTo>
                  <a:cubicBezTo>
                    <a:pt x="27" y="1"/>
                    <a:pt x="1" y="35"/>
                    <a:pt x="1" y="61"/>
                  </a:cubicBezTo>
                  <a:lnTo>
                    <a:pt x="1" y="105"/>
                  </a:lnTo>
                  <a:cubicBezTo>
                    <a:pt x="1" y="122"/>
                    <a:pt x="10" y="131"/>
                    <a:pt x="18" y="139"/>
                  </a:cubicBezTo>
                  <a:lnTo>
                    <a:pt x="27" y="157"/>
                  </a:lnTo>
                  <a:cubicBezTo>
                    <a:pt x="105" y="295"/>
                    <a:pt x="192" y="434"/>
                    <a:pt x="278" y="564"/>
                  </a:cubicBezTo>
                  <a:cubicBezTo>
                    <a:pt x="322" y="624"/>
                    <a:pt x="356" y="694"/>
                    <a:pt x="382" y="763"/>
                  </a:cubicBezTo>
                  <a:cubicBezTo>
                    <a:pt x="382" y="824"/>
                    <a:pt x="391" y="893"/>
                    <a:pt x="391" y="962"/>
                  </a:cubicBezTo>
                  <a:cubicBezTo>
                    <a:pt x="391" y="1014"/>
                    <a:pt x="408" y="1066"/>
                    <a:pt x="434" y="1110"/>
                  </a:cubicBezTo>
                  <a:cubicBezTo>
                    <a:pt x="443" y="1127"/>
                    <a:pt x="477" y="1170"/>
                    <a:pt x="477" y="1196"/>
                  </a:cubicBezTo>
                  <a:cubicBezTo>
                    <a:pt x="477" y="1239"/>
                    <a:pt x="425" y="1231"/>
                    <a:pt x="391" y="1239"/>
                  </a:cubicBezTo>
                  <a:cubicBezTo>
                    <a:pt x="313" y="1248"/>
                    <a:pt x="244" y="1283"/>
                    <a:pt x="235" y="1378"/>
                  </a:cubicBezTo>
                  <a:cubicBezTo>
                    <a:pt x="235" y="1404"/>
                    <a:pt x="252" y="1421"/>
                    <a:pt x="278" y="1430"/>
                  </a:cubicBezTo>
                  <a:cubicBezTo>
                    <a:pt x="330" y="1430"/>
                    <a:pt x="373" y="1456"/>
                    <a:pt x="408" y="1491"/>
                  </a:cubicBezTo>
                  <a:cubicBezTo>
                    <a:pt x="434" y="1525"/>
                    <a:pt x="443" y="1569"/>
                    <a:pt x="469" y="1603"/>
                  </a:cubicBezTo>
                  <a:cubicBezTo>
                    <a:pt x="547" y="1699"/>
                    <a:pt x="607" y="1751"/>
                    <a:pt x="581" y="1881"/>
                  </a:cubicBezTo>
                  <a:cubicBezTo>
                    <a:pt x="566" y="1920"/>
                    <a:pt x="600" y="1960"/>
                    <a:pt x="639" y="1960"/>
                  </a:cubicBezTo>
                  <a:cubicBezTo>
                    <a:pt x="643" y="1960"/>
                    <a:pt x="647" y="1959"/>
                    <a:pt x="651" y="1959"/>
                  </a:cubicBezTo>
                  <a:cubicBezTo>
                    <a:pt x="807" y="1915"/>
                    <a:pt x="928" y="1785"/>
                    <a:pt x="954" y="1621"/>
                  </a:cubicBezTo>
                  <a:cubicBezTo>
                    <a:pt x="954" y="1595"/>
                    <a:pt x="954" y="1569"/>
                    <a:pt x="954" y="1543"/>
                  </a:cubicBezTo>
                  <a:cubicBezTo>
                    <a:pt x="980" y="1465"/>
                    <a:pt x="1006" y="1465"/>
                    <a:pt x="1075" y="1447"/>
                  </a:cubicBezTo>
                  <a:cubicBezTo>
                    <a:pt x="1162" y="1430"/>
                    <a:pt x="1266" y="1378"/>
                    <a:pt x="1266" y="1274"/>
                  </a:cubicBezTo>
                  <a:cubicBezTo>
                    <a:pt x="1266" y="1248"/>
                    <a:pt x="1257" y="1231"/>
                    <a:pt x="1257" y="1213"/>
                  </a:cubicBezTo>
                  <a:cubicBezTo>
                    <a:pt x="1248" y="1179"/>
                    <a:pt x="1248" y="1144"/>
                    <a:pt x="1266" y="1118"/>
                  </a:cubicBezTo>
                  <a:cubicBezTo>
                    <a:pt x="1309" y="1049"/>
                    <a:pt x="1361" y="971"/>
                    <a:pt x="1413" y="910"/>
                  </a:cubicBezTo>
                  <a:cubicBezTo>
                    <a:pt x="1430" y="876"/>
                    <a:pt x="1422" y="841"/>
                    <a:pt x="1387" y="824"/>
                  </a:cubicBezTo>
                  <a:cubicBezTo>
                    <a:pt x="1326" y="789"/>
                    <a:pt x="1266" y="772"/>
                    <a:pt x="1197" y="772"/>
                  </a:cubicBezTo>
                  <a:cubicBezTo>
                    <a:pt x="1127" y="772"/>
                    <a:pt x="1049" y="780"/>
                    <a:pt x="980" y="806"/>
                  </a:cubicBezTo>
                  <a:cubicBezTo>
                    <a:pt x="970" y="808"/>
                    <a:pt x="961" y="809"/>
                    <a:pt x="952" y="809"/>
                  </a:cubicBezTo>
                  <a:cubicBezTo>
                    <a:pt x="811" y="809"/>
                    <a:pt x="774" y="567"/>
                    <a:pt x="677" y="486"/>
                  </a:cubicBezTo>
                  <a:cubicBezTo>
                    <a:pt x="651" y="477"/>
                    <a:pt x="633" y="460"/>
                    <a:pt x="607" y="451"/>
                  </a:cubicBezTo>
                  <a:cubicBezTo>
                    <a:pt x="573" y="416"/>
                    <a:pt x="547" y="382"/>
                    <a:pt x="529" y="330"/>
                  </a:cubicBezTo>
                  <a:cubicBezTo>
                    <a:pt x="512" y="278"/>
                    <a:pt x="477" y="235"/>
                    <a:pt x="434" y="200"/>
                  </a:cubicBezTo>
                  <a:cubicBezTo>
                    <a:pt x="339" y="122"/>
                    <a:pt x="235" y="61"/>
                    <a:pt x="122" y="18"/>
                  </a:cubicBezTo>
                  <a:lnTo>
                    <a:pt x="105" y="18"/>
                  </a:lnTo>
                  <a:cubicBezTo>
                    <a:pt x="96" y="9"/>
                    <a:pt x="79" y="1"/>
                    <a:pt x="62" y="1"/>
                  </a:cubicBezTo>
                  <a:close/>
                </a:path>
              </a:pathLst>
            </a:custGeom>
            <a:solidFill>
              <a:srgbClr val="FFFFFF">
                <a:alpha val="28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-458767" y="2952585"/>
              <a:ext cx="110465" cy="104596"/>
            </a:xfrm>
            <a:custGeom>
              <a:avLst/>
              <a:gdLst/>
              <a:ahLst/>
              <a:cxnLst/>
              <a:rect l="l" t="t" r="r" b="b"/>
              <a:pathLst>
                <a:path w="2000" h="1894" extrusionOk="0">
                  <a:moveTo>
                    <a:pt x="1684" y="0"/>
                  </a:moveTo>
                  <a:cubicBezTo>
                    <a:pt x="1652" y="0"/>
                    <a:pt x="1619" y="5"/>
                    <a:pt x="1586" y="16"/>
                  </a:cubicBezTo>
                  <a:cubicBezTo>
                    <a:pt x="1577" y="25"/>
                    <a:pt x="1569" y="25"/>
                    <a:pt x="1560" y="42"/>
                  </a:cubicBezTo>
                  <a:cubicBezTo>
                    <a:pt x="1387" y="181"/>
                    <a:pt x="1421" y="441"/>
                    <a:pt x="1257" y="588"/>
                  </a:cubicBezTo>
                  <a:cubicBezTo>
                    <a:pt x="1179" y="649"/>
                    <a:pt x="1101" y="709"/>
                    <a:pt x="1032" y="779"/>
                  </a:cubicBezTo>
                  <a:cubicBezTo>
                    <a:pt x="1006" y="805"/>
                    <a:pt x="988" y="839"/>
                    <a:pt x="971" y="874"/>
                  </a:cubicBezTo>
                  <a:cubicBezTo>
                    <a:pt x="936" y="926"/>
                    <a:pt x="945" y="1004"/>
                    <a:pt x="893" y="1047"/>
                  </a:cubicBezTo>
                  <a:cubicBezTo>
                    <a:pt x="832" y="1082"/>
                    <a:pt x="780" y="1108"/>
                    <a:pt x="720" y="1125"/>
                  </a:cubicBezTo>
                  <a:lnTo>
                    <a:pt x="503" y="1221"/>
                  </a:lnTo>
                  <a:cubicBezTo>
                    <a:pt x="356" y="1272"/>
                    <a:pt x="217" y="1333"/>
                    <a:pt x="87" y="1411"/>
                  </a:cubicBezTo>
                  <a:cubicBezTo>
                    <a:pt x="27" y="1446"/>
                    <a:pt x="1" y="1532"/>
                    <a:pt x="35" y="1602"/>
                  </a:cubicBezTo>
                  <a:cubicBezTo>
                    <a:pt x="80" y="1668"/>
                    <a:pt x="162" y="1709"/>
                    <a:pt x="239" y="1709"/>
                  </a:cubicBezTo>
                  <a:cubicBezTo>
                    <a:pt x="252" y="1709"/>
                    <a:pt x="265" y="1708"/>
                    <a:pt x="278" y="1706"/>
                  </a:cubicBezTo>
                  <a:cubicBezTo>
                    <a:pt x="322" y="1693"/>
                    <a:pt x="367" y="1685"/>
                    <a:pt x="408" y="1685"/>
                  </a:cubicBezTo>
                  <a:cubicBezTo>
                    <a:pt x="423" y="1685"/>
                    <a:pt x="437" y="1686"/>
                    <a:pt x="451" y="1688"/>
                  </a:cubicBezTo>
                  <a:cubicBezTo>
                    <a:pt x="512" y="1714"/>
                    <a:pt x="572" y="1758"/>
                    <a:pt x="616" y="1801"/>
                  </a:cubicBezTo>
                  <a:cubicBezTo>
                    <a:pt x="669" y="1847"/>
                    <a:pt x="737" y="1894"/>
                    <a:pt x="808" y="1894"/>
                  </a:cubicBezTo>
                  <a:cubicBezTo>
                    <a:pt x="831" y="1894"/>
                    <a:pt x="853" y="1889"/>
                    <a:pt x="876" y="1879"/>
                  </a:cubicBezTo>
                  <a:cubicBezTo>
                    <a:pt x="902" y="1870"/>
                    <a:pt x="928" y="1827"/>
                    <a:pt x="962" y="1818"/>
                  </a:cubicBezTo>
                  <a:cubicBezTo>
                    <a:pt x="967" y="1815"/>
                    <a:pt x="971" y="1814"/>
                    <a:pt x="977" y="1814"/>
                  </a:cubicBezTo>
                  <a:cubicBezTo>
                    <a:pt x="1003" y="1814"/>
                    <a:pt x="1039" y="1844"/>
                    <a:pt x="1075" y="1844"/>
                  </a:cubicBezTo>
                  <a:cubicBezTo>
                    <a:pt x="1170" y="1844"/>
                    <a:pt x="1239" y="1714"/>
                    <a:pt x="1265" y="1636"/>
                  </a:cubicBezTo>
                  <a:cubicBezTo>
                    <a:pt x="1274" y="1593"/>
                    <a:pt x="1283" y="1541"/>
                    <a:pt x="1283" y="1498"/>
                  </a:cubicBezTo>
                  <a:cubicBezTo>
                    <a:pt x="1283" y="1428"/>
                    <a:pt x="1239" y="1281"/>
                    <a:pt x="1343" y="1272"/>
                  </a:cubicBezTo>
                  <a:cubicBezTo>
                    <a:pt x="1371" y="1272"/>
                    <a:pt x="1399" y="1284"/>
                    <a:pt x="1431" y="1284"/>
                  </a:cubicBezTo>
                  <a:cubicBezTo>
                    <a:pt x="1439" y="1284"/>
                    <a:pt x="1447" y="1283"/>
                    <a:pt x="1456" y="1281"/>
                  </a:cubicBezTo>
                  <a:cubicBezTo>
                    <a:pt x="1491" y="1272"/>
                    <a:pt x="1517" y="1246"/>
                    <a:pt x="1534" y="1212"/>
                  </a:cubicBezTo>
                  <a:cubicBezTo>
                    <a:pt x="1560" y="1151"/>
                    <a:pt x="1517" y="1047"/>
                    <a:pt x="1551" y="995"/>
                  </a:cubicBezTo>
                  <a:cubicBezTo>
                    <a:pt x="1563" y="978"/>
                    <a:pt x="1577" y="972"/>
                    <a:pt x="1593" y="972"/>
                  </a:cubicBezTo>
                  <a:cubicBezTo>
                    <a:pt x="1624" y="972"/>
                    <a:pt x="1658" y="995"/>
                    <a:pt x="1681" y="995"/>
                  </a:cubicBezTo>
                  <a:cubicBezTo>
                    <a:pt x="1692" y="997"/>
                    <a:pt x="1702" y="998"/>
                    <a:pt x="1712" y="998"/>
                  </a:cubicBezTo>
                  <a:cubicBezTo>
                    <a:pt x="1745" y="998"/>
                    <a:pt x="1778" y="987"/>
                    <a:pt x="1811" y="961"/>
                  </a:cubicBezTo>
                  <a:cubicBezTo>
                    <a:pt x="1889" y="891"/>
                    <a:pt x="1855" y="761"/>
                    <a:pt x="1837" y="666"/>
                  </a:cubicBezTo>
                  <a:cubicBezTo>
                    <a:pt x="1820" y="571"/>
                    <a:pt x="1855" y="545"/>
                    <a:pt x="1907" y="484"/>
                  </a:cubicBezTo>
                  <a:cubicBezTo>
                    <a:pt x="1950" y="441"/>
                    <a:pt x="1976" y="389"/>
                    <a:pt x="1984" y="328"/>
                  </a:cubicBezTo>
                  <a:cubicBezTo>
                    <a:pt x="1999" y="146"/>
                    <a:pt x="1854" y="0"/>
                    <a:pt x="1684" y="0"/>
                  </a:cubicBezTo>
                  <a:close/>
                </a:path>
              </a:pathLst>
            </a:custGeom>
            <a:solidFill>
              <a:srgbClr val="FFFFFF">
                <a:alpha val="28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3"/>
            <p:cNvSpPr/>
            <p:nvPr/>
          </p:nvSpPr>
          <p:spPr>
            <a:xfrm>
              <a:off x="-768230" y="1818967"/>
              <a:ext cx="77436" cy="70522"/>
            </a:xfrm>
            <a:custGeom>
              <a:avLst/>
              <a:gdLst/>
              <a:ahLst/>
              <a:cxnLst/>
              <a:rect l="l" t="t" r="r" b="b"/>
              <a:pathLst>
                <a:path w="1402" h="1277" extrusionOk="0">
                  <a:moveTo>
                    <a:pt x="608" y="1"/>
                  </a:moveTo>
                  <a:cubicBezTo>
                    <a:pt x="569" y="1"/>
                    <a:pt x="541" y="48"/>
                    <a:pt x="562" y="89"/>
                  </a:cubicBezTo>
                  <a:lnTo>
                    <a:pt x="553" y="89"/>
                  </a:lnTo>
                  <a:cubicBezTo>
                    <a:pt x="527" y="98"/>
                    <a:pt x="518" y="115"/>
                    <a:pt x="510" y="141"/>
                  </a:cubicBezTo>
                  <a:cubicBezTo>
                    <a:pt x="510" y="167"/>
                    <a:pt x="518" y="193"/>
                    <a:pt x="544" y="210"/>
                  </a:cubicBezTo>
                  <a:lnTo>
                    <a:pt x="553" y="219"/>
                  </a:lnTo>
                  <a:cubicBezTo>
                    <a:pt x="562" y="271"/>
                    <a:pt x="553" y="323"/>
                    <a:pt x="544" y="375"/>
                  </a:cubicBezTo>
                  <a:cubicBezTo>
                    <a:pt x="527" y="453"/>
                    <a:pt x="484" y="522"/>
                    <a:pt x="432" y="583"/>
                  </a:cubicBezTo>
                  <a:cubicBezTo>
                    <a:pt x="345" y="669"/>
                    <a:pt x="198" y="669"/>
                    <a:pt x="128" y="773"/>
                  </a:cubicBezTo>
                  <a:cubicBezTo>
                    <a:pt x="94" y="808"/>
                    <a:pt x="85" y="860"/>
                    <a:pt x="94" y="903"/>
                  </a:cubicBezTo>
                  <a:cubicBezTo>
                    <a:pt x="94" y="938"/>
                    <a:pt x="120" y="973"/>
                    <a:pt x="120" y="999"/>
                  </a:cubicBezTo>
                  <a:cubicBezTo>
                    <a:pt x="120" y="1025"/>
                    <a:pt x="85" y="1051"/>
                    <a:pt x="59" y="1085"/>
                  </a:cubicBezTo>
                  <a:cubicBezTo>
                    <a:pt x="0" y="1161"/>
                    <a:pt x="63" y="1276"/>
                    <a:pt x="161" y="1276"/>
                  </a:cubicBezTo>
                  <a:cubicBezTo>
                    <a:pt x="165" y="1276"/>
                    <a:pt x="168" y="1276"/>
                    <a:pt x="172" y="1276"/>
                  </a:cubicBezTo>
                  <a:cubicBezTo>
                    <a:pt x="224" y="1267"/>
                    <a:pt x="267" y="1241"/>
                    <a:pt x="302" y="1198"/>
                  </a:cubicBezTo>
                  <a:cubicBezTo>
                    <a:pt x="319" y="1172"/>
                    <a:pt x="328" y="1146"/>
                    <a:pt x="345" y="1120"/>
                  </a:cubicBezTo>
                  <a:cubicBezTo>
                    <a:pt x="374" y="1087"/>
                    <a:pt x="397" y="1074"/>
                    <a:pt x="422" y="1074"/>
                  </a:cubicBezTo>
                  <a:cubicBezTo>
                    <a:pt x="443" y="1074"/>
                    <a:pt x="465" y="1082"/>
                    <a:pt x="492" y="1094"/>
                  </a:cubicBezTo>
                  <a:cubicBezTo>
                    <a:pt x="527" y="1110"/>
                    <a:pt x="566" y="1118"/>
                    <a:pt x="604" y="1118"/>
                  </a:cubicBezTo>
                  <a:cubicBezTo>
                    <a:pt x="669" y="1118"/>
                    <a:pt x="734" y="1095"/>
                    <a:pt x="778" y="1051"/>
                  </a:cubicBezTo>
                  <a:cubicBezTo>
                    <a:pt x="806" y="1030"/>
                    <a:pt x="829" y="1003"/>
                    <a:pt x="864" y="1003"/>
                  </a:cubicBezTo>
                  <a:cubicBezTo>
                    <a:pt x="872" y="1003"/>
                    <a:pt x="881" y="1004"/>
                    <a:pt x="891" y="1007"/>
                  </a:cubicBezTo>
                  <a:cubicBezTo>
                    <a:pt x="908" y="1016"/>
                    <a:pt x="934" y="1025"/>
                    <a:pt x="960" y="1033"/>
                  </a:cubicBezTo>
                  <a:cubicBezTo>
                    <a:pt x="968" y="1034"/>
                    <a:pt x="975" y="1035"/>
                    <a:pt x="983" y="1035"/>
                  </a:cubicBezTo>
                  <a:cubicBezTo>
                    <a:pt x="1036" y="1035"/>
                    <a:pt x="1087" y="1009"/>
                    <a:pt x="1125" y="964"/>
                  </a:cubicBezTo>
                  <a:cubicBezTo>
                    <a:pt x="1194" y="912"/>
                    <a:pt x="1255" y="843"/>
                    <a:pt x="1324" y="782"/>
                  </a:cubicBezTo>
                  <a:cubicBezTo>
                    <a:pt x="1367" y="756"/>
                    <a:pt x="1402" y="721"/>
                    <a:pt x="1393" y="661"/>
                  </a:cubicBezTo>
                  <a:cubicBezTo>
                    <a:pt x="1376" y="566"/>
                    <a:pt x="1350" y="470"/>
                    <a:pt x="1307" y="384"/>
                  </a:cubicBezTo>
                  <a:cubicBezTo>
                    <a:pt x="1281" y="323"/>
                    <a:pt x="1237" y="280"/>
                    <a:pt x="1177" y="271"/>
                  </a:cubicBezTo>
                  <a:cubicBezTo>
                    <a:pt x="1142" y="271"/>
                    <a:pt x="1099" y="262"/>
                    <a:pt x="1055" y="254"/>
                  </a:cubicBezTo>
                  <a:cubicBezTo>
                    <a:pt x="1012" y="228"/>
                    <a:pt x="969" y="210"/>
                    <a:pt x="925" y="176"/>
                  </a:cubicBezTo>
                  <a:lnTo>
                    <a:pt x="639" y="11"/>
                  </a:lnTo>
                  <a:cubicBezTo>
                    <a:pt x="629" y="4"/>
                    <a:pt x="618" y="1"/>
                    <a:pt x="608" y="1"/>
                  </a:cubicBezTo>
                  <a:close/>
                </a:path>
              </a:pathLst>
            </a:custGeom>
            <a:solidFill>
              <a:srgbClr val="FFFFFF">
                <a:alpha val="28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-884604" y="1883084"/>
              <a:ext cx="158904" cy="158993"/>
            </a:xfrm>
            <a:custGeom>
              <a:avLst/>
              <a:gdLst/>
              <a:ahLst/>
              <a:cxnLst/>
              <a:rect l="l" t="t" r="r" b="b"/>
              <a:pathLst>
                <a:path w="2877" h="2879" extrusionOk="0">
                  <a:moveTo>
                    <a:pt x="2601" y="0"/>
                  </a:moveTo>
                  <a:cubicBezTo>
                    <a:pt x="2577" y="0"/>
                    <a:pt x="2553" y="4"/>
                    <a:pt x="2530" y="11"/>
                  </a:cubicBezTo>
                  <a:cubicBezTo>
                    <a:pt x="2409" y="72"/>
                    <a:pt x="2313" y="176"/>
                    <a:pt x="2270" y="297"/>
                  </a:cubicBezTo>
                  <a:cubicBezTo>
                    <a:pt x="2253" y="332"/>
                    <a:pt x="2270" y="366"/>
                    <a:pt x="2296" y="383"/>
                  </a:cubicBezTo>
                  <a:cubicBezTo>
                    <a:pt x="2235" y="704"/>
                    <a:pt x="2053" y="990"/>
                    <a:pt x="1802" y="1189"/>
                  </a:cubicBezTo>
                  <a:cubicBezTo>
                    <a:pt x="1655" y="1293"/>
                    <a:pt x="1499" y="1371"/>
                    <a:pt x="1334" y="1423"/>
                  </a:cubicBezTo>
                  <a:cubicBezTo>
                    <a:pt x="1204" y="1458"/>
                    <a:pt x="1118" y="1570"/>
                    <a:pt x="1118" y="1700"/>
                  </a:cubicBezTo>
                  <a:cubicBezTo>
                    <a:pt x="1059" y="1724"/>
                    <a:pt x="997" y="1730"/>
                    <a:pt x="935" y="1730"/>
                  </a:cubicBezTo>
                  <a:cubicBezTo>
                    <a:pt x="861" y="1730"/>
                    <a:pt x="787" y="1721"/>
                    <a:pt x="715" y="1721"/>
                  </a:cubicBezTo>
                  <a:cubicBezTo>
                    <a:pt x="620" y="1721"/>
                    <a:pt x="529" y="1736"/>
                    <a:pt x="451" y="1804"/>
                  </a:cubicBezTo>
                  <a:cubicBezTo>
                    <a:pt x="347" y="1891"/>
                    <a:pt x="312" y="2021"/>
                    <a:pt x="182" y="2073"/>
                  </a:cubicBezTo>
                  <a:cubicBezTo>
                    <a:pt x="95" y="2108"/>
                    <a:pt x="0" y="2159"/>
                    <a:pt x="26" y="2272"/>
                  </a:cubicBezTo>
                  <a:cubicBezTo>
                    <a:pt x="35" y="2315"/>
                    <a:pt x="61" y="2350"/>
                    <a:pt x="95" y="2385"/>
                  </a:cubicBezTo>
                  <a:cubicBezTo>
                    <a:pt x="147" y="2437"/>
                    <a:pt x="165" y="2506"/>
                    <a:pt x="147" y="2575"/>
                  </a:cubicBezTo>
                  <a:cubicBezTo>
                    <a:pt x="121" y="2671"/>
                    <a:pt x="104" y="2775"/>
                    <a:pt x="191" y="2844"/>
                  </a:cubicBezTo>
                  <a:cubicBezTo>
                    <a:pt x="225" y="2867"/>
                    <a:pt x="265" y="2878"/>
                    <a:pt x="305" y="2878"/>
                  </a:cubicBezTo>
                  <a:cubicBezTo>
                    <a:pt x="356" y="2878"/>
                    <a:pt x="407" y="2860"/>
                    <a:pt x="451" y="2827"/>
                  </a:cubicBezTo>
                  <a:cubicBezTo>
                    <a:pt x="555" y="2740"/>
                    <a:pt x="555" y="2601"/>
                    <a:pt x="615" y="2480"/>
                  </a:cubicBezTo>
                  <a:cubicBezTo>
                    <a:pt x="637" y="2416"/>
                    <a:pt x="699" y="2369"/>
                    <a:pt x="769" y="2369"/>
                  </a:cubicBezTo>
                  <a:cubicBezTo>
                    <a:pt x="784" y="2369"/>
                    <a:pt x="799" y="2371"/>
                    <a:pt x="815" y="2376"/>
                  </a:cubicBezTo>
                  <a:cubicBezTo>
                    <a:pt x="853" y="2393"/>
                    <a:pt x="895" y="2399"/>
                    <a:pt x="936" y="2399"/>
                  </a:cubicBezTo>
                  <a:cubicBezTo>
                    <a:pt x="960" y="2399"/>
                    <a:pt x="983" y="2397"/>
                    <a:pt x="1005" y="2393"/>
                  </a:cubicBezTo>
                  <a:cubicBezTo>
                    <a:pt x="1092" y="2367"/>
                    <a:pt x="1170" y="2307"/>
                    <a:pt x="1222" y="2229"/>
                  </a:cubicBezTo>
                  <a:cubicBezTo>
                    <a:pt x="1248" y="2185"/>
                    <a:pt x="1282" y="2159"/>
                    <a:pt x="1326" y="2133"/>
                  </a:cubicBezTo>
                  <a:cubicBezTo>
                    <a:pt x="1331" y="2133"/>
                    <a:pt x="1336" y="2133"/>
                    <a:pt x="1342" y="2133"/>
                  </a:cubicBezTo>
                  <a:cubicBezTo>
                    <a:pt x="1390" y="2133"/>
                    <a:pt x="1430" y="2158"/>
                    <a:pt x="1476" y="2158"/>
                  </a:cubicBezTo>
                  <a:cubicBezTo>
                    <a:pt x="1489" y="2158"/>
                    <a:pt x="1502" y="2156"/>
                    <a:pt x="1516" y="2151"/>
                  </a:cubicBezTo>
                  <a:cubicBezTo>
                    <a:pt x="1551" y="2142"/>
                    <a:pt x="1586" y="2116"/>
                    <a:pt x="1603" y="2073"/>
                  </a:cubicBezTo>
                  <a:cubicBezTo>
                    <a:pt x="1620" y="2056"/>
                    <a:pt x="1638" y="2030"/>
                    <a:pt x="1655" y="2004"/>
                  </a:cubicBezTo>
                  <a:cubicBezTo>
                    <a:pt x="1672" y="1993"/>
                    <a:pt x="1690" y="1990"/>
                    <a:pt x="1709" y="1990"/>
                  </a:cubicBezTo>
                  <a:cubicBezTo>
                    <a:pt x="1739" y="1990"/>
                    <a:pt x="1771" y="1998"/>
                    <a:pt x="1802" y="2004"/>
                  </a:cubicBezTo>
                  <a:cubicBezTo>
                    <a:pt x="1856" y="2017"/>
                    <a:pt x="1912" y="2024"/>
                    <a:pt x="1969" y="2024"/>
                  </a:cubicBezTo>
                  <a:cubicBezTo>
                    <a:pt x="2131" y="2024"/>
                    <a:pt x="2295" y="1965"/>
                    <a:pt x="2391" y="1830"/>
                  </a:cubicBezTo>
                  <a:cubicBezTo>
                    <a:pt x="2478" y="1709"/>
                    <a:pt x="2461" y="1553"/>
                    <a:pt x="2487" y="1414"/>
                  </a:cubicBezTo>
                  <a:cubicBezTo>
                    <a:pt x="2521" y="1250"/>
                    <a:pt x="2591" y="1103"/>
                    <a:pt x="2686" y="973"/>
                  </a:cubicBezTo>
                  <a:cubicBezTo>
                    <a:pt x="2790" y="843"/>
                    <a:pt x="2859" y="687"/>
                    <a:pt x="2868" y="522"/>
                  </a:cubicBezTo>
                  <a:cubicBezTo>
                    <a:pt x="2876" y="392"/>
                    <a:pt x="2859" y="254"/>
                    <a:pt x="2807" y="132"/>
                  </a:cubicBezTo>
                  <a:cubicBezTo>
                    <a:pt x="2773" y="50"/>
                    <a:pt x="2690" y="0"/>
                    <a:pt x="2601" y="0"/>
                  </a:cubicBezTo>
                  <a:close/>
                </a:path>
              </a:pathLst>
            </a:custGeom>
            <a:solidFill>
              <a:srgbClr val="FFFFFF">
                <a:alpha val="28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3"/>
            <p:cNvSpPr/>
            <p:nvPr/>
          </p:nvSpPr>
          <p:spPr>
            <a:xfrm>
              <a:off x="-744426" y="1657211"/>
              <a:ext cx="54625" cy="148224"/>
            </a:xfrm>
            <a:custGeom>
              <a:avLst/>
              <a:gdLst/>
              <a:ahLst/>
              <a:cxnLst/>
              <a:rect l="l" t="t" r="r" b="b"/>
              <a:pathLst>
                <a:path w="989" h="2684" extrusionOk="0">
                  <a:moveTo>
                    <a:pt x="445" y="1"/>
                  </a:moveTo>
                  <a:cubicBezTo>
                    <a:pt x="383" y="1"/>
                    <a:pt x="325" y="39"/>
                    <a:pt x="330" y="107"/>
                  </a:cubicBezTo>
                  <a:cubicBezTo>
                    <a:pt x="278" y="194"/>
                    <a:pt x="269" y="298"/>
                    <a:pt x="286" y="393"/>
                  </a:cubicBezTo>
                  <a:cubicBezTo>
                    <a:pt x="295" y="454"/>
                    <a:pt x="260" y="514"/>
                    <a:pt x="200" y="540"/>
                  </a:cubicBezTo>
                  <a:cubicBezTo>
                    <a:pt x="148" y="566"/>
                    <a:pt x="105" y="601"/>
                    <a:pt x="70" y="644"/>
                  </a:cubicBezTo>
                  <a:cubicBezTo>
                    <a:pt x="1" y="783"/>
                    <a:pt x="131" y="878"/>
                    <a:pt x="191" y="982"/>
                  </a:cubicBezTo>
                  <a:cubicBezTo>
                    <a:pt x="252" y="1086"/>
                    <a:pt x="165" y="1155"/>
                    <a:pt x="148" y="1233"/>
                  </a:cubicBezTo>
                  <a:cubicBezTo>
                    <a:pt x="131" y="1311"/>
                    <a:pt x="131" y="1389"/>
                    <a:pt x="148" y="1467"/>
                  </a:cubicBezTo>
                  <a:cubicBezTo>
                    <a:pt x="182" y="1641"/>
                    <a:pt x="208" y="1822"/>
                    <a:pt x="226" y="2004"/>
                  </a:cubicBezTo>
                  <a:cubicBezTo>
                    <a:pt x="226" y="2100"/>
                    <a:pt x="217" y="2195"/>
                    <a:pt x="200" y="2290"/>
                  </a:cubicBezTo>
                  <a:cubicBezTo>
                    <a:pt x="174" y="2368"/>
                    <a:pt x="165" y="2438"/>
                    <a:pt x="165" y="2516"/>
                  </a:cubicBezTo>
                  <a:cubicBezTo>
                    <a:pt x="171" y="2598"/>
                    <a:pt x="229" y="2634"/>
                    <a:pt x="296" y="2634"/>
                  </a:cubicBezTo>
                  <a:cubicBezTo>
                    <a:pt x="321" y="2634"/>
                    <a:pt x="347" y="2629"/>
                    <a:pt x="373" y="2620"/>
                  </a:cubicBezTo>
                  <a:cubicBezTo>
                    <a:pt x="390" y="2611"/>
                    <a:pt x="425" y="2585"/>
                    <a:pt x="434" y="2585"/>
                  </a:cubicBezTo>
                  <a:cubicBezTo>
                    <a:pt x="451" y="2594"/>
                    <a:pt x="477" y="2637"/>
                    <a:pt x="486" y="2646"/>
                  </a:cubicBezTo>
                  <a:cubicBezTo>
                    <a:pt x="512" y="2672"/>
                    <a:pt x="549" y="2683"/>
                    <a:pt x="584" y="2683"/>
                  </a:cubicBezTo>
                  <a:cubicBezTo>
                    <a:pt x="595" y="2683"/>
                    <a:pt x="605" y="2682"/>
                    <a:pt x="616" y="2680"/>
                  </a:cubicBezTo>
                  <a:cubicBezTo>
                    <a:pt x="754" y="2628"/>
                    <a:pt x="642" y="2394"/>
                    <a:pt x="616" y="2308"/>
                  </a:cubicBezTo>
                  <a:cubicBezTo>
                    <a:pt x="581" y="2160"/>
                    <a:pt x="546" y="1978"/>
                    <a:pt x="633" y="1848"/>
                  </a:cubicBezTo>
                  <a:lnTo>
                    <a:pt x="694" y="1935"/>
                  </a:lnTo>
                  <a:cubicBezTo>
                    <a:pt x="705" y="1954"/>
                    <a:pt x="723" y="1963"/>
                    <a:pt x="740" y="1963"/>
                  </a:cubicBezTo>
                  <a:cubicBezTo>
                    <a:pt x="764" y="1963"/>
                    <a:pt x="788" y="1947"/>
                    <a:pt x="798" y="1918"/>
                  </a:cubicBezTo>
                  <a:cubicBezTo>
                    <a:pt x="988" y="1459"/>
                    <a:pt x="460" y="1051"/>
                    <a:pt x="624" y="601"/>
                  </a:cubicBezTo>
                  <a:cubicBezTo>
                    <a:pt x="668" y="523"/>
                    <a:pt x="668" y="436"/>
                    <a:pt x="633" y="358"/>
                  </a:cubicBezTo>
                  <a:cubicBezTo>
                    <a:pt x="607" y="306"/>
                    <a:pt x="590" y="237"/>
                    <a:pt x="590" y="176"/>
                  </a:cubicBezTo>
                  <a:cubicBezTo>
                    <a:pt x="590" y="142"/>
                    <a:pt x="581" y="107"/>
                    <a:pt x="564" y="72"/>
                  </a:cubicBezTo>
                  <a:cubicBezTo>
                    <a:pt x="541" y="23"/>
                    <a:pt x="492" y="1"/>
                    <a:pt x="445" y="1"/>
                  </a:cubicBezTo>
                  <a:close/>
                </a:path>
              </a:pathLst>
            </a:custGeom>
            <a:solidFill>
              <a:srgbClr val="FFFFFF">
                <a:alpha val="28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3"/>
            <p:cNvSpPr/>
            <p:nvPr/>
          </p:nvSpPr>
          <p:spPr>
            <a:xfrm>
              <a:off x="-1787531" y="940381"/>
              <a:ext cx="179947" cy="174787"/>
            </a:xfrm>
            <a:custGeom>
              <a:avLst/>
              <a:gdLst/>
              <a:ahLst/>
              <a:cxnLst/>
              <a:rect l="l" t="t" r="r" b="b"/>
              <a:pathLst>
                <a:path w="3258" h="3165" extrusionOk="0">
                  <a:moveTo>
                    <a:pt x="2971" y="1"/>
                  </a:moveTo>
                  <a:cubicBezTo>
                    <a:pt x="2855" y="1"/>
                    <a:pt x="2749" y="69"/>
                    <a:pt x="2703" y="187"/>
                  </a:cubicBezTo>
                  <a:cubicBezTo>
                    <a:pt x="2703" y="205"/>
                    <a:pt x="2703" y="213"/>
                    <a:pt x="2703" y="231"/>
                  </a:cubicBezTo>
                  <a:cubicBezTo>
                    <a:pt x="2495" y="465"/>
                    <a:pt x="2227" y="647"/>
                    <a:pt x="1932" y="750"/>
                  </a:cubicBezTo>
                  <a:cubicBezTo>
                    <a:pt x="1698" y="828"/>
                    <a:pt x="1257" y="854"/>
                    <a:pt x="1283" y="1184"/>
                  </a:cubicBezTo>
                  <a:cubicBezTo>
                    <a:pt x="1153" y="1244"/>
                    <a:pt x="1005" y="1244"/>
                    <a:pt x="893" y="1322"/>
                  </a:cubicBezTo>
                  <a:cubicBezTo>
                    <a:pt x="815" y="1366"/>
                    <a:pt x="771" y="1444"/>
                    <a:pt x="763" y="1530"/>
                  </a:cubicBezTo>
                  <a:cubicBezTo>
                    <a:pt x="564" y="1556"/>
                    <a:pt x="460" y="1790"/>
                    <a:pt x="390" y="1963"/>
                  </a:cubicBezTo>
                  <a:cubicBezTo>
                    <a:pt x="269" y="2310"/>
                    <a:pt x="139" y="2648"/>
                    <a:pt x="9" y="2994"/>
                  </a:cubicBezTo>
                  <a:cubicBezTo>
                    <a:pt x="0" y="3020"/>
                    <a:pt x="9" y="3046"/>
                    <a:pt x="35" y="3064"/>
                  </a:cubicBezTo>
                  <a:cubicBezTo>
                    <a:pt x="154" y="3132"/>
                    <a:pt x="290" y="3165"/>
                    <a:pt x="425" y="3165"/>
                  </a:cubicBezTo>
                  <a:cubicBezTo>
                    <a:pt x="478" y="3165"/>
                    <a:pt x="530" y="3160"/>
                    <a:pt x="581" y="3150"/>
                  </a:cubicBezTo>
                  <a:cubicBezTo>
                    <a:pt x="667" y="3142"/>
                    <a:pt x="737" y="3090"/>
                    <a:pt x="771" y="3012"/>
                  </a:cubicBezTo>
                  <a:cubicBezTo>
                    <a:pt x="841" y="2925"/>
                    <a:pt x="893" y="2830"/>
                    <a:pt x="936" y="2734"/>
                  </a:cubicBezTo>
                  <a:cubicBezTo>
                    <a:pt x="979" y="2648"/>
                    <a:pt x="1014" y="2570"/>
                    <a:pt x="1049" y="2483"/>
                  </a:cubicBezTo>
                  <a:cubicBezTo>
                    <a:pt x="1083" y="2379"/>
                    <a:pt x="1092" y="2267"/>
                    <a:pt x="1135" y="2163"/>
                  </a:cubicBezTo>
                  <a:cubicBezTo>
                    <a:pt x="1170" y="2050"/>
                    <a:pt x="1274" y="2041"/>
                    <a:pt x="1361" y="2007"/>
                  </a:cubicBezTo>
                  <a:cubicBezTo>
                    <a:pt x="1439" y="1981"/>
                    <a:pt x="1499" y="1937"/>
                    <a:pt x="1542" y="1877"/>
                  </a:cubicBezTo>
                  <a:cubicBezTo>
                    <a:pt x="1594" y="1799"/>
                    <a:pt x="1620" y="1703"/>
                    <a:pt x="1698" y="1643"/>
                  </a:cubicBezTo>
                  <a:cubicBezTo>
                    <a:pt x="1785" y="1582"/>
                    <a:pt x="1880" y="1530"/>
                    <a:pt x="1984" y="1496"/>
                  </a:cubicBezTo>
                  <a:lnTo>
                    <a:pt x="2669" y="1201"/>
                  </a:lnTo>
                  <a:cubicBezTo>
                    <a:pt x="2842" y="1123"/>
                    <a:pt x="3050" y="1054"/>
                    <a:pt x="3171" y="906"/>
                  </a:cubicBezTo>
                  <a:cubicBezTo>
                    <a:pt x="3215" y="846"/>
                    <a:pt x="3249" y="768"/>
                    <a:pt x="3258" y="698"/>
                  </a:cubicBezTo>
                  <a:cubicBezTo>
                    <a:pt x="3258" y="655"/>
                    <a:pt x="3249" y="612"/>
                    <a:pt x="3241" y="569"/>
                  </a:cubicBezTo>
                  <a:cubicBezTo>
                    <a:pt x="3223" y="517"/>
                    <a:pt x="3180" y="473"/>
                    <a:pt x="3189" y="421"/>
                  </a:cubicBezTo>
                  <a:cubicBezTo>
                    <a:pt x="3197" y="369"/>
                    <a:pt x="3223" y="352"/>
                    <a:pt x="3232" y="317"/>
                  </a:cubicBezTo>
                  <a:cubicBezTo>
                    <a:pt x="3249" y="196"/>
                    <a:pt x="3189" y="75"/>
                    <a:pt x="3085" y="23"/>
                  </a:cubicBezTo>
                  <a:cubicBezTo>
                    <a:pt x="3047" y="8"/>
                    <a:pt x="3008" y="1"/>
                    <a:pt x="2971" y="1"/>
                  </a:cubicBezTo>
                  <a:close/>
                </a:path>
              </a:pathLst>
            </a:custGeom>
            <a:solidFill>
              <a:srgbClr val="FFFFFF">
                <a:alpha val="28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3"/>
            <p:cNvSpPr/>
            <p:nvPr/>
          </p:nvSpPr>
          <p:spPr>
            <a:xfrm>
              <a:off x="-1821498" y="1117656"/>
              <a:ext cx="78541" cy="107965"/>
            </a:xfrm>
            <a:custGeom>
              <a:avLst/>
              <a:gdLst/>
              <a:ahLst/>
              <a:cxnLst/>
              <a:rect l="l" t="t" r="r" b="b"/>
              <a:pathLst>
                <a:path w="1422" h="1955" extrusionOk="0">
                  <a:moveTo>
                    <a:pt x="771" y="1"/>
                  </a:moveTo>
                  <a:cubicBezTo>
                    <a:pt x="737" y="1"/>
                    <a:pt x="693" y="10"/>
                    <a:pt x="659" y="27"/>
                  </a:cubicBezTo>
                  <a:cubicBezTo>
                    <a:pt x="642" y="35"/>
                    <a:pt x="559" y="126"/>
                    <a:pt x="563" y="131"/>
                  </a:cubicBezTo>
                  <a:lnTo>
                    <a:pt x="563" y="131"/>
                  </a:lnTo>
                  <a:cubicBezTo>
                    <a:pt x="556" y="128"/>
                    <a:pt x="550" y="127"/>
                    <a:pt x="543" y="127"/>
                  </a:cubicBezTo>
                  <a:cubicBezTo>
                    <a:pt x="505" y="127"/>
                    <a:pt x="469" y="164"/>
                    <a:pt x="477" y="200"/>
                  </a:cubicBezTo>
                  <a:cubicBezTo>
                    <a:pt x="433" y="226"/>
                    <a:pt x="407" y="261"/>
                    <a:pt x="381" y="304"/>
                  </a:cubicBezTo>
                  <a:cubicBezTo>
                    <a:pt x="373" y="339"/>
                    <a:pt x="381" y="365"/>
                    <a:pt x="399" y="399"/>
                  </a:cubicBezTo>
                  <a:cubicBezTo>
                    <a:pt x="399" y="408"/>
                    <a:pt x="416" y="417"/>
                    <a:pt x="425" y="425"/>
                  </a:cubicBezTo>
                  <a:cubicBezTo>
                    <a:pt x="433" y="486"/>
                    <a:pt x="373" y="503"/>
                    <a:pt x="338" y="529"/>
                  </a:cubicBezTo>
                  <a:cubicBezTo>
                    <a:pt x="278" y="573"/>
                    <a:pt x="243" y="642"/>
                    <a:pt x="234" y="720"/>
                  </a:cubicBezTo>
                  <a:cubicBezTo>
                    <a:pt x="234" y="798"/>
                    <a:pt x="226" y="885"/>
                    <a:pt x="217" y="971"/>
                  </a:cubicBezTo>
                  <a:cubicBezTo>
                    <a:pt x="182" y="1049"/>
                    <a:pt x="78" y="1040"/>
                    <a:pt x="35" y="1110"/>
                  </a:cubicBezTo>
                  <a:cubicBezTo>
                    <a:pt x="0" y="1179"/>
                    <a:pt x="9" y="1266"/>
                    <a:pt x="70" y="1318"/>
                  </a:cubicBezTo>
                  <a:cubicBezTo>
                    <a:pt x="174" y="1430"/>
                    <a:pt x="347" y="1430"/>
                    <a:pt x="459" y="1526"/>
                  </a:cubicBezTo>
                  <a:cubicBezTo>
                    <a:pt x="529" y="1586"/>
                    <a:pt x="503" y="1682"/>
                    <a:pt x="546" y="1760"/>
                  </a:cubicBezTo>
                  <a:cubicBezTo>
                    <a:pt x="598" y="1829"/>
                    <a:pt x="676" y="1872"/>
                    <a:pt x="763" y="1881"/>
                  </a:cubicBezTo>
                  <a:cubicBezTo>
                    <a:pt x="875" y="1907"/>
                    <a:pt x="997" y="1915"/>
                    <a:pt x="1118" y="1933"/>
                  </a:cubicBezTo>
                  <a:cubicBezTo>
                    <a:pt x="1160" y="1937"/>
                    <a:pt x="1222" y="1955"/>
                    <a:pt x="1277" y="1955"/>
                  </a:cubicBezTo>
                  <a:cubicBezTo>
                    <a:pt x="1324" y="1955"/>
                    <a:pt x="1366" y="1942"/>
                    <a:pt x="1386" y="1898"/>
                  </a:cubicBezTo>
                  <a:cubicBezTo>
                    <a:pt x="1421" y="1829"/>
                    <a:pt x="1369" y="1760"/>
                    <a:pt x="1334" y="1708"/>
                  </a:cubicBezTo>
                  <a:cubicBezTo>
                    <a:pt x="1248" y="1604"/>
                    <a:pt x="1161" y="1534"/>
                    <a:pt x="1153" y="1387"/>
                  </a:cubicBezTo>
                  <a:cubicBezTo>
                    <a:pt x="1144" y="1283"/>
                    <a:pt x="1161" y="1179"/>
                    <a:pt x="1153" y="1075"/>
                  </a:cubicBezTo>
                  <a:cubicBezTo>
                    <a:pt x="1144" y="971"/>
                    <a:pt x="1109" y="867"/>
                    <a:pt x="1066" y="772"/>
                  </a:cubicBezTo>
                  <a:cubicBezTo>
                    <a:pt x="1023" y="703"/>
                    <a:pt x="1014" y="633"/>
                    <a:pt x="1023" y="555"/>
                  </a:cubicBezTo>
                  <a:cubicBezTo>
                    <a:pt x="1040" y="495"/>
                    <a:pt x="1092" y="443"/>
                    <a:pt x="1127" y="391"/>
                  </a:cubicBezTo>
                  <a:cubicBezTo>
                    <a:pt x="1170" y="313"/>
                    <a:pt x="1144" y="209"/>
                    <a:pt x="1066" y="165"/>
                  </a:cubicBezTo>
                  <a:cubicBezTo>
                    <a:pt x="988" y="79"/>
                    <a:pt x="884" y="27"/>
                    <a:pt x="771" y="1"/>
                  </a:cubicBezTo>
                  <a:close/>
                </a:path>
              </a:pathLst>
            </a:custGeom>
            <a:solidFill>
              <a:srgbClr val="FFFFFF">
                <a:alpha val="28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-1333913" y="726768"/>
              <a:ext cx="71360" cy="32914"/>
            </a:xfrm>
            <a:custGeom>
              <a:avLst/>
              <a:gdLst/>
              <a:ahLst/>
              <a:cxnLst/>
              <a:rect l="l" t="t" r="r" b="b"/>
              <a:pathLst>
                <a:path w="1292" h="596" extrusionOk="0">
                  <a:moveTo>
                    <a:pt x="255" y="0"/>
                  </a:moveTo>
                  <a:cubicBezTo>
                    <a:pt x="195" y="0"/>
                    <a:pt x="169" y="6"/>
                    <a:pt x="200" y="18"/>
                  </a:cubicBezTo>
                  <a:cubicBezTo>
                    <a:pt x="165" y="53"/>
                    <a:pt x="139" y="88"/>
                    <a:pt x="113" y="114"/>
                  </a:cubicBezTo>
                  <a:cubicBezTo>
                    <a:pt x="78" y="148"/>
                    <a:pt x="0" y="200"/>
                    <a:pt x="0" y="252"/>
                  </a:cubicBezTo>
                  <a:cubicBezTo>
                    <a:pt x="0" y="287"/>
                    <a:pt x="9" y="313"/>
                    <a:pt x="35" y="339"/>
                  </a:cubicBezTo>
                  <a:cubicBezTo>
                    <a:pt x="52" y="339"/>
                    <a:pt x="174" y="365"/>
                    <a:pt x="122" y="399"/>
                  </a:cubicBezTo>
                  <a:cubicBezTo>
                    <a:pt x="78" y="425"/>
                    <a:pt x="87" y="495"/>
                    <a:pt x="130" y="512"/>
                  </a:cubicBezTo>
                  <a:cubicBezTo>
                    <a:pt x="229" y="543"/>
                    <a:pt x="327" y="595"/>
                    <a:pt x="426" y="595"/>
                  </a:cubicBezTo>
                  <a:cubicBezTo>
                    <a:pt x="466" y="595"/>
                    <a:pt x="506" y="587"/>
                    <a:pt x="546" y="564"/>
                  </a:cubicBezTo>
                  <a:cubicBezTo>
                    <a:pt x="693" y="486"/>
                    <a:pt x="858" y="443"/>
                    <a:pt x="1023" y="434"/>
                  </a:cubicBezTo>
                  <a:cubicBezTo>
                    <a:pt x="1127" y="425"/>
                    <a:pt x="1248" y="408"/>
                    <a:pt x="1282" y="295"/>
                  </a:cubicBezTo>
                  <a:cubicBezTo>
                    <a:pt x="1291" y="243"/>
                    <a:pt x="1282" y="191"/>
                    <a:pt x="1248" y="148"/>
                  </a:cubicBezTo>
                  <a:cubicBezTo>
                    <a:pt x="1214" y="80"/>
                    <a:pt x="484" y="0"/>
                    <a:pt x="255" y="0"/>
                  </a:cubicBezTo>
                  <a:close/>
                </a:path>
              </a:pathLst>
            </a:custGeom>
            <a:solidFill>
              <a:srgbClr val="FFFFFF">
                <a:alpha val="28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3"/>
            <p:cNvSpPr/>
            <p:nvPr/>
          </p:nvSpPr>
          <p:spPr>
            <a:xfrm>
              <a:off x="-1318614" y="753000"/>
              <a:ext cx="87599" cy="93441"/>
            </a:xfrm>
            <a:custGeom>
              <a:avLst/>
              <a:gdLst/>
              <a:ahLst/>
              <a:cxnLst/>
              <a:rect l="l" t="t" r="r" b="b"/>
              <a:pathLst>
                <a:path w="1586" h="1692" extrusionOk="0">
                  <a:moveTo>
                    <a:pt x="881" y="0"/>
                  </a:moveTo>
                  <a:cubicBezTo>
                    <a:pt x="876" y="0"/>
                    <a:pt x="872" y="1"/>
                    <a:pt x="867" y="2"/>
                  </a:cubicBezTo>
                  <a:lnTo>
                    <a:pt x="824" y="2"/>
                  </a:lnTo>
                  <a:cubicBezTo>
                    <a:pt x="702" y="28"/>
                    <a:pt x="581" y="46"/>
                    <a:pt x="460" y="80"/>
                  </a:cubicBezTo>
                  <a:lnTo>
                    <a:pt x="434" y="80"/>
                  </a:lnTo>
                  <a:cubicBezTo>
                    <a:pt x="364" y="98"/>
                    <a:pt x="304" y="132"/>
                    <a:pt x="295" y="219"/>
                  </a:cubicBezTo>
                  <a:cubicBezTo>
                    <a:pt x="295" y="280"/>
                    <a:pt x="312" y="323"/>
                    <a:pt x="286" y="384"/>
                  </a:cubicBezTo>
                  <a:cubicBezTo>
                    <a:pt x="252" y="436"/>
                    <a:pt x="217" y="479"/>
                    <a:pt x="165" y="514"/>
                  </a:cubicBezTo>
                  <a:cubicBezTo>
                    <a:pt x="87" y="565"/>
                    <a:pt x="35" y="643"/>
                    <a:pt x="18" y="739"/>
                  </a:cubicBezTo>
                  <a:cubicBezTo>
                    <a:pt x="1" y="808"/>
                    <a:pt x="26" y="877"/>
                    <a:pt x="87" y="921"/>
                  </a:cubicBezTo>
                  <a:cubicBezTo>
                    <a:pt x="122" y="955"/>
                    <a:pt x="174" y="955"/>
                    <a:pt x="191" y="999"/>
                  </a:cubicBezTo>
                  <a:cubicBezTo>
                    <a:pt x="200" y="1042"/>
                    <a:pt x="208" y="1077"/>
                    <a:pt x="200" y="1120"/>
                  </a:cubicBezTo>
                  <a:cubicBezTo>
                    <a:pt x="200" y="1181"/>
                    <a:pt x="217" y="1241"/>
                    <a:pt x="252" y="1285"/>
                  </a:cubicBezTo>
                  <a:cubicBezTo>
                    <a:pt x="278" y="1311"/>
                    <a:pt x="312" y="1319"/>
                    <a:pt x="338" y="1328"/>
                  </a:cubicBezTo>
                  <a:cubicBezTo>
                    <a:pt x="373" y="1337"/>
                    <a:pt x="434" y="1345"/>
                    <a:pt x="451" y="1389"/>
                  </a:cubicBezTo>
                  <a:cubicBezTo>
                    <a:pt x="468" y="1432"/>
                    <a:pt x="425" y="1466"/>
                    <a:pt x="408" y="1492"/>
                  </a:cubicBezTo>
                  <a:cubicBezTo>
                    <a:pt x="390" y="1527"/>
                    <a:pt x="416" y="1579"/>
                    <a:pt x="460" y="1579"/>
                  </a:cubicBezTo>
                  <a:cubicBezTo>
                    <a:pt x="494" y="1579"/>
                    <a:pt x="520" y="1570"/>
                    <a:pt x="546" y="1562"/>
                  </a:cubicBezTo>
                  <a:cubicBezTo>
                    <a:pt x="572" y="1553"/>
                    <a:pt x="633" y="1510"/>
                    <a:pt x="668" y="1510"/>
                  </a:cubicBezTo>
                  <a:cubicBezTo>
                    <a:pt x="694" y="1518"/>
                    <a:pt x="702" y="1570"/>
                    <a:pt x="711" y="1596"/>
                  </a:cubicBezTo>
                  <a:cubicBezTo>
                    <a:pt x="728" y="1622"/>
                    <a:pt x="754" y="1640"/>
                    <a:pt x="780" y="1648"/>
                  </a:cubicBezTo>
                  <a:cubicBezTo>
                    <a:pt x="850" y="1674"/>
                    <a:pt x="927" y="1683"/>
                    <a:pt x="1005" y="1683"/>
                  </a:cubicBezTo>
                  <a:cubicBezTo>
                    <a:pt x="1101" y="1692"/>
                    <a:pt x="1196" y="1692"/>
                    <a:pt x="1291" y="1692"/>
                  </a:cubicBezTo>
                  <a:cubicBezTo>
                    <a:pt x="1413" y="1683"/>
                    <a:pt x="1569" y="1622"/>
                    <a:pt x="1577" y="1484"/>
                  </a:cubicBezTo>
                  <a:cubicBezTo>
                    <a:pt x="1586" y="1406"/>
                    <a:pt x="1560" y="1337"/>
                    <a:pt x="1508" y="1285"/>
                  </a:cubicBezTo>
                  <a:cubicBezTo>
                    <a:pt x="1465" y="1233"/>
                    <a:pt x="1361" y="1146"/>
                    <a:pt x="1378" y="1059"/>
                  </a:cubicBezTo>
                  <a:cubicBezTo>
                    <a:pt x="1387" y="1033"/>
                    <a:pt x="1447" y="999"/>
                    <a:pt x="1465" y="973"/>
                  </a:cubicBezTo>
                  <a:cubicBezTo>
                    <a:pt x="1482" y="947"/>
                    <a:pt x="1491" y="929"/>
                    <a:pt x="1499" y="903"/>
                  </a:cubicBezTo>
                  <a:cubicBezTo>
                    <a:pt x="1508" y="851"/>
                    <a:pt x="1508" y="799"/>
                    <a:pt x="1491" y="747"/>
                  </a:cubicBezTo>
                  <a:cubicBezTo>
                    <a:pt x="1473" y="687"/>
                    <a:pt x="1447" y="617"/>
                    <a:pt x="1491" y="565"/>
                  </a:cubicBezTo>
                  <a:cubicBezTo>
                    <a:pt x="1534" y="514"/>
                    <a:pt x="1577" y="514"/>
                    <a:pt x="1577" y="444"/>
                  </a:cubicBezTo>
                  <a:cubicBezTo>
                    <a:pt x="1577" y="306"/>
                    <a:pt x="1387" y="158"/>
                    <a:pt x="1274" y="115"/>
                  </a:cubicBezTo>
                  <a:cubicBezTo>
                    <a:pt x="1256" y="104"/>
                    <a:pt x="1235" y="99"/>
                    <a:pt x="1213" y="99"/>
                  </a:cubicBezTo>
                  <a:cubicBezTo>
                    <a:pt x="1183" y="99"/>
                    <a:pt x="1152" y="109"/>
                    <a:pt x="1127" y="124"/>
                  </a:cubicBezTo>
                  <a:cubicBezTo>
                    <a:pt x="1101" y="141"/>
                    <a:pt x="1057" y="202"/>
                    <a:pt x="1031" y="219"/>
                  </a:cubicBezTo>
                  <a:cubicBezTo>
                    <a:pt x="1005" y="150"/>
                    <a:pt x="979" y="89"/>
                    <a:pt x="936" y="28"/>
                  </a:cubicBezTo>
                  <a:cubicBezTo>
                    <a:pt x="922" y="14"/>
                    <a:pt x="902" y="0"/>
                    <a:pt x="881" y="0"/>
                  </a:cubicBezTo>
                  <a:close/>
                </a:path>
              </a:pathLst>
            </a:custGeom>
            <a:solidFill>
              <a:srgbClr val="FFFFFF">
                <a:alpha val="28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3"/>
            <p:cNvSpPr/>
            <p:nvPr/>
          </p:nvSpPr>
          <p:spPr>
            <a:xfrm>
              <a:off x="-1250679" y="802593"/>
              <a:ext cx="84782" cy="95760"/>
            </a:xfrm>
            <a:custGeom>
              <a:avLst/>
              <a:gdLst/>
              <a:ahLst/>
              <a:cxnLst/>
              <a:rect l="l" t="t" r="r" b="b"/>
              <a:pathLst>
                <a:path w="1535" h="1734" extrusionOk="0">
                  <a:moveTo>
                    <a:pt x="872" y="1"/>
                  </a:moveTo>
                  <a:cubicBezTo>
                    <a:pt x="788" y="1"/>
                    <a:pt x="706" y="35"/>
                    <a:pt x="642" y="92"/>
                  </a:cubicBezTo>
                  <a:cubicBezTo>
                    <a:pt x="529" y="161"/>
                    <a:pt x="451" y="283"/>
                    <a:pt x="434" y="413"/>
                  </a:cubicBezTo>
                  <a:cubicBezTo>
                    <a:pt x="434" y="465"/>
                    <a:pt x="451" y="508"/>
                    <a:pt x="486" y="551"/>
                  </a:cubicBezTo>
                  <a:cubicBezTo>
                    <a:pt x="521" y="603"/>
                    <a:pt x="607" y="690"/>
                    <a:pt x="512" y="742"/>
                  </a:cubicBezTo>
                  <a:cubicBezTo>
                    <a:pt x="460" y="768"/>
                    <a:pt x="399" y="742"/>
                    <a:pt x="356" y="785"/>
                  </a:cubicBezTo>
                  <a:cubicBezTo>
                    <a:pt x="313" y="811"/>
                    <a:pt x="295" y="863"/>
                    <a:pt x="295" y="915"/>
                  </a:cubicBezTo>
                  <a:cubicBezTo>
                    <a:pt x="295" y="984"/>
                    <a:pt x="295" y="1054"/>
                    <a:pt x="287" y="1132"/>
                  </a:cubicBezTo>
                  <a:cubicBezTo>
                    <a:pt x="269" y="1210"/>
                    <a:pt x="226" y="1288"/>
                    <a:pt x="165" y="1348"/>
                  </a:cubicBezTo>
                  <a:cubicBezTo>
                    <a:pt x="87" y="1418"/>
                    <a:pt x="1" y="1513"/>
                    <a:pt x="53" y="1634"/>
                  </a:cubicBezTo>
                  <a:cubicBezTo>
                    <a:pt x="98" y="1698"/>
                    <a:pt x="171" y="1734"/>
                    <a:pt x="249" y="1734"/>
                  </a:cubicBezTo>
                  <a:cubicBezTo>
                    <a:pt x="276" y="1734"/>
                    <a:pt x="303" y="1730"/>
                    <a:pt x="330" y="1721"/>
                  </a:cubicBezTo>
                  <a:cubicBezTo>
                    <a:pt x="391" y="1695"/>
                    <a:pt x="443" y="1669"/>
                    <a:pt x="495" y="1625"/>
                  </a:cubicBezTo>
                  <a:cubicBezTo>
                    <a:pt x="564" y="1582"/>
                    <a:pt x="633" y="1547"/>
                    <a:pt x="711" y="1530"/>
                  </a:cubicBezTo>
                  <a:cubicBezTo>
                    <a:pt x="867" y="1521"/>
                    <a:pt x="1023" y="1478"/>
                    <a:pt x="1162" y="1409"/>
                  </a:cubicBezTo>
                  <a:cubicBezTo>
                    <a:pt x="1231" y="1366"/>
                    <a:pt x="1300" y="1314"/>
                    <a:pt x="1361" y="1262"/>
                  </a:cubicBezTo>
                  <a:cubicBezTo>
                    <a:pt x="1422" y="1218"/>
                    <a:pt x="1473" y="1158"/>
                    <a:pt x="1508" y="1097"/>
                  </a:cubicBezTo>
                  <a:cubicBezTo>
                    <a:pt x="1534" y="1036"/>
                    <a:pt x="1525" y="967"/>
                    <a:pt x="1482" y="915"/>
                  </a:cubicBezTo>
                  <a:cubicBezTo>
                    <a:pt x="1430" y="811"/>
                    <a:pt x="1352" y="698"/>
                    <a:pt x="1413" y="586"/>
                  </a:cubicBezTo>
                  <a:cubicBezTo>
                    <a:pt x="1422" y="560"/>
                    <a:pt x="1422" y="534"/>
                    <a:pt x="1404" y="517"/>
                  </a:cubicBezTo>
                  <a:cubicBezTo>
                    <a:pt x="1361" y="473"/>
                    <a:pt x="1300" y="439"/>
                    <a:pt x="1240" y="439"/>
                  </a:cubicBezTo>
                  <a:cubicBezTo>
                    <a:pt x="1196" y="439"/>
                    <a:pt x="1014" y="439"/>
                    <a:pt x="1023" y="361"/>
                  </a:cubicBezTo>
                  <a:cubicBezTo>
                    <a:pt x="1032" y="335"/>
                    <a:pt x="1023" y="309"/>
                    <a:pt x="997" y="291"/>
                  </a:cubicBezTo>
                  <a:cubicBezTo>
                    <a:pt x="988" y="291"/>
                    <a:pt x="971" y="283"/>
                    <a:pt x="962" y="274"/>
                  </a:cubicBezTo>
                  <a:cubicBezTo>
                    <a:pt x="1040" y="170"/>
                    <a:pt x="1118" y="40"/>
                    <a:pt x="962" y="14"/>
                  </a:cubicBezTo>
                  <a:cubicBezTo>
                    <a:pt x="933" y="5"/>
                    <a:pt x="903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28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3"/>
            <p:cNvSpPr/>
            <p:nvPr/>
          </p:nvSpPr>
          <p:spPr>
            <a:xfrm>
              <a:off x="-1918154" y="2575946"/>
              <a:ext cx="93343" cy="167608"/>
            </a:xfrm>
            <a:custGeom>
              <a:avLst/>
              <a:gdLst/>
              <a:ahLst/>
              <a:cxnLst/>
              <a:rect l="l" t="t" r="r" b="b"/>
              <a:pathLst>
                <a:path w="1690" h="3035" extrusionOk="0">
                  <a:moveTo>
                    <a:pt x="1360" y="0"/>
                  </a:moveTo>
                  <a:cubicBezTo>
                    <a:pt x="1350" y="0"/>
                    <a:pt x="1341" y="3"/>
                    <a:pt x="1334" y="10"/>
                  </a:cubicBezTo>
                  <a:cubicBezTo>
                    <a:pt x="1317" y="10"/>
                    <a:pt x="1300" y="27"/>
                    <a:pt x="1291" y="53"/>
                  </a:cubicBezTo>
                  <a:cubicBezTo>
                    <a:pt x="1256" y="226"/>
                    <a:pt x="1101" y="356"/>
                    <a:pt x="919" y="365"/>
                  </a:cubicBezTo>
                  <a:cubicBezTo>
                    <a:pt x="884" y="365"/>
                    <a:pt x="849" y="399"/>
                    <a:pt x="858" y="443"/>
                  </a:cubicBezTo>
                  <a:lnTo>
                    <a:pt x="901" y="529"/>
                  </a:lnTo>
                  <a:lnTo>
                    <a:pt x="615" y="607"/>
                  </a:lnTo>
                  <a:cubicBezTo>
                    <a:pt x="563" y="625"/>
                    <a:pt x="563" y="703"/>
                    <a:pt x="615" y="729"/>
                  </a:cubicBezTo>
                  <a:cubicBezTo>
                    <a:pt x="667" y="746"/>
                    <a:pt x="529" y="815"/>
                    <a:pt x="520" y="815"/>
                  </a:cubicBezTo>
                  <a:cubicBezTo>
                    <a:pt x="485" y="833"/>
                    <a:pt x="451" y="841"/>
                    <a:pt x="416" y="859"/>
                  </a:cubicBezTo>
                  <a:cubicBezTo>
                    <a:pt x="347" y="893"/>
                    <a:pt x="286" y="937"/>
                    <a:pt x="226" y="989"/>
                  </a:cubicBezTo>
                  <a:cubicBezTo>
                    <a:pt x="113" y="1092"/>
                    <a:pt x="35" y="1231"/>
                    <a:pt x="9" y="1378"/>
                  </a:cubicBezTo>
                  <a:cubicBezTo>
                    <a:pt x="0" y="1422"/>
                    <a:pt x="26" y="1456"/>
                    <a:pt x="70" y="1456"/>
                  </a:cubicBezTo>
                  <a:cubicBezTo>
                    <a:pt x="82" y="1456"/>
                    <a:pt x="96" y="1456"/>
                    <a:pt x="110" y="1456"/>
                  </a:cubicBezTo>
                  <a:cubicBezTo>
                    <a:pt x="174" y="1456"/>
                    <a:pt x="248" y="1462"/>
                    <a:pt x="269" y="1526"/>
                  </a:cubicBezTo>
                  <a:cubicBezTo>
                    <a:pt x="278" y="1621"/>
                    <a:pt x="278" y="1716"/>
                    <a:pt x="252" y="1803"/>
                  </a:cubicBezTo>
                  <a:cubicBezTo>
                    <a:pt x="243" y="1890"/>
                    <a:pt x="252" y="2019"/>
                    <a:pt x="174" y="2080"/>
                  </a:cubicBezTo>
                  <a:cubicBezTo>
                    <a:pt x="130" y="2123"/>
                    <a:pt x="78" y="2141"/>
                    <a:pt x="61" y="2193"/>
                  </a:cubicBezTo>
                  <a:cubicBezTo>
                    <a:pt x="9" y="2305"/>
                    <a:pt x="78" y="2409"/>
                    <a:pt x="113" y="2505"/>
                  </a:cubicBezTo>
                  <a:cubicBezTo>
                    <a:pt x="130" y="2565"/>
                    <a:pt x="139" y="2635"/>
                    <a:pt x="122" y="2695"/>
                  </a:cubicBezTo>
                  <a:cubicBezTo>
                    <a:pt x="122" y="2756"/>
                    <a:pt x="139" y="2808"/>
                    <a:pt x="182" y="2834"/>
                  </a:cubicBezTo>
                  <a:cubicBezTo>
                    <a:pt x="313" y="2943"/>
                    <a:pt x="487" y="3034"/>
                    <a:pt x="651" y="3034"/>
                  </a:cubicBezTo>
                  <a:cubicBezTo>
                    <a:pt x="759" y="3034"/>
                    <a:pt x="862" y="2994"/>
                    <a:pt x="945" y="2894"/>
                  </a:cubicBezTo>
                  <a:cubicBezTo>
                    <a:pt x="1031" y="2782"/>
                    <a:pt x="1109" y="2652"/>
                    <a:pt x="1170" y="2505"/>
                  </a:cubicBezTo>
                  <a:cubicBezTo>
                    <a:pt x="1248" y="2357"/>
                    <a:pt x="1317" y="2193"/>
                    <a:pt x="1378" y="2028"/>
                  </a:cubicBezTo>
                  <a:cubicBezTo>
                    <a:pt x="1499" y="1664"/>
                    <a:pt x="1516" y="1274"/>
                    <a:pt x="1542" y="893"/>
                  </a:cubicBezTo>
                  <a:cubicBezTo>
                    <a:pt x="1556" y="899"/>
                    <a:pt x="1570" y="902"/>
                    <a:pt x="1584" y="902"/>
                  </a:cubicBezTo>
                  <a:cubicBezTo>
                    <a:pt x="1629" y="902"/>
                    <a:pt x="1668" y="871"/>
                    <a:pt x="1681" y="824"/>
                  </a:cubicBezTo>
                  <a:cubicBezTo>
                    <a:pt x="1690" y="789"/>
                    <a:pt x="1690" y="746"/>
                    <a:pt x="1681" y="711"/>
                  </a:cubicBezTo>
                  <a:cubicBezTo>
                    <a:pt x="1646" y="642"/>
                    <a:pt x="1629" y="564"/>
                    <a:pt x="1638" y="495"/>
                  </a:cubicBezTo>
                  <a:cubicBezTo>
                    <a:pt x="1646" y="434"/>
                    <a:pt x="1646" y="373"/>
                    <a:pt x="1620" y="313"/>
                  </a:cubicBezTo>
                  <a:cubicBezTo>
                    <a:pt x="1629" y="295"/>
                    <a:pt x="1620" y="278"/>
                    <a:pt x="1612" y="261"/>
                  </a:cubicBezTo>
                  <a:cubicBezTo>
                    <a:pt x="1542" y="183"/>
                    <a:pt x="1473" y="105"/>
                    <a:pt x="1404" y="18"/>
                  </a:cubicBezTo>
                  <a:cubicBezTo>
                    <a:pt x="1393" y="8"/>
                    <a:pt x="1376" y="0"/>
                    <a:pt x="1360" y="0"/>
                  </a:cubicBezTo>
                  <a:close/>
                </a:path>
              </a:pathLst>
            </a:custGeom>
            <a:solidFill>
              <a:srgbClr val="FFFFFF">
                <a:alpha val="28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3"/>
            <p:cNvSpPr/>
            <p:nvPr/>
          </p:nvSpPr>
          <p:spPr>
            <a:xfrm>
              <a:off x="-2507641" y="1557584"/>
              <a:ext cx="98590" cy="183623"/>
            </a:xfrm>
            <a:custGeom>
              <a:avLst/>
              <a:gdLst/>
              <a:ahLst/>
              <a:cxnLst/>
              <a:rect l="l" t="t" r="r" b="b"/>
              <a:pathLst>
                <a:path w="1785" h="3325" extrusionOk="0">
                  <a:moveTo>
                    <a:pt x="719" y="1"/>
                  </a:moveTo>
                  <a:cubicBezTo>
                    <a:pt x="705" y="1"/>
                    <a:pt x="690" y="2"/>
                    <a:pt x="676" y="5"/>
                  </a:cubicBezTo>
                  <a:cubicBezTo>
                    <a:pt x="520" y="31"/>
                    <a:pt x="364" y="100"/>
                    <a:pt x="234" y="196"/>
                  </a:cubicBezTo>
                  <a:cubicBezTo>
                    <a:pt x="174" y="233"/>
                    <a:pt x="211" y="315"/>
                    <a:pt x="267" y="315"/>
                  </a:cubicBezTo>
                  <a:cubicBezTo>
                    <a:pt x="276" y="315"/>
                    <a:pt x="285" y="313"/>
                    <a:pt x="295" y="308"/>
                  </a:cubicBezTo>
                  <a:lnTo>
                    <a:pt x="312" y="291"/>
                  </a:lnTo>
                  <a:lnTo>
                    <a:pt x="312" y="291"/>
                  </a:lnTo>
                  <a:cubicBezTo>
                    <a:pt x="260" y="430"/>
                    <a:pt x="165" y="542"/>
                    <a:pt x="43" y="620"/>
                  </a:cubicBezTo>
                  <a:cubicBezTo>
                    <a:pt x="0" y="638"/>
                    <a:pt x="0" y="707"/>
                    <a:pt x="43" y="724"/>
                  </a:cubicBezTo>
                  <a:lnTo>
                    <a:pt x="139" y="776"/>
                  </a:lnTo>
                  <a:cubicBezTo>
                    <a:pt x="95" y="854"/>
                    <a:pt x="113" y="950"/>
                    <a:pt x="173" y="1019"/>
                  </a:cubicBezTo>
                  <a:cubicBezTo>
                    <a:pt x="139" y="1088"/>
                    <a:pt x="113" y="1157"/>
                    <a:pt x="104" y="1227"/>
                  </a:cubicBezTo>
                  <a:cubicBezTo>
                    <a:pt x="95" y="1261"/>
                    <a:pt x="113" y="1296"/>
                    <a:pt x="147" y="1305"/>
                  </a:cubicBezTo>
                  <a:cubicBezTo>
                    <a:pt x="295" y="1348"/>
                    <a:pt x="381" y="1521"/>
                    <a:pt x="312" y="1669"/>
                  </a:cubicBezTo>
                  <a:cubicBezTo>
                    <a:pt x="303" y="1703"/>
                    <a:pt x="321" y="1729"/>
                    <a:pt x="355" y="1747"/>
                  </a:cubicBezTo>
                  <a:cubicBezTo>
                    <a:pt x="377" y="1750"/>
                    <a:pt x="400" y="1752"/>
                    <a:pt x="422" y="1752"/>
                  </a:cubicBezTo>
                  <a:cubicBezTo>
                    <a:pt x="460" y="1752"/>
                    <a:pt x="499" y="1746"/>
                    <a:pt x="537" y="1729"/>
                  </a:cubicBezTo>
                  <a:cubicBezTo>
                    <a:pt x="543" y="1729"/>
                    <a:pt x="548" y="1728"/>
                    <a:pt x="553" y="1728"/>
                  </a:cubicBezTo>
                  <a:cubicBezTo>
                    <a:pt x="624" y="1728"/>
                    <a:pt x="624" y="1786"/>
                    <a:pt x="632" y="1850"/>
                  </a:cubicBezTo>
                  <a:cubicBezTo>
                    <a:pt x="624" y="1920"/>
                    <a:pt x="650" y="1980"/>
                    <a:pt x="684" y="2032"/>
                  </a:cubicBezTo>
                  <a:cubicBezTo>
                    <a:pt x="632" y="2067"/>
                    <a:pt x="511" y="2084"/>
                    <a:pt x="468" y="2119"/>
                  </a:cubicBezTo>
                  <a:cubicBezTo>
                    <a:pt x="433" y="2145"/>
                    <a:pt x="425" y="2188"/>
                    <a:pt x="433" y="2232"/>
                  </a:cubicBezTo>
                  <a:cubicBezTo>
                    <a:pt x="433" y="2258"/>
                    <a:pt x="442" y="2284"/>
                    <a:pt x="459" y="2310"/>
                  </a:cubicBezTo>
                  <a:cubicBezTo>
                    <a:pt x="477" y="2362"/>
                    <a:pt x="459" y="2370"/>
                    <a:pt x="407" y="2396"/>
                  </a:cubicBezTo>
                  <a:cubicBezTo>
                    <a:pt x="303" y="2457"/>
                    <a:pt x="277" y="2596"/>
                    <a:pt x="355" y="2682"/>
                  </a:cubicBezTo>
                  <a:cubicBezTo>
                    <a:pt x="404" y="2745"/>
                    <a:pt x="465" y="2767"/>
                    <a:pt x="530" y="2767"/>
                  </a:cubicBezTo>
                  <a:cubicBezTo>
                    <a:pt x="581" y="2767"/>
                    <a:pt x="635" y="2753"/>
                    <a:pt x="684" y="2734"/>
                  </a:cubicBezTo>
                  <a:cubicBezTo>
                    <a:pt x="702" y="2786"/>
                    <a:pt x="745" y="2838"/>
                    <a:pt x="797" y="2864"/>
                  </a:cubicBezTo>
                  <a:cubicBezTo>
                    <a:pt x="719" y="2916"/>
                    <a:pt x="624" y="2942"/>
                    <a:pt x="537" y="2994"/>
                  </a:cubicBezTo>
                  <a:cubicBezTo>
                    <a:pt x="442" y="3046"/>
                    <a:pt x="373" y="3150"/>
                    <a:pt x="355" y="3263"/>
                  </a:cubicBezTo>
                  <a:cubicBezTo>
                    <a:pt x="355" y="3300"/>
                    <a:pt x="388" y="3325"/>
                    <a:pt x="419" y="3325"/>
                  </a:cubicBezTo>
                  <a:cubicBezTo>
                    <a:pt x="424" y="3325"/>
                    <a:pt x="429" y="3324"/>
                    <a:pt x="433" y="3323"/>
                  </a:cubicBezTo>
                  <a:cubicBezTo>
                    <a:pt x="771" y="3211"/>
                    <a:pt x="1126" y="3124"/>
                    <a:pt x="1455" y="2994"/>
                  </a:cubicBezTo>
                  <a:cubicBezTo>
                    <a:pt x="1568" y="2968"/>
                    <a:pt x="1663" y="2890"/>
                    <a:pt x="1707" y="2777"/>
                  </a:cubicBezTo>
                  <a:cubicBezTo>
                    <a:pt x="1715" y="2725"/>
                    <a:pt x="1715" y="2674"/>
                    <a:pt x="1698" y="2622"/>
                  </a:cubicBezTo>
                  <a:cubicBezTo>
                    <a:pt x="1759" y="2587"/>
                    <a:pt x="1785" y="2518"/>
                    <a:pt x="1776" y="2448"/>
                  </a:cubicBezTo>
                  <a:cubicBezTo>
                    <a:pt x="1759" y="2318"/>
                    <a:pt x="1637" y="2284"/>
                    <a:pt x="1516" y="2275"/>
                  </a:cubicBezTo>
                  <a:cubicBezTo>
                    <a:pt x="1620" y="1972"/>
                    <a:pt x="1196" y="1738"/>
                    <a:pt x="1161" y="1452"/>
                  </a:cubicBezTo>
                  <a:cubicBezTo>
                    <a:pt x="1135" y="1305"/>
                    <a:pt x="1144" y="1123"/>
                    <a:pt x="1005" y="1036"/>
                  </a:cubicBezTo>
                  <a:cubicBezTo>
                    <a:pt x="972" y="1017"/>
                    <a:pt x="940" y="1007"/>
                    <a:pt x="908" y="1007"/>
                  </a:cubicBezTo>
                  <a:cubicBezTo>
                    <a:pt x="897" y="1007"/>
                    <a:pt x="886" y="1008"/>
                    <a:pt x="875" y="1010"/>
                  </a:cubicBezTo>
                  <a:cubicBezTo>
                    <a:pt x="979" y="820"/>
                    <a:pt x="1204" y="681"/>
                    <a:pt x="1135" y="447"/>
                  </a:cubicBezTo>
                  <a:cubicBezTo>
                    <a:pt x="1126" y="421"/>
                    <a:pt x="1109" y="404"/>
                    <a:pt x="1092" y="404"/>
                  </a:cubicBezTo>
                  <a:cubicBezTo>
                    <a:pt x="1031" y="391"/>
                    <a:pt x="970" y="384"/>
                    <a:pt x="911" y="384"/>
                  </a:cubicBezTo>
                  <a:cubicBezTo>
                    <a:pt x="851" y="384"/>
                    <a:pt x="793" y="391"/>
                    <a:pt x="736" y="404"/>
                  </a:cubicBezTo>
                  <a:cubicBezTo>
                    <a:pt x="754" y="326"/>
                    <a:pt x="806" y="265"/>
                    <a:pt x="875" y="239"/>
                  </a:cubicBezTo>
                  <a:cubicBezTo>
                    <a:pt x="892" y="230"/>
                    <a:pt x="901" y="204"/>
                    <a:pt x="901" y="187"/>
                  </a:cubicBezTo>
                  <a:cubicBezTo>
                    <a:pt x="901" y="80"/>
                    <a:pt x="821" y="1"/>
                    <a:pt x="719" y="1"/>
                  </a:cubicBezTo>
                  <a:close/>
                </a:path>
              </a:pathLst>
            </a:custGeom>
            <a:solidFill>
              <a:srgbClr val="FFFFFF">
                <a:alpha val="28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3"/>
            <p:cNvSpPr/>
            <p:nvPr/>
          </p:nvSpPr>
          <p:spPr>
            <a:xfrm>
              <a:off x="-2559835" y="1633740"/>
              <a:ext cx="62744" cy="85488"/>
            </a:xfrm>
            <a:custGeom>
              <a:avLst/>
              <a:gdLst/>
              <a:ahLst/>
              <a:cxnLst/>
              <a:rect l="l" t="t" r="r" b="b"/>
              <a:pathLst>
                <a:path w="1136" h="1548" extrusionOk="0">
                  <a:moveTo>
                    <a:pt x="837" y="0"/>
                  </a:moveTo>
                  <a:cubicBezTo>
                    <a:pt x="796" y="0"/>
                    <a:pt x="755" y="13"/>
                    <a:pt x="720" y="38"/>
                  </a:cubicBezTo>
                  <a:cubicBezTo>
                    <a:pt x="711" y="38"/>
                    <a:pt x="711" y="47"/>
                    <a:pt x="702" y="47"/>
                  </a:cubicBezTo>
                  <a:lnTo>
                    <a:pt x="330" y="324"/>
                  </a:lnTo>
                  <a:cubicBezTo>
                    <a:pt x="295" y="350"/>
                    <a:pt x="295" y="394"/>
                    <a:pt x="321" y="420"/>
                  </a:cubicBezTo>
                  <a:cubicBezTo>
                    <a:pt x="339" y="446"/>
                    <a:pt x="365" y="463"/>
                    <a:pt x="391" y="480"/>
                  </a:cubicBezTo>
                  <a:cubicBezTo>
                    <a:pt x="353" y="493"/>
                    <a:pt x="310" y="501"/>
                    <a:pt x="269" y="501"/>
                  </a:cubicBezTo>
                  <a:cubicBezTo>
                    <a:pt x="254" y="501"/>
                    <a:pt x="240" y="500"/>
                    <a:pt x="226" y="497"/>
                  </a:cubicBezTo>
                  <a:cubicBezTo>
                    <a:pt x="208" y="491"/>
                    <a:pt x="188" y="488"/>
                    <a:pt x="168" y="488"/>
                  </a:cubicBezTo>
                  <a:cubicBezTo>
                    <a:pt x="132" y="488"/>
                    <a:pt x="95" y="498"/>
                    <a:pt x="61" y="515"/>
                  </a:cubicBezTo>
                  <a:cubicBezTo>
                    <a:pt x="18" y="549"/>
                    <a:pt x="1" y="601"/>
                    <a:pt x="27" y="645"/>
                  </a:cubicBezTo>
                  <a:cubicBezTo>
                    <a:pt x="44" y="697"/>
                    <a:pt x="165" y="757"/>
                    <a:pt x="157" y="809"/>
                  </a:cubicBezTo>
                  <a:cubicBezTo>
                    <a:pt x="157" y="827"/>
                    <a:pt x="113" y="853"/>
                    <a:pt x="105" y="879"/>
                  </a:cubicBezTo>
                  <a:cubicBezTo>
                    <a:pt x="87" y="896"/>
                    <a:pt x="87" y="922"/>
                    <a:pt x="87" y="948"/>
                  </a:cubicBezTo>
                  <a:cubicBezTo>
                    <a:pt x="87" y="1026"/>
                    <a:pt x="148" y="1061"/>
                    <a:pt x="122" y="1147"/>
                  </a:cubicBezTo>
                  <a:cubicBezTo>
                    <a:pt x="96" y="1260"/>
                    <a:pt x="27" y="1381"/>
                    <a:pt x="122" y="1476"/>
                  </a:cubicBezTo>
                  <a:cubicBezTo>
                    <a:pt x="173" y="1523"/>
                    <a:pt x="237" y="1547"/>
                    <a:pt x="302" y="1547"/>
                  </a:cubicBezTo>
                  <a:cubicBezTo>
                    <a:pt x="357" y="1547"/>
                    <a:pt x="412" y="1530"/>
                    <a:pt x="460" y="1494"/>
                  </a:cubicBezTo>
                  <a:cubicBezTo>
                    <a:pt x="624" y="1398"/>
                    <a:pt x="780" y="1295"/>
                    <a:pt x="928" y="1182"/>
                  </a:cubicBezTo>
                  <a:cubicBezTo>
                    <a:pt x="1049" y="1104"/>
                    <a:pt x="1118" y="974"/>
                    <a:pt x="1118" y="835"/>
                  </a:cubicBezTo>
                  <a:cubicBezTo>
                    <a:pt x="1118" y="801"/>
                    <a:pt x="1110" y="766"/>
                    <a:pt x="1101" y="740"/>
                  </a:cubicBezTo>
                  <a:cubicBezTo>
                    <a:pt x="1084" y="705"/>
                    <a:pt x="1032" y="653"/>
                    <a:pt x="1040" y="619"/>
                  </a:cubicBezTo>
                  <a:cubicBezTo>
                    <a:pt x="1049" y="558"/>
                    <a:pt x="1118" y="523"/>
                    <a:pt x="1127" y="454"/>
                  </a:cubicBezTo>
                  <a:cubicBezTo>
                    <a:pt x="1136" y="394"/>
                    <a:pt x="1101" y="359"/>
                    <a:pt x="1066" y="316"/>
                  </a:cubicBezTo>
                  <a:cubicBezTo>
                    <a:pt x="1023" y="264"/>
                    <a:pt x="1049" y="177"/>
                    <a:pt x="1014" y="108"/>
                  </a:cubicBezTo>
                  <a:cubicBezTo>
                    <a:pt x="976" y="37"/>
                    <a:pt x="907" y="0"/>
                    <a:pt x="837" y="0"/>
                  </a:cubicBezTo>
                  <a:close/>
                </a:path>
              </a:pathLst>
            </a:custGeom>
            <a:solidFill>
              <a:srgbClr val="FFFFFF">
                <a:alpha val="28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3"/>
            <p:cNvSpPr/>
            <p:nvPr/>
          </p:nvSpPr>
          <p:spPr>
            <a:xfrm>
              <a:off x="-5009691" y="1281786"/>
              <a:ext cx="1409202" cy="1220196"/>
            </a:xfrm>
            <a:custGeom>
              <a:avLst/>
              <a:gdLst/>
              <a:ahLst/>
              <a:cxnLst/>
              <a:rect l="l" t="t" r="r" b="b"/>
              <a:pathLst>
                <a:path w="25514" h="22095" extrusionOk="0">
                  <a:moveTo>
                    <a:pt x="23227" y="12762"/>
                  </a:moveTo>
                  <a:cubicBezTo>
                    <a:pt x="23218" y="12770"/>
                    <a:pt x="23209" y="12770"/>
                    <a:pt x="23201" y="12770"/>
                  </a:cubicBezTo>
                  <a:lnTo>
                    <a:pt x="23201" y="12762"/>
                  </a:lnTo>
                  <a:close/>
                  <a:moveTo>
                    <a:pt x="16616" y="1"/>
                  </a:moveTo>
                  <a:cubicBezTo>
                    <a:pt x="16602" y="1"/>
                    <a:pt x="16587" y="4"/>
                    <a:pt x="16573" y="9"/>
                  </a:cubicBezTo>
                  <a:cubicBezTo>
                    <a:pt x="16235" y="191"/>
                    <a:pt x="16192" y="633"/>
                    <a:pt x="16183" y="988"/>
                  </a:cubicBezTo>
                  <a:cubicBezTo>
                    <a:pt x="16183" y="1187"/>
                    <a:pt x="16201" y="1395"/>
                    <a:pt x="16348" y="1543"/>
                  </a:cubicBezTo>
                  <a:cubicBezTo>
                    <a:pt x="16461" y="1655"/>
                    <a:pt x="16608" y="1724"/>
                    <a:pt x="16773" y="1742"/>
                  </a:cubicBezTo>
                  <a:cubicBezTo>
                    <a:pt x="16712" y="1898"/>
                    <a:pt x="16816" y="2097"/>
                    <a:pt x="16755" y="2262"/>
                  </a:cubicBezTo>
                  <a:cubicBezTo>
                    <a:pt x="16721" y="2322"/>
                    <a:pt x="16677" y="2383"/>
                    <a:pt x="16625" y="2426"/>
                  </a:cubicBezTo>
                  <a:cubicBezTo>
                    <a:pt x="16582" y="2478"/>
                    <a:pt x="16547" y="2539"/>
                    <a:pt x="16539" y="2608"/>
                  </a:cubicBezTo>
                  <a:cubicBezTo>
                    <a:pt x="16539" y="2686"/>
                    <a:pt x="16547" y="2764"/>
                    <a:pt x="16565" y="2842"/>
                  </a:cubicBezTo>
                  <a:cubicBezTo>
                    <a:pt x="16573" y="2885"/>
                    <a:pt x="16565" y="2929"/>
                    <a:pt x="16539" y="2963"/>
                  </a:cubicBezTo>
                  <a:cubicBezTo>
                    <a:pt x="16530" y="2972"/>
                    <a:pt x="16521" y="2981"/>
                    <a:pt x="16521" y="2981"/>
                  </a:cubicBezTo>
                  <a:cubicBezTo>
                    <a:pt x="16569" y="2652"/>
                    <a:pt x="16313" y="2360"/>
                    <a:pt x="15993" y="2360"/>
                  </a:cubicBezTo>
                  <a:cubicBezTo>
                    <a:pt x="15967" y="2360"/>
                    <a:pt x="15941" y="2362"/>
                    <a:pt x="15915" y="2366"/>
                  </a:cubicBezTo>
                  <a:cubicBezTo>
                    <a:pt x="15847" y="2374"/>
                    <a:pt x="15837" y="2481"/>
                    <a:pt x="15893" y="2511"/>
                  </a:cubicBezTo>
                  <a:lnTo>
                    <a:pt x="15893" y="2511"/>
                  </a:lnTo>
                  <a:cubicBezTo>
                    <a:pt x="15886" y="2507"/>
                    <a:pt x="15881" y="2506"/>
                    <a:pt x="15877" y="2506"/>
                  </a:cubicBezTo>
                  <a:cubicBezTo>
                    <a:pt x="15864" y="2506"/>
                    <a:pt x="15862" y="2520"/>
                    <a:pt x="15837" y="2539"/>
                  </a:cubicBezTo>
                  <a:cubicBezTo>
                    <a:pt x="15811" y="2556"/>
                    <a:pt x="15785" y="2565"/>
                    <a:pt x="15759" y="2573"/>
                  </a:cubicBezTo>
                  <a:cubicBezTo>
                    <a:pt x="15690" y="2591"/>
                    <a:pt x="15629" y="2608"/>
                    <a:pt x="15568" y="2625"/>
                  </a:cubicBezTo>
                  <a:cubicBezTo>
                    <a:pt x="15430" y="2660"/>
                    <a:pt x="15300" y="2677"/>
                    <a:pt x="15161" y="2695"/>
                  </a:cubicBezTo>
                  <a:cubicBezTo>
                    <a:pt x="15140" y="2696"/>
                    <a:pt x="15118" y="2697"/>
                    <a:pt x="15096" y="2697"/>
                  </a:cubicBezTo>
                  <a:cubicBezTo>
                    <a:pt x="14988" y="2697"/>
                    <a:pt x="14880" y="2679"/>
                    <a:pt x="14771" y="2643"/>
                  </a:cubicBezTo>
                  <a:cubicBezTo>
                    <a:pt x="14641" y="2599"/>
                    <a:pt x="14537" y="2513"/>
                    <a:pt x="14416" y="2461"/>
                  </a:cubicBezTo>
                  <a:cubicBezTo>
                    <a:pt x="14344" y="2434"/>
                    <a:pt x="14271" y="2421"/>
                    <a:pt x="14198" y="2421"/>
                  </a:cubicBezTo>
                  <a:cubicBezTo>
                    <a:pt x="13945" y="2421"/>
                    <a:pt x="13707" y="2576"/>
                    <a:pt x="13619" y="2825"/>
                  </a:cubicBezTo>
                  <a:cubicBezTo>
                    <a:pt x="13503" y="2750"/>
                    <a:pt x="13372" y="2712"/>
                    <a:pt x="13236" y="2712"/>
                  </a:cubicBezTo>
                  <a:cubicBezTo>
                    <a:pt x="13200" y="2712"/>
                    <a:pt x="13162" y="2715"/>
                    <a:pt x="13125" y="2721"/>
                  </a:cubicBezTo>
                  <a:cubicBezTo>
                    <a:pt x="12939" y="2739"/>
                    <a:pt x="12699" y="2840"/>
                    <a:pt x="12486" y="2840"/>
                  </a:cubicBezTo>
                  <a:cubicBezTo>
                    <a:pt x="12391" y="2840"/>
                    <a:pt x="12301" y="2820"/>
                    <a:pt x="12224" y="2764"/>
                  </a:cubicBezTo>
                  <a:cubicBezTo>
                    <a:pt x="12146" y="2703"/>
                    <a:pt x="12060" y="2582"/>
                    <a:pt x="12094" y="2478"/>
                  </a:cubicBezTo>
                  <a:cubicBezTo>
                    <a:pt x="12112" y="2418"/>
                    <a:pt x="12172" y="2383"/>
                    <a:pt x="12216" y="2331"/>
                  </a:cubicBezTo>
                  <a:cubicBezTo>
                    <a:pt x="12250" y="2288"/>
                    <a:pt x="12268" y="2236"/>
                    <a:pt x="12268" y="2184"/>
                  </a:cubicBezTo>
                  <a:cubicBezTo>
                    <a:pt x="12259" y="2071"/>
                    <a:pt x="12198" y="1976"/>
                    <a:pt x="12094" y="1924"/>
                  </a:cubicBezTo>
                  <a:cubicBezTo>
                    <a:pt x="12022" y="1893"/>
                    <a:pt x="11943" y="1877"/>
                    <a:pt x="11863" y="1877"/>
                  </a:cubicBezTo>
                  <a:cubicBezTo>
                    <a:pt x="11810" y="1877"/>
                    <a:pt x="11756" y="1884"/>
                    <a:pt x="11704" y="1898"/>
                  </a:cubicBezTo>
                  <a:cubicBezTo>
                    <a:pt x="11630" y="1911"/>
                    <a:pt x="11554" y="1918"/>
                    <a:pt x="11478" y="1918"/>
                  </a:cubicBezTo>
                  <a:cubicBezTo>
                    <a:pt x="11213" y="1918"/>
                    <a:pt x="10950" y="1836"/>
                    <a:pt x="10734" y="1681"/>
                  </a:cubicBezTo>
                  <a:cubicBezTo>
                    <a:pt x="10646" y="1517"/>
                    <a:pt x="10479" y="1424"/>
                    <a:pt x="10308" y="1424"/>
                  </a:cubicBezTo>
                  <a:cubicBezTo>
                    <a:pt x="10226" y="1424"/>
                    <a:pt x="10143" y="1446"/>
                    <a:pt x="10067" y="1491"/>
                  </a:cubicBezTo>
                  <a:cubicBezTo>
                    <a:pt x="10006" y="1525"/>
                    <a:pt x="9954" y="1568"/>
                    <a:pt x="9911" y="1620"/>
                  </a:cubicBezTo>
                  <a:cubicBezTo>
                    <a:pt x="9866" y="1665"/>
                    <a:pt x="9841" y="1724"/>
                    <a:pt x="9792" y="1724"/>
                  </a:cubicBezTo>
                  <a:cubicBezTo>
                    <a:pt x="9774" y="1724"/>
                    <a:pt x="9754" y="1717"/>
                    <a:pt x="9729" y="1698"/>
                  </a:cubicBezTo>
                  <a:cubicBezTo>
                    <a:pt x="9669" y="1638"/>
                    <a:pt x="9608" y="1568"/>
                    <a:pt x="9565" y="1499"/>
                  </a:cubicBezTo>
                  <a:cubicBezTo>
                    <a:pt x="9504" y="1421"/>
                    <a:pt x="9443" y="1343"/>
                    <a:pt x="9383" y="1257"/>
                  </a:cubicBezTo>
                  <a:cubicBezTo>
                    <a:pt x="9368" y="1230"/>
                    <a:pt x="9341" y="1217"/>
                    <a:pt x="9314" y="1217"/>
                  </a:cubicBezTo>
                  <a:cubicBezTo>
                    <a:pt x="9280" y="1217"/>
                    <a:pt x="9245" y="1239"/>
                    <a:pt x="9235" y="1283"/>
                  </a:cubicBezTo>
                  <a:cubicBezTo>
                    <a:pt x="9235" y="1284"/>
                    <a:pt x="9233" y="1285"/>
                    <a:pt x="9230" y="1285"/>
                  </a:cubicBezTo>
                  <a:cubicBezTo>
                    <a:pt x="9204" y="1285"/>
                    <a:pt x="9096" y="1213"/>
                    <a:pt x="9088" y="1205"/>
                  </a:cubicBezTo>
                  <a:cubicBezTo>
                    <a:pt x="9045" y="1179"/>
                    <a:pt x="8993" y="1161"/>
                    <a:pt x="8932" y="1161"/>
                  </a:cubicBezTo>
                  <a:cubicBezTo>
                    <a:pt x="8820" y="1161"/>
                    <a:pt x="8698" y="1187"/>
                    <a:pt x="8594" y="1257"/>
                  </a:cubicBezTo>
                  <a:cubicBezTo>
                    <a:pt x="8490" y="1317"/>
                    <a:pt x="8395" y="1404"/>
                    <a:pt x="8282" y="1456"/>
                  </a:cubicBezTo>
                  <a:cubicBezTo>
                    <a:pt x="8232" y="1485"/>
                    <a:pt x="8170" y="1501"/>
                    <a:pt x="8106" y="1501"/>
                  </a:cubicBezTo>
                  <a:cubicBezTo>
                    <a:pt x="8093" y="1501"/>
                    <a:pt x="8079" y="1501"/>
                    <a:pt x="8066" y="1499"/>
                  </a:cubicBezTo>
                  <a:cubicBezTo>
                    <a:pt x="8049" y="1493"/>
                    <a:pt x="8032" y="1490"/>
                    <a:pt x="8013" y="1490"/>
                  </a:cubicBezTo>
                  <a:cubicBezTo>
                    <a:pt x="7983" y="1490"/>
                    <a:pt x="7951" y="1497"/>
                    <a:pt x="7919" y="1508"/>
                  </a:cubicBezTo>
                  <a:cubicBezTo>
                    <a:pt x="7841" y="1543"/>
                    <a:pt x="7815" y="1629"/>
                    <a:pt x="7763" y="1690"/>
                  </a:cubicBezTo>
                  <a:cubicBezTo>
                    <a:pt x="7726" y="1730"/>
                    <a:pt x="7676" y="1739"/>
                    <a:pt x="7623" y="1739"/>
                  </a:cubicBezTo>
                  <a:cubicBezTo>
                    <a:pt x="7586" y="1739"/>
                    <a:pt x="7548" y="1735"/>
                    <a:pt x="7511" y="1735"/>
                  </a:cubicBezTo>
                  <a:cubicBezTo>
                    <a:pt x="7487" y="1735"/>
                    <a:pt x="7464" y="1736"/>
                    <a:pt x="7442" y="1742"/>
                  </a:cubicBezTo>
                  <a:cubicBezTo>
                    <a:pt x="7355" y="1750"/>
                    <a:pt x="7286" y="1820"/>
                    <a:pt x="7260" y="1898"/>
                  </a:cubicBezTo>
                  <a:cubicBezTo>
                    <a:pt x="7252" y="1950"/>
                    <a:pt x="7286" y="1993"/>
                    <a:pt x="7321" y="2028"/>
                  </a:cubicBezTo>
                  <a:lnTo>
                    <a:pt x="7373" y="2106"/>
                  </a:lnTo>
                  <a:cubicBezTo>
                    <a:pt x="7087" y="2080"/>
                    <a:pt x="6818" y="1967"/>
                    <a:pt x="6593" y="1794"/>
                  </a:cubicBezTo>
                  <a:cubicBezTo>
                    <a:pt x="6472" y="1690"/>
                    <a:pt x="6342" y="1620"/>
                    <a:pt x="6195" y="1568"/>
                  </a:cubicBezTo>
                  <a:cubicBezTo>
                    <a:pt x="6030" y="1517"/>
                    <a:pt x="5857" y="1543"/>
                    <a:pt x="5701" y="1456"/>
                  </a:cubicBezTo>
                  <a:cubicBezTo>
                    <a:pt x="5562" y="1387"/>
                    <a:pt x="5441" y="1274"/>
                    <a:pt x="5311" y="1205"/>
                  </a:cubicBezTo>
                  <a:cubicBezTo>
                    <a:pt x="5164" y="1118"/>
                    <a:pt x="5008" y="1066"/>
                    <a:pt x="4852" y="1031"/>
                  </a:cubicBezTo>
                  <a:cubicBezTo>
                    <a:pt x="4761" y="1017"/>
                    <a:pt x="4671" y="1011"/>
                    <a:pt x="4578" y="1011"/>
                  </a:cubicBezTo>
                  <a:cubicBezTo>
                    <a:pt x="4503" y="1011"/>
                    <a:pt x="4427" y="1015"/>
                    <a:pt x="4349" y="1023"/>
                  </a:cubicBezTo>
                  <a:cubicBezTo>
                    <a:pt x="4323" y="1024"/>
                    <a:pt x="4295" y="1025"/>
                    <a:pt x="4266" y="1025"/>
                  </a:cubicBezTo>
                  <a:cubicBezTo>
                    <a:pt x="4129" y="1025"/>
                    <a:pt x="3971" y="998"/>
                    <a:pt x="3942" y="841"/>
                  </a:cubicBezTo>
                  <a:cubicBezTo>
                    <a:pt x="3933" y="797"/>
                    <a:pt x="3899" y="771"/>
                    <a:pt x="3864" y="771"/>
                  </a:cubicBezTo>
                  <a:cubicBezTo>
                    <a:pt x="3535" y="771"/>
                    <a:pt x="3214" y="745"/>
                    <a:pt x="2894" y="702"/>
                  </a:cubicBezTo>
                  <a:cubicBezTo>
                    <a:pt x="2902" y="633"/>
                    <a:pt x="2885" y="555"/>
                    <a:pt x="2851" y="494"/>
                  </a:cubicBezTo>
                  <a:cubicBezTo>
                    <a:pt x="2807" y="440"/>
                    <a:pt x="2739" y="409"/>
                    <a:pt x="2671" y="409"/>
                  </a:cubicBezTo>
                  <a:cubicBezTo>
                    <a:pt x="2631" y="409"/>
                    <a:pt x="2591" y="420"/>
                    <a:pt x="2556" y="442"/>
                  </a:cubicBezTo>
                  <a:cubicBezTo>
                    <a:pt x="2426" y="538"/>
                    <a:pt x="2305" y="642"/>
                    <a:pt x="2192" y="754"/>
                  </a:cubicBezTo>
                  <a:cubicBezTo>
                    <a:pt x="2079" y="858"/>
                    <a:pt x="1950" y="1014"/>
                    <a:pt x="1794" y="1040"/>
                  </a:cubicBezTo>
                  <a:cubicBezTo>
                    <a:pt x="1516" y="1075"/>
                    <a:pt x="1360" y="1283"/>
                    <a:pt x="1265" y="1525"/>
                  </a:cubicBezTo>
                  <a:cubicBezTo>
                    <a:pt x="1213" y="1672"/>
                    <a:pt x="1152" y="1820"/>
                    <a:pt x="1066" y="1950"/>
                  </a:cubicBezTo>
                  <a:cubicBezTo>
                    <a:pt x="999" y="2030"/>
                    <a:pt x="896" y="2100"/>
                    <a:pt x="793" y="2100"/>
                  </a:cubicBezTo>
                  <a:cubicBezTo>
                    <a:pt x="762" y="2100"/>
                    <a:pt x="732" y="2094"/>
                    <a:pt x="702" y="2080"/>
                  </a:cubicBezTo>
                  <a:cubicBezTo>
                    <a:pt x="689" y="2075"/>
                    <a:pt x="676" y="2073"/>
                    <a:pt x="664" y="2073"/>
                  </a:cubicBezTo>
                  <a:cubicBezTo>
                    <a:pt x="652" y="2073"/>
                    <a:pt x="641" y="2075"/>
                    <a:pt x="633" y="2080"/>
                  </a:cubicBezTo>
                  <a:cubicBezTo>
                    <a:pt x="619" y="2073"/>
                    <a:pt x="605" y="2070"/>
                    <a:pt x="592" y="2070"/>
                  </a:cubicBezTo>
                  <a:cubicBezTo>
                    <a:pt x="539" y="2070"/>
                    <a:pt x="496" y="2119"/>
                    <a:pt x="503" y="2175"/>
                  </a:cubicBezTo>
                  <a:cubicBezTo>
                    <a:pt x="511" y="2236"/>
                    <a:pt x="477" y="2305"/>
                    <a:pt x="416" y="2331"/>
                  </a:cubicBezTo>
                  <a:cubicBezTo>
                    <a:pt x="364" y="2366"/>
                    <a:pt x="364" y="2443"/>
                    <a:pt x="416" y="2478"/>
                  </a:cubicBezTo>
                  <a:cubicBezTo>
                    <a:pt x="589" y="2599"/>
                    <a:pt x="728" y="2747"/>
                    <a:pt x="841" y="2920"/>
                  </a:cubicBezTo>
                  <a:cubicBezTo>
                    <a:pt x="927" y="3059"/>
                    <a:pt x="988" y="3267"/>
                    <a:pt x="1178" y="3293"/>
                  </a:cubicBezTo>
                  <a:cubicBezTo>
                    <a:pt x="1184" y="3293"/>
                    <a:pt x="1190" y="3293"/>
                    <a:pt x="1196" y="3293"/>
                  </a:cubicBezTo>
                  <a:cubicBezTo>
                    <a:pt x="1245" y="3293"/>
                    <a:pt x="1291" y="3276"/>
                    <a:pt x="1334" y="3276"/>
                  </a:cubicBezTo>
                  <a:cubicBezTo>
                    <a:pt x="1369" y="3276"/>
                    <a:pt x="1401" y="3287"/>
                    <a:pt x="1430" y="3327"/>
                  </a:cubicBezTo>
                  <a:cubicBezTo>
                    <a:pt x="1499" y="3405"/>
                    <a:pt x="1534" y="3500"/>
                    <a:pt x="1525" y="3604"/>
                  </a:cubicBezTo>
                  <a:cubicBezTo>
                    <a:pt x="1502" y="3678"/>
                    <a:pt x="1419" y="3712"/>
                    <a:pt x="1330" y="3712"/>
                  </a:cubicBezTo>
                  <a:cubicBezTo>
                    <a:pt x="1189" y="3712"/>
                    <a:pt x="1032" y="3627"/>
                    <a:pt x="1075" y="3483"/>
                  </a:cubicBezTo>
                  <a:cubicBezTo>
                    <a:pt x="1088" y="3428"/>
                    <a:pt x="1041" y="3378"/>
                    <a:pt x="991" y="3378"/>
                  </a:cubicBezTo>
                  <a:cubicBezTo>
                    <a:pt x="978" y="3378"/>
                    <a:pt x="965" y="3381"/>
                    <a:pt x="953" y="3388"/>
                  </a:cubicBezTo>
                  <a:lnTo>
                    <a:pt x="52" y="3951"/>
                  </a:lnTo>
                  <a:cubicBezTo>
                    <a:pt x="9" y="3977"/>
                    <a:pt x="0" y="4029"/>
                    <a:pt x="18" y="4064"/>
                  </a:cubicBezTo>
                  <a:cubicBezTo>
                    <a:pt x="44" y="4116"/>
                    <a:pt x="87" y="4150"/>
                    <a:pt x="139" y="4168"/>
                  </a:cubicBezTo>
                  <a:cubicBezTo>
                    <a:pt x="191" y="4176"/>
                    <a:pt x="251" y="4194"/>
                    <a:pt x="303" y="4211"/>
                  </a:cubicBezTo>
                  <a:cubicBezTo>
                    <a:pt x="364" y="4245"/>
                    <a:pt x="303" y="4349"/>
                    <a:pt x="312" y="4419"/>
                  </a:cubicBezTo>
                  <a:cubicBezTo>
                    <a:pt x="321" y="4471"/>
                    <a:pt x="347" y="4531"/>
                    <a:pt x="390" y="4566"/>
                  </a:cubicBezTo>
                  <a:cubicBezTo>
                    <a:pt x="477" y="4638"/>
                    <a:pt x="581" y="4674"/>
                    <a:pt x="689" y="4674"/>
                  </a:cubicBezTo>
                  <a:cubicBezTo>
                    <a:pt x="711" y="4674"/>
                    <a:pt x="732" y="4673"/>
                    <a:pt x="754" y="4670"/>
                  </a:cubicBezTo>
                  <a:cubicBezTo>
                    <a:pt x="805" y="4666"/>
                    <a:pt x="874" y="4653"/>
                    <a:pt x="940" y="4653"/>
                  </a:cubicBezTo>
                  <a:cubicBezTo>
                    <a:pt x="1020" y="4653"/>
                    <a:pt x="1097" y="4672"/>
                    <a:pt x="1135" y="4748"/>
                  </a:cubicBezTo>
                  <a:cubicBezTo>
                    <a:pt x="1148" y="4774"/>
                    <a:pt x="1176" y="4787"/>
                    <a:pt x="1204" y="4787"/>
                  </a:cubicBezTo>
                  <a:cubicBezTo>
                    <a:pt x="1233" y="4787"/>
                    <a:pt x="1261" y="4774"/>
                    <a:pt x="1274" y="4748"/>
                  </a:cubicBezTo>
                  <a:cubicBezTo>
                    <a:pt x="1334" y="4627"/>
                    <a:pt x="1456" y="4540"/>
                    <a:pt x="1586" y="4540"/>
                  </a:cubicBezTo>
                  <a:cubicBezTo>
                    <a:pt x="1577" y="4566"/>
                    <a:pt x="1560" y="4592"/>
                    <a:pt x="1542" y="4618"/>
                  </a:cubicBezTo>
                  <a:cubicBezTo>
                    <a:pt x="1516" y="4670"/>
                    <a:pt x="1534" y="4731"/>
                    <a:pt x="1594" y="4748"/>
                  </a:cubicBezTo>
                  <a:cubicBezTo>
                    <a:pt x="1681" y="4774"/>
                    <a:pt x="1681" y="4904"/>
                    <a:pt x="1638" y="4973"/>
                  </a:cubicBezTo>
                  <a:cubicBezTo>
                    <a:pt x="1568" y="5060"/>
                    <a:pt x="1464" y="5112"/>
                    <a:pt x="1352" y="5112"/>
                  </a:cubicBezTo>
                  <a:cubicBezTo>
                    <a:pt x="1239" y="5112"/>
                    <a:pt x="1135" y="5120"/>
                    <a:pt x="1023" y="5138"/>
                  </a:cubicBezTo>
                  <a:cubicBezTo>
                    <a:pt x="927" y="5198"/>
                    <a:pt x="849" y="5276"/>
                    <a:pt x="797" y="5380"/>
                  </a:cubicBezTo>
                  <a:lnTo>
                    <a:pt x="563" y="5736"/>
                  </a:lnTo>
                  <a:cubicBezTo>
                    <a:pt x="485" y="5822"/>
                    <a:pt x="442" y="5926"/>
                    <a:pt x="425" y="6047"/>
                  </a:cubicBezTo>
                  <a:cubicBezTo>
                    <a:pt x="433" y="6134"/>
                    <a:pt x="485" y="6212"/>
                    <a:pt x="563" y="6264"/>
                  </a:cubicBezTo>
                  <a:cubicBezTo>
                    <a:pt x="598" y="6281"/>
                    <a:pt x="641" y="6299"/>
                    <a:pt x="676" y="6325"/>
                  </a:cubicBezTo>
                  <a:cubicBezTo>
                    <a:pt x="693" y="6342"/>
                    <a:pt x="711" y="6359"/>
                    <a:pt x="719" y="6377"/>
                  </a:cubicBezTo>
                  <a:cubicBezTo>
                    <a:pt x="728" y="6394"/>
                    <a:pt x="711" y="6420"/>
                    <a:pt x="737" y="6420"/>
                  </a:cubicBezTo>
                  <a:cubicBezTo>
                    <a:pt x="667" y="6420"/>
                    <a:pt x="633" y="6489"/>
                    <a:pt x="659" y="6541"/>
                  </a:cubicBezTo>
                  <a:cubicBezTo>
                    <a:pt x="763" y="6715"/>
                    <a:pt x="901" y="6905"/>
                    <a:pt x="1101" y="6957"/>
                  </a:cubicBezTo>
                  <a:cubicBezTo>
                    <a:pt x="1126" y="6961"/>
                    <a:pt x="1150" y="6964"/>
                    <a:pt x="1173" y="6964"/>
                  </a:cubicBezTo>
                  <a:cubicBezTo>
                    <a:pt x="1196" y="6964"/>
                    <a:pt x="1217" y="6961"/>
                    <a:pt x="1239" y="6957"/>
                  </a:cubicBezTo>
                  <a:cubicBezTo>
                    <a:pt x="1270" y="6957"/>
                    <a:pt x="1306" y="6942"/>
                    <a:pt x="1336" y="6942"/>
                  </a:cubicBezTo>
                  <a:cubicBezTo>
                    <a:pt x="1358" y="6942"/>
                    <a:pt x="1376" y="6949"/>
                    <a:pt x="1386" y="6974"/>
                  </a:cubicBezTo>
                  <a:cubicBezTo>
                    <a:pt x="1395" y="7035"/>
                    <a:pt x="1404" y="7104"/>
                    <a:pt x="1395" y="7174"/>
                  </a:cubicBezTo>
                  <a:cubicBezTo>
                    <a:pt x="1395" y="7243"/>
                    <a:pt x="1386" y="7321"/>
                    <a:pt x="1378" y="7390"/>
                  </a:cubicBezTo>
                  <a:cubicBezTo>
                    <a:pt x="1369" y="7416"/>
                    <a:pt x="1386" y="7442"/>
                    <a:pt x="1412" y="7460"/>
                  </a:cubicBezTo>
                  <a:cubicBezTo>
                    <a:pt x="1466" y="7490"/>
                    <a:pt x="1524" y="7506"/>
                    <a:pt x="1580" y="7506"/>
                  </a:cubicBezTo>
                  <a:cubicBezTo>
                    <a:pt x="1650" y="7506"/>
                    <a:pt x="1718" y="7482"/>
                    <a:pt x="1776" y="7434"/>
                  </a:cubicBezTo>
                  <a:cubicBezTo>
                    <a:pt x="1811" y="7408"/>
                    <a:pt x="1872" y="7312"/>
                    <a:pt x="1915" y="7312"/>
                  </a:cubicBezTo>
                  <a:cubicBezTo>
                    <a:pt x="1917" y="7312"/>
                    <a:pt x="1920" y="7312"/>
                    <a:pt x="1922" y="7312"/>
                  </a:cubicBezTo>
                  <a:cubicBezTo>
                    <a:pt x="1986" y="7312"/>
                    <a:pt x="2011" y="7418"/>
                    <a:pt x="2027" y="7468"/>
                  </a:cubicBezTo>
                  <a:cubicBezTo>
                    <a:pt x="2034" y="7506"/>
                    <a:pt x="2068" y="7530"/>
                    <a:pt x="2106" y="7530"/>
                  </a:cubicBezTo>
                  <a:cubicBezTo>
                    <a:pt x="2120" y="7530"/>
                    <a:pt x="2135" y="7527"/>
                    <a:pt x="2149" y="7520"/>
                  </a:cubicBezTo>
                  <a:cubicBezTo>
                    <a:pt x="2279" y="7460"/>
                    <a:pt x="2409" y="7408"/>
                    <a:pt x="2539" y="7356"/>
                  </a:cubicBezTo>
                  <a:lnTo>
                    <a:pt x="2539" y="7356"/>
                  </a:lnTo>
                  <a:cubicBezTo>
                    <a:pt x="2478" y="7399"/>
                    <a:pt x="2426" y="7442"/>
                    <a:pt x="2383" y="7494"/>
                  </a:cubicBezTo>
                  <a:cubicBezTo>
                    <a:pt x="2305" y="7624"/>
                    <a:pt x="2400" y="7780"/>
                    <a:pt x="2296" y="7893"/>
                  </a:cubicBezTo>
                  <a:cubicBezTo>
                    <a:pt x="2192" y="8005"/>
                    <a:pt x="2053" y="8109"/>
                    <a:pt x="1941" y="8213"/>
                  </a:cubicBezTo>
                  <a:cubicBezTo>
                    <a:pt x="1820" y="8326"/>
                    <a:pt x="1672" y="8456"/>
                    <a:pt x="1534" y="8577"/>
                  </a:cubicBezTo>
                  <a:cubicBezTo>
                    <a:pt x="1478" y="8633"/>
                    <a:pt x="1525" y="8726"/>
                    <a:pt x="1601" y="8726"/>
                  </a:cubicBezTo>
                  <a:cubicBezTo>
                    <a:pt x="1607" y="8726"/>
                    <a:pt x="1614" y="8726"/>
                    <a:pt x="1620" y="8724"/>
                  </a:cubicBezTo>
                  <a:cubicBezTo>
                    <a:pt x="1976" y="8612"/>
                    <a:pt x="2313" y="8439"/>
                    <a:pt x="2608" y="8205"/>
                  </a:cubicBezTo>
                  <a:cubicBezTo>
                    <a:pt x="2669" y="8153"/>
                    <a:pt x="2721" y="8092"/>
                    <a:pt x="2764" y="8023"/>
                  </a:cubicBezTo>
                  <a:cubicBezTo>
                    <a:pt x="2799" y="7936"/>
                    <a:pt x="2851" y="7858"/>
                    <a:pt x="2911" y="7797"/>
                  </a:cubicBezTo>
                  <a:cubicBezTo>
                    <a:pt x="3032" y="7702"/>
                    <a:pt x="3197" y="7668"/>
                    <a:pt x="3301" y="7546"/>
                  </a:cubicBezTo>
                  <a:cubicBezTo>
                    <a:pt x="3396" y="7451"/>
                    <a:pt x="3422" y="7312"/>
                    <a:pt x="3379" y="7191"/>
                  </a:cubicBezTo>
                  <a:cubicBezTo>
                    <a:pt x="3370" y="7165"/>
                    <a:pt x="3327" y="7130"/>
                    <a:pt x="3327" y="7104"/>
                  </a:cubicBezTo>
                  <a:cubicBezTo>
                    <a:pt x="3318" y="7078"/>
                    <a:pt x="3370" y="6992"/>
                    <a:pt x="3388" y="6966"/>
                  </a:cubicBezTo>
                  <a:cubicBezTo>
                    <a:pt x="3440" y="6870"/>
                    <a:pt x="3500" y="6775"/>
                    <a:pt x="3552" y="6689"/>
                  </a:cubicBezTo>
                  <a:lnTo>
                    <a:pt x="3708" y="6403"/>
                  </a:lnTo>
                  <a:cubicBezTo>
                    <a:pt x="3760" y="6316"/>
                    <a:pt x="3795" y="6238"/>
                    <a:pt x="3907" y="6229"/>
                  </a:cubicBezTo>
                  <a:cubicBezTo>
                    <a:pt x="3985" y="6229"/>
                    <a:pt x="4055" y="6221"/>
                    <a:pt x="4133" y="6203"/>
                  </a:cubicBezTo>
                  <a:cubicBezTo>
                    <a:pt x="4133" y="6238"/>
                    <a:pt x="4141" y="6273"/>
                    <a:pt x="4150" y="6307"/>
                  </a:cubicBezTo>
                  <a:cubicBezTo>
                    <a:pt x="3925" y="6420"/>
                    <a:pt x="3760" y="6611"/>
                    <a:pt x="3674" y="6836"/>
                  </a:cubicBezTo>
                  <a:cubicBezTo>
                    <a:pt x="3656" y="6870"/>
                    <a:pt x="3674" y="6914"/>
                    <a:pt x="3708" y="6931"/>
                  </a:cubicBezTo>
                  <a:cubicBezTo>
                    <a:pt x="3769" y="6974"/>
                    <a:pt x="3777" y="7061"/>
                    <a:pt x="3726" y="7113"/>
                  </a:cubicBezTo>
                  <a:cubicBezTo>
                    <a:pt x="3665" y="7156"/>
                    <a:pt x="3674" y="7252"/>
                    <a:pt x="3743" y="7269"/>
                  </a:cubicBezTo>
                  <a:cubicBezTo>
                    <a:pt x="3773" y="7277"/>
                    <a:pt x="3802" y="7281"/>
                    <a:pt x="3830" y="7281"/>
                  </a:cubicBezTo>
                  <a:cubicBezTo>
                    <a:pt x="4008" y="7281"/>
                    <a:pt x="4133" y="7127"/>
                    <a:pt x="4245" y="6992"/>
                  </a:cubicBezTo>
                  <a:cubicBezTo>
                    <a:pt x="4271" y="6948"/>
                    <a:pt x="4315" y="6905"/>
                    <a:pt x="4358" y="6879"/>
                  </a:cubicBezTo>
                  <a:cubicBezTo>
                    <a:pt x="4401" y="6853"/>
                    <a:pt x="4453" y="6836"/>
                    <a:pt x="4514" y="6827"/>
                  </a:cubicBezTo>
                  <a:cubicBezTo>
                    <a:pt x="4601" y="6801"/>
                    <a:pt x="4661" y="6723"/>
                    <a:pt x="4661" y="6628"/>
                  </a:cubicBezTo>
                  <a:cubicBezTo>
                    <a:pt x="4661" y="6585"/>
                    <a:pt x="4652" y="6533"/>
                    <a:pt x="4635" y="6489"/>
                  </a:cubicBezTo>
                  <a:cubicBezTo>
                    <a:pt x="4635" y="6472"/>
                    <a:pt x="4626" y="6446"/>
                    <a:pt x="4626" y="6420"/>
                  </a:cubicBezTo>
                  <a:lnTo>
                    <a:pt x="4626" y="6394"/>
                  </a:lnTo>
                  <a:cubicBezTo>
                    <a:pt x="4631" y="6380"/>
                    <a:pt x="4636" y="6373"/>
                    <a:pt x="4638" y="6373"/>
                  </a:cubicBezTo>
                  <a:lnTo>
                    <a:pt x="4638" y="6373"/>
                  </a:lnTo>
                  <a:cubicBezTo>
                    <a:pt x="4639" y="6373"/>
                    <a:pt x="4639" y="6378"/>
                    <a:pt x="4635" y="6385"/>
                  </a:cubicBezTo>
                  <a:cubicBezTo>
                    <a:pt x="4652" y="6420"/>
                    <a:pt x="4678" y="6455"/>
                    <a:pt x="4704" y="6489"/>
                  </a:cubicBezTo>
                  <a:cubicBezTo>
                    <a:pt x="4730" y="6515"/>
                    <a:pt x="4774" y="6533"/>
                    <a:pt x="4808" y="6541"/>
                  </a:cubicBezTo>
                  <a:cubicBezTo>
                    <a:pt x="4830" y="6547"/>
                    <a:pt x="4851" y="6549"/>
                    <a:pt x="4872" y="6549"/>
                  </a:cubicBezTo>
                  <a:cubicBezTo>
                    <a:pt x="4937" y="6549"/>
                    <a:pt x="5000" y="6529"/>
                    <a:pt x="5066" y="6529"/>
                  </a:cubicBezTo>
                  <a:cubicBezTo>
                    <a:pt x="5081" y="6529"/>
                    <a:pt x="5096" y="6530"/>
                    <a:pt x="5112" y="6533"/>
                  </a:cubicBezTo>
                  <a:cubicBezTo>
                    <a:pt x="5216" y="6567"/>
                    <a:pt x="5302" y="6637"/>
                    <a:pt x="5363" y="6732"/>
                  </a:cubicBezTo>
                  <a:cubicBezTo>
                    <a:pt x="5363" y="6758"/>
                    <a:pt x="5380" y="6775"/>
                    <a:pt x="5406" y="6784"/>
                  </a:cubicBezTo>
                  <a:cubicBezTo>
                    <a:pt x="5796" y="6957"/>
                    <a:pt x="6273" y="6784"/>
                    <a:pt x="6619" y="7087"/>
                  </a:cubicBezTo>
                  <a:cubicBezTo>
                    <a:pt x="6966" y="7382"/>
                    <a:pt x="7243" y="7737"/>
                    <a:pt x="7442" y="8144"/>
                  </a:cubicBezTo>
                  <a:cubicBezTo>
                    <a:pt x="7511" y="8326"/>
                    <a:pt x="7624" y="8482"/>
                    <a:pt x="7771" y="8612"/>
                  </a:cubicBezTo>
                  <a:cubicBezTo>
                    <a:pt x="7841" y="8664"/>
                    <a:pt x="7927" y="8698"/>
                    <a:pt x="8014" y="8716"/>
                  </a:cubicBezTo>
                  <a:cubicBezTo>
                    <a:pt x="8021" y="8717"/>
                    <a:pt x="8030" y="8717"/>
                    <a:pt x="8039" y="8717"/>
                  </a:cubicBezTo>
                  <a:cubicBezTo>
                    <a:pt x="8081" y="8717"/>
                    <a:pt x="8135" y="8709"/>
                    <a:pt x="8184" y="8709"/>
                  </a:cubicBezTo>
                  <a:cubicBezTo>
                    <a:pt x="8229" y="8709"/>
                    <a:pt x="8269" y="8716"/>
                    <a:pt x="8291" y="8742"/>
                  </a:cubicBezTo>
                  <a:cubicBezTo>
                    <a:pt x="8352" y="8802"/>
                    <a:pt x="8334" y="8880"/>
                    <a:pt x="8412" y="8932"/>
                  </a:cubicBezTo>
                  <a:cubicBezTo>
                    <a:pt x="8482" y="8984"/>
                    <a:pt x="8620" y="8941"/>
                    <a:pt x="8672" y="9045"/>
                  </a:cubicBezTo>
                  <a:cubicBezTo>
                    <a:pt x="8698" y="9132"/>
                    <a:pt x="8707" y="9227"/>
                    <a:pt x="8690" y="9322"/>
                  </a:cubicBezTo>
                  <a:cubicBezTo>
                    <a:pt x="8672" y="9426"/>
                    <a:pt x="8698" y="9539"/>
                    <a:pt x="8750" y="9625"/>
                  </a:cubicBezTo>
                  <a:cubicBezTo>
                    <a:pt x="8854" y="9799"/>
                    <a:pt x="9019" y="9911"/>
                    <a:pt x="9123" y="10085"/>
                  </a:cubicBezTo>
                  <a:cubicBezTo>
                    <a:pt x="9166" y="10171"/>
                    <a:pt x="9201" y="10267"/>
                    <a:pt x="9227" y="10362"/>
                  </a:cubicBezTo>
                  <a:cubicBezTo>
                    <a:pt x="9235" y="10466"/>
                    <a:pt x="9261" y="10561"/>
                    <a:pt x="9313" y="10648"/>
                  </a:cubicBezTo>
                  <a:cubicBezTo>
                    <a:pt x="9426" y="10786"/>
                    <a:pt x="9660" y="10760"/>
                    <a:pt x="9807" y="10812"/>
                  </a:cubicBezTo>
                  <a:cubicBezTo>
                    <a:pt x="9946" y="10856"/>
                    <a:pt x="10154" y="11012"/>
                    <a:pt x="10041" y="11176"/>
                  </a:cubicBezTo>
                  <a:cubicBezTo>
                    <a:pt x="10015" y="11220"/>
                    <a:pt x="9980" y="11220"/>
                    <a:pt x="9954" y="11245"/>
                  </a:cubicBezTo>
                  <a:cubicBezTo>
                    <a:pt x="9928" y="11271"/>
                    <a:pt x="9920" y="11306"/>
                    <a:pt x="9920" y="11341"/>
                  </a:cubicBezTo>
                  <a:cubicBezTo>
                    <a:pt x="9911" y="11453"/>
                    <a:pt x="9920" y="11566"/>
                    <a:pt x="9946" y="11679"/>
                  </a:cubicBezTo>
                  <a:cubicBezTo>
                    <a:pt x="10006" y="11930"/>
                    <a:pt x="10032" y="12181"/>
                    <a:pt x="10024" y="12432"/>
                  </a:cubicBezTo>
                  <a:cubicBezTo>
                    <a:pt x="9998" y="12684"/>
                    <a:pt x="9954" y="12926"/>
                    <a:pt x="9920" y="13177"/>
                  </a:cubicBezTo>
                  <a:cubicBezTo>
                    <a:pt x="9902" y="13281"/>
                    <a:pt x="9894" y="13403"/>
                    <a:pt x="9877" y="13515"/>
                  </a:cubicBezTo>
                  <a:cubicBezTo>
                    <a:pt x="9851" y="13619"/>
                    <a:pt x="9833" y="13741"/>
                    <a:pt x="9842" y="13853"/>
                  </a:cubicBezTo>
                  <a:cubicBezTo>
                    <a:pt x="9877" y="14070"/>
                    <a:pt x="10110" y="14122"/>
                    <a:pt x="10180" y="14312"/>
                  </a:cubicBezTo>
                  <a:cubicBezTo>
                    <a:pt x="10214" y="14408"/>
                    <a:pt x="10214" y="14512"/>
                    <a:pt x="10258" y="14607"/>
                  </a:cubicBezTo>
                  <a:cubicBezTo>
                    <a:pt x="10301" y="14694"/>
                    <a:pt x="10370" y="14771"/>
                    <a:pt x="10457" y="14832"/>
                  </a:cubicBezTo>
                  <a:cubicBezTo>
                    <a:pt x="10613" y="14979"/>
                    <a:pt x="10570" y="15222"/>
                    <a:pt x="10691" y="15404"/>
                  </a:cubicBezTo>
                  <a:cubicBezTo>
                    <a:pt x="10734" y="15473"/>
                    <a:pt x="10803" y="15525"/>
                    <a:pt x="10881" y="15551"/>
                  </a:cubicBezTo>
                  <a:cubicBezTo>
                    <a:pt x="10908" y="15557"/>
                    <a:pt x="10934" y="15560"/>
                    <a:pt x="10960" y="15560"/>
                  </a:cubicBezTo>
                  <a:cubicBezTo>
                    <a:pt x="11033" y="15560"/>
                    <a:pt x="11105" y="15541"/>
                    <a:pt x="11179" y="15541"/>
                  </a:cubicBezTo>
                  <a:cubicBezTo>
                    <a:pt x="11190" y="15541"/>
                    <a:pt x="11200" y="15542"/>
                    <a:pt x="11211" y="15543"/>
                  </a:cubicBezTo>
                  <a:lnTo>
                    <a:pt x="11557" y="15958"/>
                  </a:lnTo>
                  <a:cubicBezTo>
                    <a:pt x="11652" y="16071"/>
                    <a:pt x="11826" y="16210"/>
                    <a:pt x="11834" y="16374"/>
                  </a:cubicBezTo>
                  <a:cubicBezTo>
                    <a:pt x="11834" y="16539"/>
                    <a:pt x="11826" y="16643"/>
                    <a:pt x="11912" y="16773"/>
                  </a:cubicBezTo>
                  <a:cubicBezTo>
                    <a:pt x="11973" y="16859"/>
                    <a:pt x="12146" y="17033"/>
                    <a:pt x="12042" y="17145"/>
                  </a:cubicBezTo>
                  <a:cubicBezTo>
                    <a:pt x="11999" y="17189"/>
                    <a:pt x="12016" y="17267"/>
                    <a:pt x="12077" y="17284"/>
                  </a:cubicBezTo>
                  <a:cubicBezTo>
                    <a:pt x="12363" y="17371"/>
                    <a:pt x="12597" y="17596"/>
                    <a:pt x="12709" y="17873"/>
                  </a:cubicBezTo>
                  <a:cubicBezTo>
                    <a:pt x="12744" y="18020"/>
                    <a:pt x="12805" y="18159"/>
                    <a:pt x="12891" y="18280"/>
                  </a:cubicBezTo>
                  <a:cubicBezTo>
                    <a:pt x="12962" y="18364"/>
                    <a:pt x="13066" y="18409"/>
                    <a:pt x="13172" y="18409"/>
                  </a:cubicBezTo>
                  <a:cubicBezTo>
                    <a:pt x="13197" y="18409"/>
                    <a:pt x="13222" y="18406"/>
                    <a:pt x="13247" y="18401"/>
                  </a:cubicBezTo>
                  <a:cubicBezTo>
                    <a:pt x="13299" y="18384"/>
                    <a:pt x="13325" y="18323"/>
                    <a:pt x="13290" y="18280"/>
                  </a:cubicBezTo>
                  <a:lnTo>
                    <a:pt x="12484" y="17180"/>
                  </a:lnTo>
                  <a:cubicBezTo>
                    <a:pt x="12354" y="17024"/>
                    <a:pt x="12242" y="16851"/>
                    <a:pt x="12138" y="16677"/>
                  </a:cubicBezTo>
                  <a:cubicBezTo>
                    <a:pt x="12060" y="16547"/>
                    <a:pt x="12016" y="16314"/>
                    <a:pt x="12172" y="16218"/>
                  </a:cubicBezTo>
                  <a:cubicBezTo>
                    <a:pt x="12441" y="16426"/>
                    <a:pt x="12571" y="16764"/>
                    <a:pt x="12727" y="17050"/>
                  </a:cubicBezTo>
                  <a:cubicBezTo>
                    <a:pt x="12917" y="17379"/>
                    <a:pt x="13160" y="17674"/>
                    <a:pt x="13437" y="17934"/>
                  </a:cubicBezTo>
                  <a:cubicBezTo>
                    <a:pt x="13584" y="18072"/>
                    <a:pt x="13714" y="18220"/>
                    <a:pt x="13827" y="18384"/>
                  </a:cubicBezTo>
                  <a:cubicBezTo>
                    <a:pt x="13888" y="18497"/>
                    <a:pt x="13862" y="18583"/>
                    <a:pt x="13853" y="18696"/>
                  </a:cubicBezTo>
                  <a:cubicBezTo>
                    <a:pt x="13853" y="18783"/>
                    <a:pt x="13862" y="18861"/>
                    <a:pt x="13888" y="18939"/>
                  </a:cubicBezTo>
                  <a:cubicBezTo>
                    <a:pt x="14018" y="19268"/>
                    <a:pt x="14364" y="19467"/>
                    <a:pt x="14641" y="19640"/>
                  </a:cubicBezTo>
                  <a:cubicBezTo>
                    <a:pt x="14971" y="19874"/>
                    <a:pt x="15334" y="20047"/>
                    <a:pt x="15724" y="20143"/>
                  </a:cubicBezTo>
                  <a:cubicBezTo>
                    <a:pt x="15843" y="20170"/>
                    <a:pt x="15963" y="20183"/>
                    <a:pt x="16082" y="20183"/>
                  </a:cubicBezTo>
                  <a:cubicBezTo>
                    <a:pt x="16153" y="20183"/>
                    <a:pt x="16225" y="20179"/>
                    <a:pt x="16296" y="20169"/>
                  </a:cubicBezTo>
                  <a:cubicBezTo>
                    <a:pt x="16405" y="20155"/>
                    <a:pt x="16514" y="20133"/>
                    <a:pt x="16620" y="20133"/>
                  </a:cubicBezTo>
                  <a:cubicBezTo>
                    <a:pt x="16708" y="20133"/>
                    <a:pt x="16794" y="20148"/>
                    <a:pt x="16877" y="20195"/>
                  </a:cubicBezTo>
                  <a:cubicBezTo>
                    <a:pt x="17128" y="20333"/>
                    <a:pt x="17292" y="20602"/>
                    <a:pt x="17570" y="20697"/>
                  </a:cubicBezTo>
                  <a:cubicBezTo>
                    <a:pt x="17630" y="20715"/>
                    <a:pt x="17691" y="20723"/>
                    <a:pt x="17760" y="20723"/>
                  </a:cubicBezTo>
                  <a:cubicBezTo>
                    <a:pt x="17786" y="20719"/>
                    <a:pt x="17810" y="20717"/>
                    <a:pt x="17834" y="20717"/>
                  </a:cubicBezTo>
                  <a:cubicBezTo>
                    <a:pt x="17858" y="20717"/>
                    <a:pt x="17881" y="20719"/>
                    <a:pt x="17907" y="20723"/>
                  </a:cubicBezTo>
                  <a:cubicBezTo>
                    <a:pt x="17968" y="20741"/>
                    <a:pt x="18011" y="20775"/>
                    <a:pt x="18055" y="20827"/>
                  </a:cubicBezTo>
                  <a:lnTo>
                    <a:pt x="18566" y="21295"/>
                  </a:lnTo>
                  <a:cubicBezTo>
                    <a:pt x="18730" y="21468"/>
                    <a:pt x="18904" y="21616"/>
                    <a:pt x="19086" y="21754"/>
                  </a:cubicBezTo>
                  <a:cubicBezTo>
                    <a:pt x="19164" y="21806"/>
                    <a:pt x="19259" y="21832"/>
                    <a:pt x="19354" y="21841"/>
                  </a:cubicBezTo>
                  <a:cubicBezTo>
                    <a:pt x="19406" y="21841"/>
                    <a:pt x="19450" y="21849"/>
                    <a:pt x="19502" y="21875"/>
                  </a:cubicBezTo>
                  <a:cubicBezTo>
                    <a:pt x="19536" y="21901"/>
                    <a:pt x="19562" y="21945"/>
                    <a:pt x="19588" y="21988"/>
                  </a:cubicBezTo>
                  <a:cubicBezTo>
                    <a:pt x="19635" y="22056"/>
                    <a:pt x="19708" y="22094"/>
                    <a:pt x="19775" y="22094"/>
                  </a:cubicBezTo>
                  <a:cubicBezTo>
                    <a:pt x="19847" y="22094"/>
                    <a:pt x="19912" y="22051"/>
                    <a:pt x="19935" y="21953"/>
                  </a:cubicBezTo>
                  <a:cubicBezTo>
                    <a:pt x="19961" y="21858"/>
                    <a:pt x="20004" y="21772"/>
                    <a:pt x="20108" y="21754"/>
                  </a:cubicBezTo>
                  <a:cubicBezTo>
                    <a:pt x="20124" y="21750"/>
                    <a:pt x="20140" y="21749"/>
                    <a:pt x="20156" y="21749"/>
                  </a:cubicBezTo>
                  <a:cubicBezTo>
                    <a:pt x="20251" y="21749"/>
                    <a:pt x="20337" y="21812"/>
                    <a:pt x="20359" y="21901"/>
                  </a:cubicBezTo>
                  <a:cubicBezTo>
                    <a:pt x="20371" y="21945"/>
                    <a:pt x="20406" y="21965"/>
                    <a:pt x="20441" y="21965"/>
                  </a:cubicBezTo>
                  <a:cubicBezTo>
                    <a:pt x="20483" y="21965"/>
                    <a:pt x="20524" y="21936"/>
                    <a:pt x="20524" y="21884"/>
                  </a:cubicBezTo>
                  <a:cubicBezTo>
                    <a:pt x="20517" y="21639"/>
                    <a:pt x="20298" y="21561"/>
                    <a:pt x="20091" y="21561"/>
                  </a:cubicBezTo>
                  <a:cubicBezTo>
                    <a:pt x="20027" y="21561"/>
                    <a:pt x="19964" y="21569"/>
                    <a:pt x="19909" y="21581"/>
                  </a:cubicBezTo>
                  <a:cubicBezTo>
                    <a:pt x="19839" y="21604"/>
                    <a:pt x="19766" y="21616"/>
                    <a:pt x="19692" y="21616"/>
                  </a:cubicBezTo>
                  <a:cubicBezTo>
                    <a:pt x="19655" y="21616"/>
                    <a:pt x="19617" y="21613"/>
                    <a:pt x="19579" y="21607"/>
                  </a:cubicBezTo>
                  <a:cubicBezTo>
                    <a:pt x="19502" y="21581"/>
                    <a:pt x="19424" y="21520"/>
                    <a:pt x="19380" y="21442"/>
                  </a:cubicBezTo>
                  <a:cubicBezTo>
                    <a:pt x="19294" y="21295"/>
                    <a:pt x="19224" y="21130"/>
                    <a:pt x="19181" y="20957"/>
                  </a:cubicBezTo>
                  <a:cubicBezTo>
                    <a:pt x="19155" y="20853"/>
                    <a:pt x="19155" y="20741"/>
                    <a:pt x="19190" y="20645"/>
                  </a:cubicBezTo>
                  <a:cubicBezTo>
                    <a:pt x="19224" y="20567"/>
                    <a:pt x="19242" y="20489"/>
                    <a:pt x="19250" y="20403"/>
                  </a:cubicBezTo>
                  <a:cubicBezTo>
                    <a:pt x="19233" y="20247"/>
                    <a:pt x="19094" y="20143"/>
                    <a:pt x="18956" y="20091"/>
                  </a:cubicBezTo>
                  <a:cubicBezTo>
                    <a:pt x="18836" y="20044"/>
                    <a:pt x="18712" y="20027"/>
                    <a:pt x="18587" y="20027"/>
                  </a:cubicBezTo>
                  <a:cubicBezTo>
                    <a:pt x="18386" y="20027"/>
                    <a:pt x="18183" y="20071"/>
                    <a:pt x="17985" y="20108"/>
                  </a:cubicBezTo>
                  <a:cubicBezTo>
                    <a:pt x="18046" y="19961"/>
                    <a:pt x="18098" y="19805"/>
                    <a:pt x="18159" y="19658"/>
                  </a:cubicBezTo>
                  <a:cubicBezTo>
                    <a:pt x="18228" y="19458"/>
                    <a:pt x="18315" y="19259"/>
                    <a:pt x="18375" y="19060"/>
                  </a:cubicBezTo>
                  <a:cubicBezTo>
                    <a:pt x="18436" y="18895"/>
                    <a:pt x="18375" y="18765"/>
                    <a:pt x="18202" y="18722"/>
                  </a:cubicBezTo>
                  <a:cubicBezTo>
                    <a:pt x="18119" y="18697"/>
                    <a:pt x="18031" y="18684"/>
                    <a:pt x="17944" y="18684"/>
                  </a:cubicBezTo>
                  <a:cubicBezTo>
                    <a:pt x="17849" y="18684"/>
                    <a:pt x="17755" y="18699"/>
                    <a:pt x="17665" y="18731"/>
                  </a:cubicBezTo>
                  <a:cubicBezTo>
                    <a:pt x="17518" y="18791"/>
                    <a:pt x="17422" y="18930"/>
                    <a:pt x="17414" y="19077"/>
                  </a:cubicBezTo>
                  <a:cubicBezTo>
                    <a:pt x="17414" y="19164"/>
                    <a:pt x="17448" y="19276"/>
                    <a:pt x="17353" y="19320"/>
                  </a:cubicBezTo>
                  <a:cubicBezTo>
                    <a:pt x="17266" y="19346"/>
                    <a:pt x="17171" y="19372"/>
                    <a:pt x="17076" y="19380"/>
                  </a:cubicBezTo>
                  <a:cubicBezTo>
                    <a:pt x="17016" y="19393"/>
                    <a:pt x="16955" y="19400"/>
                    <a:pt x="16895" y="19400"/>
                  </a:cubicBezTo>
                  <a:cubicBezTo>
                    <a:pt x="16754" y="19400"/>
                    <a:pt x="16616" y="19364"/>
                    <a:pt x="16495" y="19285"/>
                  </a:cubicBezTo>
                  <a:cubicBezTo>
                    <a:pt x="16374" y="19181"/>
                    <a:pt x="16279" y="19034"/>
                    <a:pt x="16227" y="18878"/>
                  </a:cubicBezTo>
                  <a:cubicBezTo>
                    <a:pt x="16166" y="18713"/>
                    <a:pt x="16114" y="18540"/>
                    <a:pt x="16079" y="18358"/>
                  </a:cubicBezTo>
                  <a:cubicBezTo>
                    <a:pt x="16053" y="18176"/>
                    <a:pt x="16053" y="17968"/>
                    <a:pt x="16201" y="17830"/>
                  </a:cubicBezTo>
                  <a:cubicBezTo>
                    <a:pt x="16244" y="17786"/>
                    <a:pt x="16218" y="17708"/>
                    <a:pt x="16157" y="17691"/>
                  </a:cubicBezTo>
                  <a:cubicBezTo>
                    <a:pt x="16071" y="17630"/>
                    <a:pt x="16036" y="17518"/>
                    <a:pt x="16079" y="17431"/>
                  </a:cubicBezTo>
                  <a:cubicBezTo>
                    <a:pt x="16131" y="17319"/>
                    <a:pt x="16218" y="17215"/>
                    <a:pt x="16313" y="17145"/>
                  </a:cubicBezTo>
                  <a:cubicBezTo>
                    <a:pt x="16417" y="17067"/>
                    <a:pt x="16513" y="16981"/>
                    <a:pt x="16617" y="16903"/>
                  </a:cubicBezTo>
                  <a:cubicBezTo>
                    <a:pt x="16669" y="16851"/>
                    <a:pt x="16729" y="16807"/>
                    <a:pt x="16790" y="16781"/>
                  </a:cubicBezTo>
                  <a:cubicBezTo>
                    <a:pt x="16822" y="16772"/>
                    <a:pt x="16855" y="16767"/>
                    <a:pt x="16887" y="16767"/>
                  </a:cubicBezTo>
                  <a:cubicBezTo>
                    <a:pt x="16940" y="16767"/>
                    <a:pt x="16992" y="16780"/>
                    <a:pt x="17041" y="16807"/>
                  </a:cubicBezTo>
                  <a:cubicBezTo>
                    <a:pt x="17203" y="16861"/>
                    <a:pt x="17373" y="16907"/>
                    <a:pt x="17543" y="16907"/>
                  </a:cubicBezTo>
                  <a:cubicBezTo>
                    <a:pt x="17619" y="16907"/>
                    <a:pt x="17694" y="16898"/>
                    <a:pt x="17769" y="16877"/>
                  </a:cubicBezTo>
                  <a:cubicBezTo>
                    <a:pt x="17935" y="16833"/>
                    <a:pt x="18094" y="16652"/>
                    <a:pt x="18268" y="16652"/>
                  </a:cubicBezTo>
                  <a:cubicBezTo>
                    <a:pt x="18303" y="16652"/>
                    <a:pt x="18339" y="16660"/>
                    <a:pt x="18375" y="16677"/>
                  </a:cubicBezTo>
                  <a:cubicBezTo>
                    <a:pt x="18519" y="16753"/>
                    <a:pt x="18637" y="16903"/>
                    <a:pt x="18811" y="16903"/>
                  </a:cubicBezTo>
                  <a:cubicBezTo>
                    <a:pt x="18816" y="16903"/>
                    <a:pt x="18821" y="16903"/>
                    <a:pt x="18826" y="16903"/>
                  </a:cubicBezTo>
                  <a:cubicBezTo>
                    <a:pt x="18869" y="16903"/>
                    <a:pt x="18912" y="16894"/>
                    <a:pt x="18947" y="16877"/>
                  </a:cubicBezTo>
                  <a:cubicBezTo>
                    <a:pt x="18973" y="16859"/>
                    <a:pt x="18999" y="16842"/>
                    <a:pt x="19025" y="16833"/>
                  </a:cubicBezTo>
                  <a:cubicBezTo>
                    <a:pt x="19041" y="16827"/>
                    <a:pt x="19055" y="16825"/>
                    <a:pt x="19066" y="16825"/>
                  </a:cubicBezTo>
                  <a:cubicBezTo>
                    <a:pt x="19103" y="16825"/>
                    <a:pt x="19120" y="16854"/>
                    <a:pt x="19146" y="16894"/>
                  </a:cubicBezTo>
                  <a:cubicBezTo>
                    <a:pt x="19207" y="16998"/>
                    <a:pt x="19250" y="17111"/>
                    <a:pt x="19276" y="17232"/>
                  </a:cubicBezTo>
                  <a:cubicBezTo>
                    <a:pt x="19337" y="17422"/>
                    <a:pt x="19380" y="17674"/>
                    <a:pt x="19545" y="17812"/>
                  </a:cubicBezTo>
                  <a:cubicBezTo>
                    <a:pt x="19600" y="17852"/>
                    <a:pt x="19668" y="17874"/>
                    <a:pt x="19731" y="17874"/>
                  </a:cubicBezTo>
                  <a:cubicBezTo>
                    <a:pt x="19835" y="17874"/>
                    <a:pt x="19926" y="17814"/>
                    <a:pt x="19926" y="17674"/>
                  </a:cubicBezTo>
                  <a:cubicBezTo>
                    <a:pt x="19909" y="17552"/>
                    <a:pt x="19865" y="17440"/>
                    <a:pt x="19805" y="17327"/>
                  </a:cubicBezTo>
                  <a:cubicBezTo>
                    <a:pt x="19761" y="17206"/>
                    <a:pt x="19727" y="17076"/>
                    <a:pt x="19701" y="16946"/>
                  </a:cubicBezTo>
                  <a:cubicBezTo>
                    <a:pt x="19631" y="16677"/>
                    <a:pt x="19683" y="16400"/>
                    <a:pt x="19831" y="16166"/>
                  </a:cubicBezTo>
                  <a:cubicBezTo>
                    <a:pt x="19848" y="16158"/>
                    <a:pt x="19848" y="16132"/>
                    <a:pt x="19848" y="16114"/>
                  </a:cubicBezTo>
                  <a:cubicBezTo>
                    <a:pt x="19900" y="16062"/>
                    <a:pt x="19969" y="16019"/>
                    <a:pt x="20039" y="15993"/>
                  </a:cubicBezTo>
                  <a:cubicBezTo>
                    <a:pt x="20108" y="15958"/>
                    <a:pt x="20169" y="15906"/>
                    <a:pt x="20212" y="15846"/>
                  </a:cubicBezTo>
                  <a:cubicBezTo>
                    <a:pt x="20264" y="15776"/>
                    <a:pt x="20290" y="15707"/>
                    <a:pt x="20299" y="15621"/>
                  </a:cubicBezTo>
                  <a:cubicBezTo>
                    <a:pt x="20307" y="15573"/>
                    <a:pt x="20331" y="15560"/>
                    <a:pt x="20363" y="15560"/>
                  </a:cubicBezTo>
                  <a:cubicBezTo>
                    <a:pt x="20400" y="15560"/>
                    <a:pt x="20447" y="15577"/>
                    <a:pt x="20489" y="15577"/>
                  </a:cubicBezTo>
                  <a:cubicBezTo>
                    <a:pt x="20499" y="15578"/>
                    <a:pt x="20509" y="15579"/>
                    <a:pt x="20518" y="15579"/>
                  </a:cubicBezTo>
                  <a:cubicBezTo>
                    <a:pt x="20662" y="15579"/>
                    <a:pt x="20731" y="15460"/>
                    <a:pt x="20844" y="15395"/>
                  </a:cubicBezTo>
                  <a:cubicBezTo>
                    <a:pt x="20914" y="15352"/>
                    <a:pt x="21009" y="15361"/>
                    <a:pt x="21070" y="15300"/>
                  </a:cubicBezTo>
                  <a:cubicBezTo>
                    <a:pt x="21096" y="15274"/>
                    <a:pt x="21113" y="15248"/>
                    <a:pt x="21122" y="15213"/>
                  </a:cubicBezTo>
                  <a:cubicBezTo>
                    <a:pt x="21165" y="15196"/>
                    <a:pt x="21182" y="15144"/>
                    <a:pt x="21156" y="15101"/>
                  </a:cubicBezTo>
                  <a:cubicBezTo>
                    <a:pt x="21087" y="14953"/>
                    <a:pt x="21018" y="14797"/>
                    <a:pt x="20957" y="14642"/>
                  </a:cubicBezTo>
                  <a:cubicBezTo>
                    <a:pt x="20922" y="14572"/>
                    <a:pt x="20896" y="14494"/>
                    <a:pt x="20862" y="14425"/>
                  </a:cubicBezTo>
                  <a:cubicBezTo>
                    <a:pt x="20836" y="14347"/>
                    <a:pt x="20775" y="14252"/>
                    <a:pt x="20853" y="14217"/>
                  </a:cubicBezTo>
                  <a:cubicBezTo>
                    <a:pt x="20931" y="14174"/>
                    <a:pt x="21026" y="14191"/>
                    <a:pt x="21113" y="14156"/>
                  </a:cubicBezTo>
                  <a:cubicBezTo>
                    <a:pt x="21208" y="14130"/>
                    <a:pt x="21269" y="14044"/>
                    <a:pt x="21278" y="13940"/>
                  </a:cubicBezTo>
                  <a:cubicBezTo>
                    <a:pt x="21278" y="13871"/>
                    <a:pt x="21260" y="13810"/>
                    <a:pt x="21329" y="13758"/>
                  </a:cubicBezTo>
                  <a:cubicBezTo>
                    <a:pt x="21390" y="13715"/>
                    <a:pt x="21451" y="13697"/>
                    <a:pt x="21520" y="13680"/>
                  </a:cubicBezTo>
                  <a:cubicBezTo>
                    <a:pt x="21693" y="13628"/>
                    <a:pt x="21867" y="13585"/>
                    <a:pt x="22031" y="13524"/>
                  </a:cubicBezTo>
                  <a:cubicBezTo>
                    <a:pt x="22135" y="13498"/>
                    <a:pt x="22196" y="13403"/>
                    <a:pt x="22187" y="13299"/>
                  </a:cubicBezTo>
                  <a:cubicBezTo>
                    <a:pt x="22187" y="13160"/>
                    <a:pt x="22222" y="13021"/>
                    <a:pt x="22308" y="12909"/>
                  </a:cubicBezTo>
                  <a:cubicBezTo>
                    <a:pt x="22482" y="12666"/>
                    <a:pt x="22768" y="12545"/>
                    <a:pt x="23028" y="12441"/>
                  </a:cubicBezTo>
                  <a:cubicBezTo>
                    <a:pt x="23114" y="12406"/>
                    <a:pt x="23201" y="12380"/>
                    <a:pt x="23287" y="12328"/>
                  </a:cubicBezTo>
                  <a:lnTo>
                    <a:pt x="23287" y="12328"/>
                  </a:lnTo>
                  <a:cubicBezTo>
                    <a:pt x="23244" y="12389"/>
                    <a:pt x="23192" y="12441"/>
                    <a:pt x="23131" y="12467"/>
                  </a:cubicBezTo>
                  <a:cubicBezTo>
                    <a:pt x="23019" y="12519"/>
                    <a:pt x="22941" y="12597"/>
                    <a:pt x="22993" y="12736"/>
                  </a:cubicBezTo>
                  <a:cubicBezTo>
                    <a:pt x="23031" y="12826"/>
                    <a:pt x="23088" y="12943"/>
                    <a:pt x="23188" y="12943"/>
                  </a:cubicBezTo>
                  <a:cubicBezTo>
                    <a:pt x="23203" y="12943"/>
                    <a:pt x="23219" y="12940"/>
                    <a:pt x="23235" y="12935"/>
                  </a:cubicBezTo>
                  <a:cubicBezTo>
                    <a:pt x="23305" y="12918"/>
                    <a:pt x="23365" y="12883"/>
                    <a:pt x="23417" y="12831"/>
                  </a:cubicBezTo>
                  <a:cubicBezTo>
                    <a:pt x="23487" y="12770"/>
                    <a:pt x="23521" y="12684"/>
                    <a:pt x="23591" y="12632"/>
                  </a:cubicBezTo>
                  <a:cubicBezTo>
                    <a:pt x="23695" y="12545"/>
                    <a:pt x="24396" y="12354"/>
                    <a:pt x="24154" y="12129"/>
                  </a:cubicBezTo>
                  <a:cubicBezTo>
                    <a:pt x="24125" y="12106"/>
                    <a:pt x="24088" y="12095"/>
                    <a:pt x="24054" y="12095"/>
                  </a:cubicBezTo>
                  <a:cubicBezTo>
                    <a:pt x="24037" y="12095"/>
                    <a:pt x="24021" y="12097"/>
                    <a:pt x="24006" y="12103"/>
                  </a:cubicBezTo>
                  <a:cubicBezTo>
                    <a:pt x="23954" y="12117"/>
                    <a:pt x="23902" y="12124"/>
                    <a:pt x="23851" y="12124"/>
                  </a:cubicBezTo>
                  <a:cubicBezTo>
                    <a:pt x="23809" y="12124"/>
                    <a:pt x="23768" y="12120"/>
                    <a:pt x="23729" y="12112"/>
                  </a:cubicBezTo>
                  <a:cubicBezTo>
                    <a:pt x="23660" y="12086"/>
                    <a:pt x="23608" y="12034"/>
                    <a:pt x="23539" y="12008"/>
                  </a:cubicBezTo>
                  <a:cubicBezTo>
                    <a:pt x="23504" y="11999"/>
                    <a:pt x="23478" y="11999"/>
                    <a:pt x="23443" y="11999"/>
                  </a:cubicBezTo>
                  <a:cubicBezTo>
                    <a:pt x="23443" y="11982"/>
                    <a:pt x="23443" y="11965"/>
                    <a:pt x="23443" y="11947"/>
                  </a:cubicBezTo>
                  <a:cubicBezTo>
                    <a:pt x="23461" y="11852"/>
                    <a:pt x="23504" y="11765"/>
                    <a:pt x="23426" y="11670"/>
                  </a:cubicBezTo>
                  <a:cubicBezTo>
                    <a:pt x="23400" y="11644"/>
                    <a:pt x="23322" y="11609"/>
                    <a:pt x="23313" y="11566"/>
                  </a:cubicBezTo>
                  <a:cubicBezTo>
                    <a:pt x="23296" y="11497"/>
                    <a:pt x="23409" y="11427"/>
                    <a:pt x="23452" y="11393"/>
                  </a:cubicBezTo>
                  <a:cubicBezTo>
                    <a:pt x="23643" y="11245"/>
                    <a:pt x="23634" y="11012"/>
                    <a:pt x="23417" y="10899"/>
                  </a:cubicBezTo>
                  <a:cubicBezTo>
                    <a:pt x="23338" y="10855"/>
                    <a:pt x="23259" y="10837"/>
                    <a:pt x="23181" y="10837"/>
                  </a:cubicBezTo>
                  <a:cubicBezTo>
                    <a:pt x="23010" y="10837"/>
                    <a:pt x="22844" y="10925"/>
                    <a:pt x="22690" y="11038"/>
                  </a:cubicBezTo>
                  <a:cubicBezTo>
                    <a:pt x="22759" y="10960"/>
                    <a:pt x="22828" y="10890"/>
                    <a:pt x="22898" y="10821"/>
                  </a:cubicBezTo>
                  <a:cubicBezTo>
                    <a:pt x="23004" y="10715"/>
                    <a:pt x="23125" y="10684"/>
                    <a:pt x="23252" y="10684"/>
                  </a:cubicBezTo>
                  <a:cubicBezTo>
                    <a:pt x="23422" y="10684"/>
                    <a:pt x="23603" y="10738"/>
                    <a:pt x="23775" y="10738"/>
                  </a:cubicBezTo>
                  <a:cubicBezTo>
                    <a:pt x="23800" y="10738"/>
                    <a:pt x="23826" y="10737"/>
                    <a:pt x="23851" y="10734"/>
                  </a:cubicBezTo>
                  <a:cubicBezTo>
                    <a:pt x="24180" y="10700"/>
                    <a:pt x="24414" y="10492"/>
                    <a:pt x="24700" y="10396"/>
                  </a:cubicBezTo>
                  <a:cubicBezTo>
                    <a:pt x="24847" y="10362"/>
                    <a:pt x="24994" y="10319"/>
                    <a:pt x="25133" y="10267"/>
                  </a:cubicBezTo>
                  <a:cubicBezTo>
                    <a:pt x="25505" y="10059"/>
                    <a:pt x="25514" y="9513"/>
                    <a:pt x="25150" y="9296"/>
                  </a:cubicBezTo>
                  <a:cubicBezTo>
                    <a:pt x="25202" y="9201"/>
                    <a:pt x="25228" y="9088"/>
                    <a:pt x="25228" y="8976"/>
                  </a:cubicBezTo>
                  <a:cubicBezTo>
                    <a:pt x="25228" y="8924"/>
                    <a:pt x="25185" y="8889"/>
                    <a:pt x="25141" y="8889"/>
                  </a:cubicBezTo>
                  <a:cubicBezTo>
                    <a:pt x="24925" y="8872"/>
                    <a:pt x="24726" y="8681"/>
                    <a:pt x="24561" y="8560"/>
                  </a:cubicBezTo>
                  <a:lnTo>
                    <a:pt x="24110" y="8257"/>
                  </a:lnTo>
                  <a:cubicBezTo>
                    <a:pt x="24162" y="8222"/>
                    <a:pt x="24197" y="8161"/>
                    <a:pt x="24214" y="8101"/>
                  </a:cubicBezTo>
                  <a:cubicBezTo>
                    <a:pt x="24266" y="7927"/>
                    <a:pt x="24171" y="7754"/>
                    <a:pt x="24093" y="7607"/>
                  </a:cubicBezTo>
                  <a:cubicBezTo>
                    <a:pt x="23920" y="7269"/>
                    <a:pt x="23721" y="6948"/>
                    <a:pt x="23487" y="6645"/>
                  </a:cubicBezTo>
                  <a:cubicBezTo>
                    <a:pt x="23469" y="6631"/>
                    <a:pt x="23447" y="6624"/>
                    <a:pt x="23427" y="6624"/>
                  </a:cubicBezTo>
                  <a:cubicBezTo>
                    <a:pt x="23399" y="6624"/>
                    <a:pt x="23372" y="6637"/>
                    <a:pt x="23357" y="6663"/>
                  </a:cubicBezTo>
                  <a:lnTo>
                    <a:pt x="23028" y="7243"/>
                  </a:lnTo>
                  <a:lnTo>
                    <a:pt x="22863" y="7538"/>
                  </a:lnTo>
                  <a:cubicBezTo>
                    <a:pt x="22838" y="7575"/>
                    <a:pt x="22831" y="7603"/>
                    <a:pt x="22803" y="7603"/>
                  </a:cubicBezTo>
                  <a:cubicBezTo>
                    <a:pt x="22792" y="7603"/>
                    <a:pt x="22778" y="7599"/>
                    <a:pt x="22759" y="7590"/>
                  </a:cubicBezTo>
                  <a:cubicBezTo>
                    <a:pt x="22724" y="7555"/>
                    <a:pt x="22698" y="7520"/>
                    <a:pt x="22672" y="7477"/>
                  </a:cubicBezTo>
                  <a:cubicBezTo>
                    <a:pt x="22456" y="7156"/>
                    <a:pt x="22213" y="6775"/>
                    <a:pt x="22326" y="6377"/>
                  </a:cubicBezTo>
                  <a:cubicBezTo>
                    <a:pt x="22341" y="6315"/>
                    <a:pt x="22296" y="6261"/>
                    <a:pt x="22237" y="6261"/>
                  </a:cubicBezTo>
                  <a:cubicBezTo>
                    <a:pt x="22229" y="6261"/>
                    <a:pt x="22221" y="6262"/>
                    <a:pt x="22213" y="6264"/>
                  </a:cubicBezTo>
                  <a:cubicBezTo>
                    <a:pt x="22195" y="6268"/>
                    <a:pt x="22178" y="6269"/>
                    <a:pt x="22161" y="6269"/>
                  </a:cubicBezTo>
                  <a:cubicBezTo>
                    <a:pt x="21974" y="6269"/>
                    <a:pt x="21850" y="6061"/>
                    <a:pt x="21763" y="5926"/>
                  </a:cubicBezTo>
                  <a:cubicBezTo>
                    <a:pt x="21685" y="5796"/>
                    <a:pt x="21572" y="5606"/>
                    <a:pt x="21407" y="5588"/>
                  </a:cubicBezTo>
                  <a:cubicBezTo>
                    <a:pt x="21399" y="5587"/>
                    <a:pt x="21390" y="5587"/>
                    <a:pt x="21382" y="5587"/>
                  </a:cubicBezTo>
                  <a:cubicBezTo>
                    <a:pt x="21225" y="5587"/>
                    <a:pt x="21140" y="5737"/>
                    <a:pt x="20992" y="5762"/>
                  </a:cubicBezTo>
                  <a:cubicBezTo>
                    <a:pt x="20967" y="5766"/>
                    <a:pt x="20942" y="5767"/>
                    <a:pt x="20917" y="5767"/>
                  </a:cubicBezTo>
                  <a:cubicBezTo>
                    <a:pt x="20776" y="5767"/>
                    <a:pt x="20639" y="5706"/>
                    <a:pt x="20558" y="5588"/>
                  </a:cubicBezTo>
                  <a:cubicBezTo>
                    <a:pt x="20542" y="5570"/>
                    <a:pt x="20524" y="5562"/>
                    <a:pt x="20505" y="5562"/>
                  </a:cubicBezTo>
                  <a:cubicBezTo>
                    <a:pt x="20465" y="5562"/>
                    <a:pt x="20426" y="5601"/>
                    <a:pt x="20420" y="5649"/>
                  </a:cubicBezTo>
                  <a:cubicBezTo>
                    <a:pt x="20385" y="5649"/>
                    <a:pt x="20359" y="5675"/>
                    <a:pt x="20359" y="5710"/>
                  </a:cubicBezTo>
                  <a:cubicBezTo>
                    <a:pt x="20333" y="5909"/>
                    <a:pt x="20333" y="6117"/>
                    <a:pt x="20368" y="6325"/>
                  </a:cubicBezTo>
                  <a:cubicBezTo>
                    <a:pt x="20325" y="6342"/>
                    <a:pt x="20281" y="6368"/>
                    <a:pt x="20247" y="6403"/>
                  </a:cubicBezTo>
                  <a:cubicBezTo>
                    <a:pt x="20221" y="6429"/>
                    <a:pt x="20221" y="6472"/>
                    <a:pt x="20238" y="6507"/>
                  </a:cubicBezTo>
                  <a:cubicBezTo>
                    <a:pt x="20299" y="6619"/>
                    <a:pt x="20524" y="6611"/>
                    <a:pt x="20489" y="6758"/>
                  </a:cubicBezTo>
                  <a:cubicBezTo>
                    <a:pt x="20454" y="6914"/>
                    <a:pt x="20290" y="7000"/>
                    <a:pt x="20212" y="7122"/>
                  </a:cubicBezTo>
                  <a:cubicBezTo>
                    <a:pt x="20004" y="7451"/>
                    <a:pt x="20402" y="7650"/>
                    <a:pt x="20576" y="7867"/>
                  </a:cubicBezTo>
                  <a:cubicBezTo>
                    <a:pt x="20758" y="8118"/>
                    <a:pt x="20827" y="8569"/>
                    <a:pt x="20480" y="8733"/>
                  </a:cubicBezTo>
                  <a:cubicBezTo>
                    <a:pt x="20359" y="8785"/>
                    <a:pt x="20212" y="8768"/>
                    <a:pt x="20091" y="8837"/>
                  </a:cubicBezTo>
                  <a:cubicBezTo>
                    <a:pt x="19978" y="8906"/>
                    <a:pt x="19935" y="9062"/>
                    <a:pt x="20004" y="9175"/>
                  </a:cubicBezTo>
                  <a:cubicBezTo>
                    <a:pt x="20056" y="9253"/>
                    <a:pt x="20099" y="9340"/>
                    <a:pt x="20134" y="9418"/>
                  </a:cubicBezTo>
                  <a:cubicBezTo>
                    <a:pt x="20212" y="9660"/>
                    <a:pt x="20177" y="9920"/>
                    <a:pt x="20030" y="10128"/>
                  </a:cubicBezTo>
                  <a:cubicBezTo>
                    <a:pt x="19969" y="10059"/>
                    <a:pt x="19900" y="10015"/>
                    <a:pt x="19822" y="9972"/>
                  </a:cubicBezTo>
                  <a:cubicBezTo>
                    <a:pt x="19701" y="9920"/>
                    <a:pt x="19527" y="9937"/>
                    <a:pt x="19441" y="9833"/>
                  </a:cubicBezTo>
                  <a:cubicBezTo>
                    <a:pt x="19233" y="9599"/>
                    <a:pt x="19441" y="9236"/>
                    <a:pt x="19415" y="8976"/>
                  </a:cubicBezTo>
                  <a:cubicBezTo>
                    <a:pt x="19415" y="8863"/>
                    <a:pt x="19363" y="8750"/>
                    <a:pt x="19276" y="8681"/>
                  </a:cubicBezTo>
                  <a:cubicBezTo>
                    <a:pt x="19222" y="8638"/>
                    <a:pt x="19160" y="8632"/>
                    <a:pt x="19097" y="8632"/>
                  </a:cubicBezTo>
                  <a:cubicBezTo>
                    <a:pt x="19072" y="8632"/>
                    <a:pt x="19047" y="8633"/>
                    <a:pt x="19022" y="8633"/>
                  </a:cubicBezTo>
                  <a:cubicBezTo>
                    <a:pt x="18970" y="8633"/>
                    <a:pt x="18918" y="8629"/>
                    <a:pt x="18869" y="8603"/>
                  </a:cubicBezTo>
                  <a:cubicBezTo>
                    <a:pt x="18704" y="8525"/>
                    <a:pt x="18557" y="8421"/>
                    <a:pt x="18401" y="8335"/>
                  </a:cubicBezTo>
                  <a:lnTo>
                    <a:pt x="17933" y="8057"/>
                  </a:lnTo>
                  <a:cubicBezTo>
                    <a:pt x="17825" y="7988"/>
                    <a:pt x="17683" y="7870"/>
                    <a:pt x="17548" y="7870"/>
                  </a:cubicBezTo>
                  <a:cubicBezTo>
                    <a:pt x="17532" y="7870"/>
                    <a:pt x="17516" y="7872"/>
                    <a:pt x="17500" y="7875"/>
                  </a:cubicBezTo>
                  <a:cubicBezTo>
                    <a:pt x="17431" y="7893"/>
                    <a:pt x="17396" y="7945"/>
                    <a:pt x="17344" y="7988"/>
                  </a:cubicBezTo>
                  <a:cubicBezTo>
                    <a:pt x="17316" y="8012"/>
                    <a:pt x="17277" y="8025"/>
                    <a:pt x="17237" y="8025"/>
                  </a:cubicBezTo>
                  <a:cubicBezTo>
                    <a:pt x="17205" y="8025"/>
                    <a:pt x="17172" y="8016"/>
                    <a:pt x="17145" y="7997"/>
                  </a:cubicBezTo>
                  <a:cubicBezTo>
                    <a:pt x="17119" y="7728"/>
                    <a:pt x="17050" y="7460"/>
                    <a:pt x="16920" y="7226"/>
                  </a:cubicBezTo>
                  <a:cubicBezTo>
                    <a:pt x="16905" y="7196"/>
                    <a:pt x="16876" y="7181"/>
                    <a:pt x="16848" y="7181"/>
                  </a:cubicBezTo>
                  <a:cubicBezTo>
                    <a:pt x="16826" y="7181"/>
                    <a:pt x="16805" y="7190"/>
                    <a:pt x="16790" y="7208"/>
                  </a:cubicBezTo>
                  <a:cubicBezTo>
                    <a:pt x="16738" y="7243"/>
                    <a:pt x="16686" y="7269"/>
                    <a:pt x="16625" y="7278"/>
                  </a:cubicBezTo>
                  <a:cubicBezTo>
                    <a:pt x="16660" y="7026"/>
                    <a:pt x="16712" y="6784"/>
                    <a:pt x="16773" y="6533"/>
                  </a:cubicBezTo>
                  <a:cubicBezTo>
                    <a:pt x="16807" y="6403"/>
                    <a:pt x="16842" y="6273"/>
                    <a:pt x="16877" y="6143"/>
                  </a:cubicBezTo>
                  <a:cubicBezTo>
                    <a:pt x="16902" y="6021"/>
                    <a:pt x="16946" y="5900"/>
                    <a:pt x="16998" y="5796"/>
                  </a:cubicBezTo>
                  <a:cubicBezTo>
                    <a:pt x="17067" y="5675"/>
                    <a:pt x="17162" y="5701"/>
                    <a:pt x="17275" y="5675"/>
                  </a:cubicBezTo>
                  <a:cubicBezTo>
                    <a:pt x="17370" y="5658"/>
                    <a:pt x="17440" y="5597"/>
                    <a:pt x="17474" y="5510"/>
                  </a:cubicBezTo>
                  <a:cubicBezTo>
                    <a:pt x="17509" y="5372"/>
                    <a:pt x="17448" y="5224"/>
                    <a:pt x="17336" y="5146"/>
                  </a:cubicBezTo>
                  <a:cubicBezTo>
                    <a:pt x="17708" y="5008"/>
                    <a:pt x="18003" y="4713"/>
                    <a:pt x="18159" y="4341"/>
                  </a:cubicBezTo>
                  <a:cubicBezTo>
                    <a:pt x="18202" y="4237"/>
                    <a:pt x="18228" y="4124"/>
                    <a:pt x="18245" y="4012"/>
                  </a:cubicBezTo>
                  <a:cubicBezTo>
                    <a:pt x="18254" y="3960"/>
                    <a:pt x="18245" y="3873"/>
                    <a:pt x="18280" y="3830"/>
                  </a:cubicBezTo>
                  <a:cubicBezTo>
                    <a:pt x="18315" y="3795"/>
                    <a:pt x="18358" y="3769"/>
                    <a:pt x="18410" y="3752"/>
                  </a:cubicBezTo>
                  <a:cubicBezTo>
                    <a:pt x="18505" y="3726"/>
                    <a:pt x="18583" y="3674"/>
                    <a:pt x="18644" y="3604"/>
                  </a:cubicBezTo>
                  <a:cubicBezTo>
                    <a:pt x="18678" y="3552"/>
                    <a:pt x="18704" y="3492"/>
                    <a:pt x="18713" y="3431"/>
                  </a:cubicBezTo>
                  <a:cubicBezTo>
                    <a:pt x="18713" y="3422"/>
                    <a:pt x="18748" y="3327"/>
                    <a:pt x="18774" y="3310"/>
                  </a:cubicBezTo>
                  <a:cubicBezTo>
                    <a:pt x="18780" y="3500"/>
                    <a:pt x="18954" y="3621"/>
                    <a:pt x="19134" y="3621"/>
                  </a:cubicBezTo>
                  <a:cubicBezTo>
                    <a:pt x="19201" y="3621"/>
                    <a:pt x="19268" y="3605"/>
                    <a:pt x="19328" y="3570"/>
                  </a:cubicBezTo>
                  <a:cubicBezTo>
                    <a:pt x="19614" y="3396"/>
                    <a:pt x="19727" y="3050"/>
                    <a:pt x="19597" y="2747"/>
                  </a:cubicBezTo>
                  <a:cubicBezTo>
                    <a:pt x="19545" y="2625"/>
                    <a:pt x="19372" y="2452"/>
                    <a:pt x="19467" y="2314"/>
                  </a:cubicBezTo>
                  <a:cubicBezTo>
                    <a:pt x="19536" y="2201"/>
                    <a:pt x="19657" y="2140"/>
                    <a:pt x="19623" y="1984"/>
                  </a:cubicBezTo>
                  <a:cubicBezTo>
                    <a:pt x="19571" y="1854"/>
                    <a:pt x="19467" y="1750"/>
                    <a:pt x="19337" y="1698"/>
                  </a:cubicBezTo>
                  <a:cubicBezTo>
                    <a:pt x="19164" y="1612"/>
                    <a:pt x="18982" y="1525"/>
                    <a:pt x="18800" y="1439"/>
                  </a:cubicBezTo>
                  <a:cubicBezTo>
                    <a:pt x="18785" y="1430"/>
                    <a:pt x="18770" y="1426"/>
                    <a:pt x="18755" y="1426"/>
                  </a:cubicBezTo>
                  <a:cubicBezTo>
                    <a:pt x="18725" y="1426"/>
                    <a:pt x="18696" y="1441"/>
                    <a:pt x="18678" y="1465"/>
                  </a:cubicBezTo>
                  <a:cubicBezTo>
                    <a:pt x="18549" y="1681"/>
                    <a:pt x="18713" y="1898"/>
                    <a:pt x="18713" y="2123"/>
                  </a:cubicBezTo>
                  <a:cubicBezTo>
                    <a:pt x="18713" y="2270"/>
                    <a:pt x="18609" y="2400"/>
                    <a:pt x="18540" y="2521"/>
                  </a:cubicBezTo>
                  <a:lnTo>
                    <a:pt x="18341" y="2885"/>
                  </a:lnTo>
                  <a:cubicBezTo>
                    <a:pt x="18185" y="2799"/>
                    <a:pt x="18237" y="2513"/>
                    <a:pt x="18237" y="2366"/>
                  </a:cubicBezTo>
                  <a:cubicBezTo>
                    <a:pt x="18228" y="2166"/>
                    <a:pt x="18167" y="1950"/>
                    <a:pt x="17951" y="1889"/>
                  </a:cubicBezTo>
                  <a:cubicBezTo>
                    <a:pt x="17945" y="1888"/>
                    <a:pt x="17938" y="1887"/>
                    <a:pt x="17932" y="1887"/>
                  </a:cubicBezTo>
                  <a:cubicBezTo>
                    <a:pt x="17904" y="1887"/>
                    <a:pt x="17877" y="1902"/>
                    <a:pt x="17855" y="1924"/>
                  </a:cubicBezTo>
                  <a:lnTo>
                    <a:pt x="17691" y="2166"/>
                  </a:lnTo>
                  <a:cubicBezTo>
                    <a:pt x="17648" y="1932"/>
                    <a:pt x="17526" y="1724"/>
                    <a:pt x="17344" y="1577"/>
                  </a:cubicBezTo>
                  <a:cubicBezTo>
                    <a:pt x="17466" y="1413"/>
                    <a:pt x="17318" y="1127"/>
                    <a:pt x="17249" y="962"/>
                  </a:cubicBezTo>
                  <a:cubicBezTo>
                    <a:pt x="17093" y="642"/>
                    <a:pt x="16902" y="330"/>
                    <a:pt x="16686" y="44"/>
                  </a:cubicBezTo>
                  <a:cubicBezTo>
                    <a:pt x="16674" y="14"/>
                    <a:pt x="16646" y="1"/>
                    <a:pt x="16616" y="1"/>
                  </a:cubicBezTo>
                  <a:close/>
                </a:path>
              </a:pathLst>
            </a:custGeom>
            <a:solidFill>
              <a:srgbClr val="FFFFFF">
                <a:alpha val="28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3"/>
            <p:cNvSpPr/>
            <p:nvPr/>
          </p:nvSpPr>
          <p:spPr>
            <a:xfrm>
              <a:off x="-3827347" y="539497"/>
              <a:ext cx="773807" cy="1125099"/>
            </a:xfrm>
            <a:custGeom>
              <a:avLst/>
              <a:gdLst/>
              <a:ahLst/>
              <a:cxnLst/>
              <a:rect l="l" t="t" r="r" b="b"/>
              <a:pathLst>
                <a:path w="14010" h="20373" extrusionOk="0">
                  <a:moveTo>
                    <a:pt x="9489" y="1"/>
                  </a:moveTo>
                  <a:cubicBezTo>
                    <a:pt x="9446" y="1"/>
                    <a:pt x="9409" y="40"/>
                    <a:pt x="9409" y="91"/>
                  </a:cubicBezTo>
                  <a:lnTo>
                    <a:pt x="8595" y="100"/>
                  </a:lnTo>
                  <a:cubicBezTo>
                    <a:pt x="8535" y="100"/>
                    <a:pt x="8473" y="98"/>
                    <a:pt x="8409" y="98"/>
                  </a:cubicBezTo>
                  <a:cubicBezTo>
                    <a:pt x="8238" y="98"/>
                    <a:pt x="8060" y="112"/>
                    <a:pt x="7927" y="212"/>
                  </a:cubicBezTo>
                  <a:cubicBezTo>
                    <a:pt x="7858" y="264"/>
                    <a:pt x="7815" y="334"/>
                    <a:pt x="7806" y="420"/>
                  </a:cubicBezTo>
                  <a:cubicBezTo>
                    <a:pt x="7806" y="542"/>
                    <a:pt x="7893" y="620"/>
                    <a:pt x="7910" y="732"/>
                  </a:cubicBezTo>
                  <a:cubicBezTo>
                    <a:pt x="7927" y="854"/>
                    <a:pt x="7849" y="975"/>
                    <a:pt x="7737" y="1001"/>
                  </a:cubicBezTo>
                  <a:cubicBezTo>
                    <a:pt x="7726" y="1002"/>
                    <a:pt x="7715" y="1003"/>
                    <a:pt x="7704" y="1003"/>
                  </a:cubicBezTo>
                  <a:cubicBezTo>
                    <a:pt x="7580" y="1003"/>
                    <a:pt x="7476" y="913"/>
                    <a:pt x="7460" y="793"/>
                  </a:cubicBezTo>
                  <a:cubicBezTo>
                    <a:pt x="7460" y="743"/>
                    <a:pt x="7424" y="710"/>
                    <a:pt x="7383" y="710"/>
                  </a:cubicBezTo>
                  <a:cubicBezTo>
                    <a:pt x="7374" y="710"/>
                    <a:pt x="7365" y="712"/>
                    <a:pt x="7356" y="715"/>
                  </a:cubicBezTo>
                  <a:cubicBezTo>
                    <a:pt x="6896" y="819"/>
                    <a:pt x="6455" y="940"/>
                    <a:pt x="6004" y="1079"/>
                  </a:cubicBezTo>
                  <a:cubicBezTo>
                    <a:pt x="5952" y="1096"/>
                    <a:pt x="5926" y="1157"/>
                    <a:pt x="5952" y="1200"/>
                  </a:cubicBezTo>
                  <a:cubicBezTo>
                    <a:pt x="6074" y="1383"/>
                    <a:pt x="6276" y="1418"/>
                    <a:pt x="6477" y="1418"/>
                  </a:cubicBezTo>
                  <a:cubicBezTo>
                    <a:pt x="6504" y="1418"/>
                    <a:pt x="6531" y="1418"/>
                    <a:pt x="6559" y="1417"/>
                  </a:cubicBezTo>
                  <a:cubicBezTo>
                    <a:pt x="6608" y="1414"/>
                    <a:pt x="6677" y="1408"/>
                    <a:pt x="6751" y="1408"/>
                  </a:cubicBezTo>
                  <a:cubicBezTo>
                    <a:pt x="6898" y="1408"/>
                    <a:pt x="7064" y="1431"/>
                    <a:pt x="7122" y="1547"/>
                  </a:cubicBezTo>
                  <a:cubicBezTo>
                    <a:pt x="7035" y="1561"/>
                    <a:pt x="6947" y="1568"/>
                    <a:pt x="6858" y="1568"/>
                  </a:cubicBezTo>
                  <a:cubicBezTo>
                    <a:pt x="6735" y="1568"/>
                    <a:pt x="6610" y="1554"/>
                    <a:pt x="6489" y="1529"/>
                  </a:cubicBezTo>
                  <a:cubicBezTo>
                    <a:pt x="6482" y="1527"/>
                    <a:pt x="6475" y="1526"/>
                    <a:pt x="6468" y="1526"/>
                  </a:cubicBezTo>
                  <a:cubicBezTo>
                    <a:pt x="6414" y="1526"/>
                    <a:pt x="6362" y="1581"/>
                    <a:pt x="6385" y="1642"/>
                  </a:cubicBezTo>
                  <a:cubicBezTo>
                    <a:pt x="6472" y="2110"/>
                    <a:pt x="6420" y="2595"/>
                    <a:pt x="6238" y="3028"/>
                  </a:cubicBezTo>
                  <a:cubicBezTo>
                    <a:pt x="5961" y="2595"/>
                    <a:pt x="5519" y="2292"/>
                    <a:pt x="5017" y="2205"/>
                  </a:cubicBezTo>
                  <a:cubicBezTo>
                    <a:pt x="5006" y="2203"/>
                    <a:pt x="4997" y="2202"/>
                    <a:pt x="4987" y="2202"/>
                  </a:cubicBezTo>
                  <a:cubicBezTo>
                    <a:pt x="4957" y="2202"/>
                    <a:pt x="4932" y="2213"/>
                    <a:pt x="4913" y="2240"/>
                  </a:cubicBezTo>
                  <a:cubicBezTo>
                    <a:pt x="4783" y="2482"/>
                    <a:pt x="4835" y="2777"/>
                    <a:pt x="5043" y="2959"/>
                  </a:cubicBezTo>
                  <a:cubicBezTo>
                    <a:pt x="4982" y="3004"/>
                    <a:pt x="4915" y="3030"/>
                    <a:pt x="4841" y="3030"/>
                  </a:cubicBezTo>
                  <a:cubicBezTo>
                    <a:pt x="4830" y="3030"/>
                    <a:pt x="4820" y="3029"/>
                    <a:pt x="4809" y="3028"/>
                  </a:cubicBezTo>
                  <a:cubicBezTo>
                    <a:pt x="4809" y="2898"/>
                    <a:pt x="4739" y="2785"/>
                    <a:pt x="4635" y="2716"/>
                  </a:cubicBezTo>
                  <a:cubicBezTo>
                    <a:pt x="4549" y="2656"/>
                    <a:pt x="4124" y="2534"/>
                    <a:pt x="4228" y="2370"/>
                  </a:cubicBezTo>
                  <a:cubicBezTo>
                    <a:pt x="4266" y="2306"/>
                    <a:pt x="4215" y="2251"/>
                    <a:pt x="4158" y="2251"/>
                  </a:cubicBezTo>
                  <a:cubicBezTo>
                    <a:pt x="4138" y="2251"/>
                    <a:pt x="4116" y="2258"/>
                    <a:pt x="4098" y="2274"/>
                  </a:cubicBezTo>
                  <a:cubicBezTo>
                    <a:pt x="3786" y="2517"/>
                    <a:pt x="3448" y="2707"/>
                    <a:pt x="3076" y="2837"/>
                  </a:cubicBezTo>
                  <a:cubicBezTo>
                    <a:pt x="3024" y="2846"/>
                    <a:pt x="2998" y="2898"/>
                    <a:pt x="3015" y="2941"/>
                  </a:cubicBezTo>
                  <a:cubicBezTo>
                    <a:pt x="3145" y="3271"/>
                    <a:pt x="3310" y="3582"/>
                    <a:pt x="3518" y="3868"/>
                  </a:cubicBezTo>
                  <a:cubicBezTo>
                    <a:pt x="3509" y="3875"/>
                    <a:pt x="3498" y="3877"/>
                    <a:pt x="3485" y="3877"/>
                  </a:cubicBezTo>
                  <a:cubicBezTo>
                    <a:pt x="3428" y="3877"/>
                    <a:pt x="3346" y="3820"/>
                    <a:pt x="3310" y="3799"/>
                  </a:cubicBezTo>
                  <a:cubicBezTo>
                    <a:pt x="3241" y="3721"/>
                    <a:pt x="3171" y="3634"/>
                    <a:pt x="3119" y="3548"/>
                  </a:cubicBezTo>
                  <a:cubicBezTo>
                    <a:pt x="3029" y="3440"/>
                    <a:pt x="2907" y="3345"/>
                    <a:pt x="2782" y="3345"/>
                  </a:cubicBezTo>
                  <a:cubicBezTo>
                    <a:pt x="2726" y="3345"/>
                    <a:pt x="2670" y="3364"/>
                    <a:pt x="2617" y="3409"/>
                  </a:cubicBezTo>
                  <a:cubicBezTo>
                    <a:pt x="2591" y="3427"/>
                    <a:pt x="2582" y="3461"/>
                    <a:pt x="2591" y="3487"/>
                  </a:cubicBezTo>
                  <a:cubicBezTo>
                    <a:pt x="2643" y="3626"/>
                    <a:pt x="2712" y="3790"/>
                    <a:pt x="2677" y="3946"/>
                  </a:cubicBezTo>
                  <a:cubicBezTo>
                    <a:pt x="2656" y="4055"/>
                    <a:pt x="2561" y="4128"/>
                    <a:pt x="2454" y="4128"/>
                  </a:cubicBezTo>
                  <a:cubicBezTo>
                    <a:pt x="2433" y="4128"/>
                    <a:pt x="2412" y="4125"/>
                    <a:pt x="2392" y="4120"/>
                  </a:cubicBezTo>
                  <a:cubicBezTo>
                    <a:pt x="2383" y="4116"/>
                    <a:pt x="2373" y="4114"/>
                    <a:pt x="2364" y="4114"/>
                  </a:cubicBezTo>
                  <a:cubicBezTo>
                    <a:pt x="2328" y="4114"/>
                    <a:pt x="2293" y="4139"/>
                    <a:pt x="2279" y="4180"/>
                  </a:cubicBezTo>
                  <a:lnTo>
                    <a:pt x="2236" y="4457"/>
                  </a:lnTo>
                  <a:cubicBezTo>
                    <a:pt x="2205" y="4447"/>
                    <a:pt x="2175" y="4443"/>
                    <a:pt x="2144" y="4443"/>
                  </a:cubicBezTo>
                  <a:cubicBezTo>
                    <a:pt x="2123" y="4443"/>
                    <a:pt x="2101" y="4445"/>
                    <a:pt x="2080" y="4449"/>
                  </a:cubicBezTo>
                  <a:cubicBezTo>
                    <a:pt x="2028" y="4475"/>
                    <a:pt x="1976" y="4509"/>
                    <a:pt x="1941" y="4553"/>
                  </a:cubicBezTo>
                  <a:cubicBezTo>
                    <a:pt x="1621" y="4830"/>
                    <a:pt x="1404" y="5211"/>
                    <a:pt x="1326" y="5627"/>
                  </a:cubicBezTo>
                  <a:cubicBezTo>
                    <a:pt x="1309" y="5679"/>
                    <a:pt x="1352" y="5731"/>
                    <a:pt x="1404" y="5740"/>
                  </a:cubicBezTo>
                  <a:cubicBezTo>
                    <a:pt x="1491" y="5731"/>
                    <a:pt x="1575" y="5727"/>
                    <a:pt x="1659" y="5727"/>
                  </a:cubicBezTo>
                  <a:cubicBezTo>
                    <a:pt x="1744" y="5727"/>
                    <a:pt x="1828" y="5731"/>
                    <a:pt x="1915" y="5740"/>
                  </a:cubicBezTo>
                  <a:cubicBezTo>
                    <a:pt x="1846" y="6000"/>
                    <a:pt x="1785" y="6259"/>
                    <a:pt x="1716" y="6519"/>
                  </a:cubicBezTo>
                  <a:cubicBezTo>
                    <a:pt x="1690" y="6641"/>
                    <a:pt x="1621" y="6762"/>
                    <a:pt x="1525" y="6840"/>
                  </a:cubicBezTo>
                  <a:cubicBezTo>
                    <a:pt x="1413" y="6901"/>
                    <a:pt x="1291" y="6953"/>
                    <a:pt x="1170" y="6987"/>
                  </a:cubicBezTo>
                  <a:cubicBezTo>
                    <a:pt x="711" y="7160"/>
                    <a:pt x="312" y="7464"/>
                    <a:pt x="18" y="7854"/>
                  </a:cubicBezTo>
                  <a:cubicBezTo>
                    <a:pt x="0" y="7880"/>
                    <a:pt x="0" y="7914"/>
                    <a:pt x="18" y="7940"/>
                  </a:cubicBezTo>
                  <a:cubicBezTo>
                    <a:pt x="182" y="8269"/>
                    <a:pt x="373" y="8633"/>
                    <a:pt x="728" y="8763"/>
                  </a:cubicBezTo>
                  <a:cubicBezTo>
                    <a:pt x="810" y="8794"/>
                    <a:pt x="896" y="8810"/>
                    <a:pt x="981" y="8810"/>
                  </a:cubicBezTo>
                  <a:cubicBezTo>
                    <a:pt x="1156" y="8810"/>
                    <a:pt x="1328" y="8744"/>
                    <a:pt x="1456" y="8616"/>
                  </a:cubicBezTo>
                  <a:cubicBezTo>
                    <a:pt x="1491" y="8677"/>
                    <a:pt x="1508" y="8746"/>
                    <a:pt x="1517" y="8815"/>
                  </a:cubicBezTo>
                  <a:lnTo>
                    <a:pt x="1127" y="8971"/>
                  </a:lnTo>
                  <a:cubicBezTo>
                    <a:pt x="997" y="9006"/>
                    <a:pt x="875" y="9058"/>
                    <a:pt x="771" y="9127"/>
                  </a:cubicBezTo>
                  <a:cubicBezTo>
                    <a:pt x="685" y="9188"/>
                    <a:pt x="650" y="9292"/>
                    <a:pt x="685" y="9387"/>
                  </a:cubicBezTo>
                  <a:cubicBezTo>
                    <a:pt x="711" y="9491"/>
                    <a:pt x="832" y="9560"/>
                    <a:pt x="832" y="9673"/>
                  </a:cubicBezTo>
                  <a:cubicBezTo>
                    <a:pt x="823" y="9733"/>
                    <a:pt x="806" y="9803"/>
                    <a:pt x="780" y="9863"/>
                  </a:cubicBezTo>
                  <a:cubicBezTo>
                    <a:pt x="763" y="9915"/>
                    <a:pt x="763" y="9967"/>
                    <a:pt x="771" y="10019"/>
                  </a:cubicBezTo>
                  <a:cubicBezTo>
                    <a:pt x="789" y="10115"/>
                    <a:pt x="841" y="10193"/>
                    <a:pt x="927" y="10253"/>
                  </a:cubicBezTo>
                  <a:cubicBezTo>
                    <a:pt x="1017" y="10315"/>
                    <a:pt x="1115" y="10341"/>
                    <a:pt x="1214" y="10341"/>
                  </a:cubicBezTo>
                  <a:cubicBezTo>
                    <a:pt x="1337" y="10341"/>
                    <a:pt x="1462" y="10302"/>
                    <a:pt x="1577" y="10245"/>
                  </a:cubicBezTo>
                  <a:cubicBezTo>
                    <a:pt x="1698" y="10167"/>
                    <a:pt x="1828" y="10097"/>
                    <a:pt x="1958" y="10037"/>
                  </a:cubicBezTo>
                  <a:cubicBezTo>
                    <a:pt x="2080" y="9993"/>
                    <a:pt x="2218" y="9967"/>
                    <a:pt x="2348" y="9967"/>
                  </a:cubicBezTo>
                  <a:cubicBezTo>
                    <a:pt x="2625" y="9976"/>
                    <a:pt x="2885" y="10089"/>
                    <a:pt x="3085" y="10279"/>
                  </a:cubicBezTo>
                  <a:cubicBezTo>
                    <a:pt x="3275" y="10487"/>
                    <a:pt x="3431" y="10730"/>
                    <a:pt x="3544" y="10981"/>
                  </a:cubicBezTo>
                  <a:cubicBezTo>
                    <a:pt x="3691" y="11258"/>
                    <a:pt x="3812" y="11535"/>
                    <a:pt x="3925" y="11821"/>
                  </a:cubicBezTo>
                  <a:cubicBezTo>
                    <a:pt x="4150" y="12445"/>
                    <a:pt x="4263" y="13130"/>
                    <a:pt x="4038" y="13779"/>
                  </a:cubicBezTo>
                  <a:cubicBezTo>
                    <a:pt x="4029" y="13814"/>
                    <a:pt x="4038" y="13857"/>
                    <a:pt x="4072" y="13875"/>
                  </a:cubicBezTo>
                  <a:lnTo>
                    <a:pt x="4341" y="13996"/>
                  </a:lnTo>
                  <a:cubicBezTo>
                    <a:pt x="4354" y="14004"/>
                    <a:pt x="4367" y="14008"/>
                    <a:pt x="4381" y="14008"/>
                  </a:cubicBezTo>
                  <a:cubicBezTo>
                    <a:pt x="4423" y="14008"/>
                    <a:pt x="4464" y="13972"/>
                    <a:pt x="4471" y="13927"/>
                  </a:cubicBezTo>
                  <a:cubicBezTo>
                    <a:pt x="4462" y="13892"/>
                    <a:pt x="4479" y="13857"/>
                    <a:pt x="4514" y="13840"/>
                  </a:cubicBezTo>
                  <a:cubicBezTo>
                    <a:pt x="4713" y="14134"/>
                    <a:pt x="4861" y="14464"/>
                    <a:pt x="4947" y="14802"/>
                  </a:cubicBezTo>
                  <a:cubicBezTo>
                    <a:pt x="4800" y="14767"/>
                    <a:pt x="4661" y="14689"/>
                    <a:pt x="4549" y="14576"/>
                  </a:cubicBezTo>
                  <a:cubicBezTo>
                    <a:pt x="4531" y="14559"/>
                    <a:pt x="4510" y="14550"/>
                    <a:pt x="4488" y="14550"/>
                  </a:cubicBezTo>
                  <a:cubicBezTo>
                    <a:pt x="4466" y="14550"/>
                    <a:pt x="4445" y="14559"/>
                    <a:pt x="4427" y="14576"/>
                  </a:cubicBezTo>
                  <a:cubicBezTo>
                    <a:pt x="4228" y="14793"/>
                    <a:pt x="4497" y="15035"/>
                    <a:pt x="4635" y="15200"/>
                  </a:cubicBezTo>
                  <a:cubicBezTo>
                    <a:pt x="4826" y="15425"/>
                    <a:pt x="4895" y="15720"/>
                    <a:pt x="4835" y="16006"/>
                  </a:cubicBezTo>
                  <a:cubicBezTo>
                    <a:pt x="4601" y="16049"/>
                    <a:pt x="4246" y="16214"/>
                    <a:pt x="4401" y="16491"/>
                  </a:cubicBezTo>
                  <a:cubicBezTo>
                    <a:pt x="4445" y="16552"/>
                    <a:pt x="4505" y="16604"/>
                    <a:pt x="4575" y="16647"/>
                  </a:cubicBezTo>
                  <a:cubicBezTo>
                    <a:pt x="4644" y="16708"/>
                    <a:pt x="4696" y="16785"/>
                    <a:pt x="4713" y="16881"/>
                  </a:cubicBezTo>
                  <a:cubicBezTo>
                    <a:pt x="4739" y="17054"/>
                    <a:pt x="4748" y="17227"/>
                    <a:pt x="4748" y="17401"/>
                  </a:cubicBezTo>
                  <a:cubicBezTo>
                    <a:pt x="4783" y="17600"/>
                    <a:pt x="4843" y="17799"/>
                    <a:pt x="4939" y="17981"/>
                  </a:cubicBezTo>
                  <a:cubicBezTo>
                    <a:pt x="5017" y="18154"/>
                    <a:pt x="5103" y="18328"/>
                    <a:pt x="5190" y="18492"/>
                  </a:cubicBezTo>
                  <a:cubicBezTo>
                    <a:pt x="5354" y="18839"/>
                    <a:pt x="5554" y="19177"/>
                    <a:pt x="5779" y="19488"/>
                  </a:cubicBezTo>
                  <a:cubicBezTo>
                    <a:pt x="6030" y="19835"/>
                    <a:pt x="6333" y="20130"/>
                    <a:pt x="6697" y="20363"/>
                  </a:cubicBezTo>
                  <a:cubicBezTo>
                    <a:pt x="6706" y="20370"/>
                    <a:pt x="6718" y="20372"/>
                    <a:pt x="6730" y="20372"/>
                  </a:cubicBezTo>
                  <a:cubicBezTo>
                    <a:pt x="6752" y="20372"/>
                    <a:pt x="6776" y="20363"/>
                    <a:pt x="6793" y="20346"/>
                  </a:cubicBezTo>
                  <a:cubicBezTo>
                    <a:pt x="7278" y="19878"/>
                    <a:pt x="7260" y="19177"/>
                    <a:pt x="7347" y="18561"/>
                  </a:cubicBezTo>
                  <a:cubicBezTo>
                    <a:pt x="7364" y="18388"/>
                    <a:pt x="7399" y="18224"/>
                    <a:pt x="7451" y="18059"/>
                  </a:cubicBezTo>
                  <a:cubicBezTo>
                    <a:pt x="7477" y="17981"/>
                    <a:pt x="7503" y="17903"/>
                    <a:pt x="7546" y="17834"/>
                  </a:cubicBezTo>
                  <a:cubicBezTo>
                    <a:pt x="7590" y="17747"/>
                    <a:pt x="7668" y="17678"/>
                    <a:pt x="7754" y="17643"/>
                  </a:cubicBezTo>
                  <a:cubicBezTo>
                    <a:pt x="8387" y="17297"/>
                    <a:pt x="8863" y="16725"/>
                    <a:pt x="9097" y="16049"/>
                  </a:cubicBezTo>
                  <a:cubicBezTo>
                    <a:pt x="9188" y="16096"/>
                    <a:pt x="9284" y="16116"/>
                    <a:pt x="9380" y="16116"/>
                  </a:cubicBezTo>
                  <a:cubicBezTo>
                    <a:pt x="9661" y="16116"/>
                    <a:pt x="9952" y="15948"/>
                    <a:pt x="10171" y="15781"/>
                  </a:cubicBezTo>
                  <a:cubicBezTo>
                    <a:pt x="10379" y="15625"/>
                    <a:pt x="10570" y="15451"/>
                    <a:pt x="10769" y="15278"/>
                  </a:cubicBezTo>
                  <a:lnTo>
                    <a:pt x="11427" y="14715"/>
                  </a:lnTo>
                  <a:cubicBezTo>
                    <a:pt x="11471" y="14672"/>
                    <a:pt x="11445" y="14594"/>
                    <a:pt x="11384" y="14576"/>
                  </a:cubicBezTo>
                  <a:cubicBezTo>
                    <a:pt x="11176" y="14507"/>
                    <a:pt x="10968" y="14429"/>
                    <a:pt x="10769" y="14334"/>
                  </a:cubicBezTo>
                  <a:cubicBezTo>
                    <a:pt x="10830" y="14143"/>
                    <a:pt x="10864" y="13953"/>
                    <a:pt x="10882" y="13753"/>
                  </a:cubicBezTo>
                  <a:cubicBezTo>
                    <a:pt x="10968" y="13788"/>
                    <a:pt x="11046" y="13849"/>
                    <a:pt x="11116" y="13927"/>
                  </a:cubicBezTo>
                  <a:cubicBezTo>
                    <a:pt x="11150" y="13961"/>
                    <a:pt x="11176" y="14031"/>
                    <a:pt x="11228" y="14048"/>
                  </a:cubicBezTo>
                  <a:cubicBezTo>
                    <a:pt x="11240" y="14050"/>
                    <a:pt x="11251" y="14051"/>
                    <a:pt x="11263" y="14051"/>
                  </a:cubicBezTo>
                  <a:cubicBezTo>
                    <a:pt x="11295" y="14051"/>
                    <a:pt x="11326" y="14043"/>
                    <a:pt x="11358" y="14031"/>
                  </a:cubicBezTo>
                  <a:cubicBezTo>
                    <a:pt x="11557" y="13918"/>
                    <a:pt x="11523" y="13658"/>
                    <a:pt x="11401" y="13511"/>
                  </a:cubicBezTo>
                  <a:cubicBezTo>
                    <a:pt x="11323" y="13415"/>
                    <a:pt x="11211" y="13346"/>
                    <a:pt x="11142" y="13251"/>
                  </a:cubicBezTo>
                  <a:cubicBezTo>
                    <a:pt x="11081" y="13156"/>
                    <a:pt x="11038" y="13052"/>
                    <a:pt x="11029" y="12939"/>
                  </a:cubicBezTo>
                  <a:cubicBezTo>
                    <a:pt x="11012" y="12740"/>
                    <a:pt x="11081" y="12540"/>
                    <a:pt x="11220" y="12393"/>
                  </a:cubicBezTo>
                  <a:cubicBezTo>
                    <a:pt x="11341" y="12476"/>
                    <a:pt x="11481" y="12559"/>
                    <a:pt x="11625" y="12559"/>
                  </a:cubicBezTo>
                  <a:cubicBezTo>
                    <a:pt x="11677" y="12559"/>
                    <a:pt x="11730" y="12548"/>
                    <a:pt x="11783" y="12523"/>
                  </a:cubicBezTo>
                  <a:cubicBezTo>
                    <a:pt x="11965" y="12454"/>
                    <a:pt x="12034" y="12229"/>
                    <a:pt x="11921" y="12064"/>
                  </a:cubicBezTo>
                  <a:cubicBezTo>
                    <a:pt x="11861" y="11995"/>
                    <a:pt x="11774" y="11943"/>
                    <a:pt x="11739" y="11856"/>
                  </a:cubicBezTo>
                  <a:cubicBezTo>
                    <a:pt x="11705" y="11778"/>
                    <a:pt x="11705" y="11700"/>
                    <a:pt x="11722" y="11622"/>
                  </a:cubicBezTo>
                  <a:cubicBezTo>
                    <a:pt x="11748" y="11449"/>
                    <a:pt x="11887" y="11319"/>
                    <a:pt x="12060" y="11293"/>
                  </a:cubicBezTo>
                  <a:cubicBezTo>
                    <a:pt x="12121" y="11293"/>
                    <a:pt x="12164" y="11224"/>
                    <a:pt x="12129" y="11172"/>
                  </a:cubicBezTo>
                  <a:cubicBezTo>
                    <a:pt x="12017" y="10938"/>
                    <a:pt x="12198" y="10643"/>
                    <a:pt x="12216" y="10401"/>
                  </a:cubicBezTo>
                  <a:cubicBezTo>
                    <a:pt x="12216" y="10271"/>
                    <a:pt x="12181" y="10141"/>
                    <a:pt x="12103" y="10037"/>
                  </a:cubicBezTo>
                  <a:cubicBezTo>
                    <a:pt x="12017" y="9933"/>
                    <a:pt x="11878" y="9846"/>
                    <a:pt x="11817" y="9725"/>
                  </a:cubicBezTo>
                  <a:cubicBezTo>
                    <a:pt x="11774" y="9656"/>
                    <a:pt x="11748" y="9482"/>
                    <a:pt x="11843" y="9448"/>
                  </a:cubicBezTo>
                  <a:cubicBezTo>
                    <a:pt x="11856" y="9445"/>
                    <a:pt x="11868" y="9443"/>
                    <a:pt x="11881" y="9443"/>
                  </a:cubicBezTo>
                  <a:cubicBezTo>
                    <a:pt x="11977" y="9443"/>
                    <a:pt x="12087" y="9520"/>
                    <a:pt x="12164" y="9543"/>
                  </a:cubicBezTo>
                  <a:cubicBezTo>
                    <a:pt x="12195" y="9553"/>
                    <a:pt x="12224" y="9557"/>
                    <a:pt x="12250" y="9557"/>
                  </a:cubicBezTo>
                  <a:cubicBezTo>
                    <a:pt x="12427" y="9557"/>
                    <a:pt x="12486" y="9346"/>
                    <a:pt x="12380" y="9188"/>
                  </a:cubicBezTo>
                  <a:cubicBezTo>
                    <a:pt x="12302" y="9058"/>
                    <a:pt x="12164" y="8997"/>
                    <a:pt x="12069" y="8884"/>
                  </a:cubicBezTo>
                  <a:cubicBezTo>
                    <a:pt x="12034" y="8841"/>
                    <a:pt x="11956" y="8625"/>
                    <a:pt x="12060" y="8625"/>
                  </a:cubicBezTo>
                  <a:cubicBezTo>
                    <a:pt x="12112" y="8616"/>
                    <a:pt x="12155" y="8564"/>
                    <a:pt x="12146" y="8512"/>
                  </a:cubicBezTo>
                  <a:cubicBezTo>
                    <a:pt x="12112" y="8313"/>
                    <a:pt x="11947" y="8148"/>
                    <a:pt x="11739" y="8131"/>
                  </a:cubicBezTo>
                  <a:cubicBezTo>
                    <a:pt x="11670" y="7880"/>
                    <a:pt x="11713" y="7620"/>
                    <a:pt x="11861" y="7403"/>
                  </a:cubicBezTo>
                  <a:cubicBezTo>
                    <a:pt x="11999" y="7195"/>
                    <a:pt x="12233" y="7065"/>
                    <a:pt x="12190" y="6779"/>
                  </a:cubicBezTo>
                  <a:cubicBezTo>
                    <a:pt x="12164" y="6632"/>
                    <a:pt x="12138" y="6485"/>
                    <a:pt x="12121" y="6337"/>
                  </a:cubicBezTo>
                  <a:cubicBezTo>
                    <a:pt x="12121" y="6190"/>
                    <a:pt x="12138" y="6034"/>
                    <a:pt x="12181" y="5896"/>
                  </a:cubicBezTo>
                  <a:cubicBezTo>
                    <a:pt x="12198" y="5818"/>
                    <a:pt x="12224" y="5748"/>
                    <a:pt x="12259" y="5688"/>
                  </a:cubicBezTo>
                  <a:cubicBezTo>
                    <a:pt x="12293" y="5625"/>
                    <a:pt x="12327" y="5607"/>
                    <a:pt x="12373" y="5607"/>
                  </a:cubicBezTo>
                  <a:cubicBezTo>
                    <a:pt x="12398" y="5607"/>
                    <a:pt x="12425" y="5612"/>
                    <a:pt x="12458" y="5618"/>
                  </a:cubicBezTo>
                  <a:cubicBezTo>
                    <a:pt x="12482" y="5623"/>
                    <a:pt x="12505" y="5625"/>
                    <a:pt x="12527" y="5625"/>
                  </a:cubicBezTo>
                  <a:cubicBezTo>
                    <a:pt x="12598" y="5625"/>
                    <a:pt x="12666" y="5604"/>
                    <a:pt x="12718" y="5558"/>
                  </a:cubicBezTo>
                  <a:cubicBezTo>
                    <a:pt x="12866" y="5428"/>
                    <a:pt x="12848" y="5194"/>
                    <a:pt x="12874" y="5021"/>
                  </a:cubicBezTo>
                  <a:cubicBezTo>
                    <a:pt x="12892" y="4899"/>
                    <a:pt x="12944" y="4795"/>
                    <a:pt x="13030" y="4709"/>
                  </a:cubicBezTo>
                  <a:cubicBezTo>
                    <a:pt x="13143" y="4579"/>
                    <a:pt x="13264" y="4449"/>
                    <a:pt x="13385" y="4319"/>
                  </a:cubicBezTo>
                  <a:lnTo>
                    <a:pt x="13706" y="3990"/>
                  </a:lnTo>
                  <a:cubicBezTo>
                    <a:pt x="13810" y="3894"/>
                    <a:pt x="13896" y="3782"/>
                    <a:pt x="13948" y="3652"/>
                  </a:cubicBezTo>
                  <a:cubicBezTo>
                    <a:pt x="14009" y="3427"/>
                    <a:pt x="13819" y="3184"/>
                    <a:pt x="13645" y="3063"/>
                  </a:cubicBezTo>
                  <a:cubicBezTo>
                    <a:pt x="13502" y="2966"/>
                    <a:pt x="13343" y="2920"/>
                    <a:pt x="13186" y="2920"/>
                  </a:cubicBezTo>
                  <a:cubicBezTo>
                    <a:pt x="12867" y="2920"/>
                    <a:pt x="12560" y="3107"/>
                    <a:pt x="12432" y="3427"/>
                  </a:cubicBezTo>
                  <a:lnTo>
                    <a:pt x="12181" y="3253"/>
                  </a:lnTo>
                  <a:cubicBezTo>
                    <a:pt x="12170" y="3246"/>
                    <a:pt x="12157" y="3243"/>
                    <a:pt x="12144" y="3243"/>
                  </a:cubicBezTo>
                  <a:cubicBezTo>
                    <a:pt x="12108" y="3243"/>
                    <a:pt x="12073" y="3267"/>
                    <a:pt x="12060" y="3305"/>
                  </a:cubicBezTo>
                  <a:cubicBezTo>
                    <a:pt x="11991" y="3461"/>
                    <a:pt x="11887" y="3608"/>
                    <a:pt x="11757" y="3712"/>
                  </a:cubicBezTo>
                  <a:cubicBezTo>
                    <a:pt x="11913" y="3366"/>
                    <a:pt x="11956" y="2976"/>
                    <a:pt x="11887" y="2604"/>
                  </a:cubicBezTo>
                  <a:cubicBezTo>
                    <a:pt x="11874" y="2565"/>
                    <a:pt x="11838" y="2541"/>
                    <a:pt x="11799" y="2541"/>
                  </a:cubicBezTo>
                  <a:cubicBezTo>
                    <a:pt x="11785" y="2541"/>
                    <a:pt x="11771" y="2545"/>
                    <a:pt x="11757" y="2552"/>
                  </a:cubicBezTo>
                  <a:lnTo>
                    <a:pt x="11090" y="2907"/>
                  </a:lnTo>
                  <a:cubicBezTo>
                    <a:pt x="10994" y="2742"/>
                    <a:pt x="10795" y="2690"/>
                    <a:pt x="10613" y="2690"/>
                  </a:cubicBezTo>
                  <a:cubicBezTo>
                    <a:pt x="10405" y="2690"/>
                    <a:pt x="10188" y="2795"/>
                    <a:pt x="9979" y="2795"/>
                  </a:cubicBezTo>
                  <a:cubicBezTo>
                    <a:pt x="9971" y="2795"/>
                    <a:pt x="9963" y="2794"/>
                    <a:pt x="9955" y="2794"/>
                  </a:cubicBezTo>
                  <a:lnTo>
                    <a:pt x="11748" y="1980"/>
                  </a:lnTo>
                  <a:cubicBezTo>
                    <a:pt x="11809" y="1945"/>
                    <a:pt x="11791" y="1850"/>
                    <a:pt x="11722" y="1824"/>
                  </a:cubicBezTo>
                  <a:cubicBezTo>
                    <a:pt x="11505" y="1781"/>
                    <a:pt x="11323" y="1633"/>
                    <a:pt x="11211" y="1443"/>
                  </a:cubicBezTo>
                  <a:cubicBezTo>
                    <a:pt x="11133" y="1287"/>
                    <a:pt x="11116" y="1070"/>
                    <a:pt x="10951" y="975"/>
                  </a:cubicBezTo>
                  <a:cubicBezTo>
                    <a:pt x="10908" y="953"/>
                    <a:pt x="10862" y="942"/>
                    <a:pt x="10817" y="942"/>
                  </a:cubicBezTo>
                  <a:cubicBezTo>
                    <a:pt x="10771" y="942"/>
                    <a:pt x="10726" y="953"/>
                    <a:pt x="10682" y="975"/>
                  </a:cubicBezTo>
                  <a:cubicBezTo>
                    <a:pt x="10570" y="1027"/>
                    <a:pt x="10466" y="1061"/>
                    <a:pt x="10353" y="1087"/>
                  </a:cubicBezTo>
                  <a:cubicBezTo>
                    <a:pt x="10270" y="1105"/>
                    <a:pt x="10187" y="1115"/>
                    <a:pt x="10105" y="1115"/>
                  </a:cubicBezTo>
                  <a:cubicBezTo>
                    <a:pt x="9989" y="1115"/>
                    <a:pt x="9875" y="1097"/>
                    <a:pt x="9764" y="1061"/>
                  </a:cubicBezTo>
                  <a:cubicBezTo>
                    <a:pt x="9955" y="975"/>
                    <a:pt x="10163" y="897"/>
                    <a:pt x="10371" y="845"/>
                  </a:cubicBezTo>
                  <a:cubicBezTo>
                    <a:pt x="10440" y="819"/>
                    <a:pt x="10457" y="732"/>
                    <a:pt x="10396" y="689"/>
                  </a:cubicBezTo>
                  <a:cubicBezTo>
                    <a:pt x="10215" y="568"/>
                    <a:pt x="10093" y="377"/>
                    <a:pt x="10059" y="169"/>
                  </a:cubicBezTo>
                  <a:cubicBezTo>
                    <a:pt x="10050" y="143"/>
                    <a:pt x="10024" y="117"/>
                    <a:pt x="9998" y="108"/>
                  </a:cubicBezTo>
                  <a:lnTo>
                    <a:pt x="9513" y="5"/>
                  </a:lnTo>
                  <a:cubicBezTo>
                    <a:pt x="9505" y="2"/>
                    <a:pt x="9497" y="1"/>
                    <a:pt x="9489" y="1"/>
                  </a:cubicBezTo>
                  <a:close/>
                </a:path>
              </a:pathLst>
            </a:custGeom>
            <a:solidFill>
              <a:srgbClr val="FFFFFF">
                <a:alpha val="28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3"/>
            <p:cNvSpPr/>
            <p:nvPr/>
          </p:nvSpPr>
          <p:spPr>
            <a:xfrm>
              <a:off x="-4043137" y="1202151"/>
              <a:ext cx="365142" cy="404302"/>
            </a:xfrm>
            <a:custGeom>
              <a:avLst/>
              <a:gdLst/>
              <a:ahLst/>
              <a:cxnLst/>
              <a:rect l="l" t="t" r="r" b="b"/>
              <a:pathLst>
                <a:path w="6611" h="7321" extrusionOk="0">
                  <a:moveTo>
                    <a:pt x="973" y="0"/>
                  </a:moveTo>
                  <a:cubicBezTo>
                    <a:pt x="917" y="0"/>
                    <a:pt x="861" y="4"/>
                    <a:pt x="806" y="13"/>
                  </a:cubicBezTo>
                  <a:cubicBezTo>
                    <a:pt x="795" y="9"/>
                    <a:pt x="784" y="7"/>
                    <a:pt x="774" y="7"/>
                  </a:cubicBezTo>
                  <a:cubicBezTo>
                    <a:pt x="760" y="7"/>
                    <a:pt x="747" y="11"/>
                    <a:pt x="737" y="22"/>
                  </a:cubicBezTo>
                  <a:cubicBezTo>
                    <a:pt x="702" y="22"/>
                    <a:pt x="676" y="56"/>
                    <a:pt x="676" y="91"/>
                  </a:cubicBezTo>
                  <a:cubicBezTo>
                    <a:pt x="390" y="403"/>
                    <a:pt x="191" y="775"/>
                    <a:pt x="96" y="1183"/>
                  </a:cubicBezTo>
                  <a:cubicBezTo>
                    <a:pt x="52" y="1373"/>
                    <a:pt x="0" y="1616"/>
                    <a:pt x="122" y="1780"/>
                  </a:cubicBezTo>
                  <a:cubicBezTo>
                    <a:pt x="186" y="1866"/>
                    <a:pt x="286" y="1917"/>
                    <a:pt x="388" y="1917"/>
                  </a:cubicBezTo>
                  <a:cubicBezTo>
                    <a:pt x="409" y="1917"/>
                    <a:pt x="430" y="1915"/>
                    <a:pt x="451" y="1910"/>
                  </a:cubicBezTo>
                  <a:lnTo>
                    <a:pt x="563" y="2170"/>
                  </a:lnTo>
                  <a:cubicBezTo>
                    <a:pt x="529" y="2161"/>
                    <a:pt x="494" y="2144"/>
                    <a:pt x="468" y="2127"/>
                  </a:cubicBezTo>
                  <a:cubicBezTo>
                    <a:pt x="453" y="2118"/>
                    <a:pt x="438" y="2115"/>
                    <a:pt x="423" y="2115"/>
                  </a:cubicBezTo>
                  <a:cubicBezTo>
                    <a:pt x="378" y="2115"/>
                    <a:pt x="338" y="2150"/>
                    <a:pt x="338" y="2196"/>
                  </a:cubicBezTo>
                  <a:cubicBezTo>
                    <a:pt x="347" y="2387"/>
                    <a:pt x="373" y="2603"/>
                    <a:pt x="572" y="2681"/>
                  </a:cubicBezTo>
                  <a:cubicBezTo>
                    <a:pt x="603" y="2692"/>
                    <a:pt x="634" y="2696"/>
                    <a:pt x="664" y="2696"/>
                  </a:cubicBezTo>
                  <a:cubicBezTo>
                    <a:pt x="712" y="2696"/>
                    <a:pt x="759" y="2685"/>
                    <a:pt x="806" y="2664"/>
                  </a:cubicBezTo>
                  <a:cubicBezTo>
                    <a:pt x="823" y="2647"/>
                    <a:pt x="832" y="2629"/>
                    <a:pt x="849" y="2621"/>
                  </a:cubicBezTo>
                  <a:cubicBezTo>
                    <a:pt x="862" y="2615"/>
                    <a:pt x="861" y="2608"/>
                    <a:pt x="872" y="2608"/>
                  </a:cubicBezTo>
                  <a:cubicBezTo>
                    <a:pt x="876" y="2608"/>
                    <a:pt x="882" y="2609"/>
                    <a:pt x="893" y="2612"/>
                  </a:cubicBezTo>
                  <a:cubicBezTo>
                    <a:pt x="919" y="2621"/>
                    <a:pt x="953" y="2690"/>
                    <a:pt x="988" y="2707"/>
                  </a:cubicBezTo>
                  <a:cubicBezTo>
                    <a:pt x="1075" y="2768"/>
                    <a:pt x="1170" y="2803"/>
                    <a:pt x="1274" y="2811"/>
                  </a:cubicBezTo>
                  <a:cubicBezTo>
                    <a:pt x="1404" y="2837"/>
                    <a:pt x="1542" y="2863"/>
                    <a:pt x="1672" y="2881"/>
                  </a:cubicBezTo>
                  <a:cubicBezTo>
                    <a:pt x="1941" y="2915"/>
                    <a:pt x="2209" y="2941"/>
                    <a:pt x="2478" y="2941"/>
                  </a:cubicBezTo>
                  <a:cubicBezTo>
                    <a:pt x="2539" y="2941"/>
                    <a:pt x="2582" y="2872"/>
                    <a:pt x="2547" y="2811"/>
                  </a:cubicBezTo>
                  <a:cubicBezTo>
                    <a:pt x="2530" y="2777"/>
                    <a:pt x="2495" y="2638"/>
                    <a:pt x="2556" y="2629"/>
                  </a:cubicBezTo>
                  <a:cubicBezTo>
                    <a:pt x="2559" y="2628"/>
                    <a:pt x="2563" y="2628"/>
                    <a:pt x="2566" y="2628"/>
                  </a:cubicBezTo>
                  <a:cubicBezTo>
                    <a:pt x="2626" y="2628"/>
                    <a:pt x="2706" y="2760"/>
                    <a:pt x="2755" y="2777"/>
                  </a:cubicBezTo>
                  <a:cubicBezTo>
                    <a:pt x="2775" y="2783"/>
                    <a:pt x="2796" y="2786"/>
                    <a:pt x="2817" y="2786"/>
                  </a:cubicBezTo>
                  <a:cubicBezTo>
                    <a:pt x="2879" y="2786"/>
                    <a:pt x="2942" y="2759"/>
                    <a:pt x="2980" y="2707"/>
                  </a:cubicBezTo>
                  <a:cubicBezTo>
                    <a:pt x="3093" y="2768"/>
                    <a:pt x="3110" y="3045"/>
                    <a:pt x="3162" y="3140"/>
                  </a:cubicBezTo>
                  <a:cubicBezTo>
                    <a:pt x="3206" y="3201"/>
                    <a:pt x="3266" y="3253"/>
                    <a:pt x="3344" y="3279"/>
                  </a:cubicBezTo>
                  <a:cubicBezTo>
                    <a:pt x="3396" y="3296"/>
                    <a:pt x="3457" y="3322"/>
                    <a:pt x="3457" y="3392"/>
                  </a:cubicBezTo>
                  <a:cubicBezTo>
                    <a:pt x="3441" y="3446"/>
                    <a:pt x="3398" y="3480"/>
                    <a:pt x="3345" y="3480"/>
                  </a:cubicBezTo>
                  <a:cubicBezTo>
                    <a:pt x="3339" y="3480"/>
                    <a:pt x="3333" y="3479"/>
                    <a:pt x="3327" y="3478"/>
                  </a:cubicBezTo>
                  <a:cubicBezTo>
                    <a:pt x="3301" y="3478"/>
                    <a:pt x="3275" y="3496"/>
                    <a:pt x="3258" y="3522"/>
                  </a:cubicBezTo>
                  <a:cubicBezTo>
                    <a:pt x="3206" y="3608"/>
                    <a:pt x="3266" y="3712"/>
                    <a:pt x="3362" y="3712"/>
                  </a:cubicBezTo>
                  <a:cubicBezTo>
                    <a:pt x="3366" y="3713"/>
                    <a:pt x="3371" y="3713"/>
                    <a:pt x="3376" y="3713"/>
                  </a:cubicBezTo>
                  <a:cubicBezTo>
                    <a:pt x="3423" y="3713"/>
                    <a:pt x="3470" y="3683"/>
                    <a:pt x="3512" y="3683"/>
                  </a:cubicBezTo>
                  <a:cubicBezTo>
                    <a:pt x="3520" y="3683"/>
                    <a:pt x="3527" y="3684"/>
                    <a:pt x="3535" y="3686"/>
                  </a:cubicBezTo>
                  <a:cubicBezTo>
                    <a:pt x="3596" y="3721"/>
                    <a:pt x="3648" y="3764"/>
                    <a:pt x="3691" y="3816"/>
                  </a:cubicBezTo>
                  <a:cubicBezTo>
                    <a:pt x="3873" y="4007"/>
                    <a:pt x="3985" y="4258"/>
                    <a:pt x="4011" y="4527"/>
                  </a:cubicBezTo>
                  <a:cubicBezTo>
                    <a:pt x="4020" y="4587"/>
                    <a:pt x="4020" y="4657"/>
                    <a:pt x="4011" y="4717"/>
                  </a:cubicBezTo>
                  <a:cubicBezTo>
                    <a:pt x="4003" y="4804"/>
                    <a:pt x="3933" y="4821"/>
                    <a:pt x="3873" y="4864"/>
                  </a:cubicBezTo>
                  <a:cubicBezTo>
                    <a:pt x="3795" y="4916"/>
                    <a:pt x="3743" y="4994"/>
                    <a:pt x="3717" y="5090"/>
                  </a:cubicBezTo>
                  <a:cubicBezTo>
                    <a:pt x="3682" y="5220"/>
                    <a:pt x="3708" y="5358"/>
                    <a:pt x="3786" y="5471"/>
                  </a:cubicBezTo>
                  <a:cubicBezTo>
                    <a:pt x="3622" y="5523"/>
                    <a:pt x="3483" y="5618"/>
                    <a:pt x="3370" y="5748"/>
                  </a:cubicBezTo>
                  <a:cubicBezTo>
                    <a:pt x="3318" y="5696"/>
                    <a:pt x="3266" y="5644"/>
                    <a:pt x="3214" y="5601"/>
                  </a:cubicBezTo>
                  <a:cubicBezTo>
                    <a:pt x="3196" y="5593"/>
                    <a:pt x="3177" y="5589"/>
                    <a:pt x="3159" y="5589"/>
                  </a:cubicBezTo>
                  <a:cubicBezTo>
                    <a:pt x="3078" y="5589"/>
                    <a:pt x="3009" y="5663"/>
                    <a:pt x="2980" y="5748"/>
                  </a:cubicBezTo>
                  <a:cubicBezTo>
                    <a:pt x="2895" y="5958"/>
                    <a:pt x="3040" y="6218"/>
                    <a:pt x="3265" y="6218"/>
                  </a:cubicBezTo>
                  <a:cubicBezTo>
                    <a:pt x="3291" y="6218"/>
                    <a:pt x="3317" y="6214"/>
                    <a:pt x="3344" y="6207"/>
                  </a:cubicBezTo>
                  <a:cubicBezTo>
                    <a:pt x="3405" y="6190"/>
                    <a:pt x="3466" y="6155"/>
                    <a:pt x="3518" y="6121"/>
                  </a:cubicBezTo>
                  <a:cubicBezTo>
                    <a:pt x="3544" y="6109"/>
                    <a:pt x="3569" y="6103"/>
                    <a:pt x="3593" y="6103"/>
                  </a:cubicBezTo>
                  <a:cubicBezTo>
                    <a:pt x="3656" y="6103"/>
                    <a:pt x="3712" y="6140"/>
                    <a:pt x="3769" y="6190"/>
                  </a:cubicBezTo>
                  <a:cubicBezTo>
                    <a:pt x="3890" y="6294"/>
                    <a:pt x="4003" y="6407"/>
                    <a:pt x="4107" y="6528"/>
                  </a:cubicBezTo>
                  <a:cubicBezTo>
                    <a:pt x="4332" y="6753"/>
                    <a:pt x="4583" y="6944"/>
                    <a:pt x="4869" y="7091"/>
                  </a:cubicBezTo>
                  <a:cubicBezTo>
                    <a:pt x="4959" y="7139"/>
                    <a:pt x="5236" y="7320"/>
                    <a:pt x="5418" y="7320"/>
                  </a:cubicBezTo>
                  <a:cubicBezTo>
                    <a:pt x="5499" y="7320"/>
                    <a:pt x="5561" y="7285"/>
                    <a:pt x="5579" y="7186"/>
                  </a:cubicBezTo>
                  <a:cubicBezTo>
                    <a:pt x="5588" y="7134"/>
                    <a:pt x="5562" y="7091"/>
                    <a:pt x="5519" y="7074"/>
                  </a:cubicBezTo>
                  <a:cubicBezTo>
                    <a:pt x="5294" y="6978"/>
                    <a:pt x="5103" y="6796"/>
                    <a:pt x="4999" y="6571"/>
                  </a:cubicBezTo>
                  <a:lnTo>
                    <a:pt x="4999" y="6571"/>
                  </a:lnTo>
                  <a:lnTo>
                    <a:pt x="5363" y="6779"/>
                  </a:lnTo>
                  <a:cubicBezTo>
                    <a:pt x="5441" y="6821"/>
                    <a:pt x="5537" y="6878"/>
                    <a:pt x="5619" y="6878"/>
                  </a:cubicBezTo>
                  <a:cubicBezTo>
                    <a:pt x="5673" y="6878"/>
                    <a:pt x="5721" y="6852"/>
                    <a:pt x="5753" y="6779"/>
                  </a:cubicBezTo>
                  <a:cubicBezTo>
                    <a:pt x="5787" y="6692"/>
                    <a:pt x="5805" y="6614"/>
                    <a:pt x="5831" y="6528"/>
                  </a:cubicBezTo>
                  <a:cubicBezTo>
                    <a:pt x="5865" y="6433"/>
                    <a:pt x="5874" y="6337"/>
                    <a:pt x="5874" y="6242"/>
                  </a:cubicBezTo>
                  <a:cubicBezTo>
                    <a:pt x="5857" y="6173"/>
                    <a:pt x="5813" y="6112"/>
                    <a:pt x="5761" y="6069"/>
                  </a:cubicBezTo>
                  <a:cubicBezTo>
                    <a:pt x="5683" y="5982"/>
                    <a:pt x="5605" y="5904"/>
                    <a:pt x="5528" y="5817"/>
                  </a:cubicBezTo>
                  <a:cubicBezTo>
                    <a:pt x="5389" y="5679"/>
                    <a:pt x="5224" y="5549"/>
                    <a:pt x="5129" y="5376"/>
                  </a:cubicBezTo>
                  <a:cubicBezTo>
                    <a:pt x="5094" y="5306"/>
                    <a:pt x="5086" y="5220"/>
                    <a:pt x="5120" y="5142"/>
                  </a:cubicBezTo>
                  <a:cubicBezTo>
                    <a:pt x="5137" y="5085"/>
                    <a:pt x="5188" y="5054"/>
                    <a:pt x="5240" y="5054"/>
                  </a:cubicBezTo>
                  <a:cubicBezTo>
                    <a:pt x="5267" y="5054"/>
                    <a:pt x="5296" y="5063"/>
                    <a:pt x="5320" y="5081"/>
                  </a:cubicBezTo>
                  <a:cubicBezTo>
                    <a:pt x="5476" y="5185"/>
                    <a:pt x="5605" y="5332"/>
                    <a:pt x="5701" y="5506"/>
                  </a:cubicBezTo>
                  <a:cubicBezTo>
                    <a:pt x="5766" y="5612"/>
                    <a:pt x="5816" y="5820"/>
                    <a:pt x="5968" y="5820"/>
                  </a:cubicBezTo>
                  <a:cubicBezTo>
                    <a:pt x="5977" y="5820"/>
                    <a:pt x="5986" y="5819"/>
                    <a:pt x="5995" y="5817"/>
                  </a:cubicBezTo>
                  <a:cubicBezTo>
                    <a:pt x="6169" y="5800"/>
                    <a:pt x="6307" y="5558"/>
                    <a:pt x="6385" y="5428"/>
                  </a:cubicBezTo>
                  <a:cubicBezTo>
                    <a:pt x="6489" y="5254"/>
                    <a:pt x="6567" y="5064"/>
                    <a:pt x="6602" y="4864"/>
                  </a:cubicBezTo>
                  <a:cubicBezTo>
                    <a:pt x="6610" y="4830"/>
                    <a:pt x="6602" y="4795"/>
                    <a:pt x="6567" y="4778"/>
                  </a:cubicBezTo>
                  <a:cubicBezTo>
                    <a:pt x="6403" y="4709"/>
                    <a:pt x="6264" y="4596"/>
                    <a:pt x="6160" y="4457"/>
                  </a:cubicBezTo>
                  <a:cubicBezTo>
                    <a:pt x="6056" y="4319"/>
                    <a:pt x="6021" y="4137"/>
                    <a:pt x="5891" y="4024"/>
                  </a:cubicBezTo>
                  <a:cubicBezTo>
                    <a:pt x="5761" y="3911"/>
                    <a:pt x="5605" y="3885"/>
                    <a:pt x="5467" y="3816"/>
                  </a:cubicBezTo>
                  <a:cubicBezTo>
                    <a:pt x="5337" y="3756"/>
                    <a:pt x="5224" y="3678"/>
                    <a:pt x="5138" y="3574"/>
                  </a:cubicBezTo>
                  <a:cubicBezTo>
                    <a:pt x="5276" y="3548"/>
                    <a:pt x="5406" y="3478"/>
                    <a:pt x="5510" y="3383"/>
                  </a:cubicBezTo>
                  <a:cubicBezTo>
                    <a:pt x="5553" y="3340"/>
                    <a:pt x="5536" y="3262"/>
                    <a:pt x="5476" y="3244"/>
                  </a:cubicBezTo>
                  <a:cubicBezTo>
                    <a:pt x="5328" y="3218"/>
                    <a:pt x="5190" y="3149"/>
                    <a:pt x="5086" y="3045"/>
                  </a:cubicBezTo>
                  <a:lnTo>
                    <a:pt x="5250" y="2950"/>
                  </a:lnTo>
                  <a:cubicBezTo>
                    <a:pt x="5294" y="2924"/>
                    <a:pt x="5302" y="2863"/>
                    <a:pt x="5259" y="2820"/>
                  </a:cubicBezTo>
                  <a:cubicBezTo>
                    <a:pt x="5198" y="2759"/>
                    <a:pt x="5155" y="2681"/>
                    <a:pt x="5120" y="2603"/>
                  </a:cubicBezTo>
                  <a:cubicBezTo>
                    <a:pt x="5107" y="2576"/>
                    <a:pt x="5081" y="2565"/>
                    <a:pt x="5054" y="2565"/>
                  </a:cubicBezTo>
                  <a:cubicBezTo>
                    <a:pt x="5031" y="2565"/>
                    <a:pt x="5007" y="2574"/>
                    <a:pt x="4990" y="2586"/>
                  </a:cubicBezTo>
                  <a:cubicBezTo>
                    <a:pt x="4930" y="2638"/>
                    <a:pt x="4852" y="2664"/>
                    <a:pt x="4774" y="2681"/>
                  </a:cubicBezTo>
                  <a:lnTo>
                    <a:pt x="4938" y="2517"/>
                  </a:lnTo>
                  <a:cubicBezTo>
                    <a:pt x="4982" y="2482"/>
                    <a:pt x="4973" y="2413"/>
                    <a:pt x="4921" y="2387"/>
                  </a:cubicBezTo>
                  <a:lnTo>
                    <a:pt x="4549" y="2161"/>
                  </a:lnTo>
                  <a:cubicBezTo>
                    <a:pt x="4536" y="2153"/>
                    <a:pt x="4520" y="2148"/>
                    <a:pt x="4505" y="2148"/>
                  </a:cubicBezTo>
                  <a:cubicBezTo>
                    <a:pt x="4490" y="2148"/>
                    <a:pt x="4475" y="2153"/>
                    <a:pt x="4462" y="2161"/>
                  </a:cubicBezTo>
                  <a:cubicBezTo>
                    <a:pt x="4436" y="2179"/>
                    <a:pt x="4401" y="2196"/>
                    <a:pt x="4375" y="2213"/>
                  </a:cubicBezTo>
                  <a:cubicBezTo>
                    <a:pt x="4375" y="2205"/>
                    <a:pt x="4384" y="2196"/>
                    <a:pt x="4384" y="2187"/>
                  </a:cubicBezTo>
                  <a:cubicBezTo>
                    <a:pt x="4410" y="2144"/>
                    <a:pt x="4419" y="2101"/>
                    <a:pt x="4419" y="2058"/>
                  </a:cubicBezTo>
                  <a:cubicBezTo>
                    <a:pt x="4401" y="1954"/>
                    <a:pt x="4349" y="1858"/>
                    <a:pt x="4271" y="1789"/>
                  </a:cubicBezTo>
                  <a:cubicBezTo>
                    <a:pt x="4162" y="1693"/>
                    <a:pt x="4024" y="1639"/>
                    <a:pt x="3883" y="1639"/>
                  </a:cubicBezTo>
                  <a:cubicBezTo>
                    <a:pt x="3833" y="1639"/>
                    <a:pt x="3783" y="1646"/>
                    <a:pt x="3734" y="1659"/>
                  </a:cubicBezTo>
                  <a:cubicBezTo>
                    <a:pt x="3682" y="1564"/>
                    <a:pt x="3717" y="1408"/>
                    <a:pt x="3691" y="1312"/>
                  </a:cubicBezTo>
                  <a:cubicBezTo>
                    <a:pt x="3674" y="1252"/>
                    <a:pt x="3648" y="1209"/>
                    <a:pt x="3604" y="1174"/>
                  </a:cubicBezTo>
                  <a:cubicBezTo>
                    <a:pt x="3546" y="1138"/>
                    <a:pt x="3483" y="1120"/>
                    <a:pt x="3418" y="1120"/>
                  </a:cubicBezTo>
                  <a:cubicBezTo>
                    <a:pt x="3405" y="1120"/>
                    <a:pt x="3392" y="1120"/>
                    <a:pt x="3379" y="1122"/>
                  </a:cubicBezTo>
                  <a:cubicBezTo>
                    <a:pt x="3310" y="1113"/>
                    <a:pt x="3318" y="1087"/>
                    <a:pt x="3301" y="1035"/>
                  </a:cubicBezTo>
                  <a:cubicBezTo>
                    <a:pt x="3284" y="1009"/>
                    <a:pt x="3266" y="983"/>
                    <a:pt x="3240" y="957"/>
                  </a:cubicBezTo>
                  <a:cubicBezTo>
                    <a:pt x="3195" y="925"/>
                    <a:pt x="3141" y="907"/>
                    <a:pt x="3084" y="907"/>
                  </a:cubicBezTo>
                  <a:cubicBezTo>
                    <a:pt x="3064" y="907"/>
                    <a:pt x="3044" y="909"/>
                    <a:pt x="3024" y="914"/>
                  </a:cubicBezTo>
                  <a:cubicBezTo>
                    <a:pt x="2954" y="923"/>
                    <a:pt x="2885" y="957"/>
                    <a:pt x="2825" y="1001"/>
                  </a:cubicBezTo>
                  <a:cubicBezTo>
                    <a:pt x="2781" y="1035"/>
                    <a:pt x="2729" y="1053"/>
                    <a:pt x="2677" y="1079"/>
                  </a:cubicBezTo>
                  <a:cubicBezTo>
                    <a:pt x="2666" y="1081"/>
                    <a:pt x="2655" y="1082"/>
                    <a:pt x="2645" y="1082"/>
                  </a:cubicBezTo>
                  <a:cubicBezTo>
                    <a:pt x="2589" y="1082"/>
                    <a:pt x="2562" y="1041"/>
                    <a:pt x="2547" y="975"/>
                  </a:cubicBezTo>
                  <a:cubicBezTo>
                    <a:pt x="2530" y="888"/>
                    <a:pt x="2513" y="793"/>
                    <a:pt x="2478" y="706"/>
                  </a:cubicBezTo>
                  <a:cubicBezTo>
                    <a:pt x="2435" y="619"/>
                    <a:pt x="2391" y="533"/>
                    <a:pt x="2322" y="455"/>
                  </a:cubicBezTo>
                  <a:cubicBezTo>
                    <a:pt x="2270" y="377"/>
                    <a:pt x="2201" y="308"/>
                    <a:pt x="2140" y="238"/>
                  </a:cubicBezTo>
                  <a:cubicBezTo>
                    <a:pt x="2079" y="160"/>
                    <a:pt x="2002" y="100"/>
                    <a:pt x="1906" y="74"/>
                  </a:cubicBezTo>
                  <a:cubicBezTo>
                    <a:pt x="1891" y="71"/>
                    <a:pt x="1877" y="70"/>
                    <a:pt x="1862" y="70"/>
                  </a:cubicBezTo>
                  <a:cubicBezTo>
                    <a:pt x="1690" y="70"/>
                    <a:pt x="1542" y="248"/>
                    <a:pt x="1430" y="359"/>
                  </a:cubicBezTo>
                  <a:cubicBezTo>
                    <a:pt x="1360" y="429"/>
                    <a:pt x="1291" y="507"/>
                    <a:pt x="1222" y="585"/>
                  </a:cubicBezTo>
                  <a:cubicBezTo>
                    <a:pt x="1144" y="671"/>
                    <a:pt x="1083" y="758"/>
                    <a:pt x="1031" y="862"/>
                  </a:cubicBezTo>
                  <a:cubicBezTo>
                    <a:pt x="1014" y="905"/>
                    <a:pt x="1014" y="957"/>
                    <a:pt x="1031" y="1001"/>
                  </a:cubicBezTo>
                  <a:cubicBezTo>
                    <a:pt x="1049" y="1035"/>
                    <a:pt x="1109" y="1087"/>
                    <a:pt x="1092" y="1122"/>
                  </a:cubicBezTo>
                  <a:cubicBezTo>
                    <a:pt x="1084" y="1144"/>
                    <a:pt x="1072" y="1153"/>
                    <a:pt x="1057" y="1153"/>
                  </a:cubicBezTo>
                  <a:cubicBezTo>
                    <a:pt x="1021" y="1153"/>
                    <a:pt x="974" y="1101"/>
                    <a:pt x="962" y="1070"/>
                  </a:cubicBezTo>
                  <a:cubicBezTo>
                    <a:pt x="945" y="1018"/>
                    <a:pt x="945" y="949"/>
                    <a:pt x="971" y="888"/>
                  </a:cubicBezTo>
                  <a:cubicBezTo>
                    <a:pt x="1023" y="767"/>
                    <a:pt x="1083" y="654"/>
                    <a:pt x="1144" y="533"/>
                  </a:cubicBezTo>
                  <a:cubicBezTo>
                    <a:pt x="1213" y="403"/>
                    <a:pt x="1282" y="282"/>
                    <a:pt x="1360" y="160"/>
                  </a:cubicBezTo>
                  <a:cubicBezTo>
                    <a:pt x="1386" y="117"/>
                    <a:pt x="1369" y="56"/>
                    <a:pt x="1308" y="39"/>
                  </a:cubicBezTo>
                  <a:cubicBezTo>
                    <a:pt x="1199" y="16"/>
                    <a:pt x="1085" y="0"/>
                    <a:pt x="973" y="0"/>
                  </a:cubicBezTo>
                  <a:close/>
                </a:path>
              </a:pathLst>
            </a:custGeom>
            <a:solidFill>
              <a:srgbClr val="FFFFFF">
                <a:alpha val="28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3"/>
            <p:cNvSpPr/>
            <p:nvPr/>
          </p:nvSpPr>
          <p:spPr>
            <a:xfrm>
              <a:off x="-3910139" y="1187074"/>
              <a:ext cx="61308" cy="56330"/>
            </a:xfrm>
            <a:custGeom>
              <a:avLst/>
              <a:gdLst/>
              <a:ahLst/>
              <a:cxnLst/>
              <a:rect l="l" t="t" r="r" b="b"/>
              <a:pathLst>
                <a:path w="1110" h="1020" extrusionOk="0">
                  <a:moveTo>
                    <a:pt x="339" y="1"/>
                  </a:moveTo>
                  <a:cubicBezTo>
                    <a:pt x="210" y="1"/>
                    <a:pt x="86" y="90"/>
                    <a:pt x="61" y="234"/>
                  </a:cubicBezTo>
                  <a:lnTo>
                    <a:pt x="61" y="243"/>
                  </a:lnTo>
                  <a:cubicBezTo>
                    <a:pt x="53" y="277"/>
                    <a:pt x="53" y="303"/>
                    <a:pt x="44" y="338"/>
                  </a:cubicBezTo>
                  <a:cubicBezTo>
                    <a:pt x="44" y="347"/>
                    <a:pt x="44" y="355"/>
                    <a:pt x="44" y="355"/>
                  </a:cubicBezTo>
                  <a:cubicBezTo>
                    <a:pt x="27" y="390"/>
                    <a:pt x="18" y="433"/>
                    <a:pt x="9" y="468"/>
                  </a:cubicBezTo>
                  <a:cubicBezTo>
                    <a:pt x="1" y="520"/>
                    <a:pt x="27" y="581"/>
                    <a:pt x="70" y="615"/>
                  </a:cubicBezTo>
                  <a:cubicBezTo>
                    <a:pt x="139" y="667"/>
                    <a:pt x="226" y="667"/>
                    <a:pt x="287" y="745"/>
                  </a:cubicBezTo>
                  <a:cubicBezTo>
                    <a:pt x="330" y="797"/>
                    <a:pt x="330" y="866"/>
                    <a:pt x="373" y="918"/>
                  </a:cubicBezTo>
                  <a:cubicBezTo>
                    <a:pt x="432" y="994"/>
                    <a:pt x="542" y="1019"/>
                    <a:pt x="644" y="1019"/>
                  </a:cubicBezTo>
                  <a:cubicBezTo>
                    <a:pt x="693" y="1019"/>
                    <a:pt x="741" y="1013"/>
                    <a:pt x="780" y="1005"/>
                  </a:cubicBezTo>
                  <a:cubicBezTo>
                    <a:pt x="902" y="988"/>
                    <a:pt x="1084" y="927"/>
                    <a:pt x="1101" y="788"/>
                  </a:cubicBezTo>
                  <a:cubicBezTo>
                    <a:pt x="1110" y="710"/>
                    <a:pt x="1058" y="658"/>
                    <a:pt x="1023" y="598"/>
                  </a:cubicBezTo>
                  <a:cubicBezTo>
                    <a:pt x="980" y="520"/>
                    <a:pt x="962" y="425"/>
                    <a:pt x="971" y="338"/>
                  </a:cubicBezTo>
                  <a:cubicBezTo>
                    <a:pt x="980" y="199"/>
                    <a:pt x="876" y="78"/>
                    <a:pt x="746" y="69"/>
                  </a:cubicBezTo>
                  <a:cubicBezTo>
                    <a:pt x="659" y="69"/>
                    <a:pt x="572" y="61"/>
                    <a:pt x="486" y="43"/>
                  </a:cubicBezTo>
                  <a:cubicBezTo>
                    <a:pt x="440" y="14"/>
                    <a:pt x="389" y="1"/>
                    <a:pt x="339" y="1"/>
                  </a:cubicBezTo>
                  <a:close/>
                </a:path>
              </a:pathLst>
            </a:custGeom>
            <a:solidFill>
              <a:srgbClr val="FFFFFF">
                <a:alpha val="28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-4402971" y="1207453"/>
              <a:ext cx="238328" cy="212395"/>
            </a:xfrm>
            <a:custGeom>
              <a:avLst/>
              <a:gdLst/>
              <a:ahLst/>
              <a:cxnLst/>
              <a:rect l="l" t="t" r="r" b="b"/>
              <a:pathLst>
                <a:path w="4315" h="3846" extrusionOk="0">
                  <a:moveTo>
                    <a:pt x="3233" y="1"/>
                  </a:moveTo>
                  <a:cubicBezTo>
                    <a:pt x="3177" y="1"/>
                    <a:pt x="3120" y="19"/>
                    <a:pt x="3076" y="56"/>
                  </a:cubicBezTo>
                  <a:cubicBezTo>
                    <a:pt x="3050" y="82"/>
                    <a:pt x="3041" y="116"/>
                    <a:pt x="3050" y="142"/>
                  </a:cubicBezTo>
                  <a:cubicBezTo>
                    <a:pt x="3067" y="203"/>
                    <a:pt x="3059" y="263"/>
                    <a:pt x="3024" y="315"/>
                  </a:cubicBezTo>
                  <a:cubicBezTo>
                    <a:pt x="3015" y="307"/>
                    <a:pt x="2998" y="307"/>
                    <a:pt x="2989" y="298"/>
                  </a:cubicBezTo>
                  <a:cubicBezTo>
                    <a:pt x="2962" y="290"/>
                    <a:pt x="2933" y="286"/>
                    <a:pt x="2905" y="286"/>
                  </a:cubicBezTo>
                  <a:cubicBezTo>
                    <a:pt x="2808" y="286"/>
                    <a:pt x="2712" y="331"/>
                    <a:pt x="2651" y="411"/>
                  </a:cubicBezTo>
                  <a:cubicBezTo>
                    <a:pt x="2617" y="471"/>
                    <a:pt x="2599" y="549"/>
                    <a:pt x="2608" y="627"/>
                  </a:cubicBezTo>
                  <a:cubicBezTo>
                    <a:pt x="2608" y="740"/>
                    <a:pt x="2625" y="861"/>
                    <a:pt x="2634" y="974"/>
                  </a:cubicBezTo>
                  <a:cubicBezTo>
                    <a:pt x="2643" y="1087"/>
                    <a:pt x="2651" y="1190"/>
                    <a:pt x="2660" y="1294"/>
                  </a:cubicBezTo>
                  <a:cubicBezTo>
                    <a:pt x="2660" y="1346"/>
                    <a:pt x="2703" y="1580"/>
                    <a:pt x="2643" y="1580"/>
                  </a:cubicBezTo>
                  <a:cubicBezTo>
                    <a:pt x="2641" y="1580"/>
                    <a:pt x="2639" y="1581"/>
                    <a:pt x="2637" y="1581"/>
                  </a:cubicBezTo>
                  <a:cubicBezTo>
                    <a:pt x="2548" y="1581"/>
                    <a:pt x="2565" y="1363"/>
                    <a:pt x="2565" y="1312"/>
                  </a:cubicBezTo>
                  <a:cubicBezTo>
                    <a:pt x="2556" y="1095"/>
                    <a:pt x="2495" y="887"/>
                    <a:pt x="2400" y="688"/>
                  </a:cubicBezTo>
                  <a:cubicBezTo>
                    <a:pt x="2348" y="584"/>
                    <a:pt x="2262" y="584"/>
                    <a:pt x="2158" y="558"/>
                  </a:cubicBezTo>
                  <a:cubicBezTo>
                    <a:pt x="2146" y="554"/>
                    <a:pt x="2135" y="552"/>
                    <a:pt x="2125" y="552"/>
                  </a:cubicBezTo>
                  <a:cubicBezTo>
                    <a:pt x="2071" y="552"/>
                    <a:pt x="2030" y="604"/>
                    <a:pt x="2045" y="662"/>
                  </a:cubicBezTo>
                  <a:cubicBezTo>
                    <a:pt x="2110" y="864"/>
                    <a:pt x="1952" y="1049"/>
                    <a:pt x="1767" y="1049"/>
                  </a:cubicBezTo>
                  <a:cubicBezTo>
                    <a:pt x="1730" y="1049"/>
                    <a:pt x="1692" y="1042"/>
                    <a:pt x="1655" y="1026"/>
                  </a:cubicBezTo>
                  <a:cubicBezTo>
                    <a:pt x="1724" y="939"/>
                    <a:pt x="1724" y="818"/>
                    <a:pt x="1646" y="740"/>
                  </a:cubicBezTo>
                  <a:cubicBezTo>
                    <a:pt x="1600" y="686"/>
                    <a:pt x="1525" y="652"/>
                    <a:pt x="1454" y="652"/>
                  </a:cubicBezTo>
                  <a:cubicBezTo>
                    <a:pt x="1446" y="652"/>
                    <a:pt x="1438" y="652"/>
                    <a:pt x="1430" y="653"/>
                  </a:cubicBezTo>
                  <a:cubicBezTo>
                    <a:pt x="1456" y="619"/>
                    <a:pt x="1482" y="584"/>
                    <a:pt x="1517" y="558"/>
                  </a:cubicBezTo>
                  <a:cubicBezTo>
                    <a:pt x="1568" y="506"/>
                    <a:pt x="1534" y="411"/>
                    <a:pt x="1456" y="411"/>
                  </a:cubicBezTo>
                  <a:cubicBezTo>
                    <a:pt x="1387" y="411"/>
                    <a:pt x="1317" y="385"/>
                    <a:pt x="1248" y="350"/>
                  </a:cubicBezTo>
                  <a:cubicBezTo>
                    <a:pt x="1234" y="340"/>
                    <a:pt x="1219" y="335"/>
                    <a:pt x="1204" y="335"/>
                  </a:cubicBezTo>
                  <a:cubicBezTo>
                    <a:pt x="1182" y="335"/>
                    <a:pt x="1160" y="346"/>
                    <a:pt x="1144" y="367"/>
                  </a:cubicBezTo>
                  <a:cubicBezTo>
                    <a:pt x="997" y="437"/>
                    <a:pt x="867" y="515"/>
                    <a:pt x="745" y="619"/>
                  </a:cubicBezTo>
                  <a:cubicBezTo>
                    <a:pt x="598" y="705"/>
                    <a:pt x="451" y="792"/>
                    <a:pt x="304" y="887"/>
                  </a:cubicBezTo>
                  <a:cubicBezTo>
                    <a:pt x="217" y="931"/>
                    <a:pt x="165" y="1017"/>
                    <a:pt x="156" y="1113"/>
                  </a:cubicBezTo>
                  <a:cubicBezTo>
                    <a:pt x="156" y="1147"/>
                    <a:pt x="165" y="1182"/>
                    <a:pt x="182" y="1208"/>
                  </a:cubicBezTo>
                  <a:cubicBezTo>
                    <a:pt x="148" y="1260"/>
                    <a:pt x="104" y="1320"/>
                    <a:pt x="78" y="1381"/>
                  </a:cubicBezTo>
                  <a:cubicBezTo>
                    <a:pt x="0" y="1554"/>
                    <a:pt x="52" y="1788"/>
                    <a:pt x="252" y="1849"/>
                  </a:cubicBezTo>
                  <a:cubicBezTo>
                    <a:pt x="278" y="1857"/>
                    <a:pt x="305" y="1860"/>
                    <a:pt x="333" y="1860"/>
                  </a:cubicBezTo>
                  <a:cubicBezTo>
                    <a:pt x="439" y="1860"/>
                    <a:pt x="556" y="1816"/>
                    <a:pt x="661" y="1816"/>
                  </a:cubicBezTo>
                  <a:cubicBezTo>
                    <a:pt x="684" y="1816"/>
                    <a:pt x="706" y="1818"/>
                    <a:pt x="728" y="1823"/>
                  </a:cubicBezTo>
                  <a:cubicBezTo>
                    <a:pt x="667" y="1866"/>
                    <a:pt x="607" y="1901"/>
                    <a:pt x="538" y="1936"/>
                  </a:cubicBezTo>
                  <a:cubicBezTo>
                    <a:pt x="477" y="1979"/>
                    <a:pt x="425" y="2048"/>
                    <a:pt x="416" y="2126"/>
                  </a:cubicBezTo>
                  <a:cubicBezTo>
                    <a:pt x="408" y="2204"/>
                    <a:pt x="451" y="2273"/>
                    <a:pt x="520" y="2299"/>
                  </a:cubicBezTo>
                  <a:cubicBezTo>
                    <a:pt x="564" y="2321"/>
                    <a:pt x="609" y="2321"/>
                    <a:pt x="653" y="2321"/>
                  </a:cubicBezTo>
                  <a:cubicBezTo>
                    <a:pt x="698" y="2321"/>
                    <a:pt x="741" y="2321"/>
                    <a:pt x="780" y="2343"/>
                  </a:cubicBezTo>
                  <a:cubicBezTo>
                    <a:pt x="852" y="2391"/>
                    <a:pt x="895" y="2439"/>
                    <a:pt x="976" y="2439"/>
                  </a:cubicBezTo>
                  <a:cubicBezTo>
                    <a:pt x="983" y="2439"/>
                    <a:pt x="990" y="2439"/>
                    <a:pt x="997" y="2438"/>
                  </a:cubicBezTo>
                  <a:cubicBezTo>
                    <a:pt x="1092" y="2438"/>
                    <a:pt x="1187" y="2395"/>
                    <a:pt x="1291" y="2386"/>
                  </a:cubicBezTo>
                  <a:cubicBezTo>
                    <a:pt x="1305" y="2385"/>
                    <a:pt x="1319" y="2385"/>
                    <a:pt x="1333" y="2385"/>
                  </a:cubicBezTo>
                  <a:cubicBezTo>
                    <a:pt x="1484" y="2385"/>
                    <a:pt x="1633" y="2427"/>
                    <a:pt x="1768" y="2499"/>
                  </a:cubicBezTo>
                  <a:cubicBezTo>
                    <a:pt x="1655" y="2551"/>
                    <a:pt x="1534" y="2577"/>
                    <a:pt x="1413" y="2585"/>
                  </a:cubicBezTo>
                  <a:cubicBezTo>
                    <a:pt x="1387" y="2588"/>
                    <a:pt x="1361" y="2589"/>
                    <a:pt x="1335" y="2589"/>
                  </a:cubicBezTo>
                  <a:cubicBezTo>
                    <a:pt x="1271" y="2589"/>
                    <a:pt x="1205" y="2583"/>
                    <a:pt x="1144" y="2577"/>
                  </a:cubicBezTo>
                  <a:lnTo>
                    <a:pt x="1127" y="2577"/>
                  </a:lnTo>
                  <a:cubicBezTo>
                    <a:pt x="1118" y="2551"/>
                    <a:pt x="1092" y="2533"/>
                    <a:pt x="1057" y="2533"/>
                  </a:cubicBezTo>
                  <a:cubicBezTo>
                    <a:pt x="901" y="2533"/>
                    <a:pt x="650" y="2577"/>
                    <a:pt x="555" y="2724"/>
                  </a:cubicBezTo>
                  <a:cubicBezTo>
                    <a:pt x="520" y="2776"/>
                    <a:pt x="520" y="2854"/>
                    <a:pt x="572" y="2906"/>
                  </a:cubicBezTo>
                  <a:cubicBezTo>
                    <a:pt x="598" y="2923"/>
                    <a:pt x="624" y="2940"/>
                    <a:pt x="659" y="2949"/>
                  </a:cubicBezTo>
                  <a:lnTo>
                    <a:pt x="685" y="2949"/>
                  </a:lnTo>
                  <a:cubicBezTo>
                    <a:pt x="676" y="2958"/>
                    <a:pt x="676" y="2966"/>
                    <a:pt x="667" y="2984"/>
                  </a:cubicBezTo>
                  <a:cubicBezTo>
                    <a:pt x="659" y="3027"/>
                    <a:pt x="659" y="3070"/>
                    <a:pt x="685" y="3114"/>
                  </a:cubicBezTo>
                  <a:cubicBezTo>
                    <a:pt x="710" y="3168"/>
                    <a:pt x="755" y="3184"/>
                    <a:pt x="806" y="3184"/>
                  </a:cubicBezTo>
                  <a:cubicBezTo>
                    <a:pt x="861" y="3184"/>
                    <a:pt x="922" y="3166"/>
                    <a:pt x="971" y="3157"/>
                  </a:cubicBezTo>
                  <a:lnTo>
                    <a:pt x="1066" y="3140"/>
                  </a:lnTo>
                  <a:cubicBezTo>
                    <a:pt x="1127" y="3140"/>
                    <a:pt x="1196" y="3148"/>
                    <a:pt x="1257" y="3166"/>
                  </a:cubicBezTo>
                  <a:cubicBezTo>
                    <a:pt x="1257" y="3174"/>
                    <a:pt x="1265" y="3183"/>
                    <a:pt x="1274" y="3192"/>
                  </a:cubicBezTo>
                  <a:cubicBezTo>
                    <a:pt x="1300" y="3226"/>
                    <a:pt x="1343" y="3235"/>
                    <a:pt x="1378" y="3261"/>
                  </a:cubicBezTo>
                  <a:cubicBezTo>
                    <a:pt x="1439" y="3296"/>
                    <a:pt x="1430" y="3365"/>
                    <a:pt x="1421" y="3426"/>
                  </a:cubicBezTo>
                  <a:cubicBezTo>
                    <a:pt x="1413" y="3460"/>
                    <a:pt x="1430" y="3495"/>
                    <a:pt x="1456" y="3521"/>
                  </a:cubicBezTo>
                  <a:cubicBezTo>
                    <a:pt x="1508" y="3556"/>
                    <a:pt x="1525" y="3616"/>
                    <a:pt x="1499" y="3668"/>
                  </a:cubicBezTo>
                  <a:cubicBezTo>
                    <a:pt x="1482" y="3712"/>
                    <a:pt x="1499" y="3764"/>
                    <a:pt x="1542" y="3781"/>
                  </a:cubicBezTo>
                  <a:cubicBezTo>
                    <a:pt x="1599" y="3823"/>
                    <a:pt x="1666" y="3845"/>
                    <a:pt x="1735" y="3845"/>
                  </a:cubicBezTo>
                  <a:cubicBezTo>
                    <a:pt x="1792" y="3845"/>
                    <a:pt x="1851" y="3830"/>
                    <a:pt x="1906" y="3798"/>
                  </a:cubicBezTo>
                  <a:cubicBezTo>
                    <a:pt x="1984" y="3764"/>
                    <a:pt x="2062" y="3720"/>
                    <a:pt x="2140" y="3686"/>
                  </a:cubicBezTo>
                  <a:cubicBezTo>
                    <a:pt x="2227" y="3651"/>
                    <a:pt x="2322" y="3625"/>
                    <a:pt x="2409" y="3599"/>
                  </a:cubicBezTo>
                  <a:cubicBezTo>
                    <a:pt x="2625" y="3538"/>
                    <a:pt x="2885" y="3434"/>
                    <a:pt x="2989" y="3226"/>
                  </a:cubicBezTo>
                  <a:cubicBezTo>
                    <a:pt x="3197" y="3434"/>
                    <a:pt x="3509" y="3521"/>
                    <a:pt x="3795" y="3564"/>
                  </a:cubicBezTo>
                  <a:cubicBezTo>
                    <a:pt x="3821" y="3574"/>
                    <a:pt x="3848" y="3579"/>
                    <a:pt x="3876" y="3579"/>
                  </a:cubicBezTo>
                  <a:cubicBezTo>
                    <a:pt x="3922" y="3579"/>
                    <a:pt x="3968" y="3565"/>
                    <a:pt x="4012" y="3538"/>
                  </a:cubicBezTo>
                  <a:cubicBezTo>
                    <a:pt x="4064" y="3486"/>
                    <a:pt x="4072" y="3400"/>
                    <a:pt x="4038" y="3339"/>
                  </a:cubicBezTo>
                  <a:cubicBezTo>
                    <a:pt x="4003" y="3270"/>
                    <a:pt x="3934" y="3218"/>
                    <a:pt x="3864" y="3192"/>
                  </a:cubicBezTo>
                  <a:cubicBezTo>
                    <a:pt x="3821" y="3174"/>
                    <a:pt x="3786" y="3157"/>
                    <a:pt x="3778" y="3122"/>
                  </a:cubicBezTo>
                  <a:cubicBezTo>
                    <a:pt x="3786" y="3114"/>
                    <a:pt x="3795" y="3114"/>
                    <a:pt x="3804" y="3105"/>
                  </a:cubicBezTo>
                  <a:cubicBezTo>
                    <a:pt x="3857" y="3040"/>
                    <a:pt x="3939" y="3003"/>
                    <a:pt x="4021" y="3003"/>
                  </a:cubicBezTo>
                  <a:cubicBezTo>
                    <a:pt x="4059" y="3003"/>
                    <a:pt x="4097" y="3011"/>
                    <a:pt x="4133" y="3027"/>
                  </a:cubicBezTo>
                  <a:cubicBezTo>
                    <a:pt x="4147" y="3034"/>
                    <a:pt x="4161" y="3037"/>
                    <a:pt x="4175" y="3037"/>
                  </a:cubicBezTo>
                  <a:cubicBezTo>
                    <a:pt x="4214" y="3037"/>
                    <a:pt x="4250" y="3013"/>
                    <a:pt x="4263" y="2975"/>
                  </a:cubicBezTo>
                  <a:cubicBezTo>
                    <a:pt x="4289" y="2897"/>
                    <a:pt x="4306" y="2819"/>
                    <a:pt x="4306" y="2733"/>
                  </a:cubicBezTo>
                  <a:cubicBezTo>
                    <a:pt x="4315" y="2689"/>
                    <a:pt x="4280" y="2637"/>
                    <a:pt x="4228" y="2637"/>
                  </a:cubicBezTo>
                  <a:lnTo>
                    <a:pt x="4159" y="2637"/>
                  </a:lnTo>
                  <a:cubicBezTo>
                    <a:pt x="4159" y="2542"/>
                    <a:pt x="4098" y="2464"/>
                    <a:pt x="4012" y="2421"/>
                  </a:cubicBezTo>
                  <a:cubicBezTo>
                    <a:pt x="3925" y="2395"/>
                    <a:pt x="3830" y="2360"/>
                    <a:pt x="3743" y="2317"/>
                  </a:cubicBezTo>
                  <a:cubicBezTo>
                    <a:pt x="3700" y="2239"/>
                    <a:pt x="3656" y="2152"/>
                    <a:pt x="3630" y="2065"/>
                  </a:cubicBezTo>
                  <a:cubicBezTo>
                    <a:pt x="3622" y="1996"/>
                    <a:pt x="3639" y="1927"/>
                    <a:pt x="3674" y="1866"/>
                  </a:cubicBezTo>
                  <a:cubicBezTo>
                    <a:pt x="3734" y="1797"/>
                    <a:pt x="3760" y="1710"/>
                    <a:pt x="3769" y="1624"/>
                  </a:cubicBezTo>
                  <a:cubicBezTo>
                    <a:pt x="3760" y="1546"/>
                    <a:pt x="3700" y="1476"/>
                    <a:pt x="3622" y="1450"/>
                  </a:cubicBezTo>
                  <a:cubicBezTo>
                    <a:pt x="3622" y="1416"/>
                    <a:pt x="3613" y="1372"/>
                    <a:pt x="3604" y="1329"/>
                  </a:cubicBezTo>
                  <a:cubicBezTo>
                    <a:pt x="3570" y="1260"/>
                    <a:pt x="3535" y="1199"/>
                    <a:pt x="3492" y="1130"/>
                  </a:cubicBezTo>
                  <a:cubicBezTo>
                    <a:pt x="3492" y="1113"/>
                    <a:pt x="3474" y="1095"/>
                    <a:pt x="3474" y="1078"/>
                  </a:cubicBezTo>
                  <a:cubicBezTo>
                    <a:pt x="3483" y="1000"/>
                    <a:pt x="3500" y="913"/>
                    <a:pt x="3535" y="835"/>
                  </a:cubicBezTo>
                  <a:cubicBezTo>
                    <a:pt x="3552" y="757"/>
                    <a:pt x="3561" y="662"/>
                    <a:pt x="3561" y="575"/>
                  </a:cubicBezTo>
                  <a:cubicBezTo>
                    <a:pt x="3570" y="411"/>
                    <a:pt x="3526" y="246"/>
                    <a:pt x="3431" y="99"/>
                  </a:cubicBezTo>
                  <a:cubicBezTo>
                    <a:pt x="3386" y="34"/>
                    <a:pt x="3310" y="1"/>
                    <a:pt x="3233" y="1"/>
                  </a:cubicBezTo>
                  <a:close/>
                </a:path>
              </a:pathLst>
            </a:custGeom>
            <a:solidFill>
              <a:srgbClr val="FFFFFF">
                <a:alpha val="28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3"/>
            <p:cNvSpPr/>
            <p:nvPr/>
          </p:nvSpPr>
          <p:spPr>
            <a:xfrm>
              <a:off x="-4487034" y="1168463"/>
              <a:ext cx="136756" cy="147727"/>
            </a:xfrm>
            <a:custGeom>
              <a:avLst/>
              <a:gdLst/>
              <a:ahLst/>
              <a:cxnLst/>
              <a:rect l="l" t="t" r="r" b="b"/>
              <a:pathLst>
                <a:path w="2476" h="2675" extrusionOk="0">
                  <a:moveTo>
                    <a:pt x="1041" y="0"/>
                  </a:moveTo>
                  <a:cubicBezTo>
                    <a:pt x="1020" y="0"/>
                    <a:pt x="998" y="3"/>
                    <a:pt x="977" y="8"/>
                  </a:cubicBezTo>
                  <a:cubicBezTo>
                    <a:pt x="786" y="43"/>
                    <a:pt x="587" y="103"/>
                    <a:pt x="396" y="155"/>
                  </a:cubicBezTo>
                  <a:cubicBezTo>
                    <a:pt x="362" y="164"/>
                    <a:pt x="336" y="198"/>
                    <a:pt x="344" y="242"/>
                  </a:cubicBezTo>
                  <a:cubicBezTo>
                    <a:pt x="318" y="328"/>
                    <a:pt x="327" y="424"/>
                    <a:pt x="370" y="502"/>
                  </a:cubicBezTo>
                  <a:cubicBezTo>
                    <a:pt x="388" y="545"/>
                    <a:pt x="422" y="580"/>
                    <a:pt x="457" y="614"/>
                  </a:cubicBezTo>
                  <a:cubicBezTo>
                    <a:pt x="500" y="649"/>
                    <a:pt x="509" y="658"/>
                    <a:pt x="465" y="701"/>
                  </a:cubicBezTo>
                  <a:cubicBezTo>
                    <a:pt x="414" y="753"/>
                    <a:pt x="388" y="840"/>
                    <a:pt x="414" y="909"/>
                  </a:cubicBezTo>
                  <a:cubicBezTo>
                    <a:pt x="431" y="987"/>
                    <a:pt x="509" y="1065"/>
                    <a:pt x="517" y="1134"/>
                  </a:cubicBezTo>
                  <a:cubicBezTo>
                    <a:pt x="517" y="1186"/>
                    <a:pt x="465" y="1221"/>
                    <a:pt x="431" y="1264"/>
                  </a:cubicBezTo>
                  <a:cubicBezTo>
                    <a:pt x="405" y="1290"/>
                    <a:pt x="379" y="1333"/>
                    <a:pt x="353" y="1368"/>
                  </a:cubicBezTo>
                  <a:cubicBezTo>
                    <a:pt x="310" y="1446"/>
                    <a:pt x="284" y="1533"/>
                    <a:pt x="258" y="1619"/>
                  </a:cubicBezTo>
                  <a:cubicBezTo>
                    <a:pt x="206" y="1810"/>
                    <a:pt x="180" y="2018"/>
                    <a:pt x="50" y="2182"/>
                  </a:cubicBezTo>
                  <a:cubicBezTo>
                    <a:pt x="1" y="2248"/>
                    <a:pt x="75" y="2313"/>
                    <a:pt x="134" y="2313"/>
                  </a:cubicBezTo>
                  <a:cubicBezTo>
                    <a:pt x="138" y="2313"/>
                    <a:pt x="141" y="2313"/>
                    <a:pt x="145" y="2312"/>
                  </a:cubicBezTo>
                  <a:cubicBezTo>
                    <a:pt x="162" y="2309"/>
                    <a:pt x="178" y="2308"/>
                    <a:pt x="194" y="2308"/>
                  </a:cubicBezTo>
                  <a:cubicBezTo>
                    <a:pt x="270" y="2308"/>
                    <a:pt x="339" y="2340"/>
                    <a:pt x="396" y="2390"/>
                  </a:cubicBezTo>
                  <a:cubicBezTo>
                    <a:pt x="448" y="2451"/>
                    <a:pt x="474" y="2529"/>
                    <a:pt x="526" y="2590"/>
                  </a:cubicBezTo>
                  <a:cubicBezTo>
                    <a:pt x="578" y="2650"/>
                    <a:pt x="639" y="2674"/>
                    <a:pt x="702" y="2674"/>
                  </a:cubicBezTo>
                  <a:cubicBezTo>
                    <a:pt x="764" y="2674"/>
                    <a:pt x="829" y="2650"/>
                    <a:pt x="890" y="2616"/>
                  </a:cubicBezTo>
                  <a:cubicBezTo>
                    <a:pt x="935" y="2583"/>
                    <a:pt x="985" y="2566"/>
                    <a:pt x="1036" y="2566"/>
                  </a:cubicBezTo>
                  <a:cubicBezTo>
                    <a:pt x="1053" y="2566"/>
                    <a:pt x="1071" y="2568"/>
                    <a:pt x="1089" y="2572"/>
                  </a:cubicBezTo>
                  <a:cubicBezTo>
                    <a:pt x="1095" y="2573"/>
                    <a:pt x="1101" y="2573"/>
                    <a:pt x="1107" y="2573"/>
                  </a:cubicBezTo>
                  <a:cubicBezTo>
                    <a:pt x="1171" y="2573"/>
                    <a:pt x="1238" y="2532"/>
                    <a:pt x="1254" y="2468"/>
                  </a:cubicBezTo>
                  <a:cubicBezTo>
                    <a:pt x="1271" y="2382"/>
                    <a:pt x="1271" y="2286"/>
                    <a:pt x="1245" y="2200"/>
                  </a:cubicBezTo>
                  <a:cubicBezTo>
                    <a:pt x="1228" y="2156"/>
                    <a:pt x="1228" y="2113"/>
                    <a:pt x="1245" y="2070"/>
                  </a:cubicBezTo>
                  <a:cubicBezTo>
                    <a:pt x="1280" y="2018"/>
                    <a:pt x="1332" y="2035"/>
                    <a:pt x="1384" y="2026"/>
                  </a:cubicBezTo>
                  <a:cubicBezTo>
                    <a:pt x="1557" y="1992"/>
                    <a:pt x="1514" y="1819"/>
                    <a:pt x="1548" y="1689"/>
                  </a:cubicBezTo>
                  <a:cubicBezTo>
                    <a:pt x="1566" y="1593"/>
                    <a:pt x="1678" y="1541"/>
                    <a:pt x="1748" y="1489"/>
                  </a:cubicBezTo>
                  <a:lnTo>
                    <a:pt x="2060" y="1281"/>
                  </a:lnTo>
                  <a:lnTo>
                    <a:pt x="2337" y="1099"/>
                  </a:lnTo>
                  <a:cubicBezTo>
                    <a:pt x="2406" y="1047"/>
                    <a:pt x="2475" y="1004"/>
                    <a:pt x="2467" y="909"/>
                  </a:cubicBezTo>
                  <a:cubicBezTo>
                    <a:pt x="2441" y="822"/>
                    <a:pt x="2397" y="744"/>
                    <a:pt x="2337" y="675"/>
                  </a:cubicBezTo>
                  <a:cubicBezTo>
                    <a:pt x="2276" y="597"/>
                    <a:pt x="2207" y="519"/>
                    <a:pt x="2138" y="441"/>
                  </a:cubicBezTo>
                  <a:cubicBezTo>
                    <a:pt x="2077" y="372"/>
                    <a:pt x="1982" y="250"/>
                    <a:pt x="1895" y="224"/>
                  </a:cubicBezTo>
                  <a:cubicBezTo>
                    <a:pt x="1882" y="220"/>
                    <a:pt x="1868" y="218"/>
                    <a:pt x="1855" y="218"/>
                  </a:cubicBezTo>
                  <a:cubicBezTo>
                    <a:pt x="1791" y="218"/>
                    <a:pt x="1729" y="264"/>
                    <a:pt x="1678" y="285"/>
                  </a:cubicBezTo>
                  <a:cubicBezTo>
                    <a:pt x="1659" y="292"/>
                    <a:pt x="1645" y="295"/>
                    <a:pt x="1633" y="295"/>
                  </a:cubicBezTo>
                  <a:cubicBezTo>
                    <a:pt x="1602" y="295"/>
                    <a:pt x="1588" y="273"/>
                    <a:pt x="1557" y="242"/>
                  </a:cubicBezTo>
                  <a:cubicBezTo>
                    <a:pt x="1531" y="207"/>
                    <a:pt x="1488" y="172"/>
                    <a:pt x="1453" y="155"/>
                  </a:cubicBezTo>
                  <a:cubicBezTo>
                    <a:pt x="1407" y="129"/>
                    <a:pt x="1355" y="117"/>
                    <a:pt x="1303" y="117"/>
                  </a:cubicBezTo>
                  <a:cubicBezTo>
                    <a:pt x="1287" y="117"/>
                    <a:pt x="1270" y="118"/>
                    <a:pt x="1254" y="120"/>
                  </a:cubicBezTo>
                  <a:cubicBezTo>
                    <a:pt x="1212" y="43"/>
                    <a:pt x="1130" y="0"/>
                    <a:pt x="1041" y="0"/>
                  </a:cubicBezTo>
                  <a:close/>
                </a:path>
              </a:pathLst>
            </a:custGeom>
            <a:solidFill>
              <a:srgbClr val="FFFFFF">
                <a:alpha val="28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3"/>
            <p:cNvSpPr/>
            <p:nvPr/>
          </p:nvSpPr>
          <p:spPr>
            <a:xfrm>
              <a:off x="-4058933" y="589090"/>
              <a:ext cx="393366" cy="508622"/>
            </a:xfrm>
            <a:custGeom>
              <a:avLst/>
              <a:gdLst/>
              <a:ahLst/>
              <a:cxnLst/>
              <a:rect l="l" t="t" r="r" b="b"/>
              <a:pathLst>
                <a:path w="7122" h="9210" extrusionOk="0">
                  <a:moveTo>
                    <a:pt x="4432" y="0"/>
                  </a:moveTo>
                  <a:cubicBezTo>
                    <a:pt x="4350" y="0"/>
                    <a:pt x="4277" y="19"/>
                    <a:pt x="4245" y="85"/>
                  </a:cubicBezTo>
                  <a:cubicBezTo>
                    <a:pt x="4219" y="163"/>
                    <a:pt x="4237" y="250"/>
                    <a:pt x="4289" y="302"/>
                  </a:cubicBezTo>
                  <a:cubicBezTo>
                    <a:pt x="4341" y="380"/>
                    <a:pt x="4384" y="449"/>
                    <a:pt x="4427" y="519"/>
                  </a:cubicBezTo>
                  <a:cubicBezTo>
                    <a:pt x="4393" y="519"/>
                    <a:pt x="4358" y="510"/>
                    <a:pt x="4323" y="510"/>
                  </a:cubicBezTo>
                  <a:cubicBezTo>
                    <a:pt x="4280" y="510"/>
                    <a:pt x="4237" y="519"/>
                    <a:pt x="4193" y="545"/>
                  </a:cubicBezTo>
                  <a:cubicBezTo>
                    <a:pt x="4176" y="553"/>
                    <a:pt x="4159" y="562"/>
                    <a:pt x="4150" y="571"/>
                  </a:cubicBezTo>
                  <a:cubicBezTo>
                    <a:pt x="3994" y="423"/>
                    <a:pt x="3856" y="250"/>
                    <a:pt x="3743" y="68"/>
                  </a:cubicBezTo>
                  <a:cubicBezTo>
                    <a:pt x="3725" y="39"/>
                    <a:pt x="3696" y="21"/>
                    <a:pt x="3665" y="21"/>
                  </a:cubicBezTo>
                  <a:cubicBezTo>
                    <a:pt x="3650" y="21"/>
                    <a:pt x="3636" y="25"/>
                    <a:pt x="3622" y="33"/>
                  </a:cubicBezTo>
                  <a:cubicBezTo>
                    <a:pt x="3544" y="85"/>
                    <a:pt x="3448" y="68"/>
                    <a:pt x="3362" y="103"/>
                  </a:cubicBezTo>
                  <a:cubicBezTo>
                    <a:pt x="3292" y="129"/>
                    <a:pt x="3232" y="181"/>
                    <a:pt x="3206" y="250"/>
                  </a:cubicBezTo>
                  <a:cubicBezTo>
                    <a:pt x="3188" y="319"/>
                    <a:pt x="3214" y="389"/>
                    <a:pt x="3266" y="432"/>
                  </a:cubicBezTo>
                  <a:cubicBezTo>
                    <a:pt x="3310" y="475"/>
                    <a:pt x="3440" y="545"/>
                    <a:pt x="3336" y="614"/>
                  </a:cubicBezTo>
                  <a:cubicBezTo>
                    <a:pt x="3318" y="579"/>
                    <a:pt x="3301" y="545"/>
                    <a:pt x="3266" y="510"/>
                  </a:cubicBezTo>
                  <a:cubicBezTo>
                    <a:pt x="3176" y="419"/>
                    <a:pt x="3056" y="372"/>
                    <a:pt x="2933" y="372"/>
                  </a:cubicBezTo>
                  <a:cubicBezTo>
                    <a:pt x="2891" y="372"/>
                    <a:pt x="2849" y="378"/>
                    <a:pt x="2807" y="389"/>
                  </a:cubicBezTo>
                  <a:cubicBezTo>
                    <a:pt x="2625" y="441"/>
                    <a:pt x="2478" y="571"/>
                    <a:pt x="2400" y="735"/>
                  </a:cubicBezTo>
                  <a:cubicBezTo>
                    <a:pt x="2348" y="831"/>
                    <a:pt x="2313" y="926"/>
                    <a:pt x="2288" y="1021"/>
                  </a:cubicBezTo>
                  <a:cubicBezTo>
                    <a:pt x="2273" y="1093"/>
                    <a:pt x="2229" y="1253"/>
                    <a:pt x="2146" y="1253"/>
                  </a:cubicBezTo>
                  <a:cubicBezTo>
                    <a:pt x="2129" y="1253"/>
                    <a:pt x="2109" y="1246"/>
                    <a:pt x="2088" y="1229"/>
                  </a:cubicBezTo>
                  <a:cubicBezTo>
                    <a:pt x="2075" y="1223"/>
                    <a:pt x="2061" y="1220"/>
                    <a:pt x="2047" y="1220"/>
                  </a:cubicBezTo>
                  <a:cubicBezTo>
                    <a:pt x="2000" y="1220"/>
                    <a:pt x="1958" y="1253"/>
                    <a:pt x="1958" y="1307"/>
                  </a:cubicBezTo>
                  <a:cubicBezTo>
                    <a:pt x="1967" y="1428"/>
                    <a:pt x="2045" y="1541"/>
                    <a:pt x="2166" y="1584"/>
                  </a:cubicBezTo>
                  <a:cubicBezTo>
                    <a:pt x="2218" y="1610"/>
                    <a:pt x="2547" y="1688"/>
                    <a:pt x="2426" y="1801"/>
                  </a:cubicBezTo>
                  <a:cubicBezTo>
                    <a:pt x="2374" y="1844"/>
                    <a:pt x="2400" y="1922"/>
                    <a:pt x="2461" y="1939"/>
                  </a:cubicBezTo>
                  <a:lnTo>
                    <a:pt x="2504" y="1957"/>
                  </a:lnTo>
                  <a:cubicBezTo>
                    <a:pt x="2417" y="1948"/>
                    <a:pt x="2322" y="1922"/>
                    <a:pt x="2244" y="1879"/>
                  </a:cubicBezTo>
                  <a:cubicBezTo>
                    <a:pt x="2114" y="1792"/>
                    <a:pt x="1993" y="1680"/>
                    <a:pt x="1906" y="1550"/>
                  </a:cubicBezTo>
                  <a:cubicBezTo>
                    <a:pt x="1805" y="1438"/>
                    <a:pt x="1646" y="1347"/>
                    <a:pt x="1499" y="1347"/>
                  </a:cubicBezTo>
                  <a:cubicBezTo>
                    <a:pt x="1396" y="1347"/>
                    <a:pt x="1299" y="1392"/>
                    <a:pt x="1231" y="1506"/>
                  </a:cubicBezTo>
                  <a:cubicBezTo>
                    <a:pt x="1179" y="1602"/>
                    <a:pt x="1144" y="1706"/>
                    <a:pt x="1118" y="1818"/>
                  </a:cubicBezTo>
                  <a:cubicBezTo>
                    <a:pt x="1076" y="1923"/>
                    <a:pt x="1002" y="1939"/>
                    <a:pt x="917" y="1939"/>
                  </a:cubicBezTo>
                  <a:cubicBezTo>
                    <a:pt x="881" y="1939"/>
                    <a:pt x="843" y="1936"/>
                    <a:pt x="805" y="1936"/>
                  </a:cubicBezTo>
                  <a:cubicBezTo>
                    <a:pt x="785" y="1936"/>
                    <a:pt x="765" y="1937"/>
                    <a:pt x="745" y="1939"/>
                  </a:cubicBezTo>
                  <a:cubicBezTo>
                    <a:pt x="546" y="1974"/>
                    <a:pt x="434" y="2182"/>
                    <a:pt x="512" y="2364"/>
                  </a:cubicBezTo>
                  <a:cubicBezTo>
                    <a:pt x="338" y="2425"/>
                    <a:pt x="174" y="2511"/>
                    <a:pt x="35" y="2633"/>
                  </a:cubicBezTo>
                  <a:cubicBezTo>
                    <a:pt x="0" y="2676"/>
                    <a:pt x="9" y="2736"/>
                    <a:pt x="61" y="2762"/>
                  </a:cubicBezTo>
                  <a:cubicBezTo>
                    <a:pt x="243" y="2901"/>
                    <a:pt x="260" y="3161"/>
                    <a:pt x="304" y="3369"/>
                  </a:cubicBezTo>
                  <a:cubicBezTo>
                    <a:pt x="338" y="3577"/>
                    <a:pt x="442" y="3776"/>
                    <a:pt x="607" y="3915"/>
                  </a:cubicBezTo>
                  <a:cubicBezTo>
                    <a:pt x="744" y="4023"/>
                    <a:pt x="917" y="4077"/>
                    <a:pt x="1092" y="4077"/>
                  </a:cubicBezTo>
                  <a:cubicBezTo>
                    <a:pt x="1126" y="4077"/>
                    <a:pt x="1161" y="4075"/>
                    <a:pt x="1196" y="4071"/>
                  </a:cubicBezTo>
                  <a:cubicBezTo>
                    <a:pt x="1248" y="4062"/>
                    <a:pt x="1300" y="4045"/>
                    <a:pt x="1352" y="4027"/>
                  </a:cubicBezTo>
                  <a:cubicBezTo>
                    <a:pt x="1395" y="4001"/>
                    <a:pt x="1447" y="3975"/>
                    <a:pt x="1490" y="3967"/>
                  </a:cubicBezTo>
                  <a:cubicBezTo>
                    <a:pt x="1497" y="3965"/>
                    <a:pt x="1503" y="3965"/>
                    <a:pt x="1508" y="3965"/>
                  </a:cubicBezTo>
                  <a:cubicBezTo>
                    <a:pt x="1572" y="3965"/>
                    <a:pt x="1590" y="4048"/>
                    <a:pt x="1638" y="4088"/>
                  </a:cubicBezTo>
                  <a:cubicBezTo>
                    <a:pt x="1681" y="4123"/>
                    <a:pt x="1742" y="4140"/>
                    <a:pt x="1794" y="4140"/>
                  </a:cubicBezTo>
                  <a:cubicBezTo>
                    <a:pt x="1898" y="4140"/>
                    <a:pt x="2002" y="4114"/>
                    <a:pt x="2088" y="4062"/>
                  </a:cubicBezTo>
                  <a:cubicBezTo>
                    <a:pt x="2210" y="4001"/>
                    <a:pt x="2331" y="3932"/>
                    <a:pt x="2452" y="3863"/>
                  </a:cubicBezTo>
                  <a:cubicBezTo>
                    <a:pt x="2686" y="3741"/>
                    <a:pt x="2903" y="3577"/>
                    <a:pt x="3093" y="3378"/>
                  </a:cubicBezTo>
                  <a:cubicBezTo>
                    <a:pt x="3128" y="3334"/>
                    <a:pt x="3154" y="3291"/>
                    <a:pt x="3188" y="3256"/>
                  </a:cubicBezTo>
                  <a:cubicBezTo>
                    <a:pt x="3214" y="3231"/>
                    <a:pt x="3260" y="3203"/>
                    <a:pt x="3277" y="3203"/>
                  </a:cubicBezTo>
                  <a:lnTo>
                    <a:pt x="3277" y="3203"/>
                  </a:lnTo>
                  <a:cubicBezTo>
                    <a:pt x="3288" y="3203"/>
                    <a:pt x="3285" y="3217"/>
                    <a:pt x="3249" y="3256"/>
                  </a:cubicBezTo>
                  <a:cubicBezTo>
                    <a:pt x="3171" y="3360"/>
                    <a:pt x="3059" y="3369"/>
                    <a:pt x="3024" y="3490"/>
                  </a:cubicBezTo>
                  <a:cubicBezTo>
                    <a:pt x="3007" y="3542"/>
                    <a:pt x="3007" y="3594"/>
                    <a:pt x="3024" y="3646"/>
                  </a:cubicBezTo>
                  <a:cubicBezTo>
                    <a:pt x="3033" y="3733"/>
                    <a:pt x="2989" y="3741"/>
                    <a:pt x="2920" y="3776"/>
                  </a:cubicBezTo>
                  <a:cubicBezTo>
                    <a:pt x="2790" y="3828"/>
                    <a:pt x="2669" y="3897"/>
                    <a:pt x="2556" y="3984"/>
                  </a:cubicBezTo>
                  <a:cubicBezTo>
                    <a:pt x="2435" y="4062"/>
                    <a:pt x="2331" y="4157"/>
                    <a:pt x="2227" y="4261"/>
                  </a:cubicBezTo>
                  <a:cubicBezTo>
                    <a:pt x="2132" y="4357"/>
                    <a:pt x="2045" y="4478"/>
                    <a:pt x="1993" y="4608"/>
                  </a:cubicBezTo>
                  <a:cubicBezTo>
                    <a:pt x="1976" y="4668"/>
                    <a:pt x="1984" y="4729"/>
                    <a:pt x="2010" y="4790"/>
                  </a:cubicBezTo>
                  <a:cubicBezTo>
                    <a:pt x="1950" y="4677"/>
                    <a:pt x="1854" y="4573"/>
                    <a:pt x="1742" y="4504"/>
                  </a:cubicBezTo>
                  <a:cubicBezTo>
                    <a:pt x="1676" y="4462"/>
                    <a:pt x="1595" y="4441"/>
                    <a:pt x="1512" y="4441"/>
                  </a:cubicBezTo>
                  <a:cubicBezTo>
                    <a:pt x="1324" y="4441"/>
                    <a:pt x="1133" y="4550"/>
                    <a:pt x="1127" y="4755"/>
                  </a:cubicBezTo>
                  <a:cubicBezTo>
                    <a:pt x="1127" y="4807"/>
                    <a:pt x="1170" y="4842"/>
                    <a:pt x="1213" y="4842"/>
                  </a:cubicBezTo>
                  <a:cubicBezTo>
                    <a:pt x="1215" y="4842"/>
                    <a:pt x="1216" y="4841"/>
                    <a:pt x="1218" y="4841"/>
                  </a:cubicBezTo>
                  <a:cubicBezTo>
                    <a:pt x="1306" y="4841"/>
                    <a:pt x="1231" y="5111"/>
                    <a:pt x="1231" y="5171"/>
                  </a:cubicBezTo>
                  <a:cubicBezTo>
                    <a:pt x="1231" y="5284"/>
                    <a:pt x="1309" y="5379"/>
                    <a:pt x="1421" y="5405"/>
                  </a:cubicBezTo>
                  <a:cubicBezTo>
                    <a:pt x="1664" y="5491"/>
                    <a:pt x="1794" y="5769"/>
                    <a:pt x="1707" y="6011"/>
                  </a:cubicBezTo>
                  <a:cubicBezTo>
                    <a:pt x="1698" y="6046"/>
                    <a:pt x="1707" y="6072"/>
                    <a:pt x="1733" y="6098"/>
                  </a:cubicBezTo>
                  <a:cubicBezTo>
                    <a:pt x="1802" y="6167"/>
                    <a:pt x="1906" y="6202"/>
                    <a:pt x="2010" y="6202"/>
                  </a:cubicBezTo>
                  <a:cubicBezTo>
                    <a:pt x="2071" y="6210"/>
                    <a:pt x="2331" y="6202"/>
                    <a:pt x="2210" y="6332"/>
                  </a:cubicBezTo>
                  <a:cubicBezTo>
                    <a:pt x="2173" y="6371"/>
                    <a:pt x="2127" y="6385"/>
                    <a:pt x="2077" y="6385"/>
                  </a:cubicBezTo>
                  <a:cubicBezTo>
                    <a:pt x="1958" y="6385"/>
                    <a:pt x="1816" y="6307"/>
                    <a:pt x="1724" y="6288"/>
                  </a:cubicBezTo>
                  <a:cubicBezTo>
                    <a:pt x="1697" y="6285"/>
                    <a:pt x="1669" y="6283"/>
                    <a:pt x="1640" y="6283"/>
                  </a:cubicBezTo>
                  <a:cubicBezTo>
                    <a:pt x="1528" y="6283"/>
                    <a:pt x="1414" y="6311"/>
                    <a:pt x="1317" y="6366"/>
                  </a:cubicBezTo>
                  <a:cubicBezTo>
                    <a:pt x="1075" y="6479"/>
                    <a:pt x="771" y="6739"/>
                    <a:pt x="771" y="7025"/>
                  </a:cubicBezTo>
                  <a:cubicBezTo>
                    <a:pt x="771" y="7215"/>
                    <a:pt x="927" y="7371"/>
                    <a:pt x="1118" y="7371"/>
                  </a:cubicBezTo>
                  <a:cubicBezTo>
                    <a:pt x="1118" y="7406"/>
                    <a:pt x="1127" y="7441"/>
                    <a:pt x="1127" y="7475"/>
                  </a:cubicBezTo>
                  <a:cubicBezTo>
                    <a:pt x="1139" y="7518"/>
                    <a:pt x="1172" y="7539"/>
                    <a:pt x="1209" y="7539"/>
                  </a:cubicBezTo>
                  <a:cubicBezTo>
                    <a:pt x="1225" y="7539"/>
                    <a:pt x="1241" y="7535"/>
                    <a:pt x="1257" y="7527"/>
                  </a:cubicBezTo>
                  <a:lnTo>
                    <a:pt x="1499" y="7389"/>
                  </a:lnTo>
                  <a:lnTo>
                    <a:pt x="1499" y="7389"/>
                  </a:lnTo>
                  <a:cubicBezTo>
                    <a:pt x="1490" y="7397"/>
                    <a:pt x="1490" y="7406"/>
                    <a:pt x="1490" y="7415"/>
                  </a:cubicBezTo>
                  <a:cubicBezTo>
                    <a:pt x="1464" y="7449"/>
                    <a:pt x="1473" y="7501"/>
                    <a:pt x="1516" y="7527"/>
                  </a:cubicBezTo>
                  <a:cubicBezTo>
                    <a:pt x="1577" y="7562"/>
                    <a:pt x="1646" y="7614"/>
                    <a:pt x="1638" y="7692"/>
                  </a:cubicBezTo>
                  <a:cubicBezTo>
                    <a:pt x="1638" y="7755"/>
                    <a:pt x="1600" y="7784"/>
                    <a:pt x="1555" y="7784"/>
                  </a:cubicBezTo>
                  <a:cubicBezTo>
                    <a:pt x="1531" y="7784"/>
                    <a:pt x="1505" y="7776"/>
                    <a:pt x="1482" y="7761"/>
                  </a:cubicBezTo>
                  <a:cubicBezTo>
                    <a:pt x="1378" y="7709"/>
                    <a:pt x="1317" y="7614"/>
                    <a:pt x="1205" y="7588"/>
                  </a:cubicBezTo>
                  <a:cubicBezTo>
                    <a:pt x="1182" y="7583"/>
                    <a:pt x="1160" y="7580"/>
                    <a:pt x="1138" y="7580"/>
                  </a:cubicBezTo>
                  <a:cubicBezTo>
                    <a:pt x="977" y="7580"/>
                    <a:pt x="854" y="7716"/>
                    <a:pt x="953" y="7891"/>
                  </a:cubicBezTo>
                  <a:cubicBezTo>
                    <a:pt x="979" y="7926"/>
                    <a:pt x="1005" y="7960"/>
                    <a:pt x="1031" y="7995"/>
                  </a:cubicBezTo>
                  <a:cubicBezTo>
                    <a:pt x="1075" y="8056"/>
                    <a:pt x="1083" y="8073"/>
                    <a:pt x="1014" y="8116"/>
                  </a:cubicBezTo>
                  <a:cubicBezTo>
                    <a:pt x="893" y="8212"/>
                    <a:pt x="745" y="8281"/>
                    <a:pt x="615" y="8368"/>
                  </a:cubicBezTo>
                  <a:cubicBezTo>
                    <a:pt x="520" y="8420"/>
                    <a:pt x="434" y="8489"/>
                    <a:pt x="451" y="8619"/>
                  </a:cubicBezTo>
                  <a:cubicBezTo>
                    <a:pt x="468" y="8680"/>
                    <a:pt x="486" y="8740"/>
                    <a:pt x="520" y="8801"/>
                  </a:cubicBezTo>
                  <a:cubicBezTo>
                    <a:pt x="538" y="8887"/>
                    <a:pt x="538" y="8974"/>
                    <a:pt x="520" y="9061"/>
                  </a:cubicBezTo>
                  <a:cubicBezTo>
                    <a:pt x="503" y="9095"/>
                    <a:pt x="520" y="9130"/>
                    <a:pt x="555" y="9156"/>
                  </a:cubicBezTo>
                  <a:cubicBezTo>
                    <a:pt x="643" y="9192"/>
                    <a:pt x="735" y="9209"/>
                    <a:pt x="826" y="9209"/>
                  </a:cubicBezTo>
                  <a:cubicBezTo>
                    <a:pt x="1023" y="9209"/>
                    <a:pt x="1216" y="9128"/>
                    <a:pt x="1352" y="8974"/>
                  </a:cubicBezTo>
                  <a:cubicBezTo>
                    <a:pt x="1430" y="9052"/>
                    <a:pt x="1534" y="9104"/>
                    <a:pt x="1646" y="9113"/>
                  </a:cubicBezTo>
                  <a:cubicBezTo>
                    <a:pt x="1742" y="9113"/>
                    <a:pt x="1837" y="9061"/>
                    <a:pt x="1880" y="8974"/>
                  </a:cubicBezTo>
                  <a:lnTo>
                    <a:pt x="2288" y="8887"/>
                  </a:lnTo>
                  <a:cubicBezTo>
                    <a:pt x="2320" y="8881"/>
                    <a:pt x="2417" y="8850"/>
                    <a:pt x="2474" y="8850"/>
                  </a:cubicBezTo>
                  <a:cubicBezTo>
                    <a:pt x="2492" y="8850"/>
                    <a:pt x="2506" y="8853"/>
                    <a:pt x="2513" y="8861"/>
                  </a:cubicBezTo>
                  <a:cubicBezTo>
                    <a:pt x="2547" y="8896"/>
                    <a:pt x="2513" y="8991"/>
                    <a:pt x="2513" y="9026"/>
                  </a:cubicBezTo>
                  <a:cubicBezTo>
                    <a:pt x="2495" y="9078"/>
                    <a:pt x="2539" y="9130"/>
                    <a:pt x="2591" y="9130"/>
                  </a:cubicBezTo>
                  <a:cubicBezTo>
                    <a:pt x="2851" y="9130"/>
                    <a:pt x="3015" y="8913"/>
                    <a:pt x="3119" y="8706"/>
                  </a:cubicBezTo>
                  <a:cubicBezTo>
                    <a:pt x="3180" y="8602"/>
                    <a:pt x="3240" y="8472"/>
                    <a:pt x="3163" y="8350"/>
                  </a:cubicBezTo>
                  <a:cubicBezTo>
                    <a:pt x="3111" y="8281"/>
                    <a:pt x="3041" y="8238"/>
                    <a:pt x="2963" y="8212"/>
                  </a:cubicBezTo>
                  <a:cubicBezTo>
                    <a:pt x="2920" y="8194"/>
                    <a:pt x="2773" y="8168"/>
                    <a:pt x="2781" y="8108"/>
                  </a:cubicBezTo>
                  <a:cubicBezTo>
                    <a:pt x="2799" y="8038"/>
                    <a:pt x="2981" y="7995"/>
                    <a:pt x="3033" y="7969"/>
                  </a:cubicBezTo>
                  <a:cubicBezTo>
                    <a:pt x="3232" y="7857"/>
                    <a:pt x="3249" y="7657"/>
                    <a:pt x="3188" y="7458"/>
                  </a:cubicBezTo>
                  <a:lnTo>
                    <a:pt x="3188" y="7458"/>
                  </a:lnTo>
                  <a:cubicBezTo>
                    <a:pt x="3210" y="7461"/>
                    <a:pt x="3232" y="7462"/>
                    <a:pt x="3254" y="7462"/>
                  </a:cubicBezTo>
                  <a:cubicBezTo>
                    <a:pt x="3359" y="7462"/>
                    <a:pt x="3457" y="7428"/>
                    <a:pt x="3544" y="7363"/>
                  </a:cubicBezTo>
                  <a:cubicBezTo>
                    <a:pt x="3682" y="7233"/>
                    <a:pt x="3639" y="7068"/>
                    <a:pt x="3648" y="6895"/>
                  </a:cubicBezTo>
                  <a:cubicBezTo>
                    <a:pt x="3648" y="6791"/>
                    <a:pt x="3717" y="6782"/>
                    <a:pt x="3804" y="6748"/>
                  </a:cubicBezTo>
                  <a:cubicBezTo>
                    <a:pt x="3882" y="6722"/>
                    <a:pt x="3942" y="6661"/>
                    <a:pt x="3960" y="6583"/>
                  </a:cubicBezTo>
                  <a:cubicBezTo>
                    <a:pt x="3986" y="6418"/>
                    <a:pt x="3856" y="6340"/>
                    <a:pt x="3726" y="6314"/>
                  </a:cubicBezTo>
                  <a:lnTo>
                    <a:pt x="3743" y="6280"/>
                  </a:lnTo>
                  <a:cubicBezTo>
                    <a:pt x="3760" y="6245"/>
                    <a:pt x="3760" y="6202"/>
                    <a:pt x="3726" y="6176"/>
                  </a:cubicBezTo>
                  <a:cubicBezTo>
                    <a:pt x="3656" y="6098"/>
                    <a:pt x="3596" y="6020"/>
                    <a:pt x="3544" y="5933"/>
                  </a:cubicBezTo>
                  <a:cubicBezTo>
                    <a:pt x="3518" y="5899"/>
                    <a:pt x="3405" y="5734"/>
                    <a:pt x="3440" y="5691"/>
                  </a:cubicBezTo>
                  <a:cubicBezTo>
                    <a:pt x="3454" y="5676"/>
                    <a:pt x="3481" y="5671"/>
                    <a:pt x="3512" y="5671"/>
                  </a:cubicBezTo>
                  <a:cubicBezTo>
                    <a:pt x="3574" y="5671"/>
                    <a:pt x="3651" y="5691"/>
                    <a:pt x="3674" y="5691"/>
                  </a:cubicBezTo>
                  <a:cubicBezTo>
                    <a:pt x="3752" y="5691"/>
                    <a:pt x="3821" y="5682"/>
                    <a:pt x="3890" y="5665"/>
                  </a:cubicBezTo>
                  <a:cubicBezTo>
                    <a:pt x="4107" y="5604"/>
                    <a:pt x="4280" y="5396"/>
                    <a:pt x="4254" y="5180"/>
                  </a:cubicBezTo>
                  <a:cubicBezTo>
                    <a:pt x="4332" y="5162"/>
                    <a:pt x="4393" y="5128"/>
                    <a:pt x="4445" y="5076"/>
                  </a:cubicBezTo>
                  <a:cubicBezTo>
                    <a:pt x="4583" y="4937"/>
                    <a:pt x="4748" y="4824"/>
                    <a:pt x="4921" y="4746"/>
                  </a:cubicBezTo>
                  <a:cubicBezTo>
                    <a:pt x="4982" y="4729"/>
                    <a:pt x="5008" y="4660"/>
                    <a:pt x="4956" y="4608"/>
                  </a:cubicBezTo>
                  <a:cubicBezTo>
                    <a:pt x="4930" y="4582"/>
                    <a:pt x="4904" y="4547"/>
                    <a:pt x="4887" y="4512"/>
                  </a:cubicBezTo>
                  <a:cubicBezTo>
                    <a:pt x="4873" y="4472"/>
                    <a:pt x="4870" y="4458"/>
                    <a:pt x="4894" y="4458"/>
                  </a:cubicBezTo>
                  <a:cubicBezTo>
                    <a:pt x="4901" y="4458"/>
                    <a:pt x="4910" y="4459"/>
                    <a:pt x="4921" y="4460"/>
                  </a:cubicBezTo>
                  <a:cubicBezTo>
                    <a:pt x="4932" y="4462"/>
                    <a:pt x="4944" y="4463"/>
                    <a:pt x="4955" y="4463"/>
                  </a:cubicBezTo>
                  <a:cubicBezTo>
                    <a:pt x="5013" y="4463"/>
                    <a:pt x="5068" y="4443"/>
                    <a:pt x="5112" y="4400"/>
                  </a:cubicBezTo>
                  <a:cubicBezTo>
                    <a:pt x="5155" y="4357"/>
                    <a:pt x="5181" y="4296"/>
                    <a:pt x="5190" y="4227"/>
                  </a:cubicBezTo>
                  <a:cubicBezTo>
                    <a:pt x="5198" y="4131"/>
                    <a:pt x="5233" y="4045"/>
                    <a:pt x="5285" y="3967"/>
                  </a:cubicBezTo>
                  <a:cubicBezTo>
                    <a:pt x="5580" y="3585"/>
                    <a:pt x="5909" y="3222"/>
                    <a:pt x="6221" y="2858"/>
                  </a:cubicBezTo>
                  <a:cubicBezTo>
                    <a:pt x="6255" y="2814"/>
                    <a:pt x="6247" y="2754"/>
                    <a:pt x="6203" y="2719"/>
                  </a:cubicBezTo>
                  <a:cubicBezTo>
                    <a:pt x="6143" y="2693"/>
                    <a:pt x="6073" y="2676"/>
                    <a:pt x="6004" y="2676"/>
                  </a:cubicBezTo>
                  <a:lnTo>
                    <a:pt x="6030" y="2667"/>
                  </a:lnTo>
                  <a:cubicBezTo>
                    <a:pt x="6117" y="2598"/>
                    <a:pt x="6203" y="2546"/>
                    <a:pt x="6281" y="2477"/>
                  </a:cubicBezTo>
                  <a:cubicBezTo>
                    <a:pt x="6446" y="2355"/>
                    <a:pt x="6602" y="2225"/>
                    <a:pt x="6740" y="2078"/>
                  </a:cubicBezTo>
                  <a:cubicBezTo>
                    <a:pt x="6966" y="1835"/>
                    <a:pt x="7122" y="1472"/>
                    <a:pt x="6879" y="1186"/>
                  </a:cubicBezTo>
                  <a:cubicBezTo>
                    <a:pt x="6860" y="1166"/>
                    <a:pt x="6835" y="1156"/>
                    <a:pt x="6813" y="1156"/>
                  </a:cubicBezTo>
                  <a:cubicBezTo>
                    <a:pt x="6806" y="1156"/>
                    <a:pt x="6799" y="1158"/>
                    <a:pt x="6792" y="1160"/>
                  </a:cubicBezTo>
                  <a:lnTo>
                    <a:pt x="6714" y="1194"/>
                  </a:lnTo>
                  <a:cubicBezTo>
                    <a:pt x="6680" y="874"/>
                    <a:pt x="6515" y="571"/>
                    <a:pt x="6264" y="363"/>
                  </a:cubicBezTo>
                  <a:cubicBezTo>
                    <a:pt x="6246" y="348"/>
                    <a:pt x="6225" y="341"/>
                    <a:pt x="6204" y="341"/>
                  </a:cubicBezTo>
                  <a:cubicBezTo>
                    <a:pt x="6176" y="341"/>
                    <a:pt x="6149" y="355"/>
                    <a:pt x="6134" y="380"/>
                  </a:cubicBezTo>
                  <a:cubicBezTo>
                    <a:pt x="6030" y="562"/>
                    <a:pt x="5874" y="692"/>
                    <a:pt x="5675" y="761"/>
                  </a:cubicBezTo>
                  <a:cubicBezTo>
                    <a:pt x="5796" y="692"/>
                    <a:pt x="5857" y="553"/>
                    <a:pt x="5839" y="415"/>
                  </a:cubicBezTo>
                  <a:cubicBezTo>
                    <a:pt x="5839" y="369"/>
                    <a:pt x="5800" y="333"/>
                    <a:pt x="5758" y="333"/>
                  </a:cubicBezTo>
                  <a:cubicBezTo>
                    <a:pt x="5745" y="333"/>
                    <a:pt x="5731" y="337"/>
                    <a:pt x="5718" y="345"/>
                  </a:cubicBezTo>
                  <a:cubicBezTo>
                    <a:pt x="5661" y="371"/>
                    <a:pt x="5601" y="384"/>
                    <a:pt x="5543" y="384"/>
                  </a:cubicBezTo>
                  <a:cubicBezTo>
                    <a:pt x="5423" y="384"/>
                    <a:pt x="5309" y="332"/>
                    <a:pt x="5233" y="233"/>
                  </a:cubicBezTo>
                  <a:cubicBezTo>
                    <a:pt x="5172" y="163"/>
                    <a:pt x="5103" y="111"/>
                    <a:pt x="5016" y="85"/>
                  </a:cubicBezTo>
                  <a:cubicBezTo>
                    <a:pt x="4921" y="59"/>
                    <a:pt x="4817" y="42"/>
                    <a:pt x="4713" y="33"/>
                  </a:cubicBezTo>
                  <a:cubicBezTo>
                    <a:pt x="4646" y="29"/>
                    <a:pt x="4532" y="0"/>
                    <a:pt x="4432" y="0"/>
                  </a:cubicBezTo>
                  <a:close/>
                </a:path>
              </a:pathLst>
            </a:custGeom>
            <a:solidFill>
              <a:srgbClr val="FFFFFF">
                <a:alpha val="28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3"/>
            <p:cNvSpPr/>
            <p:nvPr/>
          </p:nvSpPr>
          <p:spPr>
            <a:xfrm>
              <a:off x="-4117810" y="749742"/>
              <a:ext cx="122064" cy="226809"/>
            </a:xfrm>
            <a:custGeom>
              <a:avLst/>
              <a:gdLst/>
              <a:ahLst/>
              <a:cxnLst/>
              <a:rect l="l" t="t" r="r" b="b"/>
              <a:pathLst>
                <a:path w="2210" h="4107" extrusionOk="0">
                  <a:moveTo>
                    <a:pt x="1177" y="2829"/>
                  </a:moveTo>
                  <a:cubicBezTo>
                    <a:pt x="1185" y="2829"/>
                    <a:pt x="1191" y="2830"/>
                    <a:pt x="1196" y="2834"/>
                  </a:cubicBezTo>
                  <a:cubicBezTo>
                    <a:pt x="1156" y="2845"/>
                    <a:pt x="1113" y="2857"/>
                    <a:pt x="1070" y="2870"/>
                  </a:cubicBezTo>
                  <a:lnTo>
                    <a:pt x="1070" y="2870"/>
                  </a:lnTo>
                  <a:cubicBezTo>
                    <a:pt x="1072" y="2870"/>
                    <a:pt x="1073" y="2869"/>
                    <a:pt x="1075" y="2868"/>
                  </a:cubicBezTo>
                  <a:cubicBezTo>
                    <a:pt x="1096" y="2854"/>
                    <a:pt x="1145" y="2829"/>
                    <a:pt x="1177" y="2829"/>
                  </a:cubicBezTo>
                  <a:close/>
                  <a:moveTo>
                    <a:pt x="698" y="1"/>
                  </a:moveTo>
                  <a:cubicBezTo>
                    <a:pt x="658" y="1"/>
                    <a:pt x="616" y="9"/>
                    <a:pt x="573" y="27"/>
                  </a:cubicBezTo>
                  <a:cubicBezTo>
                    <a:pt x="521" y="44"/>
                    <a:pt x="503" y="113"/>
                    <a:pt x="538" y="157"/>
                  </a:cubicBezTo>
                  <a:cubicBezTo>
                    <a:pt x="529" y="191"/>
                    <a:pt x="547" y="217"/>
                    <a:pt x="573" y="243"/>
                  </a:cubicBezTo>
                  <a:cubicBezTo>
                    <a:pt x="599" y="261"/>
                    <a:pt x="625" y="269"/>
                    <a:pt x="651" y="278"/>
                  </a:cubicBezTo>
                  <a:cubicBezTo>
                    <a:pt x="685" y="287"/>
                    <a:pt x="711" y="287"/>
                    <a:pt x="746" y="295"/>
                  </a:cubicBezTo>
                  <a:cubicBezTo>
                    <a:pt x="729" y="295"/>
                    <a:pt x="685" y="382"/>
                    <a:pt x="677" y="391"/>
                  </a:cubicBezTo>
                  <a:lnTo>
                    <a:pt x="616" y="495"/>
                  </a:lnTo>
                  <a:cubicBezTo>
                    <a:pt x="579" y="481"/>
                    <a:pt x="542" y="474"/>
                    <a:pt x="507" y="474"/>
                  </a:cubicBezTo>
                  <a:cubicBezTo>
                    <a:pt x="450" y="474"/>
                    <a:pt x="395" y="492"/>
                    <a:pt x="347" y="529"/>
                  </a:cubicBezTo>
                  <a:cubicBezTo>
                    <a:pt x="287" y="599"/>
                    <a:pt x="269" y="702"/>
                    <a:pt x="330" y="772"/>
                  </a:cubicBezTo>
                  <a:lnTo>
                    <a:pt x="339" y="789"/>
                  </a:lnTo>
                  <a:lnTo>
                    <a:pt x="321" y="806"/>
                  </a:lnTo>
                  <a:cubicBezTo>
                    <a:pt x="287" y="841"/>
                    <a:pt x="269" y="893"/>
                    <a:pt x="278" y="936"/>
                  </a:cubicBezTo>
                  <a:cubicBezTo>
                    <a:pt x="278" y="988"/>
                    <a:pt x="295" y="1040"/>
                    <a:pt x="330" y="1075"/>
                  </a:cubicBezTo>
                  <a:cubicBezTo>
                    <a:pt x="356" y="1110"/>
                    <a:pt x="408" y="1153"/>
                    <a:pt x="443" y="1196"/>
                  </a:cubicBezTo>
                  <a:cubicBezTo>
                    <a:pt x="391" y="1196"/>
                    <a:pt x="339" y="1179"/>
                    <a:pt x="304" y="1136"/>
                  </a:cubicBezTo>
                  <a:cubicBezTo>
                    <a:pt x="291" y="1123"/>
                    <a:pt x="269" y="1115"/>
                    <a:pt x="248" y="1115"/>
                  </a:cubicBezTo>
                  <a:cubicBezTo>
                    <a:pt x="241" y="1115"/>
                    <a:pt x="233" y="1116"/>
                    <a:pt x="226" y="1118"/>
                  </a:cubicBezTo>
                  <a:cubicBezTo>
                    <a:pt x="122" y="1153"/>
                    <a:pt x="79" y="1266"/>
                    <a:pt x="113" y="1370"/>
                  </a:cubicBezTo>
                  <a:cubicBezTo>
                    <a:pt x="131" y="1413"/>
                    <a:pt x="183" y="1474"/>
                    <a:pt x="174" y="1525"/>
                  </a:cubicBezTo>
                  <a:cubicBezTo>
                    <a:pt x="174" y="1537"/>
                    <a:pt x="175" y="1544"/>
                    <a:pt x="176" y="1548"/>
                  </a:cubicBezTo>
                  <a:lnTo>
                    <a:pt x="176" y="1548"/>
                  </a:lnTo>
                  <a:cubicBezTo>
                    <a:pt x="174" y="1545"/>
                    <a:pt x="169" y="1542"/>
                    <a:pt x="159" y="1542"/>
                  </a:cubicBezTo>
                  <a:cubicBezTo>
                    <a:pt x="156" y="1542"/>
                    <a:pt x="152" y="1542"/>
                    <a:pt x="148" y="1543"/>
                  </a:cubicBezTo>
                  <a:cubicBezTo>
                    <a:pt x="113" y="1551"/>
                    <a:pt x="87" y="1560"/>
                    <a:pt x="61" y="1577"/>
                  </a:cubicBezTo>
                  <a:cubicBezTo>
                    <a:pt x="18" y="1595"/>
                    <a:pt x="1" y="1647"/>
                    <a:pt x="27" y="1690"/>
                  </a:cubicBezTo>
                  <a:cubicBezTo>
                    <a:pt x="79" y="1768"/>
                    <a:pt x="165" y="1820"/>
                    <a:pt x="261" y="1829"/>
                  </a:cubicBezTo>
                  <a:cubicBezTo>
                    <a:pt x="304" y="1837"/>
                    <a:pt x="399" y="1846"/>
                    <a:pt x="399" y="1915"/>
                  </a:cubicBezTo>
                  <a:cubicBezTo>
                    <a:pt x="399" y="1965"/>
                    <a:pt x="370" y="1977"/>
                    <a:pt x="333" y="1977"/>
                  </a:cubicBezTo>
                  <a:cubicBezTo>
                    <a:pt x="298" y="1977"/>
                    <a:pt x="257" y="1966"/>
                    <a:pt x="230" y="1966"/>
                  </a:cubicBezTo>
                  <a:cubicBezTo>
                    <a:pt x="225" y="1966"/>
                    <a:pt x="221" y="1967"/>
                    <a:pt x="217" y="1967"/>
                  </a:cubicBezTo>
                  <a:cubicBezTo>
                    <a:pt x="122" y="1976"/>
                    <a:pt x="53" y="2045"/>
                    <a:pt x="44" y="2141"/>
                  </a:cubicBezTo>
                  <a:cubicBezTo>
                    <a:pt x="9" y="2271"/>
                    <a:pt x="96" y="2366"/>
                    <a:pt x="157" y="2470"/>
                  </a:cubicBezTo>
                  <a:cubicBezTo>
                    <a:pt x="174" y="2496"/>
                    <a:pt x="191" y="2522"/>
                    <a:pt x="191" y="2548"/>
                  </a:cubicBezTo>
                  <a:cubicBezTo>
                    <a:pt x="200" y="2600"/>
                    <a:pt x="183" y="2608"/>
                    <a:pt x="157" y="2643"/>
                  </a:cubicBezTo>
                  <a:cubicBezTo>
                    <a:pt x="131" y="2686"/>
                    <a:pt x="131" y="2730"/>
                    <a:pt x="157" y="2773"/>
                  </a:cubicBezTo>
                  <a:cubicBezTo>
                    <a:pt x="223" y="2847"/>
                    <a:pt x="315" y="2889"/>
                    <a:pt x="416" y="2889"/>
                  </a:cubicBezTo>
                  <a:cubicBezTo>
                    <a:pt x="433" y="2889"/>
                    <a:pt x="451" y="2888"/>
                    <a:pt x="469" y="2886"/>
                  </a:cubicBezTo>
                  <a:cubicBezTo>
                    <a:pt x="512" y="2877"/>
                    <a:pt x="564" y="2868"/>
                    <a:pt x="616" y="2851"/>
                  </a:cubicBezTo>
                  <a:cubicBezTo>
                    <a:pt x="646" y="2843"/>
                    <a:pt x="717" y="2796"/>
                    <a:pt x="757" y="2796"/>
                  </a:cubicBezTo>
                  <a:cubicBezTo>
                    <a:pt x="762" y="2796"/>
                    <a:pt x="768" y="2797"/>
                    <a:pt x="772" y="2799"/>
                  </a:cubicBezTo>
                  <a:cubicBezTo>
                    <a:pt x="798" y="2808"/>
                    <a:pt x="806" y="2842"/>
                    <a:pt x="824" y="2851"/>
                  </a:cubicBezTo>
                  <a:cubicBezTo>
                    <a:pt x="841" y="2868"/>
                    <a:pt x="858" y="2877"/>
                    <a:pt x="884" y="2886"/>
                  </a:cubicBezTo>
                  <a:cubicBezTo>
                    <a:pt x="906" y="2892"/>
                    <a:pt x="929" y="2895"/>
                    <a:pt x="951" y="2895"/>
                  </a:cubicBezTo>
                  <a:cubicBezTo>
                    <a:pt x="980" y="2895"/>
                    <a:pt x="1008" y="2890"/>
                    <a:pt x="1036" y="2882"/>
                  </a:cubicBezTo>
                  <a:lnTo>
                    <a:pt x="1036" y="2882"/>
                  </a:lnTo>
                  <a:cubicBezTo>
                    <a:pt x="1026" y="2886"/>
                    <a:pt x="1016" y="2890"/>
                    <a:pt x="1006" y="2894"/>
                  </a:cubicBezTo>
                  <a:cubicBezTo>
                    <a:pt x="884" y="2929"/>
                    <a:pt x="789" y="3007"/>
                    <a:pt x="737" y="3111"/>
                  </a:cubicBezTo>
                  <a:cubicBezTo>
                    <a:pt x="720" y="3154"/>
                    <a:pt x="720" y="3198"/>
                    <a:pt x="729" y="3241"/>
                  </a:cubicBezTo>
                  <a:cubicBezTo>
                    <a:pt x="737" y="3310"/>
                    <a:pt x="789" y="3353"/>
                    <a:pt x="703" y="3388"/>
                  </a:cubicBezTo>
                  <a:cubicBezTo>
                    <a:pt x="625" y="3414"/>
                    <a:pt x="538" y="3483"/>
                    <a:pt x="564" y="3587"/>
                  </a:cubicBezTo>
                  <a:cubicBezTo>
                    <a:pt x="590" y="3691"/>
                    <a:pt x="677" y="3717"/>
                    <a:pt x="746" y="3769"/>
                  </a:cubicBezTo>
                  <a:cubicBezTo>
                    <a:pt x="850" y="3847"/>
                    <a:pt x="876" y="3986"/>
                    <a:pt x="980" y="4055"/>
                  </a:cubicBezTo>
                  <a:cubicBezTo>
                    <a:pt x="1034" y="4091"/>
                    <a:pt x="1090" y="4107"/>
                    <a:pt x="1147" y="4107"/>
                  </a:cubicBezTo>
                  <a:cubicBezTo>
                    <a:pt x="1308" y="4107"/>
                    <a:pt x="1466" y="3980"/>
                    <a:pt x="1543" y="3839"/>
                  </a:cubicBezTo>
                  <a:cubicBezTo>
                    <a:pt x="1612" y="3709"/>
                    <a:pt x="1655" y="3561"/>
                    <a:pt x="1725" y="3440"/>
                  </a:cubicBezTo>
                  <a:cubicBezTo>
                    <a:pt x="1794" y="3310"/>
                    <a:pt x="1924" y="3284"/>
                    <a:pt x="2054" y="3224"/>
                  </a:cubicBezTo>
                  <a:cubicBezTo>
                    <a:pt x="2149" y="3189"/>
                    <a:pt x="2210" y="3094"/>
                    <a:pt x="2210" y="2998"/>
                  </a:cubicBezTo>
                  <a:cubicBezTo>
                    <a:pt x="2201" y="2860"/>
                    <a:pt x="2011" y="2747"/>
                    <a:pt x="2132" y="2608"/>
                  </a:cubicBezTo>
                  <a:cubicBezTo>
                    <a:pt x="2158" y="2591"/>
                    <a:pt x="2167" y="2556"/>
                    <a:pt x="2158" y="2522"/>
                  </a:cubicBezTo>
                  <a:cubicBezTo>
                    <a:pt x="2097" y="2366"/>
                    <a:pt x="2045" y="2193"/>
                    <a:pt x="2019" y="2019"/>
                  </a:cubicBezTo>
                  <a:cubicBezTo>
                    <a:pt x="1993" y="1889"/>
                    <a:pt x="1993" y="1759"/>
                    <a:pt x="1863" y="1681"/>
                  </a:cubicBezTo>
                  <a:cubicBezTo>
                    <a:pt x="1803" y="1638"/>
                    <a:pt x="1777" y="1621"/>
                    <a:pt x="1777" y="1543"/>
                  </a:cubicBezTo>
                  <a:cubicBezTo>
                    <a:pt x="1785" y="1474"/>
                    <a:pt x="1777" y="1404"/>
                    <a:pt x="1751" y="1344"/>
                  </a:cubicBezTo>
                  <a:cubicBezTo>
                    <a:pt x="1690" y="1240"/>
                    <a:pt x="1578" y="1205"/>
                    <a:pt x="1482" y="1144"/>
                  </a:cubicBezTo>
                  <a:cubicBezTo>
                    <a:pt x="1231" y="988"/>
                    <a:pt x="1170" y="685"/>
                    <a:pt x="1101" y="425"/>
                  </a:cubicBezTo>
                  <a:cubicBezTo>
                    <a:pt x="1050" y="228"/>
                    <a:pt x="907" y="1"/>
                    <a:pt x="698" y="1"/>
                  </a:cubicBezTo>
                  <a:close/>
                </a:path>
              </a:pathLst>
            </a:custGeom>
            <a:solidFill>
              <a:srgbClr val="FFFFFF">
                <a:alpha val="28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3"/>
            <p:cNvSpPr/>
            <p:nvPr/>
          </p:nvSpPr>
          <p:spPr>
            <a:xfrm>
              <a:off x="-4128801" y="1040174"/>
              <a:ext cx="236174" cy="138339"/>
            </a:xfrm>
            <a:custGeom>
              <a:avLst/>
              <a:gdLst/>
              <a:ahLst/>
              <a:cxnLst/>
              <a:rect l="l" t="t" r="r" b="b"/>
              <a:pathLst>
                <a:path w="4276" h="2505" extrusionOk="0">
                  <a:moveTo>
                    <a:pt x="468" y="0"/>
                  </a:moveTo>
                  <a:cubicBezTo>
                    <a:pt x="399" y="0"/>
                    <a:pt x="364" y="70"/>
                    <a:pt x="390" y="130"/>
                  </a:cubicBezTo>
                  <a:cubicBezTo>
                    <a:pt x="390" y="130"/>
                    <a:pt x="165" y="165"/>
                    <a:pt x="139" y="174"/>
                  </a:cubicBezTo>
                  <a:cubicBezTo>
                    <a:pt x="70" y="200"/>
                    <a:pt x="18" y="260"/>
                    <a:pt x="9" y="338"/>
                  </a:cubicBezTo>
                  <a:cubicBezTo>
                    <a:pt x="1" y="486"/>
                    <a:pt x="113" y="555"/>
                    <a:pt x="234" y="572"/>
                  </a:cubicBezTo>
                  <a:cubicBezTo>
                    <a:pt x="234" y="598"/>
                    <a:pt x="243" y="624"/>
                    <a:pt x="269" y="642"/>
                  </a:cubicBezTo>
                  <a:cubicBezTo>
                    <a:pt x="304" y="659"/>
                    <a:pt x="338" y="676"/>
                    <a:pt x="373" y="693"/>
                  </a:cubicBezTo>
                  <a:cubicBezTo>
                    <a:pt x="373" y="737"/>
                    <a:pt x="390" y="780"/>
                    <a:pt x="425" y="806"/>
                  </a:cubicBezTo>
                  <a:cubicBezTo>
                    <a:pt x="460" y="849"/>
                    <a:pt x="512" y="875"/>
                    <a:pt x="572" y="893"/>
                  </a:cubicBezTo>
                  <a:cubicBezTo>
                    <a:pt x="598" y="897"/>
                    <a:pt x="625" y="899"/>
                    <a:pt x="651" y="899"/>
                  </a:cubicBezTo>
                  <a:cubicBezTo>
                    <a:pt x="731" y="899"/>
                    <a:pt x="813" y="880"/>
                    <a:pt x="884" y="841"/>
                  </a:cubicBezTo>
                  <a:cubicBezTo>
                    <a:pt x="919" y="919"/>
                    <a:pt x="962" y="979"/>
                    <a:pt x="1023" y="1031"/>
                  </a:cubicBezTo>
                  <a:cubicBezTo>
                    <a:pt x="1101" y="1118"/>
                    <a:pt x="1239" y="1213"/>
                    <a:pt x="1239" y="1335"/>
                  </a:cubicBezTo>
                  <a:cubicBezTo>
                    <a:pt x="1239" y="1447"/>
                    <a:pt x="1127" y="1525"/>
                    <a:pt x="1118" y="1638"/>
                  </a:cubicBezTo>
                  <a:cubicBezTo>
                    <a:pt x="1118" y="1776"/>
                    <a:pt x="1144" y="1915"/>
                    <a:pt x="1179" y="2045"/>
                  </a:cubicBezTo>
                  <a:cubicBezTo>
                    <a:pt x="1187" y="2149"/>
                    <a:pt x="1248" y="2244"/>
                    <a:pt x="1335" y="2288"/>
                  </a:cubicBezTo>
                  <a:cubicBezTo>
                    <a:pt x="1356" y="2292"/>
                    <a:pt x="1378" y="2294"/>
                    <a:pt x="1399" y="2294"/>
                  </a:cubicBezTo>
                  <a:cubicBezTo>
                    <a:pt x="1419" y="2294"/>
                    <a:pt x="1439" y="2292"/>
                    <a:pt x="1456" y="2288"/>
                  </a:cubicBezTo>
                  <a:cubicBezTo>
                    <a:pt x="1482" y="2279"/>
                    <a:pt x="1499" y="2262"/>
                    <a:pt x="1517" y="2253"/>
                  </a:cubicBezTo>
                  <a:cubicBezTo>
                    <a:pt x="1531" y="2248"/>
                    <a:pt x="1529" y="2241"/>
                    <a:pt x="1532" y="2241"/>
                  </a:cubicBezTo>
                  <a:cubicBezTo>
                    <a:pt x="1535" y="2241"/>
                    <a:pt x="1540" y="2246"/>
                    <a:pt x="1560" y="2262"/>
                  </a:cubicBezTo>
                  <a:cubicBezTo>
                    <a:pt x="1629" y="2322"/>
                    <a:pt x="1716" y="2348"/>
                    <a:pt x="1803" y="2357"/>
                  </a:cubicBezTo>
                  <a:cubicBezTo>
                    <a:pt x="1828" y="2357"/>
                    <a:pt x="1863" y="2348"/>
                    <a:pt x="1889" y="2340"/>
                  </a:cubicBezTo>
                  <a:lnTo>
                    <a:pt x="1889" y="2340"/>
                  </a:lnTo>
                  <a:cubicBezTo>
                    <a:pt x="1856" y="2397"/>
                    <a:pt x="1894" y="2470"/>
                    <a:pt x="1964" y="2470"/>
                  </a:cubicBezTo>
                  <a:cubicBezTo>
                    <a:pt x="1968" y="2470"/>
                    <a:pt x="1972" y="2470"/>
                    <a:pt x="1976" y="2469"/>
                  </a:cubicBezTo>
                  <a:lnTo>
                    <a:pt x="2807" y="2461"/>
                  </a:lnTo>
                  <a:cubicBezTo>
                    <a:pt x="2834" y="2465"/>
                    <a:pt x="2862" y="2467"/>
                    <a:pt x="2889" y="2467"/>
                  </a:cubicBezTo>
                  <a:cubicBezTo>
                    <a:pt x="2968" y="2467"/>
                    <a:pt x="3049" y="2450"/>
                    <a:pt x="3119" y="2417"/>
                  </a:cubicBezTo>
                  <a:cubicBezTo>
                    <a:pt x="3163" y="2400"/>
                    <a:pt x="3189" y="2366"/>
                    <a:pt x="3223" y="2331"/>
                  </a:cubicBezTo>
                  <a:cubicBezTo>
                    <a:pt x="3223" y="2430"/>
                    <a:pt x="3309" y="2505"/>
                    <a:pt x="3407" y="2505"/>
                  </a:cubicBezTo>
                  <a:cubicBezTo>
                    <a:pt x="3412" y="2505"/>
                    <a:pt x="3417" y="2505"/>
                    <a:pt x="3423" y="2504"/>
                  </a:cubicBezTo>
                  <a:cubicBezTo>
                    <a:pt x="3613" y="2495"/>
                    <a:pt x="3804" y="2443"/>
                    <a:pt x="3977" y="2340"/>
                  </a:cubicBezTo>
                  <a:cubicBezTo>
                    <a:pt x="4020" y="2314"/>
                    <a:pt x="4029" y="2244"/>
                    <a:pt x="3994" y="2210"/>
                  </a:cubicBezTo>
                  <a:cubicBezTo>
                    <a:pt x="4029" y="2201"/>
                    <a:pt x="4064" y="2192"/>
                    <a:pt x="4098" y="2184"/>
                  </a:cubicBezTo>
                  <a:cubicBezTo>
                    <a:pt x="4142" y="2175"/>
                    <a:pt x="4176" y="2158"/>
                    <a:pt x="4211" y="2132"/>
                  </a:cubicBezTo>
                  <a:cubicBezTo>
                    <a:pt x="4237" y="2114"/>
                    <a:pt x="4254" y="2071"/>
                    <a:pt x="4246" y="2036"/>
                  </a:cubicBezTo>
                  <a:cubicBezTo>
                    <a:pt x="4230" y="1982"/>
                    <a:pt x="4180" y="1948"/>
                    <a:pt x="4125" y="1948"/>
                  </a:cubicBezTo>
                  <a:cubicBezTo>
                    <a:pt x="4119" y="1948"/>
                    <a:pt x="4113" y="1949"/>
                    <a:pt x="4107" y="1950"/>
                  </a:cubicBezTo>
                  <a:cubicBezTo>
                    <a:pt x="4090" y="1950"/>
                    <a:pt x="4055" y="1967"/>
                    <a:pt x="4029" y="1967"/>
                  </a:cubicBezTo>
                  <a:cubicBezTo>
                    <a:pt x="4064" y="1967"/>
                    <a:pt x="4107" y="1915"/>
                    <a:pt x="4133" y="1889"/>
                  </a:cubicBezTo>
                  <a:cubicBezTo>
                    <a:pt x="4276" y="1696"/>
                    <a:pt x="4141" y="1420"/>
                    <a:pt x="3903" y="1420"/>
                  </a:cubicBezTo>
                  <a:cubicBezTo>
                    <a:pt x="3896" y="1420"/>
                    <a:pt x="3889" y="1421"/>
                    <a:pt x="3882" y="1421"/>
                  </a:cubicBezTo>
                  <a:cubicBezTo>
                    <a:pt x="3760" y="1413"/>
                    <a:pt x="3726" y="1343"/>
                    <a:pt x="3630" y="1283"/>
                  </a:cubicBezTo>
                  <a:cubicBezTo>
                    <a:pt x="3582" y="1241"/>
                    <a:pt x="3524" y="1217"/>
                    <a:pt x="3463" y="1217"/>
                  </a:cubicBezTo>
                  <a:cubicBezTo>
                    <a:pt x="3446" y="1217"/>
                    <a:pt x="3430" y="1218"/>
                    <a:pt x="3414" y="1222"/>
                  </a:cubicBezTo>
                  <a:cubicBezTo>
                    <a:pt x="3319" y="1239"/>
                    <a:pt x="3249" y="1309"/>
                    <a:pt x="3154" y="1326"/>
                  </a:cubicBezTo>
                  <a:cubicBezTo>
                    <a:pt x="3137" y="1331"/>
                    <a:pt x="3120" y="1333"/>
                    <a:pt x="3101" y="1333"/>
                  </a:cubicBezTo>
                  <a:cubicBezTo>
                    <a:pt x="3055" y="1333"/>
                    <a:pt x="3005" y="1321"/>
                    <a:pt x="2956" y="1321"/>
                  </a:cubicBezTo>
                  <a:cubicBezTo>
                    <a:pt x="2923" y="1321"/>
                    <a:pt x="2890" y="1326"/>
                    <a:pt x="2859" y="1343"/>
                  </a:cubicBezTo>
                  <a:cubicBezTo>
                    <a:pt x="2764" y="1395"/>
                    <a:pt x="2755" y="1508"/>
                    <a:pt x="2669" y="1542"/>
                  </a:cubicBezTo>
                  <a:cubicBezTo>
                    <a:pt x="2650" y="1548"/>
                    <a:pt x="2631" y="1551"/>
                    <a:pt x="2612" y="1551"/>
                  </a:cubicBezTo>
                  <a:cubicBezTo>
                    <a:pt x="2480" y="1551"/>
                    <a:pt x="2343" y="1426"/>
                    <a:pt x="2220" y="1426"/>
                  </a:cubicBezTo>
                  <a:cubicBezTo>
                    <a:pt x="2180" y="1426"/>
                    <a:pt x="2142" y="1439"/>
                    <a:pt x="2106" y="1473"/>
                  </a:cubicBezTo>
                  <a:cubicBezTo>
                    <a:pt x="2080" y="1491"/>
                    <a:pt x="2062" y="1525"/>
                    <a:pt x="2045" y="1551"/>
                  </a:cubicBezTo>
                  <a:cubicBezTo>
                    <a:pt x="2031" y="1579"/>
                    <a:pt x="2022" y="1595"/>
                    <a:pt x="2010" y="1595"/>
                  </a:cubicBezTo>
                  <a:cubicBezTo>
                    <a:pt x="2000" y="1595"/>
                    <a:pt x="1987" y="1584"/>
                    <a:pt x="1967" y="1560"/>
                  </a:cubicBezTo>
                  <a:cubicBezTo>
                    <a:pt x="1898" y="1456"/>
                    <a:pt x="1846" y="1343"/>
                    <a:pt x="1803" y="1222"/>
                  </a:cubicBezTo>
                  <a:cubicBezTo>
                    <a:pt x="1768" y="1127"/>
                    <a:pt x="1716" y="1031"/>
                    <a:pt x="1655" y="945"/>
                  </a:cubicBezTo>
                  <a:cubicBezTo>
                    <a:pt x="1629" y="919"/>
                    <a:pt x="1586" y="893"/>
                    <a:pt x="1551" y="884"/>
                  </a:cubicBezTo>
                  <a:cubicBezTo>
                    <a:pt x="1491" y="858"/>
                    <a:pt x="1465" y="849"/>
                    <a:pt x="1447" y="780"/>
                  </a:cubicBezTo>
                  <a:cubicBezTo>
                    <a:pt x="1421" y="693"/>
                    <a:pt x="1404" y="607"/>
                    <a:pt x="1309" y="564"/>
                  </a:cubicBezTo>
                  <a:cubicBezTo>
                    <a:pt x="1277" y="552"/>
                    <a:pt x="1247" y="548"/>
                    <a:pt x="1218" y="548"/>
                  </a:cubicBezTo>
                  <a:cubicBezTo>
                    <a:pt x="1160" y="548"/>
                    <a:pt x="1107" y="564"/>
                    <a:pt x="1049" y="564"/>
                  </a:cubicBezTo>
                  <a:cubicBezTo>
                    <a:pt x="936" y="564"/>
                    <a:pt x="979" y="434"/>
                    <a:pt x="971" y="364"/>
                  </a:cubicBezTo>
                  <a:cubicBezTo>
                    <a:pt x="971" y="278"/>
                    <a:pt x="936" y="208"/>
                    <a:pt x="876" y="165"/>
                  </a:cubicBezTo>
                  <a:cubicBezTo>
                    <a:pt x="859" y="155"/>
                    <a:pt x="842" y="150"/>
                    <a:pt x="825" y="150"/>
                  </a:cubicBezTo>
                  <a:cubicBezTo>
                    <a:pt x="797" y="150"/>
                    <a:pt x="770" y="164"/>
                    <a:pt x="754" y="191"/>
                  </a:cubicBezTo>
                  <a:cubicBezTo>
                    <a:pt x="754" y="192"/>
                    <a:pt x="753" y="193"/>
                    <a:pt x="752" y="193"/>
                  </a:cubicBezTo>
                  <a:cubicBezTo>
                    <a:pt x="733" y="193"/>
                    <a:pt x="632" y="69"/>
                    <a:pt x="624" y="61"/>
                  </a:cubicBezTo>
                  <a:cubicBezTo>
                    <a:pt x="581" y="18"/>
                    <a:pt x="529" y="0"/>
                    <a:pt x="468" y="0"/>
                  </a:cubicBezTo>
                  <a:close/>
                </a:path>
              </a:pathLst>
            </a:custGeom>
            <a:solidFill>
              <a:srgbClr val="FFFFFF">
                <a:alpha val="28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3"/>
            <p:cNvSpPr/>
            <p:nvPr/>
          </p:nvSpPr>
          <p:spPr>
            <a:xfrm>
              <a:off x="-4447488" y="1011843"/>
              <a:ext cx="221151" cy="167442"/>
            </a:xfrm>
            <a:custGeom>
              <a:avLst/>
              <a:gdLst/>
              <a:ahLst/>
              <a:cxnLst/>
              <a:rect l="l" t="t" r="r" b="b"/>
              <a:pathLst>
                <a:path w="4004" h="3032" extrusionOk="0">
                  <a:moveTo>
                    <a:pt x="1414" y="0"/>
                  </a:moveTo>
                  <a:cubicBezTo>
                    <a:pt x="1377" y="0"/>
                    <a:pt x="1344" y="30"/>
                    <a:pt x="1344" y="72"/>
                  </a:cubicBezTo>
                  <a:cubicBezTo>
                    <a:pt x="1335" y="80"/>
                    <a:pt x="1335" y="89"/>
                    <a:pt x="1335" y="98"/>
                  </a:cubicBezTo>
                  <a:cubicBezTo>
                    <a:pt x="1318" y="124"/>
                    <a:pt x="1318" y="158"/>
                    <a:pt x="1318" y="184"/>
                  </a:cubicBezTo>
                  <a:cubicBezTo>
                    <a:pt x="1287" y="194"/>
                    <a:pt x="1257" y="199"/>
                    <a:pt x="1228" y="199"/>
                  </a:cubicBezTo>
                  <a:cubicBezTo>
                    <a:pt x="1208" y="199"/>
                    <a:pt x="1188" y="196"/>
                    <a:pt x="1170" y="193"/>
                  </a:cubicBezTo>
                  <a:cubicBezTo>
                    <a:pt x="1149" y="187"/>
                    <a:pt x="1128" y="184"/>
                    <a:pt x="1109" y="184"/>
                  </a:cubicBezTo>
                  <a:cubicBezTo>
                    <a:pt x="1073" y="184"/>
                    <a:pt x="1039" y="193"/>
                    <a:pt x="1006" y="210"/>
                  </a:cubicBezTo>
                  <a:cubicBezTo>
                    <a:pt x="893" y="314"/>
                    <a:pt x="806" y="427"/>
                    <a:pt x="737" y="548"/>
                  </a:cubicBezTo>
                  <a:cubicBezTo>
                    <a:pt x="644" y="695"/>
                    <a:pt x="482" y="1113"/>
                    <a:pt x="250" y="1113"/>
                  </a:cubicBezTo>
                  <a:cubicBezTo>
                    <a:pt x="223" y="1113"/>
                    <a:pt x="195" y="1107"/>
                    <a:pt x="165" y="1094"/>
                  </a:cubicBezTo>
                  <a:cubicBezTo>
                    <a:pt x="150" y="1086"/>
                    <a:pt x="132" y="1082"/>
                    <a:pt x="116" y="1082"/>
                  </a:cubicBezTo>
                  <a:cubicBezTo>
                    <a:pt x="95" y="1082"/>
                    <a:pt x="76" y="1088"/>
                    <a:pt x="61" y="1103"/>
                  </a:cubicBezTo>
                  <a:cubicBezTo>
                    <a:pt x="18" y="1146"/>
                    <a:pt x="1" y="1215"/>
                    <a:pt x="18" y="1276"/>
                  </a:cubicBezTo>
                  <a:cubicBezTo>
                    <a:pt x="44" y="1319"/>
                    <a:pt x="53" y="1362"/>
                    <a:pt x="53" y="1414"/>
                  </a:cubicBezTo>
                  <a:cubicBezTo>
                    <a:pt x="44" y="1449"/>
                    <a:pt x="18" y="1475"/>
                    <a:pt x="18" y="1518"/>
                  </a:cubicBezTo>
                  <a:cubicBezTo>
                    <a:pt x="26" y="1656"/>
                    <a:pt x="188" y="1740"/>
                    <a:pt x="316" y="1740"/>
                  </a:cubicBezTo>
                  <a:cubicBezTo>
                    <a:pt x="333" y="1740"/>
                    <a:pt x="349" y="1738"/>
                    <a:pt x="365" y="1735"/>
                  </a:cubicBezTo>
                  <a:cubicBezTo>
                    <a:pt x="408" y="1726"/>
                    <a:pt x="443" y="1718"/>
                    <a:pt x="477" y="1700"/>
                  </a:cubicBezTo>
                  <a:cubicBezTo>
                    <a:pt x="486" y="1683"/>
                    <a:pt x="503" y="1674"/>
                    <a:pt x="512" y="1674"/>
                  </a:cubicBezTo>
                  <a:lnTo>
                    <a:pt x="512" y="1683"/>
                  </a:lnTo>
                  <a:cubicBezTo>
                    <a:pt x="547" y="1744"/>
                    <a:pt x="607" y="1778"/>
                    <a:pt x="676" y="1778"/>
                  </a:cubicBezTo>
                  <a:cubicBezTo>
                    <a:pt x="858" y="1778"/>
                    <a:pt x="893" y="1622"/>
                    <a:pt x="884" y="1475"/>
                  </a:cubicBezTo>
                  <a:cubicBezTo>
                    <a:pt x="962" y="1449"/>
                    <a:pt x="1014" y="1397"/>
                    <a:pt x="1040" y="1328"/>
                  </a:cubicBezTo>
                  <a:cubicBezTo>
                    <a:pt x="1066" y="1267"/>
                    <a:pt x="1058" y="1198"/>
                    <a:pt x="1075" y="1146"/>
                  </a:cubicBezTo>
                  <a:cubicBezTo>
                    <a:pt x="1092" y="1094"/>
                    <a:pt x="1127" y="1051"/>
                    <a:pt x="1162" y="1025"/>
                  </a:cubicBezTo>
                  <a:cubicBezTo>
                    <a:pt x="1192" y="1144"/>
                    <a:pt x="1234" y="1296"/>
                    <a:pt x="1357" y="1296"/>
                  </a:cubicBezTo>
                  <a:cubicBezTo>
                    <a:pt x="1377" y="1296"/>
                    <a:pt x="1398" y="1293"/>
                    <a:pt x="1422" y="1284"/>
                  </a:cubicBezTo>
                  <a:cubicBezTo>
                    <a:pt x="1439" y="1276"/>
                    <a:pt x="1448" y="1267"/>
                    <a:pt x="1465" y="1267"/>
                  </a:cubicBezTo>
                  <a:cubicBezTo>
                    <a:pt x="1413" y="1354"/>
                    <a:pt x="1482" y="1432"/>
                    <a:pt x="1569" y="1484"/>
                  </a:cubicBezTo>
                  <a:lnTo>
                    <a:pt x="1551" y="1484"/>
                  </a:lnTo>
                  <a:cubicBezTo>
                    <a:pt x="1499" y="1492"/>
                    <a:pt x="1456" y="1518"/>
                    <a:pt x="1430" y="1562"/>
                  </a:cubicBezTo>
                  <a:cubicBezTo>
                    <a:pt x="1396" y="1596"/>
                    <a:pt x="1387" y="1640"/>
                    <a:pt x="1396" y="1683"/>
                  </a:cubicBezTo>
                  <a:cubicBezTo>
                    <a:pt x="1404" y="1726"/>
                    <a:pt x="1456" y="1778"/>
                    <a:pt x="1448" y="1813"/>
                  </a:cubicBezTo>
                  <a:cubicBezTo>
                    <a:pt x="1448" y="1830"/>
                    <a:pt x="1396" y="1865"/>
                    <a:pt x="1387" y="1882"/>
                  </a:cubicBezTo>
                  <a:cubicBezTo>
                    <a:pt x="1370" y="1900"/>
                    <a:pt x="1344" y="1934"/>
                    <a:pt x="1326" y="1960"/>
                  </a:cubicBezTo>
                  <a:cubicBezTo>
                    <a:pt x="1292" y="2012"/>
                    <a:pt x="1266" y="2073"/>
                    <a:pt x="1240" y="2133"/>
                  </a:cubicBezTo>
                  <a:cubicBezTo>
                    <a:pt x="1205" y="2237"/>
                    <a:pt x="1170" y="2367"/>
                    <a:pt x="1292" y="2437"/>
                  </a:cubicBezTo>
                  <a:cubicBezTo>
                    <a:pt x="1367" y="2483"/>
                    <a:pt x="1461" y="2487"/>
                    <a:pt x="1551" y="2487"/>
                  </a:cubicBezTo>
                  <a:cubicBezTo>
                    <a:pt x="1570" y="2487"/>
                    <a:pt x="1588" y="2487"/>
                    <a:pt x="1605" y="2487"/>
                  </a:cubicBezTo>
                  <a:cubicBezTo>
                    <a:pt x="1632" y="2487"/>
                    <a:pt x="1657" y="2487"/>
                    <a:pt x="1681" y="2489"/>
                  </a:cubicBezTo>
                  <a:cubicBezTo>
                    <a:pt x="1726" y="2492"/>
                    <a:pt x="1771" y="2496"/>
                    <a:pt x="1816" y="2496"/>
                  </a:cubicBezTo>
                  <a:cubicBezTo>
                    <a:pt x="1894" y="2496"/>
                    <a:pt x="1971" y="2483"/>
                    <a:pt x="2037" y="2428"/>
                  </a:cubicBezTo>
                  <a:cubicBezTo>
                    <a:pt x="2081" y="2383"/>
                    <a:pt x="2112" y="2357"/>
                    <a:pt x="2160" y="2357"/>
                  </a:cubicBezTo>
                  <a:cubicBezTo>
                    <a:pt x="2177" y="2357"/>
                    <a:pt x="2196" y="2361"/>
                    <a:pt x="2219" y="2367"/>
                  </a:cubicBezTo>
                  <a:cubicBezTo>
                    <a:pt x="2271" y="2385"/>
                    <a:pt x="2323" y="2411"/>
                    <a:pt x="2374" y="2437"/>
                  </a:cubicBezTo>
                  <a:cubicBezTo>
                    <a:pt x="2158" y="2506"/>
                    <a:pt x="1959" y="2627"/>
                    <a:pt x="2097" y="2870"/>
                  </a:cubicBezTo>
                  <a:cubicBezTo>
                    <a:pt x="2157" y="2967"/>
                    <a:pt x="2267" y="3031"/>
                    <a:pt x="2385" y="3031"/>
                  </a:cubicBezTo>
                  <a:cubicBezTo>
                    <a:pt x="2404" y="3031"/>
                    <a:pt x="2424" y="3029"/>
                    <a:pt x="2444" y="3026"/>
                  </a:cubicBezTo>
                  <a:cubicBezTo>
                    <a:pt x="2530" y="3008"/>
                    <a:pt x="2617" y="2974"/>
                    <a:pt x="2686" y="2922"/>
                  </a:cubicBezTo>
                  <a:cubicBezTo>
                    <a:pt x="2747" y="2861"/>
                    <a:pt x="2825" y="2818"/>
                    <a:pt x="2903" y="2792"/>
                  </a:cubicBezTo>
                  <a:cubicBezTo>
                    <a:pt x="3076" y="2749"/>
                    <a:pt x="3249" y="2801"/>
                    <a:pt x="3414" y="2723"/>
                  </a:cubicBezTo>
                  <a:cubicBezTo>
                    <a:pt x="3475" y="2688"/>
                    <a:pt x="3527" y="2645"/>
                    <a:pt x="3587" y="2601"/>
                  </a:cubicBezTo>
                  <a:cubicBezTo>
                    <a:pt x="3665" y="2567"/>
                    <a:pt x="3743" y="2541"/>
                    <a:pt x="3830" y="2532"/>
                  </a:cubicBezTo>
                  <a:cubicBezTo>
                    <a:pt x="3977" y="2489"/>
                    <a:pt x="4003" y="2341"/>
                    <a:pt x="3995" y="2211"/>
                  </a:cubicBezTo>
                  <a:cubicBezTo>
                    <a:pt x="3995" y="1995"/>
                    <a:pt x="3977" y="1778"/>
                    <a:pt x="3969" y="1562"/>
                  </a:cubicBezTo>
                  <a:cubicBezTo>
                    <a:pt x="3960" y="1518"/>
                    <a:pt x="3925" y="1484"/>
                    <a:pt x="3882" y="1484"/>
                  </a:cubicBezTo>
                  <a:cubicBezTo>
                    <a:pt x="3868" y="1483"/>
                    <a:pt x="3854" y="1482"/>
                    <a:pt x="3840" y="1482"/>
                  </a:cubicBezTo>
                  <a:cubicBezTo>
                    <a:pt x="3743" y="1482"/>
                    <a:pt x="3653" y="1509"/>
                    <a:pt x="3570" y="1562"/>
                  </a:cubicBezTo>
                  <a:cubicBezTo>
                    <a:pt x="3457" y="1336"/>
                    <a:pt x="3414" y="1085"/>
                    <a:pt x="3457" y="843"/>
                  </a:cubicBezTo>
                  <a:cubicBezTo>
                    <a:pt x="3479" y="785"/>
                    <a:pt x="3434" y="733"/>
                    <a:pt x="3383" y="733"/>
                  </a:cubicBezTo>
                  <a:cubicBezTo>
                    <a:pt x="3373" y="733"/>
                    <a:pt x="3363" y="734"/>
                    <a:pt x="3353" y="739"/>
                  </a:cubicBezTo>
                  <a:cubicBezTo>
                    <a:pt x="3189" y="765"/>
                    <a:pt x="2790" y="929"/>
                    <a:pt x="2929" y="1155"/>
                  </a:cubicBezTo>
                  <a:cubicBezTo>
                    <a:pt x="2946" y="1172"/>
                    <a:pt x="3007" y="1232"/>
                    <a:pt x="3007" y="1241"/>
                  </a:cubicBezTo>
                  <a:cubicBezTo>
                    <a:pt x="2998" y="1250"/>
                    <a:pt x="2964" y="1284"/>
                    <a:pt x="2955" y="1302"/>
                  </a:cubicBezTo>
                  <a:cubicBezTo>
                    <a:pt x="2946" y="1319"/>
                    <a:pt x="2929" y="1345"/>
                    <a:pt x="2929" y="1380"/>
                  </a:cubicBezTo>
                  <a:cubicBezTo>
                    <a:pt x="2903" y="1501"/>
                    <a:pt x="3007" y="1596"/>
                    <a:pt x="3033" y="1700"/>
                  </a:cubicBezTo>
                  <a:cubicBezTo>
                    <a:pt x="3033" y="1709"/>
                    <a:pt x="3050" y="1770"/>
                    <a:pt x="3033" y="1778"/>
                  </a:cubicBezTo>
                  <a:cubicBezTo>
                    <a:pt x="3032" y="1779"/>
                    <a:pt x="3031" y="1779"/>
                    <a:pt x="3030" y="1779"/>
                  </a:cubicBezTo>
                  <a:cubicBezTo>
                    <a:pt x="3014" y="1779"/>
                    <a:pt x="2954" y="1734"/>
                    <a:pt x="2946" y="1726"/>
                  </a:cubicBezTo>
                  <a:cubicBezTo>
                    <a:pt x="2894" y="1683"/>
                    <a:pt x="2851" y="1622"/>
                    <a:pt x="2816" y="1562"/>
                  </a:cubicBezTo>
                  <a:cubicBezTo>
                    <a:pt x="2764" y="1475"/>
                    <a:pt x="2756" y="1345"/>
                    <a:pt x="2634" y="1336"/>
                  </a:cubicBezTo>
                  <a:cubicBezTo>
                    <a:pt x="2589" y="1336"/>
                    <a:pt x="2548" y="1351"/>
                    <a:pt x="2509" y="1351"/>
                  </a:cubicBezTo>
                  <a:cubicBezTo>
                    <a:pt x="2496" y="1351"/>
                    <a:pt x="2483" y="1349"/>
                    <a:pt x="2470" y="1345"/>
                  </a:cubicBezTo>
                  <a:cubicBezTo>
                    <a:pt x="2418" y="1319"/>
                    <a:pt x="2374" y="1293"/>
                    <a:pt x="2323" y="1267"/>
                  </a:cubicBezTo>
                  <a:cubicBezTo>
                    <a:pt x="2279" y="1241"/>
                    <a:pt x="2227" y="1215"/>
                    <a:pt x="2167" y="1206"/>
                  </a:cubicBezTo>
                  <a:cubicBezTo>
                    <a:pt x="2136" y="1211"/>
                    <a:pt x="2108" y="1213"/>
                    <a:pt x="2080" y="1213"/>
                  </a:cubicBezTo>
                  <a:cubicBezTo>
                    <a:pt x="2052" y="1213"/>
                    <a:pt x="2024" y="1211"/>
                    <a:pt x="1993" y="1206"/>
                  </a:cubicBezTo>
                  <a:cubicBezTo>
                    <a:pt x="2002" y="1172"/>
                    <a:pt x="1976" y="1120"/>
                    <a:pt x="1933" y="1120"/>
                  </a:cubicBezTo>
                  <a:cubicBezTo>
                    <a:pt x="1887" y="1110"/>
                    <a:pt x="1842" y="1105"/>
                    <a:pt x="1796" y="1105"/>
                  </a:cubicBezTo>
                  <a:cubicBezTo>
                    <a:pt x="1720" y="1105"/>
                    <a:pt x="1645" y="1119"/>
                    <a:pt x="1569" y="1146"/>
                  </a:cubicBezTo>
                  <a:cubicBezTo>
                    <a:pt x="1655" y="1051"/>
                    <a:pt x="1725" y="947"/>
                    <a:pt x="1777" y="834"/>
                  </a:cubicBezTo>
                  <a:cubicBezTo>
                    <a:pt x="1794" y="808"/>
                    <a:pt x="1794" y="765"/>
                    <a:pt x="1768" y="739"/>
                  </a:cubicBezTo>
                  <a:cubicBezTo>
                    <a:pt x="1725" y="704"/>
                    <a:pt x="1690" y="678"/>
                    <a:pt x="1647" y="643"/>
                  </a:cubicBezTo>
                  <a:cubicBezTo>
                    <a:pt x="1716" y="539"/>
                    <a:pt x="1681" y="392"/>
                    <a:pt x="1759" y="280"/>
                  </a:cubicBezTo>
                  <a:cubicBezTo>
                    <a:pt x="1777" y="245"/>
                    <a:pt x="1768" y="193"/>
                    <a:pt x="1725" y="167"/>
                  </a:cubicBezTo>
                  <a:cubicBezTo>
                    <a:pt x="1638" y="124"/>
                    <a:pt x="1551" y="72"/>
                    <a:pt x="1465" y="20"/>
                  </a:cubicBezTo>
                  <a:cubicBezTo>
                    <a:pt x="1449" y="6"/>
                    <a:pt x="1431" y="0"/>
                    <a:pt x="1414" y="0"/>
                  </a:cubicBezTo>
                  <a:close/>
                </a:path>
              </a:pathLst>
            </a:custGeom>
            <a:solidFill>
              <a:srgbClr val="FFFFFF">
                <a:alpha val="28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3"/>
            <p:cNvSpPr/>
            <p:nvPr/>
          </p:nvSpPr>
          <p:spPr>
            <a:xfrm>
              <a:off x="-4327856" y="980088"/>
              <a:ext cx="52692" cy="51414"/>
            </a:xfrm>
            <a:custGeom>
              <a:avLst/>
              <a:gdLst/>
              <a:ahLst/>
              <a:cxnLst/>
              <a:rect l="l" t="t" r="r" b="b"/>
              <a:pathLst>
                <a:path w="954" h="931" extrusionOk="0">
                  <a:moveTo>
                    <a:pt x="669" y="1"/>
                  </a:moveTo>
                  <a:cubicBezTo>
                    <a:pt x="491" y="1"/>
                    <a:pt x="285" y="117"/>
                    <a:pt x="165" y="205"/>
                  </a:cubicBezTo>
                  <a:cubicBezTo>
                    <a:pt x="157" y="213"/>
                    <a:pt x="148" y="222"/>
                    <a:pt x="139" y="231"/>
                  </a:cubicBezTo>
                  <a:cubicBezTo>
                    <a:pt x="122" y="239"/>
                    <a:pt x="105" y="265"/>
                    <a:pt x="105" y="300"/>
                  </a:cubicBezTo>
                  <a:cubicBezTo>
                    <a:pt x="105" y="343"/>
                    <a:pt x="53" y="387"/>
                    <a:pt x="35" y="421"/>
                  </a:cubicBezTo>
                  <a:cubicBezTo>
                    <a:pt x="9" y="465"/>
                    <a:pt x="1" y="517"/>
                    <a:pt x="9" y="560"/>
                  </a:cubicBezTo>
                  <a:cubicBezTo>
                    <a:pt x="27" y="612"/>
                    <a:pt x="53" y="655"/>
                    <a:pt x="96" y="690"/>
                  </a:cubicBezTo>
                  <a:cubicBezTo>
                    <a:pt x="139" y="716"/>
                    <a:pt x="208" y="742"/>
                    <a:pt x="243" y="768"/>
                  </a:cubicBezTo>
                  <a:cubicBezTo>
                    <a:pt x="234" y="785"/>
                    <a:pt x="226" y="803"/>
                    <a:pt x="226" y="829"/>
                  </a:cubicBezTo>
                  <a:cubicBezTo>
                    <a:pt x="234" y="872"/>
                    <a:pt x="260" y="906"/>
                    <a:pt x="304" y="924"/>
                  </a:cubicBezTo>
                  <a:cubicBezTo>
                    <a:pt x="330" y="928"/>
                    <a:pt x="356" y="930"/>
                    <a:pt x="383" y="930"/>
                  </a:cubicBezTo>
                  <a:cubicBezTo>
                    <a:pt x="462" y="930"/>
                    <a:pt x="542" y="911"/>
                    <a:pt x="607" y="872"/>
                  </a:cubicBezTo>
                  <a:cubicBezTo>
                    <a:pt x="728" y="829"/>
                    <a:pt x="824" y="751"/>
                    <a:pt x="902" y="655"/>
                  </a:cubicBezTo>
                  <a:cubicBezTo>
                    <a:pt x="954" y="560"/>
                    <a:pt x="876" y="482"/>
                    <a:pt x="789" y="447"/>
                  </a:cubicBezTo>
                  <a:cubicBezTo>
                    <a:pt x="763" y="447"/>
                    <a:pt x="746" y="439"/>
                    <a:pt x="720" y="430"/>
                  </a:cubicBezTo>
                  <a:cubicBezTo>
                    <a:pt x="711" y="404"/>
                    <a:pt x="763" y="395"/>
                    <a:pt x="780" y="387"/>
                  </a:cubicBezTo>
                  <a:cubicBezTo>
                    <a:pt x="832" y="378"/>
                    <a:pt x="867" y="343"/>
                    <a:pt x="902" y="309"/>
                  </a:cubicBezTo>
                  <a:cubicBezTo>
                    <a:pt x="954" y="222"/>
                    <a:pt x="928" y="109"/>
                    <a:pt x="850" y="57"/>
                  </a:cubicBezTo>
                  <a:cubicBezTo>
                    <a:pt x="798" y="17"/>
                    <a:pt x="735" y="1"/>
                    <a:pt x="669" y="1"/>
                  </a:cubicBezTo>
                  <a:close/>
                </a:path>
              </a:pathLst>
            </a:custGeom>
            <a:solidFill>
              <a:srgbClr val="FFFFFF">
                <a:alpha val="28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-4326917" y="941265"/>
              <a:ext cx="57497" cy="38768"/>
            </a:xfrm>
            <a:custGeom>
              <a:avLst/>
              <a:gdLst/>
              <a:ahLst/>
              <a:cxnLst/>
              <a:rect l="l" t="t" r="r" b="b"/>
              <a:pathLst>
                <a:path w="1041" h="702" extrusionOk="0">
                  <a:moveTo>
                    <a:pt x="618" y="1"/>
                  </a:moveTo>
                  <a:cubicBezTo>
                    <a:pt x="585" y="1"/>
                    <a:pt x="552" y="9"/>
                    <a:pt x="521" y="24"/>
                  </a:cubicBezTo>
                  <a:cubicBezTo>
                    <a:pt x="486" y="50"/>
                    <a:pt x="451" y="67"/>
                    <a:pt x="425" y="93"/>
                  </a:cubicBezTo>
                  <a:lnTo>
                    <a:pt x="313" y="119"/>
                  </a:lnTo>
                  <a:cubicBezTo>
                    <a:pt x="269" y="128"/>
                    <a:pt x="226" y="137"/>
                    <a:pt x="191" y="171"/>
                  </a:cubicBezTo>
                  <a:cubicBezTo>
                    <a:pt x="148" y="215"/>
                    <a:pt x="131" y="275"/>
                    <a:pt x="140" y="336"/>
                  </a:cubicBezTo>
                  <a:lnTo>
                    <a:pt x="36" y="431"/>
                  </a:lnTo>
                  <a:cubicBezTo>
                    <a:pt x="1" y="466"/>
                    <a:pt x="1" y="518"/>
                    <a:pt x="36" y="553"/>
                  </a:cubicBezTo>
                  <a:cubicBezTo>
                    <a:pt x="81" y="604"/>
                    <a:pt x="150" y="632"/>
                    <a:pt x="218" y="632"/>
                  </a:cubicBezTo>
                  <a:cubicBezTo>
                    <a:pt x="241" y="632"/>
                    <a:pt x="265" y="628"/>
                    <a:pt x="287" y="622"/>
                  </a:cubicBezTo>
                  <a:cubicBezTo>
                    <a:pt x="319" y="613"/>
                    <a:pt x="327" y="603"/>
                    <a:pt x="334" y="603"/>
                  </a:cubicBezTo>
                  <a:cubicBezTo>
                    <a:pt x="339" y="603"/>
                    <a:pt x="345" y="610"/>
                    <a:pt x="365" y="631"/>
                  </a:cubicBezTo>
                  <a:cubicBezTo>
                    <a:pt x="391" y="665"/>
                    <a:pt x="425" y="691"/>
                    <a:pt x="469" y="700"/>
                  </a:cubicBezTo>
                  <a:cubicBezTo>
                    <a:pt x="478" y="701"/>
                    <a:pt x="487" y="702"/>
                    <a:pt x="496" y="702"/>
                  </a:cubicBezTo>
                  <a:cubicBezTo>
                    <a:pt x="602" y="702"/>
                    <a:pt x="677" y="613"/>
                    <a:pt x="781" y="605"/>
                  </a:cubicBezTo>
                  <a:cubicBezTo>
                    <a:pt x="808" y="605"/>
                    <a:pt x="839" y="607"/>
                    <a:pt x="869" y="607"/>
                  </a:cubicBezTo>
                  <a:cubicBezTo>
                    <a:pt x="935" y="607"/>
                    <a:pt x="999" y="595"/>
                    <a:pt x="1023" y="518"/>
                  </a:cubicBezTo>
                  <a:cubicBezTo>
                    <a:pt x="1040" y="423"/>
                    <a:pt x="1023" y="336"/>
                    <a:pt x="989" y="249"/>
                  </a:cubicBezTo>
                  <a:cubicBezTo>
                    <a:pt x="945" y="154"/>
                    <a:pt x="850" y="145"/>
                    <a:pt x="781" y="76"/>
                  </a:cubicBezTo>
                  <a:cubicBezTo>
                    <a:pt x="736" y="26"/>
                    <a:pt x="677" y="1"/>
                    <a:pt x="618" y="1"/>
                  </a:cubicBezTo>
                  <a:close/>
                </a:path>
              </a:pathLst>
            </a:custGeom>
            <a:solidFill>
              <a:srgbClr val="FFFFFF">
                <a:alpha val="28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-4232139" y="903048"/>
              <a:ext cx="89035" cy="101890"/>
            </a:xfrm>
            <a:custGeom>
              <a:avLst/>
              <a:gdLst/>
              <a:ahLst/>
              <a:cxnLst/>
              <a:rect l="l" t="t" r="r" b="b"/>
              <a:pathLst>
                <a:path w="1612" h="1845" extrusionOk="0">
                  <a:moveTo>
                    <a:pt x="367" y="0"/>
                  </a:moveTo>
                  <a:cubicBezTo>
                    <a:pt x="311" y="0"/>
                    <a:pt x="254" y="13"/>
                    <a:pt x="199" y="40"/>
                  </a:cubicBezTo>
                  <a:cubicBezTo>
                    <a:pt x="193" y="39"/>
                    <a:pt x="186" y="38"/>
                    <a:pt x="180" y="38"/>
                  </a:cubicBezTo>
                  <a:cubicBezTo>
                    <a:pt x="119" y="38"/>
                    <a:pt x="73" y="107"/>
                    <a:pt x="104" y="162"/>
                  </a:cubicBezTo>
                  <a:cubicBezTo>
                    <a:pt x="103" y="159"/>
                    <a:pt x="100" y="158"/>
                    <a:pt x="98" y="158"/>
                  </a:cubicBezTo>
                  <a:cubicBezTo>
                    <a:pt x="74" y="158"/>
                    <a:pt x="18" y="259"/>
                    <a:pt x="18" y="274"/>
                  </a:cubicBezTo>
                  <a:cubicBezTo>
                    <a:pt x="0" y="326"/>
                    <a:pt x="9" y="378"/>
                    <a:pt x="44" y="422"/>
                  </a:cubicBezTo>
                  <a:cubicBezTo>
                    <a:pt x="70" y="474"/>
                    <a:pt x="122" y="508"/>
                    <a:pt x="182" y="517"/>
                  </a:cubicBezTo>
                  <a:cubicBezTo>
                    <a:pt x="130" y="551"/>
                    <a:pt x="122" y="612"/>
                    <a:pt x="165" y="647"/>
                  </a:cubicBezTo>
                  <a:cubicBezTo>
                    <a:pt x="198" y="683"/>
                    <a:pt x="232" y="697"/>
                    <a:pt x="267" y="697"/>
                  </a:cubicBezTo>
                  <a:cubicBezTo>
                    <a:pt x="323" y="697"/>
                    <a:pt x="380" y="662"/>
                    <a:pt x="433" y="629"/>
                  </a:cubicBezTo>
                  <a:cubicBezTo>
                    <a:pt x="454" y="616"/>
                    <a:pt x="460" y="610"/>
                    <a:pt x="460" y="610"/>
                  </a:cubicBezTo>
                  <a:lnTo>
                    <a:pt x="460" y="610"/>
                  </a:lnTo>
                  <a:cubicBezTo>
                    <a:pt x="460" y="610"/>
                    <a:pt x="449" y="623"/>
                    <a:pt x="459" y="638"/>
                  </a:cubicBezTo>
                  <a:cubicBezTo>
                    <a:pt x="477" y="655"/>
                    <a:pt x="494" y="673"/>
                    <a:pt x="511" y="690"/>
                  </a:cubicBezTo>
                  <a:cubicBezTo>
                    <a:pt x="537" y="707"/>
                    <a:pt x="572" y="725"/>
                    <a:pt x="607" y="733"/>
                  </a:cubicBezTo>
                  <a:cubicBezTo>
                    <a:pt x="555" y="768"/>
                    <a:pt x="511" y="811"/>
                    <a:pt x="485" y="863"/>
                  </a:cubicBezTo>
                  <a:cubicBezTo>
                    <a:pt x="459" y="907"/>
                    <a:pt x="459" y="950"/>
                    <a:pt x="407" y="959"/>
                  </a:cubicBezTo>
                  <a:cubicBezTo>
                    <a:pt x="403" y="959"/>
                    <a:pt x="399" y="959"/>
                    <a:pt x="395" y="959"/>
                  </a:cubicBezTo>
                  <a:cubicBezTo>
                    <a:pt x="337" y="959"/>
                    <a:pt x="265" y="904"/>
                    <a:pt x="217" y="872"/>
                  </a:cubicBezTo>
                  <a:cubicBezTo>
                    <a:pt x="205" y="864"/>
                    <a:pt x="193" y="861"/>
                    <a:pt x="180" y="861"/>
                  </a:cubicBezTo>
                  <a:cubicBezTo>
                    <a:pt x="137" y="861"/>
                    <a:pt x="94" y="901"/>
                    <a:pt x="87" y="941"/>
                  </a:cubicBezTo>
                  <a:cubicBezTo>
                    <a:pt x="54" y="1215"/>
                    <a:pt x="277" y="1420"/>
                    <a:pt x="518" y="1420"/>
                  </a:cubicBezTo>
                  <a:cubicBezTo>
                    <a:pt x="597" y="1420"/>
                    <a:pt x="679" y="1398"/>
                    <a:pt x="754" y="1349"/>
                  </a:cubicBezTo>
                  <a:lnTo>
                    <a:pt x="754" y="1349"/>
                  </a:lnTo>
                  <a:cubicBezTo>
                    <a:pt x="745" y="1392"/>
                    <a:pt x="737" y="1435"/>
                    <a:pt x="711" y="1470"/>
                  </a:cubicBezTo>
                  <a:cubicBezTo>
                    <a:pt x="680" y="1523"/>
                    <a:pt x="717" y="1604"/>
                    <a:pt x="780" y="1604"/>
                  </a:cubicBezTo>
                  <a:cubicBezTo>
                    <a:pt x="788" y="1604"/>
                    <a:pt x="797" y="1603"/>
                    <a:pt x="806" y="1600"/>
                  </a:cubicBezTo>
                  <a:cubicBezTo>
                    <a:pt x="853" y="1570"/>
                    <a:pt x="909" y="1557"/>
                    <a:pt x="964" y="1557"/>
                  </a:cubicBezTo>
                  <a:cubicBezTo>
                    <a:pt x="990" y="1557"/>
                    <a:pt x="1015" y="1560"/>
                    <a:pt x="1040" y="1565"/>
                  </a:cubicBezTo>
                  <a:cubicBezTo>
                    <a:pt x="1118" y="1591"/>
                    <a:pt x="1170" y="1678"/>
                    <a:pt x="1222" y="1730"/>
                  </a:cubicBezTo>
                  <a:cubicBezTo>
                    <a:pt x="1280" y="1775"/>
                    <a:pt x="1353" y="1844"/>
                    <a:pt x="1429" y="1844"/>
                  </a:cubicBezTo>
                  <a:cubicBezTo>
                    <a:pt x="1455" y="1844"/>
                    <a:pt x="1481" y="1836"/>
                    <a:pt x="1508" y="1816"/>
                  </a:cubicBezTo>
                  <a:cubicBezTo>
                    <a:pt x="1612" y="1747"/>
                    <a:pt x="1594" y="1582"/>
                    <a:pt x="1551" y="1478"/>
                  </a:cubicBezTo>
                  <a:cubicBezTo>
                    <a:pt x="1499" y="1340"/>
                    <a:pt x="1360" y="1219"/>
                    <a:pt x="1421" y="1063"/>
                  </a:cubicBezTo>
                  <a:cubicBezTo>
                    <a:pt x="1464" y="950"/>
                    <a:pt x="1490" y="846"/>
                    <a:pt x="1386" y="768"/>
                  </a:cubicBezTo>
                  <a:cubicBezTo>
                    <a:pt x="1343" y="733"/>
                    <a:pt x="1274" y="725"/>
                    <a:pt x="1239" y="690"/>
                  </a:cubicBezTo>
                  <a:cubicBezTo>
                    <a:pt x="1196" y="638"/>
                    <a:pt x="1170" y="577"/>
                    <a:pt x="1152" y="517"/>
                  </a:cubicBezTo>
                  <a:cubicBezTo>
                    <a:pt x="1104" y="384"/>
                    <a:pt x="988" y="303"/>
                    <a:pt x="859" y="303"/>
                  </a:cubicBezTo>
                  <a:cubicBezTo>
                    <a:pt x="827" y="303"/>
                    <a:pt x="795" y="307"/>
                    <a:pt x="763" y="318"/>
                  </a:cubicBezTo>
                  <a:cubicBezTo>
                    <a:pt x="711" y="266"/>
                    <a:pt x="667" y="196"/>
                    <a:pt x="650" y="127"/>
                  </a:cubicBezTo>
                  <a:cubicBezTo>
                    <a:pt x="624" y="75"/>
                    <a:pt x="581" y="40"/>
                    <a:pt x="520" y="32"/>
                  </a:cubicBezTo>
                  <a:cubicBezTo>
                    <a:pt x="470" y="11"/>
                    <a:pt x="419" y="0"/>
                    <a:pt x="367" y="0"/>
                  </a:cubicBezTo>
                  <a:close/>
                </a:path>
              </a:pathLst>
            </a:custGeom>
            <a:solidFill>
              <a:srgbClr val="FFFFFF">
                <a:alpha val="28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-4144100" y="937785"/>
              <a:ext cx="60314" cy="65497"/>
            </a:xfrm>
            <a:custGeom>
              <a:avLst/>
              <a:gdLst/>
              <a:ahLst/>
              <a:cxnLst/>
              <a:rect l="l" t="t" r="r" b="b"/>
              <a:pathLst>
                <a:path w="1092" h="1186" extrusionOk="0">
                  <a:moveTo>
                    <a:pt x="161" y="8"/>
                  </a:moveTo>
                  <a:cubicBezTo>
                    <a:pt x="101" y="8"/>
                    <a:pt x="79" y="64"/>
                    <a:pt x="96" y="113"/>
                  </a:cubicBezTo>
                  <a:cubicBezTo>
                    <a:pt x="87" y="174"/>
                    <a:pt x="96" y="234"/>
                    <a:pt x="113" y="286"/>
                  </a:cubicBezTo>
                  <a:cubicBezTo>
                    <a:pt x="130" y="321"/>
                    <a:pt x="139" y="347"/>
                    <a:pt x="139" y="382"/>
                  </a:cubicBezTo>
                  <a:cubicBezTo>
                    <a:pt x="139" y="425"/>
                    <a:pt x="113" y="425"/>
                    <a:pt x="96" y="451"/>
                  </a:cubicBezTo>
                  <a:cubicBezTo>
                    <a:pt x="0" y="572"/>
                    <a:pt x="130" y="633"/>
                    <a:pt x="200" y="711"/>
                  </a:cubicBezTo>
                  <a:cubicBezTo>
                    <a:pt x="234" y="763"/>
                    <a:pt x="208" y="815"/>
                    <a:pt x="234" y="867"/>
                  </a:cubicBezTo>
                  <a:cubicBezTo>
                    <a:pt x="260" y="901"/>
                    <a:pt x="295" y="927"/>
                    <a:pt x="330" y="936"/>
                  </a:cubicBezTo>
                  <a:cubicBezTo>
                    <a:pt x="330" y="936"/>
                    <a:pt x="321" y="945"/>
                    <a:pt x="321" y="945"/>
                  </a:cubicBezTo>
                  <a:cubicBezTo>
                    <a:pt x="286" y="979"/>
                    <a:pt x="286" y="1031"/>
                    <a:pt x="321" y="1066"/>
                  </a:cubicBezTo>
                  <a:cubicBezTo>
                    <a:pt x="382" y="1121"/>
                    <a:pt x="476" y="1186"/>
                    <a:pt x="568" y="1186"/>
                  </a:cubicBezTo>
                  <a:cubicBezTo>
                    <a:pt x="593" y="1186"/>
                    <a:pt x="617" y="1181"/>
                    <a:pt x="641" y="1170"/>
                  </a:cubicBezTo>
                  <a:cubicBezTo>
                    <a:pt x="702" y="1127"/>
                    <a:pt x="754" y="1075"/>
                    <a:pt x="806" y="1023"/>
                  </a:cubicBezTo>
                  <a:cubicBezTo>
                    <a:pt x="884" y="962"/>
                    <a:pt x="962" y="910"/>
                    <a:pt x="1040" y="858"/>
                  </a:cubicBezTo>
                  <a:cubicBezTo>
                    <a:pt x="1092" y="823"/>
                    <a:pt x="1092" y="745"/>
                    <a:pt x="1040" y="711"/>
                  </a:cubicBezTo>
                  <a:cubicBezTo>
                    <a:pt x="997" y="676"/>
                    <a:pt x="936" y="633"/>
                    <a:pt x="919" y="581"/>
                  </a:cubicBezTo>
                  <a:cubicBezTo>
                    <a:pt x="901" y="520"/>
                    <a:pt x="919" y="494"/>
                    <a:pt x="884" y="451"/>
                  </a:cubicBezTo>
                  <a:cubicBezTo>
                    <a:pt x="823" y="373"/>
                    <a:pt x="745" y="312"/>
                    <a:pt x="650" y="286"/>
                  </a:cubicBezTo>
                  <a:cubicBezTo>
                    <a:pt x="624" y="278"/>
                    <a:pt x="581" y="269"/>
                    <a:pt x="563" y="252"/>
                  </a:cubicBezTo>
                  <a:cubicBezTo>
                    <a:pt x="555" y="234"/>
                    <a:pt x="555" y="208"/>
                    <a:pt x="555" y="182"/>
                  </a:cubicBezTo>
                  <a:cubicBezTo>
                    <a:pt x="555" y="139"/>
                    <a:pt x="537" y="104"/>
                    <a:pt x="511" y="78"/>
                  </a:cubicBezTo>
                  <a:cubicBezTo>
                    <a:pt x="442" y="0"/>
                    <a:pt x="269" y="18"/>
                    <a:pt x="174" y="9"/>
                  </a:cubicBezTo>
                  <a:cubicBezTo>
                    <a:pt x="169" y="9"/>
                    <a:pt x="165" y="8"/>
                    <a:pt x="161" y="8"/>
                  </a:cubicBezTo>
                  <a:close/>
                </a:path>
              </a:pathLst>
            </a:custGeom>
            <a:solidFill>
              <a:srgbClr val="FFFFFF">
                <a:alpha val="28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-4215901" y="1062540"/>
              <a:ext cx="91962" cy="90956"/>
            </a:xfrm>
            <a:custGeom>
              <a:avLst/>
              <a:gdLst/>
              <a:ahLst/>
              <a:cxnLst/>
              <a:rect l="l" t="t" r="r" b="b"/>
              <a:pathLst>
                <a:path w="1665" h="1647" extrusionOk="0">
                  <a:moveTo>
                    <a:pt x="152" y="0"/>
                  </a:moveTo>
                  <a:cubicBezTo>
                    <a:pt x="116" y="0"/>
                    <a:pt x="83" y="17"/>
                    <a:pt x="61" y="46"/>
                  </a:cubicBezTo>
                  <a:cubicBezTo>
                    <a:pt x="35" y="72"/>
                    <a:pt x="35" y="115"/>
                    <a:pt x="61" y="150"/>
                  </a:cubicBezTo>
                  <a:cubicBezTo>
                    <a:pt x="1" y="271"/>
                    <a:pt x="53" y="410"/>
                    <a:pt x="165" y="479"/>
                  </a:cubicBezTo>
                  <a:cubicBezTo>
                    <a:pt x="139" y="505"/>
                    <a:pt x="122" y="540"/>
                    <a:pt x="105" y="574"/>
                  </a:cubicBezTo>
                  <a:cubicBezTo>
                    <a:pt x="105" y="644"/>
                    <a:pt x="139" y="713"/>
                    <a:pt x="191" y="748"/>
                  </a:cubicBezTo>
                  <a:cubicBezTo>
                    <a:pt x="252" y="800"/>
                    <a:pt x="356" y="800"/>
                    <a:pt x="347" y="895"/>
                  </a:cubicBezTo>
                  <a:cubicBezTo>
                    <a:pt x="330" y="964"/>
                    <a:pt x="321" y="1034"/>
                    <a:pt x="330" y="1103"/>
                  </a:cubicBezTo>
                  <a:cubicBezTo>
                    <a:pt x="330" y="1129"/>
                    <a:pt x="356" y="1155"/>
                    <a:pt x="382" y="1163"/>
                  </a:cubicBezTo>
                  <a:cubicBezTo>
                    <a:pt x="413" y="1169"/>
                    <a:pt x="444" y="1172"/>
                    <a:pt x="474" y="1172"/>
                  </a:cubicBezTo>
                  <a:cubicBezTo>
                    <a:pt x="543" y="1172"/>
                    <a:pt x="607" y="1156"/>
                    <a:pt x="668" y="1120"/>
                  </a:cubicBezTo>
                  <a:cubicBezTo>
                    <a:pt x="718" y="1100"/>
                    <a:pt x="832" y="1054"/>
                    <a:pt x="913" y="1054"/>
                  </a:cubicBezTo>
                  <a:cubicBezTo>
                    <a:pt x="971" y="1054"/>
                    <a:pt x="1012" y="1078"/>
                    <a:pt x="997" y="1155"/>
                  </a:cubicBezTo>
                  <a:cubicBezTo>
                    <a:pt x="971" y="1207"/>
                    <a:pt x="945" y="1267"/>
                    <a:pt x="919" y="1311"/>
                  </a:cubicBezTo>
                  <a:cubicBezTo>
                    <a:pt x="902" y="1363"/>
                    <a:pt x="893" y="1415"/>
                    <a:pt x="902" y="1467"/>
                  </a:cubicBezTo>
                  <a:cubicBezTo>
                    <a:pt x="928" y="1545"/>
                    <a:pt x="980" y="1605"/>
                    <a:pt x="1058" y="1631"/>
                  </a:cubicBezTo>
                  <a:cubicBezTo>
                    <a:pt x="1095" y="1642"/>
                    <a:pt x="1134" y="1646"/>
                    <a:pt x="1173" y="1646"/>
                  </a:cubicBezTo>
                  <a:cubicBezTo>
                    <a:pt x="1232" y="1646"/>
                    <a:pt x="1291" y="1635"/>
                    <a:pt x="1344" y="1614"/>
                  </a:cubicBezTo>
                  <a:cubicBezTo>
                    <a:pt x="1413" y="1579"/>
                    <a:pt x="1508" y="1545"/>
                    <a:pt x="1534" y="1458"/>
                  </a:cubicBezTo>
                  <a:cubicBezTo>
                    <a:pt x="1569" y="1380"/>
                    <a:pt x="1482" y="1293"/>
                    <a:pt x="1526" y="1198"/>
                  </a:cubicBezTo>
                  <a:cubicBezTo>
                    <a:pt x="1560" y="1103"/>
                    <a:pt x="1612" y="1051"/>
                    <a:pt x="1638" y="964"/>
                  </a:cubicBezTo>
                  <a:cubicBezTo>
                    <a:pt x="1664" y="878"/>
                    <a:pt x="1655" y="791"/>
                    <a:pt x="1612" y="722"/>
                  </a:cubicBezTo>
                  <a:cubicBezTo>
                    <a:pt x="1569" y="626"/>
                    <a:pt x="1491" y="557"/>
                    <a:pt x="1517" y="444"/>
                  </a:cubicBezTo>
                  <a:cubicBezTo>
                    <a:pt x="1543" y="366"/>
                    <a:pt x="1543" y="271"/>
                    <a:pt x="1500" y="193"/>
                  </a:cubicBezTo>
                  <a:cubicBezTo>
                    <a:pt x="1456" y="115"/>
                    <a:pt x="1378" y="55"/>
                    <a:pt x="1283" y="37"/>
                  </a:cubicBezTo>
                  <a:cubicBezTo>
                    <a:pt x="1246" y="27"/>
                    <a:pt x="1193" y="21"/>
                    <a:pt x="1134" y="21"/>
                  </a:cubicBezTo>
                  <a:cubicBezTo>
                    <a:pt x="983" y="21"/>
                    <a:pt x="797" y="62"/>
                    <a:pt x="772" y="193"/>
                  </a:cubicBezTo>
                  <a:cubicBezTo>
                    <a:pt x="763" y="262"/>
                    <a:pt x="798" y="332"/>
                    <a:pt x="858" y="375"/>
                  </a:cubicBezTo>
                  <a:cubicBezTo>
                    <a:pt x="893" y="401"/>
                    <a:pt x="928" y="418"/>
                    <a:pt x="928" y="462"/>
                  </a:cubicBezTo>
                  <a:cubicBezTo>
                    <a:pt x="934" y="510"/>
                    <a:pt x="894" y="545"/>
                    <a:pt x="855" y="545"/>
                  </a:cubicBezTo>
                  <a:cubicBezTo>
                    <a:pt x="837" y="545"/>
                    <a:pt x="820" y="538"/>
                    <a:pt x="806" y="522"/>
                  </a:cubicBezTo>
                  <a:cubicBezTo>
                    <a:pt x="763" y="479"/>
                    <a:pt x="780" y="427"/>
                    <a:pt x="755" y="384"/>
                  </a:cubicBezTo>
                  <a:cubicBezTo>
                    <a:pt x="737" y="340"/>
                    <a:pt x="711" y="314"/>
                    <a:pt x="668" y="297"/>
                  </a:cubicBezTo>
                  <a:cubicBezTo>
                    <a:pt x="663" y="296"/>
                    <a:pt x="657" y="295"/>
                    <a:pt x="651" y="295"/>
                  </a:cubicBezTo>
                  <a:cubicBezTo>
                    <a:pt x="628" y="295"/>
                    <a:pt x="601" y="303"/>
                    <a:pt x="577" y="303"/>
                  </a:cubicBezTo>
                  <a:cubicBezTo>
                    <a:pt x="566" y="303"/>
                    <a:pt x="556" y="302"/>
                    <a:pt x="547" y="297"/>
                  </a:cubicBezTo>
                  <a:lnTo>
                    <a:pt x="538" y="297"/>
                  </a:lnTo>
                  <a:lnTo>
                    <a:pt x="529" y="280"/>
                  </a:lnTo>
                  <a:cubicBezTo>
                    <a:pt x="512" y="262"/>
                    <a:pt x="512" y="237"/>
                    <a:pt x="495" y="219"/>
                  </a:cubicBezTo>
                  <a:cubicBezTo>
                    <a:pt x="443" y="141"/>
                    <a:pt x="347" y="150"/>
                    <a:pt x="278" y="98"/>
                  </a:cubicBezTo>
                  <a:cubicBezTo>
                    <a:pt x="243" y="72"/>
                    <a:pt x="235" y="20"/>
                    <a:pt x="174" y="3"/>
                  </a:cubicBezTo>
                  <a:cubicBezTo>
                    <a:pt x="167" y="1"/>
                    <a:pt x="159" y="0"/>
                    <a:pt x="152" y="0"/>
                  </a:cubicBezTo>
                  <a:close/>
                </a:path>
              </a:pathLst>
            </a:custGeom>
            <a:solidFill>
              <a:srgbClr val="FFFFFF">
                <a:alpha val="28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3"/>
            <p:cNvSpPr/>
            <p:nvPr/>
          </p:nvSpPr>
          <p:spPr>
            <a:xfrm>
              <a:off x="-4126868" y="1117987"/>
              <a:ext cx="56006" cy="54065"/>
            </a:xfrm>
            <a:custGeom>
              <a:avLst/>
              <a:gdLst/>
              <a:ahLst/>
              <a:cxnLst/>
              <a:rect l="l" t="t" r="r" b="b"/>
              <a:pathLst>
                <a:path w="1014" h="979" extrusionOk="0">
                  <a:moveTo>
                    <a:pt x="558" y="0"/>
                  </a:moveTo>
                  <a:cubicBezTo>
                    <a:pt x="523" y="0"/>
                    <a:pt x="488" y="12"/>
                    <a:pt x="468" y="38"/>
                  </a:cubicBezTo>
                  <a:lnTo>
                    <a:pt x="251" y="281"/>
                  </a:lnTo>
                  <a:cubicBezTo>
                    <a:pt x="173" y="350"/>
                    <a:pt x="104" y="428"/>
                    <a:pt x="52" y="506"/>
                  </a:cubicBezTo>
                  <a:cubicBezTo>
                    <a:pt x="0" y="645"/>
                    <a:pt x="165" y="697"/>
                    <a:pt x="286" y="723"/>
                  </a:cubicBezTo>
                  <a:cubicBezTo>
                    <a:pt x="303" y="827"/>
                    <a:pt x="381" y="913"/>
                    <a:pt x="485" y="939"/>
                  </a:cubicBezTo>
                  <a:cubicBezTo>
                    <a:pt x="559" y="965"/>
                    <a:pt x="635" y="978"/>
                    <a:pt x="709" y="978"/>
                  </a:cubicBezTo>
                  <a:cubicBezTo>
                    <a:pt x="784" y="978"/>
                    <a:pt x="858" y="965"/>
                    <a:pt x="927" y="939"/>
                  </a:cubicBezTo>
                  <a:cubicBezTo>
                    <a:pt x="996" y="922"/>
                    <a:pt x="1014" y="827"/>
                    <a:pt x="953" y="792"/>
                  </a:cubicBezTo>
                  <a:cubicBezTo>
                    <a:pt x="849" y="714"/>
                    <a:pt x="910" y="619"/>
                    <a:pt x="927" y="523"/>
                  </a:cubicBezTo>
                  <a:cubicBezTo>
                    <a:pt x="927" y="463"/>
                    <a:pt x="918" y="393"/>
                    <a:pt x="893" y="333"/>
                  </a:cubicBezTo>
                  <a:cubicBezTo>
                    <a:pt x="875" y="272"/>
                    <a:pt x="849" y="211"/>
                    <a:pt x="815" y="151"/>
                  </a:cubicBezTo>
                  <a:cubicBezTo>
                    <a:pt x="745" y="90"/>
                    <a:pt x="667" y="47"/>
                    <a:pt x="589" y="4"/>
                  </a:cubicBezTo>
                  <a:cubicBezTo>
                    <a:pt x="579" y="1"/>
                    <a:pt x="568" y="0"/>
                    <a:pt x="558" y="0"/>
                  </a:cubicBezTo>
                  <a:close/>
                </a:path>
              </a:pathLst>
            </a:custGeom>
            <a:solidFill>
              <a:srgbClr val="FFFFFF">
                <a:alpha val="28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-4194361" y="1188897"/>
              <a:ext cx="81413" cy="121826"/>
            </a:xfrm>
            <a:custGeom>
              <a:avLst/>
              <a:gdLst/>
              <a:ahLst/>
              <a:cxnLst/>
              <a:rect l="l" t="t" r="r" b="b"/>
              <a:pathLst>
                <a:path w="1474" h="2206" extrusionOk="0">
                  <a:moveTo>
                    <a:pt x="1221" y="1"/>
                  </a:moveTo>
                  <a:cubicBezTo>
                    <a:pt x="1060" y="1"/>
                    <a:pt x="876" y="109"/>
                    <a:pt x="772" y="201"/>
                  </a:cubicBezTo>
                  <a:lnTo>
                    <a:pt x="737" y="201"/>
                  </a:lnTo>
                  <a:cubicBezTo>
                    <a:pt x="633" y="236"/>
                    <a:pt x="442" y="253"/>
                    <a:pt x="390" y="366"/>
                  </a:cubicBezTo>
                  <a:cubicBezTo>
                    <a:pt x="373" y="418"/>
                    <a:pt x="382" y="478"/>
                    <a:pt x="416" y="522"/>
                  </a:cubicBezTo>
                  <a:lnTo>
                    <a:pt x="399" y="522"/>
                  </a:lnTo>
                  <a:cubicBezTo>
                    <a:pt x="390" y="518"/>
                    <a:pt x="381" y="516"/>
                    <a:pt x="372" y="516"/>
                  </a:cubicBezTo>
                  <a:cubicBezTo>
                    <a:pt x="315" y="516"/>
                    <a:pt x="274" y="583"/>
                    <a:pt x="304" y="643"/>
                  </a:cubicBezTo>
                  <a:cubicBezTo>
                    <a:pt x="373" y="738"/>
                    <a:pt x="468" y="799"/>
                    <a:pt x="581" y="816"/>
                  </a:cubicBezTo>
                  <a:cubicBezTo>
                    <a:pt x="546" y="868"/>
                    <a:pt x="520" y="929"/>
                    <a:pt x="503" y="998"/>
                  </a:cubicBezTo>
                  <a:cubicBezTo>
                    <a:pt x="503" y="1033"/>
                    <a:pt x="512" y="1076"/>
                    <a:pt x="529" y="1111"/>
                  </a:cubicBezTo>
                  <a:cubicBezTo>
                    <a:pt x="516" y="1119"/>
                    <a:pt x="501" y="1123"/>
                    <a:pt x="486" y="1123"/>
                  </a:cubicBezTo>
                  <a:cubicBezTo>
                    <a:pt x="453" y="1123"/>
                    <a:pt x="422" y="1103"/>
                    <a:pt x="416" y="1067"/>
                  </a:cubicBezTo>
                  <a:cubicBezTo>
                    <a:pt x="399" y="1024"/>
                    <a:pt x="373" y="981"/>
                    <a:pt x="356" y="946"/>
                  </a:cubicBezTo>
                  <a:cubicBezTo>
                    <a:pt x="312" y="880"/>
                    <a:pt x="242" y="838"/>
                    <a:pt x="163" y="838"/>
                  </a:cubicBezTo>
                  <a:cubicBezTo>
                    <a:pt x="150" y="838"/>
                    <a:pt x="136" y="840"/>
                    <a:pt x="122" y="842"/>
                  </a:cubicBezTo>
                  <a:cubicBezTo>
                    <a:pt x="44" y="868"/>
                    <a:pt x="1" y="955"/>
                    <a:pt x="18" y="1041"/>
                  </a:cubicBezTo>
                  <a:cubicBezTo>
                    <a:pt x="35" y="1145"/>
                    <a:pt x="122" y="1197"/>
                    <a:pt x="165" y="1293"/>
                  </a:cubicBezTo>
                  <a:cubicBezTo>
                    <a:pt x="183" y="1379"/>
                    <a:pt x="209" y="1466"/>
                    <a:pt x="252" y="1552"/>
                  </a:cubicBezTo>
                  <a:cubicBezTo>
                    <a:pt x="313" y="1622"/>
                    <a:pt x="399" y="1674"/>
                    <a:pt x="494" y="1682"/>
                  </a:cubicBezTo>
                  <a:cubicBezTo>
                    <a:pt x="728" y="1734"/>
                    <a:pt x="832" y="1960"/>
                    <a:pt x="928" y="2159"/>
                  </a:cubicBezTo>
                  <a:cubicBezTo>
                    <a:pt x="945" y="2188"/>
                    <a:pt x="975" y="2206"/>
                    <a:pt x="1003" y="2206"/>
                  </a:cubicBezTo>
                  <a:cubicBezTo>
                    <a:pt x="1016" y="2206"/>
                    <a:pt x="1029" y="2202"/>
                    <a:pt x="1040" y="2194"/>
                  </a:cubicBezTo>
                  <a:cubicBezTo>
                    <a:pt x="1170" y="2107"/>
                    <a:pt x="1300" y="2012"/>
                    <a:pt x="1326" y="1856"/>
                  </a:cubicBezTo>
                  <a:cubicBezTo>
                    <a:pt x="1335" y="1804"/>
                    <a:pt x="1335" y="1743"/>
                    <a:pt x="1326" y="1682"/>
                  </a:cubicBezTo>
                  <a:cubicBezTo>
                    <a:pt x="1326" y="1665"/>
                    <a:pt x="1317" y="1639"/>
                    <a:pt x="1317" y="1613"/>
                  </a:cubicBezTo>
                  <a:cubicBezTo>
                    <a:pt x="1387" y="1596"/>
                    <a:pt x="1447" y="1552"/>
                    <a:pt x="1430" y="1457"/>
                  </a:cubicBezTo>
                  <a:cubicBezTo>
                    <a:pt x="1413" y="1397"/>
                    <a:pt x="1352" y="1371"/>
                    <a:pt x="1387" y="1310"/>
                  </a:cubicBezTo>
                  <a:cubicBezTo>
                    <a:pt x="1413" y="1249"/>
                    <a:pt x="1447" y="1232"/>
                    <a:pt x="1447" y="1171"/>
                  </a:cubicBezTo>
                  <a:cubicBezTo>
                    <a:pt x="1456" y="1050"/>
                    <a:pt x="1343" y="989"/>
                    <a:pt x="1248" y="946"/>
                  </a:cubicBezTo>
                  <a:cubicBezTo>
                    <a:pt x="1162" y="903"/>
                    <a:pt x="1196" y="851"/>
                    <a:pt x="1248" y="790"/>
                  </a:cubicBezTo>
                  <a:cubicBezTo>
                    <a:pt x="1300" y="747"/>
                    <a:pt x="1343" y="703"/>
                    <a:pt x="1378" y="651"/>
                  </a:cubicBezTo>
                  <a:cubicBezTo>
                    <a:pt x="1413" y="599"/>
                    <a:pt x="1421" y="548"/>
                    <a:pt x="1413" y="487"/>
                  </a:cubicBezTo>
                  <a:cubicBezTo>
                    <a:pt x="1413" y="461"/>
                    <a:pt x="1404" y="435"/>
                    <a:pt x="1387" y="418"/>
                  </a:cubicBezTo>
                  <a:cubicBezTo>
                    <a:pt x="1369" y="374"/>
                    <a:pt x="1361" y="392"/>
                    <a:pt x="1387" y="357"/>
                  </a:cubicBezTo>
                  <a:cubicBezTo>
                    <a:pt x="1404" y="322"/>
                    <a:pt x="1456" y="296"/>
                    <a:pt x="1465" y="236"/>
                  </a:cubicBezTo>
                  <a:cubicBezTo>
                    <a:pt x="1473" y="184"/>
                    <a:pt x="1456" y="132"/>
                    <a:pt x="1430" y="97"/>
                  </a:cubicBezTo>
                  <a:cubicBezTo>
                    <a:pt x="1375" y="28"/>
                    <a:pt x="1301" y="1"/>
                    <a:pt x="1221" y="1"/>
                  </a:cubicBezTo>
                  <a:close/>
                </a:path>
              </a:pathLst>
            </a:custGeom>
            <a:solidFill>
              <a:srgbClr val="FFFFFF">
                <a:alpha val="28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-4105328" y="1187295"/>
              <a:ext cx="75171" cy="86317"/>
            </a:xfrm>
            <a:custGeom>
              <a:avLst/>
              <a:gdLst/>
              <a:ahLst/>
              <a:cxnLst/>
              <a:rect l="l" t="t" r="r" b="b"/>
              <a:pathLst>
                <a:path w="1361" h="1563" extrusionOk="0">
                  <a:moveTo>
                    <a:pt x="593" y="0"/>
                  </a:moveTo>
                  <a:cubicBezTo>
                    <a:pt x="513" y="0"/>
                    <a:pt x="433" y="5"/>
                    <a:pt x="355" y="13"/>
                  </a:cubicBezTo>
                  <a:cubicBezTo>
                    <a:pt x="329" y="13"/>
                    <a:pt x="312" y="31"/>
                    <a:pt x="295" y="48"/>
                  </a:cubicBezTo>
                  <a:cubicBezTo>
                    <a:pt x="217" y="65"/>
                    <a:pt x="147" y="117"/>
                    <a:pt x="121" y="195"/>
                  </a:cubicBezTo>
                  <a:cubicBezTo>
                    <a:pt x="104" y="239"/>
                    <a:pt x="104" y="291"/>
                    <a:pt x="121" y="343"/>
                  </a:cubicBezTo>
                  <a:cubicBezTo>
                    <a:pt x="139" y="369"/>
                    <a:pt x="156" y="403"/>
                    <a:pt x="182" y="429"/>
                  </a:cubicBezTo>
                  <a:cubicBezTo>
                    <a:pt x="165" y="438"/>
                    <a:pt x="139" y="438"/>
                    <a:pt x="113" y="438"/>
                  </a:cubicBezTo>
                  <a:cubicBezTo>
                    <a:pt x="87" y="438"/>
                    <a:pt x="61" y="455"/>
                    <a:pt x="43" y="481"/>
                  </a:cubicBezTo>
                  <a:cubicBezTo>
                    <a:pt x="0" y="568"/>
                    <a:pt x="35" y="672"/>
                    <a:pt x="121" y="715"/>
                  </a:cubicBezTo>
                  <a:cubicBezTo>
                    <a:pt x="191" y="767"/>
                    <a:pt x="165" y="776"/>
                    <a:pt x="121" y="828"/>
                  </a:cubicBezTo>
                  <a:cubicBezTo>
                    <a:pt x="87" y="871"/>
                    <a:pt x="69" y="923"/>
                    <a:pt x="61" y="975"/>
                  </a:cubicBezTo>
                  <a:cubicBezTo>
                    <a:pt x="43" y="1209"/>
                    <a:pt x="234" y="1426"/>
                    <a:pt x="416" y="1547"/>
                  </a:cubicBezTo>
                  <a:cubicBezTo>
                    <a:pt x="431" y="1558"/>
                    <a:pt x="447" y="1563"/>
                    <a:pt x="462" y="1563"/>
                  </a:cubicBezTo>
                  <a:cubicBezTo>
                    <a:pt x="504" y="1563"/>
                    <a:pt x="539" y="1523"/>
                    <a:pt x="546" y="1478"/>
                  </a:cubicBezTo>
                  <a:cubicBezTo>
                    <a:pt x="554" y="1400"/>
                    <a:pt x="563" y="1322"/>
                    <a:pt x="572" y="1244"/>
                  </a:cubicBezTo>
                  <a:cubicBezTo>
                    <a:pt x="572" y="1235"/>
                    <a:pt x="572" y="1218"/>
                    <a:pt x="580" y="1200"/>
                  </a:cubicBezTo>
                  <a:cubicBezTo>
                    <a:pt x="598" y="1218"/>
                    <a:pt x="606" y="1235"/>
                    <a:pt x="624" y="1244"/>
                  </a:cubicBezTo>
                  <a:cubicBezTo>
                    <a:pt x="654" y="1257"/>
                    <a:pt x="686" y="1264"/>
                    <a:pt x="718" y="1264"/>
                  </a:cubicBezTo>
                  <a:cubicBezTo>
                    <a:pt x="786" y="1264"/>
                    <a:pt x="851" y="1233"/>
                    <a:pt x="892" y="1174"/>
                  </a:cubicBezTo>
                  <a:cubicBezTo>
                    <a:pt x="970" y="1079"/>
                    <a:pt x="962" y="940"/>
                    <a:pt x="1074" y="862"/>
                  </a:cubicBezTo>
                  <a:cubicBezTo>
                    <a:pt x="1161" y="802"/>
                    <a:pt x="1248" y="741"/>
                    <a:pt x="1256" y="620"/>
                  </a:cubicBezTo>
                  <a:cubicBezTo>
                    <a:pt x="1256" y="551"/>
                    <a:pt x="1248" y="490"/>
                    <a:pt x="1239" y="421"/>
                  </a:cubicBezTo>
                  <a:cubicBezTo>
                    <a:pt x="1239" y="386"/>
                    <a:pt x="1230" y="395"/>
                    <a:pt x="1256" y="369"/>
                  </a:cubicBezTo>
                  <a:cubicBezTo>
                    <a:pt x="1274" y="343"/>
                    <a:pt x="1291" y="343"/>
                    <a:pt x="1308" y="325"/>
                  </a:cubicBezTo>
                  <a:cubicBezTo>
                    <a:pt x="1360" y="239"/>
                    <a:pt x="1334" y="126"/>
                    <a:pt x="1239" y="83"/>
                  </a:cubicBezTo>
                  <a:cubicBezTo>
                    <a:pt x="1109" y="39"/>
                    <a:pt x="970" y="13"/>
                    <a:pt x="832" y="13"/>
                  </a:cubicBezTo>
                  <a:cubicBezTo>
                    <a:pt x="754" y="5"/>
                    <a:pt x="674" y="0"/>
                    <a:pt x="593" y="0"/>
                  </a:cubicBezTo>
                  <a:close/>
                </a:path>
              </a:pathLst>
            </a:custGeom>
            <a:solidFill>
              <a:srgbClr val="FFFFFF">
                <a:alpha val="28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-3657012" y="1848955"/>
              <a:ext cx="95276" cy="86869"/>
            </a:xfrm>
            <a:custGeom>
              <a:avLst/>
              <a:gdLst/>
              <a:ahLst/>
              <a:cxnLst/>
              <a:rect l="l" t="t" r="r" b="b"/>
              <a:pathLst>
                <a:path w="1725" h="1573" extrusionOk="0">
                  <a:moveTo>
                    <a:pt x="871" y="1"/>
                  </a:moveTo>
                  <a:cubicBezTo>
                    <a:pt x="858" y="1"/>
                    <a:pt x="845" y="5"/>
                    <a:pt x="832" y="14"/>
                  </a:cubicBezTo>
                  <a:cubicBezTo>
                    <a:pt x="827" y="13"/>
                    <a:pt x="822" y="13"/>
                    <a:pt x="816" y="13"/>
                  </a:cubicBezTo>
                  <a:cubicBezTo>
                    <a:pt x="770" y="13"/>
                    <a:pt x="727" y="45"/>
                    <a:pt x="720" y="92"/>
                  </a:cubicBezTo>
                  <a:cubicBezTo>
                    <a:pt x="711" y="274"/>
                    <a:pt x="650" y="456"/>
                    <a:pt x="546" y="603"/>
                  </a:cubicBezTo>
                  <a:cubicBezTo>
                    <a:pt x="494" y="672"/>
                    <a:pt x="425" y="724"/>
                    <a:pt x="338" y="759"/>
                  </a:cubicBezTo>
                  <a:cubicBezTo>
                    <a:pt x="278" y="776"/>
                    <a:pt x="217" y="811"/>
                    <a:pt x="174" y="863"/>
                  </a:cubicBezTo>
                  <a:cubicBezTo>
                    <a:pt x="131" y="932"/>
                    <a:pt x="157" y="975"/>
                    <a:pt x="174" y="1036"/>
                  </a:cubicBezTo>
                  <a:cubicBezTo>
                    <a:pt x="174" y="1062"/>
                    <a:pt x="191" y="1045"/>
                    <a:pt x="174" y="1071"/>
                  </a:cubicBezTo>
                  <a:cubicBezTo>
                    <a:pt x="157" y="1088"/>
                    <a:pt x="148" y="1088"/>
                    <a:pt x="131" y="1097"/>
                  </a:cubicBezTo>
                  <a:cubicBezTo>
                    <a:pt x="105" y="1114"/>
                    <a:pt x="87" y="1131"/>
                    <a:pt x="70" y="1157"/>
                  </a:cubicBezTo>
                  <a:cubicBezTo>
                    <a:pt x="1" y="1279"/>
                    <a:pt x="96" y="1374"/>
                    <a:pt x="217" y="1374"/>
                  </a:cubicBezTo>
                  <a:cubicBezTo>
                    <a:pt x="287" y="1365"/>
                    <a:pt x="347" y="1339"/>
                    <a:pt x="408" y="1305"/>
                  </a:cubicBezTo>
                  <a:cubicBezTo>
                    <a:pt x="416" y="1287"/>
                    <a:pt x="425" y="1279"/>
                    <a:pt x="434" y="1279"/>
                  </a:cubicBezTo>
                  <a:lnTo>
                    <a:pt x="442" y="1287"/>
                  </a:lnTo>
                  <a:cubicBezTo>
                    <a:pt x="477" y="1305"/>
                    <a:pt x="503" y="1331"/>
                    <a:pt x="538" y="1348"/>
                  </a:cubicBezTo>
                  <a:cubicBezTo>
                    <a:pt x="583" y="1368"/>
                    <a:pt x="634" y="1377"/>
                    <a:pt x="681" y="1377"/>
                  </a:cubicBezTo>
                  <a:cubicBezTo>
                    <a:pt x="697" y="1377"/>
                    <a:pt x="713" y="1376"/>
                    <a:pt x="728" y="1374"/>
                  </a:cubicBezTo>
                  <a:cubicBezTo>
                    <a:pt x="772" y="1365"/>
                    <a:pt x="806" y="1357"/>
                    <a:pt x="841" y="1339"/>
                  </a:cubicBezTo>
                  <a:cubicBezTo>
                    <a:pt x="853" y="1333"/>
                    <a:pt x="869" y="1323"/>
                    <a:pt x="883" y="1323"/>
                  </a:cubicBezTo>
                  <a:cubicBezTo>
                    <a:pt x="890" y="1323"/>
                    <a:pt x="896" y="1325"/>
                    <a:pt x="902" y="1331"/>
                  </a:cubicBezTo>
                  <a:cubicBezTo>
                    <a:pt x="928" y="1339"/>
                    <a:pt x="902" y="1348"/>
                    <a:pt x="902" y="1383"/>
                  </a:cubicBezTo>
                  <a:cubicBezTo>
                    <a:pt x="852" y="1475"/>
                    <a:pt x="929" y="1572"/>
                    <a:pt x="1021" y="1572"/>
                  </a:cubicBezTo>
                  <a:cubicBezTo>
                    <a:pt x="1041" y="1572"/>
                    <a:pt x="1063" y="1567"/>
                    <a:pt x="1084" y="1556"/>
                  </a:cubicBezTo>
                  <a:cubicBezTo>
                    <a:pt x="1144" y="1539"/>
                    <a:pt x="1196" y="1495"/>
                    <a:pt x="1239" y="1452"/>
                  </a:cubicBezTo>
                  <a:cubicBezTo>
                    <a:pt x="1248" y="1443"/>
                    <a:pt x="1300" y="1374"/>
                    <a:pt x="1317" y="1374"/>
                  </a:cubicBezTo>
                  <a:cubicBezTo>
                    <a:pt x="1326" y="1374"/>
                    <a:pt x="1335" y="1426"/>
                    <a:pt x="1343" y="1443"/>
                  </a:cubicBezTo>
                  <a:cubicBezTo>
                    <a:pt x="1359" y="1523"/>
                    <a:pt x="1424" y="1567"/>
                    <a:pt x="1492" y="1567"/>
                  </a:cubicBezTo>
                  <a:cubicBezTo>
                    <a:pt x="1535" y="1567"/>
                    <a:pt x="1579" y="1549"/>
                    <a:pt x="1612" y="1513"/>
                  </a:cubicBezTo>
                  <a:cubicBezTo>
                    <a:pt x="1725" y="1374"/>
                    <a:pt x="1699" y="1123"/>
                    <a:pt x="1681" y="958"/>
                  </a:cubicBezTo>
                  <a:cubicBezTo>
                    <a:pt x="1681" y="912"/>
                    <a:pt x="1642" y="877"/>
                    <a:pt x="1596" y="877"/>
                  </a:cubicBezTo>
                  <a:cubicBezTo>
                    <a:pt x="1582" y="877"/>
                    <a:pt x="1566" y="880"/>
                    <a:pt x="1551" y="889"/>
                  </a:cubicBezTo>
                  <a:cubicBezTo>
                    <a:pt x="1546" y="892"/>
                    <a:pt x="1541" y="893"/>
                    <a:pt x="1537" y="893"/>
                  </a:cubicBezTo>
                  <a:cubicBezTo>
                    <a:pt x="1488" y="893"/>
                    <a:pt x="1473" y="739"/>
                    <a:pt x="1465" y="707"/>
                  </a:cubicBezTo>
                  <a:cubicBezTo>
                    <a:pt x="1456" y="664"/>
                    <a:pt x="1439" y="629"/>
                    <a:pt x="1404" y="603"/>
                  </a:cubicBezTo>
                  <a:cubicBezTo>
                    <a:pt x="1363" y="580"/>
                    <a:pt x="1319" y="569"/>
                    <a:pt x="1276" y="569"/>
                  </a:cubicBezTo>
                  <a:cubicBezTo>
                    <a:pt x="1237" y="569"/>
                    <a:pt x="1198" y="578"/>
                    <a:pt x="1162" y="594"/>
                  </a:cubicBezTo>
                  <a:cubicBezTo>
                    <a:pt x="1170" y="577"/>
                    <a:pt x="1170" y="568"/>
                    <a:pt x="1179" y="551"/>
                  </a:cubicBezTo>
                  <a:cubicBezTo>
                    <a:pt x="1179" y="516"/>
                    <a:pt x="1179" y="482"/>
                    <a:pt x="1162" y="447"/>
                  </a:cubicBezTo>
                  <a:cubicBezTo>
                    <a:pt x="1140" y="390"/>
                    <a:pt x="1089" y="356"/>
                    <a:pt x="1037" y="356"/>
                  </a:cubicBezTo>
                  <a:cubicBezTo>
                    <a:pt x="1027" y="356"/>
                    <a:pt x="1016" y="357"/>
                    <a:pt x="1006" y="360"/>
                  </a:cubicBezTo>
                  <a:lnTo>
                    <a:pt x="971" y="369"/>
                  </a:lnTo>
                  <a:cubicBezTo>
                    <a:pt x="980" y="352"/>
                    <a:pt x="988" y="343"/>
                    <a:pt x="988" y="326"/>
                  </a:cubicBezTo>
                  <a:cubicBezTo>
                    <a:pt x="1006" y="291"/>
                    <a:pt x="1014" y="248"/>
                    <a:pt x="1014" y="204"/>
                  </a:cubicBezTo>
                  <a:cubicBezTo>
                    <a:pt x="1014" y="126"/>
                    <a:pt x="980" y="57"/>
                    <a:pt x="910" y="14"/>
                  </a:cubicBezTo>
                  <a:cubicBezTo>
                    <a:pt x="897" y="5"/>
                    <a:pt x="884" y="1"/>
                    <a:pt x="871" y="1"/>
                  </a:cubicBezTo>
                  <a:close/>
                </a:path>
              </a:pathLst>
            </a:custGeom>
            <a:solidFill>
              <a:srgbClr val="FFFFFF">
                <a:alpha val="28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-3969955" y="2292693"/>
              <a:ext cx="137860" cy="50310"/>
            </a:xfrm>
            <a:custGeom>
              <a:avLst/>
              <a:gdLst/>
              <a:ahLst/>
              <a:cxnLst/>
              <a:rect l="l" t="t" r="r" b="b"/>
              <a:pathLst>
                <a:path w="2496" h="911" extrusionOk="0">
                  <a:moveTo>
                    <a:pt x="910" y="1"/>
                  </a:moveTo>
                  <a:cubicBezTo>
                    <a:pt x="878" y="1"/>
                    <a:pt x="846" y="4"/>
                    <a:pt x="815" y="10"/>
                  </a:cubicBezTo>
                  <a:cubicBezTo>
                    <a:pt x="711" y="10"/>
                    <a:pt x="607" y="18"/>
                    <a:pt x="503" y="36"/>
                  </a:cubicBezTo>
                  <a:cubicBezTo>
                    <a:pt x="408" y="53"/>
                    <a:pt x="313" y="79"/>
                    <a:pt x="217" y="122"/>
                  </a:cubicBezTo>
                  <a:cubicBezTo>
                    <a:pt x="191" y="131"/>
                    <a:pt x="157" y="148"/>
                    <a:pt x="139" y="174"/>
                  </a:cubicBezTo>
                  <a:cubicBezTo>
                    <a:pt x="122" y="200"/>
                    <a:pt x="113" y="226"/>
                    <a:pt x="105" y="261"/>
                  </a:cubicBezTo>
                  <a:cubicBezTo>
                    <a:pt x="79" y="278"/>
                    <a:pt x="53" y="296"/>
                    <a:pt x="35" y="313"/>
                  </a:cubicBezTo>
                  <a:cubicBezTo>
                    <a:pt x="1" y="356"/>
                    <a:pt x="27" y="417"/>
                    <a:pt x="79" y="426"/>
                  </a:cubicBezTo>
                  <a:cubicBezTo>
                    <a:pt x="269" y="426"/>
                    <a:pt x="434" y="287"/>
                    <a:pt x="616" y="261"/>
                  </a:cubicBezTo>
                  <a:lnTo>
                    <a:pt x="616" y="261"/>
                  </a:lnTo>
                  <a:cubicBezTo>
                    <a:pt x="607" y="313"/>
                    <a:pt x="651" y="365"/>
                    <a:pt x="702" y="365"/>
                  </a:cubicBezTo>
                  <a:cubicBezTo>
                    <a:pt x="710" y="366"/>
                    <a:pt x="718" y="367"/>
                    <a:pt x="726" y="367"/>
                  </a:cubicBezTo>
                  <a:cubicBezTo>
                    <a:pt x="757" y="367"/>
                    <a:pt x="787" y="359"/>
                    <a:pt x="818" y="359"/>
                  </a:cubicBezTo>
                  <a:cubicBezTo>
                    <a:pt x="831" y="359"/>
                    <a:pt x="845" y="360"/>
                    <a:pt x="858" y="365"/>
                  </a:cubicBezTo>
                  <a:cubicBezTo>
                    <a:pt x="910" y="391"/>
                    <a:pt x="962" y="426"/>
                    <a:pt x="1006" y="469"/>
                  </a:cubicBezTo>
                  <a:cubicBezTo>
                    <a:pt x="1040" y="495"/>
                    <a:pt x="1084" y="521"/>
                    <a:pt x="1136" y="538"/>
                  </a:cubicBezTo>
                  <a:cubicBezTo>
                    <a:pt x="1188" y="556"/>
                    <a:pt x="1240" y="538"/>
                    <a:pt x="1283" y="564"/>
                  </a:cubicBezTo>
                  <a:cubicBezTo>
                    <a:pt x="1326" y="590"/>
                    <a:pt x="1378" y="686"/>
                    <a:pt x="1448" y="729"/>
                  </a:cubicBezTo>
                  <a:cubicBezTo>
                    <a:pt x="1467" y="748"/>
                    <a:pt x="1496" y="758"/>
                    <a:pt x="1524" y="758"/>
                  </a:cubicBezTo>
                  <a:cubicBezTo>
                    <a:pt x="1534" y="758"/>
                    <a:pt x="1543" y="757"/>
                    <a:pt x="1552" y="755"/>
                  </a:cubicBezTo>
                  <a:lnTo>
                    <a:pt x="1552" y="755"/>
                  </a:lnTo>
                  <a:cubicBezTo>
                    <a:pt x="1543" y="781"/>
                    <a:pt x="1534" y="816"/>
                    <a:pt x="1534" y="850"/>
                  </a:cubicBezTo>
                  <a:cubicBezTo>
                    <a:pt x="1534" y="885"/>
                    <a:pt x="1560" y="911"/>
                    <a:pt x="1595" y="911"/>
                  </a:cubicBezTo>
                  <a:lnTo>
                    <a:pt x="2054" y="876"/>
                  </a:lnTo>
                  <a:cubicBezTo>
                    <a:pt x="2175" y="876"/>
                    <a:pt x="2305" y="859"/>
                    <a:pt x="2427" y="816"/>
                  </a:cubicBezTo>
                  <a:cubicBezTo>
                    <a:pt x="2461" y="798"/>
                    <a:pt x="2496" y="738"/>
                    <a:pt x="2453" y="712"/>
                  </a:cubicBezTo>
                  <a:cubicBezTo>
                    <a:pt x="2366" y="634"/>
                    <a:pt x="2262" y="590"/>
                    <a:pt x="2149" y="564"/>
                  </a:cubicBezTo>
                  <a:cubicBezTo>
                    <a:pt x="2149" y="556"/>
                    <a:pt x="2149" y="556"/>
                    <a:pt x="2149" y="547"/>
                  </a:cubicBezTo>
                  <a:cubicBezTo>
                    <a:pt x="2149" y="509"/>
                    <a:pt x="2116" y="485"/>
                    <a:pt x="2085" y="485"/>
                  </a:cubicBezTo>
                  <a:cubicBezTo>
                    <a:pt x="2080" y="485"/>
                    <a:pt x="2076" y="485"/>
                    <a:pt x="2071" y="486"/>
                  </a:cubicBezTo>
                  <a:cubicBezTo>
                    <a:pt x="2031" y="496"/>
                    <a:pt x="1990" y="501"/>
                    <a:pt x="1951" y="501"/>
                  </a:cubicBezTo>
                  <a:cubicBezTo>
                    <a:pt x="1924" y="501"/>
                    <a:pt x="1897" y="499"/>
                    <a:pt x="1872" y="495"/>
                  </a:cubicBezTo>
                  <a:cubicBezTo>
                    <a:pt x="1811" y="478"/>
                    <a:pt x="1768" y="434"/>
                    <a:pt x="1742" y="382"/>
                  </a:cubicBezTo>
                  <a:cubicBezTo>
                    <a:pt x="1713" y="339"/>
                    <a:pt x="1666" y="320"/>
                    <a:pt x="1621" y="320"/>
                  </a:cubicBezTo>
                  <a:cubicBezTo>
                    <a:pt x="1612" y="320"/>
                    <a:pt x="1603" y="320"/>
                    <a:pt x="1595" y="322"/>
                  </a:cubicBezTo>
                  <a:cubicBezTo>
                    <a:pt x="1588" y="322"/>
                    <a:pt x="1581" y="323"/>
                    <a:pt x="1574" y="323"/>
                  </a:cubicBezTo>
                  <a:cubicBezTo>
                    <a:pt x="1372" y="323"/>
                    <a:pt x="1277" y="77"/>
                    <a:pt x="1092" y="27"/>
                  </a:cubicBezTo>
                  <a:cubicBezTo>
                    <a:pt x="1031" y="10"/>
                    <a:pt x="969" y="1"/>
                    <a:pt x="910" y="1"/>
                  </a:cubicBezTo>
                  <a:close/>
                </a:path>
              </a:pathLst>
            </a:custGeom>
            <a:solidFill>
              <a:srgbClr val="FFFFFF">
                <a:alpha val="28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-3842646" y="2335769"/>
              <a:ext cx="79148" cy="34019"/>
            </a:xfrm>
            <a:custGeom>
              <a:avLst/>
              <a:gdLst/>
              <a:ahLst/>
              <a:cxnLst/>
              <a:rect l="l" t="t" r="r" b="b"/>
              <a:pathLst>
                <a:path w="1433" h="616" extrusionOk="0">
                  <a:moveTo>
                    <a:pt x="572" y="1"/>
                  </a:moveTo>
                  <a:cubicBezTo>
                    <a:pt x="529" y="1"/>
                    <a:pt x="485" y="1"/>
                    <a:pt x="451" y="18"/>
                  </a:cubicBezTo>
                  <a:cubicBezTo>
                    <a:pt x="444" y="18"/>
                    <a:pt x="438" y="17"/>
                    <a:pt x="432" y="17"/>
                  </a:cubicBezTo>
                  <a:cubicBezTo>
                    <a:pt x="328" y="17"/>
                    <a:pt x="241" y="85"/>
                    <a:pt x="217" y="183"/>
                  </a:cubicBezTo>
                  <a:cubicBezTo>
                    <a:pt x="208" y="226"/>
                    <a:pt x="234" y="269"/>
                    <a:pt x="277" y="269"/>
                  </a:cubicBezTo>
                  <a:cubicBezTo>
                    <a:pt x="312" y="269"/>
                    <a:pt x="355" y="287"/>
                    <a:pt x="390" y="304"/>
                  </a:cubicBezTo>
                  <a:lnTo>
                    <a:pt x="61" y="347"/>
                  </a:lnTo>
                  <a:cubicBezTo>
                    <a:pt x="0" y="356"/>
                    <a:pt x="9" y="434"/>
                    <a:pt x="44" y="469"/>
                  </a:cubicBezTo>
                  <a:cubicBezTo>
                    <a:pt x="107" y="509"/>
                    <a:pt x="173" y="522"/>
                    <a:pt x="240" y="522"/>
                  </a:cubicBezTo>
                  <a:cubicBezTo>
                    <a:pt x="301" y="522"/>
                    <a:pt x="363" y="512"/>
                    <a:pt x="425" y="503"/>
                  </a:cubicBezTo>
                  <a:cubicBezTo>
                    <a:pt x="437" y="502"/>
                    <a:pt x="449" y="501"/>
                    <a:pt x="461" y="501"/>
                  </a:cubicBezTo>
                  <a:cubicBezTo>
                    <a:pt x="520" y="501"/>
                    <a:pt x="582" y="518"/>
                    <a:pt x="633" y="547"/>
                  </a:cubicBezTo>
                  <a:cubicBezTo>
                    <a:pt x="676" y="590"/>
                    <a:pt x="737" y="616"/>
                    <a:pt x="797" y="616"/>
                  </a:cubicBezTo>
                  <a:cubicBezTo>
                    <a:pt x="841" y="616"/>
                    <a:pt x="867" y="581"/>
                    <a:pt x="858" y="538"/>
                  </a:cubicBezTo>
                  <a:cubicBezTo>
                    <a:pt x="846" y="494"/>
                    <a:pt x="867" y="481"/>
                    <a:pt x="897" y="481"/>
                  </a:cubicBezTo>
                  <a:cubicBezTo>
                    <a:pt x="931" y="481"/>
                    <a:pt x="978" y="499"/>
                    <a:pt x="997" y="503"/>
                  </a:cubicBezTo>
                  <a:cubicBezTo>
                    <a:pt x="1023" y="512"/>
                    <a:pt x="1048" y="512"/>
                    <a:pt x="1083" y="512"/>
                  </a:cubicBezTo>
                  <a:cubicBezTo>
                    <a:pt x="1163" y="498"/>
                    <a:pt x="1200" y="435"/>
                    <a:pt x="1271" y="435"/>
                  </a:cubicBezTo>
                  <a:cubicBezTo>
                    <a:pt x="1285" y="435"/>
                    <a:pt x="1300" y="437"/>
                    <a:pt x="1317" y="443"/>
                  </a:cubicBezTo>
                  <a:cubicBezTo>
                    <a:pt x="1326" y="446"/>
                    <a:pt x="1334" y="447"/>
                    <a:pt x="1343" y="447"/>
                  </a:cubicBezTo>
                  <a:cubicBezTo>
                    <a:pt x="1398" y="447"/>
                    <a:pt x="1433" y="378"/>
                    <a:pt x="1395" y="347"/>
                  </a:cubicBezTo>
                  <a:cubicBezTo>
                    <a:pt x="1308" y="278"/>
                    <a:pt x="1213" y="226"/>
                    <a:pt x="1126" y="183"/>
                  </a:cubicBezTo>
                  <a:cubicBezTo>
                    <a:pt x="1048" y="148"/>
                    <a:pt x="1031" y="62"/>
                    <a:pt x="953" y="36"/>
                  </a:cubicBezTo>
                  <a:cubicBezTo>
                    <a:pt x="919" y="27"/>
                    <a:pt x="882" y="23"/>
                    <a:pt x="845" y="23"/>
                  </a:cubicBezTo>
                  <a:cubicBezTo>
                    <a:pt x="808" y="23"/>
                    <a:pt x="771" y="27"/>
                    <a:pt x="737" y="36"/>
                  </a:cubicBezTo>
                  <a:cubicBezTo>
                    <a:pt x="730" y="36"/>
                    <a:pt x="724" y="37"/>
                    <a:pt x="717" y="37"/>
                  </a:cubicBezTo>
                  <a:cubicBezTo>
                    <a:pt x="666" y="37"/>
                    <a:pt x="626" y="9"/>
                    <a:pt x="572" y="1"/>
                  </a:cubicBezTo>
                  <a:close/>
                </a:path>
              </a:pathLst>
            </a:custGeom>
            <a:solidFill>
              <a:srgbClr val="FFFFFF">
                <a:alpha val="28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-3895282" y="2353221"/>
              <a:ext cx="43578" cy="21262"/>
            </a:xfrm>
            <a:custGeom>
              <a:avLst/>
              <a:gdLst/>
              <a:ahLst/>
              <a:cxnLst/>
              <a:rect l="l" t="t" r="r" b="b"/>
              <a:pathLst>
                <a:path w="789" h="385" extrusionOk="0">
                  <a:moveTo>
                    <a:pt x="384" y="1"/>
                  </a:moveTo>
                  <a:cubicBezTo>
                    <a:pt x="369" y="1"/>
                    <a:pt x="353" y="2"/>
                    <a:pt x="338" y="5"/>
                  </a:cubicBezTo>
                  <a:cubicBezTo>
                    <a:pt x="269" y="14"/>
                    <a:pt x="130" y="14"/>
                    <a:pt x="70" y="75"/>
                  </a:cubicBezTo>
                  <a:cubicBezTo>
                    <a:pt x="44" y="83"/>
                    <a:pt x="26" y="109"/>
                    <a:pt x="18" y="135"/>
                  </a:cubicBezTo>
                  <a:cubicBezTo>
                    <a:pt x="0" y="239"/>
                    <a:pt x="139" y="257"/>
                    <a:pt x="208" y="265"/>
                  </a:cubicBezTo>
                  <a:cubicBezTo>
                    <a:pt x="243" y="265"/>
                    <a:pt x="277" y="265"/>
                    <a:pt x="321" y="274"/>
                  </a:cubicBezTo>
                  <a:cubicBezTo>
                    <a:pt x="321" y="274"/>
                    <a:pt x="321" y="291"/>
                    <a:pt x="329" y="309"/>
                  </a:cubicBezTo>
                  <a:cubicBezTo>
                    <a:pt x="338" y="343"/>
                    <a:pt x="373" y="369"/>
                    <a:pt x="407" y="378"/>
                  </a:cubicBezTo>
                  <a:cubicBezTo>
                    <a:pt x="421" y="382"/>
                    <a:pt x="435" y="384"/>
                    <a:pt x="450" y="384"/>
                  </a:cubicBezTo>
                  <a:cubicBezTo>
                    <a:pt x="547" y="384"/>
                    <a:pt x="662" y="294"/>
                    <a:pt x="745" y="257"/>
                  </a:cubicBezTo>
                  <a:cubicBezTo>
                    <a:pt x="789" y="222"/>
                    <a:pt x="780" y="161"/>
                    <a:pt x="728" y="144"/>
                  </a:cubicBezTo>
                  <a:cubicBezTo>
                    <a:pt x="719" y="135"/>
                    <a:pt x="719" y="127"/>
                    <a:pt x="702" y="118"/>
                  </a:cubicBezTo>
                  <a:cubicBezTo>
                    <a:pt x="610" y="80"/>
                    <a:pt x="498" y="1"/>
                    <a:pt x="384" y="1"/>
                  </a:cubicBezTo>
                  <a:close/>
                </a:path>
              </a:pathLst>
            </a:custGeom>
            <a:solidFill>
              <a:srgbClr val="FFFFFF">
                <a:alpha val="28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-3928310" y="2439097"/>
              <a:ext cx="582869" cy="948489"/>
            </a:xfrm>
            <a:custGeom>
              <a:avLst/>
              <a:gdLst/>
              <a:ahLst/>
              <a:cxnLst/>
              <a:rect l="l" t="t" r="r" b="b"/>
              <a:pathLst>
                <a:path w="10553" h="17175" extrusionOk="0">
                  <a:moveTo>
                    <a:pt x="2262" y="0"/>
                  </a:moveTo>
                  <a:cubicBezTo>
                    <a:pt x="2246" y="0"/>
                    <a:pt x="2231" y="6"/>
                    <a:pt x="2218" y="18"/>
                  </a:cubicBezTo>
                  <a:cubicBezTo>
                    <a:pt x="2210" y="27"/>
                    <a:pt x="2192" y="36"/>
                    <a:pt x="2192" y="44"/>
                  </a:cubicBezTo>
                  <a:cubicBezTo>
                    <a:pt x="2062" y="252"/>
                    <a:pt x="1776" y="209"/>
                    <a:pt x="1577" y="287"/>
                  </a:cubicBezTo>
                  <a:cubicBezTo>
                    <a:pt x="1508" y="313"/>
                    <a:pt x="1447" y="374"/>
                    <a:pt x="1421" y="443"/>
                  </a:cubicBezTo>
                  <a:cubicBezTo>
                    <a:pt x="1421" y="478"/>
                    <a:pt x="1421" y="504"/>
                    <a:pt x="1430" y="538"/>
                  </a:cubicBezTo>
                  <a:cubicBezTo>
                    <a:pt x="1413" y="556"/>
                    <a:pt x="1335" y="556"/>
                    <a:pt x="1317" y="564"/>
                  </a:cubicBezTo>
                  <a:cubicBezTo>
                    <a:pt x="1257" y="599"/>
                    <a:pt x="1248" y="651"/>
                    <a:pt x="1231" y="712"/>
                  </a:cubicBezTo>
                  <a:cubicBezTo>
                    <a:pt x="1205" y="772"/>
                    <a:pt x="1196" y="772"/>
                    <a:pt x="1144" y="807"/>
                  </a:cubicBezTo>
                  <a:cubicBezTo>
                    <a:pt x="1109" y="824"/>
                    <a:pt x="1083" y="850"/>
                    <a:pt x="1075" y="885"/>
                  </a:cubicBezTo>
                  <a:cubicBezTo>
                    <a:pt x="1057" y="919"/>
                    <a:pt x="1049" y="954"/>
                    <a:pt x="1049" y="989"/>
                  </a:cubicBezTo>
                  <a:cubicBezTo>
                    <a:pt x="1031" y="1049"/>
                    <a:pt x="1005" y="1041"/>
                    <a:pt x="953" y="1075"/>
                  </a:cubicBezTo>
                  <a:cubicBezTo>
                    <a:pt x="893" y="1101"/>
                    <a:pt x="849" y="1171"/>
                    <a:pt x="849" y="1240"/>
                  </a:cubicBezTo>
                  <a:cubicBezTo>
                    <a:pt x="849" y="1318"/>
                    <a:pt x="867" y="1396"/>
                    <a:pt x="893" y="1483"/>
                  </a:cubicBezTo>
                  <a:cubicBezTo>
                    <a:pt x="919" y="1578"/>
                    <a:pt x="927" y="1682"/>
                    <a:pt x="919" y="1786"/>
                  </a:cubicBezTo>
                  <a:cubicBezTo>
                    <a:pt x="910" y="1898"/>
                    <a:pt x="867" y="2002"/>
                    <a:pt x="798" y="2080"/>
                  </a:cubicBezTo>
                  <a:cubicBezTo>
                    <a:pt x="737" y="2150"/>
                    <a:pt x="659" y="2202"/>
                    <a:pt x="650" y="2297"/>
                  </a:cubicBezTo>
                  <a:cubicBezTo>
                    <a:pt x="650" y="2340"/>
                    <a:pt x="676" y="2392"/>
                    <a:pt x="659" y="2436"/>
                  </a:cubicBezTo>
                  <a:cubicBezTo>
                    <a:pt x="633" y="2479"/>
                    <a:pt x="598" y="2514"/>
                    <a:pt x="564" y="2531"/>
                  </a:cubicBezTo>
                  <a:cubicBezTo>
                    <a:pt x="486" y="2574"/>
                    <a:pt x="425" y="2626"/>
                    <a:pt x="373" y="2687"/>
                  </a:cubicBezTo>
                  <a:cubicBezTo>
                    <a:pt x="321" y="2773"/>
                    <a:pt x="312" y="2869"/>
                    <a:pt x="260" y="2947"/>
                  </a:cubicBezTo>
                  <a:cubicBezTo>
                    <a:pt x="208" y="3033"/>
                    <a:pt x="122" y="3077"/>
                    <a:pt x="139" y="3181"/>
                  </a:cubicBezTo>
                  <a:cubicBezTo>
                    <a:pt x="165" y="3267"/>
                    <a:pt x="217" y="3337"/>
                    <a:pt x="304" y="3371"/>
                  </a:cubicBezTo>
                  <a:cubicBezTo>
                    <a:pt x="382" y="3423"/>
                    <a:pt x="442" y="3449"/>
                    <a:pt x="347" y="3536"/>
                  </a:cubicBezTo>
                  <a:cubicBezTo>
                    <a:pt x="295" y="3579"/>
                    <a:pt x="243" y="3614"/>
                    <a:pt x="191" y="3640"/>
                  </a:cubicBezTo>
                  <a:cubicBezTo>
                    <a:pt x="122" y="3674"/>
                    <a:pt x="0" y="3718"/>
                    <a:pt x="0" y="3813"/>
                  </a:cubicBezTo>
                  <a:cubicBezTo>
                    <a:pt x="9" y="3882"/>
                    <a:pt x="44" y="3943"/>
                    <a:pt x="104" y="3995"/>
                  </a:cubicBezTo>
                  <a:lnTo>
                    <a:pt x="96" y="3995"/>
                  </a:lnTo>
                  <a:cubicBezTo>
                    <a:pt x="70" y="4021"/>
                    <a:pt x="52" y="4047"/>
                    <a:pt x="52" y="4073"/>
                  </a:cubicBezTo>
                  <a:cubicBezTo>
                    <a:pt x="44" y="4151"/>
                    <a:pt x="96" y="4229"/>
                    <a:pt x="165" y="4246"/>
                  </a:cubicBezTo>
                  <a:cubicBezTo>
                    <a:pt x="234" y="4264"/>
                    <a:pt x="295" y="4290"/>
                    <a:pt x="347" y="4342"/>
                  </a:cubicBezTo>
                  <a:cubicBezTo>
                    <a:pt x="382" y="4376"/>
                    <a:pt x="408" y="4419"/>
                    <a:pt x="434" y="4471"/>
                  </a:cubicBezTo>
                  <a:cubicBezTo>
                    <a:pt x="503" y="4601"/>
                    <a:pt x="564" y="4731"/>
                    <a:pt x="633" y="4870"/>
                  </a:cubicBezTo>
                  <a:cubicBezTo>
                    <a:pt x="763" y="5130"/>
                    <a:pt x="901" y="5390"/>
                    <a:pt x="1023" y="5667"/>
                  </a:cubicBezTo>
                  <a:cubicBezTo>
                    <a:pt x="1101" y="5840"/>
                    <a:pt x="1127" y="6118"/>
                    <a:pt x="1343" y="6178"/>
                  </a:cubicBezTo>
                  <a:cubicBezTo>
                    <a:pt x="1560" y="6334"/>
                    <a:pt x="1733" y="6542"/>
                    <a:pt x="1950" y="6698"/>
                  </a:cubicBezTo>
                  <a:cubicBezTo>
                    <a:pt x="2054" y="6776"/>
                    <a:pt x="2166" y="6837"/>
                    <a:pt x="2288" y="6871"/>
                  </a:cubicBezTo>
                  <a:cubicBezTo>
                    <a:pt x="2331" y="6889"/>
                    <a:pt x="2409" y="6889"/>
                    <a:pt x="2444" y="6932"/>
                  </a:cubicBezTo>
                  <a:cubicBezTo>
                    <a:pt x="2461" y="6967"/>
                    <a:pt x="2461" y="7010"/>
                    <a:pt x="2461" y="7044"/>
                  </a:cubicBezTo>
                  <a:cubicBezTo>
                    <a:pt x="2461" y="7114"/>
                    <a:pt x="2452" y="7183"/>
                    <a:pt x="2452" y="7252"/>
                  </a:cubicBezTo>
                  <a:cubicBezTo>
                    <a:pt x="2452" y="7313"/>
                    <a:pt x="2470" y="7382"/>
                    <a:pt x="2487" y="7443"/>
                  </a:cubicBezTo>
                  <a:cubicBezTo>
                    <a:pt x="2513" y="7504"/>
                    <a:pt x="2582" y="7564"/>
                    <a:pt x="2591" y="7634"/>
                  </a:cubicBezTo>
                  <a:cubicBezTo>
                    <a:pt x="2599" y="7738"/>
                    <a:pt x="2452" y="7850"/>
                    <a:pt x="2409" y="7937"/>
                  </a:cubicBezTo>
                  <a:cubicBezTo>
                    <a:pt x="2357" y="8075"/>
                    <a:pt x="2409" y="8231"/>
                    <a:pt x="2452" y="8370"/>
                  </a:cubicBezTo>
                  <a:lnTo>
                    <a:pt x="2530" y="8673"/>
                  </a:lnTo>
                  <a:cubicBezTo>
                    <a:pt x="2400" y="8725"/>
                    <a:pt x="2331" y="8855"/>
                    <a:pt x="2340" y="8985"/>
                  </a:cubicBezTo>
                  <a:cubicBezTo>
                    <a:pt x="2340" y="9089"/>
                    <a:pt x="2331" y="9184"/>
                    <a:pt x="2305" y="9280"/>
                  </a:cubicBezTo>
                  <a:cubicBezTo>
                    <a:pt x="2288" y="9375"/>
                    <a:pt x="2253" y="9462"/>
                    <a:pt x="2236" y="9548"/>
                  </a:cubicBezTo>
                  <a:cubicBezTo>
                    <a:pt x="2227" y="9635"/>
                    <a:pt x="2218" y="9721"/>
                    <a:pt x="2236" y="9808"/>
                  </a:cubicBezTo>
                  <a:cubicBezTo>
                    <a:pt x="2262" y="9912"/>
                    <a:pt x="2262" y="10016"/>
                    <a:pt x="2244" y="10129"/>
                  </a:cubicBezTo>
                  <a:cubicBezTo>
                    <a:pt x="2210" y="10189"/>
                    <a:pt x="2184" y="10250"/>
                    <a:pt x="2166" y="10319"/>
                  </a:cubicBezTo>
                  <a:cubicBezTo>
                    <a:pt x="2166" y="10406"/>
                    <a:pt x="2192" y="10501"/>
                    <a:pt x="2227" y="10579"/>
                  </a:cubicBezTo>
                  <a:cubicBezTo>
                    <a:pt x="2236" y="10692"/>
                    <a:pt x="2227" y="10813"/>
                    <a:pt x="2184" y="10926"/>
                  </a:cubicBezTo>
                  <a:cubicBezTo>
                    <a:pt x="2158" y="11030"/>
                    <a:pt x="2132" y="11142"/>
                    <a:pt x="2106" y="11238"/>
                  </a:cubicBezTo>
                  <a:cubicBezTo>
                    <a:pt x="2080" y="11342"/>
                    <a:pt x="2062" y="11437"/>
                    <a:pt x="2036" y="11532"/>
                  </a:cubicBezTo>
                  <a:cubicBezTo>
                    <a:pt x="2028" y="11619"/>
                    <a:pt x="1976" y="11688"/>
                    <a:pt x="1889" y="11723"/>
                  </a:cubicBezTo>
                  <a:cubicBezTo>
                    <a:pt x="1768" y="11775"/>
                    <a:pt x="1768" y="11879"/>
                    <a:pt x="1820" y="11991"/>
                  </a:cubicBezTo>
                  <a:cubicBezTo>
                    <a:pt x="1863" y="12078"/>
                    <a:pt x="1889" y="12173"/>
                    <a:pt x="1889" y="12269"/>
                  </a:cubicBezTo>
                  <a:cubicBezTo>
                    <a:pt x="1863" y="12364"/>
                    <a:pt x="1828" y="12450"/>
                    <a:pt x="1776" y="12537"/>
                  </a:cubicBezTo>
                  <a:cubicBezTo>
                    <a:pt x="1733" y="12606"/>
                    <a:pt x="1716" y="12684"/>
                    <a:pt x="1724" y="12771"/>
                  </a:cubicBezTo>
                  <a:cubicBezTo>
                    <a:pt x="1742" y="12814"/>
                    <a:pt x="1759" y="12858"/>
                    <a:pt x="1759" y="12910"/>
                  </a:cubicBezTo>
                  <a:cubicBezTo>
                    <a:pt x="1750" y="12944"/>
                    <a:pt x="1742" y="12988"/>
                    <a:pt x="1742" y="13031"/>
                  </a:cubicBezTo>
                  <a:cubicBezTo>
                    <a:pt x="1742" y="13083"/>
                    <a:pt x="1776" y="13126"/>
                    <a:pt x="1820" y="13152"/>
                  </a:cubicBezTo>
                  <a:cubicBezTo>
                    <a:pt x="1833" y="13157"/>
                    <a:pt x="1846" y="13159"/>
                    <a:pt x="1859" y="13159"/>
                  </a:cubicBezTo>
                  <a:cubicBezTo>
                    <a:pt x="1872" y="13159"/>
                    <a:pt x="1885" y="13157"/>
                    <a:pt x="1898" y="13152"/>
                  </a:cubicBezTo>
                  <a:cubicBezTo>
                    <a:pt x="1915" y="13152"/>
                    <a:pt x="1924" y="13135"/>
                    <a:pt x="1932" y="13135"/>
                  </a:cubicBezTo>
                  <a:lnTo>
                    <a:pt x="1958" y="13118"/>
                  </a:lnTo>
                  <a:cubicBezTo>
                    <a:pt x="1984" y="13144"/>
                    <a:pt x="1993" y="13187"/>
                    <a:pt x="1976" y="13221"/>
                  </a:cubicBezTo>
                  <a:cubicBezTo>
                    <a:pt x="1976" y="13247"/>
                    <a:pt x="1984" y="13265"/>
                    <a:pt x="2002" y="13282"/>
                  </a:cubicBezTo>
                  <a:cubicBezTo>
                    <a:pt x="1993" y="13291"/>
                    <a:pt x="1993" y="13299"/>
                    <a:pt x="1993" y="13308"/>
                  </a:cubicBezTo>
                  <a:cubicBezTo>
                    <a:pt x="1950" y="13585"/>
                    <a:pt x="1872" y="13845"/>
                    <a:pt x="1750" y="14096"/>
                  </a:cubicBezTo>
                  <a:cubicBezTo>
                    <a:pt x="1699" y="14200"/>
                    <a:pt x="1681" y="14322"/>
                    <a:pt x="1690" y="14443"/>
                  </a:cubicBezTo>
                  <a:cubicBezTo>
                    <a:pt x="1690" y="14460"/>
                    <a:pt x="1707" y="14486"/>
                    <a:pt x="1699" y="14504"/>
                  </a:cubicBezTo>
                  <a:cubicBezTo>
                    <a:pt x="1697" y="14506"/>
                    <a:pt x="1695" y="14508"/>
                    <a:pt x="1694" y="14508"/>
                  </a:cubicBezTo>
                  <a:cubicBezTo>
                    <a:pt x="1684" y="14508"/>
                    <a:pt x="1670" y="14475"/>
                    <a:pt x="1655" y="14460"/>
                  </a:cubicBezTo>
                  <a:cubicBezTo>
                    <a:pt x="1629" y="14417"/>
                    <a:pt x="1595" y="14391"/>
                    <a:pt x="1560" y="14365"/>
                  </a:cubicBezTo>
                  <a:cubicBezTo>
                    <a:pt x="1551" y="14361"/>
                    <a:pt x="1541" y="14358"/>
                    <a:pt x="1531" y="14358"/>
                  </a:cubicBezTo>
                  <a:cubicBezTo>
                    <a:pt x="1501" y="14358"/>
                    <a:pt x="1471" y="14376"/>
                    <a:pt x="1465" y="14408"/>
                  </a:cubicBezTo>
                  <a:cubicBezTo>
                    <a:pt x="1447" y="14486"/>
                    <a:pt x="1395" y="14564"/>
                    <a:pt x="1326" y="14616"/>
                  </a:cubicBezTo>
                  <a:cubicBezTo>
                    <a:pt x="1300" y="14634"/>
                    <a:pt x="1291" y="14660"/>
                    <a:pt x="1300" y="14686"/>
                  </a:cubicBezTo>
                  <a:cubicBezTo>
                    <a:pt x="1317" y="14738"/>
                    <a:pt x="1361" y="14764"/>
                    <a:pt x="1404" y="14772"/>
                  </a:cubicBezTo>
                  <a:cubicBezTo>
                    <a:pt x="1439" y="14772"/>
                    <a:pt x="1468" y="14761"/>
                    <a:pt x="1496" y="14761"/>
                  </a:cubicBezTo>
                  <a:cubicBezTo>
                    <a:pt x="1503" y="14761"/>
                    <a:pt x="1510" y="14762"/>
                    <a:pt x="1517" y="14764"/>
                  </a:cubicBezTo>
                  <a:cubicBezTo>
                    <a:pt x="1577" y="14764"/>
                    <a:pt x="1577" y="14798"/>
                    <a:pt x="1586" y="14859"/>
                  </a:cubicBezTo>
                  <a:cubicBezTo>
                    <a:pt x="1595" y="14937"/>
                    <a:pt x="1647" y="15006"/>
                    <a:pt x="1716" y="15032"/>
                  </a:cubicBezTo>
                  <a:cubicBezTo>
                    <a:pt x="1716" y="15049"/>
                    <a:pt x="1724" y="15067"/>
                    <a:pt x="1724" y="15084"/>
                  </a:cubicBezTo>
                  <a:lnTo>
                    <a:pt x="1551" y="15162"/>
                  </a:lnTo>
                  <a:cubicBezTo>
                    <a:pt x="1499" y="15188"/>
                    <a:pt x="1525" y="15266"/>
                    <a:pt x="1569" y="15283"/>
                  </a:cubicBezTo>
                  <a:cubicBezTo>
                    <a:pt x="1759" y="15353"/>
                    <a:pt x="1560" y="15509"/>
                    <a:pt x="1534" y="15604"/>
                  </a:cubicBezTo>
                  <a:cubicBezTo>
                    <a:pt x="1525" y="15647"/>
                    <a:pt x="1543" y="15691"/>
                    <a:pt x="1569" y="15725"/>
                  </a:cubicBezTo>
                  <a:cubicBezTo>
                    <a:pt x="1595" y="15760"/>
                    <a:pt x="1621" y="15760"/>
                    <a:pt x="1612" y="15803"/>
                  </a:cubicBezTo>
                  <a:cubicBezTo>
                    <a:pt x="1612" y="15829"/>
                    <a:pt x="1577" y="15855"/>
                    <a:pt x="1569" y="15881"/>
                  </a:cubicBezTo>
                  <a:cubicBezTo>
                    <a:pt x="1499" y="15976"/>
                    <a:pt x="1508" y="16115"/>
                    <a:pt x="1586" y="16202"/>
                  </a:cubicBezTo>
                  <a:cubicBezTo>
                    <a:pt x="1655" y="16306"/>
                    <a:pt x="1776" y="16358"/>
                    <a:pt x="1854" y="16444"/>
                  </a:cubicBezTo>
                  <a:cubicBezTo>
                    <a:pt x="1820" y="16479"/>
                    <a:pt x="1785" y="16522"/>
                    <a:pt x="1776" y="16574"/>
                  </a:cubicBezTo>
                  <a:cubicBezTo>
                    <a:pt x="1759" y="16609"/>
                    <a:pt x="1794" y="16652"/>
                    <a:pt x="1837" y="16652"/>
                  </a:cubicBezTo>
                  <a:cubicBezTo>
                    <a:pt x="1976" y="16652"/>
                    <a:pt x="1932" y="16825"/>
                    <a:pt x="2054" y="16869"/>
                  </a:cubicBezTo>
                  <a:cubicBezTo>
                    <a:pt x="2068" y="16872"/>
                    <a:pt x="2084" y="16874"/>
                    <a:pt x="2100" y="16874"/>
                  </a:cubicBezTo>
                  <a:cubicBezTo>
                    <a:pt x="2123" y="16874"/>
                    <a:pt x="2146" y="16870"/>
                    <a:pt x="2166" y="16860"/>
                  </a:cubicBezTo>
                  <a:lnTo>
                    <a:pt x="2166" y="16860"/>
                  </a:lnTo>
                  <a:cubicBezTo>
                    <a:pt x="2158" y="16877"/>
                    <a:pt x="2149" y="16895"/>
                    <a:pt x="2140" y="16912"/>
                  </a:cubicBezTo>
                  <a:cubicBezTo>
                    <a:pt x="2123" y="16955"/>
                    <a:pt x="2166" y="16990"/>
                    <a:pt x="2201" y="16990"/>
                  </a:cubicBezTo>
                  <a:cubicBezTo>
                    <a:pt x="2288" y="16999"/>
                    <a:pt x="2357" y="17051"/>
                    <a:pt x="2383" y="17129"/>
                  </a:cubicBezTo>
                  <a:cubicBezTo>
                    <a:pt x="2392" y="17159"/>
                    <a:pt x="2418" y="17174"/>
                    <a:pt x="2444" y="17174"/>
                  </a:cubicBezTo>
                  <a:cubicBezTo>
                    <a:pt x="2470" y="17174"/>
                    <a:pt x="2496" y="17159"/>
                    <a:pt x="2504" y="17129"/>
                  </a:cubicBezTo>
                  <a:cubicBezTo>
                    <a:pt x="2513" y="17077"/>
                    <a:pt x="2513" y="17016"/>
                    <a:pt x="2487" y="16964"/>
                  </a:cubicBezTo>
                  <a:cubicBezTo>
                    <a:pt x="2461" y="16912"/>
                    <a:pt x="2444" y="16877"/>
                    <a:pt x="2487" y="16817"/>
                  </a:cubicBezTo>
                  <a:cubicBezTo>
                    <a:pt x="2513" y="16782"/>
                    <a:pt x="2548" y="16756"/>
                    <a:pt x="2582" y="16739"/>
                  </a:cubicBezTo>
                  <a:cubicBezTo>
                    <a:pt x="2651" y="16696"/>
                    <a:pt x="2703" y="16635"/>
                    <a:pt x="2738" y="16557"/>
                  </a:cubicBezTo>
                  <a:cubicBezTo>
                    <a:pt x="2790" y="16574"/>
                    <a:pt x="2851" y="16600"/>
                    <a:pt x="2911" y="16609"/>
                  </a:cubicBezTo>
                  <a:cubicBezTo>
                    <a:pt x="2918" y="16611"/>
                    <a:pt x="2924" y="16612"/>
                    <a:pt x="2930" y="16612"/>
                  </a:cubicBezTo>
                  <a:cubicBezTo>
                    <a:pt x="2973" y="16612"/>
                    <a:pt x="3004" y="16560"/>
                    <a:pt x="2981" y="16522"/>
                  </a:cubicBezTo>
                  <a:cubicBezTo>
                    <a:pt x="2903" y="16358"/>
                    <a:pt x="2807" y="16176"/>
                    <a:pt x="2868" y="15994"/>
                  </a:cubicBezTo>
                  <a:cubicBezTo>
                    <a:pt x="2885" y="15916"/>
                    <a:pt x="2937" y="15855"/>
                    <a:pt x="3007" y="15820"/>
                  </a:cubicBezTo>
                  <a:cubicBezTo>
                    <a:pt x="3067" y="15803"/>
                    <a:pt x="3111" y="15760"/>
                    <a:pt x="3137" y="15717"/>
                  </a:cubicBezTo>
                  <a:cubicBezTo>
                    <a:pt x="3171" y="15647"/>
                    <a:pt x="3128" y="15587"/>
                    <a:pt x="3137" y="15517"/>
                  </a:cubicBezTo>
                  <a:cubicBezTo>
                    <a:pt x="3145" y="15448"/>
                    <a:pt x="3267" y="15396"/>
                    <a:pt x="3327" y="15344"/>
                  </a:cubicBezTo>
                  <a:cubicBezTo>
                    <a:pt x="3449" y="15240"/>
                    <a:pt x="3552" y="15110"/>
                    <a:pt x="3613" y="14963"/>
                  </a:cubicBezTo>
                  <a:cubicBezTo>
                    <a:pt x="3630" y="14928"/>
                    <a:pt x="3622" y="14894"/>
                    <a:pt x="3596" y="14876"/>
                  </a:cubicBezTo>
                  <a:cubicBezTo>
                    <a:pt x="3431" y="14772"/>
                    <a:pt x="3197" y="14625"/>
                    <a:pt x="3249" y="14400"/>
                  </a:cubicBezTo>
                  <a:cubicBezTo>
                    <a:pt x="3301" y="14174"/>
                    <a:pt x="3552" y="14313"/>
                    <a:pt x="3682" y="14174"/>
                  </a:cubicBezTo>
                  <a:cubicBezTo>
                    <a:pt x="3778" y="14070"/>
                    <a:pt x="3726" y="13923"/>
                    <a:pt x="3717" y="13802"/>
                  </a:cubicBezTo>
                  <a:cubicBezTo>
                    <a:pt x="3691" y="13733"/>
                    <a:pt x="3734" y="13655"/>
                    <a:pt x="3804" y="13637"/>
                  </a:cubicBezTo>
                  <a:cubicBezTo>
                    <a:pt x="3864" y="13603"/>
                    <a:pt x="3916" y="13559"/>
                    <a:pt x="3916" y="13490"/>
                  </a:cubicBezTo>
                  <a:cubicBezTo>
                    <a:pt x="3908" y="13455"/>
                    <a:pt x="3882" y="13429"/>
                    <a:pt x="3847" y="13429"/>
                  </a:cubicBezTo>
                  <a:cubicBezTo>
                    <a:pt x="3838" y="13429"/>
                    <a:pt x="3890" y="13325"/>
                    <a:pt x="3890" y="13308"/>
                  </a:cubicBezTo>
                  <a:cubicBezTo>
                    <a:pt x="3890" y="13256"/>
                    <a:pt x="3856" y="13213"/>
                    <a:pt x="3830" y="13170"/>
                  </a:cubicBezTo>
                  <a:cubicBezTo>
                    <a:pt x="3769" y="13057"/>
                    <a:pt x="3752" y="12927"/>
                    <a:pt x="3786" y="12806"/>
                  </a:cubicBezTo>
                  <a:lnTo>
                    <a:pt x="3786" y="12806"/>
                  </a:lnTo>
                  <a:cubicBezTo>
                    <a:pt x="3895" y="12881"/>
                    <a:pt x="4026" y="12918"/>
                    <a:pt x="4156" y="12918"/>
                  </a:cubicBezTo>
                  <a:cubicBezTo>
                    <a:pt x="4192" y="12918"/>
                    <a:pt x="4228" y="12915"/>
                    <a:pt x="4263" y="12910"/>
                  </a:cubicBezTo>
                  <a:cubicBezTo>
                    <a:pt x="4341" y="12901"/>
                    <a:pt x="4419" y="12884"/>
                    <a:pt x="4427" y="12797"/>
                  </a:cubicBezTo>
                  <a:cubicBezTo>
                    <a:pt x="4419" y="12702"/>
                    <a:pt x="4401" y="12615"/>
                    <a:pt x="4367" y="12537"/>
                  </a:cubicBezTo>
                  <a:cubicBezTo>
                    <a:pt x="4419" y="12528"/>
                    <a:pt x="4462" y="12511"/>
                    <a:pt x="4505" y="12494"/>
                  </a:cubicBezTo>
                  <a:cubicBezTo>
                    <a:pt x="4540" y="12468"/>
                    <a:pt x="4549" y="12424"/>
                    <a:pt x="4514" y="12398"/>
                  </a:cubicBezTo>
                  <a:lnTo>
                    <a:pt x="4514" y="12398"/>
                  </a:lnTo>
                  <a:cubicBezTo>
                    <a:pt x="4539" y="12400"/>
                    <a:pt x="4564" y="12401"/>
                    <a:pt x="4589" y="12401"/>
                  </a:cubicBezTo>
                  <a:cubicBezTo>
                    <a:pt x="4841" y="12401"/>
                    <a:pt x="5088" y="12321"/>
                    <a:pt x="5285" y="12156"/>
                  </a:cubicBezTo>
                  <a:cubicBezTo>
                    <a:pt x="5354" y="12104"/>
                    <a:pt x="5415" y="12052"/>
                    <a:pt x="5484" y="11991"/>
                  </a:cubicBezTo>
                  <a:cubicBezTo>
                    <a:pt x="5554" y="11939"/>
                    <a:pt x="5606" y="11879"/>
                    <a:pt x="5658" y="11809"/>
                  </a:cubicBezTo>
                  <a:cubicBezTo>
                    <a:pt x="5692" y="11757"/>
                    <a:pt x="5692" y="11697"/>
                    <a:pt x="5658" y="11645"/>
                  </a:cubicBezTo>
                  <a:cubicBezTo>
                    <a:pt x="5649" y="11610"/>
                    <a:pt x="5623" y="11584"/>
                    <a:pt x="5614" y="11558"/>
                  </a:cubicBezTo>
                  <a:cubicBezTo>
                    <a:pt x="5588" y="11506"/>
                    <a:pt x="5632" y="11480"/>
                    <a:pt x="5666" y="11437"/>
                  </a:cubicBezTo>
                  <a:cubicBezTo>
                    <a:pt x="5701" y="11394"/>
                    <a:pt x="5675" y="11333"/>
                    <a:pt x="5614" y="11324"/>
                  </a:cubicBezTo>
                  <a:cubicBezTo>
                    <a:pt x="5588" y="11324"/>
                    <a:pt x="5545" y="11177"/>
                    <a:pt x="5519" y="11142"/>
                  </a:cubicBezTo>
                  <a:cubicBezTo>
                    <a:pt x="5493" y="11125"/>
                    <a:pt x="5467" y="11108"/>
                    <a:pt x="5441" y="11099"/>
                  </a:cubicBezTo>
                  <a:cubicBezTo>
                    <a:pt x="5424" y="11090"/>
                    <a:pt x="5406" y="11073"/>
                    <a:pt x="5389" y="11064"/>
                  </a:cubicBezTo>
                  <a:lnTo>
                    <a:pt x="5389" y="11064"/>
                  </a:lnTo>
                  <a:cubicBezTo>
                    <a:pt x="5597" y="11142"/>
                    <a:pt x="5814" y="11194"/>
                    <a:pt x="6039" y="11212"/>
                  </a:cubicBezTo>
                  <a:cubicBezTo>
                    <a:pt x="6045" y="11169"/>
                    <a:pt x="6080" y="11144"/>
                    <a:pt x="6116" y="11144"/>
                  </a:cubicBezTo>
                  <a:cubicBezTo>
                    <a:pt x="6131" y="11144"/>
                    <a:pt x="6147" y="11149"/>
                    <a:pt x="6160" y="11160"/>
                  </a:cubicBezTo>
                  <a:cubicBezTo>
                    <a:pt x="6255" y="11134"/>
                    <a:pt x="6342" y="11073"/>
                    <a:pt x="6420" y="11004"/>
                  </a:cubicBezTo>
                  <a:cubicBezTo>
                    <a:pt x="6481" y="10917"/>
                    <a:pt x="6541" y="10813"/>
                    <a:pt x="6576" y="10718"/>
                  </a:cubicBezTo>
                  <a:cubicBezTo>
                    <a:pt x="6602" y="10666"/>
                    <a:pt x="6637" y="10631"/>
                    <a:pt x="6663" y="10588"/>
                  </a:cubicBezTo>
                  <a:cubicBezTo>
                    <a:pt x="6697" y="10536"/>
                    <a:pt x="6697" y="10475"/>
                    <a:pt x="6741" y="10423"/>
                  </a:cubicBezTo>
                  <a:cubicBezTo>
                    <a:pt x="6793" y="10345"/>
                    <a:pt x="6871" y="10319"/>
                    <a:pt x="6897" y="10215"/>
                  </a:cubicBezTo>
                  <a:cubicBezTo>
                    <a:pt x="6905" y="10207"/>
                    <a:pt x="6905" y="10198"/>
                    <a:pt x="6897" y="10189"/>
                  </a:cubicBezTo>
                  <a:cubicBezTo>
                    <a:pt x="7009" y="10077"/>
                    <a:pt x="7113" y="9964"/>
                    <a:pt x="7208" y="9843"/>
                  </a:cubicBezTo>
                  <a:cubicBezTo>
                    <a:pt x="7295" y="9747"/>
                    <a:pt x="7338" y="9626"/>
                    <a:pt x="7338" y="9505"/>
                  </a:cubicBezTo>
                  <a:cubicBezTo>
                    <a:pt x="7338" y="9470"/>
                    <a:pt x="7338" y="9444"/>
                    <a:pt x="7338" y="9418"/>
                  </a:cubicBezTo>
                  <a:cubicBezTo>
                    <a:pt x="7356" y="9366"/>
                    <a:pt x="7390" y="9366"/>
                    <a:pt x="7425" y="9349"/>
                  </a:cubicBezTo>
                  <a:cubicBezTo>
                    <a:pt x="7460" y="9323"/>
                    <a:pt x="7494" y="9288"/>
                    <a:pt x="7512" y="9254"/>
                  </a:cubicBezTo>
                  <a:cubicBezTo>
                    <a:pt x="7555" y="9132"/>
                    <a:pt x="7503" y="9011"/>
                    <a:pt x="7477" y="8898"/>
                  </a:cubicBezTo>
                  <a:cubicBezTo>
                    <a:pt x="7442" y="8708"/>
                    <a:pt x="7607" y="8708"/>
                    <a:pt x="7728" y="8621"/>
                  </a:cubicBezTo>
                  <a:cubicBezTo>
                    <a:pt x="7763" y="8587"/>
                    <a:pt x="7789" y="8552"/>
                    <a:pt x="7815" y="8509"/>
                  </a:cubicBezTo>
                  <a:cubicBezTo>
                    <a:pt x="7832" y="8465"/>
                    <a:pt x="7832" y="8405"/>
                    <a:pt x="7875" y="8370"/>
                  </a:cubicBezTo>
                  <a:cubicBezTo>
                    <a:pt x="7910" y="8353"/>
                    <a:pt x="7936" y="8344"/>
                    <a:pt x="7971" y="8344"/>
                  </a:cubicBezTo>
                  <a:cubicBezTo>
                    <a:pt x="8127" y="8301"/>
                    <a:pt x="8274" y="8249"/>
                    <a:pt x="8421" y="8197"/>
                  </a:cubicBezTo>
                  <a:cubicBezTo>
                    <a:pt x="8580" y="8144"/>
                    <a:pt x="8740" y="8117"/>
                    <a:pt x="8905" y="8117"/>
                  </a:cubicBezTo>
                  <a:cubicBezTo>
                    <a:pt x="8928" y="8117"/>
                    <a:pt x="8952" y="8118"/>
                    <a:pt x="8976" y="8119"/>
                  </a:cubicBezTo>
                  <a:cubicBezTo>
                    <a:pt x="9028" y="8119"/>
                    <a:pt x="9054" y="8067"/>
                    <a:pt x="9036" y="8023"/>
                  </a:cubicBezTo>
                  <a:cubicBezTo>
                    <a:pt x="9004" y="7983"/>
                    <a:pt x="9002" y="7975"/>
                    <a:pt x="9015" y="7975"/>
                  </a:cubicBezTo>
                  <a:cubicBezTo>
                    <a:pt x="9024" y="7975"/>
                    <a:pt x="9041" y="7979"/>
                    <a:pt x="9059" y="7979"/>
                  </a:cubicBezTo>
                  <a:cubicBezTo>
                    <a:pt x="9071" y="7979"/>
                    <a:pt x="9084" y="7977"/>
                    <a:pt x="9097" y="7971"/>
                  </a:cubicBezTo>
                  <a:cubicBezTo>
                    <a:pt x="9123" y="7963"/>
                    <a:pt x="9149" y="7937"/>
                    <a:pt x="9158" y="7911"/>
                  </a:cubicBezTo>
                  <a:cubicBezTo>
                    <a:pt x="9166" y="7911"/>
                    <a:pt x="9175" y="7894"/>
                    <a:pt x="9184" y="7885"/>
                  </a:cubicBezTo>
                  <a:cubicBezTo>
                    <a:pt x="9227" y="7790"/>
                    <a:pt x="9270" y="7677"/>
                    <a:pt x="9288" y="7573"/>
                  </a:cubicBezTo>
                  <a:cubicBezTo>
                    <a:pt x="9288" y="7504"/>
                    <a:pt x="9305" y="7486"/>
                    <a:pt x="9366" y="7460"/>
                  </a:cubicBezTo>
                  <a:cubicBezTo>
                    <a:pt x="9400" y="7452"/>
                    <a:pt x="9435" y="7434"/>
                    <a:pt x="9461" y="7408"/>
                  </a:cubicBezTo>
                  <a:cubicBezTo>
                    <a:pt x="9513" y="7356"/>
                    <a:pt x="9522" y="7278"/>
                    <a:pt x="9496" y="7218"/>
                  </a:cubicBezTo>
                  <a:cubicBezTo>
                    <a:pt x="9478" y="7148"/>
                    <a:pt x="9452" y="7122"/>
                    <a:pt x="9513" y="7062"/>
                  </a:cubicBezTo>
                  <a:cubicBezTo>
                    <a:pt x="9548" y="7036"/>
                    <a:pt x="9582" y="7010"/>
                    <a:pt x="9608" y="6975"/>
                  </a:cubicBezTo>
                  <a:cubicBezTo>
                    <a:pt x="9712" y="6785"/>
                    <a:pt x="9565" y="6542"/>
                    <a:pt x="9625" y="6334"/>
                  </a:cubicBezTo>
                  <a:cubicBezTo>
                    <a:pt x="9651" y="6247"/>
                    <a:pt x="9729" y="6187"/>
                    <a:pt x="9695" y="6092"/>
                  </a:cubicBezTo>
                  <a:cubicBezTo>
                    <a:pt x="9669" y="6031"/>
                    <a:pt x="9617" y="5996"/>
                    <a:pt x="9608" y="5927"/>
                  </a:cubicBezTo>
                  <a:cubicBezTo>
                    <a:pt x="9608" y="5840"/>
                    <a:pt x="9677" y="5771"/>
                    <a:pt x="9764" y="5762"/>
                  </a:cubicBezTo>
                  <a:cubicBezTo>
                    <a:pt x="9790" y="5754"/>
                    <a:pt x="9816" y="5728"/>
                    <a:pt x="9816" y="5702"/>
                  </a:cubicBezTo>
                  <a:cubicBezTo>
                    <a:pt x="9903" y="5650"/>
                    <a:pt x="9963" y="5572"/>
                    <a:pt x="9998" y="5485"/>
                  </a:cubicBezTo>
                  <a:cubicBezTo>
                    <a:pt x="10015" y="5398"/>
                    <a:pt x="10067" y="5320"/>
                    <a:pt x="10128" y="5268"/>
                  </a:cubicBezTo>
                  <a:cubicBezTo>
                    <a:pt x="10189" y="5225"/>
                    <a:pt x="10249" y="5182"/>
                    <a:pt x="10301" y="5130"/>
                  </a:cubicBezTo>
                  <a:cubicBezTo>
                    <a:pt x="10405" y="5026"/>
                    <a:pt x="10474" y="4896"/>
                    <a:pt x="10500" y="4757"/>
                  </a:cubicBezTo>
                  <a:cubicBezTo>
                    <a:pt x="10518" y="4584"/>
                    <a:pt x="10526" y="4411"/>
                    <a:pt x="10526" y="4229"/>
                  </a:cubicBezTo>
                  <a:cubicBezTo>
                    <a:pt x="10500" y="4108"/>
                    <a:pt x="10552" y="3926"/>
                    <a:pt x="10449" y="3856"/>
                  </a:cubicBezTo>
                  <a:cubicBezTo>
                    <a:pt x="10327" y="3796"/>
                    <a:pt x="10180" y="3752"/>
                    <a:pt x="10041" y="3752"/>
                  </a:cubicBezTo>
                  <a:cubicBezTo>
                    <a:pt x="9885" y="3744"/>
                    <a:pt x="9781" y="3562"/>
                    <a:pt x="9660" y="3484"/>
                  </a:cubicBezTo>
                  <a:cubicBezTo>
                    <a:pt x="9549" y="3420"/>
                    <a:pt x="9416" y="3379"/>
                    <a:pt x="9289" y="3379"/>
                  </a:cubicBezTo>
                  <a:cubicBezTo>
                    <a:pt x="9277" y="3379"/>
                    <a:pt x="9265" y="3379"/>
                    <a:pt x="9253" y="3380"/>
                  </a:cubicBezTo>
                  <a:lnTo>
                    <a:pt x="8976" y="3380"/>
                  </a:lnTo>
                  <a:cubicBezTo>
                    <a:pt x="8880" y="3354"/>
                    <a:pt x="8794" y="3319"/>
                    <a:pt x="8716" y="3276"/>
                  </a:cubicBezTo>
                  <a:cubicBezTo>
                    <a:pt x="8690" y="3267"/>
                    <a:pt x="8665" y="3263"/>
                    <a:pt x="8641" y="3263"/>
                  </a:cubicBezTo>
                  <a:cubicBezTo>
                    <a:pt x="8547" y="3263"/>
                    <a:pt x="8471" y="3323"/>
                    <a:pt x="8395" y="3371"/>
                  </a:cubicBezTo>
                  <a:cubicBezTo>
                    <a:pt x="8369" y="3276"/>
                    <a:pt x="8343" y="3189"/>
                    <a:pt x="8300" y="3111"/>
                  </a:cubicBezTo>
                  <a:cubicBezTo>
                    <a:pt x="8248" y="3025"/>
                    <a:pt x="8153" y="3059"/>
                    <a:pt x="8083" y="3007"/>
                  </a:cubicBezTo>
                  <a:cubicBezTo>
                    <a:pt x="8023" y="2938"/>
                    <a:pt x="7945" y="2895"/>
                    <a:pt x="7858" y="2877"/>
                  </a:cubicBezTo>
                  <a:cubicBezTo>
                    <a:pt x="7843" y="2876"/>
                    <a:pt x="7828" y="2875"/>
                    <a:pt x="7813" y="2875"/>
                  </a:cubicBezTo>
                  <a:cubicBezTo>
                    <a:pt x="7739" y="2875"/>
                    <a:pt x="7663" y="2892"/>
                    <a:pt x="7598" y="2921"/>
                  </a:cubicBezTo>
                  <a:cubicBezTo>
                    <a:pt x="7512" y="2973"/>
                    <a:pt x="7425" y="3033"/>
                    <a:pt x="7356" y="3103"/>
                  </a:cubicBezTo>
                  <a:cubicBezTo>
                    <a:pt x="7321" y="3129"/>
                    <a:pt x="7269" y="3198"/>
                    <a:pt x="7226" y="3198"/>
                  </a:cubicBezTo>
                  <a:cubicBezTo>
                    <a:pt x="7182" y="3189"/>
                    <a:pt x="7208" y="3181"/>
                    <a:pt x="7208" y="3146"/>
                  </a:cubicBezTo>
                  <a:cubicBezTo>
                    <a:pt x="7208" y="3120"/>
                    <a:pt x="7200" y="3103"/>
                    <a:pt x="7191" y="3085"/>
                  </a:cubicBezTo>
                  <a:lnTo>
                    <a:pt x="7191" y="3068"/>
                  </a:lnTo>
                  <a:cubicBezTo>
                    <a:pt x="7269" y="3068"/>
                    <a:pt x="7338" y="3025"/>
                    <a:pt x="7373" y="2964"/>
                  </a:cubicBezTo>
                  <a:cubicBezTo>
                    <a:pt x="7434" y="2869"/>
                    <a:pt x="7382" y="2739"/>
                    <a:pt x="7269" y="2713"/>
                  </a:cubicBezTo>
                  <a:cubicBezTo>
                    <a:pt x="7252" y="2711"/>
                    <a:pt x="7234" y="2710"/>
                    <a:pt x="7217" y="2710"/>
                  </a:cubicBezTo>
                  <a:cubicBezTo>
                    <a:pt x="7096" y="2710"/>
                    <a:pt x="6980" y="2762"/>
                    <a:pt x="6897" y="2860"/>
                  </a:cubicBezTo>
                  <a:cubicBezTo>
                    <a:pt x="6888" y="2877"/>
                    <a:pt x="6871" y="2903"/>
                    <a:pt x="6862" y="2929"/>
                  </a:cubicBezTo>
                  <a:cubicBezTo>
                    <a:pt x="6810" y="2947"/>
                    <a:pt x="6758" y="2973"/>
                    <a:pt x="6697" y="2990"/>
                  </a:cubicBezTo>
                  <a:cubicBezTo>
                    <a:pt x="6697" y="2921"/>
                    <a:pt x="6853" y="2869"/>
                    <a:pt x="6897" y="2817"/>
                  </a:cubicBezTo>
                  <a:cubicBezTo>
                    <a:pt x="6914" y="2791"/>
                    <a:pt x="6931" y="2756"/>
                    <a:pt x="6940" y="2730"/>
                  </a:cubicBezTo>
                  <a:cubicBezTo>
                    <a:pt x="6966" y="2669"/>
                    <a:pt x="7000" y="2626"/>
                    <a:pt x="7052" y="2592"/>
                  </a:cubicBezTo>
                  <a:cubicBezTo>
                    <a:pt x="7130" y="2531"/>
                    <a:pt x="7200" y="2401"/>
                    <a:pt x="7122" y="2323"/>
                  </a:cubicBezTo>
                  <a:cubicBezTo>
                    <a:pt x="7148" y="2072"/>
                    <a:pt x="7026" y="1838"/>
                    <a:pt x="6819" y="1708"/>
                  </a:cubicBezTo>
                  <a:cubicBezTo>
                    <a:pt x="6706" y="1665"/>
                    <a:pt x="6593" y="1604"/>
                    <a:pt x="6481" y="1526"/>
                  </a:cubicBezTo>
                  <a:cubicBezTo>
                    <a:pt x="6437" y="1483"/>
                    <a:pt x="6420" y="1422"/>
                    <a:pt x="6377" y="1379"/>
                  </a:cubicBezTo>
                  <a:cubicBezTo>
                    <a:pt x="6351" y="1361"/>
                    <a:pt x="6331" y="1357"/>
                    <a:pt x="6312" y="1357"/>
                  </a:cubicBezTo>
                  <a:cubicBezTo>
                    <a:pt x="6292" y="1357"/>
                    <a:pt x="6273" y="1361"/>
                    <a:pt x="6247" y="1361"/>
                  </a:cubicBezTo>
                  <a:cubicBezTo>
                    <a:pt x="6224" y="1365"/>
                    <a:pt x="6211" y="1369"/>
                    <a:pt x="6201" y="1369"/>
                  </a:cubicBezTo>
                  <a:cubicBezTo>
                    <a:pt x="6190" y="1369"/>
                    <a:pt x="6183" y="1363"/>
                    <a:pt x="6169" y="1344"/>
                  </a:cubicBezTo>
                  <a:cubicBezTo>
                    <a:pt x="6151" y="1318"/>
                    <a:pt x="6134" y="1301"/>
                    <a:pt x="6108" y="1283"/>
                  </a:cubicBezTo>
                  <a:cubicBezTo>
                    <a:pt x="6076" y="1264"/>
                    <a:pt x="6038" y="1254"/>
                    <a:pt x="6000" y="1254"/>
                  </a:cubicBezTo>
                  <a:cubicBezTo>
                    <a:pt x="5987" y="1254"/>
                    <a:pt x="5974" y="1255"/>
                    <a:pt x="5961" y="1257"/>
                  </a:cubicBezTo>
                  <a:cubicBezTo>
                    <a:pt x="5892" y="1275"/>
                    <a:pt x="5831" y="1301"/>
                    <a:pt x="5770" y="1335"/>
                  </a:cubicBezTo>
                  <a:cubicBezTo>
                    <a:pt x="5756" y="1339"/>
                    <a:pt x="5742" y="1340"/>
                    <a:pt x="5729" y="1340"/>
                  </a:cubicBezTo>
                  <a:cubicBezTo>
                    <a:pt x="5643" y="1340"/>
                    <a:pt x="5569" y="1276"/>
                    <a:pt x="5502" y="1231"/>
                  </a:cubicBezTo>
                  <a:cubicBezTo>
                    <a:pt x="5354" y="1119"/>
                    <a:pt x="5207" y="1006"/>
                    <a:pt x="5077" y="885"/>
                  </a:cubicBezTo>
                  <a:cubicBezTo>
                    <a:pt x="5034" y="833"/>
                    <a:pt x="4973" y="807"/>
                    <a:pt x="4913" y="790"/>
                  </a:cubicBezTo>
                  <a:cubicBezTo>
                    <a:pt x="4901" y="787"/>
                    <a:pt x="4888" y="786"/>
                    <a:pt x="4873" y="786"/>
                  </a:cubicBezTo>
                  <a:cubicBezTo>
                    <a:pt x="4843" y="786"/>
                    <a:pt x="4809" y="790"/>
                    <a:pt x="4774" y="790"/>
                  </a:cubicBezTo>
                  <a:cubicBezTo>
                    <a:pt x="4800" y="746"/>
                    <a:pt x="4800" y="694"/>
                    <a:pt x="4774" y="651"/>
                  </a:cubicBezTo>
                  <a:cubicBezTo>
                    <a:pt x="4731" y="538"/>
                    <a:pt x="4627" y="521"/>
                    <a:pt x="4531" y="495"/>
                  </a:cubicBezTo>
                  <a:cubicBezTo>
                    <a:pt x="4557" y="478"/>
                    <a:pt x="4566" y="443"/>
                    <a:pt x="4549" y="408"/>
                  </a:cubicBezTo>
                  <a:cubicBezTo>
                    <a:pt x="4506" y="318"/>
                    <a:pt x="4427" y="285"/>
                    <a:pt x="4341" y="285"/>
                  </a:cubicBezTo>
                  <a:cubicBezTo>
                    <a:pt x="4271" y="285"/>
                    <a:pt x="4196" y="308"/>
                    <a:pt x="4133" y="339"/>
                  </a:cubicBezTo>
                  <a:cubicBezTo>
                    <a:pt x="4029" y="408"/>
                    <a:pt x="3899" y="452"/>
                    <a:pt x="3778" y="452"/>
                  </a:cubicBezTo>
                  <a:cubicBezTo>
                    <a:pt x="3656" y="434"/>
                    <a:pt x="3535" y="391"/>
                    <a:pt x="3423" y="330"/>
                  </a:cubicBezTo>
                  <a:cubicBezTo>
                    <a:pt x="3388" y="313"/>
                    <a:pt x="3345" y="304"/>
                    <a:pt x="3310" y="304"/>
                  </a:cubicBezTo>
                  <a:cubicBezTo>
                    <a:pt x="3263" y="304"/>
                    <a:pt x="3208" y="340"/>
                    <a:pt x="3153" y="340"/>
                  </a:cubicBezTo>
                  <a:cubicBezTo>
                    <a:pt x="3148" y="340"/>
                    <a:pt x="3142" y="340"/>
                    <a:pt x="3137" y="339"/>
                  </a:cubicBezTo>
                  <a:cubicBezTo>
                    <a:pt x="3059" y="322"/>
                    <a:pt x="2998" y="209"/>
                    <a:pt x="2920" y="166"/>
                  </a:cubicBezTo>
                  <a:cubicBezTo>
                    <a:pt x="2869" y="145"/>
                    <a:pt x="2816" y="137"/>
                    <a:pt x="2761" y="137"/>
                  </a:cubicBezTo>
                  <a:cubicBezTo>
                    <a:pt x="2722" y="137"/>
                    <a:pt x="2682" y="141"/>
                    <a:pt x="2643" y="148"/>
                  </a:cubicBezTo>
                  <a:cubicBezTo>
                    <a:pt x="2539" y="174"/>
                    <a:pt x="2444" y="192"/>
                    <a:pt x="2340" y="192"/>
                  </a:cubicBezTo>
                  <a:cubicBezTo>
                    <a:pt x="2340" y="140"/>
                    <a:pt x="2340" y="96"/>
                    <a:pt x="2331" y="53"/>
                  </a:cubicBezTo>
                  <a:cubicBezTo>
                    <a:pt x="2320" y="20"/>
                    <a:pt x="2290" y="0"/>
                    <a:pt x="2262" y="0"/>
                  </a:cubicBezTo>
                  <a:close/>
                </a:path>
              </a:pathLst>
            </a:custGeom>
            <a:solidFill>
              <a:srgbClr val="FFFFFF">
                <a:alpha val="28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117;p3"/>
          <p:cNvSpPr txBox="1">
            <a:spLocks noGrp="1"/>
          </p:cNvSpPr>
          <p:nvPr>
            <p:ph type="title"/>
          </p:nvPr>
        </p:nvSpPr>
        <p:spPr>
          <a:xfrm>
            <a:off x="853350" y="2133600"/>
            <a:ext cx="3594900" cy="135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46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8" name="Google Shape;118;p3"/>
          <p:cNvSpPr txBox="1">
            <a:spLocks noGrp="1"/>
          </p:cNvSpPr>
          <p:nvPr>
            <p:ph type="title" idx="2" hasCustomPrompt="1"/>
          </p:nvPr>
        </p:nvSpPr>
        <p:spPr>
          <a:xfrm>
            <a:off x="853350" y="838200"/>
            <a:ext cx="3594900" cy="96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76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9" name="Google Shape;119;p3"/>
          <p:cNvSpPr txBox="1">
            <a:spLocks noGrp="1"/>
          </p:cNvSpPr>
          <p:nvPr>
            <p:ph type="subTitle" idx="1"/>
          </p:nvPr>
        </p:nvSpPr>
        <p:spPr>
          <a:xfrm>
            <a:off x="853350" y="3589375"/>
            <a:ext cx="3594900" cy="73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0" name="Google Shape;120;p3"/>
          <p:cNvSpPr/>
          <p:nvPr/>
        </p:nvSpPr>
        <p:spPr>
          <a:xfrm>
            <a:off x="252090" y="3099902"/>
            <a:ext cx="213209" cy="213183"/>
          </a:xfrm>
          <a:custGeom>
            <a:avLst/>
            <a:gdLst/>
            <a:ahLst/>
            <a:cxnLst/>
            <a:rect l="l" t="t" r="r" b="b"/>
            <a:pathLst>
              <a:path w="2557" h="2557" fill="none" extrusionOk="0">
                <a:moveTo>
                  <a:pt x="2556" y="1283"/>
                </a:moveTo>
                <a:cubicBezTo>
                  <a:pt x="2556" y="1985"/>
                  <a:pt x="1985" y="2557"/>
                  <a:pt x="1283" y="2557"/>
                </a:cubicBezTo>
                <a:cubicBezTo>
                  <a:pt x="573" y="2557"/>
                  <a:pt x="1" y="1985"/>
                  <a:pt x="1" y="1283"/>
                </a:cubicBezTo>
                <a:cubicBezTo>
                  <a:pt x="1" y="573"/>
                  <a:pt x="573" y="1"/>
                  <a:pt x="1283" y="1"/>
                </a:cubicBezTo>
                <a:cubicBezTo>
                  <a:pt x="1985" y="1"/>
                  <a:pt x="2556" y="573"/>
                  <a:pt x="2556" y="1283"/>
                </a:cubicBezTo>
                <a:close/>
              </a:path>
            </a:pathLst>
          </a:custGeom>
          <a:noFill/>
          <a:ln w="38100" cap="flat" cmpd="sng">
            <a:solidFill>
              <a:schemeClr val="lt2"/>
            </a:solidFill>
            <a:prstDash val="solid"/>
            <a:miter lim="866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3"/>
          <p:cNvSpPr/>
          <p:nvPr/>
        </p:nvSpPr>
        <p:spPr>
          <a:xfrm>
            <a:off x="6329041" y="4509164"/>
            <a:ext cx="213209" cy="213183"/>
          </a:xfrm>
          <a:custGeom>
            <a:avLst/>
            <a:gdLst/>
            <a:ahLst/>
            <a:cxnLst/>
            <a:rect l="l" t="t" r="r" b="b"/>
            <a:pathLst>
              <a:path w="2557" h="2557" fill="none" extrusionOk="0">
                <a:moveTo>
                  <a:pt x="2556" y="1274"/>
                </a:moveTo>
                <a:cubicBezTo>
                  <a:pt x="2556" y="1984"/>
                  <a:pt x="1985" y="2556"/>
                  <a:pt x="1274" y="2556"/>
                </a:cubicBezTo>
                <a:cubicBezTo>
                  <a:pt x="573" y="2556"/>
                  <a:pt x="1" y="1984"/>
                  <a:pt x="1" y="1274"/>
                </a:cubicBezTo>
                <a:cubicBezTo>
                  <a:pt x="1" y="572"/>
                  <a:pt x="573" y="1"/>
                  <a:pt x="1274" y="1"/>
                </a:cubicBezTo>
                <a:cubicBezTo>
                  <a:pt x="1985" y="1"/>
                  <a:pt x="2556" y="572"/>
                  <a:pt x="2556" y="1274"/>
                </a:cubicBezTo>
                <a:close/>
              </a:path>
            </a:pathLst>
          </a:custGeom>
          <a:noFill/>
          <a:ln w="38100" cap="flat" cmpd="sng">
            <a:solidFill>
              <a:schemeClr val="accent3"/>
            </a:solidFill>
            <a:prstDash val="solid"/>
            <a:miter lim="866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3"/>
          <p:cNvSpPr/>
          <p:nvPr/>
        </p:nvSpPr>
        <p:spPr>
          <a:xfrm>
            <a:off x="7821773" y="204044"/>
            <a:ext cx="234138" cy="234110"/>
          </a:xfrm>
          <a:custGeom>
            <a:avLst/>
            <a:gdLst/>
            <a:ahLst/>
            <a:cxnLst/>
            <a:rect l="l" t="t" r="r" b="b"/>
            <a:pathLst>
              <a:path w="2808" h="2808" fill="none" extrusionOk="0">
                <a:moveTo>
                  <a:pt x="2652" y="1118"/>
                </a:moveTo>
                <a:cubicBezTo>
                  <a:pt x="2808" y="1803"/>
                  <a:pt x="2383" y="2496"/>
                  <a:pt x="1690" y="2652"/>
                </a:cubicBezTo>
                <a:cubicBezTo>
                  <a:pt x="1006" y="2808"/>
                  <a:pt x="321" y="2375"/>
                  <a:pt x="157" y="1690"/>
                </a:cubicBezTo>
                <a:cubicBezTo>
                  <a:pt x="1" y="1006"/>
                  <a:pt x="434" y="313"/>
                  <a:pt x="1118" y="157"/>
                </a:cubicBezTo>
                <a:cubicBezTo>
                  <a:pt x="1811" y="1"/>
                  <a:pt x="2496" y="425"/>
                  <a:pt x="2652" y="1118"/>
                </a:cubicBezTo>
                <a:close/>
              </a:path>
            </a:pathLst>
          </a:custGeom>
          <a:noFill/>
          <a:ln w="38100" cap="flat" cmpd="sng">
            <a:solidFill>
              <a:schemeClr val="dk2"/>
            </a:solidFill>
            <a:prstDash val="solid"/>
            <a:miter lim="866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1" name="Google Shape;191;p5"/>
          <p:cNvGrpSpPr/>
          <p:nvPr/>
        </p:nvGrpSpPr>
        <p:grpSpPr>
          <a:xfrm>
            <a:off x="423815" y="140262"/>
            <a:ext cx="8282098" cy="4893871"/>
            <a:chOff x="-5009691" y="539497"/>
            <a:chExt cx="4819937" cy="2848089"/>
          </a:xfrm>
        </p:grpSpPr>
        <p:sp>
          <p:nvSpPr>
            <p:cNvPr id="192" name="Google Shape;192;p5"/>
            <p:cNvSpPr/>
            <p:nvPr/>
          </p:nvSpPr>
          <p:spPr>
            <a:xfrm>
              <a:off x="-2546414" y="907798"/>
              <a:ext cx="2356660" cy="1500408"/>
            </a:xfrm>
            <a:custGeom>
              <a:avLst/>
              <a:gdLst/>
              <a:ahLst/>
              <a:cxnLst/>
              <a:rect l="l" t="t" r="r" b="b"/>
              <a:pathLst>
                <a:path w="42668" h="27169" extrusionOk="0">
                  <a:moveTo>
                    <a:pt x="13243" y="15851"/>
                  </a:moveTo>
                  <a:cubicBezTo>
                    <a:pt x="13363" y="15851"/>
                    <a:pt x="13478" y="15911"/>
                    <a:pt x="13541" y="16016"/>
                  </a:cubicBezTo>
                  <a:lnTo>
                    <a:pt x="13584" y="15973"/>
                  </a:lnTo>
                  <a:cubicBezTo>
                    <a:pt x="13599" y="15958"/>
                    <a:pt x="13617" y="15951"/>
                    <a:pt x="13634" y="15951"/>
                  </a:cubicBezTo>
                  <a:cubicBezTo>
                    <a:pt x="13667" y="15951"/>
                    <a:pt x="13697" y="15976"/>
                    <a:pt x="13697" y="16016"/>
                  </a:cubicBezTo>
                  <a:cubicBezTo>
                    <a:pt x="13697" y="16172"/>
                    <a:pt x="13827" y="16354"/>
                    <a:pt x="13706" y="16510"/>
                  </a:cubicBezTo>
                  <a:cubicBezTo>
                    <a:pt x="13671" y="16558"/>
                    <a:pt x="13620" y="16585"/>
                    <a:pt x="13562" y="16585"/>
                  </a:cubicBezTo>
                  <a:cubicBezTo>
                    <a:pt x="13547" y="16585"/>
                    <a:pt x="13531" y="16583"/>
                    <a:pt x="13515" y="16579"/>
                  </a:cubicBezTo>
                  <a:cubicBezTo>
                    <a:pt x="13506" y="16605"/>
                    <a:pt x="13498" y="16631"/>
                    <a:pt x="13498" y="16657"/>
                  </a:cubicBezTo>
                  <a:cubicBezTo>
                    <a:pt x="13483" y="16686"/>
                    <a:pt x="13463" y="16703"/>
                    <a:pt x="13437" y="16703"/>
                  </a:cubicBezTo>
                  <a:cubicBezTo>
                    <a:pt x="13431" y="16703"/>
                    <a:pt x="13426" y="16702"/>
                    <a:pt x="13420" y="16701"/>
                  </a:cubicBezTo>
                  <a:cubicBezTo>
                    <a:pt x="13385" y="16696"/>
                    <a:pt x="13361" y="16690"/>
                    <a:pt x="13340" y="16690"/>
                  </a:cubicBezTo>
                  <a:cubicBezTo>
                    <a:pt x="13318" y="16690"/>
                    <a:pt x="13299" y="16696"/>
                    <a:pt x="13273" y="16718"/>
                  </a:cubicBezTo>
                  <a:cubicBezTo>
                    <a:pt x="13229" y="16753"/>
                    <a:pt x="13195" y="16787"/>
                    <a:pt x="13177" y="16839"/>
                  </a:cubicBezTo>
                  <a:cubicBezTo>
                    <a:pt x="13160" y="16961"/>
                    <a:pt x="13281" y="16935"/>
                    <a:pt x="13351" y="16987"/>
                  </a:cubicBezTo>
                  <a:cubicBezTo>
                    <a:pt x="13394" y="17030"/>
                    <a:pt x="13411" y="17099"/>
                    <a:pt x="13377" y="17160"/>
                  </a:cubicBezTo>
                  <a:cubicBezTo>
                    <a:pt x="13351" y="17220"/>
                    <a:pt x="13351" y="17255"/>
                    <a:pt x="13411" y="17307"/>
                  </a:cubicBezTo>
                  <a:cubicBezTo>
                    <a:pt x="13446" y="17333"/>
                    <a:pt x="13481" y="17359"/>
                    <a:pt x="13524" y="17376"/>
                  </a:cubicBezTo>
                  <a:cubicBezTo>
                    <a:pt x="13645" y="17420"/>
                    <a:pt x="13766" y="17454"/>
                    <a:pt x="13888" y="17498"/>
                  </a:cubicBezTo>
                  <a:cubicBezTo>
                    <a:pt x="13948" y="17515"/>
                    <a:pt x="14000" y="17550"/>
                    <a:pt x="14035" y="17610"/>
                  </a:cubicBezTo>
                  <a:cubicBezTo>
                    <a:pt x="14052" y="17671"/>
                    <a:pt x="14026" y="17740"/>
                    <a:pt x="13974" y="17766"/>
                  </a:cubicBezTo>
                  <a:cubicBezTo>
                    <a:pt x="13931" y="17795"/>
                    <a:pt x="13888" y="17812"/>
                    <a:pt x="13840" y="17812"/>
                  </a:cubicBezTo>
                  <a:cubicBezTo>
                    <a:pt x="13830" y="17812"/>
                    <a:pt x="13820" y="17811"/>
                    <a:pt x="13810" y="17810"/>
                  </a:cubicBezTo>
                  <a:lnTo>
                    <a:pt x="13810" y="17810"/>
                  </a:lnTo>
                  <a:cubicBezTo>
                    <a:pt x="13818" y="17827"/>
                    <a:pt x="13827" y="17853"/>
                    <a:pt x="13836" y="17870"/>
                  </a:cubicBezTo>
                  <a:cubicBezTo>
                    <a:pt x="13853" y="17983"/>
                    <a:pt x="13801" y="18017"/>
                    <a:pt x="13723" y="18078"/>
                  </a:cubicBezTo>
                  <a:cubicBezTo>
                    <a:pt x="13680" y="18113"/>
                    <a:pt x="13671" y="18121"/>
                    <a:pt x="13697" y="18182"/>
                  </a:cubicBezTo>
                  <a:cubicBezTo>
                    <a:pt x="13706" y="18217"/>
                    <a:pt x="13723" y="18243"/>
                    <a:pt x="13740" y="18269"/>
                  </a:cubicBezTo>
                  <a:cubicBezTo>
                    <a:pt x="13775" y="18338"/>
                    <a:pt x="13801" y="18399"/>
                    <a:pt x="13836" y="18459"/>
                  </a:cubicBezTo>
                  <a:cubicBezTo>
                    <a:pt x="13879" y="18563"/>
                    <a:pt x="13896" y="18676"/>
                    <a:pt x="13888" y="18780"/>
                  </a:cubicBezTo>
                  <a:cubicBezTo>
                    <a:pt x="13870" y="18884"/>
                    <a:pt x="13818" y="18979"/>
                    <a:pt x="13732" y="19031"/>
                  </a:cubicBezTo>
                  <a:cubicBezTo>
                    <a:pt x="13680" y="19070"/>
                    <a:pt x="13621" y="19081"/>
                    <a:pt x="13561" y="19081"/>
                  </a:cubicBezTo>
                  <a:cubicBezTo>
                    <a:pt x="13500" y="19081"/>
                    <a:pt x="13437" y="19070"/>
                    <a:pt x="13377" y="19066"/>
                  </a:cubicBezTo>
                  <a:cubicBezTo>
                    <a:pt x="13364" y="19065"/>
                    <a:pt x="13351" y="19065"/>
                    <a:pt x="13338" y="19065"/>
                  </a:cubicBezTo>
                  <a:cubicBezTo>
                    <a:pt x="13280" y="19065"/>
                    <a:pt x="13220" y="19071"/>
                    <a:pt x="13162" y="19071"/>
                  </a:cubicBezTo>
                  <a:cubicBezTo>
                    <a:pt x="13099" y="19071"/>
                    <a:pt x="13039" y="19063"/>
                    <a:pt x="12987" y="19031"/>
                  </a:cubicBezTo>
                  <a:cubicBezTo>
                    <a:pt x="12926" y="18996"/>
                    <a:pt x="12883" y="18944"/>
                    <a:pt x="12874" y="18875"/>
                  </a:cubicBezTo>
                  <a:cubicBezTo>
                    <a:pt x="12831" y="18867"/>
                    <a:pt x="12796" y="18867"/>
                    <a:pt x="12753" y="18858"/>
                  </a:cubicBezTo>
                  <a:cubicBezTo>
                    <a:pt x="12718" y="18841"/>
                    <a:pt x="12692" y="18797"/>
                    <a:pt x="12718" y="18763"/>
                  </a:cubicBezTo>
                  <a:cubicBezTo>
                    <a:pt x="12744" y="18685"/>
                    <a:pt x="12692" y="18589"/>
                    <a:pt x="12606" y="18572"/>
                  </a:cubicBezTo>
                  <a:cubicBezTo>
                    <a:pt x="12554" y="18572"/>
                    <a:pt x="12510" y="18485"/>
                    <a:pt x="12580" y="18468"/>
                  </a:cubicBezTo>
                  <a:cubicBezTo>
                    <a:pt x="12900" y="18321"/>
                    <a:pt x="12718" y="17896"/>
                    <a:pt x="12614" y="17662"/>
                  </a:cubicBezTo>
                  <a:cubicBezTo>
                    <a:pt x="12510" y="17402"/>
                    <a:pt x="12372" y="17142"/>
                    <a:pt x="12129" y="16969"/>
                  </a:cubicBezTo>
                  <a:cubicBezTo>
                    <a:pt x="12094" y="16952"/>
                    <a:pt x="12094" y="16909"/>
                    <a:pt x="12120" y="16874"/>
                  </a:cubicBezTo>
                  <a:lnTo>
                    <a:pt x="12155" y="16839"/>
                  </a:lnTo>
                  <a:lnTo>
                    <a:pt x="12112" y="16779"/>
                  </a:lnTo>
                  <a:cubicBezTo>
                    <a:pt x="12094" y="16753"/>
                    <a:pt x="12103" y="16709"/>
                    <a:pt x="12138" y="16692"/>
                  </a:cubicBezTo>
                  <a:lnTo>
                    <a:pt x="12294" y="16614"/>
                  </a:lnTo>
                  <a:lnTo>
                    <a:pt x="12224" y="16553"/>
                  </a:lnTo>
                  <a:cubicBezTo>
                    <a:pt x="12181" y="16519"/>
                    <a:pt x="12216" y="16467"/>
                    <a:pt x="12250" y="16449"/>
                  </a:cubicBezTo>
                  <a:lnTo>
                    <a:pt x="13073" y="16103"/>
                  </a:lnTo>
                  <a:cubicBezTo>
                    <a:pt x="13091" y="16042"/>
                    <a:pt x="13099" y="15973"/>
                    <a:pt x="13117" y="15904"/>
                  </a:cubicBezTo>
                  <a:cubicBezTo>
                    <a:pt x="13117" y="15886"/>
                    <a:pt x="13134" y="15869"/>
                    <a:pt x="13160" y="15860"/>
                  </a:cubicBezTo>
                  <a:cubicBezTo>
                    <a:pt x="13187" y="15854"/>
                    <a:pt x="13215" y="15851"/>
                    <a:pt x="13243" y="15851"/>
                  </a:cubicBezTo>
                  <a:close/>
                  <a:moveTo>
                    <a:pt x="24655" y="1"/>
                  </a:moveTo>
                  <a:cubicBezTo>
                    <a:pt x="24591" y="1"/>
                    <a:pt x="24526" y="21"/>
                    <a:pt x="24466" y="67"/>
                  </a:cubicBezTo>
                  <a:cubicBezTo>
                    <a:pt x="24310" y="180"/>
                    <a:pt x="24266" y="379"/>
                    <a:pt x="24154" y="517"/>
                  </a:cubicBezTo>
                  <a:cubicBezTo>
                    <a:pt x="24093" y="595"/>
                    <a:pt x="23981" y="621"/>
                    <a:pt x="23946" y="725"/>
                  </a:cubicBezTo>
                  <a:cubicBezTo>
                    <a:pt x="23920" y="847"/>
                    <a:pt x="23911" y="968"/>
                    <a:pt x="23920" y="1098"/>
                  </a:cubicBezTo>
                  <a:lnTo>
                    <a:pt x="23651" y="1063"/>
                  </a:lnTo>
                  <a:cubicBezTo>
                    <a:pt x="23617" y="1063"/>
                    <a:pt x="23591" y="1089"/>
                    <a:pt x="23591" y="1124"/>
                  </a:cubicBezTo>
                  <a:lnTo>
                    <a:pt x="23487" y="1115"/>
                  </a:lnTo>
                  <a:cubicBezTo>
                    <a:pt x="23443" y="1115"/>
                    <a:pt x="23417" y="1159"/>
                    <a:pt x="23435" y="1202"/>
                  </a:cubicBezTo>
                  <a:lnTo>
                    <a:pt x="23599" y="1436"/>
                  </a:lnTo>
                  <a:cubicBezTo>
                    <a:pt x="23608" y="1453"/>
                    <a:pt x="23625" y="1479"/>
                    <a:pt x="23634" y="1496"/>
                  </a:cubicBezTo>
                  <a:cubicBezTo>
                    <a:pt x="23608" y="1479"/>
                    <a:pt x="23582" y="1470"/>
                    <a:pt x="23556" y="1470"/>
                  </a:cubicBezTo>
                  <a:cubicBezTo>
                    <a:pt x="23478" y="1470"/>
                    <a:pt x="23400" y="1496"/>
                    <a:pt x="23339" y="1548"/>
                  </a:cubicBezTo>
                  <a:cubicBezTo>
                    <a:pt x="23305" y="1572"/>
                    <a:pt x="23212" y="1633"/>
                    <a:pt x="23147" y="1633"/>
                  </a:cubicBezTo>
                  <a:cubicBezTo>
                    <a:pt x="23114" y="1633"/>
                    <a:pt x="23088" y="1618"/>
                    <a:pt x="23080" y="1574"/>
                  </a:cubicBezTo>
                  <a:cubicBezTo>
                    <a:pt x="23069" y="1549"/>
                    <a:pt x="23045" y="1536"/>
                    <a:pt x="23021" y="1536"/>
                  </a:cubicBezTo>
                  <a:cubicBezTo>
                    <a:pt x="23003" y="1536"/>
                    <a:pt x="22986" y="1543"/>
                    <a:pt x="22976" y="1557"/>
                  </a:cubicBezTo>
                  <a:cubicBezTo>
                    <a:pt x="22928" y="1666"/>
                    <a:pt x="22832" y="1698"/>
                    <a:pt x="22721" y="1698"/>
                  </a:cubicBezTo>
                  <a:cubicBezTo>
                    <a:pt x="22575" y="1698"/>
                    <a:pt x="22404" y="1643"/>
                    <a:pt x="22288" y="1643"/>
                  </a:cubicBezTo>
                  <a:cubicBezTo>
                    <a:pt x="22283" y="1643"/>
                    <a:pt x="22279" y="1643"/>
                    <a:pt x="22274" y="1644"/>
                  </a:cubicBezTo>
                  <a:cubicBezTo>
                    <a:pt x="22213" y="1644"/>
                    <a:pt x="22187" y="1722"/>
                    <a:pt x="22239" y="1756"/>
                  </a:cubicBezTo>
                  <a:lnTo>
                    <a:pt x="22291" y="1791"/>
                  </a:lnTo>
                  <a:cubicBezTo>
                    <a:pt x="22213" y="1843"/>
                    <a:pt x="22118" y="1878"/>
                    <a:pt x="22014" y="1886"/>
                  </a:cubicBezTo>
                  <a:cubicBezTo>
                    <a:pt x="21893" y="1904"/>
                    <a:pt x="21780" y="1938"/>
                    <a:pt x="21667" y="1982"/>
                  </a:cubicBezTo>
                  <a:cubicBezTo>
                    <a:pt x="21555" y="2034"/>
                    <a:pt x="21451" y="2094"/>
                    <a:pt x="21356" y="2181"/>
                  </a:cubicBezTo>
                  <a:cubicBezTo>
                    <a:pt x="21260" y="2267"/>
                    <a:pt x="21182" y="2406"/>
                    <a:pt x="21044" y="2415"/>
                  </a:cubicBezTo>
                  <a:cubicBezTo>
                    <a:pt x="20983" y="2423"/>
                    <a:pt x="20966" y="2493"/>
                    <a:pt x="21009" y="2527"/>
                  </a:cubicBezTo>
                  <a:cubicBezTo>
                    <a:pt x="21070" y="2553"/>
                    <a:pt x="20888" y="2631"/>
                    <a:pt x="20879" y="2631"/>
                  </a:cubicBezTo>
                  <a:cubicBezTo>
                    <a:pt x="20844" y="2649"/>
                    <a:pt x="20801" y="2666"/>
                    <a:pt x="20775" y="2692"/>
                  </a:cubicBezTo>
                  <a:cubicBezTo>
                    <a:pt x="20697" y="2744"/>
                    <a:pt x="20688" y="2848"/>
                    <a:pt x="20740" y="2917"/>
                  </a:cubicBezTo>
                  <a:cubicBezTo>
                    <a:pt x="20775" y="2961"/>
                    <a:pt x="20818" y="2978"/>
                    <a:pt x="20853" y="3013"/>
                  </a:cubicBezTo>
                  <a:cubicBezTo>
                    <a:pt x="20896" y="3073"/>
                    <a:pt x="20879" y="3151"/>
                    <a:pt x="20888" y="3220"/>
                  </a:cubicBezTo>
                  <a:cubicBezTo>
                    <a:pt x="20905" y="3290"/>
                    <a:pt x="20940" y="3368"/>
                    <a:pt x="20948" y="3437"/>
                  </a:cubicBezTo>
                  <a:cubicBezTo>
                    <a:pt x="20966" y="3480"/>
                    <a:pt x="20957" y="3532"/>
                    <a:pt x="20940" y="3576"/>
                  </a:cubicBezTo>
                  <a:cubicBezTo>
                    <a:pt x="20922" y="3602"/>
                    <a:pt x="20896" y="3619"/>
                    <a:pt x="20862" y="3619"/>
                  </a:cubicBezTo>
                  <a:cubicBezTo>
                    <a:pt x="20914" y="3524"/>
                    <a:pt x="20870" y="3394"/>
                    <a:pt x="20766" y="3359"/>
                  </a:cubicBezTo>
                  <a:cubicBezTo>
                    <a:pt x="20760" y="3357"/>
                    <a:pt x="20753" y="3356"/>
                    <a:pt x="20747" y="3356"/>
                  </a:cubicBezTo>
                  <a:cubicBezTo>
                    <a:pt x="20728" y="3356"/>
                    <a:pt x="20710" y="3366"/>
                    <a:pt x="20697" y="3385"/>
                  </a:cubicBezTo>
                  <a:cubicBezTo>
                    <a:pt x="20657" y="3479"/>
                    <a:pt x="20561" y="3497"/>
                    <a:pt x="20457" y="3497"/>
                  </a:cubicBezTo>
                  <a:cubicBezTo>
                    <a:pt x="20393" y="3497"/>
                    <a:pt x="20326" y="3490"/>
                    <a:pt x="20266" y="3490"/>
                  </a:cubicBezTo>
                  <a:cubicBezTo>
                    <a:pt x="20234" y="3490"/>
                    <a:pt x="20204" y="3492"/>
                    <a:pt x="20177" y="3498"/>
                  </a:cubicBezTo>
                  <a:cubicBezTo>
                    <a:pt x="20091" y="3515"/>
                    <a:pt x="20021" y="3567"/>
                    <a:pt x="19969" y="3636"/>
                  </a:cubicBezTo>
                  <a:cubicBezTo>
                    <a:pt x="19939" y="3667"/>
                    <a:pt x="19915" y="3675"/>
                    <a:pt x="19889" y="3675"/>
                  </a:cubicBezTo>
                  <a:cubicBezTo>
                    <a:pt x="19863" y="3675"/>
                    <a:pt x="19835" y="3667"/>
                    <a:pt x="19796" y="3662"/>
                  </a:cubicBezTo>
                  <a:cubicBezTo>
                    <a:pt x="19753" y="3662"/>
                    <a:pt x="19709" y="3671"/>
                    <a:pt x="19675" y="3688"/>
                  </a:cubicBezTo>
                  <a:cubicBezTo>
                    <a:pt x="19528" y="3740"/>
                    <a:pt x="19450" y="3905"/>
                    <a:pt x="19502" y="4061"/>
                  </a:cubicBezTo>
                  <a:cubicBezTo>
                    <a:pt x="19554" y="4165"/>
                    <a:pt x="19649" y="4234"/>
                    <a:pt x="19770" y="4234"/>
                  </a:cubicBezTo>
                  <a:cubicBezTo>
                    <a:pt x="19753" y="4338"/>
                    <a:pt x="19787" y="4442"/>
                    <a:pt x="19848" y="4529"/>
                  </a:cubicBezTo>
                  <a:cubicBezTo>
                    <a:pt x="19943" y="4659"/>
                    <a:pt x="20091" y="4737"/>
                    <a:pt x="20195" y="4858"/>
                  </a:cubicBezTo>
                  <a:cubicBezTo>
                    <a:pt x="20325" y="5014"/>
                    <a:pt x="20273" y="5256"/>
                    <a:pt x="20264" y="5447"/>
                  </a:cubicBezTo>
                  <a:cubicBezTo>
                    <a:pt x="20247" y="5586"/>
                    <a:pt x="20264" y="5949"/>
                    <a:pt x="20065" y="5984"/>
                  </a:cubicBezTo>
                  <a:cubicBezTo>
                    <a:pt x="20056" y="5941"/>
                    <a:pt x="20030" y="5889"/>
                    <a:pt x="20004" y="5854"/>
                  </a:cubicBezTo>
                  <a:cubicBezTo>
                    <a:pt x="19926" y="5741"/>
                    <a:pt x="19987" y="5655"/>
                    <a:pt x="20004" y="5525"/>
                  </a:cubicBezTo>
                  <a:cubicBezTo>
                    <a:pt x="20013" y="5438"/>
                    <a:pt x="19987" y="5343"/>
                    <a:pt x="19909" y="5274"/>
                  </a:cubicBezTo>
                  <a:cubicBezTo>
                    <a:pt x="19969" y="5204"/>
                    <a:pt x="20030" y="5135"/>
                    <a:pt x="20091" y="5066"/>
                  </a:cubicBezTo>
                  <a:cubicBezTo>
                    <a:pt x="20117" y="5040"/>
                    <a:pt x="20108" y="4996"/>
                    <a:pt x="20073" y="4970"/>
                  </a:cubicBezTo>
                  <a:lnTo>
                    <a:pt x="19164" y="4520"/>
                  </a:lnTo>
                  <a:cubicBezTo>
                    <a:pt x="19153" y="4512"/>
                    <a:pt x="19141" y="4508"/>
                    <a:pt x="19129" y="4508"/>
                  </a:cubicBezTo>
                  <a:cubicBezTo>
                    <a:pt x="19104" y="4508"/>
                    <a:pt x="19080" y="4525"/>
                    <a:pt x="19068" y="4555"/>
                  </a:cubicBezTo>
                  <a:cubicBezTo>
                    <a:pt x="19068" y="4572"/>
                    <a:pt x="19060" y="4598"/>
                    <a:pt x="19051" y="4624"/>
                  </a:cubicBezTo>
                  <a:cubicBezTo>
                    <a:pt x="19029" y="4611"/>
                    <a:pt x="19004" y="4605"/>
                    <a:pt x="18980" y="4605"/>
                  </a:cubicBezTo>
                  <a:cubicBezTo>
                    <a:pt x="18938" y="4605"/>
                    <a:pt x="18897" y="4622"/>
                    <a:pt x="18869" y="4650"/>
                  </a:cubicBezTo>
                  <a:cubicBezTo>
                    <a:pt x="18843" y="4667"/>
                    <a:pt x="18843" y="4702"/>
                    <a:pt x="18852" y="4728"/>
                  </a:cubicBezTo>
                  <a:cubicBezTo>
                    <a:pt x="18878" y="4763"/>
                    <a:pt x="18904" y="4806"/>
                    <a:pt x="18921" y="4849"/>
                  </a:cubicBezTo>
                  <a:cubicBezTo>
                    <a:pt x="18916" y="4855"/>
                    <a:pt x="18907" y="4857"/>
                    <a:pt x="18897" y="4857"/>
                  </a:cubicBezTo>
                  <a:cubicBezTo>
                    <a:pt x="18875" y="4857"/>
                    <a:pt x="18846" y="4846"/>
                    <a:pt x="18834" y="4840"/>
                  </a:cubicBezTo>
                  <a:cubicBezTo>
                    <a:pt x="18774" y="4814"/>
                    <a:pt x="18731" y="4763"/>
                    <a:pt x="18661" y="4754"/>
                  </a:cubicBezTo>
                  <a:cubicBezTo>
                    <a:pt x="18656" y="4753"/>
                    <a:pt x="18651" y="4753"/>
                    <a:pt x="18645" y="4753"/>
                  </a:cubicBezTo>
                  <a:cubicBezTo>
                    <a:pt x="18549" y="4753"/>
                    <a:pt x="18471" y="4828"/>
                    <a:pt x="18479" y="4927"/>
                  </a:cubicBezTo>
                  <a:cubicBezTo>
                    <a:pt x="18479" y="5057"/>
                    <a:pt x="18592" y="5118"/>
                    <a:pt x="18687" y="5178"/>
                  </a:cubicBezTo>
                  <a:cubicBezTo>
                    <a:pt x="18774" y="5239"/>
                    <a:pt x="18852" y="5317"/>
                    <a:pt x="18904" y="5412"/>
                  </a:cubicBezTo>
                  <a:cubicBezTo>
                    <a:pt x="18843" y="5378"/>
                    <a:pt x="18791" y="5334"/>
                    <a:pt x="18731" y="5300"/>
                  </a:cubicBezTo>
                  <a:cubicBezTo>
                    <a:pt x="18627" y="5222"/>
                    <a:pt x="18453" y="5109"/>
                    <a:pt x="18427" y="4979"/>
                  </a:cubicBezTo>
                  <a:cubicBezTo>
                    <a:pt x="18419" y="4918"/>
                    <a:pt x="18419" y="4858"/>
                    <a:pt x="18427" y="4789"/>
                  </a:cubicBezTo>
                  <a:cubicBezTo>
                    <a:pt x="18419" y="4737"/>
                    <a:pt x="18410" y="4676"/>
                    <a:pt x="18393" y="4624"/>
                  </a:cubicBezTo>
                  <a:cubicBezTo>
                    <a:pt x="18367" y="4555"/>
                    <a:pt x="18349" y="4494"/>
                    <a:pt x="18341" y="4425"/>
                  </a:cubicBezTo>
                  <a:cubicBezTo>
                    <a:pt x="18341" y="4381"/>
                    <a:pt x="18358" y="4347"/>
                    <a:pt x="18367" y="4303"/>
                  </a:cubicBezTo>
                  <a:cubicBezTo>
                    <a:pt x="18375" y="4286"/>
                    <a:pt x="18384" y="4269"/>
                    <a:pt x="18401" y="4260"/>
                  </a:cubicBezTo>
                  <a:cubicBezTo>
                    <a:pt x="18445" y="4225"/>
                    <a:pt x="18436" y="4156"/>
                    <a:pt x="18384" y="4147"/>
                  </a:cubicBezTo>
                  <a:cubicBezTo>
                    <a:pt x="18373" y="4126"/>
                    <a:pt x="18350" y="4115"/>
                    <a:pt x="18328" y="4115"/>
                  </a:cubicBezTo>
                  <a:cubicBezTo>
                    <a:pt x="18313" y="4115"/>
                    <a:pt x="18299" y="4120"/>
                    <a:pt x="18289" y="4130"/>
                  </a:cubicBezTo>
                  <a:cubicBezTo>
                    <a:pt x="18211" y="4217"/>
                    <a:pt x="18176" y="4329"/>
                    <a:pt x="18185" y="4442"/>
                  </a:cubicBezTo>
                  <a:cubicBezTo>
                    <a:pt x="18185" y="4485"/>
                    <a:pt x="18193" y="4537"/>
                    <a:pt x="18211" y="4581"/>
                  </a:cubicBezTo>
                  <a:lnTo>
                    <a:pt x="18211" y="4615"/>
                  </a:lnTo>
                  <a:lnTo>
                    <a:pt x="18211" y="4814"/>
                  </a:lnTo>
                  <a:cubicBezTo>
                    <a:pt x="18193" y="4832"/>
                    <a:pt x="18176" y="4849"/>
                    <a:pt x="18150" y="4858"/>
                  </a:cubicBezTo>
                  <a:cubicBezTo>
                    <a:pt x="18063" y="4910"/>
                    <a:pt x="17968" y="4936"/>
                    <a:pt x="17933" y="5040"/>
                  </a:cubicBezTo>
                  <a:cubicBezTo>
                    <a:pt x="17907" y="5135"/>
                    <a:pt x="17933" y="5239"/>
                    <a:pt x="18011" y="5300"/>
                  </a:cubicBezTo>
                  <a:lnTo>
                    <a:pt x="18020" y="5300"/>
                  </a:lnTo>
                  <a:cubicBezTo>
                    <a:pt x="18027" y="5321"/>
                    <a:pt x="18046" y="5337"/>
                    <a:pt x="18072" y="5337"/>
                  </a:cubicBezTo>
                  <a:cubicBezTo>
                    <a:pt x="18077" y="5337"/>
                    <a:pt x="18083" y="5336"/>
                    <a:pt x="18089" y="5334"/>
                  </a:cubicBezTo>
                  <a:cubicBezTo>
                    <a:pt x="18093" y="5334"/>
                    <a:pt x="18096" y="5333"/>
                    <a:pt x="18099" y="5333"/>
                  </a:cubicBezTo>
                  <a:cubicBezTo>
                    <a:pt x="18169" y="5333"/>
                    <a:pt x="18089" y="5526"/>
                    <a:pt x="18089" y="5551"/>
                  </a:cubicBezTo>
                  <a:cubicBezTo>
                    <a:pt x="18072" y="5612"/>
                    <a:pt x="18072" y="5664"/>
                    <a:pt x="18089" y="5724"/>
                  </a:cubicBezTo>
                  <a:cubicBezTo>
                    <a:pt x="18107" y="5854"/>
                    <a:pt x="18176" y="5975"/>
                    <a:pt x="18133" y="6114"/>
                  </a:cubicBezTo>
                  <a:cubicBezTo>
                    <a:pt x="18098" y="6218"/>
                    <a:pt x="18020" y="6331"/>
                    <a:pt x="18063" y="6443"/>
                  </a:cubicBezTo>
                  <a:cubicBezTo>
                    <a:pt x="18098" y="6530"/>
                    <a:pt x="18167" y="6590"/>
                    <a:pt x="18263" y="6608"/>
                  </a:cubicBezTo>
                  <a:cubicBezTo>
                    <a:pt x="18375" y="6651"/>
                    <a:pt x="18505" y="6651"/>
                    <a:pt x="18618" y="6694"/>
                  </a:cubicBezTo>
                  <a:cubicBezTo>
                    <a:pt x="18739" y="6738"/>
                    <a:pt x="18938" y="6833"/>
                    <a:pt x="18973" y="6972"/>
                  </a:cubicBezTo>
                  <a:cubicBezTo>
                    <a:pt x="18990" y="7032"/>
                    <a:pt x="18956" y="7102"/>
                    <a:pt x="18947" y="7171"/>
                  </a:cubicBezTo>
                  <a:cubicBezTo>
                    <a:pt x="18947" y="7223"/>
                    <a:pt x="18956" y="7284"/>
                    <a:pt x="18973" y="7336"/>
                  </a:cubicBezTo>
                  <a:cubicBezTo>
                    <a:pt x="19008" y="7431"/>
                    <a:pt x="19068" y="7517"/>
                    <a:pt x="19146" y="7595"/>
                  </a:cubicBezTo>
                  <a:cubicBezTo>
                    <a:pt x="19074" y="7639"/>
                    <a:pt x="18995" y="7658"/>
                    <a:pt x="18915" y="7658"/>
                  </a:cubicBezTo>
                  <a:cubicBezTo>
                    <a:pt x="18900" y="7658"/>
                    <a:pt x="18885" y="7657"/>
                    <a:pt x="18869" y="7656"/>
                  </a:cubicBezTo>
                  <a:cubicBezTo>
                    <a:pt x="18895" y="7604"/>
                    <a:pt x="18895" y="7552"/>
                    <a:pt x="18886" y="7509"/>
                  </a:cubicBezTo>
                  <a:cubicBezTo>
                    <a:pt x="18886" y="7474"/>
                    <a:pt x="18869" y="7440"/>
                    <a:pt x="18852" y="7405"/>
                  </a:cubicBezTo>
                  <a:cubicBezTo>
                    <a:pt x="18817" y="7353"/>
                    <a:pt x="18731" y="7336"/>
                    <a:pt x="18705" y="7284"/>
                  </a:cubicBezTo>
                  <a:cubicBezTo>
                    <a:pt x="18679" y="7232"/>
                    <a:pt x="18705" y="7171"/>
                    <a:pt x="18713" y="7128"/>
                  </a:cubicBezTo>
                  <a:cubicBezTo>
                    <a:pt x="18713" y="7084"/>
                    <a:pt x="18705" y="7041"/>
                    <a:pt x="18696" y="7006"/>
                  </a:cubicBezTo>
                  <a:cubicBezTo>
                    <a:pt x="18661" y="6937"/>
                    <a:pt x="18592" y="6885"/>
                    <a:pt x="18514" y="6868"/>
                  </a:cubicBezTo>
                  <a:cubicBezTo>
                    <a:pt x="18488" y="6858"/>
                    <a:pt x="18462" y="6853"/>
                    <a:pt x="18436" y="6853"/>
                  </a:cubicBezTo>
                  <a:cubicBezTo>
                    <a:pt x="18394" y="6853"/>
                    <a:pt x="18353" y="6867"/>
                    <a:pt x="18315" y="6894"/>
                  </a:cubicBezTo>
                  <a:cubicBezTo>
                    <a:pt x="18219" y="6954"/>
                    <a:pt x="18254" y="7076"/>
                    <a:pt x="18254" y="7171"/>
                  </a:cubicBezTo>
                  <a:cubicBezTo>
                    <a:pt x="18263" y="7310"/>
                    <a:pt x="18228" y="7440"/>
                    <a:pt x="18159" y="7552"/>
                  </a:cubicBezTo>
                  <a:cubicBezTo>
                    <a:pt x="18089" y="7647"/>
                    <a:pt x="17985" y="7717"/>
                    <a:pt x="17925" y="7812"/>
                  </a:cubicBezTo>
                  <a:cubicBezTo>
                    <a:pt x="17864" y="7916"/>
                    <a:pt x="17864" y="8037"/>
                    <a:pt x="17812" y="8141"/>
                  </a:cubicBezTo>
                  <a:cubicBezTo>
                    <a:pt x="17760" y="8228"/>
                    <a:pt x="17674" y="8280"/>
                    <a:pt x="17578" y="8297"/>
                  </a:cubicBezTo>
                  <a:cubicBezTo>
                    <a:pt x="17557" y="8301"/>
                    <a:pt x="17535" y="8303"/>
                    <a:pt x="17514" y="8303"/>
                  </a:cubicBezTo>
                  <a:cubicBezTo>
                    <a:pt x="17483" y="8303"/>
                    <a:pt x="17453" y="8299"/>
                    <a:pt x="17422" y="8289"/>
                  </a:cubicBezTo>
                  <a:cubicBezTo>
                    <a:pt x="17405" y="8289"/>
                    <a:pt x="17318" y="8254"/>
                    <a:pt x="17318" y="8228"/>
                  </a:cubicBezTo>
                  <a:cubicBezTo>
                    <a:pt x="17318" y="8202"/>
                    <a:pt x="17405" y="8176"/>
                    <a:pt x="17422" y="8159"/>
                  </a:cubicBezTo>
                  <a:cubicBezTo>
                    <a:pt x="17457" y="8133"/>
                    <a:pt x="17483" y="8098"/>
                    <a:pt x="17500" y="8063"/>
                  </a:cubicBezTo>
                  <a:cubicBezTo>
                    <a:pt x="17544" y="7968"/>
                    <a:pt x="17544" y="7873"/>
                    <a:pt x="17622" y="7803"/>
                  </a:cubicBezTo>
                  <a:cubicBezTo>
                    <a:pt x="17708" y="7751"/>
                    <a:pt x="17778" y="7682"/>
                    <a:pt x="17847" y="7613"/>
                  </a:cubicBezTo>
                  <a:cubicBezTo>
                    <a:pt x="17890" y="7535"/>
                    <a:pt x="17907" y="7440"/>
                    <a:pt x="17890" y="7344"/>
                  </a:cubicBezTo>
                  <a:cubicBezTo>
                    <a:pt x="17873" y="7292"/>
                    <a:pt x="17907" y="7240"/>
                    <a:pt x="17959" y="7223"/>
                  </a:cubicBezTo>
                  <a:cubicBezTo>
                    <a:pt x="18003" y="7197"/>
                    <a:pt x="18037" y="7162"/>
                    <a:pt x="18055" y="7110"/>
                  </a:cubicBezTo>
                  <a:cubicBezTo>
                    <a:pt x="18081" y="7006"/>
                    <a:pt x="17968" y="6946"/>
                    <a:pt x="17925" y="6859"/>
                  </a:cubicBezTo>
                  <a:cubicBezTo>
                    <a:pt x="17899" y="6790"/>
                    <a:pt x="17890" y="6712"/>
                    <a:pt x="17899" y="6634"/>
                  </a:cubicBezTo>
                  <a:lnTo>
                    <a:pt x="17890" y="6365"/>
                  </a:lnTo>
                  <a:cubicBezTo>
                    <a:pt x="17873" y="6053"/>
                    <a:pt x="17812" y="5698"/>
                    <a:pt x="17933" y="5404"/>
                  </a:cubicBezTo>
                  <a:cubicBezTo>
                    <a:pt x="17942" y="5360"/>
                    <a:pt x="17907" y="5326"/>
                    <a:pt x="17873" y="5326"/>
                  </a:cubicBezTo>
                  <a:lnTo>
                    <a:pt x="17734" y="5308"/>
                  </a:lnTo>
                  <a:lnTo>
                    <a:pt x="17717" y="5308"/>
                  </a:lnTo>
                  <a:cubicBezTo>
                    <a:pt x="17691" y="5239"/>
                    <a:pt x="17630" y="5178"/>
                    <a:pt x="17561" y="5152"/>
                  </a:cubicBezTo>
                  <a:cubicBezTo>
                    <a:pt x="17648" y="5031"/>
                    <a:pt x="17726" y="4910"/>
                    <a:pt x="17795" y="4780"/>
                  </a:cubicBezTo>
                  <a:cubicBezTo>
                    <a:pt x="17856" y="4667"/>
                    <a:pt x="17968" y="4503"/>
                    <a:pt x="17951" y="4364"/>
                  </a:cubicBezTo>
                  <a:cubicBezTo>
                    <a:pt x="17942" y="4260"/>
                    <a:pt x="17864" y="4182"/>
                    <a:pt x="17769" y="4165"/>
                  </a:cubicBezTo>
                  <a:cubicBezTo>
                    <a:pt x="17717" y="4147"/>
                    <a:pt x="17665" y="4139"/>
                    <a:pt x="17604" y="4139"/>
                  </a:cubicBezTo>
                  <a:cubicBezTo>
                    <a:pt x="17570" y="4143"/>
                    <a:pt x="17537" y="4145"/>
                    <a:pt x="17505" y="4145"/>
                  </a:cubicBezTo>
                  <a:cubicBezTo>
                    <a:pt x="17472" y="4145"/>
                    <a:pt x="17440" y="4143"/>
                    <a:pt x="17405" y="4139"/>
                  </a:cubicBezTo>
                  <a:cubicBezTo>
                    <a:pt x="17332" y="4124"/>
                    <a:pt x="17289" y="4004"/>
                    <a:pt x="17215" y="4004"/>
                  </a:cubicBezTo>
                  <a:cubicBezTo>
                    <a:pt x="17202" y="4004"/>
                    <a:pt x="17187" y="4008"/>
                    <a:pt x="17171" y="4017"/>
                  </a:cubicBezTo>
                  <a:cubicBezTo>
                    <a:pt x="17128" y="4043"/>
                    <a:pt x="17110" y="4087"/>
                    <a:pt x="17110" y="4139"/>
                  </a:cubicBezTo>
                  <a:cubicBezTo>
                    <a:pt x="17102" y="4217"/>
                    <a:pt x="17093" y="4303"/>
                    <a:pt x="17084" y="4390"/>
                  </a:cubicBezTo>
                  <a:cubicBezTo>
                    <a:pt x="17015" y="4702"/>
                    <a:pt x="16877" y="4996"/>
                    <a:pt x="16669" y="5248"/>
                  </a:cubicBezTo>
                  <a:cubicBezTo>
                    <a:pt x="16565" y="5378"/>
                    <a:pt x="16625" y="5525"/>
                    <a:pt x="16634" y="5689"/>
                  </a:cubicBezTo>
                  <a:cubicBezTo>
                    <a:pt x="16634" y="5889"/>
                    <a:pt x="16599" y="6097"/>
                    <a:pt x="16521" y="6287"/>
                  </a:cubicBezTo>
                  <a:cubicBezTo>
                    <a:pt x="16513" y="6305"/>
                    <a:pt x="16521" y="6331"/>
                    <a:pt x="16539" y="6348"/>
                  </a:cubicBezTo>
                  <a:cubicBezTo>
                    <a:pt x="16669" y="6495"/>
                    <a:pt x="16825" y="6625"/>
                    <a:pt x="16998" y="6720"/>
                  </a:cubicBezTo>
                  <a:cubicBezTo>
                    <a:pt x="16946" y="6816"/>
                    <a:pt x="16885" y="6920"/>
                    <a:pt x="16842" y="7015"/>
                  </a:cubicBezTo>
                  <a:cubicBezTo>
                    <a:pt x="16833" y="7015"/>
                    <a:pt x="16833" y="7006"/>
                    <a:pt x="16825" y="7006"/>
                  </a:cubicBezTo>
                  <a:cubicBezTo>
                    <a:pt x="16790" y="6989"/>
                    <a:pt x="16755" y="6963"/>
                    <a:pt x="16729" y="6946"/>
                  </a:cubicBezTo>
                  <a:cubicBezTo>
                    <a:pt x="16660" y="6894"/>
                    <a:pt x="16591" y="6842"/>
                    <a:pt x="16530" y="6781"/>
                  </a:cubicBezTo>
                  <a:cubicBezTo>
                    <a:pt x="16435" y="6686"/>
                    <a:pt x="16357" y="6539"/>
                    <a:pt x="16218" y="6504"/>
                  </a:cubicBezTo>
                  <a:cubicBezTo>
                    <a:pt x="16140" y="6495"/>
                    <a:pt x="16080" y="6521"/>
                    <a:pt x="16045" y="6435"/>
                  </a:cubicBezTo>
                  <a:cubicBezTo>
                    <a:pt x="16028" y="6383"/>
                    <a:pt x="16010" y="6339"/>
                    <a:pt x="15993" y="6287"/>
                  </a:cubicBezTo>
                  <a:cubicBezTo>
                    <a:pt x="15941" y="6206"/>
                    <a:pt x="15857" y="6162"/>
                    <a:pt x="15764" y="6162"/>
                  </a:cubicBezTo>
                  <a:cubicBezTo>
                    <a:pt x="15748" y="6162"/>
                    <a:pt x="15732" y="6163"/>
                    <a:pt x="15716" y="6166"/>
                  </a:cubicBezTo>
                  <a:cubicBezTo>
                    <a:pt x="15696" y="6168"/>
                    <a:pt x="15676" y="6169"/>
                    <a:pt x="15656" y="6169"/>
                  </a:cubicBezTo>
                  <a:cubicBezTo>
                    <a:pt x="15519" y="6169"/>
                    <a:pt x="15380" y="6117"/>
                    <a:pt x="15274" y="6019"/>
                  </a:cubicBezTo>
                  <a:cubicBezTo>
                    <a:pt x="15218" y="5969"/>
                    <a:pt x="15150" y="5903"/>
                    <a:pt x="15066" y="5903"/>
                  </a:cubicBezTo>
                  <a:cubicBezTo>
                    <a:pt x="15047" y="5903"/>
                    <a:pt x="15026" y="5907"/>
                    <a:pt x="15005" y="5915"/>
                  </a:cubicBezTo>
                  <a:cubicBezTo>
                    <a:pt x="14919" y="5949"/>
                    <a:pt x="14893" y="6071"/>
                    <a:pt x="14971" y="6140"/>
                  </a:cubicBezTo>
                  <a:cubicBezTo>
                    <a:pt x="15083" y="6261"/>
                    <a:pt x="15196" y="6374"/>
                    <a:pt x="15308" y="6487"/>
                  </a:cubicBezTo>
                  <a:cubicBezTo>
                    <a:pt x="15205" y="6573"/>
                    <a:pt x="15144" y="6694"/>
                    <a:pt x="15135" y="6824"/>
                  </a:cubicBezTo>
                  <a:cubicBezTo>
                    <a:pt x="15135" y="6868"/>
                    <a:pt x="15135" y="6954"/>
                    <a:pt x="15101" y="6989"/>
                  </a:cubicBezTo>
                  <a:cubicBezTo>
                    <a:pt x="15081" y="7004"/>
                    <a:pt x="15067" y="7010"/>
                    <a:pt x="15056" y="7010"/>
                  </a:cubicBezTo>
                  <a:cubicBezTo>
                    <a:pt x="15022" y="7010"/>
                    <a:pt x="15020" y="6952"/>
                    <a:pt x="15014" y="6920"/>
                  </a:cubicBezTo>
                  <a:cubicBezTo>
                    <a:pt x="15005" y="6859"/>
                    <a:pt x="14971" y="6807"/>
                    <a:pt x="14919" y="6781"/>
                  </a:cubicBezTo>
                  <a:cubicBezTo>
                    <a:pt x="14908" y="6773"/>
                    <a:pt x="14896" y="6769"/>
                    <a:pt x="14884" y="6769"/>
                  </a:cubicBezTo>
                  <a:cubicBezTo>
                    <a:pt x="14860" y="6769"/>
                    <a:pt x="14838" y="6786"/>
                    <a:pt x="14832" y="6816"/>
                  </a:cubicBezTo>
                  <a:cubicBezTo>
                    <a:pt x="14818" y="6859"/>
                    <a:pt x="14777" y="6872"/>
                    <a:pt x="14730" y="6872"/>
                  </a:cubicBezTo>
                  <a:cubicBezTo>
                    <a:pt x="14665" y="6872"/>
                    <a:pt x="14586" y="6847"/>
                    <a:pt x="14546" y="6842"/>
                  </a:cubicBezTo>
                  <a:cubicBezTo>
                    <a:pt x="14503" y="6842"/>
                    <a:pt x="14451" y="6850"/>
                    <a:pt x="14416" y="6868"/>
                  </a:cubicBezTo>
                  <a:cubicBezTo>
                    <a:pt x="14373" y="6885"/>
                    <a:pt x="14356" y="6920"/>
                    <a:pt x="14321" y="6937"/>
                  </a:cubicBezTo>
                  <a:cubicBezTo>
                    <a:pt x="14311" y="6944"/>
                    <a:pt x="14301" y="6947"/>
                    <a:pt x="14289" y="6947"/>
                  </a:cubicBezTo>
                  <a:cubicBezTo>
                    <a:pt x="14258" y="6947"/>
                    <a:pt x="14220" y="6928"/>
                    <a:pt x="14182" y="6928"/>
                  </a:cubicBezTo>
                  <a:cubicBezTo>
                    <a:pt x="14173" y="6926"/>
                    <a:pt x="14164" y="6925"/>
                    <a:pt x="14154" y="6925"/>
                  </a:cubicBezTo>
                  <a:cubicBezTo>
                    <a:pt x="14129" y="6925"/>
                    <a:pt x="14104" y="6933"/>
                    <a:pt x="14078" y="6946"/>
                  </a:cubicBezTo>
                  <a:cubicBezTo>
                    <a:pt x="14026" y="6972"/>
                    <a:pt x="13922" y="7093"/>
                    <a:pt x="13844" y="7110"/>
                  </a:cubicBezTo>
                  <a:cubicBezTo>
                    <a:pt x="13922" y="6989"/>
                    <a:pt x="13957" y="6842"/>
                    <a:pt x="13948" y="6694"/>
                  </a:cubicBezTo>
                  <a:cubicBezTo>
                    <a:pt x="13948" y="6660"/>
                    <a:pt x="13916" y="6637"/>
                    <a:pt x="13881" y="6637"/>
                  </a:cubicBezTo>
                  <a:cubicBezTo>
                    <a:pt x="13872" y="6637"/>
                    <a:pt x="13862" y="6639"/>
                    <a:pt x="13853" y="6642"/>
                  </a:cubicBezTo>
                  <a:cubicBezTo>
                    <a:pt x="13628" y="6755"/>
                    <a:pt x="13437" y="6928"/>
                    <a:pt x="13299" y="7145"/>
                  </a:cubicBezTo>
                  <a:cubicBezTo>
                    <a:pt x="13186" y="7162"/>
                    <a:pt x="13082" y="7206"/>
                    <a:pt x="12995" y="7275"/>
                  </a:cubicBezTo>
                  <a:cubicBezTo>
                    <a:pt x="12943" y="7310"/>
                    <a:pt x="12891" y="7344"/>
                    <a:pt x="12839" y="7379"/>
                  </a:cubicBezTo>
                  <a:cubicBezTo>
                    <a:pt x="12770" y="7414"/>
                    <a:pt x="12692" y="7431"/>
                    <a:pt x="12623" y="7440"/>
                  </a:cubicBezTo>
                  <a:cubicBezTo>
                    <a:pt x="12467" y="7474"/>
                    <a:pt x="12458" y="7578"/>
                    <a:pt x="12424" y="7717"/>
                  </a:cubicBezTo>
                  <a:cubicBezTo>
                    <a:pt x="12411" y="7754"/>
                    <a:pt x="12394" y="7786"/>
                    <a:pt x="12361" y="7786"/>
                  </a:cubicBezTo>
                  <a:cubicBezTo>
                    <a:pt x="12347" y="7786"/>
                    <a:pt x="12331" y="7781"/>
                    <a:pt x="12311" y="7769"/>
                  </a:cubicBezTo>
                  <a:cubicBezTo>
                    <a:pt x="12285" y="7743"/>
                    <a:pt x="12250" y="7717"/>
                    <a:pt x="12224" y="7682"/>
                  </a:cubicBezTo>
                  <a:cubicBezTo>
                    <a:pt x="12207" y="7656"/>
                    <a:pt x="12155" y="7621"/>
                    <a:pt x="12155" y="7587"/>
                  </a:cubicBezTo>
                  <a:cubicBezTo>
                    <a:pt x="12155" y="7552"/>
                    <a:pt x="12190" y="7543"/>
                    <a:pt x="12216" y="7517"/>
                  </a:cubicBezTo>
                  <a:cubicBezTo>
                    <a:pt x="12294" y="7422"/>
                    <a:pt x="12302" y="7292"/>
                    <a:pt x="12250" y="7180"/>
                  </a:cubicBezTo>
                  <a:cubicBezTo>
                    <a:pt x="12233" y="7136"/>
                    <a:pt x="12190" y="7102"/>
                    <a:pt x="12146" y="7093"/>
                  </a:cubicBezTo>
                  <a:cubicBezTo>
                    <a:pt x="12112" y="7093"/>
                    <a:pt x="12077" y="7102"/>
                    <a:pt x="12042" y="7102"/>
                  </a:cubicBezTo>
                  <a:cubicBezTo>
                    <a:pt x="11990" y="7093"/>
                    <a:pt x="11938" y="7067"/>
                    <a:pt x="11904" y="7015"/>
                  </a:cubicBezTo>
                  <a:cubicBezTo>
                    <a:pt x="11865" y="6971"/>
                    <a:pt x="11803" y="6927"/>
                    <a:pt x="11742" y="6927"/>
                  </a:cubicBezTo>
                  <a:cubicBezTo>
                    <a:pt x="11707" y="6927"/>
                    <a:pt x="11673" y="6942"/>
                    <a:pt x="11644" y="6980"/>
                  </a:cubicBezTo>
                  <a:cubicBezTo>
                    <a:pt x="11618" y="7024"/>
                    <a:pt x="11618" y="7076"/>
                    <a:pt x="11635" y="7128"/>
                  </a:cubicBezTo>
                  <a:cubicBezTo>
                    <a:pt x="11653" y="7223"/>
                    <a:pt x="11661" y="7327"/>
                    <a:pt x="11670" y="7431"/>
                  </a:cubicBezTo>
                  <a:cubicBezTo>
                    <a:pt x="11670" y="7543"/>
                    <a:pt x="11661" y="7647"/>
                    <a:pt x="11661" y="7760"/>
                  </a:cubicBezTo>
                  <a:cubicBezTo>
                    <a:pt x="11653" y="7821"/>
                    <a:pt x="11696" y="7881"/>
                    <a:pt x="11756" y="7907"/>
                  </a:cubicBezTo>
                  <a:cubicBezTo>
                    <a:pt x="11834" y="7959"/>
                    <a:pt x="11782" y="8081"/>
                    <a:pt x="11756" y="8159"/>
                  </a:cubicBezTo>
                  <a:cubicBezTo>
                    <a:pt x="11731" y="8219"/>
                    <a:pt x="11705" y="8280"/>
                    <a:pt x="11670" y="8340"/>
                  </a:cubicBezTo>
                  <a:cubicBezTo>
                    <a:pt x="11644" y="8323"/>
                    <a:pt x="11618" y="8315"/>
                    <a:pt x="11592" y="8315"/>
                  </a:cubicBezTo>
                  <a:cubicBezTo>
                    <a:pt x="11582" y="8312"/>
                    <a:pt x="11572" y="8311"/>
                    <a:pt x="11561" y="8311"/>
                  </a:cubicBezTo>
                  <a:cubicBezTo>
                    <a:pt x="11537" y="8311"/>
                    <a:pt x="11512" y="8317"/>
                    <a:pt x="11488" y="8323"/>
                  </a:cubicBezTo>
                  <a:cubicBezTo>
                    <a:pt x="11480" y="8225"/>
                    <a:pt x="11394" y="8154"/>
                    <a:pt x="11304" y="8154"/>
                  </a:cubicBezTo>
                  <a:cubicBezTo>
                    <a:pt x="11290" y="8154"/>
                    <a:pt x="11276" y="8155"/>
                    <a:pt x="11263" y="8159"/>
                  </a:cubicBezTo>
                  <a:cubicBezTo>
                    <a:pt x="11167" y="8185"/>
                    <a:pt x="11150" y="8263"/>
                    <a:pt x="11098" y="8323"/>
                  </a:cubicBezTo>
                  <a:cubicBezTo>
                    <a:pt x="11020" y="8410"/>
                    <a:pt x="10916" y="8470"/>
                    <a:pt x="10804" y="8505"/>
                  </a:cubicBezTo>
                  <a:cubicBezTo>
                    <a:pt x="10778" y="8505"/>
                    <a:pt x="10760" y="8531"/>
                    <a:pt x="10760" y="8557"/>
                  </a:cubicBezTo>
                  <a:cubicBezTo>
                    <a:pt x="10769" y="8678"/>
                    <a:pt x="10812" y="8791"/>
                    <a:pt x="10881" y="8886"/>
                  </a:cubicBezTo>
                  <a:cubicBezTo>
                    <a:pt x="10812" y="8956"/>
                    <a:pt x="10734" y="9034"/>
                    <a:pt x="10726" y="9120"/>
                  </a:cubicBezTo>
                  <a:cubicBezTo>
                    <a:pt x="10726" y="9120"/>
                    <a:pt x="10726" y="9129"/>
                    <a:pt x="10726" y="9129"/>
                  </a:cubicBezTo>
                  <a:cubicBezTo>
                    <a:pt x="10682" y="9120"/>
                    <a:pt x="10639" y="9120"/>
                    <a:pt x="10587" y="9120"/>
                  </a:cubicBezTo>
                  <a:cubicBezTo>
                    <a:pt x="10526" y="9120"/>
                    <a:pt x="10466" y="9112"/>
                    <a:pt x="10414" y="9077"/>
                  </a:cubicBezTo>
                  <a:cubicBezTo>
                    <a:pt x="10362" y="9025"/>
                    <a:pt x="10336" y="8964"/>
                    <a:pt x="10275" y="8921"/>
                  </a:cubicBezTo>
                  <a:cubicBezTo>
                    <a:pt x="10233" y="8900"/>
                    <a:pt x="10165" y="8866"/>
                    <a:pt x="10103" y="8866"/>
                  </a:cubicBezTo>
                  <a:cubicBezTo>
                    <a:pt x="10063" y="8866"/>
                    <a:pt x="10025" y="8880"/>
                    <a:pt x="9998" y="8921"/>
                  </a:cubicBezTo>
                  <a:cubicBezTo>
                    <a:pt x="9929" y="9016"/>
                    <a:pt x="10032" y="9068"/>
                    <a:pt x="10084" y="9138"/>
                  </a:cubicBezTo>
                  <a:cubicBezTo>
                    <a:pt x="10154" y="9215"/>
                    <a:pt x="10084" y="9345"/>
                    <a:pt x="10180" y="9423"/>
                  </a:cubicBezTo>
                  <a:cubicBezTo>
                    <a:pt x="10206" y="9458"/>
                    <a:pt x="10344" y="9510"/>
                    <a:pt x="10223" y="9527"/>
                  </a:cubicBezTo>
                  <a:cubicBezTo>
                    <a:pt x="10219" y="9528"/>
                    <a:pt x="10214" y="9528"/>
                    <a:pt x="10210" y="9528"/>
                  </a:cubicBezTo>
                  <a:cubicBezTo>
                    <a:pt x="10139" y="9528"/>
                    <a:pt x="10090" y="9464"/>
                    <a:pt x="10041" y="9423"/>
                  </a:cubicBezTo>
                  <a:cubicBezTo>
                    <a:pt x="10006" y="9371"/>
                    <a:pt x="9963" y="9337"/>
                    <a:pt x="9911" y="9311"/>
                  </a:cubicBezTo>
                  <a:cubicBezTo>
                    <a:pt x="9905" y="9309"/>
                    <a:pt x="9897" y="9309"/>
                    <a:pt x="9890" y="9309"/>
                  </a:cubicBezTo>
                  <a:cubicBezTo>
                    <a:pt x="9859" y="9309"/>
                    <a:pt x="9821" y="9317"/>
                    <a:pt x="9790" y="9317"/>
                  </a:cubicBezTo>
                  <a:cubicBezTo>
                    <a:pt x="9776" y="9317"/>
                    <a:pt x="9764" y="9315"/>
                    <a:pt x="9755" y="9311"/>
                  </a:cubicBezTo>
                  <a:cubicBezTo>
                    <a:pt x="9695" y="9276"/>
                    <a:pt x="9773" y="9164"/>
                    <a:pt x="9773" y="9112"/>
                  </a:cubicBezTo>
                  <a:cubicBezTo>
                    <a:pt x="9781" y="9060"/>
                    <a:pt x="9764" y="9016"/>
                    <a:pt x="9729" y="8982"/>
                  </a:cubicBezTo>
                  <a:lnTo>
                    <a:pt x="9721" y="8982"/>
                  </a:lnTo>
                  <a:cubicBezTo>
                    <a:pt x="9721" y="8973"/>
                    <a:pt x="9721" y="8973"/>
                    <a:pt x="9721" y="8964"/>
                  </a:cubicBezTo>
                  <a:cubicBezTo>
                    <a:pt x="9712" y="8886"/>
                    <a:pt x="9695" y="8817"/>
                    <a:pt x="9651" y="8756"/>
                  </a:cubicBezTo>
                  <a:cubicBezTo>
                    <a:pt x="9695" y="8713"/>
                    <a:pt x="9712" y="8652"/>
                    <a:pt x="9703" y="8592"/>
                  </a:cubicBezTo>
                  <a:cubicBezTo>
                    <a:pt x="9695" y="8540"/>
                    <a:pt x="9669" y="8496"/>
                    <a:pt x="9625" y="8470"/>
                  </a:cubicBezTo>
                  <a:cubicBezTo>
                    <a:pt x="9608" y="8462"/>
                    <a:pt x="9582" y="8462"/>
                    <a:pt x="9565" y="8453"/>
                  </a:cubicBezTo>
                  <a:cubicBezTo>
                    <a:pt x="9504" y="8418"/>
                    <a:pt x="9521" y="8384"/>
                    <a:pt x="9521" y="8332"/>
                  </a:cubicBezTo>
                  <a:cubicBezTo>
                    <a:pt x="9504" y="8089"/>
                    <a:pt x="9244" y="8124"/>
                    <a:pt x="9123" y="7994"/>
                  </a:cubicBezTo>
                  <a:cubicBezTo>
                    <a:pt x="9131" y="7991"/>
                    <a:pt x="9140" y="7989"/>
                    <a:pt x="9150" y="7989"/>
                  </a:cubicBezTo>
                  <a:cubicBezTo>
                    <a:pt x="9217" y="7989"/>
                    <a:pt x="9328" y="8058"/>
                    <a:pt x="9365" y="8081"/>
                  </a:cubicBezTo>
                  <a:cubicBezTo>
                    <a:pt x="9469" y="8133"/>
                    <a:pt x="9565" y="8185"/>
                    <a:pt x="9669" y="8228"/>
                  </a:cubicBezTo>
                  <a:cubicBezTo>
                    <a:pt x="9851" y="8315"/>
                    <a:pt x="10050" y="8366"/>
                    <a:pt x="10258" y="8384"/>
                  </a:cubicBezTo>
                  <a:cubicBezTo>
                    <a:pt x="10285" y="8386"/>
                    <a:pt x="10313" y="8387"/>
                    <a:pt x="10340" y="8387"/>
                  </a:cubicBezTo>
                  <a:cubicBezTo>
                    <a:pt x="10645" y="8387"/>
                    <a:pt x="10956" y="8255"/>
                    <a:pt x="11107" y="7977"/>
                  </a:cubicBezTo>
                  <a:cubicBezTo>
                    <a:pt x="11115" y="7951"/>
                    <a:pt x="11115" y="7925"/>
                    <a:pt x="11098" y="7907"/>
                  </a:cubicBezTo>
                  <a:lnTo>
                    <a:pt x="11055" y="7864"/>
                  </a:lnTo>
                  <a:cubicBezTo>
                    <a:pt x="11150" y="7777"/>
                    <a:pt x="11124" y="7613"/>
                    <a:pt x="11011" y="7561"/>
                  </a:cubicBezTo>
                  <a:cubicBezTo>
                    <a:pt x="11011" y="7526"/>
                    <a:pt x="11011" y="7491"/>
                    <a:pt x="11003" y="7465"/>
                  </a:cubicBezTo>
                  <a:cubicBezTo>
                    <a:pt x="10968" y="7370"/>
                    <a:pt x="10873" y="7344"/>
                    <a:pt x="10786" y="7318"/>
                  </a:cubicBezTo>
                  <a:cubicBezTo>
                    <a:pt x="10596" y="7249"/>
                    <a:pt x="10492" y="7076"/>
                    <a:pt x="10379" y="6928"/>
                  </a:cubicBezTo>
                  <a:cubicBezTo>
                    <a:pt x="10292" y="6781"/>
                    <a:pt x="10154" y="6660"/>
                    <a:pt x="9989" y="6599"/>
                  </a:cubicBezTo>
                  <a:cubicBezTo>
                    <a:pt x="9923" y="6581"/>
                    <a:pt x="9856" y="6575"/>
                    <a:pt x="9790" y="6575"/>
                  </a:cubicBezTo>
                  <a:cubicBezTo>
                    <a:pt x="9692" y="6575"/>
                    <a:pt x="9594" y="6587"/>
                    <a:pt x="9496" y="6587"/>
                  </a:cubicBezTo>
                  <a:cubicBezTo>
                    <a:pt x="9444" y="6587"/>
                    <a:pt x="9392" y="6584"/>
                    <a:pt x="9339" y="6573"/>
                  </a:cubicBezTo>
                  <a:cubicBezTo>
                    <a:pt x="9365" y="6495"/>
                    <a:pt x="9357" y="6409"/>
                    <a:pt x="9322" y="6331"/>
                  </a:cubicBezTo>
                  <a:cubicBezTo>
                    <a:pt x="9312" y="6311"/>
                    <a:pt x="9294" y="6300"/>
                    <a:pt x="9274" y="6300"/>
                  </a:cubicBezTo>
                  <a:cubicBezTo>
                    <a:pt x="9259" y="6300"/>
                    <a:pt x="9242" y="6307"/>
                    <a:pt x="9227" y="6322"/>
                  </a:cubicBezTo>
                  <a:cubicBezTo>
                    <a:pt x="9224" y="6325"/>
                    <a:pt x="9222" y="6326"/>
                    <a:pt x="9219" y="6326"/>
                  </a:cubicBezTo>
                  <a:cubicBezTo>
                    <a:pt x="9197" y="6326"/>
                    <a:pt x="9183" y="6234"/>
                    <a:pt x="9175" y="6227"/>
                  </a:cubicBezTo>
                  <a:cubicBezTo>
                    <a:pt x="9166" y="6209"/>
                    <a:pt x="9157" y="6201"/>
                    <a:pt x="9149" y="6183"/>
                  </a:cubicBezTo>
                  <a:cubicBezTo>
                    <a:pt x="9123" y="6171"/>
                    <a:pt x="9093" y="6163"/>
                    <a:pt x="9066" y="6163"/>
                  </a:cubicBezTo>
                  <a:cubicBezTo>
                    <a:pt x="9055" y="6163"/>
                    <a:pt x="9045" y="6164"/>
                    <a:pt x="9036" y="6166"/>
                  </a:cubicBezTo>
                  <a:cubicBezTo>
                    <a:pt x="8984" y="6183"/>
                    <a:pt x="8941" y="6201"/>
                    <a:pt x="8898" y="6235"/>
                  </a:cubicBezTo>
                  <a:cubicBezTo>
                    <a:pt x="8859" y="6257"/>
                    <a:pt x="8817" y="6268"/>
                    <a:pt x="8777" y="6268"/>
                  </a:cubicBezTo>
                  <a:cubicBezTo>
                    <a:pt x="8737" y="6268"/>
                    <a:pt x="8698" y="6257"/>
                    <a:pt x="8664" y="6235"/>
                  </a:cubicBezTo>
                  <a:cubicBezTo>
                    <a:pt x="8664" y="6227"/>
                    <a:pt x="8655" y="6218"/>
                    <a:pt x="8646" y="6209"/>
                  </a:cubicBezTo>
                  <a:lnTo>
                    <a:pt x="8456" y="6062"/>
                  </a:lnTo>
                  <a:cubicBezTo>
                    <a:pt x="8542" y="6045"/>
                    <a:pt x="8629" y="6027"/>
                    <a:pt x="8716" y="5993"/>
                  </a:cubicBezTo>
                  <a:cubicBezTo>
                    <a:pt x="8776" y="5967"/>
                    <a:pt x="8811" y="5897"/>
                    <a:pt x="8776" y="5837"/>
                  </a:cubicBezTo>
                  <a:cubicBezTo>
                    <a:pt x="8733" y="5759"/>
                    <a:pt x="8620" y="5759"/>
                    <a:pt x="8551" y="5715"/>
                  </a:cubicBezTo>
                  <a:cubicBezTo>
                    <a:pt x="8447" y="5655"/>
                    <a:pt x="8430" y="5534"/>
                    <a:pt x="8334" y="5464"/>
                  </a:cubicBezTo>
                  <a:cubicBezTo>
                    <a:pt x="8283" y="5434"/>
                    <a:pt x="8228" y="5421"/>
                    <a:pt x="8172" y="5421"/>
                  </a:cubicBezTo>
                  <a:cubicBezTo>
                    <a:pt x="8039" y="5421"/>
                    <a:pt x="7901" y="5492"/>
                    <a:pt x="7797" y="5560"/>
                  </a:cubicBezTo>
                  <a:cubicBezTo>
                    <a:pt x="7728" y="5612"/>
                    <a:pt x="7659" y="5672"/>
                    <a:pt x="7667" y="5759"/>
                  </a:cubicBezTo>
                  <a:cubicBezTo>
                    <a:pt x="7676" y="5828"/>
                    <a:pt x="7702" y="5863"/>
                    <a:pt x="7633" y="5897"/>
                  </a:cubicBezTo>
                  <a:cubicBezTo>
                    <a:pt x="7615" y="5906"/>
                    <a:pt x="7589" y="5915"/>
                    <a:pt x="7563" y="5923"/>
                  </a:cubicBezTo>
                  <a:cubicBezTo>
                    <a:pt x="7581" y="5854"/>
                    <a:pt x="7572" y="5776"/>
                    <a:pt x="7546" y="5707"/>
                  </a:cubicBezTo>
                  <a:cubicBezTo>
                    <a:pt x="7541" y="5679"/>
                    <a:pt x="7514" y="5662"/>
                    <a:pt x="7489" y="5662"/>
                  </a:cubicBezTo>
                  <a:cubicBezTo>
                    <a:pt x="7475" y="5662"/>
                    <a:pt x="7460" y="5668"/>
                    <a:pt x="7451" y="5681"/>
                  </a:cubicBezTo>
                  <a:cubicBezTo>
                    <a:pt x="7321" y="5819"/>
                    <a:pt x="7156" y="5906"/>
                    <a:pt x="6974" y="5941"/>
                  </a:cubicBezTo>
                  <a:cubicBezTo>
                    <a:pt x="6844" y="5958"/>
                    <a:pt x="6714" y="5984"/>
                    <a:pt x="6628" y="6097"/>
                  </a:cubicBezTo>
                  <a:cubicBezTo>
                    <a:pt x="6610" y="6131"/>
                    <a:pt x="6619" y="6166"/>
                    <a:pt x="6654" y="6183"/>
                  </a:cubicBezTo>
                  <a:lnTo>
                    <a:pt x="6524" y="6209"/>
                  </a:lnTo>
                  <a:cubicBezTo>
                    <a:pt x="6516" y="6208"/>
                    <a:pt x="6508" y="6208"/>
                    <a:pt x="6500" y="6208"/>
                  </a:cubicBezTo>
                  <a:cubicBezTo>
                    <a:pt x="6430" y="6208"/>
                    <a:pt x="6362" y="6241"/>
                    <a:pt x="6307" y="6287"/>
                  </a:cubicBezTo>
                  <a:cubicBezTo>
                    <a:pt x="6264" y="6348"/>
                    <a:pt x="6264" y="6417"/>
                    <a:pt x="6221" y="6478"/>
                  </a:cubicBezTo>
                  <a:cubicBezTo>
                    <a:pt x="6160" y="6521"/>
                    <a:pt x="6099" y="6573"/>
                    <a:pt x="6039" y="6608"/>
                  </a:cubicBezTo>
                  <a:cubicBezTo>
                    <a:pt x="5987" y="6634"/>
                    <a:pt x="5935" y="6677"/>
                    <a:pt x="5900" y="6720"/>
                  </a:cubicBezTo>
                  <a:cubicBezTo>
                    <a:pt x="5857" y="6798"/>
                    <a:pt x="5822" y="6885"/>
                    <a:pt x="5796" y="6963"/>
                  </a:cubicBezTo>
                  <a:cubicBezTo>
                    <a:pt x="5709" y="7110"/>
                    <a:pt x="5545" y="7206"/>
                    <a:pt x="5432" y="7336"/>
                  </a:cubicBezTo>
                  <a:cubicBezTo>
                    <a:pt x="5216" y="7587"/>
                    <a:pt x="5094" y="7899"/>
                    <a:pt x="4973" y="8202"/>
                  </a:cubicBezTo>
                  <a:cubicBezTo>
                    <a:pt x="4912" y="8366"/>
                    <a:pt x="4843" y="8522"/>
                    <a:pt x="4765" y="8670"/>
                  </a:cubicBezTo>
                  <a:cubicBezTo>
                    <a:pt x="4661" y="8843"/>
                    <a:pt x="4549" y="8999"/>
                    <a:pt x="4419" y="9146"/>
                  </a:cubicBezTo>
                  <a:cubicBezTo>
                    <a:pt x="4280" y="9293"/>
                    <a:pt x="4159" y="9449"/>
                    <a:pt x="4046" y="9614"/>
                  </a:cubicBezTo>
                  <a:cubicBezTo>
                    <a:pt x="3946" y="9753"/>
                    <a:pt x="3846" y="10035"/>
                    <a:pt x="3654" y="10035"/>
                  </a:cubicBezTo>
                  <a:cubicBezTo>
                    <a:pt x="3630" y="10035"/>
                    <a:pt x="3605" y="10031"/>
                    <a:pt x="3578" y="10021"/>
                  </a:cubicBezTo>
                  <a:cubicBezTo>
                    <a:pt x="3573" y="10020"/>
                    <a:pt x="3568" y="10019"/>
                    <a:pt x="3563" y="10019"/>
                  </a:cubicBezTo>
                  <a:cubicBezTo>
                    <a:pt x="3540" y="10019"/>
                    <a:pt x="3516" y="10033"/>
                    <a:pt x="3509" y="10047"/>
                  </a:cubicBezTo>
                  <a:cubicBezTo>
                    <a:pt x="3474" y="10090"/>
                    <a:pt x="3474" y="10142"/>
                    <a:pt x="3492" y="10194"/>
                  </a:cubicBezTo>
                  <a:cubicBezTo>
                    <a:pt x="3396" y="10220"/>
                    <a:pt x="3327" y="10290"/>
                    <a:pt x="3292" y="10376"/>
                  </a:cubicBezTo>
                  <a:cubicBezTo>
                    <a:pt x="3284" y="10402"/>
                    <a:pt x="3284" y="10428"/>
                    <a:pt x="3292" y="10454"/>
                  </a:cubicBezTo>
                  <a:cubicBezTo>
                    <a:pt x="3292" y="10489"/>
                    <a:pt x="3301" y="10515"/>
                    <a:pt x="3310" y="10550"/>
                  </a:cubicBezTo>
                  <a:cubicBezTo>
                    <a:pt x="3301" y="10576"/>
                    <a:pt x="3292" y="10602"/>
                    <a:pt x="3275" y="10619"/>
                  </a:cubicBezTo>
                  <a:cubicBezTo>
                    <a:pt x="3240" y="10697"/>
                    <a:pt x="3214" y="10766"/>
                    <a:pt x="3197" y="10853"/>
                  </a:cubicBezTo>
                  <a:cubicBezTo>
                    <a:pt x="3162" y="11009"/>
                    <a:pt x="3171" y="11173"/>
                    <a:pt x="3223" y="11329"/>
                  </a:cubicBezTo>
                  <a:cubicBezTo>
                    <a:pt x="3275" y="11451"/>
                    <a:pt x="3440" y="11676"/>
                    <a:pt x="3327" y="11797"/>
                  </a:cubicBezTo>
                  <a:cubicBezTo>
                    <a:pt x="3275" y="11841"/>
                    <a:pt x="3310" y="11910"/>
                    <a:pt x="3370" y="11910"/>
                  </a:cubicBezTo>
                  <a:cubicBezTo>
                    <a:pt x="3388" y="11910"/>
                    <a:pt x="3396" y="11962"/>
                    <a:pt x="3379" y="11962"/>
                  </a:cubicBezTo>
                  <a:cubicBezTo>
                    <a:pt x="3318" y="11988"/>
                    <a:pt x="3318" y="12066"/>
                    <a:pt x="3379" y="12083"/>
                  </a:cubicBezTo>
                  <a:cubicBezTo>
                    <a:pt x="3494" y="12123"/>
                    <a:pt x="3621" y="12163"/>
                    <a:pt x="3744" y="12163"/>
                  </a:cubicBezTo>
                  <a:cubicBezTo>
                    <a:pt x="3834" y="12163"/>
                    <a:pt x="3922" y="12142"/>
                    <a:pt x="4003" y="12083"/>
                  </a:cubicBezTo>
                  <a:cubicBezTo>
                    <a:pt x="4081" y="12022"/>
                    <a:pt x="4150" y="11944"/>
                    <a:pt x="4219" y="11866"/>
                  </a:cubicBezTo>
                  <a:lnTo>
                    <a:pt x="4393" y="11659"/>
                  </a:lnTo>
                  <a:cubicBezTo>
                    <a:pt x="4410" y="11728"/>
                    <a:pt x="4445" y="11797"/>
                    <a:pt x="4497" y="11849"/>
                  </a:cubicBezTo>
                  <a:cubicBezTo>
                    <a:pt x="4540" y="11901"/>
                    <a:pt x="4609" y="11936"/>
                    <a:pt x="4644" y="11996"/>
                  </a:cubicBezTo>
                  <a:cubicBezTo>
                    <a:pt x="4679" y="12083"/>
                    <a:pt x="4713" y="12170"/>
                    <a:pt x="4730" y="12265"/>
                  </a:cubicBezTo>
                  <a:cubicBezTo>
                    <a:pt x="4782" y="12430"/>
                    <a:pt x="4843" y="12603"/>
                    <a:pt x="4895" y="12767"/>
                  </a:cubicBezTo>
                  <a:cubicBezTo>
                    <a:pt x="4930" y="12889"/>
                    <a:pt x="4956" y="13045"/>
                    <a:pt x="5051" y="13131"/>
                  </a:cubicBezTo>
                  <a:cubicBezTo>
                    <a:pt x="5090" y="13166"/>
                    <a:pt x="5138" y="13183"/>
                    <a:pt x="5185" y="13183"/>
                  </a:cubicBezTo>
                  <a:cubicBezTo>
                    <a:pt x="5233" y="13183"/>
                    <a:pt x="5281" y="13166"/>
                    <a:pt x="5320" y="13131"/>
                  </a:cubicBezTo>
                  <a:cubicBezTo>
                    <a:pt x="5363" y="13088"/>
                    <a:pt x="5406" y="13036"/>
                    <a:pt x="5432" y="12984"/>
                  </a:cubicBezTo>
                  <a:cubicBezTo>
                    <a:pt x="5476" y="12915"/>
                    <a:pt x="5545" y="12854"/>
                    <a:pt x="5631" y="12828"/>
                  </a:cubicBezTo>
                  <a:cubicBezTo>
                    <a:pt x="5891" y="12698"/>
                    <a:pt x="5770" y="12412"/>
                    <a:pt x="5718" y="12196"/>
                  </a:cubicBezTo>
                  <a:cubicBezTo>
                    <a:pt x="5675" y="12100"/>
                    <a:pt x="5692" y="11996"/>
                    <a:pt x="5753" y="11918"/>
                  </a:cubicBezTo>
                  <a:cubicBezTo>
                    <a:pt x="5805" y="11866"/>
                    <a:pt x="5874" y="11832"/>
                    <a:pt x="5926" y="11789"/>
                  </a:cubicBezTo>
                  <a:cubicBezTo>
                    <a:pt x="6004" y="11728"/>
                    <a:pt x="6047" y="11633"/>
                    <a:pt x="6030" y="11537"/>
                  </a:cubicBezTo>
                  <a:cubicBezTo>
                    <a:pt x="6125" y="11468"/>
                    <a:pt x="6160" y="11355"/>
                    <a:pt x="6117" y="11251"/>
                  </a:cubicBezTo>
                  <a:cubicBezTo>
                    <a:pt x="6091" y="11173"/>
                    <a:pt x="6039" y="11113"/>
                    <a:pt x="5978" y="11061"/>
                  </a:cubicBezTo>
                  <a:cubicBezTo>
                    <a:pt x="5883" y="10974"/>
                    <a:pt x="5831" y="10844"/>
                    <a:pt x="5839" y="10714"/>
                  </a:cubicBezTo>
                  <a:cubicBezTo>
                    <a:pt x="5857" y="10480"/>
                    <a:pt x="6021" y="10272"/>
                    <a:pt x="6169" y="10099"/>
                  </a:cubicBezTo>
                  <a:cubicBezTo>
                    <a:pt x="6316" y="9917"/>
                    <a:pt x="6498" y="9727"/>
                    <a:pt x="6662" y="9536"/>
                  </a:cubicBezTo>
                  <a:cubicBezTo>
                    <a:pt x="6714" y="9467"/>
                    <a:pt x="6758" y="9397"/>
                    <a:pt x="6792" y="9319"/>
                  </a:cubicBezTo>
                  <a:cubicBezTo>
                    <a:pt x="6836" y="9198"/>
                    <a:pt x="6792" y="9077"/>
                    <a:pt x="6792" y="8956"/>
                  </a:cubicBezTo>
                  <a:cubicBezTo>
                    <a:pt x="6784" y="8895"/>
                    <a:pt x="6818" y="8834"/>
                    <a:pt x="6862" y="8808"/>
                  </a:cubicBezTo>
                  <a:cubicBezTo>
                    <a:pt x="6896" y="8782"/>
                    <a:pt x="6948" y="8782"/>
                    <a:pt x="6983" y="8765"/>
                  </a:cubicBezTo>
                  <a:cubicBezTo>
                    <a:pt x="7009" y="8748"/>
                    <a:pt x="7035" y="8722"/>
                    <a:pt x="7052" y="8687"/>
                  </a:cubicBezTo>
                  <a:cubicBezTo>
                    <a:pt x="7061" y="8678"/>
                    <a:pt x="7061" y="8661"/>
                    <a:pt x="7070" y="8652"/>
                  </a:cubicBezTo>
                  <a:cubicBezTo>
                    <a:pt x="7087" y="8609"/>
                    <a:pt x="7096" y="8600"/>
                    <a:pt x="7139" y="8592"/>
                  </a:cubicBezTo>
                  <a:cubicBezTo>
                    <a:pt x="7200" y="8592"/>
                    <a:pt x="7269" y="8600"/>
                    <a:pt x="7330" y="8618"/>
                  </a:cubicBezTo>
                  <a:cubicBezTo>
                    <a:pt x="7399" y="8618"/>
                    <a:pt x="7459" y="8626"/>
                    <a:pt x="7529" y="8644"/>
                  </a:cubicBezTo>
                  <a:cubicBezTo>
                    <a:pt x="7702" y="8696"/>
                    <a:pt x="7511" y="8886"/>
                    <a:pt x="7459" y="8973"/>
                  </a:cubicBezTo>
                  <a:cubicBezTo>
                    <a:pt x="7416" y="9060"/>
                    <a:pt x="7407" y="9164"/>
                    <a:pt x="7355" y="9259"/>
                  </a:cubicBezTo>
                  <a:cubicBezTo>
                    <a:pt x="7286" y="9363"/>
                    <a:pt x="7217" y="9458"/>
                    <a:pt x="7139" y="9553"/>
                  </a:cubicBezTo>
                  <a:cubicBezTo>
                    <a:pt x="7061" y="9657"/>
                    <a:pt x="6974" y="9753"/>
                    <a:pt x="6879" y="9848"/>
                  </a:cubicBezTo>
                  <a:cubicBezTo>
                    <a:pt x="6792" y="9926"/>
                    <a:pt x="6680" y="9995"/>
                    <a:pt x="6619" y="10099"/>
                  </a:cubicBezTo>
                  <a:cubicBezTo>
                    <a:pt x="6584" y="10177"/>
                    <a:pt x="6602" y="10264"/>
                    <a:pt x="6671" y="10316"/>
                  </a:cubicBezTo>
                  <a:cubicBezTo>
                    <a:pt x="6766" y="10428"/>
                    <a:pt x="6723" y="10558"/>
                    <a:pt x="6680" y="10680"/>
                  </a:cubicBezTo>
                  <a:cubicBezTo>
                    <a:pt x="6671" y="10697"/>
                    <a:pt x="6680" y="10723"/>
                    <a:pt x="6697" y="10740"/>
                  </a:cubicBezTo>
                  <a:lnTo>
                    <a:pt x="6766" y="10818"/>
                  </a:lnTo>
                  <a:cubicBezTo>
                    <a:pt x="6706" y="10966"/>
                    <a:pt x="6792" y="11121"/>
                    <a:pt x="6896" y="11234"/>
                  </a:cubicBezTo>
                  <a:cubicBezTo>
                    <a:pt x="6957" y="11303"/>
                    <a:pt x="7035" y="11355"/>
                    <a:pt x="7122" y="11390"/>
                  </a:cubicBezTo>
                  <a:cubicBezTo>
                    <a:pt x="7217" y="11390"/>
                    <a:pt x="7312" y="11364"/>
                    <a:pt x="7399" y="11312"/>
                  </a:cubicBezTo>
                  <a:cubicBezTo>
                    <a:pt x="7471" y="11270"/>
                    <a:pt x="7556" y="11245"/>
                    <a:pt x="7641" y="11245"/>
                  </a:cubicBezTo>
                  <a:cubicBezTo>
                    <a:pt x="7679" y="11245"/>
                    <a:pt x="7717" y="11249"/>
                    <a:pt x="7754" y="11260"/>
                  </a:cubicBezTo>
                  <a:cubicBezTo>
                    <a:pt x="7803" y="11284"/>
                    <a:pt x="7854" y="11295"/>
                    <a:pt x="7907" y="11295"/>
                  </a:cubicBezTo>
                  <a:cubicBezTo>
                    <a:pt x="7948" y="11295"/>
                    <a:pt x="7990" y="11289"/>
                    <a:pt x="8031" y="11277"/>
                  </a:cubicBezTo>
                  <a:cubicBezTo>
                    <a:pt x="8109" y="11243"/>
                    <a:pt x="8161" y="11147"/>
                    <a:pt x="8256" y="11139"/>
                  </a:cubicBezTo>
                  <a:cubicBezTo>
                    <a:pt x="8264" y="11138"/>
                    <a:pt x="8272" y="11137"/>
                    <a:pt x="8280" y="11137"/>
                  </a:cubicBezTo>
                  <a:cubicBezTo>
                    <a:pt x="8350" y="11137"/>
                    <a:pt x="8416" y="11172"/>
                    <a:pt x="8447" y="11234"/>
                  </a:cubicBezTo>
                  <a:cubicBezTo>
                    <a:pt x="8326" y="11286"/>
                    <a:pt x="8187" y="11373"/>
                    <a:pt x="8196" y="11511"/>
                  </a:cubicBezTo>
                  <a:cubicBezTo>
                    <a:pt x="8033" y="11507"/>
                    <a:pt x="7854" y="11476"/>
                    <a:pt x="7686" y="11476"/>
                  </a:cubicBezTo>
                  <a:cubicBezTo>
                    <a:pt x="7496" y="11476"/>
                    <a:pt x="7319" y="11515"/>
                    <a:pt x="7191" y="11676"/>
                  </a:cubicBezTo>
                  <a:cubicBezTo>
                    <a:pt x="7156" y="11711"/>
                    <a:pt x="7174" y="11763"/>
                    <a:pt x="7217" y="11780"/>
                  </a:cubicBezTo>
                  <a:cubicBezTo>
                    <a:pt x="7252" y="11789"/>
                    <a:pt x="7243" y="11832"/>
                    <a:pt x="7217" y="11841"/>
                  </a:cubicBezTo>
                  <a:cubicBezTo>
                    <a:pt x="7174" y="11849"/>
                    <a:pt x="7156" y="11910"/>
                    <a:pt x="7191" y="11944"/>
                  </a:cubicBezTo>
                  <a:cubicBezTo>
                    <a:pt x="7252" y="11988"/>
                    <a:pt x="7321" y="12022"/>
                    <a:pt x="7390" y="12048"/>
                  </a:cubicBezTo>
                  <a:cubicBezTo>
                    <a:pt x="7373" y="12161"/>
                    <a:pt x="7347" y="12265"/>
                    <a:pt x="7304" y="12378"/>
                  </a:cubicBezTo>
                  <a:cubicBezTo>
                    <a:pt x="7286" y="12411"/>
                    <a:pt x="7270" y="12424"/>
                    <a:pt x="7255" y="12424"/>
                  </a:cubicBezTo>
                  <a:cubicBezTo>
                    <a:pt x="7212" y="12424"/>
                    <a:pt x="7180" y="12312"/>
                    <a:pt x="7148" y="12274"/>
                  </a:cubicBezTo>
                  <a:cubicBezTo>
                    <a:pt x="7116" y="12229"/>
                    <a:pt x="7074" y="12212"/>
                    <a:pt x="7029" y="12212"/>
                  </a:cubicBezTo>
                  <a:cubicBezTo>
                    <a:pt x="6924" y="12212"/>
                    <a:pt x="6801" y="12305"/>
                    <a:pt x="6740" y="12378"/>
                  </a:cubicBezTo>
                  <a:cubicBezTo>
                    <a:pt x="6723" y="12412"/>
                    <a:pt x="6740" y="12456"/>
                    <a:pt x="6784" y="12473"/>
                  </a:cubicBezTo>
                  <a:cubicBezTo>
                    <a:pt x="6810" y="12482"/>
                    <a:pt x="6810" y="12499"/>
                    <a:pt x="6792" y="12516"/>
                  </a:cubicBezTo>
                  <a:cubicBezTo>
                    <a:pt x="6784" y="12525"/>
                    <a:pt x="6784" y="12525"/>
                    <a:pt x="6784" y="12534"/>
                  </a:cubicBezTo>
                  <a:cubicBezTo>
                    <a:pt x="6775" y="12542"/>
                    <a:pt x="6775" y="12542"/>
                    <a:pt x="6766" y="12560"/>
                  </a:cubicBezTo>
                  <a:cubicBezTo>
                    <a:pt x="6758" y="12586"/>
                    <a:pt x="6706" y="12594"/>
                    <a:pt x="6688" y="12612"/>
                  </a:cubicBezTo>
                  <a:cubicBezTo>
                    <a:pt x="6662" y="12629"/>
                    <a:pt x="6645" y="12655"/>
                    <a:pt x="6636" y="12681"/>
                  </a:cubicBezTo>
                  <a:cubicBezTo>
                    <a:pt x="6628" y="12707"/>
                    <a:pt x="6628" y="12741"/>
                    <a:pt x="6645" y="12767"/>
                  </a:cubicBezTo>
                  <a:cubicBezTo>
                    <a:pt x="6662" y="12802"/>
                    <a:pt x="6680" y="12793"/>
                    <a:pt x="6680" y="12837"/>
                  </a:cubicBezTo>
                  <a:cubicBezTo>
                    <a:pt x="6662" y="12906"/>
                    <a:pt x="6628" y="12932"/>
                    <a:pt x="6680" y="13001"/>
                  </a:cubicBezTo>
                  <a:cubicBezTo>
                    <a:pt x="6714" y="13045"/>
                    <a:pt x="6732" y="13114"/>
                    <a:pt x="6714" y="13175"/>
                  </a:cubicBezTo>
                  <a:cubicBezTo>
                    <a:pt x="6706" y="13209"/>
                    <a:pt x="6697" y="13279"/>
                    <a:pt x="6662" y="13296"/>
                  </a:cubicBezTo>
                  <a:cubicBezTo>
                    <a:pt x="6653" y="13298"/>
                    <a:pt x="6645" y="13298"/>
                    <a:pt x="6636" y="13298"/>
                  </a:cubicBezTo>
                  <a:cubicBezTo>
                    <a:pt x="6613" y="13298"/>
                    <a:pt x="6592" y="13293"/>
                    <a:pt x="6572" y="13293"/>
                  </a:cubicBezTo>
                  <a:cubicBezTo>
                    <a:pt x="6564" y="13293"/>
                    <a:pt x="6557" y="13294"/>
                    <a:pt x="6550" y="13296"/>
                  </a:cubicBezTo>
                  <a:cubicBezTo>
                    <a:pt x="6506" y="13296"/>
                    <a:pt x="6472" y="13313"/>
                    <a:pt x="6437" y="13339"/>
                  </a:cubicBezTo>
                  <a:cubicBezTo>
                    <a:pt x="6384" y="13377"/>
                    <a:pt x="6305" y="13494"/>
                    <a:pt x="6233" y="13494"/>
                  </a:cubicBezTo>
                  <a:cubicBezTo>
                    <a:pt x="6223" y="13494"/>
                    <a:pt x="6213" y="13492"/>
                    <a:pt x="6203" y="13487"/>
                  </a:cubicBezTo>
                  <a:cubicBezTo>
                    <a:pt x="6143" y="13461"/>
                    <a:pt x="6143" y="13391"/>
                    <a:pt x="6056" y="13391"/>
                  </a:cubicBezTo>
                  <a:cubicBezTo>
                    <a:pt x="5969" y="13391"/>
                    <a:pt x="5943" y="13452"/>
                    <a:pt x="5883" y="13487"/>
                  </a:cubicBezTo>
                  <a:cubicBezTo>
                    <a:pt x="5871" y="13484"/>
                    <a:pt x="5860" y="13483"/>
                    <a:pt x="5849" y="13483"/>
                  </a:cubicBezTo>
                  <a:cubicBezTo>
                    <a:pt x="5820" y="13483"/>
                    <a:pt x="5793" y="13491"/>
                    <a:pt x="5761" y="13504"/>
                  </a:cubicBezTo>
                  <a:cubicBezTo>
                    <a:pt x="5683" y="13547"/>
                    <a:pt x="5605" y="13565"/>
                    <a:pt x="5519" y="13573"/>
                  </a:cubicBezTo>
                  <a:cubicBezTo>
                    <a:pt x="5510" y="13572"/>
                    <a:pt x="5501" y="13572"/>
                    <a:pt x="5492" y="13572"/>
                  </a:cubicBezTo>
                  <a:cubicBezTo>
                    <a:pt x="5434" y="13572"/>
                    <a:pt x="5382" y="13596"/>
                    <a:pt x="5337" y="13634"/>
                  </a:cubicBezTo>
                  <a:cubicBezTo>
                    <a:pt x="5320" y="13660"/>
                    <a:pt x="5328" y="13668"/>
                    <a:pt x="5294" y="13668"/>
                  </a:cubicBezTo>
                  <a:cubicBezTo>
                    <a:pt x="5268" y="13660"/>
                    <a:pt x="5242" y="13651"/>
                    <a:pt x="5224" y="13642"/>
                  </a:cubicBezTo>
                  <a:cubicBezTo>
                    <a:pt x="5181" y="13616"/>
                    <a:pt x="5146" y="13582"/>
                    <a:pt x="5120" y="13547"/>
                  </a:cubicBezTo>
                  <a:cubicBezTo>
                    <a:pt x="5096" y="13491"/>
                    <a:pt x="5080" y="13442"/>
                    <a:pt x="5022" y="13442"/>
                  </a:cubicBezTo>
                  <a:cubicBezTo>
                    <a:pt x="5018" y="13442"/>
                    <a:pt x="5013" y="13443"/>
                    <a:pt x="5008" y="13443"/>
                  </a:cubicBezTo>
                  <a:cubicBezTo>
                    <a:pt x="4938" y="13452"/>
                    <a:pt x="4912" y="13530"/>
                    <a:pt x="4843" y="13565"/>
                  </a:cubicBezTo>
                  <a:cubicBezTo>
                    <a:pt x="4774" y="13591"/>
                    <a:pt x="4696" y="13582"/>
                    <a:pt x="4627" y="13625"/>
                  </a:cubicBezTo>
                  <a:cubicBezTo>
                    <a:pt x="4609" y="13634"/>
                    <a:pt x="4557" y="13694"/>
                    <a:pt x="4549" y="13694"/>
                  </a:cubicBezTo>
                  <a:cubicBezTo>
                    <a:pt x="4540" y="13694"/>
                    <a:pt x="4531" y="13582"/>
                    <a:pt x="4523" y="13547"/>
                  </a:cubicBezTo>
                  <a:cubicBezTo>
                    <a:pt x="4523" y="13519"/>
                    <a:pt x="4499" y="13491"/>
                    <a:pt x="4467" y="13491"/>
                  </a:cubicBezTo>
                  <a:cubicBezTo>
                    <a:pt x="4460" y="13491"/>
                    <a:pt x="4453" y="13492"/>
                    <a:pt x="4445" y="13495"/>
                  </a:cubicBezTo>
                  <a:lnTo>
                    <a:pt x="4419" y="13504"/>
                  </a:lnTo>
                  <a:cubicBezTo>
                    <a:pt x="4393" y="13487"/>
                    <a:pt x="4375" y="13469"/>
                    <a:pt x="4349" y="13461"/>
                  </a:cubicBezTo>
                  <a:cubicBezTo>
                    <a:pt x="4289" y="13435"/>
                    <a:pt x="4306" y="13400"/>
                    <a:pt x="4341" y="13357"/>
                  </a:cubicBezTo>
                  <a:cubicBezTo>
                    <a:pt x="4367" y="13322"/>
                    <a:pt x="4384" y="13279"/>
                    <a:pt x="4375" y="13235"/>
                  </a:cubicBezTo>
                  <a:cubicBezTo>
                    <a:pt x="4367" y="13166"/>
                    <a:pt x="4280" y="13149"/>
                    <a:pt x="4349" y="13079"/>
                  </a:cubicBezTo>
                  <a:cubicBezTo>
                    <a:pt x="4393" y="13036"/>
                    <a:pt x="4445" y="13019"/>
                    <a:pt x="4479" y="12975"/>
                  </a:cubicBezTo>
                  <a:cubicBezTo>
                    <a:pt x="4505" y="12923"/>
                    <a:pt x="4523" y="12863"/>
                    <a:pt x="4505" y="12811"/>
                  </a:cubicBezTo>
                  <a:cubicBezTo>
                    <a:pt x="4497" y="12646"/>
                    <a:pt x="4462" y="12473"/>
                    <a:pt x="4436" y="12308"/>
                  </a:cubicBezTo>
                  <a:cubicBezTo>
                    <a:pt x="4430" y="12283"/>
                    <a:pt x="4405" y="12267"/>
                    <a:pt x="4378" y="12267"/>
                  </a:cubicBezTo>
                  <a:cubicBezTo>
                    <a:pt x="4369" y="12267"/>
                    <a:pt x="4359" y="12269"/>
                    <a:pt x="4349" y="12274"/>
                  </a:cubicBezTo>
                  <a:cubicBezTo>
                    <a:pt x="4193" y="12360"/>
                    <a:pt x="4063" y="12490"/>
                    <a:pt x="3977" y="12655"/>
                  </a:cubicBezTo>
                  <a:cubicBezTo>
                    <a:pt x="3977" y="12664"/>
                    <a:pt x="3968" y="12672"/>
                    <a:pt x="3968" y="12681"/>
                  </a:cubicBezTo>
                  <a:cubicBezTo>
                    <a:pt x="3899" y="12741"/>
                    <a:pt x="3855" y="12828"/>
                    <a:pt x="3855" y="12923"/>
                  </a:cubicBezTo>
                  <a:cubicBezTo>
                    <a:pt x="3864" y="12967"/>
                    <a:pt x="3881" y="13010"/>
                    <a:pt x="3907" y="13053"/>
                  </a:cubicBezTo>
                  <a:cubicBezTo>
                    <a:pt x="3951" y="13140"/>
                    <a:pt x="3899" y="13209"/>
                    <a:pt x="3838" y="13270"/>
                  </a:cubicBezTo>
                  <a:cubicBezTo>
                    <a:pt x="3804" y="13305"/>
                    <a:pt x="3821" y="13357"/>
                    <a:pt x="3864" y="13374"/>
                  </a:cubicBezTo>
                  <a:cubicBezTo>
                    <a:pt x="3959" y="13391"/>
                    <a:pt x="3942" y="13530"/>
                    <a:pt x="3959" y="13599"/>
                  </a:cubicBezTo>
                  <a:cubicBezTo>
                    <a:pt x="3977" y="13651"/>
                    <a:pt x="4055" y="13720"/>
                    <a:pt x="4029" y="13764"/>
                  </a:cubicBezTo>
                  <a:cubicBezTo>
                    <a:pt x="4007" y="13800"/>
                    <a:pt x="3962" y="13812"/>
                    <a:pt x="3908" y="13812"/>
                  </a:cubicBezTo>
                  <a:cubicBezTo>
                    <a:pt x="3800" y="13812"/>
                    <a:pt x="3653" y="13763"/>
                    <a:pt x="3573" y="13763"/>
                  </a:cubicBezTo>
                  <a:cubicBezTo>
                    <a:pt x="3569" y="13763"/>
                    <a:pt x="3565" y="13763"/>
                    <a:pt x="3561" y="13764"/>
                  </a:cubicBezTo>
                  <a:cubicBezTo>
                    <a:pt x="3422" y="13790"/>
                    <a:pt x="3362" y="13894"/>
                    <a:pt x="3266" y="13980"/>
                  </a:cubicBezTo>
                  <a:cubicBezTo>
                    <a:pt x="3214" y="14024"/>
                    <a:pt x="3154" y="14050"/>
                    <a:pt x="3093" y="14058"/>
                  </a:cubicBezTo>
                  <a:cubicBezTo>
                    <a:pt x="3041" y="14076"/>
                    <a:pt x="3006" y="14110"/>
                    <a:pt x="2998" y="14154"/>
                  </a:cubicBezTo>
                  <a:cubicBezTo>
                    <a:pt x="2998" y="14188"/>
                    <a:pt x="3006" y="14214"/>
                    <a:pt x="3015" y="14240"/>
                  </a:cubicBezTo>
                  <a:cubicBezTo>
                    <a:pt x="3032" y="14292"/>
                    <a:pt x="3032" y="14353"/>
                    <a:pt x="3006" y="14396"/>
                  </a:cubicBezTo>
                  <a:cubicBezTo>
                    <a:pt x="2963" y="14474"/>
                    <a:pt x="2894" y="14535"/>
                    <a:pt x="2816" y="14578"/>
                  </a:cubicBezTo>
                  <a:cubicBezTo>
                    <a:pt x="2729" y="14630"/>
                    <a:pt x="2643" y="14665"/>
                    <a:pt x="2556" y="14717"/>
                  </a:cubicBezTo>
                  <a:cubicBezTo>
                    <a:pt x="2487" y="14743"/>
                    <a:pt x="2417" y="14777"/>
                    <a:pt x="2357" y="14821"/>
                  </a:cubicBezTo>
                  <a:cubicBezTo>
                    <a:pt x="2322" y="14847"/>
                    <a:pt x="2305" y="14899"/>
                    <a:pt x="2322" y="14942"/>
                  </a:cubicBezTo>
                  <a:cubicBezTo>
                    <a:pt x="2331" y="14977"/>
                    <a:pt x="2357" y="14994"/>
                    <a:pt x="2348" y="15046"/>
                  </a:cubicBezTo>
                  <a:cubicBezTo>
                    <a:pt x="2339" y="15089"/>
                    <a:pt x="2296" y="15115"/>
                    <a:pt x="2244" y="15124"/>
                  </a:cubicBezTo>
                  <a:cubicBezTo>
                    <a:pt x="2166" y="15124"/>
                    <a:pt x="2105" y="15167"/>
                    <a:pt x="2080" y="15237"/>
                  </a:cubicBezTo>
                  <a:cubicBezTo>
                    <a:pt x="2002" y="15219"/>
                    <a:pt x="1924" y="15150"/>
                    <a:pt x="1854" y="15141"/>
                  </a:cubicBezTo>
                  <a:cubicBezTo>
                    <a:pt x="1845" y="15140"/>
                    <a:pt x="1837" y="15140"/>
                    <a:pt x="1828" y="15140"/>
                  </a:cubicBezTo>
                  <a:cubicBezTo>
                    <a:pt x="1770" y="15140"/>
                    <a:pt x="1720" y="15165"/>
                    <a:pt x="1690" y="15211"/>
                  </a:cubicBezTo>
                  <a:cubicBezTo>
                    <a:pt x="1681" y="15237"/>
                    <a:pt x="1681" y="15254"/>
                    <a:pt x="1690" y="15280"/>
                  </a:cubicBezTo>
                  <a:cubicBezTo>
                    <a:pt x="1724" y="15332"/>
                    <a:pt x="1742" y="15392"/>
                    <a:pt x="1750" y="15453"/>
                  </a:cubicBezTo>
                  <a:cubicBezTo>
                    <a:pt x="1750" y="15462"/>
                    <a:pt x="1750" y="15462"/>
                    <a:pt x="1750" y="15470"/>
                  </a:cubicBezTo>
                  <a:cubicBezTo>
                    <a:pt x="1717" y="15486"/>
                    <a:pt x="1681" y="15492"/>
                    <a:pt x="1645" y="15492"/>
                  </a:cubicBezTo>
                  <a:cubicBezTo>
                    <a:pt x="1560" y="15492"/>
                    <a:pt x="1471" y="15462"/>
                    <a:pt x="1386" y="15462"/>
                  </a:cubicBezTo>
                  <a:cubicBezTo>
                    <a:pt x="1256" y="15488"/>
                    <a:pt x="1135" y="15531"/>
                    <a:pt x="1023" y="15600"/>
                  </a:cubicBezTo>
                  <a:cubicBezTo>
                    <a:pt x="971" y="15626"/>
                    <a:pt x="988" y="15696"/>
                    <a:pt x="1040" y="15704"/>
                  </a:cubicBezTo>
                  <a:cubicBezTo>
                    <a:pt x="1083" y="15722"/>
                    <a:pt x="1135" y="15739"/>
                    <a:pt x="1153" y="15800"/>
                  </a:cubicBezTo>
                  <a:cubicBezTo>
                    <a:pt x="1161" y="15817"/>
                    <a:pt x="1153" y="15843"/>
                    <a:pt x="1161" y="15869"/>
                  </a:cubicBezTo>
                  <a:cubicBezTo>
                    <a:pt x="1187" y="15904"/>
                    <a:pt x="1230" y="15921"/>
                    <a:pt x="1274" y="15921"/>
                  </a:cubicBezTo>
                  <a:cubicBezTo>
                    <a:pt x="1360" y="15921"/>
                    <a:pt x="1447" y="15938"/>
                    <a:pt x="1534" y="15982"/>
                  </a:cubicBezTo>
                  <a:cubicBezTo>
                    <a:pt x="1612" y="16016"/>
                    <a:pt x="1681" y="16077"/>
                    <a:pt x="1733" y="16146"/>
                  </a:cubicBezTo>
                  <a:cubicBezTo>
                    <a:pt x="1776" y="16224"/>
                    <a:pt x="1698" y="16293"/>
                    <a:pt x="1733" y="16363"/>
                  </a:cubicBezTo>
                  <a:cubicBezTo>
                    <a:pt x="1759" y="16406"/>
                    <a:pt x="1811" y="16397"/>
                    <a:pt x="1846" y="16432"/>
                  </a:cubicBezTo>
                  <a:cubicBezTo>
                    <a:pt x="1872" y="16467"/>
                    <a:pt x="1828" y="16640"/>
                    <a:pt x="1820" y="16692"/>
                  </a:cubicBezTo>
                  <a:cubicBezTo>
                    <a:pt x="1811" y="16796"/>
                    <a:pt x="1794" y="16891"/>
                    <a:pt x="1776" y="16995"/>
                  </a:cubicBezTo>
                  <a:cubicBezTo>
                    <a:pt x="1754" y="17077"/>
                    <a:pt x="1706" y="17197"/>
                    <a:pt x="1617" y="17197"/>
                  </a:cubicBezTo>
                  <a:cubicBezTo>
                    <a:pt x="1602" y="17197"/>
                    <a:pt x="1586" y="17193"/>
                    <a:pt x="1568" y="17186"/>
                  </a:cubicBezTo>
                  <a:cubicBezTo>
                    <a:pt x="1516" y="17151"/>
                    <a:pt x="1464" y="17117"/>
                    <a:pt x="1404" y="17091"/>
                  </a:cubicBezTo>
                  <a:cubicBezTo>
                    <a:pt x="1385" y="17087"/>
                    <a:pt x="1365" y="17085"/>
                    <a:pt x="1344" y="17085"/>
                  </a:cubicBezTo>
                  <a:cubicBezTo>
                    <a:pt x="1307" y="17085"/>
                    <a:pt x="1269" y="17091"/>
                    <a:pt x="1230" y="17108"/>
                  </a:cubicBezTo>
                  <a:cubicBezTo>
                    <a:pt x="1212" y="17114"/>
                    <a:pt x="1193" y="17117"/>
                    <a:pt x="1173" y="17117"/>
                  </a:cubicBezTo>
                  <a:cubicBezTo>
                    <a:pt x="1138" y="17117"/>
                    <a:pt x="1103" y="17107"/>
                    <a:pt x="1075" y="17091"/>
                  </a:cubicBezTo>
                  <a:cubicBezTo>
                    <a:pt x="1049" y="17073"/>
                    <a:pt x="1014" y="17065"/>
                    <a:pt x="988" y="17056"/>
                  </a:cubicBezTo>
                  <a:cubicBezTo>
                    <a:pt x="949" y="17052"/>
                    <a:pt x="912" y="17049"/>
                    <a:pt x="876" y="17049"/>
                  </a:cubicBezTo>
                  <a:cubicBezTo>
                    <a:pt x="841" y="17049"/>
                    <a:pt x="806" y="17052"/>
                    <a:pt x="771" y="17056"/>
                  </a:cubicBezTo>
                  <a:cubicBezTo>
                    <a:pt x="743" y="17059"/>
                    <a:pt x="713" y="17061"/>
                    <a:pt x="684" y="17061"/>
                  </a:cubicBezTo>
                  <a:cubicBezTo>
                    <a:pt x="632" y="17061"/>
                    <a:pt x="581" y="17055"/>
                    <a:pt x="537" y="17039"/>
                  </a:cubicBezTo>
                  <a:cubicBezTo>
                    <a:pt x="516" y="17033"/>
                    <a:pt x="495" y="17030"/>
                    <a:pt x="474" y="17030"/>
                  </a:cubicBezTo>
                  <a:cubicBezTo>
                    <a:pt x="341" y="17030"/>
                    <a:pt x="216" y="17136"/>
                    <a:pt x="104" y="17203"/>
                  </a:cubicBezTo>
                  <a:cubicBezTo>
                    <a:pt x="70" y="17220"/>
                    <a:pt x="61" y="17264"/>
                    <a:pt x="87" y="17298"/>
                  </a:cubicBezTo>
                  <a:lnTo>
                    <a:pt x="208" y="17420"/>
                  </a:lnTo>
                  <a:cubicBezTo>
                    <a:pt x="200" y="17463"/>
                    <a:pt x="208" y="17506"/>
                    <a:pt x="226" y="17550"/>
                  </a:cubicBezTo>
                  <a:cubicBezTo>
                    <a:pt x="148" y="17654"/>
                    <a:pt x="200" y="17766"/>
                    <a:pt x="200" y="17896"/>
                  </a:cubicBezTo>
                  <a:cubicBezTo>
                    <a:pt x="182" y="18078"/>
                    <a:pt x="122" y="18260"/>
                    <a:pt x="9" y="18416"/>
                  </a:cubicBezTo>
                  <a:cubicBezTo>
                    <a:pt x="0" y="18433"/>
                    <a:pt x="0" y="18468"/>
                    <a:pt x="18" y="18485"/>
                  </a:cubicBezTo>
                  <a:cubicBezTo>
                    <a:pt x="70" y="18537"/>
                    <a:pt x="191" y="18555"/>
                    <a:pt x="191" y="18624"/>
                  </a:cubicBezTo>
                  <a:cubicBezTo>
                    <a:pt x="191" y="18676"/>
                    <a:pt x="182" y="18728"/>
                    <a:pt x="165" y="18780"/>
                  </a:cubicBezTo>
                  <a:lnTo>
                    <a:pt x="122" y="18962"/>
                  </a:lnTo>
                  <a:cubicBezTo>
                    <a:pt x="113" y="19005"/>
                    <a:pt x="139" y="19040"/>
                    <a:pt x="182" y="19040"/>
                  </a:cubicBezTo>
                  <a:cubicBezTo>
                    <a:pt x="200" y="19042"/>
                    <a:pt x="218" y="19043"/>
                    <a:pt x="235" y="19043"/>
                  </a:cubicBezTo>
                  <a:cubicBezTo>
                    <a:pt x="371" y="19043"/>
                    <a:pt x="498" y="18985"/>
                    <a:pt x="598" y="18893"/>
                  </a:cubicBezTo>
                  <a:cubicBezTo>
                    <a:pt x="659" y="18927"/>
                    <a:pt x="685" y="19031"/>
                    <a:pt x="711" y="19092"/>
                  </a:cubicBezTo>
                  <a:cubicBezTo>
                    <a:pt x="737" y="19170"/>
                    <a:pt x="806" y="19222"/>
                    <a:pt x="884" y="19248"/>
                  </a:cubicBezTo>
                  <a:cubicBezTo>
                    <a:pt x="888" y="19249"/>
                    <a:pt x="893" y="19250"/>
                    <a:pt x="898" y="19250"/>
                  </a:cubicBezTo>
                  <a:cubicBezTo>
                    <a:pt x="921" y="19250"/>
                    <a:pt x="946" y="19233"/>
                    <a:pt x="953" y="19204"/>
                  </a:cubicBezTo>
                  <a:cubicBezTo>
                    <a:pt x="980" y="19150"/>
                    <a:pt x="1038" y="19136"/>
                    <a:pt x="1099" y="19136"/>
                  </a:cubicBezTo>
                  <a:cubicBezTo>
                    <a:pt x="1155" y="19136"/>
                    <a:pt x="1215" y="19148"/>
                    <a:pt x="1256" y="19152"/>
                  </a:cubicBezTo>
                  <a:cubicBezTo>
                    <a:pt x="1270" y="19154"/>
                    <a:pt x="1284" y="19155"/>
                    <a:pt x="1298" y="19155"/>
                  </a:cubicBezTo>
                  <a:cubicBezTo>
                    <a:pt x="1362" y="19155"/>
                    <a:pt x="1425" y="19139"/>
                    <a:pt x="1482" y="19118"/>
                  </a:cubicBezTo>
                  <a:cubicBezTo>
                    <a:pt x="1594" y="19066"/>
                    <a:pt x="1690" y="18979"/>
                    <a:pt x="1750" y="18867"/>
                  </a:cubicBezTo>
                  <a:cubicBezTo>
                    <a:pt x="1837" y="18867"/>
                    <a:pt x="1924" y="18858"/>
                    <a:pt x="2002" y="18849"/>
                  </a:cubicBezTo>
                  <a:cubicBezTo>
                    <a:pt x="2045" y="18832"/>
                    <a:pt x="2062" y="18780"/>
                    <a:pt x="2028" y="18745"/>
                  </a:cubicBezTo>
                  <a:cubicBezTo>
                    <a:pt x="1984" y="18693"/>
                    <a:pt x="2175" y="18555"/>
                    <a:pt x="2201" y="18511"/>
                  </a:cubicBezTo>
                  <a:cubicBezTo>
                    <a:pt x="2209" y="18477"/>
                    <a:pt x="2201" y="18442"/>
                    <a:pt x="2175" y="18425"/>
                  </a:cubicBezTo>
                  <a:cubicBezTo>
                    <a:pt x="2045" y="18364"/>
                    <a:pt x="2209" y="18208"/>
                    <a:pt x="2253" y="18147"/>
                  </a:cubicBezTo>
                  <a:cubicBezTo>
                    <a:pt x="2287" y="18113"/>
                    <a:pt x="2305" y="18078"/>
                    <a:pt x="2322" y="18035"/>
                  </a:cubicBezTo>
                  <a:cubicBezTo>
                    <a:pt x="2339" y="17992"/>
                    <a:pt x="2331" y="17931"/>
                    <a:pt x="2365" y="17888"/>
                  </a:cubicBezTo>
                  <a:cubicBezTo>
                    <a:pt x="2417" y="17853"/>
                    <a:pt x="2461" y="17827"/>
                    <a:pt x="2521" y="17810"/>
                  </a:cubicBezTo>
                  <a:cubicBezTo>
                    <a:pt x="2573" y="17784"/>
                    <a:pt x="2625" y="17758"/>
                    <a:pt x="2669" y="17723"/>
                  </a:cubicBezTo>
                  <a:cubicBezTo>
                    <a:pt x="2738" y="17680"/>
                    <a:pt x="2799" y="17619"/>
                    <a:pt x="2842" y="17541"/>
                  </a:cubicBezTo>
                  <a:cubicBezTo>
                    <a:pt x="2859" y="17506"/>
                    <a:pt x="2868" y="17472"/>
                    <a:pt x="2877" y="17437"/>
                  </a:cubicBezTo>
                  <a:cubicBezTo>
                    <a:pt x="2885" y="17385"/>
                    <a:pt x="2868" y="17307"/>
                    <a:pt x="2920" y="17272"/>
                  </a:cubicBezTo>
                  <a:cubicBezTo>
                    <a:pt x="2980" y="17246"/>
                    <a:pt x="3076" y="17272"/>
                    <a:pt x="3136" y="17220"/>
                  </a:cubicBezTo>
                  <a:cubicBezTo>
                    <a:pt x="3162" y="17212"/>
                    <a:pt x="3188" y="17160"/>
                    <a:pt x="3206" y="17151"/>
                  </a:cubicBezTo>
                  <a:cubicBezTo>
                    <a:pt x="3214" y="17160"/>
                    <a:pt x="3223" y="17168"/>
                    <a:pt x="3223" y="17168"/>
                  </a:cubicBezTo>
                  <a:cubicBezTo>
                    <a:pt x="3307" y="17222"/>
                    <a:pt x="3395" y="17272"/>
                    <a:pt x="3484" y="17272"/>
                  </a:cubicBezTo>
                  <a:cubicBezTo>
                    <a:pt x="3524" y="17272"/>
                    <a:pt x="3564" y="17262"/>
                    <a:pt x="3604" y="17238"/>
                  </a:cubicBezTo>
                  <a:cubicBezTo>
                    <a:pt x="3682" y="17194"/>
                    <a:pt x="3726" y="17134"/>
                    <a:pt x="3812" y="17117"/>
                  </a:cubicBezTo>
                  <a:cubicBezTo>
                    <a:pt x="3873" y="17117"/>
                    <a:pt x="3925" y="17099"/>
                    <a:pt x="3977" y="17065"/>
                  </a:cubicBezTo>
                  <a:cubicBezTo>
                    <a:pt x="4037" y="17013"/>
                    <a:pt x="4037" y="16917"/>
                    <a:pt x="4133" y="16917"/>
                  </a:cubicBezTo>
                  <a:cubicBezTo>
                    <a:pt x="4167" y="16917"/>
                    <a:pt x="4202" y="16926"/>
                    <a:pt x="4228" y="16935"/>
                  </a:cubicBezTo>
                  <a:cubicBezTo>
                    <a:pt x="4254" y="16943"/>
                    <a:pt x="4271" y="16952"/>
                    <a:pt x="4297" y="16969"/>
                  </a:cubicBezTo>
                  <a:cubicBezTo>
                    <a:pt x="4323" y="16969"/>
                    <a:pt x="4341" y="17004"/>
                    <a:pt x="4332" y="17030"/>
                  </a:cubicBezTo>
                  <a:cubicBezTo>
                    <a:pt x="4341" y="17082"/>
                    <a:pt x="4358" y="17117"/>
                    <a:pt x="4393" y="17160"/>
                  </a:cubicBezTo>
                  <a:cubicBezTo>
                    <a:pt x="4427" y="17194"/>
                    <a:pt x="4479" y="17220"/>
                    <a:pt x="4523" y="17264"/>
                  </a:cubicBezTo>
                  <a:cubicBezTo>
                    <a:pt x="4557" y="17307"/>
                    <a:pt x="4557" y="17376"/>
                    <a:pt x="4583" y="17428"/>
                  </a:cubicBezTo>
                  <a:cubicBezTo>
                    <a:pt x="4627" y="17480"/>
                    <a:pt x="4679" y="17524"/>
                    <a:pt x="4730" y="17550"/>
                  </a:cubicBezTo>
                  <a:cubicBezTo>
                    <a:pt x="4886" y="17654"/>
                    <a:pt x="5034" y="17766"/>
                    <a:pt x="5172" y="17888"/>
                  </a:cubicBezTo>
                  <a:cubicBezTo>
                    <a:pt x="5320" y="18000"/>
                    <a:pt x="5450" y="18130"/>
                    <a:pt x="5562" y="18269"/>
                  </a:cubicBezTo>
                  <a:cubicBezTo>
                    <a:pt x="5657" y="18407"/>
                    <a:pt x="5519" y="18563"/>
                    <a:pt x="5510" y="18711"/>
                  </a:cubicBezTo>
                  <a:cubicBezTo>
                    <a:pt x="5510" y="18750"/>
                    <a:pt x="5540" y="18775"/>
                    <a:pt x="5573" y="18775"/>
                  </a:cubicBezTo>
                  <a:cubicBezTo>
                    <a:pt x="5590" y="18775"/>
                    <a:pt x="5608" y="18769"/>
                    <a:pt x="5623" y="18754"/>
                  </a:cubicBezTo>
                  <a:cubicBezTo>
                    <a:pt x="5692" y="18685"/>
                    <a:pt x="5770" y="18615"/>
                    <a:pt x="5848" y="18546"/>
                  </a:cubicBezTo>
                  <a:cubicBezTo>
                    <a:pt x="5891" y="18494"/>
                    <a:pt x="5952" y="18442"/>
                    <a:pt x="5952" y="18373"/>
                  </a:cubicBezTo>
                  <a:cubicBezTo>
                    <a:pt x="5952" y="18303"/>
                    <a:pt x="5857" y="18260"/>
                    <a:pt x="5874" y="18191"/>
                  </a:cubicBezTo>
                  <a:cubicBezTo>
                    <a:pt x="5883" y="18165"/>
                    <a:pt x="5891" y="18147"/>
                    <a:pt x="5909" y="18121"/>
                  </a:cubicBezTo>
                  <a:cubicBezTo>
                    <a:pt x="5914" y="18098"/>
                    <a:pt x="5924" y="18087"/>
                    <a:pt x="5938" y="18087"/>
                  </a:cubicBezTo>
                  <a:cubicBezTo>
                    <a:pt x="5944" y="18087"/>
                    <a:pt x="5952" y="18090"/>
                    <a:pt x="5961" y="18095"/>
                  </a:cubicBezTo>
                  <a:cubicBezTo>
                    <a:pt x="6004" y="18113"/>
                    <a:pt x="6047" y="18130"/>
                    <a:pt x="6082" y="18156"/>
                  </a:cubicBezTo>
                  <a:cubicBezTo>
                    <a:pt x="6092" y="18162"/>
                    <a:pt x="6103" y="18165"/>
                    <a:pt x="6113" y="18165"/>
                  </a:cubicBezTo>
                  <a:cubicBezTo>
                    <a:pt x="6160" y="18165"/>
                    <a:pt x="6194" y="18104"/>
                    <a:pt x="6151" y="18061"/>
                  </a:cubicBezTo>
                  <a:cubicBezTo>
                    <a:pt x="6091" y="17983"/>
                    <a:pt x="6021" y="17914"/>
                    <a:pt x="5935" y="17862"/>
                  </a:cubicBezTo>
                  <a:cubicBezTo>
                    <a:pt x="5900" y="17836"/>
                    <a:pt x="5857" y="17810"/>
                    <a:pt x="5805" y="17792"/>
                  </a:cubicBezTo>
                  <a:cubicBezTo>
                    <a:pt x="5779" y="17784"/>
                    <a:pt x="5631" y="17732"/>
                    <a:pt x="5692" y="17680"/>
                  </a:cubicBezTo>
                  <a:cubicBezTo>
                    <a:pt x="5727" y="17645"/>
                    <a:pt x="5709" y="17593"/>
                    <a:pt x="5666" y="17576"/>
                  </a:cubicBezTo>
                  <a:cubicBezTo>
                    <a:pt x="5536" y="17541"/>
                    <a:pt x="5415" y="17489"/>
                    <a:pt x="5302" y="17420"/>
                  </a:cubicBezTo>
                  <a:cubicBezTo>
                    <a:pt x="5198" y="17350"/>
                    <a:pt x="5138" y="17238"/>
                    <a:pt x="5129" y="17117"/>
                  </a:cubicBezTo>
                  <a:cubicBezTo>
                    <a:pt x="5112" y="17030"/>
                    <a:pt x="5051" y="16961"/>
                    <a:pt x="4973" y="16926"/>
                  </a:cubicBezTo>
                  <a:cubicBezTo>
                    <a:pt x="4826" y="16857"/>
                    <a:pt x="4860" y="16709"/>
                    <a:pt x="4895" y="16571"/>
                  </a:cubicBezTo>
                  <a:lnTo>
                    <a:pt x="5077" y="16484"/>
                  </a:lnTo>
                  <a:cubicBezTo>
                    <a:pt x="5086" y="16527"/>
                    <a:pt x="5086" y="16571"/>
                    <a:pt x="5077" y="16605"/>
                  </a:cubicBezTo>
                  <a:cubicBezTo>
                    <a:pt x="5068" y="16640"/>
                    <a:pt x="5086" y="16675"/>
                    <a:pt x="5120" y="16683"/>
                  </a:cubicBezTo>
                  <a:cubicBezTo>
                    <a:pt x="5151" y="16689"/>
                    <a:pt x="5186" y="16696"/>
                    <a:pt x="5225" y="16696"/>
                  </a:cubicBezTo>
                  <a:cubicBezTo>
                    <a:pt x="5242" y="16696"/>
                    <a:pt x="5259" y="16695"/>
                    <a:pt x="5276" y="16692"/>
                  </a:cubicBezTo>
                  <a:lnTo>
                    <a:pt x="5276" y="16692"/>
                  </a:lnTo>
                  <a:cubicBezTo>
                    <a:pt x="5259" y="16770"/>
                    <a:pt x="5294" y="16839"/>
                    <a:pt x="5354" y="16883"/>
                  </a:cubicBezTo>
                  <a:cubicBezTo>
                    <a:pt x="5372" y="16891"/>
                    <a:pt x="5389" y="16891"/>
                    <a:pt x="5406" y="16900"/>
                  </a:cubicBezTo>
                  <a:cubicBezTo>
                    <a:pt x="5441" y="16900"/>
                    <a:pt x="5476" y="16917"/>
                    <a:pt x="5502" y="16952"/>
                  </a:cubicBezTo>
                  <a:cubicBezTo>
                    <a:pt x="5536" y="16987"/>
                    <a:pt x="5580" y="17021"/>
                    <a:pt x="5623" y="17047"/>
                  </a:cubicBezTo>
                  <a:cubicBezTo>
                    <a:pt x="5744" y="17117"/>
                    <a:pt x="5865" y="17194"/>
                    <a:pt x="5978" y="17290"/>
                  </a:cubicBezTo>
                  <a:cubicBezTo>
                    <a:pt x="6065" y="17385"/>
                    <a:pt x="6160" y="17472"/>
                    <a:pt x="6264" y="17558"/>
                  </a:cubicBezTo>
                  <a:cubicBezTo>
                    <a:pt x="6307" y="17584"/>
                    <a:pt x="6359" y="17593"/>
                    <a:pt x="6411" y="17593"/>
                  </a:cubicBezTo>
                  <a:cubicBezTo>
                    <a:pt x="6420" y="17593"/>
                    <a:pt x="6437" y="17589"/>
                    <a:pt x="6452" y="17589"/>
                  </a:cubicBezTo>
                  <a:cubicBezTo>
                    <a:pt x="6468" y="17589"/>
                    <a:pt x="6480" y="17593"/>
                    <a:pt x="6480" y="17610"/>
                  </a:cubicBezTo>
                  <a:cubicBezTo>
                    <a:pt x="6480" y="17628"/>
                    <a:pt x="6429" y="17671"/>
                    <a:pt x="6420" y="17688"/>
                  </a:cubicBezTo>
                  <a:cubicBezTo>
                    <a:pt x="6385" y="17740"/>
                    <a:pt x="6403" y="17766"/>
                    <a:pt x="6403" y="17827"/>
                  </a:cubicBezTo>
                  <a:cubicBezTo>
                    <a:pt x="6403" y="17888"/>
                    <a:pt x="6359" y="17914"/>
                    <a:pt x="6359" y="17974"/>
                  </a:cubicBezTo>
                  <a:cubicBezTo>
                    <a:pt x="6359" y="18069"/>
                    <a:pt x="6455" y="18087"/>
                    <a:pt x="6489" y="18165"/>
                  </a:cubicBezTo>
                  <a:cubicBezTo>
                    <a:pt x="6506" y="18208"/>
                    <a:pt x="6463" y="18269"/>
                    <a:pt x="6472" y="18321"/>
                  </a:cubicBezTo>
                  <a:cubicBezTo>
                    <a:pt x="6489" y="18364"/>
                    <a:pt x="6515" y="18407"/>
                    <a:pt x="6558" y="18433"/>
                  </a:cubicBezTo>
                  <a:cubicBezTo>
                    <a:pt x="6619" y="18468"/>
                    <a:pt x="6680" y="18520"/>
                    <a:pt x="6723" y="18581"/>
                  </a:cubicBezTo>
                  <a:cubicBezTo>
                    <a:pt x="6749" y="18615"/>
                    <a:pt x="6766" y="18659"/>
                    <a:pt x="6749" y="18711"/>
                  </a:cubicBezTo>
                  <a:cubicBezTo>
                    <a:pt x="6749" y="18728"/>
                    <a:pt x="6732" y="18745"/>
                    <a:pt x="6732" y="18771"/>
                  </a:cubicBezTo>
                  <a:cubicBezTo>
                    <a:pt x="6732" y="18832"/>
                    <a:pt x="6792" y="18867"/>
                    <a:pt x="6844" y="18901"/>
                  </a:cubicBezTo>
                  <a:lnTo>
                    <a:pt x="7070" y="19074"/>
                  </a:lnTo>
                  <a:cubicBezTo>
                    <a:pt x="7077" y="19079"/>
                    <a:pt x="7085" y="19081"/>
                    <a:pt x="7093" y="19081"/>
                  </a:cubicBezTo>
                  <a:cubicBezTo>
                    <a:pt x="7114" y="19081"/>
                    <a:pt x="7135" y="19067"/>
                    <a:pt x="7148" y="19048"/>
                  </a:cubicBezTo>
                  <a:cubicBezTo>
                    <a:pt x="7200" y="18970"/>
                    <a:pt x="7217" y="18884"/>
                    <a:pt x="7200" y="18789"/>
                  </a:cubicBezTo>
                  <a:cubicBezTo>
                    <a:pt x="7278" y="18789"/>
                    <a:pt x="7355" y="18745"/>
                    <a:pt x="7390" y="18676"/>
                  </a:cubicBezTo>
                  <a:cubicBezTo>
                    <a:pt x="7433" y="18563"/>
                    <a:pt x="7399" y="18442"/>
                    <a:pt x="7312" y="18364"/>
                  </a:cubicBezTo>
                  <a:cubicBezTo>
                    <a:pt x="7269" y="18312"/>
                    <a:pt x="7182" y="18251"/>
                    <a:pt x="7174" y="18173"/>
                  </a:cubicBezTo>
                  <a:cubicBezTo>
                    <a:pt x="7165" y="18061"/>
                    <a:pt x="7252" y="18061"/>
                    <a:pt x="7330" y="18043"/>
                  </a:cubicBezTo>
                  <a:cubicBezTo>
                    <a:pt x="7407" y="18026"/>
                    <a:pt x="7459" y="17974"/>
                    <a:pt x="7485" y="17896"/>
                  </a:cubicBezTo>
                  <a:cubicBezTo>
                    <a:pt x="7542" y="17903"/>
                    <a:pt x="7605" y="17957"/>
                    <a:pt x="7669" y="17957"/>
                  </a:cubicBezTo>
                  <a:cubicBezTo>
                    <a:pt x="7683" y="17957"/>
                    <a:pt x="7697" y="17954"/>
                    <a:pt x="7711" y="17948"/>
                  </a:cubicBezTo>
                  <a:cubicBezTo>
                    <a:pt x="7737" y="17940"/>
                    <a:pt x="7763" y="17922"/>
                    <a:pt x="7771" y="17905"/>
                  </a:cubicBezTo>
                  <a:cubicBezTo>
                    <a:pt x="7813" y="17934"/>
                    <a:pt x="7858" y="17948"/>
                    <a:pt x="7905" y="17948"/>
                  </a:cubicBezTo>
                  <a:cubicBezTo>
                    <a:pt x="7927" y="17948"/>
                    <a:pt x="7949" y="17945"/>
                    <a:pt x="7971" y="17940"/>
                  </a:cubicBezTo>
                  <a:cubicBezTo>
                    <a:pt x="8014" y="17914"/>
                    <a:pt x="8049" y="17888"/>
                    <a:pt x="8075" y="17853"/>
                  </a:cubicBezTo>
                  <a:cubicBezTo>
                    <a:pt x="8116" y="17823"/>
                    <a:pt x="8169" y="17806"/>
                    <a:pt x="8221" y="17806"/>
                  </a:cubicBezTo>
                  <a:cubicBezTo>
                    <a:pt x="8245" y="17806"/>
                    <a:pt x="8269" y="17810"/>
                    <a:pt x="8291" y="17818"/>
                  </a:cubicBezTo>
                  <a:cubicBezTo>
                    <a:pt x="8300" y="17821"/>
                    <a:pt x="8309" y="17823"/>
                    <a:pt x="8316" y="17823"/>
                  </a:cubicBezTo>
                  <a:cubicBezTo>
                    <a:pt x="8374" y="17823"/>
                    <a:pt x="8389" y="17745"/>
                    <a:pt x="8343" y="17714"/>
                  </a:cubicBezTo>
                  <a:lnTo>
                    <a:pt x="8170" y="17584"/>
                  </a:lnTo>
                  <a:cubicBezTo>
                    <a:pt x="8135" y="17558"/>
                    <a:pt x="8109" y="17541"/>
                    <a:pt x="8083" y="17515"/>
                  </a:cubicBezTo>
                  <a:cubicBezTo>
                    <a:pt x="8083" y="17515"/>
                    <a:pt x="8101" y="17506"/>
                    <a:pt x="8118" y="17498"/>
                  </a:cubicBezTo>
                  <a:cubicBezTo>
                    <a:pt x="8187" y="17446"/>
                    <a:pt x="8239" y="17368"/>
                    <a:pt x="8248" y="17281"/>
                  </a:cubicBezTo>
                  <a:cubicBezTo>
                    <a:pt x="8265" y="17220"/>
                    <a:pt x="8308" y="17168"/>
                    <a:pt x="8360" y="17134"/>
                  </a:cubicBezTo>
                  <a:cubicBezTo>
                    <a:pt x="8395" y="17108"/>
                    <a:pt x="8421" y="17082"/>
                    <a:pt x="8438" y="17039"/>
                  </a:cubicBezTo>
                  <a:cubicBezTo>
                    <a:pt x="8456" y="17004"/>
                    <a:pt x="8456" y="16961"/>
                    <a:pt x="8438" y="16926"/>
                  </a:cubicBezTo>
                  <a:cubicBezTo>
                    <a:pt x="8430" y="16874"/>
                    <a:pt x="8378" y="16813"/>
                    <a:pt x="8430" y="16770"/>
                  </a:cubicBezTo>
                  <a:cubicBezTo>
                    <a:pt x="8473" y="16727"/>
                    <a:pt x="8577" y="16735"/>
                    <a:pt x="8620" y="16657"/>
                  </a:cubicBezTo>
                  <a:cubicBezTo>
                    <a:pt x="8646" y="16623"/>
                    <a:pt x="8620" y="16588"/>
                    <a:pt x="8638" y="16553"/>
                  </a:cubicBezTo>
                  <a:cubicBezTo>
                    <a:pt x="8646" y="16519"/>
                    <a:pt x="8707" y="16519"/>
                    <a:pt x="8724" y="16501"/>
                  </a:cubicBezTo>
                  <a:cubicBezTo>
                    <a:pt x="8828" y="16432"/>
                    <a:pt x="8837" y="16267"/>
                    <a:pt x="8924" y="16172"/>
                  </a:cubicBezTo>
                  <a:cubicBezTo>
                    <a:pt x="8950" y="16233"/>
                    <a:pt x="9002" y="16285"/>
                    <a:pt x="9071" y="16302"/>
                  </a:cubicBezTo>
                  <a:cubicBezTo>
                    <a:pt x="9080" y="16311"/>
                    <a:pt x="9097" y="16319"/>
                    <a:pt x="9114" y="16319"/>
                  </a:cubicBezTo>
                  <a:cubicBezTo>
                    <a:pt x="9120" y="16319"/>
                    <a:pt x="9125" y="16319"/>
                    <a:pt x="9130" y="16319"/>
                  </a:cubicBezTo>
                  <a:cubicBezTo>
                    <a:pt x="9203" y="16319"/>
                    <a:pt x="9280" y="16349"/>
                    <a:pt x="9349" y="16349"/>
                  </a:cubicBezTo>
                  <a:cubicBezTo>
                    <a:pt x="9401" y="16349"/>
                    <a:pt x="9448" y="16333"/>
                    <a:pt x="9487" y="16276"/>
                  </a:cubicBezTo>
                  <a:cubicBezTo>
                    <a:pt x="9487" y="16276"/>
                    <a:pt x="9487" y="16267"/>
                    <a:pt x="9487" y="16267"/>
                  </a:cubicBezTo>
                  <a:cubicBezTo>
                    <a:pt x="9495" y="16276"/>
                    <a:pt x="9504" y="16285"/>
                    <a:pt x="9513" y="16293"/>
                  </a:cubicBezTo>
                  <a:cubicBezTo>
                    <a:pt x="9543" y="16314"/>
                    <a:pt x="9577" y="16322"/>
                    <a:pt x="9609" y="16322"/>
                  </a:cubicBezTo>
                  <a:cubicBezTo>
                    <a:pt x="9633" y="16322"/>
                    <a:pt x="9656" y="16318"/>
                    <a:pt x="9677" y="16311"/>
                  </a:cubicBezTo>
                  <a:cubicBezTo>
                    <a:pt x="9703" y="16293"/>
                    <a:pt x="9729" y="16276"/>
                    <a:pt x="9755" y="16259"/>
                  </a:cubicBezTo>
                  <a:cubicBezTo>
                    <a:pt x="9790" y="16233"/>
                    <a:pt x="9790" y="16233"/>
                    <a:pt x="9825" y="16233"/>
                  </a:cubicBezTo>
                  <a:cubicBezTo>
                    <a:pt x="9851" y="16242"/>
                    <a:pt x="9859" y="16259"/>
                    <a:pt x="9877" y="16259"/>
                  </a:cubicBezTo>
                  <a:cubicBezTo>
                    <a:pt x="9903" y="16259"/>
                    <a:pt x="9929" y="16250"/>
                    <a:pt x="9955" y="16242"/>
                  </a:cubicBezTo>
                  <a:cubicBezTo>
                    <a:pt x="10041" y="16207"/>
                    <a:pt x="10119" y="16155"/>
                    <a:pt x="10214" y="16129"/>
                  </a:cubicBezTo>
                  <a:cubicBezTo>
                    <a:pt x="10292" y="16103"/>
                    <a:pt x="10370" y="16086"/>
                    <a:pt x="10448" y="16068"/>
                  </a:cubicBezTo>
                  <a:lnTo>
                    <a:pt x="10509" y="16129"/>
                  </a:lnTo>
                  <a:lnTo>
                    <a:pt x="10240" y="16397"/>
                  </a:lnTo>
                  <a:cubicBezTo>
                    <a:pt x="10206" y="16423"/>
                    <a:pt x="10214" y="16475"/>
                    <a:pt x="10249" y="16493"/>
                  </a:cubicBezTo>
                  <a:lnTo>
                    <a:pt x="10388" y="16597"/>
                  </a:lnTo>
                  <a:lnTo>
                    <a:pt x="10362" y="16614"/>
                  </a:lnTo>
                  <a:cubicBezTo>
                    <a:pt x="10344" y="16623"/>
                    <a:pt x="10327" y="16640"/>
                    <a:pt x="10327" y="16666"/>
                  </a:cubicBezTo>
                  <a:cubicBezTo>
                    <a:pt x="10292" y="17004"/>
                    <a:pt x="10604" y="17177"/>
                    <a:pt x="10881" y="17281"/>
                  </a:cubicBezTo>
                  <a:cubicBezTo>
                    <a:pt x="10830" y="17428"/>
                    <a:pt x="10925" y="17584"/>
                    <a:pt x="11029" y="17706"/>
                  </a:cubicBezTo>
                  <a:cubicBezTo>
                    <a:pt x="10871" y="17784"/>
                    <a:pt x="10719" y="17848"/>
                    <a:pt x="10549" y="17848"/>
                  </a:cubicBezTo>
                  <a:cubicBezTo>
                    <a:pt x="10494" y="17848"/>
                    <a:pt x="10438" y="17842"/>
                    <a:pt x="10379" y="17827"/>
                  </a:cubicBezTo>
                  <a:cubicBezTo>
                    <a:pt x="10253" y="17800"/>
                    <a:pt x="10126" y="17763"/>
                    <a:pt x="10000" y="17763"/>
                  </a:cubicBezTo>
                  <a:cubicBezTo>
                    <a:pt x="9962" y="17763"/>
                    <a:pt x="9923" y="17767"/>
                    <a:pt x="9885" y="17775"/>
                  </a:cubicBezTo>
                  <a:cubicBezTo>
                    <a:pt x="9894" y="17706"/>
                    <a:pt x="9877" y="17645"/>
                    <a:pt x="9842" y="17593"/>
                  </a:cubicBezTo>
                  <a:cubicBezTo>
                    <a:pt x="9816" y="17558"/>
                    <a:pt x="9781" y="17532"/>
                    <a:pt x="9738" y="17524"/>
                  </a:cubicBezTo>
                  <a:cubicBezTo>
                    <a:pt x="9733" y="17523"/>
                    <a:pt x="9728" y="17523"/>
                    <a:pt x="9723" y="17523"/>
                  </a:cubicBezTo>
                  <a:cubicBezTo>
                    <a:pt x="9674" y="17523"/>
                    <a:pt x="9655" y="17561"/>
                    <a:pt x="9599" y="17584"/>
                  </a:cubicBezTo>
                  <a:cubicBezTo>
                    <a:pt x="9560" y="17598"/>
                    <a:pt x="9520" y="17602"/>
                    <a:pt x="9478" y="17602"/>
                  </a:cubicBezTo>
                  <a:cubicBezTo>
                    <a:pt x="9419" y="17602"/>
                    <a:pt x="9359" y="17594"/>
                    <a:pt x="9301" y="17594"/>
                  </a:cubicBezTo>
                  <a:cubicBezTo>
                    <a:pt x="9273" y="17594"/>
                    <a:pt x="9245" y="17596"/>
                    <a:pt x="9218" y="17602"/>
                  </a:cubicBezTo>
                  <a:cubicBezTo>
                    <a:pt x="9131" y="17619"/>
                    <a:pt x="9062" y="17671"/>
                    <a:pt x="9019" y="17749"/>
                  </a:cubicBezTo>
                  <a:lnTo>
                    <a:pt x="8560" y="17792"/>
                  </a:lnTo>
                  <a:cubicBezTo>
                    <a:pt x="8484" y="17801"/>
                    <a:pt x="8482" y="17914"/>
                    <a:pt x="8552" y="17914"/>
                  </a:cubicBezTo>
                  <a:cubicBezTo>
                    <a:pt x="8554" y="17914"/>
                    <a:pt x="8557" y="17914"/>
                    <a:pt x="8560" y="17914"/>
                  </a:cubicBezTo>
                  <a:lnTo>
                    <a:pt x="8560" y="17914"/>
                  </a:lnTo>
                  <a:cubicBezTo>
                    <a:pt x="8525" y="17957"/>
                    <a:pt x="8482" y="18000"/>
                    <a:pt x="8430" y="18035"/>
                  </a:cubicBezTo>
                  <a:cubicBezTo>
                    <a:pt x="8372" y="18058"/>
                    <a:pt x="8310" y="18069"/>
                    <a:pt x="8248" y="18069"/>
                  </a:cubicBezTo>
                  <a:cubicBezTo>
                    <a:pt x="8216" y="18069"/>
                    <a:pt x="8184" y="18067"/>
                    <a:pt x="8153" y="18061"/>
                  </a:cubicBezTo>
                  <a:cubicBezTo>
                    <a:pt x="8134" y="18059"/>
                    <a:pt x="8116" y="18058"/>
                    <a:pt x="8097" y="18058"/>
                  </a:cubicBezTo>
                  <a:cubicBezTo>
                    <a:pt x="8038" y="18058"/>
                    <a:pt x="7978" y="18069"/>
                    <a:pt x="7919" y="18095"/>
                  </a:cubicBezTo>
                  <a:cubicBezTo>
                    <a:pt x="7893" y="18113"/>
                    <a:pt x="7884" y="18156"/>
                    <a:pt x="7901" y="18182"/>
                  </a:cubicBezTo>
                  <a:lnTo>
                    <a:pt x="7927" y="18234"/>
                  </a:lnTo>
                  <a:cubicBezTo>
                    <a:pt x="7858" y="18277"/>
                    <a:pt x="7823" y="18355"/>
                    <a:pt x="7849" y="18442"/>
                  </a:cubicBezTo>
                  <a:cubicBezTo>
                    <a:pt x="7880" y="18534"/>
                    <a:pt x="7965" y="18592"/>
                    <a:pt x="8062" y="18592"/>
                  </a:cubicBezTo>
                  <a:cubicBezTo>
                    <a:pt x="8075" y="18592"/>
                    <a:pt x="8088" y="18591"/>
                    <a:pt x="8101" y="18589"/>
                  </a:cubicBezTo>
                  <a:lnTo>
                    <a:pt x="8101" y="18589"/>
                  </a:lnTo>
                  <a:cubicBezTo>
                    <a:pt x="8092" y="18806"/>
                    <a:pt x="8274" y="18979"/>
                    <a:pt x="8482" y="19040"/>
                  </a:cubicBezTo>
                  <a:cubicBezTo>
                    <a:pt x="8588" y="19059"/>
                    <a:pt x="8694" y="19073"/>
                    <a:pt x="8800" y="19073"/>
                  </a:cubicBezTo>
                  <a:cubicBezTo>
                    <a:pt x="8841" y="19073"/>
                    <a:pt x="8882" y="19071"/>
                    <a:pt x="8924" y="19066"/>
                  </a:cubicBezTo>
                  <a:lnTo>
                    <a:pt x="9452" y="19057"/>
                  </a:lnTo>
                  <a:lnTo>
                    <a:pt x="9703" y="19057"/>
                  </a:lnTo>
                  <a:cubicBezTo>
                    <a:pt x="9721" y="19053"/>
                    <a:pt x="9740" y="19051"/>
                    <a:pt x="9761" y="19051"/>
                  </a:cubicBezTo>
                  <a:cubicBezTo>
                    <a:pt x="9781" y="19051"/>
                    <a:pt x="9803" y="19053"/>
                    <a:pt x="9825" y="19057"/>
                  </a:cubicBezTo>
                  <a:cubicBezTo>
                    <a:pt x="9885" y="19074"/>
                    <a:pt x="9859" y="19109"/>
                    <a:pt x="9833" y="19152"/>
                  </a:cubicBezTo>
                  <a:cubicBezTo>
                    <a:pt x="9764" y="19248"/>
                    <a:pt x="9729" y="19369"/>
                    <a:pt x="9738" y="19490"/>
                  </a:cubicBezTo>
                  <a:cubicBezTo>
                    <a:pt x="9747" y="19612"/>
                    <a:pt x="9799" y="19768"/>
                    <a:pt x="9712" y="19880"/>
                  </a:cubicBezTo>
                  <a:cubicBezTo>
                    <a:pt x="9677" y="19932"/>
                    <a:pt x="9617" y="19967"/>
                    <a:pt x="9582" y="20019"/>
                  </a:cubicBezTo>
                  <a:cubicBezTo>
                    <a:pt x="9556" y="20062"/>
                    <a:pt x="9539" y="20105"/>
                    <a:pt x="9530" y="20157"/>
                  </a:cubicBezTo>
                  <a:cubicBezTo>
                    <a:pt x="9521" y="20218"/>
                    <a:pt x="9513" y="20270"/>
                    <a:pt x="9495" y="20322"/>
                  </a:cubicBezTo>
                  <a:cubicBezTo>
                    <a:pt x="9452" y="20391"/>
                    <a:pt x="9383" y="20348"/>
                    <a:pt x="9322" y="20383"/>
                  </a:cubicBezTo>
                  <a:cubicBezTo>
                    <a:pt x="9270" y="20417"/>
                    <a:pt x="9270" y="20495"/>
                    <a:pt x="9305" y="20539"/>
                  </a:cubicBezTo>
                  <a:cubicBezTo>
                    <a:pt x="9305" y="20573"/>
                    <a:pt x="9331" y="20599"/>
                    <a:pt x="9365" y="20599"/>
                  </a:cubicBezTo>
                  <a:cubicBezTo>
                    <a:pt x="9599" y="20608"/>
                    <a:pt x="9712" y="20894"/>
                    <a:pt x="9556" y="21067"/>
                  </a:cubicBezTo>
                  <a:cubicBezTo>
                    <a:pt x="9513" y="21102"/>
                    <a:pt x="9539" y="21171"/>
                    <a:pt x="9599" y="21171"/>
                  </a:cubicBezTo>
                  <a:cubicBezTo>
                    <a:pt x="9669" y="21171"/>
                    <a:pt x="9738" y="21197"/>
                    <a:pt x="9799" y="21240"/>
                  </a:cubicBezTo>
                  <a:cubicBezTo>
                    <a:pt x="9764" y="21275"/>
                    <a:pt x="9747" y="21318"/>
                    <a:pt x="9747" y="21362"/>
                  </a:cubicBezTo>
                  <a:cubicBezTo>
                    <a:pt x="9738" y="21466"/>
                    <a:pt x="9799" y="21552"/>
                    <a:pt x="9885" y="21595"/>
                  </a:cubicBezTo>
                  <a:cubicBezTo>
                    <a:pt x="9937" y="21639"/>
                    <a:pt x="9998" y="21656"/>
                    <a:pt x="10058" y="21691"/>
                  </a:cubicBezTo>
                  <a:cubicBezTo>
                    <a:pt x="10119" y="21734"/>
                    <a:pt x="10180" y="21795"/>
                    <a:pt x="10223" y="21855"/>
                  </a:cubicBezTo>
                  <a:cubicBezTo>
                    <a:pt x="10301" y="21985"/>
                    <a:pt x="10362" y="22124"/>
                    <a:pt x="10440" y="22254"/>
                  </a:cubicBezTo>
                  <a:cubicBezTo>
                    <a:pt x="10596" y="22540"/>
                    <a:pt x="10760" y="22808"/>
                    <a:pt x="10942" y="23077"/>
                  </a:cubicBezTo>
                  <a:cubicBezTo>
                    <a:pt x="11037" y="23224"/>
                    <a:pt x="11133" y="23354"/>
                    <a:pt x="11228" y="23493"/>
                  </a:cubicBezTo>
                  <a:cubicBezTo>
                    <a:pt x="11271" y="23553"/>
                    <a:pt x="11323" y="23614"/>
                    <a:pt x="11367" y="23675"/>
                  </a:cubicBezTo>
                  <a:cubicBezTo>
                    <a:pt x="11410" y="23735"/>
                    <a:pt x="11479" y="23805"/>
                    <a:pt x="11462" y="23909"/>
                  </a:cubicBezTo>
                  <a:cubicBezTo>
                    <a:pt x="11436" y="24030"/>
                    <a:pt x="11445" y="24160"/>
                    <a:pt x="11488" y="24281"/>
                  </a:cubicBezTo>
                  <a:cubicBezTo>
                    <a:pt x="11540" y="24411"/>
                    <a:pt x="11627" y="24558"/>
                    <a:pt x="11557" y="24697"/>
                  </a:cubicBezTo>
                  <a:cubicBezTo>
                    <a:pt x="11531" y="24732"/>
                    <a:pt x="11557" y="24784"/>
                    <a:pt x="11609" y="24784"/>
                  </a:cubicBezTo>
                  <a:cubicBezTo>
                    <a:pt x="11774" y="24775"/>
                    <a:pt x="11947" y="24749"/>
                    <a:pt x="12112" y="24714"/>
                  </a:cubicBezTo>
                  <a:cubicBezTo>
                    <a:pt x="12268" y="24688"/>
                    <a:pt x="12424" y="24654"/>
                    <a:pt x="12580" y="24602"/>
                  </a:cubicBezTo>
                  <a:cubicBezTo>
                    <a:pt x="12709" y="24558"/>
                    <a:pt x="12839" y="24498"/>
                    <a:pt x="12952" y="24411"/>
                  </a:cubicBezTo>
                  <a:cubicBezTo>
                    <a:pt x="13082" y="24307"/>
                    <a:pt x="13195" y="24194"/>
                    <a:pt x="13359" y="24160"/>
                  </a:cubicBezTo>
                  <a:cubicBezTo>
                    <a:pt x="13506" y="24143"/>
                    <a:pt x="13636" y="24091"/>
                    <a:pt x="13766" y="24030"/>
                  </a:cubicBezTo>
                  <a:cubicBezTo>
                    <a:pt x="13888" y="23935"/>
                    <a:pt x="14009" y="23831"/>
                    <a:pt x="14113" y="23709"/>
                  </a:cubicBezTo>
                  <a:cubicBezTo>
                    <a:pt x="14330" y="23493"/>
                    <a:pt x="14598" y="23276"/>
                    <a:pt x="14763" y="22999"/>
                  </a:cubicBezTo>
                  <a:cubicBezTo>
                    <a:pt x="14797" y="22999"/>
                    <a:pt x="14841" y="22982"/>
                    <a:pt x="14867" y="22947"/>
                  </a:cubicBezTo>
                  <a:cubicBezTo>
                    <a:pt x="14893" y="22921"/>
                    <a:pt x="14945" y="22722"/>
                    <a:pt x="14962" y="22722"/>
                  </a:cubicBezTo>
                  <a:cubicBezTo>
                    <a:pt x="14968" y="22723"/>
                    <a:pt x="14974" y="22724"/>
                    <a:pt x="14980" y="22724"/>
                  </a:cubicBezTo>
                  <a:cubicBezTo>
                    <a:pt x="15008" y="22724"/>
                    <a:pt x="15033" y="22707"/>
                    <a:pt x="15040" y="22678"/>
                  </a:cubicBezTo>
                  <a:cubicBezTo>
                    <a:pt x="15057" y="22678"/>
                    <a:pt x="15075" y="22670"/>
                    <a:pt x="15083" y="22661"/>
                  </a:cubicBezTo>
                  <a:cubicBezTo>
                    <a:pt x="15127" y="22618"/>
                    <a:pt x="15153" y="22566"/>
                    <a:pt x="15161" y="22514"/>
                  </a:cubicBezTo>
                  <a:cubicBezTo>
                    <a:pt x="15170" y="22479"/>
                    <a:pt x="15153" y="22444"/>
                    <a:pt x="15118" y="22436"/>
                  </a:cubicBezTo>
                  <a:cubicBezTo>
                    <a:pt x="14988" y="22410"/>
                    <a:pt x="14945" y="22323"/>
                    <a:pt x="14884" y="22219"/>
                  </a:cubicBezTo>
                  <a:cubicBezTo>
                    <a:pt x="14858" y="22159"/>
                    <a:pt x="14797" y="22115"/>
                    <a:pt x="14737" y="22107"/>
                  </a:cubicBezTo>
                  <a:cubicBezTo>
                    <a:pt x="14659" y="22115"/>
                    <a:pt x="14589" y="22133"/>
                    <a:pt x="14520" y="22159"/>
                  </a:cubicBezTo>
                  <a:cubicBezTo>
                    <a:pt x="14513" y="22160"/>
                    <a:pt x="14506" y="22160"/>
                    <a:pt x="14500" y="22160"/>
                  </a:cubicBezTo>
                  <a:cubicBezTo>
                    <a:pt x="14392" y="22160"/>
                    <a:pt x="14406" y="22024"/>
                    <a:pt x="14373" y="21951"/>
                  </a:cubicBezTo>
                  <a:cubicBezTo>
                    <a:pt x="14340" y="21867"/>
                    <a:pt x="14281" y="21823"/>
                    <a:pt x="14219" y="21823"/>
                  </a:cubicBezTo>
                  <a:cubicBezTo>
                    <a:pt x="14165" y="21823"/>
                    <a:pt x="14110" y="21856"/>
                    <a:pt x="14070" y="21925"/>
                  </a:cubicBezTo>
                  <a:cubicBezTo>
                    <a:pt x="14061" y="21933"/>
                    <a:pt x="14052" y="21959"/>
                    <a:pt x="14044" y="21968"/>
                  </a:cubicBezTo>
                  <a:cubicBezTo>
                    <a:pt x="14035" y="21977"/>
                    <a:pt x="14018" y="21979"/>
                    <a:pt x="13999" y="21979"/>
                  </a:cubicBezTo>
                  <a:cubicBezTo>
                    <a:pt x="13981" y="21979"/>
                    <a:pt x="13961" y="21977"/>
                    <a:pt x="13948" y="21977"/>
                  </a:cubicBezTo>
                  <a:cubicBezTo>
                    <a:pt x="13914" y="21977"/>
                    <a:pt x="13870" y="21994"/>
                    <a:pt x="13836" y="22011"/>
                  </a:cubicBezTo>
                  <a:cubicBezTo>
                    <a:pt x="13799" y="22030"/>
                    <a:pt x="13686" y="22108"/>
                    <a:pt x="13613" y="22108"/>
                  </a:cubicBezTo>
                  <a:cubicBezTo>
                    <a:pt x="13582" y="22108"/>
                    <a:pt x="13558" y="22093"/>
                    <a:pt x="13550" y="22055"/>
                  </a:cubicBezTo>
                  <a:cubicBezTo>
                    <a:pt x="13540" y="22031"/>
                    <a:pt x="13518" y="22017"/>
                    <a:pt x="13495" y="22017"/>
                  </a:cubicBezTo>
                  <a:cubicBezTo>
                    <a:pt x="13476" y="22017"/>
                    <a:pt x="13458" y="22026"/>
                    <a:pt x="13446" y="22046"/>
                  </a:cubicBezTo>
                  <a:cubicBezTo>
                    <a:pt x="13412" y="22100"/>
                    <a:pt x="13337" y="22206"/>
                    <a:pt x="13264" y="22206"/>
                  </a:cubicBezTo>
                  <a:cubicBezTo>
                    <a:pt x="13243" y="22206"/>
                    <a:pt x="13223" y="22197"/>
                    <a:pt x="13203" y="22176"/>
                  </a:cubicBezTo>
                  <a:cubicBezTo>
                    <a:pt x="13169" y="22133"/>
                    <a:pt x="13151" y="22081"/>
                    <a:pt x="13143" y="22037"/>
                  </a:cubicBezTo>
                  <a:cubicBezTo>
                    <a:pt x="13125" y="21985"/>
                    <a:pt x="13108" y="21933"/>
                    <a:pt x="13082" y="21881"/>
                  </a:cubicBezTo>
                  <a:cubicBezTo>
                    <a:pt x="13021" y="21699"/>
                    <a:pt x="12961" y="21518"/>
                    <a:pt x="12874" y="21344"/>
                  </a:cubicBezTo>
                  <a:cubicBezTo>
                    <a:pt x="12848" y="21275"/>
                    <a:pt x="12805" y="21223"/>
                    <a:pt x="12753" y="21188"/>
                  </a:cubicBezTo>
                  <a:cubicBezTo>
                    <a:pt x="12683" y="21145"/>
                    <a:pt x="12588" y="21128"/>
                    <a:pt x="12536" y="21076"/>
                  </a:cubicBezTo>
                  <a:cubicBezTo>
                    <a:pt x="12476" y="20998"/>
                    <a:pt x="12493" y="20876"/>
                    <a:pt x="12580" y="20824"/>
                  </a:cubicBezTo>
                  <a:cubicBezTo>
                    <a:pt x="12606" y="20885"/>
                    <a:pt x="12666" y="20937"/>
                    <a:pt x="12735" y="20954"/>
                  </a:cubicBezTo>
                  <a:cubicBezTo>
                    <a:pt x="12754" y="20961"/>
                    <a:pt x="12772" y="20963"/>
                    <a:pt x="12791" y="20963"/>
                  </a:cubicBezTo>
                  <a:cubicBezTo>
                    <a:pt x="12843" y="20963"/>
                    <a:pt x="12897" y="20945"/>
                    <a:pt x="12954" y="20945"/>
                  </a:cubicBezTo>
                  <a:cubicBezTo>
                    <a:pt x="12962" y="20945"/>
                    <a:pt x="12970" y="20945"/>
                    <a:pt x="12978" y="20946"/>
                  </a:cubicBezTo>
                  <a:cubicBezTo>
                    <a:pt x="13082" y="20963"/>
                    <a:pt x="13091" y="21084"/>
                    <a:pt x="13134" y="21162"/>
                  </a:cubicBezTo>
                  <a:cubicBezTo>
                    <a:pt x="13281" y="21457"/>
                    <a:pt x="13662" y="21388"/>
                    <a:pt x="13922" y="21440"/>
                  </a:cubicBezTo>
                  <a:cubicBezTo>
                    <a:pt x="14130" y="21492"/>
                    <a:pt x="14338" y="21561"/>
                    <a:pt x="14537" y="21639"/>
                  </a:cubicBezTo>
                  <a:cubicBezTo>
                    <a:pt x="14745" y="21708"/>
                    <a:pt x="14936" y="21812"/>
                    <a:pt x="15144" y="21864"/>
                  </a:cubicBezTo>
                  <a:cubicBezTo>
                    <a:pt x="15482" y="21959"/>
                    <a:pt x="15880" y="21864"/>
                    <a:pt x="16201" y="22037"/>
                  </a:cubicBezTo>
                  <a:cubicBezTo>
                    <a:pt x="16345" y="22105"/>
                    <a:pt x="16456" y="22289"/>
                    <a:pt x="16631" y="22289"/>
                  </a:cubicBezTo>
                  <a:cubicBezTo>
                    <a:pt x="16635" y="22289"/>
                    <a:pt x="16639" y="22289"/>
                    <a:pt x="16643" y="22289"/>
                  </a:cubicBezTo>
                  <a:cubicBezTo>
                    <a:pt x="16672" y="22289"/>
                    <a:pt x="16702" y="22277"/>
                    <a:pt x="16730" y="22277"/>
                  </a:cubicBezTo>
                  <a:cubicBezTo>
                    <a:pt x="16751" y="22277"/>
                    <a:pt x="16771" y="22284"/>
                    <a:pt x="16790" y="22306"/>
                  </a:cubicBezTo>
                  <a:cubicBezTo>
                    <a:pt x="16825" y="22349"/>
                    <a:pt x="16851" y="22401"/>
                    <a:pt x="16868" y="22462"/>
                  </a:cubicBezTo>
                  <a:lnTo>
                    <a:pt x="17050" y="22800"/>
                  </a:lnTo>
                  <a:cubicBezTo>
                    <a:pt x="17059" y="22818"/>
                    <a:pt x="17076" y="22827"/>
                    <a:pt x="17095" y="22827"/>
                  </a:cubicBezTo>
                  <a:cubicBezTo>
                    <a:pt x="17111" y="22827"/>
                    <a:pt x="17129" y="22820"/>
                    <a:pt x="17145" y="22808"/>
                  </a:cubicBezTo>
                  <a:cubicBezTo>
                    <a:pt x="17180" y="22765"/>
                    <a:pt x="17223" y="22739"/>
                    <a:pt x="17275" y="22713"/>
                  </a:cubicBezTo>
                  <a:lnTo>
                    <a:pt x="17362" y="22869"/>
                  </a:lnTo>
                  <a:cubicBezTo>
                    <a:pt x="17372" y="22890"/>
                    <a:pt x="17395" y="22901"/>
                    <a:pt x="17418" y="22901"/>
                  </a:cubicBezTo>
                  <a:cubicBezTo>
                    <a:pt x="17432" y="22901"/>
                    <a:pt x="17447" y="22897"/>
                    <a:pt x="17457" y="22886"/>
                  </a:cubicBezTo>
                  <a:cubicBezTo>
                    <a:pt x="17522" y="22821"/>
                    <a:pt x="17632" y="22724"/>
                    <a:pt x="17725" y="22724"/>
                  </a:cubicBezTo>
                  <a:cubicBezTo>
                    <a:pt x="17768" y="22724"/>
                    <a:pt x="17808" y="22745"/>
                    <a:pt x="17838" y="22800"/>
                  </a:cubicBezTo>
                  <a:cubicBezTo>
                    <a:pt x="17907" y="22912"/>
                    <a:pt x="17881" y="23077"/>
                    <a:pt x="17890" y="23198"/>
                  </a:cubicBezTo>
                  <a:cubicBezTo>
                    <a:pt x="17916" y="23493"/>
                    <a:pt x="17968" y="23787"/>
                    <a:pt x="18063" y="24065"/>
                  </a:cubicBezTo>
                  <a:cubicBezTo>
                    <a:pt x="18237" y="24654"/>
                    <a:pt x="18514" y="25208"/>
                    <a:pt x="18696" y="25797"/>
                  </a:cubicBezTo>
                  <a:cubicBezTo>
                    <a:pt x="18703" y="25828"/>
                    <a:pt x="18728" y="25841"/>
                    <a:pt x="18753" y="25841"/>
                  </a:cubicBezTo>
                  <a:cubicBezTo>
                    <a:pt x="18784" y="25841"/>
                    <a:pt x="18817" y="25819"/>
                    <a:pt x="18817" y="25780"/>
                  </a:cubicBezTo>
                  <a:cubicBezTo>
                    <a:pt x="18826" y="25676"/>
                    <a:pt x="18964" y="25650"/>
                    <a:pt x="19042" y="25633"/>
                  </a:cubicBezTo>
                  <a:cubicBezTo>
                    <a:pt x="19112" y="25615"/>
                    <a:pt x="19172" y="25581"/>
                    <a:pt x="19224" y="25537"/>
                  </a:cubicBezTo>
                  <a:cubicBezTo>
                    <a:pt x="19311" y="25442"/>
                    <a:pt x="19363" y="25329"/>
                    <a:pt x="19380" y="25199"/>
                  </a:cubicBezTo>
                  <a:cubicBezTo>
                    <a:pt x="19441" y="24844"/>
                    <a:pt x="19484" y="24480"/>
                    <a:pt x="19502" y="24108"/>
                  </a:cubicBezTo>
                  <a:cubicBezTo>
                    <a:pt x="19531" y="24120"/>
                    <a:pt x="19561" y="24125"/>
                    <a:pt x="19591" y="24125"/>
                  </a:cubicBezTo>
                  <a:cubicBezTo>
                    <a:pt x="19693" y="24125"/>
                    <a:pt x="19787" y="24061"/>
                    <a:pt x="19813" y="23961"/>
                  </a:cubicBezTo>
                  <a:cubicBezTo>
                    <a:pt x="20030" y="23926"/>
                    <a:pt x="20160" y="23735"/>
                    <a:pt x="20351" y="23640"/>
                  </a:cubicBezTo>
                  <a:cubicBezTo>
                    <a:pt x="20455" y="23579"/>
                    <a:pt x="20584" y="23571"/>
                    <a:pt x="20680" y="23493"/>
                  </a:cubicBezTo>
                  <a:cubicBezTo>
                    <a:pt x="20758" y="23432"/>
                    <a:pt x="20810" y="23354"/>
                    <a:pt x="20844" y="23259"/>
                  </a:cubicBezTo>
                  <a:cubicBezTo>
                    <a:pt x="20879" y="23164"/>
                    <a:pt x="20922" y="23077"/>
                    <a:pt x="20966" y="22982"/>
                  </a:cubicBezTo>
                  <a:cubicBezTo>
                    <a:pt x="21027" y="22882"/>
                    <a:pt x="21136" y="22823"/>
                    <a:pt x="21251" y="22823"/>
                  </a:cubicBezTo>
                  <a:cubicBezTo>
                    <a:pt x="21265" y="22823"/>
                    <a:pt x="21280" y="22824"/>
                    <a:pt x="21295" y="22826"/>
                  </a:cubicBezTo>
                  <a:cubicBezTo>
                    <a:pt x="21315" y="22827"/>
                    <a:pt x="21335" y="22828"/>
                    <a:pt x="21354" y="22828"/>
                  </a:cubicBezTo>
                  <a:cubicBezTo>
                    <a:pt x="21551" y="22828"/>
                    <a:pt x="21743" y="22751"/>
                    <a:pt x="21893" y="22609"/>
                  </a:cubicBezTo>
                  <a:cubicBezTo>
                    <a:pt x="21927" y="22670"/>
                    <a:pt x="21936" y="22739"/>
                    <a:pt x="21919" y="22808"/>
                  </a:cubicBezTo>
                  <a:cubicBezTo>
                    <a:pt x="21910" y="22843"/>
                    <a:pt x="21927" y="22869"/>
                    <a:pt x="21962" y="22886"/>
                  </a:cubicBezTo>
                  <a:cubicBezTo>
                    <a:pt x="22075" y="22912"/>
                    <a:pt x="22161" y="22990"/>
                    <a:pt x="22213" y="23094"/>
                  </a:cubicBezTo>
                  <a:cubicBezTo>
                    <a:pt x="22291" y="23198"/>
                    <a:pt x="22369" y="23319"/>
                    <a:pt x="22438" y="23432"/>
                  </a:cubicBezTo>
                  <a:cubicBezTo>
                    <a:pt x="22560" y="23614"/>
                    <a:pt x="22724" y="23883"/>
                    <a:pt x="22542" y="24082"/>
                  </a:cubicBezTo>
                  <a:cubicBezTo>
                    <a:pt x="22499" y="24117"/>
                    <a:pt x="22525" y="24186"/>
                    <a:pt x="22586" y="24186"/>
                  </a:cubicBezTo>
                  <a:cubicBezTo>
                    <a:pt x="22768" y="24186"/>
                    <a:pt x="22950" y="24125"/>
                    <a:pt x="23097" y="24021"/>
                  </a:cubicBezTo>
                  <a:cubicBezTo>
                    <a:pt x="23114" y="24134"/>
                    <a:pt x="23166" y="24246"/>
                    <a:pt x="23227" y="24342"/>
                  </a:cubicBezTo>
                  <a:cubicBezTo>
                    <a:pt x="23270" y="24394"/>
                    <a:pt x="23322" y="24446"/>
                    <a:pt x="23374" y="24489"/>
                  </a:cubicBezTo>
                  <a:cubicBezTo>
                    <a:pt x="23452" y="24550"/>
                    <a:pt x="23539" y="24576"/>
                    <a:pt x="23565" y="24680"/>
                  </a:cubicBezTo>
                  <a:cubicBezTo>
                    <a:pt x="23573" y="24775"/>
                    <a:pt x="23573" y="24870"/>
                    <a:pt x="23565" y="24966"/>
                  </a:cubicBezTo>
                  <a:lnTo>
                    <a:pt x="23565" y="25295"/>
                  </a:lnTo>
                  <a:cubicBezTo>
                    <a:pt x="23565" y="25425"/>
                    <a:pt x="23539" y="25624"/>
                    <a:pt x="23383" y="25650"/>
                  </a:cubicBezTo>
                  <a:cubicBezTo>
                    <a:pt x="23339" y="25667"/>
                    <a:pt x="23331" y="25737"/>
                    <a:pt x="23374" y="25763"/>
                  </a:cubicBezTo>
                  <a:cubicBezTo>
                    <a:pt x="23504" y="25832"/>
                    <a:pt x="23591" y="25996"/>
                    <a:pt x="23669" y="26118"/>
                  </a:cubicBezTo>
                  <a:cubicBezTo>
                    <a:pt x="23764" y="26256"/>
                    <a:pt x="23851" y="26404"/>
                    <a:pt x="23929" y="26560"/>
                  </a:cubicBezTo>
                  <a:cubicBezTo>
                    <a:pt x="23981" y="26681"/>
                    <a:pt x="24006" y="26802"/>
                    <a:pt x="24145" y="26845"/>
                  </a:cubicBezTo>
                  <a:cubicBezTo>
                    <a:pt x="24214" y="26871"/>
                    <a:pt x="24284" y="26915"/>
                    <a:pt x="24327" y="26984"/>
                  </a:cubicBezTo>
                  <a:cubicBezTo>
                    <a:pt x="24353" y="27036"/>
                    <a:pt x="24396" y="27071"/>
                    <a:pt x="24440" y="27114"/>
                  </a:cubicBezTo>
                  <a:cubicBezTo>
                    <a:pt x="24480" y="27144"/>
                    <a:pt x="24543" y="27168"/>
                    <a:pt x="24603" y="27168"/>
                  </a:cubicBezTo>
                  <a:cubicBezTo>
                    <a:pt x="24646" y="27168"/>
                    <a:pt x="24688" y="27156"/>
                    <a:pt x="24717" y="27123"/>
                  </a:cubicBezTo>
                  <a:cubicBezTo>
                    <a:pt x="24786" y="27036"/>
                    <a:pt x="24769" y="26819"/>
                    <a:pt x="24743" y="26716"/>
                  </a:cubicBezTo>
                  <a:cubicBezTo>
                    <a:pt x="24674" y="26421"/>
                    <a:pt x="24422" y="26187"/>
                    <a:pt x="24232" y="25970"/>
                  </a:cubicBezTo>
                  <a:cubicBezTo>
                    <a:pt x="24154" y="25901"/>
                    <a:pt x="24093" y="25823"/>
                    <a:pt x="24032" y="25745"/>
                  </a:cubicBezTo>
                  <a:cubicBezTo>
                    <a:pt x="23972" y="25659"/>
                    <a:pt x="24015" y="25546"/>
                    <a:pt x="24041" y="25459"/>
                  </a:cubicBezTo>
                  <a:cubicBezTo>
                    <a:pt x="24093" y="25303"/>
                    <a:pt x="24171" y="25165"/>
                    <a:pt x="24284" y="25052"/>
                  </a:cubicBezTo>
                  <a:cubicBezTo>
                    <a:pt x="24320" y="25081"/>
                    <a:pt x="24361" y="25098"/>
                    <a:pt x="24404" y="25098"/>
                  </a:cubicBezTo>
                  <a:cubicBezTo>
                    <a:pt x="24413" y="25098"/>
                    <a:pt x="24422" y="25097"/>
                    <a:pt x="24431" y="25095"/>
                  </a:cubicBezTo>
                  <a:cubicBezTo>
                    <a:pt x="24544" y="25277"/>
                    <a:pt x="24682" y="25442"/>
                    <a:pt x="24847" y="25581"/>
                  </a:cubicBezTo>
                  <a:cubicBezTo>
                    <a:pt x="24856" y="25581"/>
                    <a:pt x="24856" y="25589"/>
                    <a:pt x="24864" y="25589"/>
                  </a:cubicBezTo>
                  <a:cubicBezTo>
                    <a:pt x="24873" y="25615"/>
                    <a:pt x="24890" y="25633"/>
                    <a:pt x="24916" y="25633"/>
                  </a:cubicBezTo>
                  <a:cubicBezTo>
                    <a:pt x="25029" y="25633"/>
                    <a:pt x="25089" y="25546"/>
                    <a:pt x="25141" y="25459"/>
                  </a:cubicBezTo>
                  <a:cubicBezTo>
                    <a:pt x="25193" y="25364"/>
                    <a:pt x="25280" y="25277"/>
                    <a:pt x="25375" y="25225"/>
                  </a:cubicBezTo>
                  <a:cubicBezTo>
                    <a:pt x="25566" y="25113"/>
                    <a:pt x="25782" y="25026"/>
                    <a:pt x="25808" y="24792"/>
                  </a:cubicBezTo>
                  <a:cubicBezTo>
                    <a:pt x="25826" y="24654"/>
                    <a:pt x="25800" y="24506"/>
                    <a:pt x="25739" y="24376"/>
                  </a:cubicBezTo>
                  <a:cubicBezTo>
                    <a:pt x="25696" y="24272"/>
                    <a:pt x="25592" y="24255"/>
                    <a:pt x="25505" y="24186"/>
                  </a:cubicBezTo>
                  <a:cubicBezTo>
                    <a:pt x="25436" y="24125"/>
                    <a:pt x="25436" y="24047"/>
                    <a:pt x="25410" y="23978"/>
                  </a:cubicBezTo>
                  <a:cubicBezTo>
                    <a:pt x="25384" y="23926"/>
                    <a:pt x="25358" y="23891"/>
                    <a:pt x="25315" y="23857"/>
                  </a:cubicBezTo>
                  <a:cubicBezTo>
                    <a:pt x="25263" y="23805"/>
                    <a:pt x="25185" y="23779"/>
                    <a:pt x="25107" y="23770"/>
                  </a:cubicBezTo>
                  <a:cubicBezTo>
                    <a:pt x="25115" y="23718"/>
                    <a:pt x="25107" y="23657"/>
                    <a:pt x="25081" y="23614"/>
                  </a:cubicBezTo>
                  <a:cubicBezTo>
                    <a:pt x="25037" y="23510"/>
                    <a:pt x="24890" y="23363"/>
                    <a:pt x="24942" y="23250"/>
                  </a:cubicBezTo>
                  <a:cubicBezTo>
                    <a:pt x="24985" y="23172"/>
                    <a:pt x="25133" y="23146"/>
                    <a:pt x="25202" y="23086"/>
                  </a:cubicBezTo>
                  <a:cubicBezTo>
                    <a:pt x="25254" y="23034"/>
                    <a:pt x="25297" y="22973"/>
                    <a:pt x="25323" y="22912"/>
                  </a:cubicBezTo>
                  <a:cubicBezTo>
                    <a:pt x="25355" y="22918"/>
                    <a:pt x="25388" y="22921"/>
                    <a:pt x="25420" y="22921"/>
                  </a:cubicBezTo>
                  <a:cubicBezTo>
                    <a:pt x="25537" y="22921"/>
                    <a:pt x="25653" y="22885"/>
                    <a:pt x="25748" y="22817"/>
                  </a:cubicBezTo>
                  <a:cubicBezTo>
                    <a:pt x="25765" y="22930"/>
                    <a:pt x="25817" y="23042"/>
                    <a:pt x="25904" y="23129"/>
                  </a:cubicBezTo>
                  <a:cubicBezTo>
                    <a:pt x="25919" y="23144"/>
                    <a:pt x="25937" y="23151"/>
                    <a:pt x="25955" y="23151"/>
                  </a:cubicBezTo>
                  <a:cubicBezTo>
                    <a:pt x="25987" y="23151"/>
                    <a:pt x="26016" y="23128"/>
                    <a:pt x="26016" y="23094"/>
                  </a:cubicBezTo>
                  <a:cubicBezTo>
                    <a:pt x="26025" y="22912"/>
                    <a:pt x="26164" y="22774"/>
                    <a:pt x="26337" y="22765"/>
                  </a:cubicBezTo>
                  <a:cubicBezTo>
                    <a:pt x="26450" y="22756"/>
                    <a:pt x="26580" y="22765"/>
                    <a:pt x="26666" y="22687"/>
                  </a:cubicBezTo>
                  <a:cubicBezTo>
                    <a:pt x="26701" y="22644"/>
                    <a:pt x="26744" y="22592"/>
                    <a:pt x="26770" y="22540"/>
                  </a:cubicBezTo>
                  <a:cubicBezTo>
                    <a:pt x="26805" y="22496"/>
                    <a:pt x="26850" y="22483"/>
                    <a:pt x="26898" y="22483"/>
                  </a:cubicBezTo>
                  <a:cubicBezTo>
                    <a:pt x="26946" y="22483"/>
                    <a:pt x="26995" y="22496"/>
                    <a:pt x="27039" y="22505"/>
                  </a:cubicBezTo>
                  <a:cubicBezTo>
                    <a:pt x="27061" y="22509"/>
                    <a:pt x="27084" y="22510"/>
                    <a:pt x="27106" y="22510"/>
                  </a:cubicBezTo>
                  <a:cubicBezTo>
                    <a:pt x="27196" y="22510"/>
                    <a:pt x="27283" y="22483"/>
                    <a:pt x="27359" y="22427"/>
                  </a:cubicBezTo>
                  <a:cubicBezTo>
                    <a:pt x="27437" y="22341"/>
                    <a:pt x="27515" y="22245"/>
                    <a:pt x="27576" y="22141"/>
                  </a:cubicBezTo>
                  <a:cubicBezTo>
                    <a:pt x="27619" y="22089"/>
                    <a:pt x="27671" y="22037"/>
                    <a:pt x="27732" y="22003"/>
                  </a:cubicBezTo>
                  <a:cubicBezTo>
                    <a:pt x="27810" y="21959"/>
                    <a:pt x="27888" y="21933"/>
                    <a:pt x="27948" y="21890"/>
                  </a:cubicBezTo>
                  <a:cubicBezTo>
                    <a:pt x="28052" y="21821"/>
                    <a:pt x="28113" y="21708"/>
                    <a:pt x="28096" y="21587"/>
                  </a:cubicBezTo>
                  <a:cubicBezTo>
                    <a:pt x="28087" y="21552"/>
                    <a:pt x="28061" y="21526"/>
                    <a:pt x="28052" y="21500"/>
                  </a:cubicBezTo>
                  <a:cubicBezTo>
                    <a:pt x="28044" y="21466"/>
                    <a:pt x="28070" y="21431"/>
                    <a:pt x="28104" y="21396"/>
                  </a:cubicBezTo>
                  <a:cubicBezTo>
                    <a:pt x="28122" y="21379"/>
                    <a:pt x="28148" y="21353"/>
                    <a:pt x="28182" y="21336"/>
                  </a:cubicBezTo>
                  <a:cubicBezTo>
                    <a:pt x="28189" y="21342"/>
                    <a:pt x="28198" y="21345"/>
                    <a:pt x="28208" y="21345"/>
                  </a:cubicBezTo>
                  <a:cubicBezTo>
                    <a:pt x="28224" y="21345"/>
                    <a:pt x="28241" y="21338"/>
                    <a:pt x="28252" y="21327"/>
                  </a:cubicBezTo>
                  <a:cubicBezTo>
                    <a:pt x="28269" y="21310"/>
                    <a:pt x="28286" y="21292"/>
                    <a:pt x="28312" y="21266"/>
                  </a:cubicBezTo>
                  <a:lnTo>
                    <a:pt x="28338" y="21258"/>
                  </a:lnTo>
                  <a:cubicBezTo>
                    <a:pt x="28364" y="21249"/>
                    <a:pt x="28382" y="21223"/>
                    <a:pt x="28382" y="21197"/>
                  </a:cubicBezTo>
                  <a:cubicBezTo>
                    <a:pt x="28442" y="21128"/>
                    <a:pt x="28494" y="21041"/>
                    <a:pt x="28520" y="20954"/>
                  </a:cubicBezTo>
                  <a:cubicBezTo>
                    <a:pt x="28537" y="20902"/>
                    <a:pt x="28520" y="20850"/>
                    <a:pt x="28485" y="20816"/>
                  </a:cubicBezTo>
                  <a:cubicBezTo>
                    <a:pt x="28442" y="20798"/>
                    <a:pt x="28407" y="20790"/>
                    <a:pt x="28364" y="20781"/>
                  </a:cubicBezTo>
                  <a:cubicBezTo>
                    <a:pt x="28364" y="20772"/>
                    <a:pt x="28364" y="20755"/>
                    <a:pt x="28373" y="20746"/>
                  </a:cubicBezTo>
                  <a:cubicBezTo>
                    <a:pt x="28373" y="20660"/>
                    <a:pt x="28321" y="20634"/>
                    <a:pt x="28269" y="20599"/>
                  </a:cubicBezTo>
                  <a:cubicBezTo>
                    <a:pt x="28364" y="20582"/>
                    <a:pt x="28433" y="20521"/>
                    <a:pt x="28468" y="20443"/>
                  </a:cubicBezTo>
                  <a:cubicBezTo>
                    <a:pt x="28494" y="20348"/>
                    <a:pt x="28442" y="20244"/>
                    <a:pt x="28347" y="20209"/>
                  </a:cubicBezTo>
                  <a:cubicBezTo>
                    <a:pt x="28321" y="20201"/>
                    <a:pt x="28295" y="20192"/>
                    <a:pt x="28269" y="20183"/>
                  </a:cubicBezTo>
                  <a:cubicBezTo>
                    <a:pt x="28217" y="20149"/>
                    <a:pt x="28234" y="20105"/>
                    <a:pt x="28243" y="20045"/>
                  </a:cubicBezTo>
                  <a:cubicBezTo>
                    <a:pt x="28260" y="19984"/>
                    <a:pt x="28260" y="19923"/>
                    <a:pt x="28252" y="19863"/>
                  </a:cubicBezTo>
                  <a:cubicBezTo>
                    <a:pt x="28243" y="19802"/>
                    <a:pt x="28226" y="19733"/>
                    <a:pt x="28182" y="19681"/>
                  </a:cubicBezTo>
                  <a:cubicBezTo>
                    <a:pt x="28148" y="19620"/>
                    <a:pt x="28078" y="19586"/>
                    <a:pt x="28044" y="19525"/>
                  </a:cubicBezTo>
                  <a:cubicBezTo>
                    <a:pt x="27896" y="19265"/>
                    <a:pt x="28685" y="19213"/>
                    <a:pt x="28615" y="18927"/>
                  </a:cubicBezTo>
                  <a:cubicBezTo>
                    <a:pt x="28598" y="18867"/>
                    <a:pt x="28546" y="18841"/>
                    <a:pt x="28503" y="18815"/>
                  </a:cubicBezTo>
                  <a:cubicBezTo>
                    <a:pt x="28442" y="18771"/>
                    <a:pt x="28382" y="18728"/>
                    <a:pt x="28312" y="18693"/>
                  </a:cubicBezTo>
                  <a:cubicBezTo>
                    <a:pt x="28285" y="18683"/>
                    <a:pt x="28255" y="18675"/>
                    <a:pt x="28226" y="18675"/>
                  </a:cubicBezTo>
                  <a:cubicBezTo>
                    <a:pt x="28208" y="18675"/>
                    <a:pt x="28190" y="18678"/>
                    <a:pt x="28174" y="18685"/>
                  </a:cubicBezTo>
                  <a:cubicBezTo>
                    <a:pt x="28139" y="18711"/>
                    <a:pt x="28113" y="18745"/>
                    <a:pt x="28096" y="18780"/>
                  </a:cubicBezTo>
                  <a:cubicBezTo>
                    <a:pt x="28070" y="18767"/>
                    <a:pt x="28045" y="18759"/>
                    <a:pt x="28016" y="18759"/>
                  </a:cubicBezTo>
                  <a:cubicBezTo>
                    <a:pt x="28006" y="18759"/>
                    <a:pt x="27995" y="18760"/>
                    <a:pt x="27983" y="18763"/>
                  </a:cubicBezTo>
                  <a:cubicBezTo>
                    <a:pt x="27940" y="18780"/>
                    <a:pt x="27922" y="18815"/>
                    <a:pt x="27896" y="18841"/>
                  </a:cubicBezTo>
                  <a:cubicBezTo>
                    <a:pt x="27864" y="18868"/>
                    <a:pt x="27821" y="18881"/>
                    <a:pt x="27779" y="18881"/>
                  </a:cubicBezTo>
                  <a:cubicBezTo>
                    <a:pt x="27754" y="18881"/>
                    <a:pt x="27729" y="18876"/>
                    <a:pt x="27706" y="18867"/>
                  </a:cubicBezTo>
                  <a:cubicBezTo>
                    <a:pt x="27697" y="18754"/>
                    <a:pt x="27636" y="18659"/>
                    <a:pt x="27550" y="18581"/>
                  </a:cubicBezTo>
                  <a:lnTo>
                    <a:pt x="27628" y="18581"/>
                  </a:lnTo>
                  <a:cubicBezTo>
                    <a:pt x="27671" y="18572"/>
                    <a:pt x="27706" y="18563"/>
                    <a:pt x="27740" y="18537"/>
                  </a:cubicBezTo>
                  <a:cubicBezTo>
                    <a:pt x="27810" y="18485"/>
                    <a:pt x="27870" y="18416"/>
                    <a:pt x="27922" y="18338"/>
                  </a:cubicBezTo>
                  <a:cubicBezTo>
                    <a:pt x="27948" y="18303"/>
                    <a:pt x="27974" y="18277"/>
                    <a:pt x="28009" y="18243"/>
                  </a:cubicBezTo>
                  <a:cubicBezTo>
                    <a:pt x="28042" y="18216"/>
                    <a:pt x="28085" y="18205"/>
                    <a:pt x="28131" y="18205"/>
                  </a:cubicBezTo>
                  <a:cubicBezTo>
                    <a:pt x="28145" y="18205"/>
                    <a:pt x="28159" y="18206"/>
                    <a:pt x="28174" y="18208"/>
                  </a:cubicBezTo>
                  <a:cubicBezTo>
                    <a:pt x="28208" y="18208"/>
                    <a:pt x="28243" y="18208"/>
                    <a:pt x="28278" y="18199"/>
                  </a:cubicBezTo>
                  <a:lnTo>
                    <a:pt x="28278" y="18199"/>
                  </a:lnTo>
                  <a:lnTo>
                    <a:pt x="28234" y="18381"/>
                  </a:lnTo>
                  <a:cubicBezTo>
                    <a:pt x="28226" y="18421"/>
                    <a:pt x="28255" y="18460"/>
                    <a:pt x="28299" y="18460"/>
                  </a:cubicBezTo>
                  <a:cubicBezTo>
                    <a:pt x="28303" y="18460"/>
                    <a:pt x="28308" y="18460"/>
                    <a:pt x="28312" y="18459"/>
                  </a:cubicBezTo>
                  <a:cubicBezTo>
                    <a:pt x="28442" y="18425"/>
                    <a:pt x="28485" y="18295"/>
                    <a:pt x="28598" y="18225"/>
                  </a:cubicBezTo>
                  <a:cubicBezTo>
                    <a:pt x="28711" y="18165"/>
                    <a:pt x="28849" y="18225"/>
                    <a:pt x="28936" y="18139"/>
                  </a:cubicBezTo>
                  <a:cubicBezTo>
                    <a:pt x="28988" y="18191"/>
                    <a:pt x="29023" y="18243"/>
                    <a:pt x="29049" y="18303"/>
                  </a:cubicBezTo>
                  <a:cubicBezTo>
                    <a:pt x="29083" y="18399"/>
                    <a:pt x="29049" y="18494"/>
                    <a:pt x="29075" y="18581"/>
                  </a:cubicBezTo>
                  <a:cubicBezTo>
                    <a:pt x="29101" y="18660"/>
                    <a:pt x="29172" y="18709"/>
                    <a:pt x="29251" y="18709"/>
                  </a:cubicBezTo>
                  <a:cubicBezTo>
                    <a:pt x="29275" y="18709"/>
                    <a:pt x="29301" y="18704"/>
                    <a:pt x="29326" y="18693"/>
                  </a:cubicBezTo>
                  <a:cubicBezTo>
                    <a:pt x="29412" y="18944"/>
                    <a:pt x="29412" y="19222"/>
                    <a:pt x="29326" y="19473"/>
                  </a:cubicBezTo>
                  <a:cubicBezTo>
                    <a:pt x="29317" y="19508"/>
                    <a:pt x="29343" y="19542"/>
                    <a:pt x="29386" y="19542"/>
                  </a:cubicBezTo>
                  <a:lnTo>
                    <a:pt x="29456" y="19551"/>
                  </a:lnTo>
                  <a:cubicBezTo>
                    <a:pt x="29480" y="19652"/>
                    <a:pt x="29568" y="19712"/>
                    <a:pt x="29661" y="19712"/>
                  </a:cubicBezTo>
                  <a:cubicBezTo>
                    <a:pt x="29704" y="19712"/>
                    <a:pt x="29747" y="19699"/>
                    <a:pt x="29785" y="19672"/>
                  </a:cubicBezTo>
                  <a:cubicBezTo>
                    <a:pt x="29828" y="19638"/>
                    <a:pt x="29837" y="19586"/>
                    <a:pt x="29889" y="19560"/>
                  </a:cubicBezTo>
                  <a:cubicBezTo>
                    <a:pt x="29941" y="19534"/>
                    <a:pt x="29984" y="19551"/>
                    <a:pt x="30036" y="19516"/>
                  </a:cubicBezTo>
                  <a:cubicBezTo>
                    <a:pt x="30088" y="19473"/>
                    <a:pt x="30123" y="19395"/>
                    <a:pt x="30132" y="19317"/>
                  </a:cubicBezTo>
                  <a:cubicBezTo>
                    <a:pt x="30132" y="19256"/>
                    <a:pt x="30157" y="19204"/>
                    <a:pt x="30192" y="19161"/>
                  </a:cubicBezTo>
                  <a:cubicBezTo>
                    <a:pt x="30227" y="19126"/>
                    <a:pt x="30253" y="19109"/>
                    <a:pt x="30261" y="19066"/>
                  </a:cubicBezTo>
                  <a:cubicBezTo>
                    <a:pt x="30279" y="18988"/>
                    <a:pt x="30218" y="18936"/>
                    <a:pt x="30157" y="18901"/>
                  </a:cubicBezTo>
                  <a:cubicBezTo>
                    <a:pt x="30106" y="18875"/>
                    <a:pt x="30045" y="18849"/>
                    <a:pt x="29993" y="18815"/>
                  </a:cubicBezTo>
                  <a:cubicBezTo>
                    <a:pt x="29984" y="18797"/>
                    <a:pt x="29967" y="18789"/>
                    <a:pt x="29958" y="18780"/>
                  </a:cubicBezTo>
                  <a:cubicBezTo>
                    <a:pt x="29941" y="18763"/>
                    <a:pt x="29924" y="18745"/>
                    <a:pt x="29906" y="18737"/>
                  </a:cubicBezTo>
                  <a:cubicBezTo>
                    <a:pt x="29898" y="18719"/>
                    <a:pt x="29889" y="18711"/>
                    <a:pt x="29880" y="18693"/>
                  </a:cubicBezTo>
                  <a:cubicBezTo>
                    <a:pt x="29837" y="18641"/>
                    <a:pt x="29837" y="18563"/>
                    <a:pt x="29880" y="18511"/>
                  </a:cubicBezTo>
                  <a:cubicBezTo>
                    <a:pt x="29898" y="18477"/>
                    <a:pt x="29898" y="18433"/>
                    <a:pt x="29889" y="18399"/>
                  </a:cubicBezTo>
                  <a:cubicBezTo>
                    <a:pt x="29941" y="18364"/>
                    <a:pt x="30002" y="18338"/>
                    <a:pt x="30036" y="18295"/>
                  </a:cubicBezTo>
                  <a:cubicBezTo>
                    <a:pt x="30140" y="18217"/>
                    <a:pt x="30209" y="18104"/>
                    <a:pt x="30244" y="17974"/>
                  </a:cubicBezTo>
                  <a:cubicBezTo>
                    <a:pt x="30296" y="17818"/>
                    <a:pt x="30365" y="17662"/>
                    <a:pt x="30461" y="17524"/>
                  </a:cubicBezTo>
                  <a:cubicBezTo>
                    <a:pt x="30508" y="17543"/>
                    <a:pt x="30557" y="17551"/>
                    <a:pt x="30607" y="17551"/>
                  </a:cubicBezTo>
                  <a:cubicBezTo>
                    <a:pt x="30782" y="17551"/>
                    <a:pt x="30961" y="17442"/>
                    <a:pt x="31076" y="17307"/>
                  </a:cubicBezTo>
                  <a:cubicBezTo>
                    <a:pt x="31171" y="17194"/>
                    <a:pt x="31249" y="17056"/>
                    <a:pt x="31344" y="16943"/>
                  </a:cubicBezTo>
                  <a:cubicBezTo>
                    <a:pt x="31448" y="16831"/>
                    <a:pt x="31578" y="16735"/>
                    <a:pt x="31717" y="16666"/>
                  </a:cubicBezTo>
                  <a:cubicBezTo>
                    <a:pt x="31942" y="16527"/>
                    <a:pt x="32107" y="16319"/>
                    <a:pt x="32176" y="16068"/>
                  </a:cubicBezTo>
                  <a:cubicBezTo>
                    <a:pt x="32228" y="15938"/>
                    <a:pt x="32263" y="15808"/>
                    <a:pt x="32315" y="15678"/>
                  </a:cubicBezTo>
                  <a:cubicBezTo>
                    <a:pt x="32375" y="15557"/>
                    <a:pt x="32445" y="15453"/>
                    <a:pt x="32540" y="15349"/>
                  </a:cubicBezTo>
                  <a:cubicBezTo>
                    <a:pt x="32653" y="15202"/>
                    <a:pt x="32575" y="15055"/>
                    <a:pt x="32566" y="14881"/>
                  </a:cubicBezTo>
                  <a:cubicBezTo>
                    <a:pt x="32549" y="14691"/>
                    <a:pt x="32583" y="14491"/>
                    <a:pt x="32661" y="14318"/>
                  </a:cubicBezTo>
                  <a:cubicBezTo>
                    <a:pt x="32679" y="14284"/>
                    <a:pt x="32670" y="14249"/>
                    <a:pt x="32644" y="14232"/>
                  </a:cubicBezTo>
                  <a:cubicBezTo>
                    <a:pt x="32497" y="14128"/>
                    <a:pt x="32505" y="13920"/>
                    <a:pt x="32436" y="13772"/>
                  </a:cubicBezTo>
                  <a:cubicBezTo>
                    <a:pt x="32395" y="13640"/>
                    <a:pt x="32274" y="13555"/>
                    <a:pt x="32143" y="13555"/>
                  </a:cubicBezTo>
                  <a:cubicBezTo>
                    <a:pt x="32137" y="13555"/>
                    <a:pt x="32130" y="13555"/>
                    <a:pt x="32124" y="13556"/>
                  </a:cubicBezTo>
                  <a:cubicBezTo>
                    <a:pt x="32081" y="13556"/>
                    <a:pt x="32055" y="13591"/>
                    <a:pt x="32063" y="13625"/>
                  </a:cubicBezTo>
                  <a:cubicBezTo>
                    <a:pt x="32072" y="13651"/>
                    <a:pt x="32072" y="13668"/>
                    <a:pt x="32063" y="13686"/>
                  </a:cubicBezTo>
                  <a:cubicBezTo>
                    <a:pt x="32037" y="13651"/>
                    <a:pt x="32003" y="13625"/>
                    <a:pt x="31968" y="13599"/>
                  </a:cubicBezTo>
                  <a:cubicBezTo>
                    <a:pt x="31961" y="13596"/>
                    <a:pt x="31951" y="13593"/>
                    <a:pt x="31940" y="13593"/>
                  </a:cubicBezTo>
                  <a:cubicBezTo>
                    <a:pt x="31925" y="13593"/>
                    <a:pt x="31909" y="13598"/>
                    <a:pt x="31899" y="13608"/>
                  </a:cubicBezTo>
                  <a:lnTo>
                    <a:pt x="31752" y="13764"/>
                  </a:lnTo>
                  <a:lnTo>
                    <a:pt x="31656" y="13565"/>
                  </a:lnTo>
                  <a:cubicBezTo>
                    <a:pt x="31642" y="13546"/>
                    <a:pt x="31623" y="13537"/>
                    <a:pt x="31604" y="13537"/>
                  </a:cubicBezTo>
                  <a:cubicBezTo>
                    <a:pt x="31586" y="13537"/>
                    <a:pt x="31568" y="13544"/>
                    <a:pt x="31552" y="13556"/>
                  </a:cubicBezTo>
                  <a:cubicBezTo>
                    <a:pt x="31518" y="13591"/>
                    <a:pt x="31466" y="13608"/>
                    <a:pt x="31414" y="13608"/>
                  </a:cubicBezTo>
                  <a:cubicBezTo>
                    <a:pt x="31431" y="13573"/>
                    <a:pt x="31440" y="13539"/>
                    <a:pt x="31431" y="13504"/>
                  </a:cubicBezTo>
                  <a:cubicBezTo>
                    <a:pt x="31431" y="13374"/>
                    <a:pt x="31327" y="13261"/>
                    <a:pt x="31431" y="13149"/>
                  </a:cubicBezTo>
                  <a:cubicBezTo>
                    <a:pt x="31509" y="13071"/>
                    <a:pt x="31604" y="13019"/>
                    <a:pt x="31700" y="12975"/>
                  </a:cubicBezTo>
                  <a:cubicBezTo>
                    <a:pt x="31812" y="12923"/>
                    <a:pt x="31916" y="12854"/>
                    <a:pt x="32020" y="12785"/>
                  </a:cubicBezTo>
                  <a:cubicBezTo>
                    <a:pt x="32401" y="12525"/>
                    <a:pt x="32731" y="12178"/>
                    <a:pt x="32964" y="11771"/>
                  </a:cubicBezTo>
                  <a:cubicBezTo>
                    <a:pt x="32974" y="11777"/>
                    <a:pt x="32984" y="11780"/>
                    <a:pt x="32994" y="11780"/>
                  </a:cubicBezTo>
                  <a:cubicBezTo>
                    <a:pt x="33013" y="11780"/>
                    <a:pt x="33031" y="11771"/>
                    <a:pt x="33042" y="11754"/>
                  </a:cubicBezTo>
                  <a:cubicBezTo>
                    <a:pt x="33074" y="11706"/>
                    <a:pt x="33122" y="11689"/>
                    <a:pt x="33177" y="11689"/>
                  </a:cubicBezTo>
                  <a:cubicBezTo>
                    <a:pt x="33302" y="11689"/>
                    <a:pt x="33463" y="11776"/>
                    <a:pt x="33554" y="11789"/>
                  </a:cubicBezTo>
                  <a:cubicBezTo>
                    <a:pt x="33571" y="11793"/>
                    <a:pt x="33590" y="11795"/>
                    <a:pt x="33609" y="11795"/>
                  </a:cubicBezTo>
                  <a:cubicBezTo>
                    <a:pt x="33663" y="11795"/>
                    <a:pt x="33719" y="11777"/>
                    <a:pt x="33770" y="11745"/>
                  </a:cubicBezTo>
                  <a:cubicBezTo>
                    <a:pt x="33839" y="11693"/>
                    <a:pt x="33874" y="11598"/>
                    <a:pt x="33961" y="11589"/>
                  </a:cubicBezTo>
                  <a:cubicBezTo>
                    <a:pt x="33972" y="11588"/>
                    <a:pt x="33984" y="11587"/>
                    <a:pt x="33995" y="11587"/>
                  </a:cubicBezTo>
                  <a:cubicBezTo>
                    <a:pt x="34124" y="11587"/>
                    <a:pt x="34257" y="11669"/>
                    <a:pt x="34377" y="11685"/>
                  </a:cubicBezTo>
                  <a:cubicBezTo>
                    <a:pt x="34398" y="11688"/>
                    <a:pt x="34421" y="11690"/>
                    <a:pt x="34444" y="11690"/>
                  </a:cubicBezTo>
                  <a:cubicBezTo>
                    <a:pt x="34477" y="11690"/>
                    <a:pt x="34511" y="11686"/>
                    <a:pt x="34541" y="11676"/>
                  </a:cubicBezTo>
                  <a:cubicBezTo>
                    <a:pt x="34567" y="11667"/>
                    <a:pt x="34593" y="11650"/>
                    <a:pt x="34619" y="11633"/>
                  </a:cubicBezTo>
                  <a:cubicBezTo>
                    <a:pt x="34654" y="11607"/>
                    <a:pt x="34688" y="11546"/>
                    <a:pt x="34723" y="11529"/>
                  </a:cubicBezTo>
                  <a:cubicBezTo>
                    <a:pt x="34731" y="11526"/>
                    <a:pt x="34739" y="11525"/>
                    <a:pt x="34747" y="11525"/>
                  </a:cubicBezTo>
                  <a:cubicBezTo>
                    <a:pt x="34831" y="11525"/>
                    <a:pt x="34937" y="11636"/>
                    <a:pt x="35000" y="11667"/>
                  </a:cubicBezTo>
                  <a:cubicBezTo>
                    <a:pt x="35078" y="11711"/>
                    <a:pt x="35156" y="11737"/>
                    <a:pt x="35243" y="11745"/>
                  </a:cubicBezTo>
                  <a:cubicBezTo>
                    <a:pt x="35269" y="11751"/>
                    <a:pt x="35295" y="11753"/>
                    <a:pt x="35321" y="11753"/>
                  </a:cubicBezTo>
                  <a:cubicBezTo>
                    <a:pt x="35456" y="11753"/>
                    <a:pt x="35577" y="11680"/>
                    <a:pt x="35650" y="11563"/>
                  </a:cubicBezTo>
                  <a:cubicBezTo>
                    <a:pt x="35693" y="11485"/>
                    <a:pt x="35728" y="11407"/>
                    <a:pt x="35754" y="11321"/>
                  </a:cubicBezTo>
                  <a:cubicBezTo>
                    <a:pt x="35849" y="11052"/>
                    <a:pt x="36049" y="10827"/>
                    <a:pt x="36308" y="10688"/>
                  </a:cubicBezTo>
                  <a:cubicBezTo>
                    <a:pt x="36360" y="10662"/>
                    <a:pt x="36412" y="10636"/>
                    <a:pt x="36473" y="10619"/>
                  </a:cubicBezTo>
                  <a:cubicBezTo>
                    <a:pt x="36489" y="10611"/>
                    <a:pt x="36507" y="10607"/>
                    <a:pt x="36525" y="10607"/>
                  </a:cubicBezTo>
                  <a:cubicBezTo>
                    <a:pt x="36565" y="10607"/>
                    <a:pt x="36605" y="10626"/>
                    <a:pt x="36629" y="10662"/>
                  </a:cubicBezTo>
                  <a:cubicBezTo>
                    <a:pt x="36676" y="10725"/>
                    <a:pt x="36750" y="10759"/>
                    <a:pt x="36822" y="10759"/>
                  </a:cubicBezTo>
                  <a:cubicBezTo>
                    <a:pt x="36830" y="10759"/>
                    <a:pt x="36838" y="10758"/>
                    <a:pt x="36846" y="10758"/>
                  </a:cubicBezTo>
                  <a:cubicBezTo>
                    <a:pt x="36932" y="10732"/>
                    <a:pt x="37010" y="10688"/>
                    <a:pt x="37071" y="10628"/>
                  </a:cubicBezTo>
                  <a:cubicBezTo>
                    <a:pt x="37125" y="10581"/>
                    <a:pt x="37215" y="10485"/>
                    <a:pt x="37295" y="10485"/>
                  </a:cubicBezTo>
                  <a:cubicBezTo>
                    <a:pt x="37304" y="10485"/>
                    <a:pt x="37313" y="10486"/>
                    <a:pt x="37322" y="10489"/>
                  </a:cubicBezTo>
                  <a:cubicBezTo>
                    <a:pt x="37270" y="10576"/>
                    <a:pt x="37270" y="10688"/>
                    <a:pt x="37322" y="10775"/>
                  </a:cubicBezTo>
                  <a:cubicBezTo>
                    <a:pt x="36958" y="11260"/>
                    <a:pt x="36568" y="11763"/>
                    <a:pt x="36049" y="12100"/>
                  </a:cubicBezTo>
                  <a:cubicBezTo>
                    <a:pt x="35936" y="12178"/>
                    <a:pt x="35832" y="12230"/>
                    <a:pt x="35806" y="12378"/>
                  </a:cubicBezTo>
                  <a:cubicBezTo>
                    <a:pt x="35797" y="12447"/>
                    <a:pt x="35771" y="12516"/>
                    <a:pt x="35737" y="12577"/>
                  </a:cubicBezTo>
                  <a:cubicBezTo>
                    <a:pt x="35693" y="12629"/>
                    <a:pt x="35641" y="12672"/>
                    <a:pt x="35598" y="12724"/>
                  </a:cubicBezTo>
                  <a:cubicBezTo>
                    <a:pt x="35520" y="12811"/>
                    <a:pt x="35503" y="12932"/>
                    <a:pt x="35537" y="13036"/>
                  </a:cubicBezTo>
                  <a:cubicBezTo>
                    <a:pt x="35589" y="13201"/>
                    <a:pt x="35650" y="13348"/>
                    <a:pt x="35702" y="13513"/>
                  </a:cubicBezTo>
                  <a:cubicBezTo>
                    <a:pt x="35806" y="13868"/>
                    <a:pt x="35884" y="14240"/>
                    <a:pt x="35927" y="14613"/>
                  </a:cubicBezTo>
                  <a:cubicBezTo>
                    <a:pt x="35927" y="14639"/>
                    <a:pt x="35936" y="14665"/>
                    <a:pt x="35936" y="14691"/>
                  </a:cubicBezTo>
                  <a:cubicBezTo>
                    <a:pt x="35944" y="14721"/>
                    <a:pt x="35969" y="14735"/>
                    <a:pt x="35995" y="14735"/>
                  </a:cubicBezTo>
                  <a:cubicBezTo>
                    <a:pt x="36029" y="14735"/>
                    <a:pt x="36062" y="14712"/>
                    <a:pt x="36057" y="14673"/>
                  </a:cubicBezTo>
                  <a:cubicBezTo>
                    <a:pt x="36057" y="14656"/>
                    <a:pt x="36057" y="14630"/>
                    <a:pt x="36049" y="14613"/>
                  </a:cubicBezTo>
                  <a:cubicBezTo>
                    <a:pt x="36049" y="14422"/>
                    <a:pt x="36300" y="14266"/>
                    <a:pt x="36395" y="14119"/>
                  </a:cubicBezTo>
                  <a:cubicBezTo>
                    <a:pt x="36421" y="14084"/>
                    <a:pt x="36438" y="14041"/>
                    <a:pt x="36456" y="13989"/>
                  </a:cubicBezTo>
                  <a:cubicBezTo>
                    <a:pt x="36473" y="13911"/>
                    <a:pt x="36464" y="13824"/>
                    <a:pt x="36551" y="13781"/>
                  </a:cubicBezTo>
                  <a:cubicBezTo>
                    <a:pt x="36646" y="13746"/>
                    <a:pt x="36768" y="13755"/>
                    <a:pt x="36863" y="13677"/>
                  </a:cubicBezTo>
                  <a:cubicBezTo>
                    <a:pt x="36941" y="13599"/>
                    <a:pt x="36993" y="13504"/>
                    <a:pt x="37010" y="13391"/>
                  </a:cubicBezTo>
                  <a:cubicBezTo>
                    <a:pt x="37019" y="13331"/>
                    <a:pt x="37045" y="13270"/>
                    <a:pt x="37071" y="13218"/>
                  </a:cubicBezTo>
                  <a:cubicBezTo>
                    <a:pt x="37123" y="13157"/>
                    <a:pt x="37183" y="13105"/>
                    <a:pt x="37244" y="13071"/>
                  </a:cubicBezTo>
                  <a:cubicBezTo>
                    <a:pt x="37339" y="13010"/>
                    <a:pt x="37391" y="12897"/>
                    <a:pt x="37365" y="12785"/>
                  </a:cubicBezTo>
                  <a:cubicBezTo>
                    <a:pt x="37348" y="12733"/>
                    <a:pt x="37305" y="12707"/>
                    <a:pt x="37270" y="12664"/>
                  </a:cubicBezTo>
                  <a:cubicBezTo>
                    <a:pt x="37201" y="12603"/>
                    <a:pt x="37253" y="12560"/>
                    <a:pt x="37296" y="12490"/>
                  </a:cubicBezTo>
                  <a:cubicBezTo>
                    <a:pt x="37365" y="12421"/>
                    <a:pt x="37374" y="12300"/>
                    <a:pt x="37313" y="12213"/>
                  </a:cubicBezTo>
                  <a:cubicBezTo>
                    <a:pt x="37253" y="12161"/>
                    <a:pt x="37183" y="12135"/>
                    <a:pt x="37106" y="12135"/>
                  </a:cubicBezTo>
                  <a:lnTo>
                    <a:pt x="37322" y="11806"/>
                  </a:lnTo>
                  <a:cubicBezTo>
                    <a:pt x="37409" y="11667"/>
                    <a:pt x="37487" y="11494"/>
                    <a:pt x="37660" y="11442"/>
                  </a:cubicBezTo>
                  <a:cubicBezTo>
                    <a:pt x="37833" y="11399"/>
                    <a:pt x="38076" y="11373"/>
                    <a:pt x="38145" y="11208"/>
                  </a:cubicBezTo>
                  <a:cubicBezTo>
                    <a:pt x="38232" y="11274"/>
                    <a:pt x="38330" y="11301"/>
                    <a:pt x="38432" y="11301"/>
                  </a:cubicBezTo>
                  <a:cubicBezTo>
                    <a:pt x="38746" y="11301"/>
                    <a:pt x="39103" y="11049"/>
                    <a:pt x="39332" y="10905"/>
                  </a:cubicBezTo>
                  <a:cubicBezTo>
                    <a:pt x="39575" y="10749"/>
                    <a:pt x="39800" y="10584"/>
                    <a:pt x="40034" y="10428"/>
                  </a:cubicBezTo>
                  <a:cubicBezTo>
                    <a:pt x="40182" y="10330"/>
                    <a:pt x="40369" y="10218"/>
                    <a:pt x="40549" y="10218"/>
                  </a:cubicBezTo>
                  <a:cubicBezTo>
                    <a:pt x="40622" y="10218"/>
                    <a:pt x="40694" y="10236"/>
                    <a:pt x="40761" y="10281"/>
                  </a:cubicBezTo>
                  <a:cubicBezTo>
                    <a:pt x="40772" y="10287"/>
                    <a:pt x="40783" y="10290"/>
                    <a:pt x="40793" y="10290"/>
                  </a:cubicBezTo>
                  <a:cubicBezTo>
                    <a:pt x="40827" y="10290"/>
                    <a:pt x="40857" y="10262"/>
                    <a:pt x="40857" y="10229"/>
                  </a:cubicBezTo>
                  <a:cubicBezTo>
                    <a:pt x="40848" y="10108"/>
                    <a:pt x="40839" y="9978"/>
                    <a:pt x="40831" y="9857"/>
                  </a:cubicBezTo>
                  <a:cubicBezTo>
                    <a:pt x="40831" y="9761"/>
                    <a:pt x="40813" y="9666"/>
                    <a:pt x="40787" y="9579"/>
                  </a:cubicBezTo>
                  <a:cubicBezTo>
                    <a:pt x="40770" y="9484"/>
                    <a:pt x="40709" y="9406"/>
                    <a:pt x="40632" y="9371"/>
                  </a:cubicBezTo>
                  <a:cubicBezTo>
                    <a:pt x="40632" y="9302"/>
                    <a:pt x="40614" y="9241"/>
                    <a:pt x="40562" y="9198"/>
                  </a:cubicBezTo>
                  <a:cubicBezTo>
                    <a:pt x="40505" y="9141"/>
                    <a:pt x="40430" y="9107"/>
                    <a:pt x="40351" y="9107"/>
                  </a:cubicBezTo>
                  <a:cubicBezTo>
                    <a:pt x="40335" y="9107"/>
                    <a:pt x="40319" y="9109"/>
                    <a:pt x="40302" y="9112"/>
                  </a:cubicBezTo>
                  <a:cubicBezTo>
                    <a:pt x="40328" y="9077"/>
                    <a:pt x="40363" y="9042"/>
                    <a:pt x="40415" y="9034"/>
                  </a:cubicBezTo>
                  <a:cubicBezTo>
                    <a:pt x="40435" y="9027"/>
                    <a:pt x="40456" y="9024"/>
                    <a:pt x="40477" y="9024"/>
                  </a:cubicBezTo>
                  <a:cubicBezTo>
                    <a:pt x="40539" y="9024"/>
                    <a:pt x="40604" y="9051"/>
                    <a:pt x="40649" y="9103"/>
                  </a:cubicBezTo>
                  <a:cubicBezTo>
                    <a:pt x="40735" y="9173"/>
                    <a:pt x="40841" y="9208"/>
                    <a:pt x="40957" y="9208"/>
                  </a:cubicBezTo>
                  <a:cubicBezTo>
                    <a:pt x="40969" y="9208"/>
                    <a:pt x="40982" y="9208"/>
                    <a:pt x="40995" y="9207"/>
                  </a:cubicBezTo>
                  <a:cubicBezTo>
                    <a:pt x="41152" y="9201"/>
                    <a:pt x="41355" y="9121"/>
                    <a:pt x="41532" y="9121"/>
                  </a:cubicBezTo>
                  <a:cubicBezTo>
                    <a:pt x="41620" y="9121"/>
                    <a:pt x="41701" y="9141"/>
                    <a:pt x="41766" y="9198"/>
                  </a:cubicBezTo>
                  <a:cubicBezTo>
                    <a:pt x="41781" y="9216"/>
                    <a:pt x="41799" y="9224"/>
                    <a:pt x="41816" y="9224"/>
                  </a:cubicBezTo>
                  <a:cubicBezTo>
                    <a:pt x="41849" y="9224"/>
                    <a:pt x="41879" y="9195"/>
                    <a:pt x="41879" y="9155"/>
                  </a:cubicBezTo>
                  <a:cubicBezTo>
                    <a:pt x="41879" y="9053"/>
                    <a:pt x="41981" y="9032"/>
                    <a:pt x="42086" y="9032"/>
                  </a:cubicBezTo>
                  <a:cubicBezTo>
                    <a:pt x="42160" y="9032"/>
                    <a:pt x="42235" y="9042"/>
                    <a:pt x="42278" y="9042"/>
                  </a:cubicBezTo>
                  <a:cubicBezTo>
                    <a:pt x="42298" y="9046"/>
                    <a:pt x="42318" y="9048"/>
                    <a:pt x="42338" y="9048"/>
                  </a:cubicBezTo>
                  <a:cubicBezTo>
                    <a:pt x="42446" y="9048"/>
                    <a:pt x="42548" y="8990"/>
                    <a:pt x="42607" y="8895"/>
                  </a:cubicBezTo>
                  <a:cubicBezTo>
                    <a:pt x="42667" y="8774"/>
                    <a:pt x="42598" y="8635"/>
                    <a:pt x="42511" y="8540"/>
                  </a:cubicBezTo>
                  <a:cubicBezTo>
                    <a:pt x="42373" y="8401"/>
                    <a:pt x="42234" y="8280"/>
                    <a:pt x="42087" y="8176"/>
                  </a:cubicBezTo>
                  <a:cubicBezTo>
                    <a:pt x="41922" y="8037"/>
                    <a:pt x="41766" y="7890"/>
                    <a:pt x="41619" y="7743"/>
                  </a:cubicBezTo>
                  <a:cubicBezTo>
                    <a:pt x="41550" y="7673"/>
                    <a:pt x="41481" y="7604"/>
                    <a:pt x="41429" y="7526"/>
                  </a:cubicBezTo>
                  <a:cubicBezTo>
                    <a:pt x="41377" y="7431"/>
                    <a:pt x="41342" y="7327"/>
                    <a:pt x="41333" y="7223"/>
                  </a:cubicBezTo>
                  <a:cubicBezTo>
                    <a:pt x="41325" y="7050"/>
                    <a:pt x="41264" y="6894"/>
                    <a:pt x="41160" y="6755"/>
                  </a:cubicBezTo>
                  <a:cubicBezTo>
                    <a:pt x="41065" y="6634"/>
                    <a:pt x="40952" y="6530"/>
                    <a:pt x="40822" y="6443"/>
                  </a:cubicBezTo>
                  <a:cubicBezTo>
                    <a:pt x="40666" y="6331"/>
                    <a:pt x="40493" y="6235"/>
                    <a:pt x="40302" y="6166"/>
                  </a:cubicBezTo>
                  <a:cubicBezTo>
                    <a:pt x="40198" y="6140"/>
                    <a:pt x="39912" y="6166"/>
                    <a:pt x="39895" y="6019"/>
                  </a:cubicBezTo>
                  <a:cubicBezTo>
                    <a:pt x="39886" y="5995"/>
                    <a:pt x="39860" y="5982"/>
                    <a:pt x="39835" y="5982"/>
                  </a:cubicBezTo>
                  <a:cubicBezTo>
                    <a:pt x="39815" y="5982"/>
                    <a:pt x="39794" y="5991"/>
                    <a:pt x="39782" y="6010"/>
                  </a:cubicBezTo>
                  <a:cubicBezTo>
                    <a:pt x="39733" y="6113"/>
                    <a:pt x="39649" y="6149"/>
                    <a:pt x="39556" y="6149"/>
                  </a:cubicBezTo>
                  <a:cubicBezTo>
                    <a:pt x="39421" y="6149"/>
                    <a:pt x="39266" y="6075"/>
                    <a:pt x="39159" y="6019"/>
                  </a:cubicBezTo>
                  <a:cubicBezTo>
                    <a:pt x="39149" y="6012"/>
                    <a:pt x="39139" y="6009"/>
                    <a:pt x="39129" y="6009"/>
                  </a:cubicBezTo>
                  <a:cubicBezTo>
                    <a:pt x="39114" y="6009"/>
                    <a:pt x="39100" y="6017"/>
                    <a:pt x="39089" y="6027"/>
                  </a:cubicBezTo>
                  <a:cubicBezTo>
                    <a:pt x="39003" y="6123"/>
                    <a:pt x="38977" y="6253"/>
                    <a:pt x="39020" y="6374"/>
                  </a:cubicBezTo>
                  <a:cubicBezTo>
                    <a:pt x="39046" y="6452"/>
                    <a:pt x="39055" y="6530"/>
                    <a:pt x="39046" y="6616"/>
                  </a:cubicBezTo>
                  <a:cubicBezTo>
                    <a:pt x="39037" y="6660"/>
                    <a:pt x="39020" y="6694"/>
                    <a:pt x="38968" y="6703"/>
                  </a:cubicBezTo>
                  <a:cubicBezTo>
                    <a:pt x="38951" y="6703"/>
                    <a:pt x="38899" y="6703"/>
                    <a:pt x="38899" y="6668"/>
                  </a:cubicBezTo>
                  <a:cubicBezTo>
                    <a:pt x="38913" y="6627"/>
                    <a:pt x="38877" y="6591"/>
                    <a:pt x="38840" y="6591"/>
                  </a:cubicBezTo>
                  <a:cubicBezTo>
                    <a:pt x="38831" y="6591"/>
                    <a:pt x="38821" y="6594"/>
                    <a:pt x="38812" y="6599"/>
                  </a:cubicBezTo>
                  <a:cubicBezTo>
                    <a:pt x="38770" y="6620"/>
                    <a:pt x="38716" y="6647"/>
                    <a:pt x="38670" y="6647"/>
                  </a:cubicBezTo>
                  <a:cubicBezTo>
                    <a:pt x="38659" y="6647"/>
                    <a:pt x="38649" y="6646"/>
                    <a:pt x="38639" y="6642"/>
                  </a:cubicBezTo>
                  <a:cubicBezTo>
                    <a:pt x="38578" y="6625"/>
                    <a:pt x="38570" y="6590"/>
                    <a:pt x="38544" y="6556"/>
                  </a:cubicBezTo>
                  <a:cubicBezTo>
                    <a:pt x="38518" y="6513"/>
                    <a:pt x="38483" y="6478"/>
                    <a:pt x="38440" y="6461"/>
                  </a:cubicBezTo>
                  <a:cubicBezTo>
                    <a:pt x="38386" y="6433"/>
                    <a:pt x="38328" y="6420"/>
                    <a:pt x="38269" y="6420"/>
                  </a:cubicBezTo>
                  <a:cubicBezTo>
                    <a:pt x="38234" y="6420"/>
                    <a:pt x="38198" y="6425"/>
                    <a:pt x="38162" y="6435"/>
                  </a:cubicBezTo>
                  <a:cubicBezTo>
                    <a:pt x="38018" y="6460"/>
                    <a:pt x="37851" y="6553"/>
                    <a:pt x="37697" y="6553"/>
                  </a:cubicBezTo>
                  <a:cubicBezTo>
                    <a:pt x="37639" y="6553"/>
                    <a:pt x="37582" y="6540"/>
                    <a:pt x="37530" y="6504"/>
                  </a:cubicBezTo>
                  <a:cubicBezTo>
                    <a:pt x="37455" y="6458"/>
                    <a:pt x="37391" y="6423"/>
                    <a:pt x="37319" y="6423"/>
                  </a:cubicBezTo>
                  <a:cubicBezTo>
                    <a:pt x="37283" y="6423"/>
                    <a:pt x="37244" y="6432"/>
                    <a:pt x="37201" y="6452"/>
                  </a:cubicBezTo>
                  <a:cubicBezTo>
                    <a:pt x="37157" y="6478"/>
                    <a:pt x="37114" y="6513"/>
                    <a:pt x="37088" y="6565"/>
                  </a:cubicBezTo>
                  <a:cubicBezTo>
                    <a:pt x="37045" y="6513"/>
                    <a:pt x="36993" y="6478"/>
                    <a:pt x="36932" y="6452"/>
                  </a:cubicBezTo>
                  <a:lnTo>
                    <a:pt x="36941" y="6053"/>
                  </a:lnTo>
                  <a:cubicBezTo>
                    <a:pt x="36941" y="5967"/>
                    <a:pt x="36976" y="5811"/>
                    <a:pt x="36915" y="5733"/>
                  </a:cubicBezTo>
                  <a:cubicBezTo>
                    <a:pt x="36854" y="5655"/>
                    <a:pt x="36742" y="5681"/>
                    <a:pt x="36672" y="5612"/>
                  </a:cubicBezTo>
                  <a:cubicBezTo>
                    <a:pt x="36612" y="5542"/>
                    <a:pt x="36577" y="5447"/>
                    <a:pt x="36499" y="5386"/>
                  </a:cubicBezTo>
                  <a:cubicBezTo>
                    <a:pt x="36439" y="5330"/>
                    <a:pt x="36373" y="5309"/>
                    <a:pt x="36304" y="5309"/>
                  </a:cubicBezTo>
                  <a:cubicBezTo>
                    <a:pt x="36183" y="5309"/>
                    <a:pt x="36055" y="5374"/>
                    <a:pt x="35945" y="5430"/>
                  </a:cubicBezTo>
                  <a:cubicBezTo>
                    <a:pt x="35776" y="5511"/>
                    <a:pt x="35589" y="5552"/>
                    <a:pt x="35403" y="5552"/>
                  </a:cubicBezTo>
                  <a:cubicBezTo>
                    <a:pt x="35332" y="5552"/>
                    <a:pt x="35261" y="5546"/>
                    <a:pt x="35191" y="5534"/>
                  </a:cubicBezTo>
                  <a:cubicBezTo>
                    <a:pt x="35182" y="5508"/>
                    <a:pt x="35165" y="5482"/>
                    <a:pt x="35148" y="5456"/>
                  </a:cubicBezTo>
                  <a:cubicBezTo>
                    <a:pt x="35113" y="5430"/>
                    <a:pt x="35078" y="5404"/>
                    <a:pt x="35035" y="5395"/>
                  </a:cubicBezTo>
                  <a:cubicBezTo>
                    <a:pt x="34992" y="5378"/>
                    <a:pt x="34957" y="5369"/>
                    <a:pt x="34931" y="5334"/>
                  </a:cubicBezTo>
                  <a:cubicBezTo>
                    <a:pt x="34922" y="5308"/>
                    <a:pt x="34905" y="5274"/>
                    <a:pt x="34905" y="5248"/>
                  </a:cubicBezTo>
                  <a:cubicBezTo>
                    <a:pt x="34844" y="5126"/>
                    <a:pt x="34732" y="5040"/>
                    <a:pt x="34602" y="5022"/>
                  </a:cubicBezTo>
                  <a:lnTo>
                    <a:pt x="34732" y="4910"/>
                  </a:lnTo>
                  <a:cubicBezTo>
                    <a:pt x="34758" y="4884"/>
                    <a:pt x="34758" y="4832"/>
                    <a:pt x="34723" y="4814"/>
                  </a:cubicBezTo>
                  <a:cubicBezTo>
                    <a:pt x="34533" y="4731"/>
                    <a:pt x="34370" y="4515"/>
                    <a:pt x="34152" y="4515"/>
                  </a:cubicBezTo>
                  <a:cubicBezTo>
                    <a:pt x="34121" y="4515"/>
                    <a:pt x="34089" y="4519"/>
                    <a:pt x="34056" y="4529"/>
                  </a:cubicBezTo>
                  <a:cubicBezTo>
                    <a:pt x="33961" y="4563"/>
                    <a:pt x="33883" y="4633"/>
                    <a:pt x="33839" y="4728"/>
                  </a:cubicBezTo>
                  <a:cubicBezTo>
                    <a:pt x="33796" y="4797"/>
                    <a:pt x="33727" y="4970"/>
                    <a:pt x="33632" y="4988"/>
                  </a:cubicBezTo>
                  <a:lnTo>
                    <a:pt x="33657" y="4944"/>
                  </a:lnTo>
                  <a:cubicBezTo>
                    <a:pt x="33666" y="4918"/>
                    <a:pt x="33666" y="4892"/>
                    <a:pt x="33649" y="4875"/>
                  </a:cubicBezTo>
                  <a:cubicBezTo>
                    <a:pt x="33588" y="4797"/>
                    <a:pt x="33528" y="4737"/>
                    <a:pt x="33450" y="4685"/>
                  </a:cubicBezTo>
                  <a:lnTo>
                    <a:pt x="33597" y="4511"/>
                  </a:lnTo>
                  <a:cubicBezTo>
                    <a:pt x="33623" y="4485"/>
                    <a:pt x="33614" y="4433"/>
                    <a:pt x="33580" y="4416"/>
                  </a:cubicBezTo>
                  <a:cubicBezTo>
                    <a:pt x="33476" y="4347"/>
                    <a:pt x="33372" y="4277"/>
                    <a:pt x="33259" y="4225"/>
                  </a:cubicBezTo>
                  <a:cubicBezTo>
                    <a:pt x="33229" y="4212"/>
                    <a:pt x="33204" y="4206"/>
                    <a:pt x="33181" y="4206"/>
                  </a:cubicBezTo>
                  <a:cubicBezTo>
                    <a:pt x="33130" y="4206"/>
                    <a:pt x="33090" y="4236"/>
                    <a:pt x="33042" y="4277"/>
                  </a:cubicBezTo>
                  <a:cubicBezTo>
                    <a:pt x="33017" y="4301"/>
                    <a:pt x="32987" y="4309"/>
                    <a:pt x="32954" y="4309"/>
                  </a:cubicBezTo>
                  <a:cubicBezTo>
                    <a:pt x="32853" y="4309"/>
                    <a:pt x="32727" y="4225"/>
                    <a:pt x="32635" y="4225"/>
                  </a:cubicBezTo>
                  <a:cubicBezTo>
                    <a:pt x="32583" y="4225"/>
                    <a:pt x="32531" y="4251"/>
                    <a:pt x="32497" y="4303"/>
                  </a:cubicBezTo>
                  <a:cubicBezTo>
                    <a:pt x="32453" y="4373"/>
                    <a:pt x="32523" y="4407"/>
                    <a:pt x="32557" y="4468"/>
                  </a:cubicBezTo>
                  <a:cubicBezTo>
                    <a:pt x="32601" y="4563"/>
                    <a:pt x="32401" y="4546"/>
                    <a:pt x="32341" y="4555"/>
                  </a:cubicBezTo>
                  <a:cubicBezTo>
                    <a:pt x="32271" y="4563"/>
                    <a:pt x="32211" y="4615"/>
                    <a:pt x="32193" y="4685"/>
                  </a:cubicBezTo>
                  <a:cubicBezTo>
                    <a:pt x="32185" y="4711"/>
                    <a:pt x="32193" y="4728"/>
                    <a:pt x="32211" y="4745"/>
                  </a:cubicBezTo>
                  <a:cubicBezTo>
                    <a:pt x="32297" y="4814"/>
                    <a:pt x="32341" y="4936"/>
                    <a:pt x="32315" y="5048"/>
                  </a:cubicBezTo>
                  <a:cubicBezTo>
                    <a:pt x="32237" y="5048"/>
                    <a:pt x="32159" y="5092"/>
                    <a:pt x="32115" y="5161"/>
                  </a:cubicBezTo>
                  <a:lnTo>
                    <a:pt x="31578" y="5066"/>
                  </a:lnTo>
                  <a:cubicBezTo>
                    <a:pt x="31572" y="5064"/>
                    <a:pt x="31566" y="5064"/>
                    <a:pt x="31561" y="5064"/>
                  </a:cubicBezTo>
                  <a:cubicBezTo>
                    <a:pt x="31533" y="5064"/>
                    <a:pt x="31507" y="5080"/>
                    <a:pt x="31500" y="5109"/>
                  </a:cubicBezTo>
                  <a:cubicBezTo>
                    <a:pt x="31490" y="5136"/>
                    <a:pt x="31470" y="5146"/>
                    <a:pt x="31445" y="5146"/>
                  </a:cubicBezTo>
                  <a:cubicBezTo>
                    <a:pt x="31382" y="5146"/>
                    <a:pt x="31289" y="5082"/>
                    <a:pt x="31258" y="5057"/>
                  </a:cubicBezTo>
                  <a:cubicBezTo>
                    <a:pt x="31197" y="4988"/>
                    <a:pt x="31119" y="4936"/>
                    <a:pt x="31041" y="4901"/>
                  </a:cubicBezTo>
                  <a:cubicBezTo>
                    <a:pt x="31014" y="4894"/>
                    <a:pt x="30986" y="4889"/>
                    <a:pt x="30959" y="4889"/>
                  </a:cubicBezTo>
                  <a:cubicBezTo>
                    <a:pt x="30918" y="4889"/>
                    <a:pt x="30880" y="4902"/>
                    <a:pt x="30859" y="4944"/>
                  </a:cubicBezTo>
                  <a:cubicBezTo>
                    <a:pt x="30816" y="5057"/>
                    <a:pt x="30790" y="5170"/>
                    <a:pt x="30790" y="5291"/>
                  </a:cubicBezTo>
                  <a:cubicBezTo>
                    <a:pt x="30781" y="5404"/>
                    <a:pt x="30738" y="5516"/>
                    <a:pt x="30669" y="5603"/>
                  </a:cubicBezTo>
                  <a:cubicBezTo>
                    <a:pt x="30624" y="5660"/>
                    <a:pt x="30551" y="5694"/>
                    <a:pt x="30478" y="5694"/>
                  </a:cubicBezTo>
                  <a:cubicBezTo>
                    <a:pt x="30451" y="5694"/>
                    <a:pt x="30425" y="5690"/>
                    <a:pt x="30400" y="5681"/>
                  </a:cubicBezTo>
                  <a:cubicBezTo>
                    <a:pt x="30305" y="5638"/>
                    <a:pt x="30296" y="5499"/>
                    <a:pt x="30279" y="5404"/>
                  </a:cubicBezTo>
                  <a:cubicBezTo>
                    <a:pt x="30261" y="5308"/>
                    <a:pt x="30235" y="5222"/>
                    <a:pt x="30201" y="5135"/>
                  </a:cubicBezTo>
                  <a:cubicBezTo>
                    <a:pt x="30123" y="4962"/>
                    <a:pt x="29993" y="4806"/>
                    <a:pt x="29837" y="4702"/>
                  </a:cubicBezTo>
                  <a:cubicBezTo>
                    <a:pt x="29802" y="4676"/>
                    <a:pt x="29690" y="4624"/>
                    <a:pt x="29776" y="4581"/>
                  </a:cubicBezTo>
                  <a:cubicBezTo>
                    <a:pt x="29785" y="4577"/>
                    <a:pt x="29795" y="4576"/>
                    <a:pt x="29805" y="4576"/>
                  </a:cubicBezTo>
                  <a:cubicBezTo>
                    <a:pt x="29846" y="4576"/>
                    <a:pt x="29896" y="4598"/>
                    <a:pt x="29924" y="4598"/>
                  </a:cubicBezTo>
                  <a:cubicBezTo>
                    <a:pt x="29943" y="4604"/>
                    <a:pt x="29963" y="4607"/>
                    <a:pt x="29982" y="4607"/>
                  </a:cubicBezTo>
                  <a:cubicBezTo>
                    <a:pt x="30047" y="4607"/>
                    <a:pt x="30109" y="4574"/>
                    <a:pt x="30149" y="4520"/>
                  </a:cubicBezTo>
                  <a:cubicBezTo>
                    <a:pt x="30235" y="4373"/>
                    <a:pt x="30244" y="4182"/>
                    <a:pt x="30166" y="4026"/>
                  </a:cubicBezTo>
                  <a:cubicBezTo>
                    <a:pt x="30114" y="3965"/>
                    <a:pt x="30045" y="3931"/>
                    <a:pt x="29976" y="3922"/>
                  </a:cubicBezTo>
                  <a:cubicBezTo>
                    <a:pt x="29863" y="3905"/>
                    <a:pt x="29768" y="3853"/>
                    <a:pt x="29698" y="3775"/>
                  </a:cubicBezTo>
                  <a:cubicBezTo>
                    <a:pt x="29638" y="3688"/>
                    <a:pt x="29551" y="3636"/>
                    <a:pt x="29456" y="3610"/>
                  </a:cubicBezTo>
                  <a:cubicBezTo>
                    <a:pt x="29386" y="3602"/>
                    <a:pt x="29326" y="3584"/>
                    <a:pt x="29265" y="3558"/>
                  </a:cubicBezTo>
                  <a:cubicBezTo>
                    <a:pt x="29205" y="3541"/>
                    <a:pt x="29153" y="3515"/>
                    <a:pt x="29101" y="3489"/>
                  </a:cubicBezTo>
                  <a:cubicBezTo>
                    <a:pt x="29067" y="3478"/>
                    <a:pt x="29030" y="3472"/>
                    <a:pt x="28993" y="3472"/>
                  </a:cubicBezTo>
                  <a:cubicBezTo>
                    <a:pt x="28853" y="3472"/>
                    <a:pt x="28706" y="3549"/>
                    <a:pt x="28719" y="3706"/>
                  </a:cubicBezTo>
                  <a:cubicBezTo>
                    <a:pt x="28667" y="3723"/>
                    <a:pt x="28624" y="3775"/>
                    <a:pt x="28624" y="3836"/>
                  </a:cubicBezTo>
                  <a:cubicBezTo>
                    <a:pt x="28624" y="3888"/>
                    <a:pt x="28641" y="3931"/>
                    <a:pt x="28667" y="3974"/>
                  </a:cubicBezTo>
                  <a:cubicBezTo>
                    <a:pt x="28702" y="4052"/>
                    <a:pt x="28667" y="4078"/>
                    <a:pt x="28589" y="4078"/>
                  </a:cubicBezTo>
                  <a:cubicBezTo>
                    <a:pt x="28459" y="4061"/>
                    <a:pt x="28330" y="4017"/>
                    <a:pt x="28208" y="3957"/>
                  </a:cubicBezTo>
                  <a:lnTo>
                    <a:pt x="27992" y="3870"/>
                  </a:lnTo>
                  <a:cubicBezTo>
                    <a:pt x="27957" y="3862"/>
                    <a:pt x="27888" y="3844"/>
                    <a:pt x="27870" y="3810"/>
                  </a:cubicBezTo>
                  <a:cubicBezTo>
                    <a:pt x="27870" y="3792"/>
                    <a:pt x="27888" y="3758"/>
                    <a:pt x="27888" y="3740"/>
                  </a:cubicBezTo>
                  <a:cubicBezTo>
                    <a:pt x="27896" y="3636"/>
                    <a:pt x="27818" y="3593"/>
                    <a:pt x="27723" y="3567"/>
                  </a:cubicBezTo>
                  <a:cubicBezTo>
                    <a:pt x="27602" y="3515"/>
                    <a:pt x="27472" y="3489"/>
                    <a:pt x="27342" y="3480"/>
                  </a:cubicBezTo>
                  <a:cubicBezTo>
                    <a:pt x="27330" y="3479"/>
                    <a:pt x="27317" y="3479"/>
                    <a:pt x="27305" y="3479"/>
                  </a:cubicBezTo>
                  <a:cubicBezTo>
                    <a:pt x="27196" y="3479"/>
                    <a:pt x="27089" y="3513"/>
                    <a:pt x="26995" y="3567"/>
                  </a:cubicBezTo>
                  <a:cubicBezTo>
                    <a:pt x="26917" y="3636"/>
                    <a:pt x="26831" y="3688"/>
                    <a:pt x="26735" y="3740"/>
                  </a:cubicBezTo>
                  <a:cubicBezTo>
                    <a:pt x="26779" y="3688"/>
                    <a:pt x="26839" y="3636"/>
                    <a:pt x="26857" y="3602"/>
                  </a:cubicBezTo>
                  <a:cubicBezTo>
                    <a:pt x="26874" y="3524"/>
                    <a:pt x="26839" y="3446"/>
                    <a:pt x="26770" y="3411"/>
                  </a:cubicBezTo>
                  <a:cubicBezTo>
                    <a:pt x="26727" y="3392"/>
                    <a:pt x="26682" y="3383"/>
                    <a:pt x="26638" y="3383"/>
                  </a:cubicBezTo>
                  <a:cubicBezTo>
                    <a:pt x="26585" y="3383"/>
                    <a:pt x="26532" y="3396"/>
                    <a:pt x="26484" y="3420"/>
                  </a:cubicBezTo>
                  <a:cubicBezTo>
                    <a:pt x="26447" y="3436"/>
                    <a:pt x="26409" y="3445"/>
                    <a:pt x="26371" y="3445"/>
                  </a:cubicBezTo>
                  <a:cubicBezTo>
                    <a:pt x="26328" y="3445"/>
                    <a:pt x="26287" y="3434"/>
                    <a:pt x="26250" y="3411"/>
                  </a:cubicBezTo>
                  <a:cubicBezTo>
                    <a:pt x="26207" y="3394"/>
                    <a:pt x="26155" y="3376"/>
                    <a:pt x="26112" y="3368"/>
                  </a:cubicBezTo>
                  <a:cubicBezTo>
                    <a:pt x="26102" y="3366"/>
                    <a:pt x="26092" y="3365"/>
                    <a:pt x="26082" y="3365"/>
                  </a:cubicBezTo>
                  <a:cubicBezTo>
                    <a:pt x="26006" y="3365"/>
                    <a:pt x="25936" y="3421"/>
                    <a:pt x="25921" y="3498"/>
                  </a:cubicBezTo>
                  <a:cubicBezTo>
                    <a:pt x="25904" y="3558"/>
                    <a:pt x="25938" y="3619"/>
                    <a:pt x="25904" y="3671"/>
                  </a:cubicBezTo>
                  <a:cubicBezTo>
                    <a:pt x="25860" y="3749"/>
                    <a:pt x="25748" y="3758"/>
                    <a:pt x="25670" y="3766"/>
                  </a:cubicBezTo>
                  <a:cubicBezTo>
                    <a:pt x="25523" y="3775"/>
                    <a:pt x="25367" y="3818"/>
                    <a:pt x="25237" y="3905"/>
                  </a:cubicBezTo>
                  <a:cubicBezTo>
                    <a:pt x="25289" y="3810"/>
                    <a:pt x="25349" y="3732"/>
                    <a:pt x="25427" y="3671"/>
                  </a:cubicBezTo>
                  <a:cubicBezTo>
                    <a:pt x="25505" y="3619"/>
                    <a:pt x="25575" y="3567"/>
                    <a:pt x="25635" y="3506"/>
                  </a:cubicBezTo>
                  <a:cubicBezTo>
                    <a:pt x="25670" y="3437"/>
                    <a:pt x="25705" y="3359"/>
                    <a:pt x="25722" y="3290"/>
                  </a:cubicBezTo>
                  <a:cubicBezTo>
                    <a:pt x="25782" y="3125"/>
                    <a:pt x="25930" y="3064"/>
                    <a:pt x="26068" y="2987"/>
                  </a:cubicBezTo>
                  <a:cubicBezTo>
                    <a:pt x="26198" y="2926"/>
                    <a:pt x="26311" y="2831"/>
                    <a:pt x="26380" y="2701"/>
                  </a:cubicBezTo>
                  <a:cubicBezTo>
                    <a:pt x="26458" y="2571"/>
                    <a:pt x="26493" y="2415"/>
                    <a:pt x="26554" y="2267"/>
                  </a:cubicBezTo>
                  <a:cubicBezTo>
                    <a:pt x="26606" y="2129"/>
                    <a:pt x="26744" y="2042"/>
                    <a:pt x="26839" y="1912"/>
                  </a:cubicBezTo>
                  <a:cubicBezTo>
                    <a:pt x="26909" y="1826"/>
                    <a:pt x="26900" y="1696"/>
                    <a:pt x="26822" y="1609"/>
                  </a:cubicBezTo>
                  <a:cubicBezTo>
                    <a:pt x="26761" y="1548"/>
                    <a:pt x="26580" y="1488"/>
                    <a:pt x="26571" y="1392"/>
                  </a:cubicBezTo>
                  <a:cubicBezTo>
                    <a:pt x="26571" y="1358"/>
                    <a:pt x="26606" y="1314"/>
                    <a:pt x="26606" y="1280"/>
                  </a:cubicBezTo>
                  <a:cubicBezTo>
                    <a:pt x="26614" y="1254"/>
                    <a:pt x="26606" y="1219"/>
                    <a:pt x="26588" y="1193"/>
                  </a:cubicBezTo>
                  <a:cubicBezTo>
                    <a:pt x="26545" y="1124"/>
                    <a:pt x="26476" y="1063"/>
                    <a:pt x="26406" y="1029"/>
                  </a:cubicBezTo>
                  <a:cubicBezTo>
                    <a:pt x="26242" y="925"/>
                    <a:pt x="26051" y="855"/>
                    <a:pt x="25860" y="847"/>
                  </a:cubicBezTo>
                  <a:cubicBezTo>
                    <a:pt x="25808" y="847"/>
                    <a:pt x="25782" y="899"/>
                    <a:pt x="25808" y="942"/>
                  </a:cubicBezTo>
                  <a:cubicBezTo>
                    <a:pt x="25878" y="1081"/>
                    <a:pt x="25479" y="1081"/>
                    <a:pt x="25419" y="1107"/>
                  </a:cubicBezTo>
                  <a:cubicBezTo>
                    <a:pt x="25358" y="1141"/>
                    <a:pt x="25245" y="1263"/>
                    <a:pt x="25159" y="1271"/>
                  </a:cubicBezTo>
                  <a:cubicBezTo>
                    <a:pt x="25211" y="1150"/>
                    <a:pt x="25289" y="1029"/>
                    <a:pt x="25375" y="925"/>
                  </a:cubicBezTo>
                  <a:cubicBezTo>
                    <a:pt x="25404" y="882"/>
                    <a:pt x="25373" y="821"/>
                    <a:pt x="25327" y="821"/>
                  </a:cubicBezTo>
                  <a:cubicBezTo>
                    <a:pt x="25318" y="821"/>
                    <a:pt x="25308" y="823"/>
                    <a:pt x="25297" y="829"/>
                  </a:cubicBezTo>
                  <a:cubicBezTo>
                    <a:pt x="25279" y="841"/>
                    <a:pt x="25260" y="846"/>
                    <a:pt x="25240" y="846"/>
                  </a:cubicBezTo>
                  <a:cubicBezTo>
                    <a:pt x="25138" y="846"/>
                    <a:pt x="25022" y="718"/>
                    <a:pt x="24942" y="682"/>
                  </a:cubicBezTo>
                  <a:cubicBezTo>
                    <a:pt x="24910" y="663"/>
                    <a:pt x="24872" y="653"/>
                    <a:pt x="24834" y="653"/>
                  </a:cubicBezTo>
                  <a:cubicBezTo>
                    <a:pt x="24821" y="653"/>
                    <a:pt x="24808" y="654"/>
                    <a:pt x="24795" y="656"/>
                  </a:cubicBezTo>
                  <a:cubicBezTo>
                    <a:pt x="24821" y="630"/>
                    <a:pt x="24847" y="604"/>
                    <a:pt x="24873" y="578"/>
                  </a:cubicBezTo>
                  <a:cubicBezTo>
                    <a:pt x="24907" y="543"/>
                    <a:pt x="24933" y="500"/>
                    <a:pt x="24959" y="457"/>
                  </a:cubicBezTo>
                  <a:cubicBezTo>
                    <a:pt x="25059" y="224"/>
                    <a:pt x="24867" y="1"/>
                    <a:pt x="246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5"/>
            <p:cNvSpPr/>
            <p:nvPr/>
          </p:nvSpPr>
          <p:spPr>
            <a:xfrm>
              <a:off x="-2644063" y="1947256"/>
              <a:ext cx="832188" cy="926841"/>
            </a:xfrm>
            <a:custGeom>
              <a:avLst/>
              <a:gdLst/>
              <a:ahLst/>
              <a:cxnLst/>
              <a:rect l="l" t="t" r="r" b="b"/>
              <a:pathLst>
                <a:path w="15067" h="16783" extrusionOk="0">
                  <a:moveTo>
                    <a:pt x="6043" y="0"/>
                  </a:moveTo>
                  <a:cubicBezTo>
                    <a:pt x="6036" y="0"/>
                    <a:pt x="6029" y="1"/>
                    <a:pt x="6022" y="1"/>
                  </a:cubicBezTo>
                  <a:cubicBezTo>
                    <a:pt x="5944" y="10"/>
                    <a:pt x="5857" y="19"/>
                    <a:pt x="5779" y="45"/>
                  </a:cubicBezTo>
                  <a:cubicBezTo>
                    <a:pt x="5684" y="71"/>
                    <a:pt x="5580" y="88"/>
                    <a:pt x="5476" y="96"/>
                  </a:cubicBezTo>
                  <a:cubicBezTo>
                    <a:pt x="5121" y="131"/>
                    <a:pt x="4774" y="122"/>
                    <a:pt x="4428" y="200"/>
                  </a:cubicBezTo>
                  <a:cubicBezTo>
                    <a:pt x="4272" y="218"/>
                    <a:pt x="4116" y="261"/>
                    <a:pt x="3969" y="322"/>
                  </a:cubicBezTo>
                  <a:cubicBezTo>
                    <a:pt x="3908" y="365"/>
                    <a:pt x="3856" y="417"/>
                    <a:pt x="3813" y="469"/>
                  </a:cubicBezTo>
                  <a:cubicBezTo>
                    <a:pt x="3735" y="538"/>
                    <a:pt x="3640" y="582"/>
                    <a:pt x="3536" y="590"/>
                  </a:cubicBezTo>
                  <a:cubicBezTo>
                    <a:pt x="3510" y="590"/>
                    <a:pt x="3492" y="608"/>
                    <a:pt x="3484" y="625"/>
                  </a:cubicBezTo>
                  <a:cubicBezTo>
                    <a:pt x="3395" y="655"/>
                    <a:pt x="3303" y="669"/>
                    <a:pt x="3212" y="669"/>
                  </a:cubicBezTo>
                  <a:cubicBezTo>
                    <a:pt x="3036" y="669"/>
                    <a:pt x="2861" y="615"/>
                    <a:pt x="2713" y="512"/>
                  </a:cubicBezTo>
                  <a:cubicBezTo>
                    <a:pt x="2702" y="506"/>
                    <a:pt x="2692" y="503"/>
                    <a:pt x="2682" y="503"/>
                  </a:cubicBezTo>
                  <a:cubicBezTo>
                    <a:pt x="2651" y="503"/>
                    <a:pt x="2624" y="531"/>
                    <a:pt x="2617" y="564"/>
                  </a:cubicBezTo>
                  <a:cubicBezTo>
                    <a:pt x="2600" y="876"/>
                    <a:pt x="2271" y="971"/>
                    <a:pt x="2054" y="1127"/>
                  </a:cubicBezTo>
                  <a:cubicBezTo>
                    <a:pt x="1950" y="1214"/>
                    <a:pt x="1846" y="1301"/>
                    <a:pt x="1751" y="1396"/>
                  </a:cubicBezTo>
                  <a:cubicBezTo>
                    <a:pt x="1682" y="1457"/>
                    <a:pt x="1604" y="1526"/>
                    <a:pt x="1638" y="1630"/>
                  </a:cubicBezTo>
                  <a:cubicBezTo>
                    <a:pt x="1656" y="1673"/>
                    <a:pt x="1708" y="1699"/>
                    <a:pt x="1699" y="1751"/>
                  </a:cubicBezTo>
                  <a:cubicBezTo>
                    <a:pt x="1682" y="1786"/>
                    <a:pt x="1664" y="1812"/>
                    <a:pt x="1630" y="1838"/>
                  </a:cubicBezTo>
                  <a:cubicBezTo>
                    <a:pt x="1526" y="1907"/>
                    <a:pt x="1482" y="2046"/>
                    <a:pt x="1526" y="2167"/>
                  </a:cubicBezTo>
                  <a:cubicBezTo>
                    <a:pt x="1543" y="2254"/>
                    <a:pt x="1439" y="2271"/>
                    <a:pt x="1378" y="2306"/>
                  </a:cubicBezTo>
                  <a:cubicBezTo>
                    <a:pt x="1257" y="2349"/>
                    <a:pt x="1145" y="2410"/>
                    <a:pt x="1049" y="2488"/>
                  </a:cubicBezTo>
                  <a:cubicBezTo>
                    <a:pt x="980" y="2566"/>
                    <a:pt x="989" y="2687"/>
                    <a:pt x="928" y="2773"/>
                  </a:cubicBezTo>
                  <a:cubicBezTo>
                    <a:pt x="867" y="2851"/>
                    <a:pt x="755" y="2938"/>
                    <a:pt x="668" y="3033"/>
                  </a:cubicBezTo>
                  <a:cubicBezTo>
                    <a:pt x="521" y="3198"/>
                    <a:pt x="469" y="3415"/>
                    <a:pt x="356" y="3614"/>
                  </a:cubicBezTo>
                  <a:cubicBezTo>
                    <a:pt x="270" y="3761"/>
                    <a:pt x="1" y="3917"/>
                    <a:pt x="96" y="4125"/>
                  </a:cubicBezTo>
                  <a:cubicBezTo>
                    <a:pt x="114" y="4160"/>
                    <a:pt x="131" y="4186"/>
                    <a:pt x="166" y="4203"/>
                  </a:cubicBezTo>
                  <a:cubicBezTo>
                    <a:pt x="209" y="4229"/>
                    <a:pt x="261" y="4220"/>
                    <a:pt x="304" y="4255"/>
                  </a:cubicBezTo>
                  <a:cubicBezTo>
                    <a:pt x="391" y="4333"/>
                    <a:pt x="296" y="4515"/>
                    <a:pt x="330" y="4627"/>
                  </a:cubicBezTo>
                  <a:cubicBezTo>
                    <a:pt x="348" y="4671"/>
                    <a:pt x="373" y="4714"/>
                    <a:pt x="408" y="4757"/>
                  </a:cubicBezTo>
                  <a:cubicBezTo>
                    <a:pt x="477" y="4818"/>
                    <a:pt x="495" y="4922"/>
                    <a:pt x="443" y="5000"/>
                  </a:cubicBezTo>
                  <a:cubicBezTo>
                    <a:pt x="382" y="5121"/>
                    <a:pt x="296" y="5234"/>
                    <a:pt x="200" y="5321"/>
                  </a:cubicBezTo>
                  <a:cubicBezTo>
                    <a:pt x="114" y="5390"/>
                    <a:pt x="62" y="5494"/>
                    <a:pt x="62" y="5598"/>
                  </a:cubicBezTo>
                  <a:cubicBezTo>
                    <a:pt x="62" y="5667"/>
                    <a:pt x="88" y="5728"/>
                    <a:pt x="140" y="5771"/>
                  </a:cubicBezTo>
                  <a:cubicBezTo>
                    <a:pt x="122" y="5797"/>
                    <a:pt x="131" y="5832"/>
                    <a:pt x="166" y="5849"/>
                  </a:cubicBezTo>
                  <a:cubicBezTo>
                    <a:pt x="278" y="5936"/>
                    <a:pt x="373" y="6057"/>
                    <a:pt x="425" y="6187"/>
                  </a:cubicBezTo>
                  <a:cubicBezTo>
                    <a:pt x="443" y="6230"/>
                    <a:pt x="469" y="6265"/>
                    <a:pt x="495" y="6299"/>
                  </a:cubicBezTo>
                  <a:cubicBezTo>
                    <a:pt x="547" y="6343"/>
                    <a:pt x="651" y="6325"/>
                    <a:pt x="685" y="6386"/>
                  </a:cubicBezTo>
                  <a:cubicBezTo>
                    <a:pt x="703" y="6421"/>
                    <a:pt x="703" y="6490"/>
                    <a:pt x="720" y="6533"/>
                  </a:cubicBezTo>
                  <a:cubicBezTo>
                    <a:pt x="755" y="6594"/>
                    <a:pt x="789" y="6646"/>
                    <a:pt x="833" y="6698"/>
                  </a:cubicBezTo>
                  <a:cubicBezTo>
                    <a:pt x="937" y="6828"/>
                    <a:pt x="1049" y="6949"/>
                    <a:pt x="1153" y="7071"/>
                  </a:cubicBezTo>
                  <a:cubicBezTo>
                    <a:pt x="1344" y="7278"/>
                    <a:pt x="1517" y="7521"/>
                    <a:pt x="1768" y="7668"/>
                  </a:cubicBezTo>
                  <a:cubicBezTo>
                    <a:pt x="1895" y="7744"/>
                    <a:pt x="2038" y="7781"/>
                    <a:pt x="2182" y="7781"/>
                  </a:cubicBezTo>
                  <a:cubicBezTo>
                    <a:pt x="2303" y="7781"/>
                    <a:pt x="2425" y="7754"/>
                    <a:pt x="2539" y="7703"/>
                  </a:cubicBezTo>
                  <a:cubicBezTo>
                    <a:pt x="2574" y="7686"/>
                    <a:pt x="2600" y="7668"/>
                    <a:pt x="2635" y="7651"/>
                  </a:cubicBezTo>
                  <a:cubicBezTo>
                    <a:pt x="2647" y="7649"/>
                    <a:pt x="2658" y="7648"/>
                    <a:pt x="2668" y="7648"/>
                  </a:cubicBezTo>
                  <a:cubicBezTo>
                    <a:pt x="2700" y="7648"/>
                    <a:pt x="2723" y="7659"/>
                    <a:pt x="2756" y="7686"/>
                  </a:cubicBezTo>
                  <a:cubicBezTo>
                    <a:pt x="2799" y="7720"/>
                    <a:pt x="2851" y="7746"/>
                    <a:pt x="2903" y="7746"/>
                  </a:cubicBezTo>
                  <a:cubicBezTo>
                    <a:pt x="2918" y="7748"/>
                    <a:pt x="2932" y="7749"/>
                    <a:pt x="2947" y="7749"/>
                  </a:cubicBezTo>
                  <a:cubicBezTo>
                    <a:pt x="3076" y="7749"/>
                    <a:pt x="3194" y="7685"/>
                    <a:pt x="3319" y="7677"/>
                  </a:cubicBezTo>
                  <a:cubicBezTo>
                    <a:pt x="3458" y="7677"/>
                    <a:pt x="3596" y="7660"/>
                    <a:pt x="3726" y="7616"/>
                  </a:cubicBezTo>
                  <a:cubicBezTo>
                    <a:pt x="3856" y="7573"/>
                    <a:pt x="3986" y="7512"/>
                    <a:pt x="4116" y="7469"/>
                  </a:cubicBezTo>
                  <a:cubicBezTo>
                    <a:pt x="4246" y="7408"/>
                    <a:pt x="4385" y="7382"/>
                    <a:pt x="4523" y="7374"/>
                  </a:cubicBezTo>
                  <a:cubicBezTo>
                    <a:pt x="4584" y="7374"/>
                    <a:pt x="4653" y="7382"/>
                    <a:pt x="4714" y="7408"/>
                  </a:cubicBezTo>
                  <a:cubicBezTo>
                    <a:pt x="4774" y="7443"/>
                    <a:pt x="4826" y="7504"/>
                    <a:pt x="4844" y="7582"/>
                  </a:cubicBezTo>
                  <a:cubicBezTo>
                    <a:pt x="4899" y="7719"/>
                    <a:pt x="5023" y="7762"/>
                    <a:pt x="5154" y="7762"/>
                  </a:cubicBezTo>
                  <a:cubicBezTo>
                    <a:pt x="5229" y="7762"/>
                    <a:pt x="5306" y="7748"/>
                    <a:pt x="5372" y="7729"/>
                  </a:cubicBezTo>
                  <a:cubicBezTo>
                    <a:pt x="5450" y="7703"/>
                    <a:pt x="5528" y="7686"/>
                    <a:pt x="5606" y="7677"/>
                  </a:cubicBezTo>
                  <a:cubicBezTo>
                    <a:pt x="5701" y="7677"/>
                    <a:pt x="5788" y="7738"/>
                    <a:pt x="5831" y="7824"/>
                  </a:cubicBezTo>
                  <a:cubicBezTo>
                    <a:pt x="5883" y="7894"/>
                    <a:pt x="5918" y="7980"/>
                    <a:pt x="5918" y="8067"/>
                  </a:cubicBezTo>
                  <a:cubicBezTo>
                    <a:pt x="5909" y="8136"/>
                    <a:pt x="5840" y="8171"/>
                    <a:pt x="5814" y="8231"/>
                  </a:cubicBezTo>
                  <a:cubicBezTo>
                    <a:pt x="5788" y="8275"/>
                    <a:pt x="5788" y="8327"/>
                    <a:pt x="5814" y="8370"/>
                  </a:cubicBezTo>
                  <a:cubicBezTo>
                    <a:pt x="5831" y="8405"/>
                    <a:pt x="5849" y="8448"/>
                    <a:pt x="5840" y="8483"/>
                  </a:cubicBezTo>
                  <a:cubicBezTo>
                    <a:pt x="5831" y="8535"/>
                    <a:pt x="5814" y="8569"/>
                    <a:pt x="5797" y="8613"/>
                  </a:cubicBezTo>
                  <a:cubicBezTo>
                    <a:pt x="5745" y="8691"/>
                    <a:pt x="5736" y="8777"/>
                    <a:pt x="5753" y="8864"/>
                  </a:cubicBezTo>
                  <a:cubicBezTo>
                    <a:pt x="5753" y="8881"/>
                    <a:pt x="5753" y="8890"/>
                    <a:pt x="5762" y="8898"/>
                  </a:cubicBezTo>
                  <a:cubicBezTo>
                    <a:pt x="5771" y="8916"/>
                    <a:pt x="5779" y="8933"/>
                    <a:pt x="5788" y="8950"/>
                  </a:cubicBezTo>
                  <a:cubicBezTo>
                    <a:pt x="5797" y="8950"/>
                    <a:pt x="5797" y="8950"/>
                    <a:pt x="5797" y="8959"/>
                  </a:cubicBezTo>
                  <a:cubicBezTo>
                    <a:pt x="5987" y="9228"/>
                    <a:pt x="6230" y="9462"/>
                    <a:pt x="6412" y="9748"/>
                  </a:cubicBezTo>
                  <a:cubicBezTo>
                    <a:pt x="6507" y="9895"/>
                    <a:pt x="6576" y="10059"/>
                    <a:pt x="6602" y="10241"/>
                  </a:cubicBezTo>
                  <a:cubicBezTo>
                    <a:pt x="6611" y="10311"/>
                    <a:pt x="6620" y="10380"/>
                    <a:pt x="6646" y="10458"/>
                  </a:cubicBezTo>
                  <a:cubicBezTo>
                    <a:pt x="6672" y="10527"/>
                    <a:pt x="6724" y="10545"/>
                    <a:pt x="6767" y="10605"/>
                  </a:cubicBezTo>
                  <a:cubicBezTo>
                    <a:pt x="6810" y="10657"/>
                    <a:pt x="6767" y="10778"/>
                    <a:pt x="6776" y="10856"/>
                  </a:cubicBezTo>
                  <a:cubicBezTo>
                    <a:pt x="6784" y="10934"/>
                    <a:pt x="6810" y="11021"/>
                    <a:pt x="6836" y="11099"/>
                  </a:cubicBezTo>
                  <a:cubicBezTo>
                    <a:pt x="6897" y="11281"/>
                    <a:pt x="6862" y="11480"/>
                    <a:pt x="6758" y="11627"/>
                  </a:cubicBezTo>
                  <a:cubicBezTo>
                    <a:pt x="6646" y="11783"/>
                    <a:pt x="6516" y="11931"/>
                    <a:pt x="6386" y="12061"/>
                  </a:cubicBezTo>
                  <a:cubicBezTo>
                    <a:pt x="6299" y="12182"/>
                    <a:pt x="6265" y="12286"/>
                    <a:pt x="6360" y="12416"/>
                  </a:cubicBezTo>
                  <a:cubicBezTo>
                    <a:pt x="6464" y="12563"/>
                    <a:pt x="6611" y="12667"/>
                    <a:pt x="6620" y="12866"/>
                  </a:cubicBezTo>
                  <a:cubicBezTo>
                    <a:pt x="6620" y="13066"/>
                    <a:pt x="6724" y="13222"/>
                    <a:pt x="6810" y="13395"/>
                  </a:cubicBezTo>
                  <a:cubicBezTo>
                    <a:pt x="6802" y="13412"/>
                    <a:pt x="6802" y="13429"/>
                    <a:pt x="6810" y="13447"/>
                  </a:cubicBezTo>
                  <a:lnTo>
                    <a:pt x="6932" y="13681"/>
                  </a:lnTo>
                  <a:cubicBezTo>
                    <a:pt x="6984" y="13759"/>
                    <a:pt x="7088" y="13897"/>
                    <a:pt x="7062" y="13993"/>
                  </a:cubicBezTo>
                  <a:cubicBezTo>
                    <a:pt x="7044" y="14053"/>
                    <a:pt x="7001" y="14105"/>
                    <a:pt x="7001" y="14166"/>
                  </a:cubicBezTo>
                  <a:cubicBezTo>
                    <a:pt x="7001" y="14226"/>
                    <a:pt x="7027" y="14296"/>
                    <a:pt x="7062" y="14348"/>
                  </a:cubicBezTo>
                  <a:cubicBezTo>
                    <a:pt x="7105" y="14408"/>
                    <a:pt x="7140" y="14486"/>
                    <a:pt x="7157" y="14564"/>
                  </a:cubicBezTo>
                  <a:cubicBezTo>
                    <a:pt x="7166" y="14642"/>
                    <a:pt x="7166" y="14712"/>
                    <a:pt x="7174" y="14790"/>
                  </a:cubicBezTo>
                  <a:cubicBezTo>
                    <a:pt x="7200" y="14928"/>
                    <a:pt x="7278" y="15058"/>
                    <a:pt x="7399" y="15136"/>
                  </a:cubicBezTo>
                  <a:cubicBezTo>
                    <a:pt x="7512" y="15249"/>
                    <a:pt x="7607" y="15396"/>
                    <a:pt x="7659" y="15552"/>
                  </a:cubicBezTo>
                  <a:lnTo>
                    <a:pt x="7781" y="15812"/>
                  </a:lnTo>
                  <a:cubicBezTo>
                    <a:pt x="7841" y="15899"/>
                    <a:pt x="7867" y="16011"/>
                    <a:pt x="7850" y="16124"/>
                  </a:cubicBezTo>
                  <a:cubicBezTo>
                    <a:pt x="7824" y="16176"/>
                    <a:pt x="7807" y="16236"/>
                    <a:pt x="7798" y="16297"/>
                  </a:cubicBezTo>
                  <a:cubicBezTo>
                    <a:pt x="7807" y="16358"/>
                    <a:pt x="7833" y="16418"/>
                    <a:pt x="7876" y="16462"/>
                  </a:cubicBezTo>
                  <a:cubicBezTo>
                    <a:pt x="7963" y="16583"/>
                    <a:pt x="8075" y="16678"/>
                    <a:pt x="8214" y="16748"/>
                  </a:cubicBezTo>
                  <a:cubicBezTo>
                    <a:pt x="8265" y="16771"/>
                    <a:pt x="8323" y="16782"/>
                    <a:pt x="8380" y="16782"/>
                  </a:cubicBezTo>
                  <a:cubicBezTo>
                    <a:pt x="8448" y="16782"/>
                    <a:pt x="8517" y="16767"/>
                    <a:pt x="8578" y="16739"/>
                  </a:cubicBezTo>
                  <a:cubicBezTo>
                    <a:pt x="8647" y="16704"/>
                    <a:pt x="8716" y="16661"/>
                    <a:pt x="8786" y="16635"/>
                  </a:cubicBezTo>
                  <a:cubicBezTo>
                    <a:pt x="8872" y="16600"/>
                    <a:pt x="8968" y="16592"/>
                    <a:pt x="9063" y="16592"/>
                  </a:cubicBezTo>
                  <a:cubicBezTo>
                    <a:pt x="9227" y="16592"/>
                    <a:pt x="9392" y="16566"/>
                    <a:pt x="9539" y="16505"/>
                  </a:cubicBezTo>
                  <a:cubicBezTo>
                    <a:pt x="9687" y="16436"/>
                    <a:pt x="9817" y="16349"/>
                    <a:pt x="9938" y="16245"/>
                  </a:cubicBezTo>
                  <a:cubicBezTo>
                    <a:pt x="10068" y="16124"/>
                    <a:pt x="10189" y="15994"/>
                    <a:pt x="10319" y="15873"/>
                  </a:cubicBezTo>
                  <a:cubicBezTo>
                    <a:pt x="10449" y="15751"/>
                    <a:pt x="10562" y="15656"/>
                    <a:pt x="10674" y="15535"/>
                  </a:cubicBezTo>
                  <a:cubicBezTo>
                    <a:pt x="10865" y="15318"/>
                    <a:pt x="11021" y="15015"/>
                    <a:pt x="10934" y="14720"/>
                  </a:cubicBezTo>
                  <a:cubicBezTo>
                    <a:pt x="10925" y="14677"/>
                    <a:pt x="10891" y="14634"/>
                    <a:pt x="10908" y="14590"/>
                  </a:cubicBezTo>
                  <a:cubicBezTo>
                    <a:pt x="10934" y="14547"/>
                    <a:pt x="10977" y="14547"/>
                    <a:pt x="11021" y="14521"/>
                  </a:cubicBezTo>
                  <a:cubicBezTo>
                    <a:pt x="11151" y="14460"/>
                    <a:pt x="11263" y="14356"/>
                    <a:pt x="11315" y="14218"/>
                  </a:cubicBezTo>
                  <a:cubicBezTo>
                    <a:pt x="11350" y="14131"/>
                    <a:pt x="11402" y="14062"/>
                    <a:pt x="11471" y="14001"/>
                  </a:cubicBezTo>
                  <a:cubicBezTo>
                    <a:pt x="11593" y="13915"/>
                    <a:pt x="11645" y="13759"/>
                    <a:pt x="11593" y="13620"/>
                  </a:cubicBezTo>
                  <a:cubicBezTo>
                    <a:pt x="11567" y="13525"/>
                    <a:pt x="11541" y="13429"/>
                    <a:pt x="11523" y="13334"/>
                  </a:cubicBezTo>
                  <a:cubicBezTo>
                    <a:pt x="11515" y="13222"/>
                    <a:pt x="11523" y="13109"/>
                    <a:pt x="11549" y="13005"/>
                  </a:cubicBezTo>
                  <a:cubicBezTo>
                    <a:pt x="11558" y="13005"/>
                    <a:pt x="11567" y="12996"/>
                    <a:pt x="11575" y="12988"/>
                  </a:cubicBezTo>
                  <a:cubicBezTo>
                    <a:pt x="11705" y="12866"/>
                    <a:pt x="11852" y="12754"/>
                    <a:pt x="12008" y="12667"/>
                  </a:cubicBezTo>
                  <a:cubicBezTo>
                    <a:pt x="12138" y="12598"/>
                    <a:pt x="12260" y="12528"/>
                    <a:pt x="12381" y="12450"/>
                  </a:cubicBezTo>
                  <a:cubicBezTo>
                    <a:pt x="12494" y="12373"/>
                    <a:pt x="12580" y="12260"/>
                    <a:pt x="12632" y="12139"/>
                  </a:cubicBezTo>
                  <a:cubicBezTo>
                    <a:pt x="12675" y="11983"/>
                    <a:pt x="12745" y="11844"/>
                    <a:pt x="12823" y="11714"/>
                  </a:cubicBezTo>
                  <a:cubicBezTo>
                    <a:pt x="12927" y="11584"/>
                    <a:pt x="12909" y="11463"/>
                    <a:pt x="12866" y="11316"/>
                  </a:cubicBezTo>
                  <a:cubicBezTo>
                    <a:pt x="12814" y="11160"/>
                    <a:pt x="12745" y="11021"/>
                    <a:pt x="12658" y="10891"/>
                  </a:cubicBezTo>
                  <a:cubicBezTo>
                    <a:pt x="12572" y="10744"/>
                    <a:pt x="12520" y="10571"/>
                    <a:pt x="12511" y="10406"/>
                  </a:cubicBezTo>
                  <a:cubicBezTo>
                    <a:pt x="12485" y="10233"/>
                    <a:pt x="12468" y="10059"/>
                    <a:pt x="12476" y="9886"/>
                  </a:cubicBezTo>
                  <a:cubicBezTo>
                    <a:pt x="12476" y="9791"/>
                    <a:pt x="12511" y="9704"/>
                    <a:pt x="12580" y="9644"/>
                  </a:cubicBezTo>
                  <a:cubicBezTo>
                    <a:pt x="12641" y="9600"/>
                    <a:pt x="12693" y="9548"/>
                    <a:pt x="12719" y="9488"/>
                  </a:cubicBezTo>
                  <a:cubicBezTo>
                    <a:pt x="12769" y="9362"/>
                    <a:pt x="12714" y="9010"/>
                    <a:pt x="12906" y="9010"/>
                  </a:cubicBezTo>
                  <a:cubicBezTo>
                    <a:pt x="12913" y="9010"/>
                    <a:pt x="12919" y="9010"/>
                    <a:pt x="12927" y="9011"/>
                  </a:cubicBezTo>
                  <a:cubicBezTo>
                    <a:pt x="12930" y="9013"/>
                    <a:pt x="12933" y="9013"/>
                    <a:pt x="12937" y="9013"/>
                  </a:cubicBezTo>
                  <a:cubicBezTo>
                    <a:pt x="12953" y="9013"/>
                    <a:pt x="12972" y="8999"/>
                    <a:pt x="12979" y="8985"/>
                  </a:cubicBezTo>
                  <a:cubicBezTo>
                    <a:pt x="12987" y="8985"/>
                    <a:pt x="12996" y="8976"/>
                    <a:pt x="12996" y="8968"/>
                  </a:cubicBezTo>
                  <a:cubicBezTo>
                    <a:pt x="13109" y="8795"/>
                    <a:pt x="13299" y="8699"/>
                    <a:pt x="13438" y="8561"/>
                  </a:cubicBezTo>
                  <a:cubicBezTo>
                    <a:pt x="13499" y="8509"/>
                    <a:pt x="13550" y="8439"/>
                    <a:pt x="13585" y="8361"/>
                  </a:cubicBezTo>
                  <a:cubicBezTo>
                    <a:pt x="13637" y="8257"/>
                    <a:pt x="13628" y="8110"/>
                    <a:pt x="13715" y="8032"/>
                  </a:cubicBezTo>
                  <a:cubicBezTo>
                    <a:pt x="13810" y="7963"/>
                    <a:pt x="13906" y="7920"/>
                    <a:pt x="14018" y="7894"/>
                  </a:cubicBezTo>
                  <a:cubicBezTo>
                    <a:pt x="14114" y="7859"/>
                    <a:pt x="14209" y="7798"/>
                    <a:pt x="14287" y="7729"/>
                  </a:cubicBezTo>
                  <a:cubicBezTo>
                    <a:pt x="14477" y="7590"/>
                    <a:pt x="14642" y="7408"/>
                    <a:pt x="14772" y="7218"/>
                  </a:cubicBezTo>
                  <a:cubicBezTo>
                    <a:pt x="14885" y="6993"/>
                    <a:pt x="14971" y="6750"/>
                    <a:pt x="15041" y="6507"/>
                  </a:cubicBezTo>
                  <a:cubicBezTo>
                    <a:pt x="15067" y="6412"/>
                    <a:pt x="15058" y="6308"/>
                    <a:pt x="15032" y="6213"/>
                  </a:cubicBezTo>
                  <a:cubicBezTo>
                    <a:pt x="15008" y="6140"/>
                    <a:pt x="14975" y="6114"/>
                    <a:pt x="14924" y="6114"/>
                  </a:cubicBezTo>
                  <a:cubicBezTo>
                    <a:pt x="14903" y="6114"/>
                    <a:pt x="14878" y="6118"/>
                    <a:pt x="14850" y="6126"/>
                  </a:cubicBezTo>
                  <a:cubicBezTo>
                    <a:pt x="14564" y="6196"/>
                    <a:pt x="14278" y="6282"/>
                    <a:pt x="13992" y="6351"/>
                  </a:cubicBezTo>
                  <a:cubicBezTo>
                    <a:pt x="13862" y="6386"/>
                    <a:pt x="13732" y="6412"/>
                    <a:pt x="13602" y="6421"/>
                  </a:cubicBezTo>
                  <a:cubicBezTo>
                    <a:pt x="13592" y="6422"/>
                    <a:pt x="13581" y="6423"/>
                    <a:pt x="13571" y="6423"/>
                  </a:cubicBezTo>
                  <a:cubicBezTo>
                    <a:pt x="13519" y="6423"/>
                    <a:pt x="13464" y="6406"/>
                    <a:pt x="13421" y="6377"/>
                  </a:cubicBezTo>
                  <a:cubicBezTo>
                    <a:pt x="13377" y="6343"/>
                    <a:pt x="13360" y="6299"/>
                    <a:pt x="13308" y="6273"/>
                  </a:cubicBezTo>
                  <a:cubicBezTo>
                    <a:pt x="13265" y="6247"/>
                    <a:pt x="13187" y="6265"/>
                    <a:pt x="13178" y="6178"/>
                  </a:cubicBezTo>
                  <a:cubicBezTo>
                    <a:pt x="13178" y="6126"/>
                    <a:pt x="13178" y="6074"/>
                    <a:pt x="13161" y="6022"/>
                  </a:cubicBezTo>
                  <a:cubicBezTo>
                    <a:pt x="13117" y="5918"/>
                    <a:pt x="13039" y="5840"/>
                    <a:pt x="12935" y="5797"/>
                  </a:cubicBezTo>
                  <a:cubicBezTo>
                    <a:pt x="12805" y="5728"/>
                    <a:pt x="12684" y="5641"/>
                    <a:pt x="12580" y="5537"/>
                  </a:cubicBezTo>
                  <a:cubicBezTo>
                    <a:pt x="12485" y="5433"/>
                    <a:pt x="12390" y="5329"/>
                    <a:pt x="12303" y="5234"/>
                  </a:cubicBezTo>
                  <a:cubicBezTo>
                    <a:pt x="12260" y="5061"/>
                    <a:pt x="12251" y="4887"/>
                    <a:pt x="12216" y="4714"/>
                  </a:cubicBezTo>
                  <a:cubicBezTo>
                    <a:pt x="12208" y="4653"/>
                    <a:pt x="12182" y="4584"/>
                    <a:pt x="12138" y="4532"/>
                  </a:cubicBezTo>
                  <a:cubicBezTo>
                    <a:pt x="12112" y="4506"/>
                    <a:pt x="12086" y="4489"/>
                    <a:pt x="12060" y="4472"/>
                  </a:cubicBezTo>
                  <a:cubicBezTo>
                    <a:pt x="12017" y="4437"/>
                    <a:pt x="11982" y="4385"/>
                    <a:pt x="11991" y="4324"/>
                  </a:cubicBezTo>
                  <a:cubicBezTo>
                    <a:pt x="11974" y="4160"/>
                    <a:pt x="11870" y="4073"/>
                    <a:pt x="11749" y="3978"/>
                  </a:cubicBezTo>
                  <a:cubicBezTo>
                    <a:pt x="11662" y="3917"/>
                    <a:pt x="11619" y="3822"/>
                    <a:pt x="11636" y="3718"/>
                  </a:cubicBezTo>
                  <a:cubicBezTo>
                    <a:pt x="11653" y="3648"/>
                    <a:pt x="11662" y="3571"/>
                    <a:pt x="11653" y="3501"/>
                  </a:cubicBezTo>
                  <a:cubicBezTo>
                    <a:pt x="11619" y="3337"/>
                    <a:pt x="11489" y="3215"/>
                    <a:pt x="11393" y="3077"/>
                  </a:cubicBezTo>
                  <a:cubicBezTo>
                    <a:pt x="11298" y="2921"/>
                    <a:pt x="11211" y="2756"/>
                    <a:pt x="11133" y="2583"/>
                  </a:cubicBezTo>
                  <a:cubicBezTo>
                    <a:pt x="11099" y="2488"/>
                    <a:pt x="11055" y="2392"/>
                    <a:pt x="11021" y="2297"/>
                  </a:cubicBezTo>
                  <a:cubicBezTo>
                    <a:pt x="11003" y="2254"/>
                    <a:pt x="10986" y="2210"/>
                    <a:pt x="10969" y="2158"/>
                  </a:cubicBezTo>
                  <a:lnTo>
                    <a:pt x="10986" y="2158"/>
                  </a:lnTo>
                  <a:cubicBezTo>
                    <a:pt x="11029" y="2141"/>
                    <a:pt x="11055" y="2098"/>
                    <a:pt x="11064" y="2054"/>
                  </a:cubicBezTo>
                  <a:cubicBezTo>
                    <a:pt x="11081" y="1907"/>
                    <a:pt x="10934" y="1795"/>
                    <a:pt x="10856" y="1691"/>
                  </a:cubicBezTo>
                  <a:cubicBezTo>
                    <a:pt x="10822" y="1647"/>
                    <a:pt x="10839" y="1569"/>
                    <a:pt x="10796" y="1526"/>
                  </a:cubicBezTo>
                  <a:cubicBezTo>
                    <a:pt x="10760" y="1497"/>
                    <a:pt x="10718" y="1480"/>
                    <a:pt x="10670" y="1480"/>
                  </a:cubicBezTo>
                  <a:cubicBezTo>
                    <a:pt x="10660" y="1480"/>
                    <a:pt x="10650" y="1481"/>
                    <a:pt x="10640" y="1483"/>
                  </a:cubicBezTo>
                  <a:cubicBezTo>
                    <a:pt x="10579" y="1491"/>
                    <a:pt x="10510" y="1517"/>
                    <a:pt x="10449" y="1552"/>
                  </a:cubicBezTo>
                  <a:cubicBezTo>
                    <a:pt x="10397" y="1595"/>
                    <a:pt x="10345" y="1639"/>
                    <a:pt x="10284" y="1673"/>
                  </a:cubicBezTo>
                  <a:cubicBezTo>
                    <a:pt x="10206" y="1639"/>
                    <a:pt x="10154" y="1561"/>
                    <a:pt x="10085" y="1526"/>
                  </a:cubicBezTo>
                  <a:cubicBezTo>
                    <a:pt x="10016" y="1483"/>
                    <a:pt x="9938" y="1465"/>
                    <a:pt x="9851" y="1465"/>
                  </a:cubicBezTo>
                  <a:cubicBezTo>
                    <a:pt x="9697" y="1465"/>
                    <a:pt x="9537" y="1534"/>
                    <a:pt x="9381" y="1534"/>
                  </a:cubicBezTo>
                  <a:cubicBezTo>
                    <a:pt x="9353" y="1534"/>
                    <a:pt x="9325" y="1531"/>
                    <a:pt x="9297" y="1526"/>
                  </a:cubicBezTo>
                  <a:cubicBezTo>
                    <a:pt x="9115" y="1491"/>
                    <a:pt x="9020" y="1266"/>
                    <a:pt x="8829" y="1205"/>
                  </a:cubicBezTo>
                  <a:cubicBezTo>
                    <a:pt x="8797" y="1198"/>
                    <a:pt x="8764" y="1194"/>
                    <a:pt x="8733" y="1194"/>
                  </a:cubicBezTo>
                  <a:cubicBezTo>
                    <a:pt x="8689" y="1194"/>
                    <a:pt x="8648" y="1202"/>
                    <a:pt x="8612" y="1223"/>
                  </a:cubicBezTo>
                  <a:cubicBezTo>
                    <a:pt x="8578" y="1249"/>
                    <a:pt x="8543" y="1275"/>
                    <a:pt x="8526" y="1309"/>
                  </a:cubicBezTo>
                  <a:cubicBezTo>
                    <a:pt x="8517" y="1318"/>
                    <a:pt x="8500" y="1335"/>
                    <a:pt x="8491" y="1344"/>
                  </a:cubicBezTo>
                  <a:cubicBezTo>
                    <a:pt x="8470" y="1358"/>
                    <a:pt x="8456" y="1363"/>
                    <a:pt x="8445" y="1363"/>
                  </a:cubicBezTo>
                  <a:cubicBezTo>
                    <a:pt x="8428" y="1363"/>
                    <a:pt x="8417" y="1351"/>
                    <a:pt x="8396" y="1335"/>
                  </a:cubicBezTo>
                  <a:cubicBezTo>
                    <a:pt x="8366" y="1316"/>
                    <a:pt x="8333" y="1307"/>
                    <a:pt x="8302" y="1307"/>
                  </a:cubicBezTo>
                  <a:cubicBezTo>
                    <a:pt x="8205" y="1307"/>
                    <a:pt x="8116" y="1389"/>
                    <a:pt x="8136" y="1500"/>
                  </a:cubicBezTo>
                  <a:cubicBezTo>
                    <a:pt x="8136" y="1535"/>
                    <a:pt x="8145" y="1578"/>
                    <a:pt x="8153" y="1613"/>
                  </a:cubicBezTo>
                  <a:cubicBezTo>
                    <a:pt x="8171" y="1639"/>
                    <a:pt x="8223" y="1734"/>
                    <a:pt x="8214" y="1760"/>
                  </a:cubicBezTo>
                  <a:cubicBezTo>
                    <a:pt x="8206" y="1782"/>
                    <a:pt x="8192" y="1790"/>
                    <a:pt x="8176" y="1790"/>
                  </a:cubicBezTo>
                  <a:cubicBezTo>
                    <a:pt x="8141" y="1790"/>
                    <a:pt x="8096" y="1754"/>
                    <a:pt x="8067" y="1743"/>
                  </a:cubicBezTo>
                  <a:cubicBezTo>
                    <a:pt x="8023" y="1717"/>
                    <a:pt x="7971" y="1699"/>
                    <a:pt x="7919" y="1691"/>
                  </a:cubicBezTo>
                  <a:cubicBezTo>
                    <a:pt x="7876" y="1686"/>
                    <a:pt x="7833" y="1684"/>
                    <a:pt x="7788" y="1684"/>
                  </a:cubicBezTo>
                  <a:cubicBezTo>
                    <a:pt x="7744" y="1684"/>
                    <a:pt x="7698" y="1686"/>
                    <a:pt x="7651" y="1691"/>
                  </a:cubicBezTo>
                  <a:cubicBezTo>
                    <a:pt x="7521" y="1691"/>
                    <a:pt x="7486" y="1613"/>
                    <a:pt x="7417" y="1517"/>
                  </a:cubicBezTo>
                  <a:cubicBezTo>
                    <a:pt x="7296" y="1370"/>
                    <a:pt x="7105" y="1448"/>
                    <a:pt x="6949" y="1361"/>
                  </a:cubicBezTo>
                  <a:cubicBezTo>
                    <a:pt x="6802" y="1283"/>
                    <a:pt x="6672" y="1119"/>
                    <a:pt x="6507" y="1023"/>
                  </a:cubicBezTo>
                  <a:cubicBezTo>
                    <a:pt x="6473" y="1006"/>
                    <a:pt x="6438" y="989"/>
                    <a:pt x="6395" y="971"/>
                  </a:cubicBezTo>
                  <a:cubicBezTo>
                    <a:pt x="6343" y="963"/>
                    <a:pt x="6282" y="946"/>
                    <a:pt x="6230" y="928"/>
                  </a:cubicBezTo>
                  <a:cubicBezTo>
                    <a:pt x="6143" y="885"/>
                    <a:pt x="6230" y="859"/>
                    <a:pt x="6273" y="842"/>
                  </a:cubicBezTo>
                  <a:cubicBezTo>
                    <a:pt x="6308" y="824"/>
                    <a:pt x="6334" y="790"/>
                    <a:pt x="6351" y="764"/>
                  </a:cubicBezTo>
                  <a:cubicBezTo>
                    <a:pt x="6369" y="729"/>
                    <a:pt x="6360" y="694"/>
                    <a:pt x="6334" y="677"/>
                  </a:cubicBezTo>
                  <a:cubicBezTo>
                    <a:pt x="6291" y="651"/>
                    <a:pt x="6273" y="599"/>
                    <a:pt x="6299" y="556"/>
                  </a:cubicBezTo>
                  <a:cubicBezTo>
                    <a:pt x="6317" y="521"/>
                    <a:pt x="6360" y="504"/>
                    <a:pt x="6386" y="478"/>
                  </a:cubicBezTo>
                  <a:cubicBezTo>
                    <a:pt x="6429" y="443"/>
                    <a:pt x="6447" y="391"/>
                    <a:pt x="6438" y="339"/>
                  </a:cubicBezTo>
                  <a:cubicBezTo>
                    <a:pt x="6438" y="296"/>
                    <a:pt x="6412" y="261"/>
                    <a:pt x="6369" y="252"/>
                  </a:cubicBezTo>
                  <a:cubicBezTo>
                    <a:pt x="6360" y="244"/>
                    <a:pt x="6317" y="244"/>
                    <a:pt x="6308" y="235"/>
                  </a:cubicBezTo>
                  <a:cubicBezTo>
                    <a:pt x="6299" y="226"/>
                    <a:pt x="6299" y="174"/>
                    <a:pt x="6291" y="157"/>
                  </a:cubicBezTo>
                  <a:cubicBezTo>
                    <a:pt x="6242" y="60"/>
                    <a:pt x="6148" y="0"/>
                    <a:pt x="60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5"/>
            <p:cNvSpPr/>
            <p:nvPr/>
          </p:nvSpPr>
          <p:spPr>
            <a:xfrm>
              <a:off x="-2330624" y="1862374"/>
              <a:ext cx="16791" cy="23802"/>
            </a:xfrm>
            <a:custGeom>
              <a:avLst/>
              <a:gdLst/>
              <a:ahLst/>
              <a:cxnLst/>
              <a:rect l="l" t="t" r="r" b="b"/>
              <a:pathLst>
                <a:path w="304" h="431" extrusionOk="0">
                  <a:moveTo>
                    <a:pt x="244" y="1"/>
                  </a:moveTo>
                  <a:cubicBezTo>
                    <a:pt x="233" y="1"/>
                    <a:pt x="221" y="5"/>
                    <a:pt x="208" y="13"/>
                  </a:cubicBezTo>
                  <a:lnTo>
                    <a:pt x="104" y="91"/>
                  </a:lnTo>
                  <a:cubicBezTo>
                    <a:pt x="78" y="109"/>
                    <a:pt x="26" y="135"/>
                    <a:pt x="18" y="169"/>
                  </a:cubicBezTo>
                  <a:cubicBezTo>
                    <a:pt x="0" y="195"/>
                    <a:pt x="9" y="230"/>
                    <a:pt x="35" y="256"/>
                  </a:cubicBezTo>
                  <a:cubicBezTo>
                    <a:pt x="61" y="291"/>
                    <a:pt x="70" y="325"/>
                    <a:pt x="78" y="369"/>
                  </a:cubicBezTo>
                  <a:cubicBezTo>
                    <a:pt x="78" y="406"/>
                    <a:pt x="105" y="431"/>
                    <a:pt x="140" y="431"/>
                  </a:cubicBezTo>
                  <a:cubicBezTo>
                    <a:pt x="145" y="431"/>
                    <a:pt x="151" y="430"/>
                    <a:pt x="156" y="429"/>
                  </a:cubicBezTo>
                  <a:cubicBezTo>
                    <a:pt x="217" y="412"/>
                    <a:pt x="260" y="369"/>
                    <a:pt x="278" y="308"/>
                  </a:cubicBezTo>
                  <a:cubicBezTo>
                    <a:pt x="295" y="239"/>
                    <a:pt x="295" y="161"/>
                    <a:pt x="304" y="91"/>
                  </a:cubicBezTo>
                  <a:cubicBezTo>
                    <a:pt x="304" y="83"/>
                    <a:pt x="304" y="74"/>
                    <a:pt x="295" y="74"/>
                  </a:cubicBezTo>
                  <a:cubicBezTo>
                    <a:pt x="295" y="35"/>
                    <a:pt x="276" y="1"/>
                    <a:pt x="2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5"/>
            <p:cNvSpPr/>
            <p:nvPr/>
          </p:nvSpPr>
          <p:spPr>
            <a:xfrm>
              <a:off x="-2331121" y="1888772"/>
              <a:ext cx="22535" cy="38989"/>
            </a:xfrm>
            <a:custGeom>
              <a:avLst/>
              <a:gdLst/>
              <a:ahLst/>
              <a:cxnLst/>
              <a:rect l="l" t="t" r="r" b="b"/>
              <a:pathLst>
                <a:path w="408" h="706" extrusionOk="0">
                  <a:moveTo>
                    <a:pt x="248" y="0"/>
                  </a:moveTo>
                  <a:cubicBezTo>
                    <a:pt x="203" y="0"/>
                    <a:pt x="139" y="14"/>
                    <a:pt x="139" y="55"/>
                  </a:cubicBezTo>
                  <a:lnTo>
                    <a:pt x="131" y="55"/>
                  </a:lnTo>
                  <a:cubicBezTo>
                    <a:pt x="120" y="39"/>
                    <a:pt x="105" y="33"/>
                    <a:pt x="92" y="33"/>
                  </a:cubicBezTo>
                  <a:cubicBezTo>
                    <a:pt x="84" y="33"/>
                    <a:pt x="76" y="35"/>
                    <a:pt x="70" y="38"/>
                  </a:cubicBezTo>
                  <a:cubicBezTo>
                    <a:pt x="44" y="47"/>
                    <a:pt x="18" y="64"/>
                    <a:pt x="9" y="90"/>
                  </a:cubicBezTo>
                  <a:cubicBezTo>
                    <a:pt x="1" y="151"/>
                    <a:pt x="9" y="220"/>
                    <a:pt x="44" y="280"/>
                  </a:cubicBezTo>
                  <a:cubicBezTo>
                    <a:pt x="79" y="332"/>
                    <a:pt x="87" y="393"/>
                    <a:pt x="79" y="454"/>
                  </a:cubicBezTo>
                  <a:cubicBezTo>
                    <a:pt x="70" y="497"/>
                    <a:pt x="35" y="532"/>
                    <a:pt x="35" y="575"/>
                  </a:cubicBezTo>
                  <a:cubicBezTo>
                    <a:pt x="30" y="662"/>
                    <a:pt x="97" y="705"/>
                    <a:pt x="169" y="705"/>
                  </a:cubicBezTo>
                  <a:cubicBezTo>
                    <a:pt x="211" y="705"/>
                    <a:pt x="255" y="690"/>
                    <a:pt x="287" y="662"/>
                  </a:cubicBezTo>
                  <a:cubicBezTo>
                    <a:pt x="408" y="549"/>
                    <a:pt x="391" y="315"/>
                    <a:pt x="373" y="159"/>
                  </a:cubicBezTo>
                  <a:cubicBezTo>
                    <a:pt x="373" y="99"/>
                    <a:pt x="339" y="38"/>
                    <a:pt x="278" y="3"/>
                  </a:cubicBezTo>
                  <a:cubicBezTo>
                    <a:pt x="271" y="1"/>
                    <a:pt x="260" y="0"/>
                    <a:pt x="2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5"/>
            <p:cNvSpPr/>
            <p:nvPr/>
          </p:nvSpPr>
          <p:spPr>
            <a:xfrm>
              <a:off x="-2287101" y="1933450"/>
              <a:ext cx="43965" cy="22532"/>
            </a:xfrm>
            <a:custGeom>
              <a:avLst/>
              <a:gdLst/>
              <a:ahLst/>
              <a:cxnLst/>
              <a:rect l="l" t="t" r="r" b="b"/>
              <a:pathLst>
                <a:path w="796" h="408" extrusionOk="0">
                  <a:moveTo>
                    <a:pt x="433" y="1"/>
                  </a:moveTo>
                  <a:cubicBezTo>
                    <a:pt x="312" y="1"/>
                    <a:pt x="191" y="16"/>
                    <a:pt x="70" y="52"/>
                  </a:cubicBezTo>
                  <a:cubicBezTo>
                    <a:pt x="44" y="52"/>
                    <a:pt x="27" y="87"/>
                    <a:pt x="27" y="113"/>
                  </a:cubicBezTo>
                  <a:lnTo>
                    <a:pt x="27" y="130"/>
                  </a:lnTo>
                  <a:cubicBezTo>
                    <a:pt x="1" y="191"/>
                    <a:pt x="53" y="234"/>
                    <a:pt x="105" y="243"/>
                  </a:cubicBezTo>
                  <a:cubicBezTo>
                    <a:pt x="157" y="251"/>
                    <a:pt x="209" y="260"/>
                    <a:pt x="261" y="269"/>
                  </a:cubicBezTo>
                  <a:cubicBezTo>
                    <a:pt x="313" y="286"/>
                    <a:pt x="365" y="321"/>
                    <a:pt x="408" y="338"/>
                  </a:cubicBezTo>
                  <a:cubicBezTo>
                    <a:pt x="512" y="381"/>
                    <a:pt x="616" y="398"/>
                    <a:pt x="720" y="407"/>
                  </a:cubicBezTo>
                  <a:cubicBezTo>
                    <a:pt x="723" y="408"/>
                    <a:pt x="726" y="408"/>
                    <a:pt x="729" y="408"/>
                  </a:cubicBezTo>
                  <a:cubicBezTo>
                    <a:pt x="790" y="408"/>
                    <a:pt x="796" y="328"/>
                    <a:pt x="755" y="295"/>
                  </a:cubicBezTo>
                  <a:cubicBezTo>
                    <a:pt x="694" y="260"/>
                    <a:pt x="668" y="182"/>
                    <a:pt x="685" y="113"/>
                  </a:cubicBezTo>
                  <a:cubicBezTo>
                    <a:pt x="694" y="78"/>
                    <a:pt x="668" y="52"/>
                    <a:pt x="642" y="43"/>
                  </a:cubicBezTo>
                  <a:cubicBezTo>
                    <a:pt x="633" y="26"/>
                    <a:pt x="616" y="9"/>
                    <a:pt x="590" y="9"/>
                  </a:cubicBezTo>
                  <a:cubicBezTo>
                    <a:pt x="537" y="3"/>
                    <a:pt x="485" y="1"/>
                    <a:pt x="4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5"/>
            <p:cNvSpPr/>
            <p:nvPr/>
          </p:nvSpPr>
          <p:spPr>
            <a:xfrm>
              <a:off x="-2401431" y="1907383"/>
              <a:ext cx="19166" cy="15132"/>
            </a:xfrm>
            <a:custGeom>
              <a:avLst/>
              <a:gdLst/>
              <a:ahLst/>
              <a:cxnLst/>
              <a:rect l="l" t="t" r="r" b="b"/>
              <a:pathLst>
                <a:path w="347" h="274" extrusionOk="0">
                  <a:moveTo>
                    <a:pt x="180" y="1"/>
                  </a:moveTo>
                  <a:cubicBezTo>
                    <a:pt x="162" y="1"/>
                    <a:pt x="145" y="11"/>
                    <a:pt x="139" y="30"/>
                  </a:cubicBezTo>
                  <a:cubicBezTo>
                    <a:pt x="122" y="30"/>
                    <a:pt x="113" y="39"/>
                    <a:pt x="104" y="47"/>
                  </a:cubicBezTo>
                  <a:cubicBezTo>
                    <a:pt x="78" y="65"/>
                    <a:pt x="52" y="99"/>
                    <a:pt x="26" y="125"/>
                  </a:cubicBezTo>
                  <a:cubicBezTo>
                    <a:pt x="0" y="169"/>
                    <a:pt x="35" y="221"/>
                    <a:pt x="78" y="221"/>
                  </a:cubicBezTo>
                  <a:cubicBezTo>
                    <a:pt x="83" y="219"/>
                    <a:pt x="88" y="218"/>
                    <a:pt x="92" y="218"/>
                  </a:cubicBezTo>
                  <a:cubicBezTo>
                    <a:pt x="110" y="218"/>
                    <a:pt x="123" y="233"/>
                    <a:pt x="130" y="247"/>
                  </a:cubicBezTo>
                  <a:cubicBezTo>
                    <a:pt x="144" y="265"/>
                    <a:pt x="163" y="274"/>
                    <a:pt x="183" y="274"/>
                  </a:cubicBezTo>
                  <a:cubicBezTo>
                    <a:pt x="200" y="274"/>
                    <a:pt x="218" y="267"/>
                    <a:pt x="234" y="255"/>
                  </a:cubicBezTo>
                  <a:cubicBezTo>
                    <a:pt x="278" y="221"/>
                    <a:pt x="312" y="169"/>
                    <a:pt x="338" y="108"/>
                  </a:cubicBezTo>
                  <a:cubicBezTo>
                    <a:pt x="347" y="73"/>
                    <a:pt x="330" y="39"/>
                    <a:pt x="295" y="39"/>
                  </a:cubicBezTo>
                  <a:lnTo>
                    <a:pt x="200" y="4"/>
                  </a:lnTo>
                  <a:cubicBezTo>
                    <a:pt x="193" y="2"/>
                    <a:pt x="187" y="1"/>
                    <a:pt x="1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5"/>
            <p:cNvSpPr/>
            <p:nvPr/>
          </p:nvSpPr>
          <p:spPr>
            <a:xfrm>
              <a:off x="-2378454" y="1905671"/>
              <a:ext cx="6738" cy="7455"/>
            </a:xfrm>
            <a:custGeom>
              <a:avLst/>
              <a:gdLst/>
              <a:ahLst/>
              <a:cxnLst/>
              <a:rect l="l" t="t" r="r" b="b"/>
              <a:pathLst>
                <a:path w="122" h="135" extrusionOk="0">
                  <a:moveTo>
                    <a:pt x="61" y="0"/>
                  </a:moveTo>
                  <a:cubicBezTo>
                    <a:pt x="26" y="0"/>
                    <a:pt x="0" y="26"/>
                    <a:pt x="0" y="61"/>
                  </a:cubicBezTo>
                  <a:lnTo>
                    <a:pt x="0" y="70"/>
                  </a:lnTo>
                  <a:cubicBezTo>
                    <a:pt x="0" y="113"/>
                    <a:pt x="30" y="135"/>
                    <a:pt x="61" y="135"/>
                  </a:cubicBezTo>
                  <a:cubicBezTo>
                    <a:pt x="91" y="135"/>
                    <a:pt x="121" y="113"/>
                    <a:pt x="121" y="70"/>
                  </a:cubicBezTo>
                  <a:cubicBezTo>
                    <a:pt x="121" y="26"/>
                    <a:pt x="95" y="0"/>
                    <a:pt x="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5"/>
            <p:cNvSpPr/>
            <p:nvPr/>
          </p:nvSpPr>
          <p:spPr>
            <a:xfrm>
              <a:off x="-2416730" y="1923344"/>
              <a:ext cx="11488" cy="9940"/>
            </a:xfrm>
            <a:custGeom>
              <a:avLst/>
              <a:gdLst/>
              <a:ahLst/>
              <a:cxnLst/>
              <a:rect l="l" t="t" r="r" b="b"/>
              <a:pathLst>
                <a:path w="208" h="180" extrusionOk="0">
                  <a:moveTo>
                    <a:pt x="125" y="1"/>
                  </a:moveTo>
                  <a:cubicBezTo>
                    <a:pt x="115" y="1"/>
                    <a:pt x="105" y="4"/>
                    <a:pt x="95" y="10"/>
                  </a:cubicBezTo>
                  <a:cubicBezTo>
                    <a:pt x="87" y="10"/>
                    <a:pt x="78" y="18"/>
                    <a:pt x="69" y="27"/>
                  </a:cubicBezTo>
                  <a:cubicBezTo>
                    <a:pt x="69" y="27"/>
                    <a:pt x="69" y="36"/>
                    <a:pt x="69" y="36"/>
                  </a:cubicBezTo>
                  <a:lnTo>
                    <a:pt x="61" y="44"/>
                  </a:lnTo>
                  <a:lnTo>
                    <a:pt x="43" y="53"/>
                  </a:lnTo>
                  <a:cubicBezTo>
                    <a:pt x="9" y="70"/>
                    <a:pt x="0" y="105"/>
                    <a:pt x="17" y="131"/>
                  </a:cubicBezTo>
                  <a:cubicBezTo>
                    <a:pt x="40" y="164"/>
                    <a:pt x="73" y="180"/>
                    <a:pt x="105" y="180"/>
                  </a:cubicBezTo>
                  <a:cubicBezTo>
                    <a:pt x="123" y="180"/>
                    <a:pt x="140" y="175"/>
                    <a:pt x="156" y="166"/>
                  </a:cubicBezTo>
                  <a:cubicBezTo>
                    <a:pt x="199" y="131"/>
                    <a:pt x="208" y="70"/>
                    <a:pt x="173" y="27"/>
                  </a:cubicBezTo>
                  <a:cubicBezTo>
                    <a:pt x="162" y="10"/>
                    <a:pt x="144" y="1"/>
                    <a:pt x="1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5"/>
            <p:cNvSpPr/>
            <p:nvPr/>
          </p:nvSpPr>
          <p:spPr>
            <a:xfrm>
              <a:off x="-1294202" y="2356369"/>
              <a:ext cx="129244" cy="150212"/>
            </a:xfrm>
            <a:custGeom>
              <a:avLst/>
              <a:gdLst/>
              <a:ahLst/>
              <a:cxnLst/>
              <a:rect l="l" t="t" r="r" b="b"/>
              <a:pathLst>
                <a:path w="2340" h="2720" extrusionOk="0">
                  <a:moveTo>
                    <a:pt x="105" y="0"/>
                  </a:moveTo>
                  <a:cubicBezTo>
                    <a:pt x="99" y="0"/>
                    <a:pt x="93" y="0"/>
                    <a:pt x="87" y="0"/>
                  </a:cubicBezTo>
                  <a:cubicBezTo>
                    <a:pt x="18" y="0"/>
                    <a:pt x="0" y="96"/>
                    <a:pt x="70" y="113"/>
                  </a:cubicBezTo>
                  <a:cubicBezTo>
                    <a:pt x="87" y="295"/>
                    <a:pt x="217" y="425"/>
                    <a:pt x="347" y="538"/>
                  </a:cubicBezTo>
                  <a:cubicBezTo>
                    <a:pt x="434" y="607"/>
                    <a:pt x="511" y="685"/>
                    <a:pt x="572" y="763"/>
                  </a:cubicBezTo>
                  <a:cubicBezTo>
                    <a:pt x="607" y="806"/>
                    <a:pt x="624" y="841"/>
                    <a:pt x="641" y="884"/>
                  </a:cubicBezTo>
                  <a:cubicBezTo>
                    <a:pt x="659" y="945"/>
                    <a:pt x="650" y="1014"/>
                    <a:pt x="667" y="1075"/>
                  </a:cubicBezTo>
                  <a:cubicBezTo>
                    <a:pt x="693" y="1196"/>
                    <a:pt x="832" y="1248"/>
                    <a:pt x="919" y="1326"/>
                  </a:cubicBezTo>
                  <a:cubicBezTo>
                    <a:pt x="936" y="1352"/>
                    <a:pt x="962" y="1369"/>
                    <a:pt x="979" y="1395"/>
                  </a:cubicBezTo>
                  <a:cubicBezTo>
                    <a:pt x="979" y="1413"/>
                    <a:pt x="971" y="1430"/>
                    <a:pt x="962" y="1447"/>
                  </a:cubicBezTo>
                  <a:cubicBezTo>
                    <a:pt x="936" y="1525"/>
                    <a:pt x="979" y="1586"/>
                    <a:pt x="1023" y="1655"/>
                  </a:cubicBezTo>
                  <a:cubicBezTo>
                    <a:pt x="1135" y="1828"/>
                    <a:pt x="1309" y="2028"/>
                    <a:pt x="1300" y="2244"/>
                  </a:cubicBezTo>
                  <a:cubicBezTo>
                    <a:pt x="1300" y="2253"/>
                    <a:pt x="1300" y="2262"/>
                    <a:pt x="1300" y="2270"/>
                  </a:cubicBezTo>
                  <a:cubicBezTo>
                    <a:pt x="1291" y="2288"/>
                    <a:pt x="1274" y="2305"/>
                    <a:pt x="1257" y="2322"/>
                  </a:cubicBezTo>
                  <a:cubicBezTo>
                    <a:pt x="1222" y="2357"/>
                    <a:pt x="1239" y="2417"/>
                    <a:pt x="1283" y="2426"/>
                  </a:cubicBezTo>
                  <a:cubicBezTo>
                    <a:pt x="1360" y="2443"/>
                    <a:pt x="1430" y="2495"/>
                    <a:pt x="1456" y="2573"/>
                  </a:cubicBezTo>
                  <a:cubicBezTo>
                    <a:pt x="1473" y="2625"/>
                    <a:pt x="1508" y="2669"/>
                    <a:pt x="1551" y="2695"/>
                  </a:cubicBezTo>
                  <a:cubicBezTo>
                    <a:pt x="1586" y="2710"/>
                    <a:pt x="1622" y="2719"/>
                    <a:pt x="1657" y="2719"/>
                  </a:cubicBezTo>
                  <a:cubicBezTo>
                    <a:pt x="1682" y="2719"/>
                    <a:pt x="1708" y="2714"/>
                    <a:pt x="1733" y="2703"/>
                  </a:cubicBezTo>
                  <a:cubicBezTo>
                    <a:pt x="1746" y="2706"/>
                    <a:pt x="1759" y="2707"/>
                    <a:pt x="1772" y="2707"/>
                  </a:cubicBezTo>
                  <a:cubicBezTo>
                    <a:pt x="1810" y="2707"/>
                    <a:pt x="1848" y="2697"/>
                    <a:pt x="1880" y="2677"/>
                  </a:cubicBezTo>
                  <a:cubicBezTo>
                    <a:pt x="1921" y="2664"/>
                    <a:pt x="2014" y="2587"/>
                    <a:pt x="2078" y="2587"/>
                  </a:cubicBezTo>
                  <a:cubicBezTo>
                    <a:pt x="2096" y="2587"/>
                    <a:pt x="2111" y="2593"/>
                    <a:pt x="2123" y="2608"/>
                  </a:cubicBezTo>
                  <a:cubicBezTo>
                    <a:pt x="2134" y="2625"/>
                    <a:pt x="2152" y="2634"/>
                    <a:pt x="2171" y="2634"/>
                  </a:cubicBezTo>
                  <a:cubicBezTo>
                    <a:pt x="2181" y="2634"/>
                    <a:pt x="2192" y="2632"/>
                    <a:pt x="2201" y="2625"/>
                  </a:cubicBezTo>
                  <a:cubicBezTo>
                    <a:pt x="2296" y="2556"/>
                    <a:pt x="2339" y="2443"/>
                    <a:pt x="2313" y="2331"/>
                  </a:cubicBezTo>
                  <a:cubicBezTo>
                    <a:pt x="2313" y="2262"/>
                    <a:pt x="2287" y="2184"/>
                    <a:pt x="2279" y="2106"/>
                  </a:cubicBezTo>
                  <a:cubicBezTo>
                    <a:pt x="2279" y="2028"/>
                    <a:pt x="2331" y="1958"/>
                    <a:pt x="2322" y="1880"/>
                  </a:cubicBezTo>
                  <a:cubicBezTo>
                    <a:pt x="2305" y="1802"/>
                    <a:pt x="2253" y="1776"/>
                    <a:pt x="2210" y="1733"/>
                  </a:cubicBezTo>
                  <a:lnTo>
                    <a:pt x="2010" y="1534"/>
                  </a:lnTo>
                  <a:lnTo>
                    <a:pt x="1629" y="1161"/>
                  </a:lnTo>
                  <a:cubicBezTo>
                    <a:pt x="1369" y="910"/>
                    <a:pt x="1109" y="650"/>
                    <a:pt x="849" y="399"/>
                  </a:cubicBezTo>
                  <a:cubicBezTo>
                    <a:pt x="637" y="204"/>
                    <a:pt x="400" y="0"/>
                    <a:pt x="1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5"/>
            <p:cNvSpPr/>
            <p:nvPr/>
          </p:nvSpPr>
          <p:spPr>
            <a:xfrm>
              <a:off x="-1131986" y="2339249"/>
              <a:ext cx="126372" cy="139443"/>
            </a:xfrm>
            <a:custGeom>
              <a:avLst/>
              <a:gdLst/>
              <a:ahLst/>
              <a:cxnLst/>
              <a:rect l="l" t="t" r="r" b="b"/>
              <a:pathLst>
                <a:path w="2288" h="2525" extrusionOk="0">
                  <a:moveTo>
                    <a:pt x="1807" y="1"/>
                  </a:moveTo>
                  <a:cubicBezTo>
                    <a:pt x="1785" y="1"/>
                    <a:pt x="1763" y="12"/>
                    <a:pt x="1750" y="33"/>
                  </a:cubicBezTo>
                  <a:cubicBezTo>
                    <a:pt x="1542" y="310"/>
                    <a:pt x="1308" y="570"/>
                    <a:pt x="1040" y="796"/>
                  </a:cubicBezTo>
                  <a:cubicBezTo>
                    <a:pt x="979" y="874"/>
                    <a:pt x="893" y="908"/>
                    <a:pt x="797" y="917"/>
                  </a:cubicBezTo>
                  <a:cubicBezTo>
                    <a:pt x="728" y="917"/>
                    <a:pt x="667" y="925"/>
                    <a:pt x="607" y="951"/>
                  </a:cubicBezTo>
                  <a:cubicBezTo>
                    <a:pt x="520" y="986"/>
                    <a:pt x="468" y="1081"/>
                    <a:pt x="494" y="1168"/>
                  </a:cubicBezTo>
                  <a:cubicBezTo>
                    <a:pt x="435" y="1168"/>
                    <a:pt x="347" y="1151"/>
                    <a:pt x="267" y="1151"/>
                  </a:cubicBezTo>
                  <a:cubicBezTo>
                    <a:pt x="206" y="1151"/>
                    <a:pt x="150" y="1161"/>
                    <a:pt x="113" y="1194"/>
                  </a:cubicBezTo>
                  <a:cubicBezTo>
                    <a:pt x="78" y="1229"/>
                    <a:pt x="61" y="1272"/>
                    <a:pt x="61" y="1315"/>
                  </a:cubicBezTo>
                  <a:cubicBezTo>
                    <a:pt x="61" y="1350"/>
                    <a:pt x="104" y="1471"/>
                    <a:pt x="61" y="1480"/>
                  </a:cubicBezTo>
                  <a:cubicBezTo>
                    <a:pt x="0" y="1497"/>
                    <a:pt x="0" y="1584"/>
                    <a:pt x="61" y="1601"/>
                  </a:cubicBezTo>
                  <a:cubicBezTo>
                    <a:pt x="130" y="1619"/>
                    <a:pt x="191" y="1645"/>
                    <a:pt x="165" y="1723"/>
                  </a:cubicBezTo>
                  <a:cubicBezTo>
                    <a:pt x="148" y="1757"/>
                    <a:pt x="139" y="1792"/>
                    <a:pt x="148" y="1826"/>
                  </a:cubicBezTo>
                  <a:cubicBezTo>
                    <a:pt x="156" y="1878"/>
                    <a:pt x="199" y="1913"/>
                    <a:pt x="251" y="1922"/>
                  </a:cubicBezTo>
                  <a:lnTo>
                    <a:pt x="312" y="2173"/>
                  </a:lnTo>
                  <a:cubicBezTo>
                    <a:pt x="312" y="2208"/>
                    <a:pt x="329" y="2242"/>
                    <a:pt x="347" y="2277"/>
                  </a:cubicBezTo>
                  <a:cubicBezTo>
                    <a:pt x="381" y="2303"/>
                    <a:pt x="425" y="2320"/>
                    <a:pt x="468" y="2329"/>
                  </a:cubicBezTo>
                  <a:cubicBezTo>
                    <a:pt x="546" y="2355"/>
                    <a:pt x="633" y="2372"/>
                    <a:pt x="719" y="2372"/>
                  </a:cubicBezTo>
                  <a:cubicBezTo>
                    <a:pt x="774" y="2372"/>
                    <a:pt x="868" y="2346"/>
                    <a:pt x="943" y="2346"/>
                  </a:cubicBezTo>
                  <a:cubicBezTo>
                    <a:pt x="974" y="2346"/>
                    <a:pt x="1002" y="2351"/>
                    <a:pt x="1023" y="2364"/>
                  </a:cubicBezTo>
                  <a:cubicBezTo>
                    <a:pt x="1083" y="2398"/>
                    <a:pt x="1092" y="2459"/>
                    <a:pt x="1144" y="2494"/>
                  </a:cubicBezTo>
                  <a:cubicBezTo>
                    <a:pt x="1173" y="2513"/>
                    <a:pt x="1208" y="2524"/>
                    <a:pt x="1242" y="2524"/>
                  </a:cubicBezTo>
                  <a:cubicBezTo>
                    <a:pt x="1268" y="2524"/>
                    <a:pt x="1294" y="2517"/>
                    <a:pt x="1317" y="2502"/>
                  </a:cubicBezTo>
                  <a:cubicBezTo>
                    <a:pt x="1378" y="2468"/>
                    <a:pt x="1421" y="2416"/>
                    <a:pt x="1447" y="2355"/>
                  </a:cubicBezTo>
                  <a:cubicBezTo>
                    <a:pt x="1464" y="2268"/>
                    <a:pt x="1525" y="2199"/>
                    <a:pt x="1603" y="2164"/>
                  </a:cubicBezTo>
                  <a:cubicBezTo>
                    <a:pt x="1742" y="2095"/>
                    <a:pt x="1846" y="2043"/>
                    <a:pt x="1854" y="1878"/>
                  </a:cubicBezTo>
                  <a:cubicBezTo>
                    <a:pt x="1863" y="1792"/>
                    <a:pt x="1846" y="1705"/>
                    <a:pt x="1915" y="1636"/>
                  </a:cubicBezTo>
                  <a:cubicBezTo>
                    <a:pt x="1958" y="1584"/>
                    <a:pt x="2019" y="1558"/>
                    <a:pt x="2062" y="1506"/>
                  </a:cubicBezTo>
                  <a:cubicBezTo>
                    <a:pt x="2157" y="1393"/>
                    <a:pt x="2097" y="1289"/>
                    <a:pt x="2019" y="1194"/>
                  </a:cubicBezTo>
                  <a:cubicBezTo>
                    <a:pt x="1915" y="1038"/>
                    <a:pt x="2088" y="917"/>
                    <a:pt x="2097" y="752"/>
                  </a:cubicBezTo>
                  <a:cubicBezTo>
                    <a:pt x="2097" y="683"/>
                    <a:pt x="2071" y="640"/>
                    <a:pt x="2140" y="596"/>
                  </a:cubicBezTo>
                  <a:cubicBezTo>
                    <a:pt x="2166" y="588"/>
                    <a:pt x="2192" y="579"/>
                    <a:pt x="2218" y="562"/>
                  </a:cubicBezTo>
                  <a:cubicBezTo>
                    <a:pt x="2270" y="527"/>
                    <a:pt x="2287" y="458"/>
                    <a:pt x="2261" y="406"/>
                  </a:cubicBezTo>
                  <a:cubicBezTo>
                    <a:pt x="2227" y="336"/>
                    <a:pt x="2149" y="310"/>
                    <a:pt x="2097" y="276"/>
                  </a:cubicBezTo>
                  <a:cubicBezTo>
                    <a:pt x="1993" y="215"/>
                    <a:pt x="1915" y="137"/>
                    <a:pt x="1863" y="33"/>
                  </a:cubicBezTo>
                  <a:cubicBezTo>
                    <a:pt x="1850" y="12"/>
                    <a:pt x="1828" y="1"/>
                    <a:pt x="18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5"/>
            <p:cNvSpPr/>
            <p:nvPr/>
          </p:nvSpPr>
          <p:spPr>
            <a:xfrm>
              <a:off x="-1161204" y="2498961"/>
              <a:ext cx="102014" cy="33356"/>
            </a:xfrm>
            <a:custGeom>
              <a:avLst/>
              <a:gdLst/>
              <a:ahLst/>
              <a:cxnLst/>
              <a:rect l="l" t="t" r="r" b="b"/>
              <a:pathLst>
                <a:path w="1847" h="604" extrusionOk="0">
                  <a:moveTo>
                    <a:pt x="278" y="0"/>
                  </a:moveTo>
                  <a:cubicBezTo>
                    <a:pt x="209" y="0"/>
                    <a:pt x="148" y="35"/>
                    <a:pt x="105" y="95"/>
                  </a:cubicBezTo>
                  <a:cubicBezTo>
                    <a:pt x="96" y="95"/>
                    <a:pt x="96" y="104"/>
                    <a:pt x="87" y="113"/>
                  </a:cubicBezTo>
                  <a:cubicBezTo>
                    <a:pt x="1" y="217"/>
                    <a:pt x="79" y="373"/>
                    <a:pt x="217" y="373"/>
                  </a:cubicBezTo>
                  <a:cubicBezTo>
                    <a:pt x="243" y="364"/>
                    <a:pt x="269" y="364"/>
                    <a:pt x="295" y="347"/>
                  </a:cubicBezTo>
                  <a:cubicBezTo>
                    <a:pt x="306" y="344"/>
                    <a:pt x="317" y="343"/>
                    <a:pt x="328" y="343"/>
                  </a:cubicBezTo>
                  <a:cubicBezTo>
                    <a:pt x="360" y="343"/>
                    <a:pt x="393" y="353"/>
                    <a:pt x="425" y="373"/>
                  </a:cubicBezTo>
                  <a:cubicBezTo>
                    <a:pt x="512" y="399"/>
                    <a:pt x="599" y="425"/>
                    <a:pt x="694" y="425"/>
                  </a:cubicBezTo>
                  <a:cubicBezTo>
                    <a:pt x="798" y="442"/>
                    <a:pt x="902" y="442"/>
                    <a:pt x="997" y="468"/>
                  </a:cubicBezTo>
                  <a:cubicBezTo>
                    <a:pt x="1092" y="485"/>
                    <a:pt x="1188" y="511"/>
                    <a:pt x="1283" y="546"/>
                  </a:cubicBezTo>
                  <a:cubicBezTo>
                    <a:pt x="1373" y="584"/>
                    <a:pt x="1472" y="604"/>
                    <a:pt x="1569" y="604"/>
                  </a:cubicBezTo>
                  <a:cubicBezTo>
                    <a:pt x="1649" y="604"/>
                    <a:pt x="1729" y="590"/>
                    <a:pt x="1803" y="563"/>
                  </a:cubicBezTo>
                  <a:cubicBezTo>
                    <a:pt x="1837" y="537"/>
                    <a:pt x="1846" y="494"/>
                    <a:pt x="1811" y="468"/>
                  </a:cubicBezTo>
                  <a:cubicBezTo>
                    <a:pt x="1759" y="407"/>
                    <a:pt x="1699" y="355"/>
                    <a:pt x="1629" y="321"/>
                  </a:cubicBezTo>
                  <a:cubicBezTo>
                    <a:pt x="1534" y="277"/>
                    <a:pt x="1422" y="329"/>
                    <a:pt x="1378" y="208"/>
                  </a:cubicBezTo>
                  <a:cubicBezTo>
                    <a:pt x="1369" y="184"/>
                    <a:pt x="1346" y="171"/>
                    <a:pt x="1323" y="171"/>
                  </a:cubicBezTo>
                  <a:cubicBezTo>
                    <a:pt x="1305" y="171"/>
                    <a:pt x="1286" y="180"/>
                    <a:pt x="1274" y="199"/>
                  </a:cubicBezTo>
                  <a:cubicBezTo>
                    <a:pt x="1263" y="213"/>
                    <a:pt x="1245" y="218"/>
                    <a:pt x="1225" y="218"/>
                  </a:cubicBezTo>
                  <a:cubicBezTo>
                    <a:pt x="1171" y="218"/>
                    <a:pt x="1096" y="180"/>
                    <a:pt x="1058" y="173"/>
                  </a:cubicBezTo>
                  <a:cubicBezTo>
                    <a:pt x="1052" y="172"/>
                    <a:pt x="1045" y="172"/>
                    <a:pt x="1038" y="172"/>
                  </a:cubicBezTo>
                  <a:cubicBezTo>
                    <a:pt x="1008" y="172"/>
                    <a:pt x="972" y="180"/>
                    <a:pt x="942" y="180"/>
                  </a:cubicBezTo>
                  <a:cubicBezTo>
                    <a:pt x="923" y="180"/>
                    <a:pt x="905" y="177"/>
                    <a:pt x="893" y="165"/>
                  </a:cubicBezTo>
                  <a:cubicBezTo>
                    <a:pt x="850" y="130"/>
                    <a:pt x="850" y="104"/>
                    <a:pt x="806" y="95"/>
                  </a:cubicBezTo>
                  <a:cubicBezTo>
                    <a:pt x="737" y="95"/>
                    <a:pt x="702" y="156"/>
                    <a:pt x="642" y="173"/>
                  </a:cubicBezTo>
                  <a:cubicBezTo>
                    <a:pt x="635" y="175"/>
                    <a:pt x="628" y="176"/>
                    <a:pt x="621" y="176"/>
                  </a:cubicBezTo>
                  <a:cubicBezTo>
                    <a:pt x="550" y="176"/>
                    <a:pt x="481" y="100"/>
                    <a:pt x="425" y="61"/>
                  </a:cubicBezTo>
                  <a:cubicBezTo>
                    <a:pt x="382" y="26"/>
                    <a:pt x="330" y="9"/>
                    <a:pt x="2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5"/>
            <p:cNvSpPr/>
            <p:nvPr/>
          </p:nvSpPr>
          <p:spPr>
            <a:xfrm>
              <a:off x="-862124" y="2432635"/>
              <a:ext cx="235456" cy="120888"/>
            </a:xfrm>
            <a:custGeom>
              <a:avLst/>
              <a:gdLst/>
              <a:ahLst/>
              <a:cxnLst/>
              <a:rect l="l" t="t" r="r" b="b"/>
              <a:pathLst>
                <a:path w="4263" h="2189" extrusionOk="0">
                  <a:moveTo>
                    <a:pt x="344" y="1"/>
                  </a:moveTo>
                  <a:cubicBezTo>
                    <a:pt x="245" y="1"/>
                    <a:pt x="123" y="55"/>
                    <a:pt x="61" y="84"/>
                  </a:cubicBezTo>
                  <a:cubicBezTo>
                    <a:pt x="44" y="92"/>
                    <a:pt x="26" y="109"/>
                    <a:pt x="26" y="127"/>
                  </a:cubicBezTo>
                  <a:cubicBezTo>
                    <a:pt x="9" y="144"/>
                    <a:pt x="0" y="170"/>
                    <a:pt x="9" y="196"/>
                  </a:cubicBezTo>
                  <a:cubicBezTo>
                    <a:pt x="30" y="280"/>
                    <a:pt x="113" y="336"/>
                    <a:pt x="199" y="336"/>
                  </a:cubicBezTo>
                  <a:cubicBezTo>
                    <a:pt x="220" y="336"/>
                    <a:pt x="240" y="333"/>
                    <a:pt x="260" y="326"/>
                  </a:cubicBezTo>
                  <a:lnTo>
                    <a:pt x="260" y="326"/>
                  </a:lnTo>
                  <a:cubicBezTo>
                    <a:pt x="252" y="421"/>
                    <a:pt x="156" y="534"/>
                    <a:pt x="156" y="621"/>
                  </a:cubicBezTo>
                  <a:cubicBezTo>
                    <a:pt x="139" y="707"/>
                    <a:pt x="191" y="785"/>
                    <a:pt x="269" y="820"/>
                  </a:cubicBezTo>
                  <a:cubicBezTo>
                    <a:pt x="295" y="820"/>
                    <a:pt x="321" y="811"/>
                    <a:pt x="338" y="785"/>
                  </a:cubicBezTo>
                  <a:cubicBezTo>
                    <a:pt x="355" y="753"/>
                    <a:pt x="377" y="740"/>
                    <a:pt x="403" y="740"/>
                  </a:cubicBezTo>
                  <a:cubicBezTo>
                    <a:pt x="487" y="740"/>
                    <a:pt x="604" y="875"/>
                    <a:pt x="650" y="915"/>
                  </a:cubicBezTo>
                  <a:cubicBezTo>
                    <a:pt x="737" y="976"/>
                    <a:pt x="832" y="1028"/>
                    <a:pt x="936" y="1054"/>
                  </a:cubicBezTo>
                  <a:cubicBezTo>
                    <a:pt x="1135" y="1123"/>
                    <a:pt x="1542" y="1210"/>
                    <a:pt x="1499" y="1504"/>
                  </a:cubicBezTo>
                  <a:cubicBezTo>
                    <a:pt x="1485" y="1546"/>
                    <a:pt x="1521" y="1581"/>
                    <a:pt x="1558" y="1581"/>
                  </a:cubicBezTo>
                  <a:cubicBezTo>
                    <a:pt x="1567" y="1581"/>
                    <a:pt x="1577" y="1579"/>
                    <a:pt x="1586" y="1574"/>
                  </a:cubicBezTo>
                  <a:cubicBezTo>
                    <a:pt x="1606" y="1563"/>
                    <a:pt x="1628" y="1558"/>
                    <a:pt x="1650" y="1558"/>
                  </a:cubicBezTo>
                  <a:cubicBezTo>
                    <a:pt x="1768" y="1558"/>
                    <a:pt x="1907" y="1694"/>
                    <a:pt x="2002" y="1738"/>
                  </a:cubicBezTo>
                  <a:cubicBezTo>
                    <a:pt x="2041" y="1755"/>
                    <a:pt x="2080" y="1765"/>
                    <a:pt x="2121" y="1765"/>
                  </a:cubicBezTo>
                  <a:cubicBezTo>
                    <a:pt x="2144" y="1765"/>
                    <a:pt x="2168" y="1762"/>
                    <a:pt x="2192" y="1756"/>
                  </a:cubicBezTo>
                  <a:cubicBezTo>
                    <a:pt x="2253" y="1738"/>
                    <a:pt x="2313" y="1660"/>
                    <a:pt x="2374" y="1634"/>
                  </a:cubicBezTo>
                  <a:cubicBezTo>
                    <a:pt x="2419" y="1710"/>
                    <a:pt x="2504" y="1759"/>
                    <a:pt x="2594" y="1759"/>
                  </a:cubicBezTo>
                  <a:cubicBezTo>
                    <a:pt x="2607" y="1759"/>
                    <a:pt x="2621" y="1758"/>
                    <a:pt x="2634" y="1756"/>
                  </a:cubicBezTo>
                  <a:cubicBezTo>
                    <a:pt x="2712" y="1730"/>
                    <a:pt x="2790" y="1704"/>
                    <a:pt x="2868" y="1660"/>
                  </a:cubicBezTo>
                  <a:cubicBezTo>
                    <a:pt x="2902" y="1646"/>
                    <a:pt x="2938" y="1639"/>
                    <a:pt x="2975" y="1639"/>
                  </a:cubicBezTo>
                  <a:cubicBezTo>
                    <a:pt x="3052" y="1639"/>
                    <a:pt x="3130" y="1668"/>
                    <a:pt x="3188" y="1721"/>
                  </a:cubicBezTo>
                  <a:cubicBezTo>
                    <a:pt x="3353" y="1842"/>
                    <a:pt x="3483" y="1989"/>
                    <a:pt x="3665" y="2085"/>
                  </a:cubicBezTo>
                  <a:cubicBezTo>
                    <a:pt x="3775" y="2154"/>
                    <a:pt x="3896" y="2189"/>
                    <a:pt x="4021" y="2189"/>
                  </a:cubicBezTo>
                  <a:cubicBezTo>
                    <a:pt x="4084" y="2189"/>
                    <a:pt x="4147" y="2180"/>
                    <a:pt x="4211" y="2163"/>
                  </a:cubicBezTo>
                  <a:cubicBezTo>
                    <a:pt x="4254" y="2145"/>
                    <a:pt x="4263" y="2085"/>
                    <a:pt x="4219" y="2050"/>
                  </a:cubicBezTo>
                  <a:cubicBezTo>
                    <a:pt x="4098" y="1963"/>
                    <a:pt x="3986" y="1859"/>
                    <a:pt x="3890" y="1747"/>
                  </a:cubicBezTo>
                  <a:cubicBezTo>
                    <a:pt x="3838" y="1686"/>
                    <a:pt x="3786" y="1634"/>
                    <a:pt x="3726" y="1591"/>
                  </a:cubicBezTo>
                  <a:cubicBezTo>
                    <a:pt x="3769" y="1556"/>
                    <a:pt x="3812" y="1522"/>
                    <a:pt x="3856" y="1487"/>
                  </a:cubicBezTo>
                  <a:cubicBezTo>
                    <a:pt x="3899" y="1461"/>
                    <a:pt x="3899" y="1400"/>
                    <a:pt x="3856" y="1374"/>
                  </a:cubicBezTo>
                  <a:lnTo>
                    <a:pt x="3405" y="1132"/>
                  </a:lnTo>
                  <a:cubicBezTo>
                    <a:pt x="3405" y="1071"/>
                    <a:pt x="3379" y="1010"/>
                    <a:pt x="3327" y="967"/>
                  </a:cubicBezTo>
                  <a:cubicBezTo>
                    <a:pt x="3284" y="933"/>
                    <a:pt x="3223" y="907"/>
                    <a:pt x="3154" y="907"/>
                  </a:cubicBezTo>
                  <a:cubicBezTo>
                    <a:pt x="3171" y="863"/>
                    <a:pt x="3162" y="811"/>
                    <a:pt x="3145" y="759"/>
                  </a:cubicBezTo>
                  <a:cubicBezTo>
                    <a:pt x="3085" y="655"/>
                    <a:pt x="2981" y="577"/>
                    <a:pt x="2859" y="551"/>
                  </a:cubicBezTo>
                  <a:lnTo>
                    <a:pt x="2417" y="395"/>
                  </a:lnTo>
                  <a:cubicBezTo>
                    <a:pt x="2357" y="291"/>
                    <a:pt x="2262" y="213"/>
                    <a:pt x="2149" y="170"/>
                  </a:cubicBezTo>
                  <a:cubicBezTo>
                    <a:pt x="2084" y="157"/>
                    <a:pt x="2017" y="151"/>
                    <a:pt x="1950" y="151"/>
                  </a:cubicBezTo>
                  <a:cubicBezTo>
                    <a:pt x="1882" y="151"/>
                    <a:pt x="1815" y="157"/>
                    <a:pt x="1750" y="170"/>
                  </a:cubicBezTo>
                  <a:cubicBezTo>
                    <a:pt x="1690" y="146"/>
                    <a:pt x="1626" y="133"/>
                    <a:pt x="1563" y="133"/>
                  </a:cubicBezTo>
                  <a:cubicBezTo>
                    <a:pt x="1489" y="133"/>
                    <a:pt x="1417" y="150"/>
                    <a:pt x="1352" y="187"/>
                  </a:cubicBezTo>
                  <a:cubicBezTo>
                    <a:pt x="1239" y="257"/>
                    <a:pt x="1187" y="387"/>
                    <a:pt x="1118" y="491"/>
                  </a:cubicBezTo>
                  <a:cubicBezTo>
                    <a:pt x="1083" y="543"/>
                    <a:pt x="1031" y="586"/>
                    <a:pt x="971" y="612"/>
                  </a:cubicBezTo>
                  <a:cubicBezTo>
                    <a:pt x="957" y="614"/>
                    <a:pt x="945" y="616"/>
                    <a:pt x="934" y="616"/>
                  </a:cubicBezTo>
                  <a:cubicBezTo>
                    <a:pt x="870" y="616"/>
                    <a:pt x="854" y="573"/>
                    <a:pt x="832" y="499"/>
                  </a:cubicBezTo>
                  <a:cubicBezTo>
                    <a:pt x="797" y="369"/>
                    <a:pt x="693" y="369"/>
                    <a:pt x="581" y="361"/>
                  </a:cubicBezTo>
                  <a:cubicBezTo>
                    <a:pt x="416" y="343"/>
                    <a:pt x="537" y="161"/>
                    <a:pt x="468" y="58"/>
                  </a:cubicBezTo>
                  <a:cubicBezTo>
                    <a:pt x="441" y="16"/>
                    <a:pt x="396" y="1"/>
                    <a:pt x="3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5"/>
            <p:cNvSpPr/>
            <p:nvPr/>
          </p:nvSpPr>
          <p:spPr>
            <a:xfrm>
              <a:off x="-1079848" y="2553359"/>
              <a:ext cx="488587" cy="378457"/>
            </a:xfrm>
            <a:custGeom>
              <a:avLst/>
              <a:gdLst/>
              <a:ahLst/>
              <a:cxnLst/>
              <a:rect l="l" t="t" r="r" b="b"/>
              <a:pathLst>
                <a:path w="8846" h="6853" extrusionOk="0">
                  <a:moveTo>
                    <a:pt x="6247" y="0"/>
                  </a:moveTo>
                  <a:cubicBezTo>
                    <a:pt x="6241" y="0"/>
                    <a:pt x="6235" y="1"/>
                    <a:pt x="6229" y="3"/>
                  </a:cubicBezTo>
                  <a:cubicBezTo>
                    <a:pt x="6022" y="89"/>
                    <a:pt x="6091" y="367"/>
                    <a:pt x="6091" y="540"/>
                  </a:cubicBezTo>
                  <a:cubicBezTo>
                    <a:pt x="6091" y="826"/>
                    <a:pt x="6048" y="1120"/>
                    <a:pt x="5952" y="1398"/>
                  </a:cubicBezTo>
                  <a:cubicBezTo>
                    <a:pt x="5562" y="1389"/>
                    <a:pt x="5190" y="1224"/>
                    <a:pt x="4921" y="930"/>
                  </a:cubicBezTo>
                  <a:cubicBezTo>
                    <a:pt x="4991" y="860"/>
                    <a:pt x="5034" y="765"/>
                    <a:pt x="5034" y="670"/>
                  </a:cubicBezTo>
                  <a:cubicBezTo>
                    <a:pt x="5025" y="618"/>
                    <a:pt x="5008" y="566"/>
                    <a:pt x="4965" y="531"/>
                  </a:cubicBezTo>
                  <a:lnTo>
                    <a:pt x="5017" y="505"/>
                  </a:lnTo>
                  <a:cubicBezTo>
                    <a:pt x="5060" y="479"/>
                    <a:pt x="5060" y="419"/>
                    <a:pt x="5017" y="393"/>
                  </a:cubicBezTo>
                  <a:lnTo>
                    <a:pt x="4705" y="254"/>
                  </a:lnTo>
                  <a:cubicBezTo>
                    <a:pt x="4627" y="202"/>
                    <a:pt x="4540" y="176"/>
                    <a:pt x="4454" y="150"/>
                  </a:cubicBezTo>
                  <a:cubicBezTo>
                    <a:pt x="4436" y="147"/>
                    <a:pt x="4418" y="146"/>
                    <a:pt x="4400" y="146"/>
                  </a:cubicBezTo>
                  <a:cubicBezTo>
                    <a:pt x="4303" y="146"/>
                    <a:pt x="4210" y="188"/>
                    <a:pt x="4202" y="297"/>
                  </a:cubicBezTo>
                  <a:cubicBezTo>
                    <a:pt x="4202" y="315"/>
                    <a:pt x="4202" y="332"/>
                    <a:pt x="4220" y="341"/>
                  </a:cubicBezTo>
                  <a:lnTo>
                    <a:pt x="4202" y="367"/>
                  </a:lnTo>
                  <a:cubicBezTo>
                    <a:pt x="4167" y="360"/>
                    <a:pt x="4131" y="357"/>
                    <a:pt x="4096" y="357"/>
                  </a:cubicBezTo>
                  <a:cubicBezTo>
                    <a:pt x="3995" y="357"/>
                    <a:pt x="3896" y="384"/>
                    <a:pt x="3812" y="436"/>
                  </a:cubicBezTo>
                  <a:cubicBezTo>
                    <a:pt x="3682" y="497"/>
                    <a:pt x="3527" y="583"/>
                    <a:pt x="3527" y="739"/>
                  </a:cubicBezTo>
                  <a:cubicBezTo>
                    <a:pt x="3527" y="834"/>
                    <a:pt x="3544" y="921"/>
                    <a:pt x="3457" y="990"/>
                  </a:cubicBezTo>
                  <a:cubicBezTo>
                    <a:pt x="3423" y="1017"/>
                    <a:pt x="3382" y="1030"/>
                    <a:pt x="3342" y="1030"/>
                  </a:cubicBezTo>
                  <a:cubicBezTo>
                    <a:pt x="3291" y="1030"/>
                    <a:pt x="3240" y="1008"/>
                    <a:pt x="3206" y="964"/>
                  </a:cubicBezTo>
                  <a:cubicBezTo>
                    <a:pt x="3163" y="912"/>
                    <a:pt x="3163" y="826"/>
                    <a:pt x="3111" y="782"/>
                  </a:cubicBezTo>
                  <a:cubicBezTo>
                    <a:pt x="3075" y="753"/>
                    <a:pt x="3036" y="739"/>
                    <a:pt x="2995" y="739"/>
                  </a:cubicBezTo>
                  <a:cubicBezTo>
                    <a:pt x="2976" y="739"/>
                    <a:pt x="2957" y="742"/>
                    <a:pt x="2937" y="748"/>
                  </a:cubicBezTo>
                  <a:cubicBezTo>
                    <a:pt x="2608" y="826"/>
                    <a:pt x="2426" y="1233"/>
                    <a:pt x="2218" y="1475"/>
                  </a:cubicBezTo>
                  <a:cubicBezTo>
                    <a:pt x="1984" y="1770"/>
                    <a:pt x="1690" y="2013"/>
                    <a:pt x="1352" y="2186"/>
                  </a:cubicBezTo>
                  <a:cubicBezTo>
                    <a:pt x="954" y="2385"/>
                    <a:pt x="503" y="2463"/>
                    <a:pt x="53" y="2541"/>
                  </a:cubicBezTo>
                  <a:cubicBezTo>
                    <a:pt x="9" y="2558"/>
                    <a:pt x="1" y="2628"/>
                    <a:pt x="44" y="2654"/>
                  </a:cubicBezTo>
                  <a:cubicBezTo>
                    <a:pt x="243" y="2766"/>
                    <a:pt x="130" y="2948"/>
                    <a:pt x="79" y="3113"/>
                  </a:cubicBezTo>
                  <a:cubicBezTo>
                    <a:pt x="44" y="3260"/>
                    <a:pt x="35" y="3416"/>
                    <a:pt x="70" y="3563"/>
                  </a:cubicBezTo>
                  <a:cubicBezTo>
                    <a:pt x="122" y="3893"/>
                    <a:pt x="304" y="4187"/>
                    <a:pt x="425" y="4499"/>
                  </a:cubicBezTo>
                  <a:cubicBezTo>
                    <a:pt x="494" y="4655"/>
                    <a:pt x="538" y="4820"/>
                    <a:pt x="555" y="4993"/>
                  </a:cubicBezTo>
                  <a:cubicBezTo>
                    <a:pt x="564" y="5079"/>
                    <a:pt x="555" y="5157"/>
                    <a:pt x="538" y="5244"/>
                  </a:cubicBezTo>
                  <a:cubicBezTo>
                    <a:pt x="520" y="5313"/>
                    <a:pt x="477" y="5383"/>
                    <a:pt x="468" y="5452"/>
                  </a:cubicBezTo>
                  <a:cubicBezTo>
                    <a:pt x="460" y="5539"/>
                    <a:pt x="503" y="5617"/>
                    <a:pt x="572" y="5651"/>
                  </a:cubicBezTo>
                  <a:cubicBezTo>
                    <a:pt x="624" y="5686"/>
                    <a:pt x="772" y="5721"/>
                    <a:pt x="763" y="5799"/>
                  </a:cubicBezTo>
                  <a:cubicBezTo>
                    <a:pt x="763" y="5836"/>
                    <a:pt x="789" y="5861"/>
                    <a:pt x="825" y="5861"/>
                  </a:cubicBezTo>
                  <a:cubicBezTo>
                    <a:pt x="830" y="5861"/>
                    <a:pt x="835" y="5860"/>
                    <a:pt x="841" y="5859"/>
                  </a:cubicBezTo>
                  <a:lnTo>
                    <a:pt x="1352" y="5721"/>
                  </a:lnTo>
                  <a:lnTo>
                    <a:pt x="1595" y="5651"/>
                  </a:lnTo>
                  <a:cubicBezTo>
                    <a:pt x="1647" y="5638"/>
                    <a:pt x="1701" y="5632"/>
                    <a:pt x="1755" y="5632"/>
                  </a:cubicBezTo>
                  <a:cubicBezTo>
                    <a:pt x="1809" y="5632"/>
                    <a:pt x="1863" y="5638"/>
                    <a:pt x="1915" y="5651"/>
                  </a:cubicBezTo>
                  <a:cubicBezTo>
                    <a:pt x="1939" y="5659"/>
                    <a:pt x="1964" y="5663"/>
                    <a:pt x="1988" y="5663"/>
                  </a:cubicBezTo>
                  <a:cubicBezTo>
                    <a:pt x="2068" y="5663"/>
                    <a:pt x="2144" y="5621"/>
                    <a:pt x="2184" y="5547"/>
                  </a:cubicBezTo>
                  <a:cubicBezTo>
                    <a:pt x="2218" y="5495"/>
                    <a:pt x="2236" y="5443"/>
                    <a:pt x="2262" y="5391"/>
                  </a:cubicBezTo>
                  <a:cubicBezTo>
                    <a:pt x="2305" y="5331"/>
                    <a:pt x="2374" y="5296"/>
                    <a:pt x="2452" y="5287"/>
                  </a:cubicBezTo>
                  <a:cubicBezTo>
                    <a:pt x="2591" y="5270"/>
                    <a:pt x="2721" y="5235"/>
                    <a:pt x="2851" y="5183"/>
                  </a:cubicBezTo>
                  <a:cubicBezTo>
                    <a:pt x="3007" y="5105"/>
                    <a:pt x="3163" y="5036"/>
                    <a:pt x="3327" y="4975"/>
                  </a:cubicBezTo>
                  <a:cubicBezTo>
                    <a:pt x="3489" y="4920"/>
                    <a:pt x="3658" y="4892"/>
                    <a:pt x="3827" y="4892"/>
                  </a:cubicBezTo>
                  <a:cubicBezTo>
                    <a:pt x="3976" y="4892"/>
                    <a:pt x="4126" y="4914"/>
                    <a:pt x="4272" y="4958"/>
                  </a:cubicBezTo>
                  <a:cubicBezTo>
                    <a:pt x="4575" y="5062"/>
                    <a:pt x="4817" y="5305"/>
                    <a:pt x="4913" y="5617"/>
                  </a:cubicBezTo>
                  <a:cubicBezTo>
                    <a:pt x="4918" y="5644"/>
                    <a:pt x="4944" y="5661"/>
                    <a:pt x="4970" y="5661"/>
                  </a:cubicBezTo>
                  <a:cubicBezTo>
                    <a:pt x="4984" y="5661"/>
                    <a:pt x="4998" y="5655"/>
                    <a:pt x="5008" y="5643"/>
                  </a:cubicBezTo>
                  <a:cubicBezTo>
                    <a:pt x="5086" y="5573"/>
                    <a:pt x="5225" y="5400"/>
                    <a:pt x="5337" y="5400"/>
                  </a:cubicBezTo>
                  <a:cubicBezTo>
                    <a:pt x="5476" y="5409"/>
                    <a:pt x="5398" y="5599"/>
                    <a:pt x="5363" y="5677"/>
                  </a:cubicBezTo>
                  <a:cubicBezTo>
                    <a:pt x="5346" y="5695"/>
                    <a:pt x="5354" y="5729"/>
                    <a:pt x="5372" y="5747"/>
                  </a:cubicBezTo>
                  <a:cubicBezTo>
                    <a:pt x="5493" y="5868"/>
                    <a:pt x="5614" y="5998"/>
                    <a:pt x="5718" y="6128"/>
                  </a:cubicBezTo>
                  <a:cubicBezTo>
                    <a:pt x="5779" y="6197"/>
                    <a:pt x="5822" y="6275"/>
                    <a:pt x="5866" y="6353"/>
                  </a:cubicBezTo>
                  <a:cubicBezTo>
                    <a:pt x="5883" y="6422"/>
                    <a:pt x="5909" y="6483"/>
                    <a:pt x="5952" y="6535"/>
                  </a:cubicBezTo>
                  <a:cubicBezTo>
                    <a:pt x="6100" y="6743"/>
                    <a:pt x="6385" y="6691"/>
                    <a:pt x="6576" y="6838"/>
                  </a:cubicBezTo>
                  <a:cubicBezTo>
                    <a:pt x="6586" y="6848"/>
                    <a:pt x="6602" y="6852"/>
                    <a:pt x="6619" y="6852"/>
                  </a:cubicBezTo>
                  <a:cubicBezTo>
                    <a:pt x="6631" y="6852"/>
                    <a:pt x="6643" y="6850"/>
                    <a:pt x="6654" y="6847"/>
                  </a:cubicBezTo>
                  <a:cubicBezTo>
                    <a:pt x="6723" y="6812"/>
                    <a:pt x="6793" y="6769"/>
                    <a:pt x="6853" y="6708"/>
                  </a:cubicBezTo>
                  <a:cubicBezTo>
                    <a:pt x="6921" y="6772"/>
                    <a:pt x="7010" y="6794"/>
                    <a:pt x="7106" y="6794"/>
                  </a:cubicBezTo>
                  <a:cubicBezTo>
                    <a:pt x="7256" y="6794"/>
                    <a:pt x="7421" y="6740"/>
                    <a:pt x="7538" y="6708"/>
                  </a:cubicBezTo>
                  <a:cubicBezTo>
                    <a:pt x="7702" y="6665"/>
                    <a:pt x="7858" y="6613"/>
                    <a:pt x="8014" y="6535"/>
                  </a:cubicBezTo>
                  <a:cubicBezTo>
                    <a:pt x="8135" y="6474"/>
                    <a:pt x="8135" y="6362"/>
                    <a:pt x="8092" y="6240"/>
                  </a:cubicBezTo>
                  <a:cubicBezTo>
                    <a:pt x="7962" y="5885"/>
                    <a:pt x="8213" y="5599"/>
                    <a:pt x="8413" y="5331"/>
                  </a:cubicBezTo>
                  <a:cubicBezTo>
                    <a:pt x="8517" y="5218"/>
                    <a:pt x="8595" y="5088"/>
                    <a:pt x="8647" y="4941"/>
                  </a:cubicBezTo>
                  <a:cubicBezTo>
                    <a:pt x="8690" y="4785"/>
                    <a:pt x="8707" y="4620"/>
                    <a:pt x="8681" y="4456"/>
                  </a:cubicBezTo>
                  <a:cubicBezTo>
                    <a:pt x="8638" y="4282"/>
                    <a:pt x="8655" y="4100"/>
                    <a:pt x="8716" y="3936"/>
                  </a:cubicBezTo>
                  <a:cubicBezTo>
                    <a:pt x="8768" y="3806"/>
                    <a:pt x="8846" y="3676"/>
                    <a:pt x="8829" y="3529"/>
                  </a:cubicBezTo>
                  <a:cubicBezTo>
                    <a:pt x="8803" y="3286"/>
                    <a:pt x="8551" y="3182"/>
                    <a:pt x="8378" y="3061"/>
                  </a:cubicBezTo>
                  <a:cubicBezTo>
                    <a:pt x="8135" y="2879"/>
                    <a:pt x="8135" y="2541"/>
                    <a:pt x="7910" y="2350"/>
                  </a:cubicBezTo>
                  <a:cubicBezTo>
                    <a:pt x="7806" y="2273"/>
                    <a:pt x="7694" y="2203"/>
                    <a:pt x="7581" y="2151"/>
                  </a:cubicBezTo>
                  <a:cubicBezTo>
                    <a:pt x="7434" y="2082"/>
                    <a:pt x="7338" y="1943"/>
                    <a:pt x="7312" y="1796"/>
                  </a:cubicBezTo>
                  <a:cubicBezTo>
                    <a:pt x="7278" y="1640"/>
                    <a:pt x="7217" y="1493"/>
                    <a:pt x="7122" y="1372"/>
                  </a:cubicBezTo>
                  <a:cubicBezTo>
                    <a:pt x="7018" y="1250"/>
                    <a:pt x="6905" y="1138"/>
                    <a:pt x="6784" y="1034"/>
                  </a:cubicBezTo>
                  <a:cubicBezTo>
                    <a:pt x="6654" y="912"/>
                    <a:pt x="6550" y="774"/>
                    <a:pt x="6481" y="626"/>
                  </a:cubicBezTo>
                  <a:cubicBezTo>
                    <a:pt x="6403" y="436"/>
                    <a:pt x="6342" y="245"/>
                    <a:pt x="6307" y="46"/>
                  </a:cubicBezTo>
                  <a:cubicBezTo>
                    <a:pt x="6300" y="17"/>
                    <a:pt x="6275" y="0"/>
                    <a:pt x="62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5"/>
            <p:cNvSpPr/>
            <p:nvPr/>
          </p:nvSpPr>
          <p:spPr>
            <a:xfrm>
              <a:off x="-715705" y="2950984"/>
              <a:ext cx="58436" cy="53403"/>
            </a:xfrm>
            <a:custGeom>
              <a:avLst/>
              <a:gdLst/>
              <a:ahLst/>
              <a:cxnLst/>
              <a:rect l="l" t="t" r="r" b="b"/>
              <a:pathLst>
                <a:path w="1058" h="967" extrusionOk="0">
                  <a:moveTo>
                    <a:pt x="233" y="1"/>
                  </a:moveTo>
                  <a:cubicBezTo>
                    <a:pt x="190" y="1"/>
                    <a:pt x="146" y="16"/>
                    <a:pt x="113" y="45"/>
                  </a:cubicBezTo>
                  <a:cubicBezTo>
                    <a:pt x="0" y="141"/>
                    <a:pt x="87" y="297"/>
                    <a:pt x="130" y="400"/>
                  </a:cubicBezTo>
                  <a:cubicBezTo>
                    <a:pt x="191" y="574"/>
                    <a:pt x="269" y="738"/>
                    <a:pt x="356" y="894"/>
                  </a:cubicBezTo>
                  <a:cubicBezTo>
                    <a:pt x="395" y="948"/>
                    <a:pt x="443" y="966"/>
                    <a:pt x="495" y="966"/>
                  </a:cubicBezTo>
                  <a:cubicBezTo>
                    <a:pt x="569" y="966"/>
                    <a:pt x="652" y="928"/>
                    <a:pt x="728" y="903"/>
                  </a:cubicBezTo>
                  <a:cubicBezTo>
                    <a:pt x="849" y="868"/>
                    <a:pt x="953" y="782"/>
                    <a:pt x="1005" y="669"/>
                  </a:cubicBezTo>
                  <a:cubicBezTo>
                    <a:pt x="1057" y="548"/>
                    <a:pt x="1057" y="418"/>
                    <a:pt x="1005" y="297"/>
                  </a:cubicBezTo>
                  <a:cubicBezTo>
                    <a:pt x="971" y="223"/>
                    <a:pt x="925" y="199"/>
                    <a:pt x="872" y="199"/>
                  </a:cubicBezTo>
                  <a:cubicBezTo>
                    <a:pt x="819" y="199"/>
                    <a:pt x="758" y="223"/>
                    <a:pt x="693" y="245"/>
                  </a:cubicBezTo>
                  <a:cubicBezTo>
                    <a:pt x="650" y="258"/>
                    <a:pt x="605" y="273"/>
                    <a:pt x="562" y="273"/>
                  </a:cubicBezTo>
                  <a:cubicBezTo>
                    <a:pt x="520" y="273"/>
                    <a:pt x="481" y="258"/>
                    <a:pt x="451" y="210"/>
                  </a:cubicBezTo>
                  <a:cubicBezTo>
                    <a:pt x="434" y="167"/>
                    <a:pt x="408" y="123"/>
                    <a:pt x="373" y="80"/>
                  </a:cubicBezTo>
                  <a:cubicBezTo>
                    <a:pt x="373" y="71"/>
                    <a:pt x="364" y="63"/>
                    <a:pt x="356" y="54"/>
                  </a:cubicBezTo>
                  <a:cubicBezTo>
                    <a:pt x="324" y="18"/>
                    <a:pt x="279" y="1"/>
                    <a:pt x="2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5"/>
            <p:cNvSpPr/>
            <p:nvPr/>
          </p:nvSpPr>
          <p:spPr>
            <a:xfrm>
              <a:off x="-369789" y="2862071"/>
              <a:ext cx="79038" cy="108241"/>
            </a:xfrm>
            <a:custGeom>
              <a:avLst/>
              <a:gdLst/>
              <a:ahLst/>
              <a:cxnLst/>
              <a:rect l="l" t="t" r="r" b="b"/>
              <a:pathLst>
                <a:path w="1431" h="1960" extrusionOk="0">
                  <a:moveTo>
                    <a:pt x="62" y="1"/>
                  </a:moveTo>
                  <a:cubicBezTo>
                    <a:pt x="27" y="1"/>
                    <a:pt x="1" y="35"/>
                    <a:pt x="1" y="61"/>
                  </a:cubicBezTo>
                  <a:lnTo>
                    <a:pt x="1" y="105"/>
                  </a:lnTo>
                  <a:cubicBezTo>
                    <a:pt x="1" y="122"/>
                    <a:pt x="10" y="131"/>
                    <a:pt x="18" y="139"/>
                  </a:cubicBezTo>
                  <a:lnTo>
                    <a:pt x="27" y="157"/>
                  </a:lnTo>
                  <a:cubicBezTo>
                    <a:pt x="105" y="295"/>
                    <a:pt x="192" y="434"/>
                    <a:pt x="278" y="564"/>
                  </a:cubicBezTo>
                  <a:cubicBezTo>
                    <a:pt x="322" y="624"/>
                    <a:pt x="356" y="694"/>
                    <a:pt x="382" y="763"/>
                  </a:cubicBezTo>
                  <a:cubicBezTo>
                    <a:pt x="382" y="824"/>
                    <a:pt x="391" y="893"/>
                    <a:pt x="391" y="962"/>
                  </a:cubicBezTo>
                  <a:cubicBezTo>
                    <a:pt x="391" y="1014"/>
                    <a:pt x="408" y="1066"/>
                    <a:pt x="434" y="1110"/>
                  </a:cubicBezTo>
                  <a:cubicBezTo>
                    <a:pt x="443" y="1127"/>
                    <a:pt x="477" y="1170"/>
                    <a:pt x="477" y="1196"/>
                  </a:cubicBezTo>
                  <a:cubicBezTo>
                    <a:pt x="477" y="1239"/>
                    <a:pt x="425" y="1231"/>
                    <a:pt x="391" y="1239"/>
                  </a:cubicBezTo>
                  <a:cubicBezTo>
                    <a:pt x="313" y="1248"/>
                    <a:pt x="244" y="1283"/>
                    <a:pt x="235" y="1378"/>
                  </a:cubicBezTo>
                  <a:cubicBezTo>
                    <a:pt x="235" y="1404"/>
                    <a:pt x="252" y="1421"/>
                    <a:pt x="278" y="1430"/>
                  </a:cubicBezTo>
                  <a:cubicBezTo>
                    <a:pt x="330" y="1430"/>
                    <a:pt x="373" y="1456"/>
                    <a:pt x="408" y="1491"/>
                  </a:cubicBezTo>
                  <a:cubicBezTo>
                    <a:pt x="434" y="1525"/>
                    <a:pt x="443" y="1569"/>
                    <a:pt x="469" y="1603"/>
                  </a:cubicBezTo>
                  <a:cubicBezTo>
                    <a:pt x="547" y="1699"/>
                    <a:pt x="607" y="1751"/>
                    <a:pt x="581" y="1881"/>
                  </a:cubicBezTo>
                  <a:cubicBezTo>
                    <a:pt x="566" y="1920"/>
                    <a:pt x="600" y="1960"/>
                    <a:pt x="639" y="1960"/>
                  </a:cubicBezTo>
                  <a:cubicBezTo>
                    <a:pt x="643" y="1960"/>
                    <a:pt x="647" y="1959"/>
                    <a:pt x="651" y="1959"/>
                  </a:cubicBezTo>
                  <a:cubicBezTo>
                    <a:pt x="807" y="1915"/>
                    <a:pt x="928" y="1785"/>
                    <a:pt x="954" y="1621"/>
                  </a:cubicBezTo>
                  <a:cubicBezTo>
                    <a:pt x="954" y="1595"/>
                    <a:pt x="954" y="1569"/>
                    <a:pt x="954" y="1543"/>
                  </a:cubicBezTo>
                  <a:cubicBezTo>
                    <a:pt x="980" y="1465"/>
                    <a:pt x="1006" y="1465"/>
                    <a:pt x="1075" y="1447"/>
                  </a:cubicBezTo>
                  <a:cubicBezTo>
                    <a:pt x="1162" y="1430"/>
                    <a:pt x="1266" y="1378"/>
                    <a:pt x="1266" y="1274"/>
                  </a:cubicBezTo>
                  <a:cubicBezTo>
                    <a:pt x="1266" y="1248"/>
                    <a:pt x="1257" y="1231"/>
                    <a:pt x="1257" y="1213"/>
                  </a:cubicBezTo>
                  <a:cubicBezTo>
                    <a:pt x="1248" y="1179"/>
                    <a:pt x="1248" y="1144"/>
                    <a:pt x="1266" y="1118"/>
                  </a:cubicBezTo>
                  <a:cubicBezTo>
                    <a:pt x="1309" y="1049"/>
                    <a:pt x="1361" y="971"/>
                    <a:pt x="1413" y="910"/>
                  </a:cubicBezTo>
                  <a:cubicBezTo>
                    <a:pt x="1430" y="876"/>
                    <a:pt x="1422" y="841"/>
                    <a:pt x="1387" y="824"/>
                  </a:cubicBezTo>
                  <a:cubicBezTo>
                    <a:pt x="1326" y="789"/>
                    <a:pt x="1266" y="772"/>
                    <a:pt x="1197" y="772"/>
                  </a:cubicBezTo>
                  <a:cubicBezTo>
                    <a:pt x="1127" y="772"/>
                    <a:pt x="1049" y="780"/>
                    <a:pt x="980" y="806"/>
                  </a:cubicBezTo>
                  <a:cubicBezTo>
                    <a:pt x="970" y="808"/>
                    <a:pt x="961" y="809"/>
                    <a:pt x="952" y="809"/>
                  </a:cubicBezTo>
                  <a:cubicBezTo>
                    <a:pt x="811" y="809"/>
                    <a:pt x="774" y="567"/>
                    <a:pt x="677" y="486"/>
                  </a:cubicBezTo>
                  <a:cubicBezTo>
                    <a:pt x="651" y="477"/>
                    <a:pt x="633" y="460"/>
                    <a:pt x="607" y="451"/>
                  </a:cubicBezTo>
                  <a:cubicBezTo>
                    <a:pt x="573" y="416"/>
                    <a:pt x="547" y="382"/>
                    <a:pt x="529" y="330"/>
                  </a:cubicBezTo>
                  <a:cubicBezTo>
                    <a:pt x="512" y="278"/>
                    <a:pt x="477" y="235"/>
                    <a:pt x="434" y="200"/>
                  </a:cubicBezTo>
                  <a:cubicBezTo>
                    <a:pt x="339" y="122"/>
                    <a:pt x="235" y="61"/>
                    <a:pt x="122" y="18"/>
                  </a:cubicBezTo>
                  <a:lnTo>
                    <a:pt x="105" y="18"/>
                  </a:lnTo>
                  <a:cubicBezTo>
                    <a:pt x="96" y="9"/>
                    <a:pt x="79" y="1"/>
                    <a:pt x="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5"/>
            <p:cNvSpPr/>
            <p:nvPr/>
          </p:nvSpPr>
          <p:spPr>
            <a:xfrm>
              <a:off x="-458767" y="2952585"/>
              <a:ext cx="110465" cy="104596"/>
            </a:xfrm>
            <a:custGeom>
              <a:avLst/>
              <a:gdLst/>
              <a:ahLst/>
              <a:cxnLst/>
              <a:rect l="l" t="t" r="r" b="b"/>
              <a:pathLst>
                <a:path w="2000" h="1894" extrusionOk="0">
                  <a:moveTo>
                    <a:pt x="1684" y="0"/>
                  </a:moveTo>
                  <a:cubicBezTo>
                    <a:pt x="1652" y="0"/>
                    <a:pt x="1619" y="5"/>
                    <a:pt x="1586" y="16"/>
                  </a:cubicBezTo>
                  <a:cubicBezTo>
                    <a:pt x="1577" y="25"/>
                    <a:pt x="1569" y="25"/>
                    <a:pt x="1560" y="42"/>
                  </a:cubicBezTo>
                  <a:cubicBezTo>
                    <a:pt x="1387" y="181"/>
                    <a:pt x="1421" y="441"/>
                    <a:pt x="1257" y="588"/>
                  </a:cubicBezTo>
                  <a:cubicBezTo>
                    <a:pt x="1179" y="649"/>
                    <a:pt x="1101" y="709"/>
                    <a:pt x="1032" y="779"/>
                  </a:cubicBezTo>
                  <a:cubicBezTo>
                    <a:pt x="1006" y="805"/>
                    <a:pt x="988" y="839"/>
                    <a:pt x="971" y="874"/>
                  </a:cubicBezTo>
                  <a:cubicBezTo>
                    <a:pt x="936" y="926"/>
                    <a:pt x="945" y="1004"/>
                    <a:pt x="893" y="1047"/>
                  </a:cubicBezTo>
                  <a:cubicBezTo>
                    <a:pt x="832" y="1082"/>
                    <a:pt x="780" y="1108"/>
                    <a:pt x="720" y="1125"/>
                  </a:cubicBezTo>
                  <a:lnTo>
                    <a:pt x="503" y="1221"/>
                  </a:lnTo>
                  <a:cubicBezTo>
                    <a:pt x="356" y="1272"/>
                    <a:pt x="217" y="1333"/>
                    <a:pt x="87" y="1411"/>
                  </a:cubicBezTo>
                  <a:cubicBezTo>
                    <a:pt x="27" y="1446"/>
                    <a:pt x="1" y="1532"/>
                    <a:pt x="35" y="1602"/>
                  </a:cubicBezTo>
                  <a:cubicBezTo>
                    <a:pt x="80" y="1668"/>
                    <a:pt x="162" y="1709"/>
                    <a:pt x="239" y="1709"/>
                  </a:cubicBezTo>
                  <a:cubicBezTo>
                    <a:pt x="252" y="1709"/>
                    <a:pt x="265" y="1708"/>
                    <a:pt x="278" y="1706"/>
                  </a:cubicBezTo>
                  <a:cubicBezTo>
                    <a:pt x="322" y="1693"/>
                    <a:pt x="367" y="1685"/>
                    <a:pt x="408" y="1685"/>
                  </a:cubicBezTo>
                  <a:cubicBezTo>
                    <a:pt x="423" y="1685"/>
                    <a:pt x="437" y="1686"/>
                    <a:pt x="451" y="1688"/>
                  </a:cubicBezTo>
                  <a:cubicBezTo>
                    <a:pt x="512" y="1714"/>
                    <a:pt x="572" y="1758"/>
                    <a:pt x="616" y="1801"/>
                  </a:cubicBezTo>
                  <a:cubicBezTo>
                    <a:pt x="669" y="1847"/>
                    <a:pt x="737" y="1894"/>
                    <a:pt x="808" y="1894"/>
                  </a:cubicBezTo>
                  <a:cubicBezTo>
                    <a:pt x="831" y="1894"/>
                    <a:pt x="853" y="1889"/>
                    <a:pt x="876" y="1879"/>
                  </a:cubicBezTo>
                  <a:cubicBezTo>
                    <a:pt x="902" y="1870"/>
                    <a:pt x="928" y="1827"/>
                    <a:pt x="962" y="1818"/>
                  </a:cubicBezTo>
                  <a:cubicBezTo>
                    <a:pt x="967" y="1815"/>
                    <a:pt x="971" y="1814"/>
                    <a:pt x="977" y="1814"/>
                  </a:cubicBezTo>
                  <a:cubicBezTo>
                    <a:pt x="1003" y="1814"/>
                    <a:pt x="1039" y="1844"/>
                    <a:pt x="1075" y="1844"/>
                  </a:cubicBezTo>
                  <a:cubicBezTo>
                    <a:pt x="1170" y="1844"/>
                    <a:pt x="1239" y="1714"/>
                    <a:pt x="1265" y="1636"/>
                  </a:cubicBezTo>
                  <a:cubicBezTo>
                    <a:pt x="1274" y="1593"/>
                    <a:pt x="1283" y="1541"/>
                    <a:pt x="1283" y="1498"/>
                  </a:cubicBezTo>
                  <a:cubicBezTo>
                    <a:pt x="1283" y="1428"/>
                    <a:pt x="1239" y="1281"/>
                    <a:pt x="1343" y="1272"/>
                  </a:cubicBezTo>
                  <a:cubicBezTo>
                    <a:pt x="1371" y="1272"/>
                    <a:pt x="1399" y="1284"/>
                    <a:pt x="1431" y="1284"/>
                  </a:cubicBezTo>
                  <a:cubicBezTo>
                    <a:pt x="1439" y="1284"/>
                    <a:pt x="1447" y="1283"/>
                    <a:pt x="1456" y="1281"/>
                  </a:cubicBezTo>
                  <a:cubicBezTo>
                    <a:pt x="1491" y="1272"/>
                    <a:pt x="1517" y="1246"/>
                    <a:pt x="1534" y="1212"/>
                  </a:cubicBezTo>
                  <a:cubicBezTo>
                    <a:pt x="1560" y="1151"/>
                    <a:pt x="1517" y="1047"/>
                    <a:pt x="1551" y="995"/>
                  </a:cubicBezTo>
                  <a:cubicBezTo>
                    <a:pt x="1563" y="978"/>
                    <a:pt x="1577" y="972"/>
                    <a:pt x="1593" y="972"/>
                  </a:cubicBezTo>
                  <a:cubicBezTo>
                    <a:pt x="1624" y="972"/>
                    <a:pt x="1658" y="995"/>
                    <a:pt x="1681" y="995"/>
                  </a:cubicBezTo>
                  <a:cubicBezTo>
                    <a:pt x="1692" y="997"/>
                    <a:pt x="1702" y="998"/>
                    <a:pt x="1712" y="998"/>
                  </a:cubicBezTo>
                  <a:cubicBezTo>
                    <a:pt x="1745" y="998"/>
                    <a:pt x="1778" y="987"/>
                    <a:pt x="1811" y="961"/>
                  </a:cubicBezTo>
                  <a:cubicBezTo>
                    <a:pt x="1889" y="891"/>
                    <a:pt x="1855" y="761"/>
                    <a:pt x="1837" y="666"/>
                  </a:cubicBezTo>
                  <a:cubicBezTo>
                    <a:pt x="1820" y="571"/>
                    <a:pt x="1855" y="545"/>
                    <a:pt x="1907" y="484"/>
                  </a:cubicBezTo>
                  <a:cubicBezTo>
                    <a:pt x="1950" y="441"/>
                    <a:pt x="1976" y="389"/>
                    <a:pt x="1984" y="328"/>
                  </a:cubicBezTo>
                  <a:cubicBezTo>
                    <a:pt x="1999" y="146"/>
                    <a:pt x="1854" y="0"/>
                    <a:pt x="16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5"/>
            <p:cNvSpPr/>
            <p:nvPr/>
          </p:nvSpPr>
          <p:spPr>
            <a:xfrm>
              <a:off x="-768230" y="1818967"/>
              <a:ext cx="77436" cy="70522"/>
            </a:xfrm>
            <a:custGeom>
              <a:avLst/>
              <a:gdLst/>
              <a:ahLst/>
              <a:cxnLst/>
              <a:rect l="l" t="t" r="r" b="b"/>
              <a:pathLst>
                <a:path w="1402" h="1277" extrusionOk="0">
                  <a:moveTo>
                    <a:pt x="608" y="1"/>
                  </a:moveTo>
                  <a:cubicBezTo>
                    <a:pt x="569" y="1"/>
                    <a:pt x="541" y="48"/>
                    <a:pt x="562" y="89"/>
                  </a:cubicBezTo>
                  <a:lnTo>
                    <a:pt x="553" y="89"/>
                  </a:lnTo>
                  <a:cubicBezTo>
                    <a:pt x="527" y="98"/>
                    <a:pt x="518" y="115"/>
                    <a:pt x="510" y="141"/>
                  </a:cubicBezTo>
                  <a:cubicBezTo>
                    <a:pt x="510" y="167"/>
                    <a:pt x="518" y="193"/>
                    <a:pt x="544" y="210"/>
                  </a:cubicBezTo>
                  <a:lnTo>
                    <a:pt x="553" y="219"/>
                  </a:lnTo>
                  <a:cubicBezTo>
                    <a:pt x="562" y="271"/>
                    <a:pt x="553" y="323"/>
                    <a:pt x="544" y="375"/>
                  </a:cubicBezTo>
                  <a:cubicBezTo>
                    <a:pt x="527" y="453"/>
                    <a:pt x="484" y="522"/>
                    <a:pt x="432" y="583"/>
                  </a:cubicBezTo>
                  <a:cubicBezTo>
                    <a:pt x="345" y="669"/>
                    <a:pt x="198" y="669"/>
                    <a:pt x="128" y="773"/>
                  </a:cubicBezTo>
                  <a:cubicBezTo>
                    <a:pt x="94" y="808"/>
                    <a:pt x="85" y="860"/>
                    <a:pt x="94" y="903"/>
                  </a:cubicBezTo>
                  <a:cubicBezTo>
                    <a:pt x="94" y="938"/>
                    <a:pt x="120" y="973"/>
                    <a:pt x="120" y="999"/>
                  </a:cubicBezTo>
                  <a:cubicBezTo>
                    <a:pt x="120" y="1025"/>
                    <a:pt x="85" y="1051"/>
                    <a:pt x="59" y="1085"/>
                  </a:cubicBezTo>
                  <a:cubicBezTo>
                    <a:pt x="0" y="1161"/>
                    <a:pt x="63" y="1276"/>
                    <a:pt x="161" y="1276"/>
                  </a:cubicBezTo>
                  <a:cubicBezTo>
                    <a:pt x="165" y="1276"/>
                    <a:pt x="168" y="1276"/>
                    <a:pt x="172" y="1276"/>
                  </a:cubicBezTo>
                  <a:cubicBezTo>
                    <a:pt x="224" y="1267"/>
                    <a:pt x="267" y="1241"/>
                    <a:pt x="302" y="1198"/>
                  </a:cubicBezTo>
                  <a:cubicBezTo>
                    <a:pt x="319" y="1172"/>
                    <a:pt x="328" y="1146"/>
                    <a:pt x="345" y="1120"/>
                  </a:cubicBezTo>
                  <a:cubicBezTo>
                    <a:pt x="374" y="1087"/>
                    <a:pt x="397" y="1074"/>
                    <a:pt x="422" y="1074"/>
                  </a:cubicBezTo>
                  <a:cubicBezTo>
                    <a:pt x="443" y="1074"/>
                    <a:pt x="465" y="1082"/>
                    <a:pt x="492" y="1094"/>
                  </a:cubicBezTo>
                  <a:cubicBezTo>
                    <a:pt x="527" y="1110"/>
                    <a:pt x="566" y="1118"/>
                    <a:pt x="604" y="1118"/>
                  </a:cubicBezTo>
                  <a:cubicBezTo>
                    <a:pt x="669" y="1118"/>
                    <a:pt x="734" y="1095"/>
                    <a:pt x="778" y="1051"/>
                  </a:cubicBezTo>
                  <a:cubicBezTo>
                    <a:pt x="806" y="1030"/>
                    <a:pt x="829" y="1003"/>
                    <a:pt x="864" y="1003"/>
                  </a:cubicBezTo>
                  <a:cubicBezTo>
                    <a:pt x="872" y="1003"/>
                    <a:pt x="881" y="1004"/>
                    <a:pt x="891" y="1007"/>
                  </a:cubicBezTo>
                  <a:cubicBezTo>
                    <a:pt x="908" y="1016"/>
                    <a:pt x="934" y="1025"/>
                    <a:pt x="960" y="1033"/>
                  </a:cubicBezTo>
                  <a:cubicBezTo>
                    <a:pt x="968" y="1034"/>
                    <a:pt x="975" y="1035"/>
                    <a:pt x="983" y="1035"/>
                  </a:cubicBezTo>
                  <a:cubicBezTo>
                    <a:pt x="1036" y="1035"/>
                    <a:pt x="1087" y="1009"/>
                    <a:pt x="1125" y="964"/>
                  </a:cubicBezTo>
                  <a:cubicBezTo>
                    <a:pt x="1194" y="912"/>
                    <a:pt x="1255" y="843"/>
                    <a:pt x="1324" y="782"/>
                  </a:cubicBezTo>
                  <a:cubicBezTo>
                    <a:pt x="1367" y="756"/>
                    <a:pt x="1402" y="721"/>
                    <a:pt x="1393" y="661"/>
                  </a:cubicBezTo>
                  <a:cubicBezTo>
                    <a:pt x="1376" y="566"/>
                    <a:pt x="1350" y="470"/>
                    <a:pt x="1307" y="384"/>
                  </a:cubicBezTo>
                  <a:cubicBezTo>
                    <a:pt x="1281" y="323"/>
                    <a:pt x="1237" y="280"/>
                    <a:pt x="1177" y="271"/>
                  </a:cubicBezTo>
                  <a:cubicBezTo>
                    <a:pt x="1142" y="271"/>
                    <a:pt x="1099" y="262"/>
                    <a:pt x="1055" y="254"/>
                  </a:cubicBezTo>
                  <a:cubicBezTo>
                    <a:pt x="1012" y="228"/>
                    <a:pt x="969" y="210"/>
                    <a:pt x="925" y="176"/>
                  </a:cubicBezTo>
                  <a:lnTo>
                    <a:pt x="639" y="11"/>
                  </a:lnTo>
                  <a:cubicBezTo>
                    <a:pt x="629" y="4"/>
                    <a:pt x="618" y="1"/>
                    <a:pt x="6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5"/>
            <p:cNvSpPr/>
            <p:nvPr/>
          </p:nvSpPr>
          <p:spPr>
            <a:xfrm>
              <a:off x="-884604" y="1883084"/>
              <a:ext cx="158904" cy="158993"/>
            </a:xfrm>
            <a:custGeom>
              <a:avLst/>
              <a:gdLst/>
              <a:ahLst/>
              <a:cxnLst/>
              <a:rect l="l" t="t" r="r" b="b"/>
              <a:pathLst>
                <a:path w="2877" h="2879" extrusionOk="0">
                  <a:moveTo>
                    <a:pt x="2601" y="0"/>
                  </a:moveTo>
                  <a:cubicBezTo>
                    <a:pt x="2577" y="0"/>
                    <a:pt x="2553" y="4"/>
                    <a:pt x="2530" y="11"/>
                  </a:cubicBezTo>
                  <a:cubicBezTo>
                    <a:pt x="2409" y="72"/>
                    <a:pt x="2313" y="176"/>
                    <a:pt x="2270" y="297"/>
                  </a:cubicBezTo>
                  <a:cubicBezTo>
                    <a:pt x="2253" y="332"/>
                    <a:pt x="2270" y="366"/>
                    <a:pt x="2296" y="383"/>
                  </a:cubicBezTo>
                  <a:cubicBezTo>
                    <a:pt x="2235" y="704"/>
                    <a:pt x="2053" y="990"/>
                    <a:pt x="1802" y="1189"/>
                  </a:cubicBezTo>
                  <a:cubicBezTo>
                    <a:pt x="1655" y="1293"/>
                    <a:pt x="1499" y="1371"/>
                    <a:pt x="1334" y="1423"/>
                  </a:cubicBezTo>
                  <a:cubicBezTo>
                    <a:pt x="1204" y="1458"/>
                    <a:pt x="1118" y="1570"/>
                    <a:pt x="1118" y="1700"/>
                  </a:cubicBezTo>
                  <a:cubicBezTo>
                    <a:pt x="1059" y="1724"/>
                    <a:pt x="997" y="1730"/>
                    <a:pt x="935" y="1730"/>
                  </a:cubicBezTo>
                  <a:cubicBezTo>
                    <a:pt x="861" y="1730"/>
                    <a:pt x="787" y="1721"/>
                    <a:pt x="715" y="1721"/>
                  </a:cubicBezTo>
                  <a:cubicBezTo>
                    <a:pt x="620" y="1721"/>
                    <a:pt x="529" y="1736"/>
                    <a:pt x="451" y="1804"/>
                  </a:cubicBezTo>
                  <a:cubicBezTo>
                    <a:pt x="347" y="1891"/>
                    <a:pt x="312" y="2021"/>
                    <a:pt x="182" y="2073"/>
                  </a:cubicBezTo>
                  <a:cubicBezTo>
                    <a:pt x="95" y="2108"/>
                    <a:pt x="0" y="2159"/>
                    <a:pt x="26" y="2272"/>
                  </a:cubicBezTo>
                  <a:cubicBezTo>
                    <a:pt x="35" y="2315"/>
                    <a:pt x="61" y="2350"/>
                    <a:pt x="95" y="2385"/>
                  </a:cubicBezTo>
                  <a:cubicBezTo>
                    <a:pt x="147" y="2437"/>
                    <a:pt x="165" y="2506"/>
                    <a:pt x="147" y="2575"/>
                  </a:cubicBezTo>
                  <a:cubicBezTo>
                    <a:pt x="121" y="2671"/>
                    <a:pt x="104" y="2775"/>
                    <a:pt x="191" y="2844"/>
                  </a:cubicBezTo>
                  <a:cubicBezTo>
                    <a:pt x="225" y="2867"/>
                    <a:pt x="265" y="2878"/>
                    <a:pt x="305" y="2878"/>
                  </a:cubicBezTo>
                  <a:cubicBezTo>
                    <a:pt x="356" y="2878"/>
                    <a:pt x="407" y="2860"/>
                    <a:pt x="451" y="2827"/>
                  </a:cubicBezTo>
                  <a:cubicBezTo>
                    <a:pt x="555" y="2740"/>
                    <a:pt x="555" y="2601"/>
                    <a:pt x="615" y="2480"/>
                  </a:cubicBezTo>
                  <a:cubicBezTo>
                    <a:pt x="637" y="2416"/>
                    <a:pt x="699" y="2369"/>
                    <a:pt x="769" y="2369"/>
                  </a:cubicBezTo>
                  <a:cubicBezTo>
                    <a:pt x="784" y="2369"/>
                    <a:pt x="799" y="2371"/>
                    <a:pt x="815" y="2376"/>
                  </a:cubicBezTo>
                  <a:cubicBezTo>
                    <a:pt x="853" y="2393"/>
                    <a:pt x="895" y="2399"/>
                    <a:pt x="936" y="2399"/>
                  </a:cubicBezTo>
                  <a:cubicBezTo>
                    <a:pt x="960" y="2399"/>
                    <a:pt x="983" y="2397"/>
                    <a:pt x="1005" y="2393"/>
                  </a:cubicBezTo>
                  <a:cubicBezTo>
                    <a:pt x="1092" y="2367"/>
                    <a:pt x="1170" y="2307"/>
                    <a:pt x="1222" y="2229"/>
                  </a:cubicBezTo>
                  <a:cubicBezTo>
                    <a:pt x="1248" y="2185"/>
                    <a:pt x="1282" y="2159"/>
                    <a:pt x="1326" y="2133"/>
                  </a:cubicBezTo>
                  <a:cubicBezTo>
                    <a:pt x="1331" y="2133"/>
                    <a:pt x="1336" y="2133"/>
                    <a:pt x="1342" y="2133"/>
                  </a:cubicBezTo>
                  <a:cubicBezTo>
                    <a:pt x="1390" y="2133"/>
                    <a:pt x="1430" y="2158"/>
                    <a:pt x="1476" y="2158"/>
                  </a:cubicBezTo>
                  <a:cubicBezTo>
                    <a:pt x="1489" y="2158"/>
                    <a:pt x="1502" y="2156"/>
                    <a:pt x="1516" y="2151"/>
                  </a:cubicBezTo>
                  <a:cubicBezTo>
                    <a:pt x="1551" y="2142"/>
                    <a:pt x="1586" y="2116"/>
                    <a:pt x="1603" y="2073"/>
                  </a:cubicBezTo>
                  <a:cubicBezTo>
                    <a:pt x="1620" y="2056"/>
                    <a:pt x="1638" y="2030"/>
                    <a:pt x="1655" y="2004"/>
                  </a:cubicBezTo>
                  <a:cubicBezTo>
                    <a:pt x="1672" y="1993"/>
                    <a:pt x="1690" y="1990"/>
                    <a:pt x="1709" y="1990"/>
                  </a:cubicBezTo>
                  <a:cubicBezTo>
                    <a:pt x="1739" y="1990"/>
                    <a:pt x="1771" y="1998"/>
                    <a:pt x="1802" y="2004"/>
                  </a:cubicBezTo>
                  <a:cubicBezTo>
                    <a:pt x="1856" y="2017"/>
                    <a:pt x="1912" y="2024"/>
                    <a:pt x="1969" y="2024"/>
                  </a:cubicBezTo>
                  <a:cubicBezTo>
                    <a:pt x="2131" y="2024"/>
                    <a:pt x="2295" y="1965"/>
                    <a:pt x="2391" y="1830"/>
                  </a:cubicBezTo>
                  <a:cubicBezTo>
                    <a:pt x="2478" y="1709"/>
                    <a:pt x="2461" y="1553"/>
                    <a:pt x="2487" y="1414"/>
                  </a:cubicBezTo>
                  <a:cubicBezTo>
                    <a:pt x="2521" y="1250"/>
                    <a:pt x="2591" y="1103"/>
                    <a:pt x="2686" y="973"/>
                  </a:cubicBezTo>
                  <a:cubicBezTo>
                    <a:pt x="2790" y="843"/>
                    <a:pt x="2859" y="687"/>
                    <a:pt x="2868" y="522"/>
                  </a:cubicBezTo>
                  <a:cubicBezTo>
                    <a:pt x="2876" y="392"/>
                    <a:pt x="2859" y="254"/>
                    <a:pt x="2807" y="132"/>
                  </a:cubicBezTo>
                  <a:cubicBezTo>
                    <a:pt x="2773" y="50"/>
                    <a:pt x="2690" y="0"/>
                    <a:pt x="26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5"/>
            <p:cNvSpPr/>
            <p:nvPr/>
          </p:nvSpPr>
          <p:spPr>
            <a:xfrm>
              <a:off x="-744426" y="1657211"/>
              <a:ext cx="54625" cy="148224"/>
            </a:xfrm>
            <a:custGeom>
              <a:avLst/>
              <a:gdLst/>
              <a:ahLst/>
              <a:cxnLst/>
              <a:rect l="l" t="t" r="r" b="b"/>
              <a:pathLst>
                <a:path w="989" h="2684" extrusionOk="0">
                  <a:moveTo>
                    <a:pt x="445" y="1"/>
                  </a:moveTo>
                  <a:cubicBezTo>
                    <a:pt x="383" y="1"/>
                    <a:pt x="325" y="39"/>
                    <a:pt x="330" y="107"/>
                  </a:cubicBezTo>
                  <a:cubicBezTo>
                    <a:pt x="278" y="194"/>
                    <a:pt x="269" y="298"/>
                    <a:pt x="286" y="393"/>
                  </a:cubicBezTo>
                  <a:cubicBezTo>
                    <a:pt x="295" y="454"/>
                    <a:pt x="260" y="514"/>
                    <a:pt x="200" y="540"/>
                  </a:cubicBezTo>
                  <a:cubicBezTo>
                    <a:pt x="148" y="566"/>
                    <a:pt x="105" y="601"/>
                    <a:pt x="70" y="644"/>
                  </a:cubicBezTo>
                  <a:cubicBezTo>
                    <a:pt x="1" y="783"/>
                    <a:pt x="131" y="878"/>
                    <a:pt x="191" y="982"/>
                  </a:cubicBezTo>
                  <a:cubicBezTo>
                    <a:pt x="252" y="1086"/>
                    <a:pt x="165" y="1155"/>
                    <a:pt x="148" y="1233"/>
                  </a:cubicBezTo>
                  <a:cubicBezTo>
                    <a:pt x="131" y="1311"/>
                    <a:pt x="131" y="1389"/>
                    <a:pt x="148" y="1467"/>
                  </a:cubicBezTo>
                  <a:cubicBezTo>
                    <a:pt x="182" y="1641"/>
                    <a:pt x="208" y="1822"/>
                    <a:pt x="226" y="2004"/>
                  </a:cubicBezTo>
                  <a:cubicBezTo>
                    <a:pt x="226" y="2100"/>
                    <a:pt x="217" y="2195"/>
                    <a:pt x="200" y="2290"/>
                  </a:cubicBezTo>
                  <a:cubicBezTo>
                    <a:pt x="174" y="2368"/>
                    <a:pt x="165" y="2438"/>
                    <a:pt x="165" y="2516"/>
                  </a:cubicBezTo>
                  <a:cubicBezTo>
                    <a:pt x="171" y="2598"/>
                    <a:pt x="229" y="2634"/>
                    <a:pt x="296" y="2634"/>
                  </a:cubicBezTo>
                  <a:cubicBezTo>
                    <a:pt x="321" y="2634"/>
                    <a:pt x="347" y="2629"/>
                    <a:pt x="373" y="2620"/>
                  </a:cubicBezTo>
                  <a:cubicBezTo>
                    <a:pt x="390" y="2611"/>
                    <a:pt x="425" y="2585"/>
                    <a:pt x="434" y="2585"/>
                  </a:cubicBezTo>
                  <a:cubicBezTo>
                    <a:pt x="451" y="2594"/>
                    <a:pt x="477" y="2637"/>
                    <a:pt x="486" y="2646"/>
                  </a:cubicBezTo>
                  <a:cubicBezTo>
                    <a:pt x="512" y="2672"/>
                    <a:pt x="549" y="2683"/>
                    <a:pt x="584" y="2683"/>
                  </a:cubicBezTo>
                  <a:cubicBezTo>
                    <a:pt x="595" y="2683"/>
                    <a:pt x="605" y="2682"/>
                    <a:pt x="616" y="2680"/>
                  </a:cubicBezTo>
                  <a:cubicBezTo>
                    <a:pt x="754" y="2628"/>
                    <a:pt x="642" y="2394"/>
                    <a:pt x="616" y="2308"/>
                  </a:cubicBezTo>
                  <a:cubicBezTo>
                    <a:pt x="581" y="2160"/>
                    <a:pt x="546" y="1978"/>
                    <a:pt x="633" y="1848"/>
                  </a:cubicBezTo>
                  <a:lnTo>
                    <a:pt x="694" y="1935"/>
                  </a:lnTo>
                  <a:cubicBezTo>
                    <a:pt x="705" y="1954"/>
                    <a:pt x="723" y="1963"/>
                    <a:pt x="740" y="1963"/>
                  </a:cubicBezTo>
                  <a:cubicBezTo>
                    <a:pt x="764" y="1963"/>
                    <a:pt x="788" y="1947"/>
                    <a:pt x="798" y="1918"/>
                  </a:cubicBezTo>
                  <a:cubicBezTo>
                    <a:pt x="988" y="1459"/>
                    <a:pt x="460" y="1051"/>
                    <a:pt x="624" y="601"/>
                  </a:cubicBezTo>
                  <a:cubicBezTo>
                    <a:pt x="668" y="523"/>
                    <a:pt x="668" y="436"/>
                    <a:pt x="633" y="358"/>
                  </a:cubicBezTo>
                  <a:cubicBezTo>
                    <a:pt x="607" y="306"/>
                    <a:pt x="590" y="237"/>
                    <a:pt x="590" y="176"/>
                  </a:cubicBezTo>
                  <a:cubicBezTo>
                    <a:pt x="590" y="142"/>
                    <a:pt x="581" y="107"/>
                    <a:pt x="564" y="72"/>
                  </a:cubicBezTo>
                  <a:cubicBezTo>
                    <a:pt x="541" y="23"/>
                    <a:pt x="492" y="1"/>
                    <a:pt x="4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5"/>
            <p:cNvSpPr/>
            <p:nvPr/>
          </p:nvSpPr>
          <p:spPr>
            <a:xfrm>
              <a:off x="-1787531" y="940381"/>
              <a:ext cx="179947" cy="174787"/>
            </a:xfrm>
            <a:custGeom>
              <a:avLst/>
              <a:gdLst/>
              <a:ahLst/>
              <a:cxnLst/>
              <a:rect l="l" t="t" r="r" b="b"/>
              <a:pathLst>
                <a:path w="3258" h="3165" extrusionOk="0">
                  <a:moveTo>
                    <a:pt x="2971" y="1"/>
                  </a:moveTo>
                  <a:cubicBezTo>
                    <a:pt x="2855" y="1"/>
                    <a:pt x="2749" y="69"/>
                    <a:pt x="2703" y="187"/>
                  </a:cubicBezTo>
                  <a:cubicBezTo>
                    <a:pt x="2703" y="205"/>
                    <a:pt x="2703" y="213"/>
                    <a:pt x="2703" y="231"/>
                  </a:cubicBezTo>
                  <a:cubicBezTo>
                    <a:pt x="2495" y="465"/>
                    <a:pt x="2227" y="647"/>
                    <a:pt x="1932" y="750"/>
                  </a:cubicBezTo>
                  <a:cubicBezTo>
                    <a:pt x="1698" y="828"/>
                    <a:pt x="1257" y="854"/>
                    <a:pt x="1283" y="1184"/>
                  </a:cubicBezTo>
                  <a:cubicBezTo>
                    <a:pt x="1153" y="1244"/>
                    <a:pt x="1005" y="1244"/>
                    <a:pt x="893" y="1322"/>
                  </a:cubicBezTo>
                  <a:cubicBezTo>
                    <a:pt x="815" y="1366"/>
                    <a:pt x="771" y="1444"/>
                    <a:pt x="763" y="1530"/>
                  </a:cubicBezTo>
                  <a:cubicBezTo>
                    <a:pt x="564" y="1556"/>
                    <a:pt x="460" y="1790"/>
                    <a:pt x="390" y="1963"/>
                  </a:cubicBezTo>
                  <a:cubicBezTo>
                    <a:pt x="269" y="2310"/>
                    <a:pt x="139" y="2648"/>
                    <a:pt x="9" y="2994"/>
                  </a:cubicBezTo>
                  <a:cubicBezTo>
                    <a:pt x="0" y="3020"/>
                    <a:pt x="9" y="3046"/>
                    <a:pt x="35" y="3064"/>
                  </a:cubicBezTo>
                  <a:cubicBezTo>
                    <a:pt x="154" y="3132"/>
                    <a:pt x="290" y="3165"/>
                    <a:pt x="425" y="3165"/>
                  </a:cubicBezTo>
                  <a:cubicBezTo>
                    <a:pt x="478" y="3165"/>
                    <a:pt x="530" y="3160"/>
                    <a:pt x="581" y="3150"/>
                  </a:cubicBezTo>
                  <a:cubicBezTo>
                    <a:pt x="667" y="3142"/>
                    <a:pt x="737" y="3090"/>
                    <a:pt x="771" y="3012"/>
                  </a:cubicBezTo>
                  <a:cubicBezTo>
                    <a:pt x="841" y="2925"/>
                    <a:pt x="893" y="2830"/>
                    <a:pt x="936" y="2734"/>
                  </a:cubicBezTo>
                  <a:cubicBezTo>
                    <a:pt x="979" y="2648"/>
                    <a:pt x="1014" y="2570"/>
                    <a:pt x="1049" y="2483"/>
                  </a:cubicBezTo>
                  <a:cubicBezTo>
                    <a:pt x="1083" y="2379"/>
                    <a:pt x="1092" y="2267"/>
                    <a:pt x="1135" y="2163"/>
                  </a:cubicBezTo>
                  <a:cubicBezTo>
                    <a:pt x="1170" y="2050"/>
                    <a:pt x="1274" y="2041"/>
                    <a:pt x="1361" y="2007"/>
                  </a:cubicBezTo>
                  <a:cubicBezTo>
                    <a:pt x="1439" y="1981"/>
                    <a:pt x="1499" y="1937"/>
                    <a:pt x="1542" y="1877"/>
                  </a:cubicBezTo>
                  <a:cubicBezTo>
                    <a:pt x="1594" y="1799"/>
                    <a:pt x="1620" y="1703"/>
                    <a:pt x="1698" y="1643"/>
                  </a:cubicBezTo>
                  <a:cubicBezTo>
                    <a:pt x="1785" y="1582"/>
                    <a:pt x="1880" y="1530"/>
                    <a:pt x="1984" y="1496"/>
                  </a:cubicBezTo>
                  <a:lnTo>
                    <a:pt x="2669" y="1201"/>
                  </a:lnTo>
                  <a:cubicBezTo>
                    <a:pt x="2842" y="1123"/>
                    <a:pt x="3050" y="1054"/>
                    <a:pt x="3171" y="906"/>
                  </a:cubicBezTo>
                  <a:cubicBezTo>
                    <a:pt x="3215" y="846"/>
                    <a:pt x="3249" y="768"/>
                    <a:pt x="3258" y="698"/>
                  </a:cubicBezTo>
                  <a:cubicBezTo>
                    <a:pt x="3258" y="655"/>
                    <a:pt x="3249" y="612"/>
                    <a:pt x="3241" y="569"/>
                  </a:cubicBezTo>
                  <a:cubicBezTo>
                    <a:pt x="3223" y="517"/>
                    <a:pt x="3180" y="473"/>
                    <a:pt x="3189" y="421"/>
                  </a:cubicBezTo>
                  <a:cubicBezTo>
                    <a:pt x="3197" y="369"/>
                    <a:pt x="3223" y="352"/>
                    <a:pt x="3232" y="317"/>
                  </a:cubicBezTo>
                  <a:cubicBezTo>
                    <a:pt x="3249" y="196"/>
                    <a:pt x="3189" y="75"/>
                    <a:pt x="3085" y="23"/>
                  </a:cubicBezTo>
                  <a:cubicBezTo>
                    <a:pt x="3047" y="8"/>
                    <a:pt x="3008" y="1"/>
                    <a:pt x="29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5"/>
            <p:cNvSpPr/>
            <p:nvPr/>
          </p:nvSpPr>
          <p:spPr>
            <a:xfrm>
              <a:off x="-1821498" y="1117656"/>
              <a:ext cx="78541" cy="107965"/>
            </a:xfrm>
            <a:custGeom>
              <a:avLst/>
              <a:gdLst/>
              <a:ahLst/>
              <a:cxnLst/>
              <a:rect l="l" t="t" r="r" b="b"/>
              <a:pathLst>
                <a:path w="1422" h="1955" extrusionOk="0">
                  <a:moveTo>
                    <a:pt x="771" y="1"/>
                  </a:moveTo>
                  <a:cubicBezTo>
                    <a:pt x="737" y="1"/>
                    <a:pt x="693" y="10"/>
                    <a:pt x="659" y="27"/>
                  </a:cubicBezTo>
                  <a:cubicBezTo>
                    <a:pt x="642" y="35"/>
                    <a:pt x="559" y="126"/>
                    <a:pt x="563" y="131"/>
                  </a:cubicBezTo>
                  <a:lnTo>
                    <a:pt x="563" y="131"/>
                  </a:lnTo>
                  <a:cubicBezTo>
                    <a:pt x="556" y="128"/>
                    <a:pt x="550" y="127"/>
                    <a:pt x="543" y="127"/>
                  </a:cubicBezTo>
                  <a:cubicBezTo>
                    <a:pt x="505" y="127"/>
                    <a:pt x="469" y="164"/>
                    <a:pt x="477" y="200"/>
                  </a:cubicBezTo>
                  <a:cubicBezTo>
                    <a:pt x="433" y="226"/>
                    <a:pt x="407" y="261"/>
                    <a:pt x="381" y="304"/>
                  </a:cubicBezTo>
                  <a:cubicBezTo>
                    <a:pt x="373" y="339"/>
                    <a:pt x="381" y="365"/>
                    <a:pt x="399" y="399"/>
                  </a:cubicBezTo>
                  <a:cubicBezTo>
                    <a:pt x="399" y="408"/>
                    <a:pt x="416" y="417"/>
                    <a:pt x="425" y="425"/>
                  </a:cubicBezTo>
                  <a:cubicBezTo>
                    <a:pt x="433" y="486"/>
                    <a:pt x="373" y="503"/>
                    <a:pt x="338" y="529"/>
                  </a:cubicBezTo>
                  <a:cubicBezTo>
                    <a:pt x="278" y="573"/>
                    <a:pt x="243" y="642"/>
                    <a:pt x="234" y="720"/>
                  </a:cubicBezTo>
                  <a:cubicBezTo>
                    <a:pt x="234" y="798"/>
                    <a:pt x="226" y="885"/>
                    <a:pt x="217" y="971"/>
                  </a:cubicBezTo>
                  <a:cubicBezTo>
                    <a:pt x="182" y="1049"/>
                    <a:pt x="78" y="1040"/>
                    <a:pt x="35" y="1110"/>
                  </a:cubicBezTo>
                  <a:cubicBezTo>
                    <a:pt x="0" y="1179"/>
                    <a:pt x="9" y="1266"/>
                    <a:pt x="70" y="1318"/>
                  </a:cubicBezTo>
                  <a:cubicBezTo>
                    <a:pt x="174" y="1430"/>
                    <a:pt x="347" y="1430"/>
                    <a:pt x="459" y="1526"/>
                  </a:cubicBezTo>
                  <a:cubicBezTo>
                    <a:pt x="529" y="1586"/>
                    <a:pt x="503" y="1682"/>
                    <a:pt x="546" y="1760"/>
                  </a:cubicBezTo>
                  <a:cubicBezTo>
                    <a:pt x="598" y="1829"/>
                    <a:pt x="676" y="1872"/>
                    <a:pt x="763" y="1881"/>
                  </a:cubicBezTo>
                  <a:cubicBezTo>
                    <a:pt x="875" y="1907"/>
                    <a:pt x="997" y="1915"/>
                    <a:pt x="1118" y="1933"/>
                  </a:cubicBezTo>
                  <a:cubicBezTo>
                    <a:pt x="1160" y="1937"/>
                    <a:pt x="1222" y="1955"/>
                    <a:pt x="1277" y="1955"/>
                  </a:cubicBezTo>
                  <a:cubicBezTo>
                    <a:pt x="1324" y="1955"/>
                    <a:pt x="1366" y="1942"/>
                    <a:pt x="1386" y="1898"/>
                  </a:cubicBezTo>
                  <a:cubicBezTo>
                    <a:pt x="1421" y="1829"/>
                    <a:pt x="1369" y="1760"/>
                    <a:pt x="1334" y="1708"/>
                  </a:cubicBezTo>
                  <a:cubicBezTo>
                    <a:pt x="1248" y="1604"/>
                    <a:pt x="1161" y="1534"/>
                    <a:pt x="1153" y="1387"/>
                  </a:cubicBezTo>
                  <a:cubicBezTo>
                    <a:pt x="1144" y="1283"/>
                    <a:pt x="1161" y="1179"/>
                    <a:pt x="1153" y="1075"/>
                  </a:cubicBezTo>
                  <a:cubicBezTo>
                    <a:pt x="1144" y="971"/>
                    <a:pt x="1109" y="867"/>
                    <a:pt x="1066" y="772"/>
                  </a:cubicBezTo>
                  <a:cubicBezTo>
                    <a:pt x="1023" y="703"/>
                    <a:pt x="1014" y="633"/>
                    <a:pt x="1023" y="555"/>
                  </a:cubicBezTo>
                  <a:cubicBezTo>
                    <a:pt x="1040" y="495"/>
                    <a:pt x="1092" y="443"/>
                    <a:pt x="1127" y="391"/>
                  </a:cubicBezTo>
                  <a:cubicBezTo>
                    <a:pt x="1170" y="313"/>
                    <a:pt x="1144" y="209"/>
                    <a:pt x="1066" y="165"/>
                  </a:cubicBezTo>
                  <a:cubicBezTo>
                    <a:pt x="988" y="79"/>
                    <a:pt x="884" y="27"/>
                    <a:pt x="7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5"/>
            <p:cNvSpPr/>
            <p:nvPr/>
          </p:nvSpPr>
          <p:spPr>
            <a:xfrm>
              <a:off x="-1333913" y="726768"/>
              <a:ext cx="71360" cy="32914"/>
            </a:xfrm>
            <a:custGeom>
              <a:avLst/>
              <a:gdLst/>
              <a:ahLst/>
              <a:cxnLst/>
              <a:rect l="l" t="t" r="r" b="b"/>
              <a:pathLst>
                <a:path w="1292" h="596" extrusionOk="0">
                  <a:moveTo>
                    <a:pt x="255" y="0"/>
                  </a:moveTo>
                  <a:cubicBezTo>
                    <a:pt x="195" y="0"/>
                    <a:pt x="169" y="6"/>
                    <a:pt x="200" y="18"/>
                  </a:cubicBezTo>
                  <a:cubicBezTo>
                    <a:pt x="165" y="53"/>
                    <a:pt x="139" y="88"/>
                    <a:pt x="113" y="114"/>
                  </a:cubicBezTo>
                  <a:cubicBezTo>
                    <a:pt x="78" y="148"/>
                    <a:pt x="0" y="200"/>
                    <a:pt x="0" y="252"/>
                  </a:cubicBezTo>
                  <a:cubicBezTo>
                    <a:pt x="0" y="287"/>
                    <a:pt x="9" y="313"/>
                    <a:pt x="35" y="339"/>
                  </a:cubicBezTo>
                  <a:cubicBezTo>
                    <a:pt x="52" y="339"/>
                    <a:pt x="174" y="365"/>
                    <a:pt x="122" y="399"/>
                  </a:cubicBezTo>
                  <a:cubicBezTo>
                    <a:pt x="78" y="425"/>
                    <a:pt x="87" y="495"/>
                    <a:pt x="130" y="512"/>
                  </a:cubicBezTo>
                  <a:cubicBezTo>
                    <a:pt x="229" y="543"/>
                    <a:pt x="327" y="595"/>
                    <a:pt x="426" y="595"/>
                  </a:cubicBezTo>
                  <a:cubicBezTo>
                    <a:pt x="466" y="595"/>
                    <a:pt x="506" y="587"/>
                    <a:pt x="546" y="564"/>
                  </a:cubicBezTo>
                  <a:cubicBezTo>
                    <a:pt x="693" y="486"/>
                    <a:pt x="858" y="443"/>
                    <a:pt x="1023" y="434"/>
                  </a:cubicBezTo>
                  <a:cubicBezTo>
                    <a:pt x="1127" y="425"/>
                    <a:pt x="1248" y="408"/>
                    <a:pt x="1282" y="295"/>
                  </a:cubicBezTo>
                  <a:cubicBezTo>
                    <a:pt x="1291" y="243"/>
                    <a:pt x="1282" y="191"/>
                    <a:pt x="1248" y="148"/>
                  </a:cubicBezTo>
                  <a:cubicBezTo>
                    <a:pt x="1214" y="80"/>
                    <a:pt x="484" y="0"/>
                    <a:pt x="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5"/>
            <p:cNvSpPr/>
            <p:nvPr/>
          </p:nvSpPr>
          <p:spPr>
            <a:xfrm>
              <a:off x="-1318614" y="753000"/>
              <a:ext cx="87599" cy="93441"/>
            </a:xfrm>
            <a:custGeom>
              <a:avLst/>
              <a:gdLst/>
              <a:ahLst/>
              <a:cxnLst/>
              <a:rect l="l" t="t" r="r" b="b"/>
              <a:pathLst>
                <a:path w="1586" h="1692" extrusionOk="0">
                  <a:moveTo>
                    <a:pt x="881" y="0"/>
                  </a:moveTo>
                  <a:cubicBezTo>
                    <a:pt x="876" y="0"/>
                    <a:pt x="872" y="1"/>
                    <a:pt x="867" y="2"/>
                  </a:cubicBezTo>
                  <a:lnTo>
                    <a:pt x="824" y="2"/>
                  </a:lnTo>
                  <a:cubicBezTo>
                    <a:pt x="702" y="28"/>
                    <a:pt x="581" y="46"/>
                    <a:pt x="460" y="80"/>
                  </a:cubicBezTo>
                  <a:lnTo>
                    <a:pt x="434" y="80"/>
                  </a:lnTo>
                  <a:cubicBezTo>
                    <a:pt x="364" y="98"/>
                    <a:pt x="304" y="132"/>
                    <a:pt x="295" y="219"/>
                  </a:cubicBezTo>
                  <a:cubicBezTo>
                    <a:pt x="295" y="280"/>
                    <a:pt x="312" y="323"/>
                    <a:pt x="286" y="384"/>
                  </a:cubicBezTo>
                  <a:cubicBezTo>
                    <a:pt x="252" y="436"/>
                    <a:pt x="217" y="479"/>
                    <a:pt x="165" y="514"/>
                  </a:cubicBezTo>
                  <a:cubicBezTo>
                    <a:pt x="87" y="565"/>
                    <a:pt x="35" y="643"/>
                    <a:pt x="18" y="739"/>
                  </a:cubicBezTo>
                  <a:cubicBezTo>
                    <a:pt x="1" y="808"/>
                    <a:pt x="26" y="877"/>
                    <a:pt x="87" y="921"/>
                  </a:cubicBezTo>
                  <a:cubicBezTo>
                    <a:pt x="122" y="955"/>
                    <a:pt x="174" y="955"/>
                    <a:pt x="191" y="999"/>
                  </a:cubicBezTo>
                  <a:cubicBezTo>
                    <a:pt x="200" y="1042"/>
                    <a:pt x="208" y="1077"/>
                    <a:pt x="200" y="1120"/>
                  </a:cubicBezTo>
                  <a:cubicBezTo>
                    <a:pt x="200" y="1181"/>
                    <a:pt x="217" y="1241"/>
                    <a:pt x="252" y="1285"/>
                  </a:cubicBezTo>
                  <a:cubicBezTo>
                    <a:pt x="278" y="1311"/>
                    <a:pt x="312" y="1319"/>
                    <a:pt x="338" y="1328"/>
                  </a:cubicBezTo>
                  <a:cubicBezTo>
                    <a:pt x="373" y="1337"/>
                    <a:pt x="434" y="1345"/>
                    <a:pt x="451" y="1389"/>
                  </a:cubicBezTo>
                  <a:cubicBezTo>
                    <a:pt x="468" y="1432"/>
                    <a:pt x="425" y="1466"/>
                    <a:pt x="408" y="1492"/>
                  </a:cubicBezTo>
                  <a:cubicBezTo>
                    <a:pt x="390" y="1527"/>
                    <a:pt x="416" y="1579"/>
                    <a:pt x="460" y="1579"/>
                  </a:cubicBezTo>
                  <a:cubicBezTo>
                    <a:pt x="494" y="1579"/>
                    <a:pt x="520" y="1570"/>
                    <a:pt x="546" y="1562"/>
                  </a:cubicBezTo>
                  <a:cubicBezTo>
                    <a:pt x="572" y="1553"/>
                    <a:pt x="633" y="1510"/>
                    <a:pt x="668" y="1510"/>
                  </a:cubicBezTo>
                  <a:cubicBezTo>
                    <a:pt x="694" y="1518"/>
                    <a:pt x="702" y="1570"/>
                    <a:pt x="711" y="1596"/>
                  </a:cubicBezTo>
                  <a:cubicBezTo>
                    <a:pt x="728" y="1622"/>
                    <a:pt x="754" y="1640"/>
                    <a:pt x="780" y="1648"/>
                  </a:cubicBezTo>
                  <a:cubicBezTo>
                    <a:pt x="850" y="1674"/>
                    <a:pt x="927" y="1683"/>
                    <a:pt x="1005" y="1683"/>
                  </a:cubicBezTo>
                  <a:cubicBezTo>
                    <a:pt x="1101" y="1692"/>
                    <a:pt x="1196" y="1692"/>
                    <a:pt x="1291" y="1692"/>
                  </a:cubicBezTo>
                  <a:cubicBezTo>
                    <a:pt x="1413" y="1683"/>
                    <a:pt x="1569" y="1622"/>
                    <a:pt x="1577" y="1484"/>
                  </a:cubicBezTo>
                  <a:cubicBezTo>
                    <a:pt x="1586" y="1406"/>
                    <a:pt x="1560" y="1337"/>
                    <a:pt x="1508" y="1285"/>
                  </a:cubicBezTo>
                  <a:cubicBezTo>
                    <a:pt x="1465" y="1233"/>
                    <a:pt x="1361" y="1146"/>
                    <a:pt x="1378" y="1059"/>
                  </a:cubicBezTo>
                  <a:cubicBezTo>
                    <a:pt x="1387" y="1033"/>
                    <a:pt x="1447" y="999"/>
                    <a:pt x="1465" y="973"/>
                  </a:cubicBezTo>
                  <a:cubicBezTo>
                    <a:pt x="1482" y="947"/>
                    <a:pt x="1491" y="929"/>
                    <a:pt x="1499" y="903"/>
                  </a:cubicBezTo>
                  <a:cubicBezTo>
                    <a:pt x="1508" y="851"/>
                    <a:pt x="1508" y="799"/>
                    <a:pt x="1491" y="747"/>
                  </a:cubicBezTo>
                  <a:cubicBezTo>
                    <a:pt x="1473" y="687"/>
                    <a:pt x="1447" y="617"/>
                    <a:pt x="1491" y="565"/>
                  </a:cubicBezTo>
                  <a:cubicBezTo>
                    <a:pt x="1534" y="514"/>
                    <a:pt x="1577" y="514"/>
                    <a:pt x="1577" y="444"/>
                  </a:cubicBezTo>
                  <a:cubicBezTo>
                    <a:pt x="1577" y="306"/>
                    <a:pt x="1387" y="158"/>
                    <a:pt x="1274" y="115"/>
                  </a:cubicBezTo>
                  <a:cubicBezTo>
                    <a:pt x="1256" y="104"/>
                    <a:pt x="1235" y="99"/>
                    <a:pt x="1213" y="99"/>
                  </a:cubicBezTo>
                  <a:cubicBezTo>
                    <a:pt x="1183" y="99"/>
                    <a:pt x="1152" y="109"/>
                    <a:pt x="1127" y="124"/>
                  </a:cubicBezTo>
                  <a:cubicBezTo>
                    <a:pt x="1101" y="141"/>
                    <a:pt x="1057" y="202"/>
                    <a:pt x="1031" y="219"/>
                  </a:cubicBezTo>
                  <a:cubicBezTo>
                    <a:pt x="1005" y="150"/>
                    <a:pt x="979" y="89"/>
                    <a:pt x="936" y="28"/>
                  </a:cubicBezTo>
                  <a:cubicBezTo>
                    <a:pt x="922" y="14"/>
                    <a:pt x="902" y="0"/>
                    <a:pt x="8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5"/>
            <p:cNvSpPr/>
            <p:nvPr/>
          </p:nvSpPr>
          <p:spPr>
            <a:xfrm>
              <a:off x="-1250679" y="802593"/>
              <a:ext cx="84782" cy="95760"/>
            </a:xfrm>
            <a:custGeom>
              <a:avLst/>
              <a:gdLst/>
              <a:ahLst/>
              <a:cxnLst/>
              <a:rect l="l" t="t" r="r" b="b"/>
              <a:pathLst>
                <a:path w="1535" h="1734" extrusionOk="0">
                  <a:moveTo>
                    <a:pt x="872" y="1"/>
                  </a:moveTo>
                  <a:cubicBezTo>
                    <a:pt x="788" y="1"/>
                    <a:pt x="706" y="35"/>
                    <a:pt x="642" y="92"/>
                  </a:cubicBezTo>
                  <a:cubicBezTo>
                    <a:pt x="529" y="161"/>
                    <a:pt x="451" y="283"/>
                    <a:pt x="434" y="413"/>
                  </a:cubicBezTo>
                  <a:cubicBezTo>
                    <a:pt x="434" y="465"/>
                    <a:pt x="451" y="508"/>
                    <a:pt x="486" y="551"/>
                  </a:cubicBezTo>
                  <a:cubicBezTo>
                    <a:pt x="521" y="603"/>
                    <a:pt x="607" y="690"/>
                    <a:pt x="512" y="742"/>
                  </a:cubicBezTo>
                  <a:cubicBezTo>
                    <a:pt x="460" y="768"/>
                    <a:pt x="399" y="742"/>
                    <a:pt x="356" y="785"/>
                  </a:cubicBezTo>
                  <a:cubicBezTo>
                    <a:pt x="313" y="811"/>
                    <a:pt x="295" y="863"/>
                    <a:pt x="295" y="915"/>
                  </a:cubicBezTo>
                  <a:cubicBezTo>
                    <a:pt x="295" y="984"/>
                    <a:pt x="295" y="1054"/>
                    <a:pt x="287" y="1132"/>
                  </a:cubicBezTo>
                  <a:cubicBezTo>
                    <a:pt x="269" y="1210"/>
                    <a:pt x="226" y="1288"/>
                    <a:pt x="165" y="1348"/>
                  </a:cubicBezTo>
                  <a:cubicBezTo>
                    <a:pt x="87" y="1418"/>
                    <a:pt x="1" y="1513"/>
                    <a:pt x="53" y="1634"/>
                  </a:cubicBezTo>
                  <a:cubicBezTo>
                    <a:pt x="98" y="1698"/>
                    <a:pt x="171" y="1734"/>
                    <a:pt x="249" y="1734"/>
                  </a:cubicBezTo>
                  <a:cubicBezTo>
                    <a:pt x="276" y="1734"/>
                    <a:pt x="303" y="1730"/>
                    <a:pt x="330" y="1721"/>
                  </a:cubicBezTo>
                  <a:cubicBezTo>
                    <a:pt x="391" y="1695"/>
                    <a:pt x="443" y="1669"/>
                    <a:pt x="495" y="1625"/>
                  </a:cubicBezTo>
                  <a:cubicBezTo>
                    <a:pt x="564" y="1582"/>
                    <a:pt x="633" y="1547"/>
                    <a:pt x="711" y="1530"/>
                  </a:cubicBezTo>
                  <a:cubicBezTo>
                    <a:pt x="867" y="1521"/>
                    <a:pt x="1023" y="1478"/>
                    <a:pt x="1162" y="1409"/>
                  </a:cubicBezTo>
                  <a:cubicBezTo>
                    <a:pt x="1231" y="1366"/>
                    <a:pt x="1300" y="1314"/>
                    <a:pt x="1361" y="1262"/>
                  </a:cubicBezTo>
                  <a:cubicBezTo>
                    <a:pt x="1422" y="1218"/>
                    <a:pt x="1473" y="1158"/>
                    <a:pt x="1508" y="1097"/>
                  </a:cubicBezTo>
                  <a:cubicBezTo>
                    <a:pt x="1534" y="1036"/>
                    <a:pt x="1525" y="967"/>
                    <a:pt x="1482" y="915"/>
                  </a:cubicBezTo>
                  <a:cubicBezTo>
                    <a:pt x="1430" y="811"/>
                    <a:pt x="1352" y="698"/>
                    <a:pt x="1413" y="586"/>
                  </a:cubicBezTo>
                  <a:cubicBezTo>
                    <a:pt x="1422" y="560"/>
                    <a:pt x="1422" y="534"/>
                    <a:pt x="1404" y="517"/>
                  </a:cubicBezTo>
                  <a:cubicBezTo>
                    <a:pt x="1361" y="473"/>
                    <a:pt x="1300" y="439"/>
                    <a:pt x="1240" y="439"/>
                  </a:cubicBezTo>
                  <a:cubicBezTo>
                    <a:pt x="1196" y="439"/>
                    <a:pt x="1014" y="439"/>
                    <a:pt x="1023" y="361"/>
                  </a:cubicBezTo>
                  <a:cubicBezTo>
                    <a:pt x="1032" y="335"/>
                    <a:pt x="1023" y="309"/>
                    <a:pt x="997" y="291"/>
                  </a:cubicBezTo>
                  <a:cubicBezTo>
                    <a:pt x="988" y="291"/>
                    <a:pt x="971" y="283"/>
                    <a:pt x="962" y="274"/>
                  </a:cubicBezTo>
                  <a:cubicBezTo>
                    <a:pt x="1040" y="170"/>
                    <a:pt x="1118" y="40"/>
                    <a:pt x="962" y="14"/>
                  </a:cubicBezTo>
                  <a:cubicBezTo>
                    <a:pt x="933" y="5"/>
                    <a:pt x="903" y="1"/>
                    <a:pt x="8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5"/>
            <p:cNvSpPr/>
            <p:nvPr/>
          </p:nvSpPr>
          <p:spPr>
            <a:xfrm>
              <a:off x="-1918154" y="2575946"/>
              <a:ext cx="93343" cy="167608"/>
            </a:xfrm>
            <a:custGeom>
              <a:avLst/>
              <a:gdLst/>
              <a:ahLst/>
              <a:cxnLst/>
              <a:rect l="l" t="t" r="r" b="b"/>
              <a:pathLst>
                <a:path w="1690" h="3035" extrusionOk="0">
                  <a:moveTo>
                    <a:pt x="1360" y="0"/>
                  </a:moveTo>
                  <a:cubicBezTo>
                    <a:pt x="1350" y="0"/>
                    <a:pt x="1341" y="3"/>
                    <a:pt x="1334" y="10"/>
                  </a:cubicBezTo>
                  <a:cubicBezTo>
                    <a:pt x="1317" y="10"/>
                    <a:pt x="1300" y="27"/>
                    <a:pt x="1291" y="53"/>
                  </a:cubicBezTo>
                  <a:cubicBezTo>
                    <a:pt x="1256" y="226"/>
                    <a:pt x="1101" y="356"/>
                    <a:pt x="919" y="365"/>
                  </a:cubicBezTo>
                  <a:cubicBezTo>
                    <a:pt x="884" y="365"/>
                    <a:pt x="849" y="399"/>
                    <a:pt x="858" y="443"/>
                  </a:cubicBezTo>
                  <a:lnTo>
                    <a:pt x="901" y="529"/>
                  </a:lnTo>
                  <a:lnTo>
                    <a:pt x="615" y="607"/>
                  </a:lnTo>
                  <a:cubicBezTo>
                    <a:pt x="563" y="625"/>
                    <a:pt x="563" y="703"/>
                    <a:pt x="615" y="729"/>
                  </a:cubicBezTo>
                  <a:cubicBezTo>
                    <a:pt x="667" y="746"/>
                    <a:pt x="529" y="815"/>
                    <a:pt x="520" y="815"/>
                  </a:cubicBezTo>
                  <a:cubicBezTo>
                    <a:pt x="485" y="833"/>
                    <a:pt x="451" y="841"/>
                    <a:pt x="416" y="859"/>
                  </a:cubicBezTo>
                  <a:cubicBezTo>
                    <a:pt x="347" y="893"/>
                    <a:pt x="286" y="937"/>
                    <a:pt x="226" y="989"/>
                  </a:cubicBezTo>
                  <a:cubicBezTo>
                    <a:pt x="113" y="1092"/>
                    <a:pt x="35" y="1231"/>
                    <a:pt x="9" y="1378"/>
                  </a:cubicBezTo>
                  <a:cubicBezTo>
                    <a:pt x="0" y="1422"/>
                    <a:pt x="26" y="1456"/>
                    <a:pt x="70" y="1456"/>
                  </a:cubicBezTo>
                  <a:cubicBezTo>
                    <a:pt x="82" y="1456"/>
                    <a:pt x="96" y="1456"/>
                    <a:pt x="110" y="1456"/>
                  </a:cubicBezTo>
                  <a:cubicBezTo>
                    <a:pt x="174" y="1456"/>
                    <a:pt x="248" y="1462"/>
                    <a:pt x="269" y="1526"/>
                  </a:cubicBezTo>
                  <a:cubicBezTo>
                    <a:pt x="278" y="1621"/>
                    <a:pt x="278" y="1716"/>
                    <a:pt x="252" y="1803"/>
                  </a:cubicBezTo>
                  <a:cubicBezTo>
                    <a:pt x="243" y="1890"/>
                    <a:pt x="252" y="2019"/>
                    <a:pt x="174" y="2080"/>
                  </a:cubicBezTo>
                  <a:cubicBezTo>
                    <a:pt x="130" y="2123"/>
                    <a:pt x="78" y="2141"/>
                    <a:pt x="61" y="2193"/>
                  </a:cubicBezTo>
                  <a:cubicBezTo>
                    <a:pt x="9" y="2305"/>
                    <a:pt x="78" y="2409"/>
                    <a:pt x="113" y="2505"/>
                  </a:cubicBezTo>
                  <a:cubicBezTo>
                    <a:pt x="130" y="2565"/>
                    <a:pt x="139" y="2635"/>
                    <a:pt x="122" y="2695"/>
                  </a:cubicBezTo>
                  <a:cubicBezTo>
                    <a:pt x="122" y="2756"/>
                    <a:pt x="139" y="2808"/>
                    <a:pt x="182" y="2834"/>
                  </a:cubicBezTo>
                  <a:cubicBezTo>
                    <a:pt x="313" y="2943"/>
                    <a:pt x="487" y="3034"/>
                    <a:pt x="651" y="3034"/>
                  </a:cubicBezTo>
                  <a:cubicBezTo>
                    <a:pt x="759" y="3034"/>
                    <a:pt x="862" y="2994"/>
                    <a:pt x="945" y="2894"/>
                  </a:cubicBezTo>
                  <a:cubicBezTo>
                    <a:pt x="1031" y="2782"/>
                    <a:pt x="1109" y="2652"/>
                    <a:pt x="1170" y="2505"/>
                  </a:cubicBezTo>
                  <a:cubicBezTo>
                    <a:pt x="1248" y="2357"/>
                    <a:pt x="1317" y="2193"/>
                    <a:pt x="1378" y="2028"/>
                  </a:cubicBezTo>
                  <a:cubicBezTo>
                    <a:pt x="1499" y="1664"/>
                    <a:pt x="1516" y="1274"/>
                    <a:pt x="1542" y="893"/>
                  </a:cubicBezTo>
                  <a:cubicBezTo>
                    <a:pt x="1556" y="899"/>
                    <a:pt x="1570" y="902"/>
                    <a:pt x="1584" y="902"/>
                  </a:cubicBezTo>
                  <a:cubicBezTo>
                    <a:pt x="1629" y="902"/>
                    <a:pt x="1668" y="871"/>
                    <a:pt x="1681" y="824"/>
                  </a:cubicBezTo>
                  <a:cubicBezTo>
                    <a:pt x="1690" y="789"/>
                    <a:pt x="1690" y="746"/>
                    <a:pt x="1681" y="711"/>
                  </a:cubicBezTo>
                  <a:cubicBezTo>
                    <a:pt x="1646" y="642"/>
                    <a:pt x="1629" y="564"/>
                    <a:pt x="1638" y="495"/>
                  </a:cubicBezTo>
                  <a:cubicBezTo>
                    <a:pt x="1646" y="434"/>
                    <a:pt x="1646" y="373"/>
                    <a:pt x="1620" y="313"/>
                  </a:cubicBezTo>
                  <a:cubicBezTo>
                    <a:pt x="1629" y="295"/>
                    <a:pt x="1620" y="278"/>
                    <a:pt x="1612" y="261"/>
                  </a:cubicBezTo>
                  <a:cubicBezTo>
                    <a:pt x="1542" y="183"/>
                    <a:pt x="1473" y="105"/>
                    <a:pt x="1404" y="18"/>
                  </a:cubicBezTo>
                  <a:cubicBezTo>
                    <a:pt x="1393" y="8"/>
                    <a:pt x="1376" y="0"/>
                    <a:pt x="13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5"/>
            <p:cNvSpPr/>
            <p:nvPr/>
          </p:nvSpPr>
          <p:spPr>
            <a:xfrm>
              <a:off x="-2507641" y="1557584"/>
              <a:ext cx="98590" cy="183623"/>
            </a:xfrm>
            <a:custGeom>
              <a:avLst/>
              <a:gdLst/>
              <a:ahLst/>
              <a:cxnLst/>
              <a:rect l="l" t="t" r="r" b="b"/>
              <a:pathLst>
                <a:path w="1785" h="3325" extrusionOk="0">
                  <a:moveTo>
                    <a:pt x="719" y="1"/>
                  </a:moveTo>
                  <a:cubicBezTo>
                    <a:pt x="705" y="1"/>
                    <a:pt x="690" y="2"/>
                    <a:pt x="676" y="5"/>
                  </a:cubicBezTo>
                  <a:cubicBezTo>
                    <a:pt x="520" y="31"/>
                    <a:pt x="364" y="100"/>
                    <a:pt x="234" y="196"/>
                  </a:cubicBezTo>
                  <a:cubicBezTo>
                    <a:pt x="174" y="233"/>
                    <a:pt x="211" y="315"/>
                    <a:pt x="267" y="315"/>
                  </a:cubicBezTo>
                  <a:cubicBezTo>
                    <a:pt x="276" y="315"/>
                    <a:pt x="285" y="313"/>
                    <a:pt x="295" y="308"/>
                  </a:cubicBezTo>
                  <a:lnTo>
                    <a:pt x="312" y="291"/>
                  </a:lnTo>
                  <a:lnTo>
                    <a:pt x="312" y="291"/>
                  </a:lnTo>
                  <a:cubicBezTo>
                    <a:pt x="260" y="430"/>
                    <a:pt x="165" y="542"/>
                    <a:pt x="43" y="620"/>
                  </a:cubicBezTo>
                  <a:cubicBezTo>
                    <a:pt x="0" y="638"/>
                    <a:pt x="0" y="707"/>
                    <a:pt x="43" y="724"/>
                  </a:cubicBezTo>
                  <a:lnTo>
                    <a:pt x="139" y="776"/>
                  </a:lnTo>
                  <a:cubicBezTo>
                    <a:pt x="95" y="854"/>
                    <a:pt x="113" y="950"/>
                    <a:pt x="173" y="1019"/>
                  </a:cubicBezTo>
                  <a:cubicBezTo>
                    <a:pt x="139" y="1088"/>
                    <a:pt x="113" y="1157"/>
                    <a:pt x="104" y="1227"/>
                  </a:cubicBezTo>
                  <a:cubicBezTo>
                    <a:pt x="95" y="1261"/>
                    <a:pt x="113" y="1296"/>
                    <a:pt x="147" y="1305"/>
                  </a:cubicBezTo>
                  <a:cubicBezTo>
                    <a:pt x="295" y="1348"/>
                    <a:pt x="381" y="1521"/>
                    <a:pt x="312" y="1669"/>
                  </a:cubicBezTo>
                  <a:cubicBezTo>
                    <a:pt x="303" y="1703"/>
                    <a:pt x="321" y="1729"/>
                    <a:pt x="355" y="1747"/>
                  </a:cubicBezTo>
                  <a:cubicBezTo>
                    <a:pt x="377" y="1750"/>
                    <a:pt x="400" y="1752"/>
                    <a:pt x="422" y="1752"/>
                  </a:cubicBezTo>
                  <a:cubicBezTo>
                    <a:pt x="460" y="1752"/>
                    <a:pt x="499" y="1746"/>
                    <a:pt x="537" y="1729"/>
                  </a:cubicBezTo>
                  <a:cubicBezTo>
                    <a:pt x="543" y="1729"/>
                    <a:pt x="548" y="1728"/>
                    <a:pt x="553" y="1728"/>
                  </a:cubicBezTo>
                  <a:cubicBezTo>
                    <a:pt x="624" y="1728"/>
                    <a:pt x="624" y="1786"/>
                    <a:pt x="632" y="1850"/>
                  </a:cubicBezTo>
                  <a:cubicBezTo>
                    <a:pt x="624" y="1920"/>
                    <a:pt x="650" y="1980"/>
                    <a:pt x="684" y="2032"/>
                  </a:cubicBezTo>
                  <a:cubicBezTo>
                    <a:pt x="632" y="2067"/>
                    <a:pt x="511" y="2084"/>
                    <a:pt x="468" y="2119"/>
                  </a:cubicBezTo>
                  <a:cubicBezTo>
                    <a:pt x="433" y="2145"/>
                    <a:pt x="425" y="2188"/>
                    <a:pt x="433" y="2232"/>
                  </a:cubicBezTo>
                  <a:cubicBezTo>
                    <a:pt x="433" y="2258"/>
                    <a:pt x="442" y="2284"/>
                    <a:pt x="459" y="2310"/>
                  </a:cubicBezTo>
                  <a:cubicBezTo>
                    <a:pt x="477" y="2362"/>
                    <a:pt x="459" y="2370"/>
                    <a:pt x="407" y="2396"/>
                  </a:cubicBezTo>
                  <a:cubicBezTo>
                    <a:pt x="303" y="2457"/>
                    <a:pt x="277" y="2596"/>
                    <a:pt x="355" y="2682"/>
                  </a:cubicBezTo>
                  <a:cubicBezTo>
                    <a:pt x="404" y="2745"/>
                    <a:pt x="465" y="2767"/>
                    <a:pt x="530" y="2767"/>
                  </a:cubicBezTo>
                  <a:cubicBezTo>
                    <a:pt x="581" y="2767"/>
                    <a:pt x="635" y="2753"/>
                    <a:pt x="684" y="2734"/>
                  </a:cubicBezTo>
                  <a:cubicBezTo>
                    <a:pt x="702" y="2786"/>
                    <a:pt x="745" y="2838"/>
                    <a:pt x="797" y="2864"/>
                  </a:cubicBezTo>
                  <a:cubicBezTo>
                    <a:pt x="719" y="2916"/>
                    <a:pt x="624" y="2942"/>
                    <a:pt x="537" y="2994"/>
                  </a:cubicBezTo>
                  <a:cubicBezTo>
                    <a:pt x="442" y="3046"/>
                    <a:pt x="373" y="3150"/>
                    <a:pt x="355" y="3263"/>
                  </a:cubicBezTo>
                  <a:cubicBezTo>
                    <a:pt x="355" y="3300"/>
                    <a:pt x="388" y="3325"/>
                    <a:pt x="419" y="3325"/>
                  </a:cubicBezTo>
                  <a:cubicBezTo>
                    <a:pt x="424" y="3325"/>
                    <a:pt x="429" y="3324"/>
                    <a:pt x="433" y="3323"/>
                  </a:cubicBezTo>
                  <a:cubicBezTo>
                    <a:pt x="771" y="3211"/>
                    <a:pt x="1126" y="3124"/>
                    <a:pt x="1455" y="2994"/>
                  </a:cubicBezTo>
                  <a:cubicBezTo>
                    <a:pt x="1568" y="2968"/>
                    <a:pt x="1663" y="2890"/>
                    <a:pt x="1707" y="2777"/>
                  </a:cubicBezTo>
                  <a:cubicBezTo>
                    <a:pt x="1715" y="2725"/>
                    <a:pt x="1715" y="2674"/>
                    <a:pt x="1698" y="2622"/>
                  </a:cubicBezTo>
                  <a:cubicBezTo>
                    <a:pt x="1759" y="2587"/>
                    <a:pt x="1785" y="2518"/>
                    <a:pt x="1776" y="2448"/>
                  </a:cubicBezTo>
                  <a:cubicBezTo>
                    <a:pt x="1759" y="2318"/>
                    <a:pt x="1637" y="2284"/>
                    <a:pt x="1516" y="2275"/>
                  </a:cubicBezTo>
                  <a:cubicBezTo>
                    <a:pt x="1620" y="1972"/>
                    <a:pt x="1196" y="1738"/>
                    <a:pt x="1161" y="1452"/>
                  </a:cubicBezTo>
                  <a:cubicBezTo>
                    <a:pt x="1135" y="1305"/>
                    <a:pt x="1144" y="1123"/>
                    <a:pt x="1005" y="1036"/>
                  </a:cubicBezTo>
                  <a:cubicBezTo>
                    <a:pt x="972" y="1017"/>
                    <a:pt x="940" y="1007"/>
                    <a:pt x="908" y="1007"/>
                  </a:cubicBezTo>
                  <a:cubicBezTo>
                    <a:pt x="897" y="1007"/>
                    <a:pt x="886" y="1008"/>
                    <a:pt x="875" y="1010"/>
                  </a:cubicBezTo>
                  <a:cubicBezTo>
                    <a:pt x="979" y="820"/>
                    <a:pt x="1204" y="681"/>
                    <a:pt x="1135" y="447"/>
                  </a:cubicBezTo>
                  <a:cubicBezTo>
                    <a:pt x="1126" y="421"/>
                    <a:pt x="1109" y="404"/>
                    <a:pt x="1092" y="404"/>
                  </a:cubicBezTo>
                  <a:cubicBezTo>
                    <a:pt x="1031" y="391"/>
                    <a:pt x="970" y="384"/>
                    <a:pt x="911" y="384"/>
                  </a:cubicBezTo>
                  <a:cubicBezTo>
                    <a:pt x="851" y="384"/>
                    <a:pt x="793" y="391"/>
                    <a:pt x="736" y="404"/>
                  </a:cubicBezTo>
                  <a:cubicBezTo>
                    <a:pt x="754" y="326"/>
                    <a:pt x="806" y="265"/>
                    <a:pt x="875" y="239"/>
                  </a:cubicBezTo>
                  <a:cubicBezTo>
                    <a:pt x="892" y="230"/>
                    <a:pt x="901" y="204"/>
                    <a:pt x="901" y="187"/>
                  </a:cubicBezTo>
                  <a:cubicBezTo>
                    <a:pt x="901" y="80"/>
                    <a:pt x="821" y="1"/>
                    <a:pt x="7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5"/>
            <p:cNvSpPr/>
            <p:nvPr/>
          </p:nvSpPr>
          <p:spPr>
            <a:xfrm>
              <a:off x="-2559835" y="1633740"/>
              <a:ext cx="62744" cy="85488"/>
            </a:xfrm>
            <a:custGeom>
              <a:avLst/>
              <a:gdLst/>
              <a:ahLst/>
              <a:cxnLst/>
              <a:rect l="l" t="t" r="r" b="b"/>
              <a:pathLst>
                <a:path w="1136" h="1548" extrusionOk="0">
                  <a:moveTo>
                    <a:pt x="837" y="0"/>
                  </a:moveTo>
                  <a:cubicBezTo>
                    <a:pt x="796" y="0"/>
                    <a:pt x="755" y="13"/>
                    <a:pt x="720" y="38"/>
                  </a:cubicBezTo>
                  <a:cubicBezTo>
                    <a:pt x="711" y="38"/>
                    <a:pt x="711" y="47"/>
                    <a:pt x="702" y="47"/>
                  </a:cubicBezTo>
                  <a:lnTo>
                    <a:pt x="330" y="324"/>
                  </a:lnTo>
                  <a:cubicBezTo>
                    <a:pt x="295" y="350"/>
                    <a:pt x="295" y="394"/>
                    <a:pt x="321" y="420"/>
                  </a:cubicBezTo>
                  <a:cubicBezTo>
                    <a:pt x="339" y="446"/>
                    <a:pt x="365" y="463"/>
                    <a:pt x="391" y="480"/>
                  </a:cubicBezTo>
                  <a:cubicBezTo>
                    <a:pt x="353" y="493"/>
                    <a:pt x="310" y="501"/>
                    <a:pt x="269" y="501"/>
                  </a:cubicBezTo>
                  <a:cubicBezTo>
                    <a:pt x="254" y="501"/>
                    <a:pt x="240" y="500"/>
                    <a:pt x="226" y="497"/>
                  </a:cubicBezTo>
                  <a:cubicBezTo>
                    <a:pt x="208" y="491"/>
                    <a:pt x="188" y="488"/>
                    <a:pt x="168" y="488"/>
                  </a:cubicBezTo>
                  <a:cubicBezTo>
                    <a:pt x="132" y="488"/>
                    <a:pt x="95" y="498"/>
                    <a:pt x="61" y="515"/>
                  </a:cubicBezTo>
                  <a:cubicBezTo>
                    <a:pt x="18" y="549"/>
                    <a:pt x="1" y="601"/>
                    <a:pt x="27" y="645"/>
                  </a:cubicBezTo>
                  <a:cubicBezTo>
                    <a:pt x="44" y="697"/>
                    <a:pt x="165" y="757"/>
                    <a:pt x="157" y="809"/>
                  </a:cubicBezTo>
                  <a:cubicBezTo>
                    <a:pt x="157" y="827"/>
                    <a:pt x="113" y="853"/>
                    <a:pt x="105" y="879"/>
                  </a:cubicBezTo>
                  <a:cubicBezTo>
                    <a:pt x="87" y="896"/>
                    <a:pt x="87" y="922"/>
                    <a:pt x="87" y="948"/>
                  </a:cubicBezTo>
                  <a:cubicBezTo>
                    <a:pt x="87" y="1026"/>
                    <a:pt x="148" y="1061"/>
                    <a:pt x="122" y="1147"/>
                  </a:cubicBezTo>
                  <a:cubicBezTo>
                    <a:pt x="96" y="1260"/>
                    <a:pt x="27" y="1381"/>
                    <a:pt x="122" y="1476"/>
                  </a:cubicBezTo>
                  <a:cubicBezTo>
                    <a:pt x="173" y="1523"/>
                    <a:pt x="237" y="1547"/>
                    <a:pt x="302" y="1547"/>
                  </a:cubicBezTo>
                  <a:cubicBezTo>
                    <a:pt x="357" y="1547"/>
                    <a:pt x="412" y="1530"/>
                    <a:pt x="460" y="1494"/>
                  </a:cubicBezTo>
                  <a:cubicBezTo>
                    <a:pt x="624" y="1398"/>
                    <a:pt x="780" y="1295"/>
                    <a:pt x="928" y="1182"/>
                  </a:cubicBezTo>
                  <a:cubicBezTo>
                    <a:pt x="1049" y="1104"/>
                    <a:pt x="1118" y="974"/>
                    <a:pt x="1118" y="835"/>
                  </a:cubicBezTo>
                  <a:cubicBezTo>
                    <a:pt x="1118" y="801"/>
                    <a:pt x="1110" y="766"/>
                    <a:pt x="1101" y="740"/>
                  </a:cubicBezTo>
                  <a:cubicBezTo>
                    <a:pt x="1084" y="705"/>
                    <a:pt x="1032" y="653"/>
                    <a:pt x="1040" y="619"/>
                  </a:cubicBezTo>
                  <a:cubicBezTo>
                    <a:pt x="1049" y="558"/>
                    <a:pt x="1118" y="523"/>
                    <a:pt x="1127" y="454"/>
                  </a:cubicBezTo>
                  <a:cubicBezTo>
                    <a:pt x="1136" y="394"/>
                    <a:pt x="1101" y="359"/>
                    <a:pt x="1066" y="316"/>
                  </a:cubicBezTo>
                  <a:cubicBezTo>
                    <a:pt x="1023" y="264"/>
                    <a:pt x="1049" y="177"/>
                    <a:pt x="1014" y="108"/>
                  </a:cubicBezTo>
                  <a:cubicBezTo>
                    <a:pt x="976" y="37"/>
                    <a:pt x="907" y="0"/>
                    <a:pt x="8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5"/>
            <p:cNvSpPr/>
            <p:nvPr/>
          </p:nvSpPr>
          <p:spPr>
            <a:xfrm>
              <a:off x="-5009691" y="1281786"/>
              <a:ext cx="1409202" cy="1220196"/>
            </a:xfrm>
            <a:custGeom>
              <a:avLst/>
              <a:gdLst/>
              <a:ahLst/>
              <a:cxnLst/>
              <a:rect l="l" t="t" r="r" b="b"/>
              <a:pathLst>
                <a:path w="25514" h="22095" extrusionOk="0">
                  <a:moveTo>
                    <a:pt x="23227" y="12762"/>
                  </a:moveTo>
                  <a:cubicBezTo>
                    <a:pt x="23218" y="12770"/>
                    <a:pt x="23209" y="12770"/>
                    <a:pt x="23201" y="12770"/>
                  </a:cubicBezTo>
                  <a:lnTo>
                    <a:pt x="23201" y="12762"/>
                  </a:lnTo>
                  <a:close/>
                  <a:moveTo>
                    <a:pt x="16616" y="1"/>
                  </a:moveTo>
                  <a:cubicBezTo>
                    <a:pt x="16602" y="1"/>
                    <a:pt x="16587" y="4"/>
                    <a:pt x="16573" y="9"/>
                  </a:cubicBezTo>
                  <a:cubicBezTo>
                    <a:pt x="16235" y="191"/>
                    <a:pt x="16192" y="633"/>
                    <a:pt x="16183" y="988"/>
                  </a:cubicBezTo>
                  <a:cubicBezTo>
                    <a:pt x="16183" y="1187"/>
                    <a:pt x="16201" y="1395"/>
                    <a:pt x="16348" y="1543"/>
                  </a:cubicBezTo>
                  <a:cubicBezTo>
                    <a:pt x="16461" y="1655"/>
                    <a:pt x="16608" y="1724"/>
                    <a:pt x="16773" y="1742"/>
                  </a:cubicBezTo>
                  <a:cubicBezTo>
                    <a:pt x="16712" y="1898"/>
                    <a:pt x="16816" y="2097"/>
                    <a:pt x="16755" y="2262"/>
                  </a:cubicBezTo>
                  <a:cubicBezTo>
                    <a:pt x="16721" y="2322"/>
                    <a:pt x="16677" y="2383"/>
                    <a:pt x="16625" y="2426"/>
                  </a:cubicBezTo>
                  <a:cubicBezTo>
                    <a:pt x="16582" y="2478"/>
                    <a:pt x="16547" y="2539"/>
                    <a:pt x="16539" y="2608"/>
                  </a:cubicBezTo>
                  <a:cubicBezTo>
                    <a:pt x="16539" y="2686"/>
                    <a:pt x="16547" y="2764"/>
                    <a:pt x="16565" y="2842"/>
                  </a:cubicBezTo>
                  <a:cubicBezTo>
                    <a:pt x="16573" y="2885"/>
                    <a:pt x="16565" y="2929"/>
                    <a:pt x="16539" y="2963"/>
                  </a:cubicBezTo>
                  <a:cubicBezTo>
                    <a:pt x="16530" y="2972"/>
                    <a:pt x="16521" y="2981"/>
                    <a:pt x="16521" y="2981"/>
                  </a:cubicBezTo>
                  <a:cubicBezTo>
                    <a:pt x="16569" y="2652"/>
                    <a:pt x="16313" y="2360"/>
                    <a:pt x="15993" y="2360"/>
                  </a:cubicBezTo>
                  <a:cubicBezTo>
                    <a:pt x="15967" y="2360"/>
                    <a:pt x="15941" y="2362"/>
                    <a:pt x="15915" y="2366"/>
                  </a:cubicBezTo>
                  <a:cubicBezTo>
                    <a:pt x="15847" y="2374"/>
                    <a:pt x="15837" y="2481"/>
                    <a:pt x="15893" y="2511"/>
                  </a:cubicBezTo>
                  <a:lnTo>
                    <a:pt x="15893" y="2511"/>
                  </a:lnTo>
                  <a:cubicBezTo>
                    <a:pt x="15886" y="2507"/>
                    <a:pt x="15881" y="2506"/>
                    <a:pt x="15877" y="2506"/>
                  </a:cubicBezTo>
                  <a:cubicBezTo>
                    <a:pt x="15864" y="2506"/>
                    <a:pt x="15862" y="2520"/>
                    <a:pt x="15837" y="2539"/>
                  </a:cubicBezTo>
                  <a:cubicBezTo>
                    <a:pt x="15811" y="2556"/>
                    <a:pt x="15785" y="2565"/>
                    <a:pt x="15759" y="2573"/>
                  </a:cubicBezTo>
                  <a:cubicBezTo>
                    <a:pt x="15690" y="2591"/>
                    <a:pt x="15629" y="2608"/>
                    <a:pt x="15568" y="2625"/>
                  </a:cubicBezTo>
                  <a:cubicBezTo>
                    <a:pt x="15430" y="2660"/>
                    <a:pt x="15300" y="2677"/>
                    <a:pt x="15161" y="2695"/>
                  </a:cubicBezTo>
                  <a:cubicBezTo>
                    <a:pt x="15140" y="2696"/>
                    <a:pt x="15118" y="2697"/>
                    <a:pt x="15096" y="2697"/>
                  </a:cubicBezTo>
                  <a:cubicBezTo>
                    <a:pt x="14988" y="2697"/>
                    <a:pt x="14880" y="2679"/>
                    <a:pt x="14771" y="2643"/>
                  </a:cubicBezTo>
                  <a:cubicBezTo>
                    <a:pt x="14641" y="2599"/>
                    <a:pt x="14537" y="2513"/>
                    <a:pt x="14416" y="2461"/>
                  </a:cubicBezTo>
                  <a:cubicBezTo>
                    <a:pt x="14344" y="2434"/>
                    <a:pt x="14271" y="2421"/>
                    <a:pt x="14198" y="2421"/>
                  </a:cubicBezTo>
                  <a:cubicBezTo>
                    <a:pt x="13945" y="2421"/>
                    <a:pt x="13707" y="2576"/>
                    <a:pt x="13619" y="2825"/>
                  </a:cubicBezTo>
                  <a:cubicBezTo>
                    <a:pt x="13503" y="2750"/>
                    <a:pt x="13372" y="2712"/>
                    <a:pt x="13236" y="2712"/>
                  </a:cubicBezTo>
                  <a:cubicBezTo>
                    <a:pt x="13200" y="2712"/>
                    <a:pt x="13162" y="2715"/>
                    <a:pt x="13125" y="2721"/>
                  </a:cubicBezTo>
                  <a:cubicBezTo>
                    <a:pt x="12939" y="2739"/>
                    <a:pt x="12699" y="2840"/>
                    <a:pt x="12486" y="2840"/>
                  </a:cubicBezTo>
                  <a:cubicBezTo>
                    <a:pt x="12391" y="2840"/>
                    <a:pt x="12301" y="2820"/>
                    <a:pt x="12224" y="2764"/>
                  </a:cubicBezTo>
                  <a:cubicBezTo>
                    <a:pt x="12146" y="2703"/>
                    <a:pt x="12060" y="2582"/>
                    <a:pt x="12094" y="2478"/>
                  </a:cubicBezTo>
                  <a:cubicBezTo>
                    <a:pt x="12112" y="2418"/>
                    <a:pt x="12172" y="2383"/>
                    <a:pt x="12216" y="2331"/>
                  </a:cubicBezTo>
                  <a:cubicBezTo>
                    <a:pt x="12250" y="2288"/>
                    <a:pt x="12268" y="2236"/>
                    <a:pt x="12268" y="2184"/>
                  </a:cubicBezTo>
                  <a:cubicBezTo>
                    <a:pt x="12259" y="2071"/>
                    <a:pt x="12198" y="1976"/>
                    <a:pt x="12094" y="1924"/>
                  </a:cubicBezTo>
                  <a:cubicBezTo>
                    <a:pt x="12022" y="1893"/>
                    <a:pt x="11943" y="1877"/>
                    <a:pt x="11863" y="1877"/>
                  </a:cubicBezTo>
                  <a:cubicBezTo>
                    <a:pt x="11810" y="1877"/>
                    <a:pt x="11756" y="1884"/>
                    <a:pt x="11704" y="1898"/>
                  </a:cubicBezTo>
                  <a:cubicBezTo>
                    <a:pt x="11630" y="1911"/>
                    <a:pt x="11554" y="1918"/>
                    <a:pt x="11478" y="1918"/>
                  </a:cubicBezTo>
                  <a:cubicBezTo>
                    <a:pt x="11213" y="1918"/>
                    <a:pt x="10950" y="1836"/>
                    <a:pt x="10734" y="1681"/>
                  </a:cubicBezTo>
                  <a:cubicBezTo>
                    <a:pt x="10646" y="1517"/>
                    <a:pt x="10479" y="1424"/>
                    <a:pt x="10308" y="1424"/>
                  </a:cubicBezTo>
                  <a:cubicBezTo>
                    <a:pt x="10226" y="1424"/>
                    <a:pt x="10143" y="1446"/>
                    <a:pt x="10067" y="1491"/>
                  </a:cubicBezTo>
                  <a:cubicBezTo>
                    <a:pt x="10006" y="1525"/>
                    <a:pt x="9954" y="1568"/>
                    <a:pt x="9911" y="1620"/>
                  </a:cubicBezTo>
                  <a:cubicBezTo>
                    <a:pt x="9866" y="1665"/>
                    <a:pt x="9841" y="1724"/>
                    <a:pt x="9792" y="1724"/>
                  </a:cubicBezTo>
                  <a:cubicBezTo>
                    <a:pt x="9774" y="1724"/>
                    <a:pt x="9754" y="1717"/>
                    <a:pt x="9729" y="1698"/>
                  </a:cubicBezTo>
                  <a:cubicBezTo>
                    <a:pt x="9669" y="1638"/>
                    <a:pt x="9608" y="1568"/>
                    <a:pt x="9565" y="1499"/>
                  </a:cubicBezTo>
                  <a:cubicBezTo>
                    <a:pt x="9504" y="1421"/>
                    <a:pt x="9443" y="1343"/>
                    <a:pt x="9383" y="1257"/>
                  </a:cubicBezTo>
                  <a:cubicBezTo>
                    <a:pt x="9368" y="1230"/>
                    <a:pt x="9341" y="1217"/>
                    <a:pt x="9314" y="1217"/>
                  </a:cubicBezTo>
                  <a:cubicBezTo>
                    <a:pt x="9280" y="1217"/>
                    <a:pt x="9245" y="1239"/>
                    <a:pt x="9235" y="1283"/>
                  </a:cubicBezTo>
                  <a:cubicBezTo>
                    <a:pt x="9235" y="1284"/>
                    <a:pt x="9233" y="1285"/>
                    <a:pt x="9230" y="1285"/>
                  </a:cubicBezTo>
                  <a:cubicBezTo>
                    <a:pt x="9204" y="1285"/>
                    <a:pt x="9096" y="1213"/>
                    <a:pt x="9088" y="1205"/>
                  </a:cubicBezTo>
                  <a:cubicBezTo>
                    <a:pt x="9045" y="1179"/>
                    <a:pt x="8993" y="1161"/>
                    <a:pt x="8932" y="1161"/>
                  </a:cubicBezTo>
                  <a:cubicBezTo>
                    <a:pt x="8820" y="1161"/>
                    <a:pt x="8698" y="1187"/>
                    <a:pt x="8594" y="1257"/>
                  </a:cubicBezTo>
                  <a:cubicBezTo>
                    <a:pt x="8490" y="1317"/>
                    <a:pt x="8395" y="1404"/>
                    <a:pt x="8282" y="1456"/>
                  </a:cubicBezTo>
                  <a:cubicBezTo>
                    <a:pt x="8232" y="1485"/>
                    <a:pt x="8170" y="1501"/>
                    <a:pt x="8106" y="1501"/>
                  </a:cubicBezTo>
                  <a:cubicBezTo>
                    <a:pt x="8093" y="1501"/>
                    <a:pt x="8079" y="1501"/>
                    <a:pt x="8066" y="1499"/>
                  </a:cubicBezTo>
                  <a:cubicBezTo>
                    <a:pt x="8049" y="1493"/>
                    <a:pt x="8032" y="1490"/>
                    <a:pt x="8013" y="1490"/>
                  </a:cubicBezTo>
                  <a:cubicBezTo>
                    <a:pt x="7983" y="1490"/>
                    <a:pt x="7951" y="1497"/>
                    <a:pt x="7919" y="1508"/>
                  </a:cubicBezTo>
                  <a:cubicBezTo>
                    <a:pt x="7841" y="1543"/>
                    <a:pt x="7815" y="1629"/>
                    <a:pt x="7763" y="1690"/>
                  </a:cubicBezTo>
                  <a:cubicBezTo>
                    <a:pt x="7726" y="1730"/>
                    <a:pt x="7676" y="1739"/>
                    <a:pt x="7623" y="1739"/>
                  </a:cubicBezTo>
                  <a:cubicBezTo>
                    <a:pt x="7586" y="1739"/>
                    <a:pt x="7548" y="1735"/>
                    <a:pt x="7511" y="1735"/>
                  </a:cubicBezTo>
                  <a:cubicBezTo>
                    <a:pt x="7487" y="1735"/>
                    <a:pt x="7464" y="1736"/>
                    <a:pt x="7442" y="1742"/>
                  </a:cubicBezTo>
                  <a:cubicBezTo>
                    <a:pt x="7355" y="1750"/>
                    <a:pt x="7286" y="1820"/>
                    <a:pt x="7260" y="1898"/>
                  </a:cubicBezTo>
                  <a:cubicBezTo>
                    <a:pt x="7252" y="1950"/>
                    <a:pt x="7286" y="1993"/>
                    <a:pt x="7321" y="2028"/>
                  </a:cubicBezTo>
                  <a:lnTo>
                    <a:pt x="7373" y="2106"/>
                  </a:lnTo>
                  <a:cubicBezTo>
                    <a:pt x="7087" y="2080"/>
                    <a:pt x="6818" y="1967"/>
                    <a:pt x="6593" y="1794"/>
                  </a:cubicBezTo>
                  <a:cubicBezTo>
                    <a:pt x="6472" y="1690"/>
                    <a:pt x="6342" y="1620"/>
                    <a:pt x="6195" y="1568"/>
                  </a:cubicBezTo>
                  <a:cubicBezTo>
                    <a:pt x="6030" y="1517"/>
                    <a:pt x="5857" y="1543"/>
                    <a:pt x="5701" y="1456"/>
                  </a:cubicBezTo>
                  <a:cubicBezTo>
                    <a:pt x="5562" y="1387"/>
                    <a:pt x="5441" y="1274"/>
                    <a:pt x="5311" y="1205"/>
                  </a:cubicBezTo>
                  <a:cubicBezTo>
                    <a:pt x="5164" y="1118"/>
                    <a:pt x="5008" y="1066"/>
                    <a:pt x="4852" y="1031"/>
                  </a:cubicBezTo>
                  <a:cubicBezTo>
                    <a:pt x="4761" y="1017"/>
                    <a:pt x="4671" y="1011"/>
                    <a:pt x="4578" y="1011"/>
                  </a:cubicBezTo>
                  <a:cubicBezTo>
                    <a:pt x="4503" y="1011"/>
                    <a:pt x="4427" y="1015"/>
                    <a:pt x="4349" y="1023"/>
                  </a:cubicBezTo>
                  <a:cubicBezTo>
                    <a:pt x="4323" y="1024"/>
                    <a:pt x="4295" y="1025"/>
                    <a:pt x="4266" y="1025"/>
                  </a:cubicBezTo>
                  <a:cubicBezTo>
                    <a:pt x="4129" y="1025"/>
                    <a:pt x="3971" y="998"/>
                    <a:pt x="3942" y="841"/>
                  </a:cubicBezTo>
                  <a:cubicBezTo>
                    <a:pt x="3933" y="797"/>
                    <a:pt x="3899" y="771"/>
                    <a:pt x="3864" y="771"/>
                  </a:cubicBezTo>
                  <a:cubicBezTo>
                    <a:pt x="3535" y="771"/>
                    <a:pt x="3214" y="745"/>
                    <a:pt x="2894" y="702"/>
                  </a:cubicBezTo>
                  <a:cubicBezTo>
                    <a:pt x="2902" y="633"/>
                    <a:pt x="2885" y="555"/>
                    <a:pt x="2851" y="494"/>
                  </a:cubicBezTo>
                  <a:cubicBezTo>
                    <a:pt x="2807" y="440"/>
                    <a:pt x="2739" y="409"/>
                    <a:pt x="2671" y="409"/>
                  </a:cubicBezTo>
                  <a:cubicBezTo>
                    <a:pt x="2631" y="409"/>
                    <a:pt x="2591" y="420"/>
                    <a:pt x="2556" y="442"/>
                  </a:cubicBezTo>
                  <a:cubicBezTo>
                    <a:pt x="2426" y="538"/>
                    <a:pt x="2305" y="642"/>
                    <a:pt x="2192" y="754"/>
                  </a:cubicBezTo>
                  <a:cubicBezTo>
                    <a:pt x="2079" y="858"/>
                    <a:pt x="1950" y="1014"/>
                    <a:pt x="1794" y="1040"/>
                  </a:cubicBezTo>
                  <a:cubicBezTo>
                    <a:pt x="1516" y="1075"/>
                    <a:pt x="1360" y="1283"/>
                    <a:pt x="1265" y="1525"/>
                  </a:cubicBezTo>
                  <a:cubicBezTo>
                    <a:pt x="1213" y="1672"/>
                    <a:pt x="1152" y="1820"/>
                    <a:pt x="1066" y="1950"/>
                  </a:cubicBezTo>
                  <a:cubicBezTo>
                    <a:pt x="999" y="2030"/>
                    <a:pt x="896" y="2100"/>
                    <a:pt x="793" y="2100"/>
                  </a:cubicBezTo>
                  <a:cubicBezTo>
                    <a:pt x="762" y="2100"/>
                    <a:pt x="732" y="2094"/>
                    <a:pt x="702" y="2080"/>
                  </a:cubicBezTo>
                  <a:cubicBezTo>
                    <a:pt x="689" y="2075"/>
                    <a:pt x="676" y="2073"/>
                    <a:pt x="664" y="2073"/>
                  </a:cubicBezTo>
                  <a:cubicBezTo>
                    <a:pt x="652" y="2073"/>
                    <a:pt x="641" y="2075"/>
                    <a:pt x="633" y="2080"/>
                  </a:cubicBezTo>
                  <a:cubicBezTo>
                    <a:pt x="619" y="2073"/>
                    <a:pt x="605" y="2070"/>
                    <a:pt x="592" y="2070"/>
                  </a:cubicBezTo>
                  <a:cubicBezTo>
                    <a:pt x="539" y="2070"/>
                    <a:pt x="496" y="2119"/>
                    <a:pt x="503" y="2175"/>
                  </a:cubicBezTo>
                  <a:cubicBezTo>
                    <a:pt x="511" y="2236"/>
                    <a:pt x="477" y="2305"/>
                    <a:pt x="416" y="2331"/>
                  </a:cubicBezTo>
                  <a:cubicBezTo>
                    <a:pt x="364" y="2366"/>
                    <a:pt x="364" y="2443"/>
                    <a:pt x="416" y="2478"/>
                  </a:cubicBezTo>
                  <a:cubicBezTo>
                    <a:pt x="589" y="2599"/>
                    <a:pt x="728" y="2747"/>
                    <a:pt x="841" y="2920"/>
                  </a:cubicBezTo>
                  <a:cubicBezTo>
                    <a:pt x="927" y="3059"/>
                    <a:pt x="988" y="3267"/>
                    <a:pt x="1178" y="3293"/>
                  </a:cubicBezTo>
                  <a:cubicBezTo>
                    <a:pt x="1184" y="3293"/>
                    <a:pt x="1190" y="3293"/>
                    <a:pt x="1196" y="3293"/>
                  </a:cubicBezTo>
                  <a:cubicBezTo>
                    <a:pt x="1245" y="3293"/>
                    <a:pt x="1291" y="3276"/>
                    <a:pt x="1334" y="3276"/>
                  </a:cubicBezTo>
                  <a:cubicBezTo>
                    <a:pt x="1369" y="3276"/>
                    <a:pt x="1401" y="3287"/>
                    <a:pt x="1430" y="3327"/>
                  </a:cubicBezTo>
                  <a:cubicBezTo>
                    <a:pt x="1499" y="3405"/>
                    <a:pt x="1534" y="3500"/>
                    <a:pt x="1525" y="3604"/>
                  </a:cubicBezTo>
                  <a:cubicBezTo>
                    <a:pt x="1502" y="3678"/>
                    <a:pt x="1419" y="3712"/>
                    <a:pt x="1330" y="3712"/>
                  </a:cubicBezTo>
                  <a:cubicBezTo>
                    <a:pt x="1189" y="3712"/>
                    <a:pt x="1032" y="3627"/>
                    <a:pt x="1075" y="3483"/>
                  </a:cubicBezTo>
                  <a:cubicBezTo>
                    <a:pt x="1088" y="3428"/>
                    <a:pt x="1041" y="3378"/>
                    <a:pt x="991" y="3378"/>
                  </a:cubicBezTo>
                  <a:cubicBezTo>
                    <a:pt x="978" y="3378"/>
                    <a:pt x="965" y="3381"/>
                    <a:pt x="953" y="3388"/>
                  </a:cubicBezTo>
                  <a:lnTo>
                    <a:pt x="52" y="3951"/>
                  </a:lnTo>
                  <a:cubicBezTo>
                    <a:pt x="9" y="3977"/>
                    <a:pt x="0" y="4029"/>
                    <a:pt x="18" y="4064"/>
                  </a:cubicBezTo>
                  <a:cubicBezTo>
                    <a:pt x="44" y="4116"/>
                    <a:pt x="87" y="4150"/>
                    <a:pt x="139" y="4168"/>
                  </a:cubicBezTo>
                  <a:cubicBezTo>
                    <a:pt x="191" y="4176"/>
                    <a:pt x="251" y="4194"/>
                    <a:pt x="303" y="4211"/>
                  </a:cubicBezTo>
                  <a:cubicBezTo>
                    <a:pt x="364" y="4245"/>
                    <a:pt x="303" y="4349"/>
                    <a:pt x="312" y="4419"/>
                  </a:cubicBezTo>
                  <a:cubicBezTo>
                    <a:pt x="321" y="4471"/>
                    <a:pt x="347" y="4531"/>
                    <a:pt x="390" y="4566"/>
                  </a:cubicBezTo>
                  <a:cubicBezTo>
                    <a:pt x="477" y="4638"/>
                    <a:pt x="581" y="4674"/>
                    <a:pt x="689" y="4674"/>
                  </a:cubicBezTo>
                  <a:cubicBezTo>
                    <a:pt x="711" y="4674"/>
                    <a:pt x="732" y="4673"/>
                    <a:pt x="754" y="4670"/>
                  </a:cubicBezTo>
                  <a:cubicBezTo>
                    <a:pt x="805" y="4666"/>
                    <a:pt x="874" y="4653"/>
                    <a:pt x="940" y="4653"/>
                  </a:cubicBezTo>
                  <a:cubicBezTo>
                    <a:pt x="1020" y="4653"/>
                    <a:pt x="1097" y="4672"/>
                    <a:pt x="1135" y="4748"/>
                  </a:cubicBezTo>
                  <a:cubicBezTo>
                    <a:pt x="1148" y="4774"/>
                    <a:pt x="1176" y="4787"/>
                    <a:pt x="1204" y="4787"/>
                  </a:cubicBezTo>
                  <a:cubicBezTo>
                    <a:pt x="1233" y="4787"/>
                    <a:pt x="1261" y="4774"/>
                    <a:pt x="1274" y="4748"/>
                  </a:cubicBezTo>
                  <a:cubicBezTo>
                    <a:pt x="1334" y="4627"/>
                    <a:pt x="1456" y="4540"/>
                    <a:pt x="1586" y="4540"/>
                  </a:cubicBezTo>
                  <a:cubicBezTo>
                    <a:pt x="1577" y="4566"/>
                    <a:pt x="1560" y="4592"/>
                    <a:pt x="1542" y="4618"/>
                  </a:cubicBezTo>
                  <a:cubicBezTo>
                    <a:pt x="1516" y="4670"/>
                    <a:pt x="1534" y="4731"/>
                    <a:pt x="1594" y="4748"/>
                  </a:cubicBezTo>
                  <a:cubicBezTo>
                    <a:pt x="1681" y="4774"/>
                    <a:pt x="1681" y="4904"/>
                    <a:pt x="1638" y="4973"/>
                  </a:cubicBezTo>
                  <a:cubicBezTo>
                    <a:pt x="1568" y="5060"/>
                    <a:pt x="1464" y="5112"/>
                    <a:pt x="1352" y="5112"/>
                  </a:cubicBezTo>
                  <a:cubicBezTo>
                    <a:pt x="1239" y="5112"/>
                    <a:pt x="1135" y="5120"/>
                    <a:pt x="1023" y="5138"/>
                  </a:cubicBezTo>
                  <a:cubicBezTo>
                    <a:pt x="927" y="5198"/>
                    <a:pt x="849" y="5276"/>
                    <a:pt x="797" y="5380"/>
                  </a:cubicBezTo>
                  <a:lnTo>
                    <a:pt x="563" y="5736"/>
                  </a:lnTo>
                  <a:cubicBezTo>
                    <a:pt x="485" y="5822"/>
                    <a:pt x="442" y="5926"/>
                    <a:pt x="425" y="6047"/>
                  </a:cubicBezTo>
                  <a:cubicBezTo>
                    <a:pt x="433" y="6134"/>
                    <a:pt x="485" y="6212"/>
                    <a:pt x="563" y="6264"/>
                  </a:cubicBezTo>
                  <a:cubicBezTo>
                    <a:pt x="598" y="6281"/>
                    <a:pt x="641" y="6299"/>
                    <a:pt x="676" y="6325"/>
                  </a:cubicBezTo>
                  <a:cubicBezTo>
                    <a:pt x="693" y="6342"/>
                    <a:pt x="711" y="6359"/>
                    <a:pt x="719" y="6377"/>
                  </a:cubicBezTo>
                  <a:cubicBezTo>
                    <a:pt x="728" y="6394"/>
                    <a:pt x="711" y="6420"/>
                    <a:pt x="737" y="6420"/>
                  </a:cubicBezTo>
                  <a:cubicBezTo>
                    <a:pt x="667" y="6420"/>
                    <a:pt x="633" y="6489"/>
                    <a:pt x="659" y="6541"/>
                  </a:cubicBezTo>
                  <a:cubicBezTo>
                    <a:pt x="763" y="6715"/>
                    <a:pt x="901" y="6905"/>
                    <a:pt x="1101" y="6957"/>
                  </a:cubicBezTo>
                  <a:cubicBezTo>
                    <a:pt x="1126" y="6961"/>
                    <a:pt x="1150" y="6964"/>
                    <a:pt x="1173" y="6964"/>
                  </a:cubicBezTo>
                  <a:cubicBezTo>
                    <a:pt x="1196" y="6964"/>
                    <a:pt x="1217" y="6961"/>
                    <a:pt x="1239" y="6957"/>
                  </a:cubicBezTo>
                  <a:cubicBezTo>
                    <a:pt x="1270" y="6957"/>
                    <a:pt x="1306" y="6942"/>
                    <a:pt x="1336" y="6942"/>
                  </a:cubicBezTo>
                  <a:cubicBezTo>
                    <a:pt x="1358" y="6942"/>
                    <a:pt x="1376" y="6949"/>
                    <a:pt x="1386" y="6974"/>
                  </a:cubicBezTo>
                  <a:cubicBezTo>
                    <a:pt x="1395" y="7035"/>
                    <a:pt x="1404" y="7104"/>
                    <a:pt x="1395" y="7174"/>
                  </a:cubicBezTo>
                  <a:cubicBezTo>
                    <a:pt x="1395" y="7243"/>
                    <a:pt x="1386" y="7321"/>
                    <a:pt x="1378" y="7390"/>
                  </a:cubicBezTo>
                  <a:cubicBezTo>
                    <a:pt x="1369" y="7416"/>
                    <a:pt x="1386" y="7442"/>
                    <a:pt x="1412" y="7460"/>
                  </a:cubicBezTo>
                  <a:cubicBezTo>
                    <a:pt x="1466" y="7490"/>
                    <a:pt x="1524" y="7506"/>
                    <a:pt x="1580" y="7506"/>
                  </a:cubicBezTo>
                  <a:cubicBezTo>
                    <a:pt x="1650" y="7506"/>
                    <a:pt x="1718" y="7482"/>
                    <a:pt x="1776" y="7434"/>
                  </a:cubicBezTo>
                  <a:cubicBezTo>
                    <a:pt x="1811" y="7408"/>
                    <a:pt x="1872" y="7312"/>
                    <a:pt x="1915" y="7312"/>
                  </a:cubicBezTo>
                  <a:cubicBezTo>
                    <a:pt x="1917" y="7312"/>
                    <a:pt x="1920" y="7312"/>
                    <a:pt x="1922" y="7312"/>
                  </a:cubicBezTo>
                  <a:cubicBezTo>
                    <a:pt x="1986" y="7312"/>
                    <a:pt x="2011" y="7418"/>
                    <a:pt x="2027" y="7468"/>
                  </a:cubicBezTo>
                  <a:cubicBezTo>
                    <a:pt x="2034" y="7506"/>
                    <a:pt x="2068" y="7530"/>
                    <a:pt x="2106" y="7530"/>
                  </a:cubicBezTo>
                  <a:cubicBezTo>
                    <a:pt x="2120" y="7530"/>
                    <a:pt x="2135" y="7527"/>
                    <a:pt x="2149" y="7520"/>
                  </a:cubicBezTo>
                  <a:cubicBezTo>
                    <a:pt x="2279" y="7460"/>
                    <a:pt x="2409" y="7408"/>
                    <a:pt x="2539" y="7356"/>
                  </a:cubicBezTo>
                  <a:lnTo>
                    <a:pt x="2539" y="7356"/>
                  </a:lnTo>
                  <a:cubicBezTo>
                    <a:pt x="2478" y="7399"/>
                    <a:pt x="2426" y="7442"/>
                    <a:pt x="2383" y="7494"/>
                  </a:cubicBezTo>
                  <a:cubicBezTo>
                    <a:pt x="2305" y="7624"/>
                    <a:pt x="2400" y="7780"/>
                    <a:pt x="2296" y="7893"/>
                  </a:cubicBezTo>
                  <a:cubicBezTo>
                    <a:pt x="2192" y="8005"/>
                    <a:pt x="2053" y="8109"/>
                    <a:pt x="1941" y="8213"/>
                  </a:cubicBezTo>
                  <a:cubicBezTo>
                    <a:pt x="1820" y="8326"/>
                    <a:pt x="1672" y="8456"/>
                    <a:pt x="1534" y="8577"/>
                  </a:cubicBezTo>
                  <a:cubicBezTo>
                    <a:pt x="1478" y="8633"/>
                    <a:pt x="1525" y="8726"/>
                    <a:pt x="1601" y="8726"/>
                  </a:cubicBezTo>
                  <a:cubicBezTo>
                    <a:pt x="1607" y="8726"/>
                    <a:pt x="1614" y="8726"/>
                    <a:pt x="1620" y="8724"/>
                  </a:cubicBezTo>
                  <a:cubicBezTo>
                    <a:pt x="1976" y="8612"/>
                    <a:pt x="2313" y="8439"/>
                    <a:pt x="2608" y="8205"/>
                  </a:cubicBezTo>
                  <a:cubicBezTo>
                    <a:pt x="2669" y="8153"/>
                    <a:pt x="2721" y="8092"/>
                    <a:pt x="2764" y="8023"/>
                  </a:cubicBezTo>
                  <a:cubicBezTo>
                    <a:pt x="2799" y="7936"/>
                    <a:pt x="2851" y="7858"/>
                    <a:pt x="2911" y="7797"/>
                  </a:cubicBezTo>
                  <a:cubicBezTo>
                    <a:pt x="3032" y="7702"/>
                    <a:pt x="3197" y="7668"/>
                    <a:pt x="3301" y="7546"/>
                  </a:cubicBezTo>
                  <a:cubicBezTo>
                    <a:pt x="3396" y="7451"/>
                    <a:pt x="3422" y="7312"/>
                    <a:pt x="3379" y="7191"/>
                  </a:cubicBezTo>
                  <a:cubicBezTo>
                    <a:pt x="3370" y="7165"/>
                    <a:pt x="3327" y="7130"/>
                    <a:pt x="3327" y="7104"/>
                  </a:cubicBezTo>
                  <a:cubicBezTo>
                    <a:pt x="3318" y="7078"/>
                    <a:pt x="3370" y="6992"/>
                    <a:pt x="3388" y="6966"/>
                  </a:cubicBezTo>
                  <a:cubicBezTo>
                    <a:pt x="3440" y="6870"/>
                    <a:pt x="3500" y="6775"/>
                    <a:pt x="3552" y="6689"/>
                  </a:cubicBezTo>
                  <a:lnTo>
                    <a:pt x="3708" y="6403"/>
                  </a:lnTo>
                  <a:cubicBezTo>
                    <a:pt x="3760" y="6316"/>
                    <a:pt x="3795" y="6238"/>
                    <a:pt x="3907" y="6229"/>
                  </a:cubicBezTo>
                  <a:cubicBezTo>
                    <a:pt x="3985" y="6229"/>
                    <a:pt x="4055" y="6221"/>
                    <a:pt x="4133" y="6203"/>
                  </a:cubicBezTo>
                  <a:cubicBezTo>
                    <a:pt x="4133" y="6238"/>
                    <a:pt x="4141" y="6273"/>
                    <a:pt x="4150" y="6307"/>
                  </a:cubicBezTo>
                  <a:cubicBezTo>
                    <a:pt x="3925" y="6420"/>
                    <a:pt x="3760" y="6611"/>
                    <a:pt x="3674" y="6836"/>
                  </a:cubicBezTo>
                  <a:cubicBezTo>
                    <a:pt x="3656" y="6870"/>
                    <a:pt x="3674" y="6914"/>
                    <a:pt x="3708" y="6931"/>
                  </a:cubicBezTo>
                  <a:cubicBezTo>
                    <a:pt x="3769" y="6974"/>
                    <a:pt x="3777" y="7061"/>
                    <a:pt x="3726" y="7113"/>
                  </a:cubicBezTo>
                  <a:cubicBezTo>
                    <a:pt x="3665" y="7156"/>
                    <a:pt x="3674" y="7252"/>
                    <a:pt x="3743" y="7269"/>
                  </a:cubicBezTo>
                  <a:cubicBezTo>
                    <a:pt x="3773" y="7277"/>
                    <a:pt x="3802" y="7281"/>
                    <a:pt x="3830" y="7281"/>
                  </a:cubicBezTo>
                  <a:cubicBezTo>
                    <a:pt x="4008" y="7281"/>
                    <a:pt x="4133" y="7127"/>
                    <a:pt x="4245" y="6992"/>
                  </a:cubicBezTo>
                  <a:cubicBezTo>
                    <a:pt x="4271" y="6948"/>
                    <a:pt x="4315" y="6905"/>
                    <a:pt x="4358" y="6879"/>
                  </a:cubicBezTo>
                  <a:cubicBezTo>
                    <a:pt x="4401" y="6853"/>
                    <a:pt x="4453" y="6836"/>
                    <a:pt x="4514" y="6827"/>
                  </a:cubicBezTo>
                  <a:cubicBezTo>
                    <a:pt x="4601" y="6801"/>
                    <a:pt x="4661" y="6723"/>
                    <a:pt x="4661" y="6628"/>
                  </a:cubicBezTo>
                  <a:cubicBezTo>
                    <a:pt x="4661" y="6585"/>
                    <a:pt x="4652" y="6533"/>
                    <a:pt x="4635" y="6489"/>
                  </a:cubicBezTo>
                  <a:cubicBezTo>
                    <a:pt x="4635" y="6472"/>
                    <a:pt x="4626" y="6446"/>
                    <a:pt x="4626" y="6420"/>
                  </a:cubicBezTo>
                  <a:lnTo>
                    <a:pt x="4626" y="6394"/>
                  </a:lnTo>
                  <a:cubicBezTo>
                    <a:pt x="4631" y="6380"/>
                    <a:pt x="4636" y="6373"/>
                    <a:pt x="4638" y="6373"/>
                  </a:cubicBezTo>
                  <a:lnTo>
                    <a:pt x="4638" y="6373"/>
                  </a:lnTo>
                  <a:cubicBezTo>
                    <a:pt x="4639" y="6373"/>
                    <a:pt x="4639" y="6378"/>
                    <a:pt x="4635" y="6385"/>
                  </a:cubicBezTo>
                  <a:cubicBezTo>
                    <a:pt x="4652" y="6420"/>
                    <a:pt x="4678" y="6455"/>
                    <a:pt x="4704" y="6489"/>
                  </a:cubicBezTo>
                  <a:cubicBezTo>
                    <a:pt x="4730" y="6515"/>
                    <a:pt x="4774" y="6533"/>
                    <a:pt x="4808" y="6541"/>
                  </a:cubicBezTo>
                  <a:cubicBezTo>
                    <a:pt x="4830" y="6547"/>
                    <a:pt x="4851" y="6549"/>
                    <a:pt x="4872" y="6549"/>
                  </a:cubicBezTo>
                  <a:cubicBezTo>
                    <a:pt x="4937" y="6549"/>
                    <a:pt x="5000" y="6529"/>
                    <a:pt x="5066" y="6529"/>
                  </a:cubicBezTo>
                  <a:cubicBezTo>
                    <a:pt x="5081" y="6529"/>
                    <a:pt x="5096" y="6530"/>
                    <a:pt x="5112" y="6533"/>
                  </a:cubicBezTo>
                  <a:cubicBezTo>
                    <a:pt x="5216" y="6567"/>
                    <a:pt x="5302" y="6637"/>
                    <a:pt x="5363" y="6732"/>
                  </a:cubicBezTo>
                  <a:cubicBezTo>
                    <a:pt x="5363" y="6758"/>
                    <a:pt x="5380" y="6775"/>
                    <a:pt x="5406" y="6784"/>
                  </a:cubicBezTo>
                  <a:cubicBezTo>
                    <a:pt x="5796" y="6957"/>
                    <a:pt x="6273" y="6784"/>
                    <a:pt x="6619" y="7087"/>
                  </a:cubicBezTo>
                  <a:cubicBezTo>
                    <a:pt x="6966" y="7382"/>
                    <a:pt x="7243" y="7737"/>
                    <a:pt x="7442" y="8144"/>
                  </a:cubicBezTo>
                  <a:cubicBezTo>
                    <a:pt x="7511" y="8326"/>
                    <a:pt x="7624" y="8482"/>
                    <a:pt x="7771" y="8612"/>
                  </a:cubicBezTo>
                  <a:cubicBezTo>
                    <a:pt x="7841" y="8664"/>
                    <a:pt x="7927" y="8698"/>
                    <a:pt x="8014" y="8716"/>
                  </a:cubicBezTo>
                  <a:cubicBezTo>
                    <a:pt x="8021" y="8717"/>
                    <a:pt x="8030" y="8717"/>
                    <a:pt x="8039" y="8717"/>
                  </a:cubicBezTo>
                  <a:cubicBezTo>
                    <a:pt x="8081" y="8717"/>
                    <a:pt x="8135" y="8709"/>
                    <a:pt x="8184" y="8709"/>
                  </a:cubicBezTo>
                  <a:cubicBezTo>
                    <a:pt x="8229" y="8709"/>
                    <a:pt x="8269" y="8716"/>
                    <a:pt x="8291" y="8742"/>
                  </a:cubicBezTo>
                  <a:cubicBezTo>
                    <a:pt x="8352" y="8802"/>
                    <a:pt x="8334" y="8880"/>
                    <a:pt x="8412" y="8932"/>
                  </a:cubicBezTo>
                  <a:cubicBezTo>
                    <a:pt x="8482" y="8984"/>
                    <a:pt x="8620" y="8941"/>
                    <a:pt x="8672" y="9045"/>
                  </a:cubicBezTo>
                  <a:cubicBezTo>
                    <a:pt x="8698" y="9132"/>
                    <a:pt x="8707" y="9227"/>
                    <a:pt x="8690" y="9322"/>
                  </a:cubicBezTo>
                  <a:cubicBezTo>
                    <a:pt x="8672" y="9426"/>
                    <a:pt x="8698" y="9539"/>
                    <a:pt x="8750" y="9625"/>
                  </a:cubicBezTo>
                  <a:cubicBezTo>
                    <a:pt x="8854" y="9799"/>
                    <a:pt x="9019" y="9911"/>
                    <a:pt x="9123" y="10085"/>
                  </a:cubicBezTo>
                  <a:cubicBezTo>
                    <a:pt x="9166" y="10171"/>
                    <a:pt x="9201" y="10267"/>
                    <a:pt x="9227" y="10362"/>
                  </a:cubicBezTo>
                  <a:cubicBezTo>
                    <a:pt x="9235" y="10466"/>
                    <a:pt x="9261" y="10561"/>
                    <a:pt x="9313" y="10648"/>
                  </a:cubicBezTo>
                  <a:cubicBezTo>
                    <a:pt x="9426" y="10786"/>
                    <a:pt x="9660" y="10760"/>
                    <a:pt x="9807" y="10812"/>
                  </a:cubicBezTo>
                  <a:cubicBezTo>
                    <a:pt x="9946" y="10856"/>
                    <a:pt x="10154" y="11012"/>
                    <a:pt x="10041" y="11176"/>
                  </a:cubicBezTo>
                  <a:cubicBezTo>
                    <a:pt x="10015" y="11220"/>
                    <a:pt x="9980" y="11220"/>
                    <a:pt x="9954" y="11245"/>
                  </a:cubicBezTo>
                  <a:cubicBezTo>
                    <a:pt x="9928" y="11271"/>
                    <a:pt x="9920" y="11306"/>
                    <a:pt x="9920" y="11341"/>
                  </a:cubicBezTo>
                  <a:cubicBezTo>
                    <a:pt x="9911" y="11453"/>
                    <a:pt x="9920" y="11566"/>
                    <a:pt x="9946" y="11679"/>
                  </a:cubicBezTo>
                  <a:cubicBezTo>
                    <a:pt x="10006" y="11930"/>
                    <a:pt x="10032" y="12181"/>
                    <a:pt x="10024" y="12432"/>
                  </a:cubicBezTo>
                  <a:cubicBezTo>
                    <a:pt x="9998" y="12684"/>
                    <a:pt x="9954" y="12926"/>
                    <a:pt x="9920" y="13177"/>
                  </a:cubicBezTo>
                  <a:cubicBezTo>
                    <a:pt x="9902" y="13281"/>
                    <a:pt x="9894" y="13403"/>
                    <a:pt x="9877" y="13515"/>
                  </a:cubicBezTo>
                  <a:cubicBezTo>
                    <a:pt x="9851" y="13619"/>
                    <a:pt x="9833" y="13741"/>
                    <a:pt x="9842" y="13853"/>
                  </a:cubicBezTo>
                  <a:cubicBezTo>
                    <a:pt x="9877" y="14070"/>
                    <a:pt x="10110" y="14122"/>
                    <a:pt x="10180" y="14312"/>
                  </a:cubicBezTo>
                  <a:cubicBezTo>
                    <a:pt x="10214" y="14408"/>
                    <a:pt x="10214" y="14512"/>
                    <a:pt x="10258" y="14607"/>
                  </a:cubicBezTo>
                  <a:cubicBezTo>
                    <a:pt x="10301" y="14694"/>
                    <a:pt x="10370" y="14771"/>
                    <a:pt x="10457" y="14832"/>
                  </a:cubicBezTo>
                  <a:cubicBezTo>
                    <a:pt x="10613" y="14979"/>
                    <a:pt x="10570" y="15222"/>
                    <a:pt x="10691" y="15404"/>
                  </a:cubicBezTo>
                  <a:cubicBezTo>
                    <a:pt x="10734" y="15473"/>
                    <a:pt x="10803" y="15525"/>
                    <a:pt x="10881" y="15551"/>
                  </a:cubicBezTo>
                  <a:cubicBezTo>
                    <a:pt x="10908" y="15557"/>
                    <a:pt x="10934" y="15560"/>
                    <a:pt x="10960" y="15560"/>
                  </a:cubicBezTo>
                  <a:cubicBezTo>
                    <a:pt x="11033" y="15560"/>
                    <a:pt x="11105" y="15541"/>
                    <a:pt x="11179" y="15541"/>
                  </a:cubicBezTo>
                  <a:cubicBezTo>
                    <a:pt x="11190" y="15541"/>
                    <a:pt x="11200" y="15542"/>
                    <a:pt x="11211" y="15543"/>
                  </a:cubicBezTo>
                  <a:lnTo>
                    <a:pt x="11557" y="15958"/>
                  </a:lnTo>
                  <a:cubicBezTo>
                    <a:pt x="11652" y="16071"/>
                    <a:pt x="11826" y="16210"/>
                    <a:pt x="11834" y="16374"/>
                  </a:cubicBezTo>
                  <a:cubicBezTo>
                    <a:pt x="11834" y="16539"/>
                    <a:pt x="11826" y="16643"/>
                    <a:pt x="11912" y="16773"/>
                  </a:cubicBezTo>
                  <a:cubicBezTo>
                    <a:pt x="11973" y="16859"/>
                    <a:pt x="12146" y="17033"/>
                    <a:pt x="12042" y="17145"/>
                  </a:cubicBezTo>
                  <a:cubicBezTo>
                    <a:pt x="11999" y="17189"/>
                    <a:pt x="12016" y="17267"/>
                    <a:pt x="12077" y="17284"/>
                  </a:cubicBezTo>
                  <a:cubicBezTo>
                    <a:pt x="12363" y="17371"/>
                    <a:pt x="12597" y="17596"/>
                    <a:pt x="12709" y="17873"/>
                  </a:cubicBezTo>
                  <a:cubicBezTo>
                    <a:pt x="12744" y="18020"/>
                    <a:pt x="12805" y="18159"/>
                    <a:pt x="12891" y="18280"/>
                  </a:cubicBezTo>
                  <a:cubicBezTo>
                    <a:pt x="12962" y="18364"/>
                    <a:pt x="13066" y="18409"/>
                    <a:pt x="13172" y="18409"/>
                  </a:cubicBezTo>
                  <a:cubicBezTo>
                    <a:pt x="13197" y="18409"/>
                    <a:pt x="13222" y="18406"/>
                    <a:pt x="13247" y="18401"/>
                  </a:cubicBezTo>
                  <a:cubicBezTo>
                    <a:pt x="13299" y="18384"/>
                    <a:pt x="13325" y="18323"/>
                    <a:pt x="13290" y="18280"/>
                  </a:cubicBezTo>
                  <a:lnTo>
                    <a:pt x="12484" y="17180"/>
                  </a:lnTo>
                  <a:cubicBezTo>
                    <a:pt x="12354" y="17024"/>
                    <a:pt x="12242" y="16851"/>
                    <a:pt x="12138" y="16677"/>
                  </a:cubicBezTo>
                  <a:cubicBezTo>
                    <a:pt x="12060" y="16547"/>
                    <a:pt x="12016" y="16314"/>
                    <a:pt x="12172" y="16218"/>
                  </a:cubicBezTo>
                  <a:cubicBezTo>
                    <a:pt x="12441" y="16426"/>
                    <a:pt x="12571" y="16764"/>
                    <a:pt x="12727" y="17050"/>
                  </a:cubicBezTo>
                  <a:cubicBezTo>
                    <a:pt x="12917" y="17379"/>
                    <a:pt x="13160" y="17674"/>
                    <a:pt x="13437" y="17934"/>
                  </a:cubicBezTo>
                  <a:cubicBezTo>
                    <a:pt x="13584" y="18072"/>
                    <a:pt x="13714" y="18220"/>
                    <a:pt x="13827" y="18384"/>
                  </a:cubicBezTo>
                  <a:cubicBezTo>
                    <a:pt x="13888" y="18497"/>
                    <a:pt x="13862" y="18583"/>
                    <a:pt x="13853" y="18696"/>
                  </a:cubicBezTo>
                  <a:cubicBezTo>
                    <a:pt x="13853" y="18783"/>
                    <a:pt x="13862" y="18861"/>
                    <a:pt x="13888" y="18939"/>
                  </a:cubicBezTo>
                  <a:cubicBezTo>
                    <a:pt x="14018" y="19268"/>
                    <a:pt x="14364" y="19467"/>
                    <a:pt x="14641" y="19640"/>
                  </a:cubicBezTo>
                  <a:cubicBezTo>
                    <a:pt x="14971" y="19874"/>
                    <a:pt x="15334" y="20047"/>
                    <a:pt x="15724" y="20143"/>
                  </a:cubicBezTo>
                  <a:cubicBezTo>
                    <a:pt x="15843" y="20170"/>
                    <a:pt x="15963" y="20183"/>
                    <a:pt x="16082" y="20183"/>
                  </a:cubicBezTo>
                  <a:cubicBezTo>
                    <a:pt x="16153" y="20183"/>
                    <a:pt x="16225" y="20179"/>
                    <a:pt x="16296" y="20169"/>
                  </a:cubicBezTo>
                  <a:cubicBezTo>
                    <a:pt x="16405" y="20155"/>
                    <a:pt x="16514" y="20133"/>
                    <a:pt x="16620" y="20133"/>
                  </a:cubicBezTo>
                  <a:cubicBezTo>
                    <a:pt x="16708" y="20133"/>
                    <a:pt x="16794" y="20148"/>
                    <a:pt x="16877" y="20195"/>
                  </a:cubicBezTo>
                  <a:cubicBezTo>
                    <a:pt x="17128" y="20333"/>
                    <a:pt x="17292" y="20602"/>
                    <a:pt x="17570" y="20697"/>
                  </a:cubicBezTo>
                  <a:cubicBezTo>
                    <a:pt x="17630" y="20715"/>
                    <a:pt x="17691" y="20723"/>
                    <a:pt x="17760" y="20723"/>
                  </a:cubicBezTo>
                  <a:cubicBezTo>
                    <a:pt x="17786" y="20719"/>
                    <a:pt x="17810" y="20717"/>
                    <a:pt x="17834" y="20717"/>
                  </a:cubicBezTo>
                  <a:cubicBezTo>
                    <a:pt x="17858" y="20717"/>
                    <a:pt x="17881" y="20719"/>
                    <a:pt x="17907" y="20723"/>
                  </a:cubicBezTo>
                  <a:cubicBezTo>
                    <a:pt x="17968" y="20741"/>
                    <a:pt x="18011" y="20775"/>
                    <a:pt x="18055" y="20827"/>
                  </a:cubicBezTo>
                  <a:lnTo>
                    <a:pt x="18566" y="21295"/>
                  </a:lnTo>
                  <a:cubicBezTo>
                    <a:pt x="18730" y="21468"/>
                    <a:pt x="18904" y="21616"/>
                    <a:pt x="19086" y="21754"/>
                  </a:cubicBezTo>
                  <a:cubicBezTo>
                    <a:pt x="19164" y="21806"/>
                    <a:pt x="19259" y="21832"/>
                    <a:pt x="19354" y="21841"/>
                  </a:cubicBezTo>
                  <a:cubicBezTo>
                    <a:pt x="19406" y="21841"/>
                    <a:pt x="19450" y="21849"/>
                    <a:pt x="19502" y="21875"/>
                  </a:cubicBezTo>
                  <a:cubicBezTo>
                    <a:pt x="19536" y="21901"/>
                    <a:pt x="19562" y="21945"/>
                    <a:pt x="19588" y="21988"/>
                  </a:cubicBezTo>
                  <a:cubicBezTo>
                    <a:pt x="19635" y="22056"/>
                    <a:pt x="19708" y="22094"/>
                    <a:pt x="19775" y="22094"/>
                  </a:cubicBezTo>
                  <a:cubicBezTo>
                    <a:pt x="19847" y="22094"/>
                    <a:pt x="19912" y="22051"/>
                    <a:pt x="19935" y="21953"/>
                  </a:cubicBezTo>
                  <a:cubicBezTo>
                    <a:pt x="19961" y="21858"/>
                    <a:pt x="20004" y="21772"/>
                    <a:pt x="20108" y="21754"/>
                  </a:cubicBezTo>
                  <a:cubicBezTo>
                    <a:pt x="20124" y="21750"/>
                    <a:pt x="20140" y="21749"/>
                    <a:pt x="20156" y="21749"/>
                  </a:cubicBezTo>
                  <a:cubicBezTo>
                    <a:pt x="20251" y="21749"/>
                    <a:pt x="20337" y="21812"/>
                    <a:pt x="20359" y="21901"/>
                  </a:cubicBezTo>
                  <a:cubicBezTo>
                    <a:pt x="20371" y="21945"/>
                    <a:pt x="20406" y="21965"/>
                    <a:pt x="20441" y="21965"/>
                  </a:cubicBezTo>
                  <a:cubicBezTo>
                    <a:pt x="20483" y="21965"/>
                    <a:pt x="20524" y="21936"/>
                    <a:pt x="20524" y="21884"/>
                  </a:cubicBezTo>
                  <a:cubicBezTo>
                    <a:pt x="20517" y="21639"/>
                    <a:pt x="20298" y="21561"/>
                    <a:pt x="20091" y="21561"/>
                  </a:cubicBezTo>
                  <a:cubicBezTo>
                    <a:pt x="20027" y="21561"/>
                    <a:pt x="19964" y="21569"/>
                    <a:pt x="19909" y="21581"/>
                  </a:cubicBezTo>
                  <a:cubicBezTo>
                    <a:pt x="19839" y="21604"/>
                    <a:pt x="19766" y="21616"/>
                    <a:pt x="19692" y="21616"/>
                  </a:cubicBezTo>
                  <a:cubicBezTo>
                    <a:pt x="19655" y="21616"/>
                    <a:pt x="19617" y="21613"/>
                    <a:pt x="19579" y="21607"/>
                  </a:cubicBezTo>
                  <a:cubicBezTo>
                    <a:pt x="19502" y="21581"/>
                    <a:pt x="19424" y="21520"/>
                    <a:pt x="19380" y="21442"/>
                  </a:cubicBezTo>
                  <a:cubicBezTo>
                    <a:pt x="19294" y="21295"/>
                    <a:pt x="19224" y="21130"/>
                    <a:pt x="19181" y="20957"/>
                  </a:cubicBezTo>
                  <a:cubicBezTo>
                    <a:pt x="19155" y="20853"/>
                    <a:pt x="19155" y="20741"/>
                    <a:pt x="19190" y="20645"/>
                  </a:cubicBezTo>
                  <a:cubicBezTo>
                    <a:pt x="19224" y="20567"/>
                    <a:pt x="19242" y="20489"/>
                    <a:pt x="19250" y="20403"/>
                  </a:cubicBezTo>
                  <a:cubicBezTo>
                    <a:pt x="19233" y="20247"/>
                    <a:pt x="19094" y="20143"/>
                    <a:pt x="18956" y="20091"/>
                  </a:cubicBezTo>
                  <a:cubicBezTo>
                    <a:pt x="18836" y="20044"/>
                    <a:pt x="18712" y="20027"/>
                    <a:pt x="18587" y="20027"/>
                  </a:cubicBezTo>
                  <a:cubicBezTo>
                    <a:pt x="18386" y="20027"/>
                    <a:pt x="18183" y="20071"/>
                    <a:pt x="17985" y="20108"/>
                  </a:cubicBezTo>
                  <a:cubicBezTo>
                    <a:pt x="18046" y="19961"/>
                    <a:pt x="18098" y="19805"/>
                    <a:pt x="18159" y="19658"/>
                  </a:cubicBezTo>
                  <a:cubicBezTo>
                    <a:pt x="18228" y="19458"/>
                    <a:pt x="18315" y="19259"/>
                    <a:pt x="18375" y="19060"/>
                  </a:cubicBezTo>
                  <a:cubicBezTo>
                    <a:pt x="18436" y="18895"/>
                    <a:pt x="18375" y="18765"/>
                    <a:pt x="18202" y="18722"/>
                  </a:cubicBezTo>
                  <a:cubicBezTo>
                    <a:pt x="18119" y="18697"/>
                    <a:pt x="18031" y="18684"/>
                    <a:pt x="17944" y="18684"/>
                  </a:cubicBezTo>
                  <a:cubicBezTo>
                    <a:pt x="17849" y="18684"/>
                    <a:pt x="17755" y="18699"/>
                    <a:pt x="17665" y="18731"/>
                  </a:cubicBezTo>
                  <a:cubicBezTo>
                    <a:pt x="17518" y="18791"/>
                    <a:pt x="17422" y="18930"/>
                    <a:pt x="17414" y="19077"/>
                  </a:cubicBezTo>
                  <a:cubicBezTo>
                    <a:pt x="17414" y="19164"/>
                    <a:pt x="17448" y="19276"/>
                    <a:pt x="17353" y="19320"/>
                  </a:cubicBezTo>
                  <a:cubicBezTo>
                    <a:pt x="17266" y="19346"/>
                    <a:pt x="17171" y="19372"/>
                    <a:pt x="17076" y="19380"/>
                  </a:cubicBezTo>
                  <a:cubicBezTo>
                    <a:pt x="17016" y="19393"/>
                    <a:pt x="16955" y="19400"/>
                    <a:pt x="16895" y="19400"/>
                  </a:cubicBezTo>
                  <a:cubicBezTo>
                    <a:pt x="16754" y="19400"/>
                    <a:pt x="16616" y="19364"/>
                    <a:pt x="16495" y="19285"/>
                  </a:cubicBezTo>
                  <a:cubicBezTo>
                    <a:pt x="16374" y="19181"/>
                    <a:pt x="16279" y="19034"/>
                    <a:pt x="16227" y="18878"/>
                  </a:cubicBezTo>
                  <a:cubicBezTo>
                    <a:pt x="16166" y="18713"/>
                    <a:pt x="16114" y="18540"/>
                    <a:pt x="16079" y="18358"/>
                  </a:cubicBezTo>
                  <a:cubicBezTo>
                    <a:pt x="16053" y="18176"/>
                    <a:pt x="16053" y="17968"/>
                    <a:pt x="16201" y="17830"/>
                  </a:cubicBezTo>
                  <a:cubicBezTo>
                    <a:pt x="16244" y="17786"/>
                    <a:pt x="16218" y="17708"/>
                    <a:pt x="16157" y="17691"/>
                  </a:cubicBezTo>
                  <a:cubicBezTo>
                    <a:pt x="16071" y="17630"/>
                    <a:pt x="16036" y="17518"/>
                    <a:pt x="16079" y="17431"/>
                  </a:cubicBezTo>
                  <a:cubicBezTo>
                    <a:pt x="16131" y="17319"/>
                    <a:pt x="16218" y="17215"/>
                    <a:pt x="16313" y="17145"/>
                  </a:cubicBezTo>
                  <a:cubicBezTo>
                    <a:pt x="16417" y="17067"/>
                    <a:pt x="16513" y="16981"/>
                    <a:pt x="16617" y="16903"/>
                  </a:cubicBezTo>
                  <a:cubicBezTo>
                    <a:pt x="16669" y="16851"/>
                    <a:pt x="16729" y="16807"/>
                    <a:pt x="16790" y="16781"/>
                  </a:cubicBezTo>
                  <a:cubicBezTo>
                    <a:pt x="16822" y="16772"/>
                    <a:pt x="16855" y="16767"/>
                    <a:pt x="16887" y="16767"/>
                  </a:cubicBezTo>
                  <a:cubicBezTo>
                    <a:pt x="16940" y="16767"/>
                    <a:pt x="16992" y="16780"/>
                    <a:pt x="17041" y="16807"/>
                  </a:cubicBezTo>
                  <a:cubicBezTo>
                    <a:pt x="17203" y="16861"/>
                    <a:pt x="17373" y="16907"/>
                    <a:pt x="17543" y="16907"/>
                  </a:cubicBezTo>
                  <a:cubicBezTo>
                    <a:pt x="17619" y="16907"/>
                    <a:pt x="17694" y="16898"/>
                    <a:pt x="17769" y="16877"/>
                  </a:cubicBezTo>
                  <a:cubicBezTo>
                    <a:pt x="17935" y="16833"/>
                    <a:pt x="18094" y="16652"/>
                    <a:pt x="18268" y="16652"/>
                  </a:cubicBezTo>
                  <a:cubicBezTo>
                    <a:pt x="18303" y="16652"/>
                    <a:pt x="18339" y="16660"/>
                    <a:pt x="18375" y="16677"/>
                  </a:cubicBezTo>
                  <a:cubicBezTo>
                    <a:pt x="18519" y="16753"/>
                    <a:pt x="18637" y="16903"/>
                    <a:pt x="18811" y="16903"/>
                  </a:cubicBezTo>
                  <a:cubicBezTo>
                    <a:pt x="18816" y="16903"/>
                    <a:pt x="18821" y="16903"/>
                    <a:pt x="18826" y="16903"/>
                  </a:cubicBezTo>
                  <a:cubicBezTo>
                    <a:pt x="18869" y="16903"/>
                    <a:pt x="18912" y="16894"/>
                    <a:pt x="18947" y="16877"/>
                  </a:cubicBezTo>
                  <a:cubicBezTo>
                    <a:pt x="18973" y="16859"/>
                    <a:pt x="18999" y="16842"/>
                    <a:pt x="19025" y="16833"/>
                  </a:cubicBezTo>
                  <a:cubicBezTo>
                    <a:pt x="19041" y="16827"/>
                    <a:pt x="19055" y="16825"/>
                    <a:pt x="19066" y="16825"/>
                  </a:cubicBezTo>
                  <a:cubicBezTo>
                    <a:pt x="19103" y="16825"/>
                    <a:pt x="19120" y="16854"/>
                    <a:pt x="19146" y="16894"/>
                  </a:cubicBezTo>
                  <a:cubicBezTo>
                    <a:pt x="19207" y="16998"/>
                    <a:pt x="19250" y="17111"/>
                    <a:pt x="19276" y="17232"/>
                  </a:cubicBezTo>
                  <a:cubicBezTo>
                    <a:pt x="19337" y="17422"/>
                    <a:pt x="19380" y="17674"/>
                    <a:pt x="19545" y="17812"/>
                  </a:cubicBezTo>
                  <a:cubicBezTo>
                    <a:pt x="19600" y="17852"/>
                    <a:pt x="19668" y="17874"/>
                    <a:pt x="19731" y="17874"/>
                  </a:cubicBezTo>
                  <a:cubicBezTo>
                    <a:pt x="19835" y="17874"/>
                    <a:pt x="19926" y="17814"/>
                    <a:pt x="19926" y="17674"/>
                  </a:cubicBezTo>
                  <a:cubicBezTo>
                    <a:pt x="19909" y="17552"/>
                    <a:pt x="19865" y="17440"/>
                    <a:pt x="19805" y="17327"/>
                  </a:cubicBezTo>
                  <a:cubicBezTo>
                    <a:pt x="19761" y="17206"/>
                    <a:pt x="19727" y="17076"/>
                    <a:pt x="19701" y="16946"/>
                  </a:cubicBezTo>
                  <a:cubicBezTo>
                    <a:pt x="19631" y="16677"/>
                    <a:pt x="19683" y="16400"/>
                    <a:pt x="19831" y="16166"/>
                  </a:cubicBezTo>
                  <a:cubicBezTo>
                    <a:pt x="19848" y="16158"/>
                    <a:pt x="19848" y="16132"/>
                    <a:pt x="19848" y="16114"/>
                  </a:cubicBezTo>
                  <a:cubicBezTo>
                    <a:pt x="19900" y="16062"/>
                    <a:pt x="19969" y="16019"/>
                    <a:pt x="20039" y="15993"/>
                  </a:cubicBezTo>
                  <a:cubicBezTo>
                    <a:pt x="20108" y="15958"/>
                    <a:pt x="20169" y="15906"/>
                    <a:pt x="20212" y="15846"/>
                  </a:cubicBezTo>
                  <a:cubicBezTo>
                    <a:pt x="20264" y="15776"/>
                    <a:pt x="20290" y="15707"/>
                    <a:pt x="20299" y="15621"/>
                  </a:cubicBezTo>
                  <a:cubicBezTo>
                    <a:pt x="20307" y="15573"/>
                    <a:pt x="20331" y="15560"/>
                    <a:pt x="20363" y="15560"/>
                  </a:cubicBezTo>
                  <a:cubicBezTo>
                    <a:pt x="20400" y="15560"/>
                    <a:pt x="20447" y="15577"/>
                    <a:pt x="20489" y="15577"/>
                  </a:cubicBezTo>
                  <a:cubicBezTo>
                    <a:pt x="20499" y="15578"/>
                    <a:pt x="20509" y="15579"/>
                    <a:pt x="20518" y="15579"/>
                  </a:cubicBezTo>
                  <a:cubicBezTo>
                    <a:pt x="20662" y="15579"/>
                    <a:pt x="20731" y="15460"/>
                    <a:pt x="20844" y="15395"/>
                  </a:cubicBezTo>
                  <a:cubicBezTo>
                    <a:pt x="20914" y="15352"/>
                    <a:pt x="21009" y="15361"/>
                    <a:pt x="21070" y="15300"/>
                  </a:cubicBezTo>
                  <a:cubicBezTo>
                    <a:pt x="21096" y="15274"/>
                    <a:pt x="21113" y="15248"/>
                    <a:pt x="21122" y="15213"/>
                  </a:cubicBezTo>
                  <a:cubicBezTo>
                    <a:pt x="21165" y="15196"/>
                    <a:pt x="21182" y="15144"/>
                    <a:pt x="21156" y="15101"/>
                  </a:cubicBezTo>
                  <a:cubicBezTo>
                    <a:pt x="21087" y="14953"/>
                    <a:pt x="21018" y="14797"/>
                    <a:pt x="20957" y="14642"/>
                  </a:cubicBezTo>
                  <a:cubicBezTo>
                    <a:pt x="20922" y="14572"/>
                    <a:pt x="20896" y="14494"/>
                    <a:pt x="20862" y="14425"/>
                  </a:cubicBezTo>
                  <a:cubicBezTo>
                    <a:pt x="20836" y="14347"/>
                    <a:pt x="20775" y="14252"/>
                    <a:pt x="20853" y="14217"/>
                  </a:cubicBezTo>
                  <a:cubicBezTo>
                    <a:pt x="20931" y="14174"/>
                    <a:pt x="21026" y="14191"/>
                    <a:pt x="21113" y="14156"/>
                  </a:cubicBezTo>
                  <a:cubicBezTo>
                    <a:pt x="21208" y="14130"/>
                    <a:pt x="21269" y="14044"/>
                    <a:pt x="21278" y="13940"/>
                  </a:cubicBezTo>
                  <a:cubicBezTo>
                    <a:pt x="21278" y="13871"/>
                    <a:pt x="21260" y="13810"/>
                    <a:pt x="21329" y="13758"/>
                  </a:cubicBezTo>
                  <a:cubicBezTo>
                    <a:pt x="21390" y="13715"/>
                    <a:pt x="21451" y="13697"/>
                    <a:pt x="21520" y="13680"/>
                  </a:cubicBezTo>
                  <a:cubicBezTo>
                    <a:pt x="21693" y="13628"/>
                    <a:pt x="21867" y="13585"/>
                    <a:pt x="22031" y="13524"/>
                  </a:cubicBezTo>
                  <a:cubicBezTo>
                    <a:pt x="22135" y="13498"/>
                    <a:pt x="22196" y="13403"/>
                    <a:pt x="22187" y="13299"/>
                  </a:cubicBezTo>
                  <a:cubicBezTo>
                    <a:pt x="22187" y="13160"/>
                    <a:pt x="22222" y="13021"/>
                    <a:pt x="22308" y="12909"/>
                  </a:cubicBezTo>
                  <a:cubicBezTo>
                    <a:pt x="22482" y="12666"/>
                    <a:pt x="22768" y="12545"/>
                    <a:pt x="23028" y="12441"/>
                  </a:cubicBezTo>
                  <a:cubicBezTo>
                    <a:pt x="23114" y="12406"/>
                    <a:pt x="23201" y="12380"/>
                    <a:pt x="23287" y="12328"/>
                  </a:cubicBezTo>
                  <a:lnTo>
                    <a:pt x="23287" y="12328"/>
                  </a:lnTo>
                  <a:cubicBezTo>
                    <a:pt x="23244" y="12389"/>
                    <a:pt x="23192" y="12441"/>
                    <a:pt x="23131" y="12467"/>
                  </a:cubicBezTo>
                  <a:cubicBezTo>
                    <a:pt x="23019" y="12519"/>
                    <a:pt x="22941" y="12597"/>
                    <a:pt x="22993" y="12736"/>
                  </a:cubicBezTo>
                  <a:cubicBezTo>
                    <a:pt x="23031" y="12826"/>
                    <a:pt x="23088" y="12943"/>
                    <a:pt x="23188" y="12943"/>
                  </a:cubicBezTo>
                  <a:cubicBezTo>
                    <a:pt x="23203" y="12943"/>
                    <a:pt x="23219" y="12940"/>
                    <a:pt x="23235" y="12935"/>
                  </a:cubicBezTo>
                  <a:cubicBezTo>
                    <a:pt x="23305" y="12918"/>
                    <a:pt x="23365" y="12883"/>
                    <a:pt x="23417" y="12831"/>
                  </a:cubicBezTo>
                  <a:cubicBezTo>
                    <a:pt x="23487" y="12770"/>
                    <a:pt x="23521" y="12684"/>
                    <a:pt x="23591" y="12632"/>
                  </a:cubicBezTo>
                  <a:cubicBezTo>
                    <a:pt x="23695" y="12545"/>
                    <a:pt x="24396" y="12354"/>
                    <a:pt x="24154" y="12129"/>
                  </a:cubicBezTo>
                  <a:cubicBezTo>
                    <a:pt x="24125" y="12106"/>
                    <a:pt x="24088" y="12095"/>
                    <a:pt x="24054" y="12095"/>
                  </a:cubicBezTo>
                  <a:cubicBezTo>
                    <a:pt x="24037" y="12095"/>
                    <a:pt x="24021" y="12097"/>
                    <a:pt x="24006" y="12103"/>
                  </a:cubicBezTo>
                  <a:cubicBezTo>
                    <a:pt x="23954" y="12117"/>
                    <a:pt x="23902" y="12124"/>
                    <a:pt x="23851" y="12124"/>
                  </a:cubicBezTo>
                  <a:cubicBezTo>
                    <a:pt x="23809" y="12124"/>
                    <a:pt x="23768" y="12120"/>
                    <a:pt x="23729" y="12112"/>
                  </a:cubicBezTo>
                  <a:cubicBezTo>
                    <a:pt x="23660" y="12086"/>
                    <a:pt x="23608" y="12034"/>
                    <a:pt x="23539" y="12008"/>
                  </a:cubicBezTo>
                  <a:cubicBezTo>
                    <a:pt x="23504" y="11999"/>
                    <a:pt x="23478" y="11999"/>
                    <a:pt x="23443" y="11999"/>
                  </a:cubicBezTo>
                  <a:cubicBezTo>
                    <a:pt x="23443" y="11982"/>
                    <a:pt x="23443" y="11965"/>
                    <a:pt x="23443" y="11947"/>
                  </a:cubicBezTo>
                  <a:cubicBezTo>
                    <a:pt x="23461" y="11852"/>
                    <a:pt x="23504" y="11765"/>
                    <a:pt x="23426" y="11670"/>
                  </a:cubicBezTo>
                  <a:cubicBezTo>
                    <a:pt x="23400" y="11644"/>
                    <a:pt x="23322" y="11609"/>
                    <a:pt x="23313" y="11566"/>
                  </a:cubicBezTo>
                  <a:cubicBezTo>
                    <a:pt x="23296" y="11497"/>
                    <a:pt x="23409" y="11427"/>
                    <a:pt x="23452" y="11393"/>
                  </a:cubicBezTo>
                  <a:cubicBezTo>
                    <a:pt x="23643" y="11245"/>
                    <a:pt x="23634" y="11012"/>
                    <a:pt x="23417" y="10899"/>
                  </a:cubicBezTo>
                  <a:cubicBezTo>
                    <a:pt x="23338" y="10855"/>
                    <a:pt x="23259" y="10837"/>
                    <a:pt x="23181" y="10837"/>
                  </a:cubicBezTo>
                  <a:cubicBezTo>
                    <a:pt x="23010" y="10837"/>
                    <a:pt x="22844" y="10925"/>
                    <a:pt x="22690" y="11038"/>
                  </a:cubicBezTo>
                  <a:cubicBezTo>
                    <a:pt x="22759" y="10960"/>
                    <a:pt x="22828" y="10890"/>
                    <a:pt x="22898" y="10821"/>
                  </a:cubicBezTo>
                  <a:cubicBezTo>
                    <a:pt x="23004" y="10715"/>
                    <a:pt x="23125" y="10684"/>
                    <a:pt x="23252" y="10684"/>
                  </a:cubicBezTo>
                  <a:cubicBezTo>
                    <a:pt x="23422" y="10684"/>
                    <a:pt x="23603" y="10738"/>
                    <a:pt x="23775" y="10738"/>
                  </a:cubicBezTo>
                  <a:cubicBezTo>
                    <a:pt x="23800" y="10738"/>
                    <a:pt x="23826" y="10737"/>
                    <a:pt x="23851" y="10734"/>
                  </a:cubicBezTo>
                  <a:cubicBezTo>
                    <a:pt x="24180" y="10700"/>
                    <a:pt x="24414" y="10492"/>
                    <a:pt x="24700" y="10396"/>
                  </a:cubicBezTo>
                  <a:cubicBezTo>
                    <a:pt x="24847" y="10362"/>
                    <a:pt x="24994" y="10319"/>
                    <a:pt x="25133" y="10267"/>
                  </a:cubicBezTo>
                  <a:cubicBezTo>
                    <a:pt x="25505" y="10059"/>
                    <a:pt x="25514" y="9513"/>
                    <a:pt x="25150" y="9296"/>
                  </a:cubicBezTo>
                  <a:cubicBezTo>
                    <a:pt x="25202" y="9201"/>
                    <a:pt x="25228" y="9088"/>
                    <a:pt x="25228" y="8976"/>
                  </a:cubicBezTo>
                  <a:cubicBezTo>
                    <a:pt x="25228" y="8924"/>
                    <a:pt x="25185" y="8889"/>
                    <a:pt x="25141" y="8889"/>
                  </a:cubicBezTo>
                  <a:cubicBezTo>
                    <a:pt x="24925" y="8872"/>
                    <a:pt x="24726" y="8681"/>
                    <a:pt x="24561" y="8560"/>
                  </a:cubicBezTo>
                  <a:lnTo>
                    <a:pt x="24110" y="8257"/>
                  </a:lnTo>
                  <a:cubicBezTo>
                    <a:pt x="24162" y="8222"/>
                    <a:pt x="24197" y="8161"/>
                    <a:pt x="24214" y="8101"/>
                  </a:cubicBezTo>
                  <a:cubicBezTo>
                    <a:pt x="24266" y="7927"/>
                    <a:pt x="24171" y="7754"/>
                    <a:pt x="24093" y="7607"/>
                  </a:cubicBezTo>
                  <a:cubicBezTo>
                    <a:pt x="23920" y="7269"/>
                    <a:pt x="23721" y="6948"/>
                    <a:pt x="23487" y="6645"/>
                  </a:cubicBezTo>
                  <a:cubicBezTo>
                    <a:pt x="23469" y="6631"/>
                    <a:pt x="23447" y="6624"/>
                    <a:pt x="23427" y="6624"/>
                  </a:cubicBezTo>
                  <a:cubicBezTo>
                    <a:pt x="23399" y="6624"/>
                    <a:pt x="23372" y="6637"/>
                    <a:pt x="23357" y="6663"/>
                  </a:cubicBezTo>
                  <a:lnTo>
                    <a:pt x="23028" y="7243"/>
                  </a:lnTo>
                  <a:lnTo>
                    <a:pt x="22863" y="7538"/>
                  </a:lnTo>
                  <a:cubicBezTo>
                    <a:pt x="22838" y="7575"/>
                    <a:pt x="22831" y="7603"/>
                    <a:pt x="22803" y="7603"/>
                  </a:cubicBezTo>
                  <a:cubicBezTo>
                    <a:pt x="22792" y="7603"/>
                    <a:pt x="22778" y="7599"/>
                    <a:pt x="22759" y="7590"/>
                  </a:cubicBezTo>
                  <a:cubicBezTo>
                    <a:pt x="22724" y="7555"/>
                    <a:pt x="22698" y="7520"/>
                    <a:pt x="22672" y="7477"/>
                  </a:cubicBezTo>
                  <a:cubicBezTo>
                    <a:pt x="22456" y="7156"/>
                    <a:pt x="22213" y="6775"/>
                    <a:pt x="22326" y="6377"/>
                  </a:cubicBezTo>
                  <a:cubicBezTo>
                    <a:pt x="22341" y="6315"/>
                    <a:pt x="22296" y="6261"/>
                    <a:pt x="22237" y="6261"/>
                  </a:cubicBezTo>
                  <a:cubicBezTo>
                    <a:pt x="22229" y="6261"/>
                    <a:pt x="22221" y="6262"/>
                    <a:pt x="22213" y="6264"/>
                  </a:cubicBezTo>
                  <a:cubicBezTo>
                    <a:pt x="22195" y="6268"/>
                    <a:pt x="22178" y="6269"/>
                    <a:pt x="22161" y="6269"/>
                  </a:cubicBezTo>
                  <a:cubicBezTo>
                    <a:pt x="21974" y="6269"/>
                    <a:pt x="21850" y="6061"/>
                    <a:pt x="21763" y="5926"/>
                  </a:cubicBezTo>
                  <a:cubicBezTo>
                    <a:pt x="21685" y="5796"/>
                    <a:pt x="21572" y="5606"/>
                    <a:pt x="21407" y="5588"/>
                  </a:cubicBezTo>
                  <a:cubicBezTo>
                    <a:pt x="21399" y="5587"/>
                    <a:pt x="21390" y="5587"/>
                    <a:pt x="21382" y="5587"/>
                  </a:cubicBezTo>
                  <a:cubicBezTo>
                    <a:pt x="21225" y="5587"/>
                    <a:pt x="21140" y="5737"/>
                    <a:pt x="20992" y="5762"/>
                  </a:cubicBezTo>
                  <a:cubicBezTo>
                    <a:pt x="20967" y="5766"/>
                    <a:pt x="20942" y="5767"/>
                    <a:pt x="20917" y="5767"/>
                  </a:cubicBezTo>
                  <a:cubicBezTo>
                    <a:pt x="20776" y="5767"/>
                    <a:pt x="20639" y="5706"/>
                    <a:pt x="20558" y="5588"/>
                  </a:cubicBezTo>
                  <a:cubicBezTo>
                    <a:pt x="20542" y="5570"/>
                    <a:pt x="20524" y="5562"/>
                    <a:pt x="20505" y="5562"/>
                  </a:cubicBezTo>
                  <a:cubicBezTo>
                    <a:pt x="20465" y="5562"/>
                    <a:pt x="20426" y="5601"/>
                    <a:pt x="20420" y="5649"/>
                  </a:cubicBezTo>
                  <a:cubicBezTo>
                    <a:pt x="20385" y="5649"/>
                    <a:pt x="20359" y="5675"/>
                    <a:pt x="20359" y="5710"/>
                  </a:cubicBezTo>
                  <a:cubicBezTo>
                    <a:pt x="20333" y="5909"/>
                    <a:pt x="20333" y="6117"/>
                    <a:pt x="20368" y="6325"/>
                  </a:cubicBezTo>
                  <a:cubicBezTo>
                    <a:pt x="20325" y="6342"/>
                    <a:pt x="20281" y="6368"/>
                    <a:pt x="20247" y="6403"/>
                  </a:cubicBezTo>
                  <a:cubicBezTo>
                    <a:pt x="20221" y="6429"/>
                    <a:pt x="20221" y="6472"/>
                    <a:pt x="20238" y="6507"/>
                  </a:cubicBezTo>
                  <a:cubicBezTo>
                    <a:pt x="20299" y="6619"/>
                    <a:pt x="20524" y="6611"/>
                    <a:pt x="20489" y="6758"/>
                  </a:cubicBezTo>
                  <a:cubicBezTo>
                    <a:pt x="20454" y="6914"/>
                    <a:pt x="20290" y="7000"/>
                    <a:pt x="20212" y="7122"/>
                  </a:cubicBezTo>
                  <a:cubicBezTo>
                    <a:pt x="20004" y="7451"/>
                    <a:pt x="20402" y="7650"/>
                    <a:pt x="20576" y="7867"/>
                  </a:cubicBezTo>
                  <a:cubicBezTo>
                    <a:pt x="20758" y="8118"/>
                    <a:pt x="20827" y="8569"/>
                    <a:pt x="20480" y="8733"/>
                  </a:cubicBezTo>
                  <a:cubicBezTo>
                    <a:pt x="20359" y="8785"/>
                    <a:pt x="20212" y="8768"/>
                    <a:pt x="20091" y="8837"/>
                  </a:cubicBezTo>
                  <a:cubicBezTo>
                    <a:pt x="19978" y="8906"/>
                    <a:pt x="19935" y="9062"/>
                    <a:pt x="20004" y="9175"/>
                  </a:cubicBezTo>
                  <a:cubicBezTo>
                    <a:pt x="20056" y="9253"/>
                    <a:pt x="20099" y="9340"/>
                    <a:pt x="20134" y="9418"/>
                  </a:cubicBezTo>
                  <a:cubicBezTo>
                    <a:pt x="20212" y="9660"/>
                    <a:pt x="20177" y="9920"/>
                    <a:pt x="20030" y="10128"/>
                  </a:cubicBezTo>
                  <a:cubicBezTo>
                    <a:pt x="19969" y="10059"/>
                    <a:pt x="19900" y="10015"/>
                    <a:pt x="19822" y="9972"/>
                  </a:cubicBezTo>
                  <a:cubicBezTo>
                    <a:pt x="19701" y="9920"/>
                    <a:pt x="19527" y="9937"/>
                    <a:pt x="19441" y="9833"/>
                  </a:cubicBezTo>
                  <a:cubicBezTo>
                    <a:pt x="19233" y="9599"/>
                    <a:pt x="19441" y="9236"/>
                    <a:pt x="19415" y="8976"/>
                  </a:cubicBezTo>
                  <a:cubicBezTo>
                    <a:pt x="19415" y="8863"/>
                    <a:pt x="19363" y="8750"/>
                    <a:pt x="19276" y="8681"/>
                  </a:cubicBezTo>
                  <a:cubicBezTo>
                    <a:pt x="19222" y="8638"/>
                    <a:pt x="19160" y="8632"/>
                    <a:pt x="19097" y="8632"/>
                  </a:cubicBezTo>
                  <a:cubicBezTo>
                    <a:pt x="19072" y="8632"/>
                    <a:pt x="19047" y="8633"/>
                    <a:pt x="19022" y="8633"/>
                  </a:cubicBezTo>
                  <a:cubicBezTo>
                    <a:pt x="18970" y="8633"/>
                    <a:pt x="18918" y="8629"/>
                    <a:pt x="18869" y="8603"/>
                  </a:cubicBezTo>
                  <a:cubicBezTo>
                    <a:pt x="18704" y="8525"/>
                    <a:pt x="18557" y="8421"/>
                    <a:pt x="18401" y="8335"/>
                  </a:cubicBezTo>
                  <a:lnTo>
                    <a:pt x="17933" y="8057"/>
                  </a:lnTo>
                  <a:cubicBezTo>
                    <a:pt x="17825" y="7988"/>
                    <a:pt x="17683" y="7870"/>
                    <a:pt x="17548" y="7870"/>
                  </a:cubicBezTo>
                  <a:cubicBezTo>
                    <a:pt x="17532" y="7870"/>
                    <a:pt x="17516" y="7872"/>
                    <a:pt x="17500" y="7875"/>
                  </a:cubicBezTo>
                  <a:cubicBezTo>
                    <a:pt x="17431" y="7893"/>
                    <a:pt x="17396" y="7945"/>
                    <a:pt x="17344" y="7988"/>
                  </a:cubicBezTo>
                  <a:cubicBezTo>
                    <a:pt x="17316" y="8012"/>
                    <a:pt x="17277" y="8025"/>
                    <a:pt x="17237" y="8025"/>
                  </a:cubicBezTo>
                  <a:cubicBezTo>
                    <a:pt x="17205" y="8025"/>
                    <a:pt x="17172" y="8016"/>
                    <a:pt x="17145" y="7997"/>
                  </a:cubicBezTo>
                  <a:cubicBezTo>
                    <a:pt x="17119" y="7728"/>
                    <a:pt x="17050" y="7460"/>
                    <a:pt x="16920" y="7226"/>
                  </a:cubicBezTo>
                  <a:cubicBezTo>
                    <a:pt x="16905" y="7196"/>
                    <a:pt x="16876" y="7181"/>
                    <a:pt x="16848" y="7181"/>
                  </a:cubicBezTo>
                  <a:cubicBezTo>
                    <a:pt x="16826" y="7181"/>
                    <a:pt x="16805" y="7190"/>
                    <a:pt x="16790" y="7208"/>
                  </a:cubicBezTo>
                  <a:cubicBezTo>
                    <a:pt x="16738" y="7243"/>
                    <a:pt x="16686" y="7269"/>
                    <a:pt x="16625" y="7278"/>
                  </a:cubicBezTo>
                  <a:cubicBezTo>
                    <a:pt x="16660" y="7026"/>
                    <a:pt x="16712" y="6784"/>
                    <a:pt x="16773" y="6533"/>
                  </a:cubicBezTo>
                  <a:cubicBezTo>
                    <a:pt x="16807" y="6403"/>
                    <a:pt x="16842" y="6273"/>
                    <a:pt x="16877" y="6143"/>
                  </a:cubicBezTo>
                  <a:cubicBezTo>
                    <a:pt x="16902" y="6021"/>
                    <a:pt x="16946" y="5900"/>
                    <a:pt x="16998" y="5796"/>
                  </a:cubicBezTo>
                  <a:cubicBezTo>
                    <a:pt x="17067" y="5675"/>
                    <a:pt x="17162" y="5701"/>
                    <a:pt x="17275" y="5675"/>
                  </a:cubicBezTo>
                  <a:cubicBezTo>
                    <a:pt x="17370" y="5658"/>
                    <a:pt x="17440" y="5597"/>
                    <a:pt x="17474" y="5510"/>
                  </a:cubicBezTo>
                  <a:cubicBezTo>
                    <a:pt x="17509" y="5372"/>
                    <a:pt x="17448" y="5224"/>
                    <a:pt x="17336" y="5146"/>
                  </a:cubicBezTo>
                  <a:cubicBezTo>
                    <a:pt x="17708" y="5008"/>
                    <a:pt x="18003" y="4713"/>
                    <a:pt x="18159" y="4341"/>
                  </a:cubicBezTo>
                  <a:cubicBezTo>
                    <a:pt x="18202" y="4237"/>
                    <a:pt x="18228" y="4124"/>
                    <a:pt x="18245" y="4012"/>
                  </a:cubicBezTo>
                  <a:cubicBezTo>
                    <a:pt x="18254" y="3960"/>
                    <a:pt x="18245" y="3873"/>
                    <a:pt x="18280" y="3830"/>
                  </a:cubicBezTo>
                  <a:cubicBezTo>
                    <a:pt x="18315" y="3795"/>
                    <a:pt x="18358" y="3769"/>
                    <a:pt x="18410" y="3752"/>
                  </a:cubicBezTo>
                  <a:cubicBezTo>
                    <a:pt x="18505" y="3726"/>
                    <a:pt x="18583" y="3674"/>
                    <a:pt x="18644" y="3604"/>
                  </a:cubicBezTo>
                  <a:cubicBezTo>
                    <a:pt x="18678" y="3552"/>
                    <a:pt x="18704" y="3492"/>
                    <a:pt x="18713" y="3431"/>
                  </a:cubicBezTo>
                  <a:cubicBezTo>
                    <a:pt x="18713" y="3422"/>
                    <a:pt x="18748" y="3327"/>
                    <a:pt x="18774" y="3310"/>
                  </a:cubicBezTo>
                  <a:cubicBezTo>
                    <a:pt x="18780" y="3500"/>
                    <a:pt x="18954" y="3621"/>
                    <a:pt x="19134" y="3621"/>
                  </a:cubicBezTo>
                  <a:cubicBezTo>
                    <a:pt x="19201" y="3621"/>
                    <a:pt x="19268" y="3605"/>
                    <a:pt x="19328" y="3570"/>
                  </a:cubicBezTo>
                  <a:cubicBezTo>
                    <a:pt x="19614" y="3396"/>
                    <a:pt x="19727" y="3050"/>
                    <a:pt x="19597" y="2747"/>
                  </a:cubicBezTo>
                  <a:cubicBezTo>
                    <a:pt x="19545" y="2625"/>
                    <a:pt x="19372" y="2452"/>
                    <a:pt x="19467" y="2314"/>
                  </a:cubicBezTo>
                  <a:cubicBezTo>
                    <a:pt x="19536" y="2201"/>
                    <a:pt x="19657" y="2140"/>
                    <a:pt x="19623" y="1984"/>
                  </a:cubicBezTo>
                  <a:cubicBezTo>
                    <a:pt x="19571" y="1854"/>
                    <a:pt x="19467" y="1750"/>
                    <a:pt x="19337" y="1698"/>
                  </a:cubicBezTo>
                  <a:cubicBezTo>
                    <a:pt x="19164" y="1612"/>
                    <a:pt x="18982" y="1525"/>
                    <a:pt x="18800" y="1439"/>
                  </a:cubicBezTo>
                  <a:cubicBezTo>
                    <a:pt x="18785" y="1430"/>
                    <a:pt x="18770" y="1426"/>
                    <a:pt x="18755" y="1426"/>
                  </a:cubicBezTo>
                  <a:cubicBezTo>
                    <a:pt x="18725" y="1426"/>
                    <a:pt x="18696" y="1441"/>
                    <a:pt x="18678" y="1465"/>
                  </a:cubicBezTo>
                  <a:cubicBezTo>
                    <a:pt x="18549" y="1681"/>
                    <a:pt x="18713" y="1898"/>
                    <a:pt x="18713" y="2123"/>
                  </a:cubicBezTo>
                  <a:cubicBezTo>
                    <a:pt x="18713" y="2270"/>
                    <a:pt x="18609" y="2400"/>
                    <a:pt x="18540" y="2521"/>
                  </a:cubicBezTo>
                  <a:lnTo>
                    <a:pt x="18341" y="2885"/>
                  </a:lnTo>
                  <a:cubicBezTo>
                    <a:pt x="18185" y="2799"/>
                    <a:pt x="18237" y="2513"/>
                    <a:pt x="18237" y="2366"/>
                  </a:cubicBezTo>
                  <a:cubicBezTo>
                    <a:pt x="18228" y="2166"/>
                    <a:pt x="18167" y="1950"/>
                    <a:pt x="17951" y="1889"/>
                  </a:cubicBezTo>
                  <a:cubicBezTo>
                    <a:pt x="17945" y="1888"/>
                    <a:pt x="17938" y="1887"/>
                    <a:pt x="17932" y="1887"/>
                  </a:cubicBezTo>
                  <a:cubicBezTo>
                    <a:pt x="17904" y="1887"/>
                    <a:pt x="17877" y="1902"/>
                    <a:pt x="17855" y="1924"/>
                  </a:cubicBezTo>
                  <a:lnTo>
                    <a:pt x="17691" y="2166"/>
                  </a:lnTo>
                  <a:cubicBezTo>
                    <a:pt x="17648" y="1932"/>
                    <a:pt x="17526" y="1724"/>
                    <a:pt x="17344" y="1577"/>
                  </a:cubicBezTo>
                  <a:cubicBezTo>
                    <a:pt x="17466" y="1413"/>
                    <a:pt x="17318" y="1127"/>
                    <a:pt x="17249" y="962"/>
                  </a:cubicBezTo>
                  <a:cubicBezTo>
                    <a:pt x="17093" y="642"/>
                    <a:pt x="16902" y="330"/>
                    <a:pt x="16686" y="44"/>
                  </a:cubicBezTo>
                  <a:cubicBezTo>
                    <a:pt x="16674" y="14"/>
                    <a:pt x="16646" y="1"/>
                    <a:pt x="166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5"/>
            <p:cNvSpPr/>
            <p:nvPr/>
          </p:nvSpPr>
          <p:spPr>
            <a:xfrm>
              <a:off x="-3827347" y="539497"/>
              <a:ext cx="773807" cy="1125099"/>
            </a:xfrm>
            <a:custGeom>
              <a:avLst/>
              <a:gdLst/>
              <a:ahLst/>
              <a:cxnLst/>
              <a:rect l="l" t="t" r="r" b="b"/>
              <a:pathLst>
                <a:path w="14010" h="20373" extrusionOk="0">
                  <a:moveTo>
                    <a:pt x="9489" y="1"/>
                  </a:moveTo>
                  <a:cubicBezTo>
                    <a:pt x="9446" y="1"/>
                    <a:pt x="9409" y="40"/>
                    <a:pt x="9409" y="91"/>
                  </a:cubicBezTo>
                  <a:lnTo>
                    <a:pt x="8595" y="100"/>
                  </a:lnTo>
                  <a:cubicBezTo>
                    <a:pt x="8535" y="100"/>
                    <a:pt x="8473" y="98"/>
                    <a:pt x="8409" y="98"/>
                  </a:cubicBezTo>
                  <a:cubicBezTo>
                    <a:pt x="8238" y="98"/>
                    <a:pt x="8060" y="112"/>
                    <a:pt x="7927" y="212"/>
                  </a:cubicBezTo>
                  <a:cubicBezTo>
                    <a:pt x="7858" y="264"/>
                    <a:pt x="7815" y="334"/>
                    <a:pt x="7806" y="420"/>
                  </a:cubicBezTo>
                  <a:cubicBezTo>
                    <a:pt x="7806" y="542"/>
                    <a:pt x="7893" y="620"/>
                    <a:pt x="7910" y="732"/>
                  </a:cubicBezTo>
                  <a:cubicBezTo>
                    <a:pt x="7927" y="854"/>
                    <a:pt x="7849" y="975"/>
                    <a:pt x="7737" y="1001"/>
                  </a:cubicBezTo>
                  <a:cubicBezTo>
                    <a:pt x="7726" y="1002"/>
                    <a:pt x="7715" y="1003"/>
                    <a:pt x="7704" y="1003"/>
                  </a:cubicBezTo>
                  <a:cubicBezTo>
                    <a:pt x="7580" y="1003"/>
                    <a:pt x="7476" y="913"/>
                    <a:pt x="7460" y="793"/>
                  </a:cubicBezTo>
                  <a:cubicBezTo>
                    <a:pt x="7460" y="743"/>
                    <a:pt x="7424" y="710"/>
                    <a:pt x="7383" y="710"/>
                  </a:cubicBezTo>
                  <a:cubicBezTo>
                    <a:pt x="7374" y="710"/>
                    <a:pt x="7365" y="712"/>
                    <a:pt x="7356" y="715"/>
                  </a:cubicBezTo>
                  <a:cubicBezTo>
                    <a:pt x="6896" y="819"/>
                    <a:pt x="6455" y="940"/>
                    <a:pt x="6004" y="1079"/>
                  </a:cubicBezTo>
                  <a:cubicBezTo>
                    <a:pt x="5952" y="1096"/>
                    <a:pt x="5926" y="1157"/>
                    <a:pt x="5952" y="1200"/>
                  </a:cubicBezTo>
                  <a:cubicBezTo>
                    <a:pt x="6074" y="1383"/>
                    <a:pt x="6276" y="1418"/>
                    <a:pt x="6477" y="1418"/>
                  </a:cubicBezTo>
                  <a:cubicBezTo>
                    <a:pt x="6504" y="1418"/>
                    <a:pt x="6531" y="1418"/>
                    <a:pt x="6559" y="1417"/>
                  </a:cubicBezTo>
                  <a:cubicBezTo>
                    <a:pt x="6608" y="1414"/>
                    <a:pt x="6677" y="1408"/>
                    <a:pt x="6751" y="1408"/>
                  </a:cubicBezTo>
                  <a:cubicBezTo>
                    <a:pt x="6898" y="1408"/>
                    <a:pt x="7064" y="1431"/>
                    <a:pt x="7122" y="1547"/>
                  </a:cubicBezTo>
                  <a:cubicBezTo>
                    <a:pt x="7035" y="1561"/>
                    <a:pt x="6947" y="1568"/>
                    <a:pt x="6858" y="1568"/>
                  </a:cubicBezTo>
                  <a:cubicBezTo>
                    <a:pt x="6735" y="1568"/>
                    <a:pt x="6610" y="1554"/>
                    <a:pt x="6489" y="1529"/>
                  </a:cubicBezTo>
                  <a:cubicBezTo>
                    <a:pt x="6482" y="1527"/>
                    <a:pt x="6475" y="1526"/>
                    <a:pt x="6468" y="1526"/>
                  </a:cubicBezTo>
                  <a:cubicBezTo>
                    <a:pt x="6414" y="1526"/>
                    <a:pt x="6362" y="1581"/>
                    <a:pt x="6385" y="1642"/>
                  </a:cubicBezTo>
                  <a:cubicBezTo>
                    <a:pt x="6472" y="2110"/>
                    <a:pt x="6420" y="2595"/>
                    <a:pt x="6238" y="3028"/>
                  </a:cubicBezTo>
                  <a:cubicBezTo>
                    <a:pt x="5961" y="2595"/>
                    <a:pt x="5519" y="2292"/>
                    <a:pt x="5017" y="2205"/>
                  </a:cubicBezTo>
                  <a:cubicBezTo>
                    <a:pt x="5006" y="2203"/>
                    <a:pt x="4997" y="2202"/>
                    <a:pt x="4987" y="2202"/>
                  </a:cubicBezTo>
                  <a:cubicBezTo>
                    <a:pt x="4957" y="2202"/>
                    <a:pt x="4932" y="2213"/>
                    <a:pt x="4913" y="2240"/>
                  </a:cubicBezTo>
                  <a:cubicBezTo>
                    <a:pt x="4783" y="2482"/>
                    <a:pt x="4835" y="2777"/>
                    <a:pt x="5043" y="2959"/>
                  </a:cubicBezTo>
                  <a:cubicBezTo>
                    <a:pt x="4982" y="3004"/>
                    <a:pt x="4915" y="3030"/>
                    <a:pt x="4841" y="3030"/>
                  </a:cubicBezTo>
                  <a:cubicBezTo>
                    <a:pt x="4830" y="3030"/>
                    <a:pt x="4820" y="3029"/>
                    <a:pt x="4809" y="3028"/>
                  </a:cubicBezTo>
                  <a:cubicBezTo>
                    <a:pt x="4809" y="2898"/>
                    <a:pt x="4739" y="2785"/>
                    <a:pt x="4635" y="2716"/>
                  </a:cubicBezTo>
                  <a:cubicBezTo>
                    <a:pt x="4549" y="2656"/>
                    <a:pt x="4124" y="2534"/>
                    <a:pt x="4228" y="2370"/>
                  </a:cubicBezTo>
                  <a:cubicBezTo>
                    <a:pt x="4266" y="2306"/>
                    <a:pt x="4215" y="2251"/>
                    <a:pt x="4158" y="2251"/>
                  </a:cubicBezTo>
                  <a:cubicBezTo>
                    <a:pt x="4138" y="2251"/>
                    <a:pt x="4116" y="2258"/>
                    <a:pt x="4098" y="2274"/>
                  </a:cubicBezTo>
                  <a:cubicBezTo>
                    <a:pt x="3786" y="2517"/>
                    <a:pt x="3448" y="2707"/>
                    <a:pt x="3076" y="2837"/>
                  </a:cubicBezTo>
                  <a:cubicBezTo>
                    <a:pt x="3024" y="2846"/>
                    <a:pt x="2998" y="2898"/>
                    <a:pt x="3015" y="2941"/>
                  </a:cubicBezTo>
                  <a:cubicBezTo>
                    <a:pt x="3145" y="3271"/>
                    <a:pt x="3310" y="3582"/>
                    <a:pt x="3518" y="3868"/>
                  </a:cubicBezTo>
                  <a:cubicBezTo>
                    <a:pt x="3509" y="3875"/>
                    <a:pt x="3498" y="3877"/>
                    <a:pt x="3485" y="3877"/>
                  </a:cubicBezTo>
                  <a:cubicBezTo>
                    <a:pt x="3428" y="3877"/>
                    <a:pt x="3346" y="3820"/>
                    <a:pt x="3310" y="3799"/>
                  </a:cubicBezTo>
                  <a:cubicBezTo>
                    <a:pt x="3241" y="3721"/>
                    <a:pt x="3171" y="3634"/>
                    <a:pt x="3119" y="3548"/>
                  </a:cubicBezTo>
                  <a:cubicBezTo>
                    <a:pt x="3029" y="3440"/>
                    <a:pt x="2907" y="3345"/>
                    <a:pt x="2782" y="3345"/>
                  </a:cubicBezTo>
                  <a:cubicBezTo>
                    <a:pt x="2726" y="3345"/>
                    <a:pt x="2670" y="3364"/>
                    <a:pt x="2617" y="3409"/>
                  </a:cubicBezTo>
                  <a:cubicBezTo>
                    <a:pt x="2591" y="3427"/>
                    <a:pt x="2582" y="3461"/>
                    <a:pt x="2591" y="3487"/>
                  </a:cubicBezTo>
                  <a:cubicBezTo>
                    <a:pt x="2643" y="3626"/>
                    <a:pt x="2712" y="3790"/>
                    <a:pt x="2677" y="3946"/>
                  </a:cubicBezTo>
                  <a:cubicBezTo>
                    <a:pt x="2656" y="4055"/>
                    <a:pt x="2561" y="4128"/>
                    <a:pt x="2454" y="4128"/>
                  </a:cubicBezTo>
                  <a:cubicBezTo>
                    <a:pt x="2433" y="4128"/>
                    <a:pt x="2412" y="4125"/>
                    <a:pt x="2392" y="4120"/>
                  </a:cubicBezTo>
                  <a:cubicBezTo>
                    <a:pt x="2383" y="4116"/>
                    <a:pt x="2373" y="4114"/>
                    <a:pt x="2364" y="4114"/>
                  </a:cubicBezTo>
                  <a:cubicBezTo>
                    <a:pt x="2328" y="4114"/>
                    <a:pt x="2293" y="4139"/>
                    <a:pt x="2279" y="4180"/>
                  </a:cubicBezTo>
                  <a:lnTo>
                    <a:pt x="2236" y="4457"/>
                  </a:lnTo>
                  <a:cubicBezTo>
                    <a:pt x="2205" y="4447"/>
                    <a:pt x="2175" y="4443"/>
                    <a:pt x="2144" y="4443"/>
                  </a:cubicBezTo>
                  <a:cubicBezTo>
                    <a:pt x="2123" y="4443"/>
                    <a:pt x="2101" y="4445"/>
                    <a:pt x="2080" y="4449"/>
                  </a:cubicBezTo>
                  <a:cubicBezTo>
                    <a:pt x="2028" y="4475"/>
                    <a:pt x="1976" y="4509"/>
                    <a:pt x="1941" y="4553"/>
                  </a:cubicBezTo>
                  <a:cubicBezTo>
                    <a:pt x="1621" y="4830"/>
                    <a:pt x="1404" y="5211"/>
                    <a:pt x="1326" y="5627"/>
                  </a:cubicBezTo>
                  <a:cubicBezTo>
                    <a:pt x="1309" y="5679"/>
                    <a:pt x="1352" y="5731"/>
                    <a:pt x="1404" y="5740"/>
                  </a:cubicBezTo>
                  <a:cubicBezTo>
                    <a:pt x="1491" y="5731"/>
                    <a:pt x="1575" y="5727"/>
                    <a:pt x="1659" y="5727"/>
                  </a:cubicBezTo>
                  <a:cubicBezTo>
                    <a:pt x="1744" y="5727"/>
                    <a:pt x="1828" y="5731"/>
                    <a:pt x="1915" y="5740"/>
                  </a:cubicBezTo>
                  <a:cubicBezTo>
                    <a:pt x="1846" y="6000"/>
                    <a:pt x="1785" y="6259"/>
                    <a:pt x="1716" y="6519"/>
                  </a:cubicBezTo>
                  <a:cubicBezTo>
                    <a:pt x="1690" y="6641"/>
                    <a:pt x="1621" y="6762"/>
                    <a:pt x="1525" y="6840"/>
                  </a:cubicBezTo>
                  <a:cubicBezTo>
                    <a:pt x="1413" y="6901"/>
                    <a:pt x="1291" y="6953"/>
                    <a:pt x="1170" y="6987"/>
                  </a:cubicBezTo>
                  <a:cubicBezTo>
                    <a:pt x="711" y="7160"/>
                    <a:pt x="312" y="7464"/>
                    <a:pt x="18" y="7854"/>
                  </a:cubicBezTo>
                  <a:cubicBezTo>
                    <a:pt x="0" y="7880"/>
                    <a:pt x="0" y="7914"/>
                    <a:pt x="18" y="7940"/>
                  </a:cubicBezTo>
                  <a:cubicBezTo>
                    <a:pt x="182" y="8269"/>
                    <a:pt x="373" y="8633"/>
                    <a:pt x="728" y="8763"/>
                  </a:cubicBezTo>
                  <a:cubicBezTo>
                    <a:pt x="810" y="8794"/>
                    <a:pt x="896" y="8810"/>
                    <a:pt x="981" y="8810"/>
                  </a:cubicBezTo>
                  <a:cubicBezTo>
                    <a:pt x="1156" y="8810"/>
                    <a:pt x="1328" y="8744"/>
                    <a:pt x="1456" y="8616"/>
                  </a:cubicBezTo>
                  <a:cubicBezTo>
                    <a:pt x="1491" y="8677"/>
                    <a:pt x="1508" y="8746"/>
                    <a:pt x="1517" y="8815"/>
                  </a:cubicBezTo>
                  <a:lnTo>
                    <a:pt x="1127" y="8971"/>
                  </a:lnTo>
                  <a:cubicBezTo>
                    <a:pt x="997" y="9006"/>
                    <a:pt x="875" y="9058"/>
                    <a:pt x="771" y="9127"/>
                  </a:cubicBezTo>
                  <a:cubicBezTo>
                    <a:pt x="685" y="9188"/>
                    <a:pt x="650" y="9292"/>
                    <a:pt x="685" y="9387"/>
                  </a:cubicBezTo>
                  <a:cubicBezTo>
                    <a:pt x="711" y="9491"/>
                    <a:pt x="832" y="9560"/>
                    <a:pt x="832" y="9673"/>
                  </a:cubicBezTo>
                  <a:cubicBezTo>
                    <a:pt x="823" y="9733"/>
                    <a:pt x="806" y="9803"/>
                    <a:pt x="780" y="9863"/>
                  </a:cubicBezTo>
                  <a:cubicBezTo>
                    <a:pt x="763" y="9915"/>
                    <a:pt x="763" y="9967"/>
                    <a:pt x="771" y="10019"/>
                  </a:cubicBezTo>
                  <a:cubicBezTo>
                    <a:pt x="789" y="10115"/>
                    <a:pt x="841" y="10193"/>
                    <a:pt x="927" y="10253"/>
                  </a:cubicBezTo>
                  <a:cubicBezTo>
                    <a:pt x="1017" y="10315"/>
                    <a:pt x="1115" y="10341"/>
                    <a:pt x="1214" y="10341"/>
                  </a:cubicBezTo>
                  <a:cubicBezTo>
                    <a:pt x="1337" y="10341"/>
                    <a:pt x="1462" y="10302"/>
                    <a:pt x="1577" y="10245"/>
                  </a:cubicBezTo>
                  <a:cubicBezTo>
                    <a:pt x="1698" y="10167"/>
                    <a:pt x="1828" y="10097"/>
                    <a:pt x="1958" y="10037"/>
                  </a:cubicBezTo>
                  <a:cubicBezTo>
                    <a:pt x="2080" y="9993"/>
                    <a:pt x="2218" y="9967"/>
                    <a:pt x="2348" y="9967"/>
                  </a:cubicBezTo>
                  <a:cubicBezTo>
                    <a:pt x="2625" y="9976"/>
                    <a:pt x="2885" y="10089"/>
                    <a:pt x="3085" y="10279"/>
                  </a:cubicBezTo>
                  <a:cubicBezTo>
                    <a:pt x="3275" y="10487"/>
                    <a:pt x="3431" y="10730"/>
                    <a:pt x="3544" y="10981"/>
                  </a:cubicBezTo>
                  <a:cubicBezTo>
                    <a:pt x="3691" y="11258"/>
                    <a:pt x="3812" y="11535"/>
                    <a:pt x="3925" y="11821"/>
                  </a:cubicBezTo>
                  <a:cubicBezTo>
                    <a:pt x="4150" y="12445"/>
                    <a:pt x="4263" y="13130"/>
                    <a:pt x="4038" y="13779"/>
                  </a:cubicBezTo>
                  <a:cubicBezTo>
                    <a:pt x="4029" y="13814"/>
                    <a:pt x="4038" y="13857"/>
                    <a:pt x="4072" y="13875"/>
                  </a:cubicBezTo>
                  <a:lnTo>
                    <a:pt x="4341" y="13996"/>
                  </a:lnTo>
                  <a:cubicBezTo>
                    <a:pt x="4354" y="14004"/>
                    <a:pt x="4367" y="14008"/>
                    <a:pt x="4381" y="14008"/>
                  </a:cubicBezTo>
                  <a:cubicBezTo>
                    <a:pt x="4423" y="14008"/>
                    <a:pt x="4464" y="13972"/>
                    <a:pt x="4471" y="13927"/>
                  </a:cubicBezTo>
                  <a:cubicBezTo>
                    <a:pt x="4462" y="13892"/>
                    <a:pt x="4479" y="13857"/>
                    <a:pt x="4514" y="13840"/>
                  </a:cubicBezTo>
                  <a:cubicBezTo>
                    <a:pt x="4713" y="14134"/>
                    <a:pt x="4861" y="14464"/>
                    <a:pt x="4947" y="14802"/>
                  </a:cubicBezTo>
                  <a:cubicBezTo>
                    <a:pt x="4800" y="14767"/>
                    <a:pt x="4661" y="14689"/>
                    <a:pt x="4549" y="14576"/>
                  </a:cubicBezTo>
                  <a:cubicBezTo>
                    <a:pt x="4531" y="14559"/>
                    <a:pt x="4510" y="14550"/>
                    <a:pt x="4488" y="14550"/>
                  </a:cubicBezTo>
                  <a:cubicBezTo>
                    <a:pt x="4466" y="14550"/>
                    <a:pt x="4445" y="14559"/>
                    <a:pt x="4427" y="14576"/>
                  </a:cubicBezTo>
                  <a:cubicBezTo>
                    <a:pt x="4228" y="14793"/>
                    <a:pt x="4497" y="15035"/>
                    <a:pt x="4635" y="15200"/>
                  </a:cubicBezTo>
                  <a:cubicBezTo>
                    <a:pt x="4826" y="15425"/>
                    <a:pt x="4895" y="15720"/>
                    <a:pt x="4835" y="16006"/>
                  </a:cubicBezTo>
                  <a:cubicBezTo>
                    <a:pt x="4601" y="16049"/>
                    <a:pt x="4246" y="16214"/>
                    <a:pt x="4401" y="16491"/>
                  </a:cubicBezTo>
                  <a:cubicBezTo>
                    <a:pt x="4445" y="16552"/>
                    <a:pt x="4505" y="16604"/>
                    <a:pt x="4575" y="16647"/>
                  </a:cubicBezTo>
                  <a:cubicBezTo>
                    <a:pt x="4644" y="16708"/>
                    <a:pt x="4696" y="16785"/>
                    <a:pt x="4713" y="16881"/>
                  </a:cubicBezTo>
                  <a:cubicBezTo>
                    <a:pt x="4739" y="17054"/>
                    <a:pt x="4748" y="17227"/>
                    <a:pt x="4748" y="17401"/>
                  </a:cubicBezTo>
                  <a:cubicBezTo>
                    <a:pt x="4783" y="17600"/>
                    <a:pt x="4843" y="17799"/>
                    <a:pt x="4939" y="17981"/>
                  </a:cubicBezTo>
                  <a:cubicBezTo>
                    <a:pt x="5017" y="18154"/>
                    <a:pt x="5103" y="18328"/>
                    <a:pt x="5190" y="18492"/>
                  </a:cubicBezTo>
                  <a:cubicBezTo>
                    <a:pt x="5354" y="18839"/>
                    <a:pt x="5554" y="19177"/>
                    <a:pt x="5779" y="19488"/>
                  </a:cubicBezTo>
                  <a:cubicBezTo>
                    <a:pt x="6030" y="19835"/>
                    <a:pt x="6333" y="20130"/>
                    <a:pt x="6697" y="20363"/>
                  </a:cubicBezTo>
                  <a:cubicBezTo>
                    <a:pt x="6706" y="20370"/>
                    <a:pt x="6718" y="20372"/>
                    <a:pt x="6730" y="20372"/>
                  </a:cubicBezTo>
                  <a:cubicBezTo>
                    <a:pt x="6752" y="20372"/>
                    <a:pt x="6776" y="20363"/>
                    <a:pt x="6793" y="20346"/>
                  </a:cubicBezTo>
                  <a:cubicBezTo>
                    <a:pt x="7278" y="19878"/>
                    <a:pt x="7260" y="19177"/>
                    <a:pt x="7347" y="18561"/>
                  </a:cubicBezTo>
                  <a:cubicBezTo>
                    <a:pt x="7364" y="18388"/>
                    <a:pt x="7399" y="18224"/>
                    <a:pt x="7451" y="18059"/>
                  </a:cubicBezTo>
                  <a:cubicBezTo>
                    <a:pt x="7477" y="17981"/>
                    <a:pt x="7503" y="17903"/>
                    <a:pt x="7546" y="17834"/>
                  </a:cubicBezTo>
                  <a:cubicBezTo>
                    <a:pt x="7590" y="17747"/>
                    <a:pt x="7668" y="17678"/>
                    <a:pt x="7754" y="17643"/>
                  </a:cubicBezTo>
                  <a:cubicBezTo>
                    <a:pt x="8387" y="17297"/>
                    <a:pt x="8863" y="16725"/>
                    <a:pt x="9097" y="16049"/>
                  </a:cubicBezTo>
                  <a:cubicBezTo>
                    <a:pt x="9188" y="16096"/>
                    <a:pt x="9284" y="16116"/>
                    <a:pt x="9380" y="16116"/>
                  </a:cubicBezTo>
                  <a:cubicBezTo>
                    <a:pt x="9661" y="16116"/>
                    <a:pt x="9952" y="15948"/>
                    <a:pt x="10171" y="15781"/>
                  </a:cubicBezTo>
                  <a:cubicBezTo>
                    <a:pt x="10379" y="15625"/>
                    <a:pt x="10570" y="15451"/>
                    <a:pt x="10769" y="15278"/>
                  </a:cubicBezTo>
                  <a:lnTo>
                    <a:pt x="11427" y="14715"/>
                  </a:lnTo>
                  <a:cubicBezTo>
                    <a:pt x="11471" y="14672"/>
                    <a:pt x="11445" y="14594"/>
                    <a:pt x="11384" y="14576"/>
                  </a:cubicBezTo>
                  <a:cubicBezTo>
                    <a:pt x="11176" y="14507"/>
                    <a:pt x="10968" y="14429"/>
                    <a:pt x="10769" y="14334"/>
                  </a:cubicBezTo>
                  <a:cubicBezTo>
                    <a:pt x="10830" y="14143"/>
                    <a:pt x="10864" y="13953"/>
                    <a:pt x="10882" y="13753"/>
                  </a:cubicBezTo>
                  <a:cubicBezTo>
                    <a:pt x="10968" y="13788"/>
                    <a:pt x="11046" y="13849"/>
                    <a:pt x="11116" y="13927"/>
                  </a:cubicBezTo>
                  <a:cubicBezTo>
                    <a:pt x="11150" y="13961"/>
                    <a:pt x="11176" y="14031"/>
                    <a:pt x="11228" y="14048"/>
                  </a:cubicBezTo>
                  <a:cubicBezTo>
                    <a:pt x="11240" y="14050"/>
                    <a:pt x="11251" y="14051"/>
                    <a:pt x="11263" y="14051"/>
                  </a:cubicBezTo>
                  <a:cubicBezTo>
                    <a:pt x="11295" y="14051"/>
                    <a:pt x="11326" y="14043"/>
                    <a:pt x="11358" y="14031"/>
                  </a:cubicBezTo>
                  <a:cubicBezTo>
                    <a:pt x="11557" y="13918"/>
                    <a:pt x="11523" y="13658"/>
                    <a:pt x="11401" y="13511"/>
                  </a:cubicBezTo>
                  <a:cubicBezTo>
                    <a:pt x="11323" y="13415"/>
                    <a:pt x="11211" y="13346"/>
                    <a:pt x="11142" y="13251"/>
                  </a:cubicBezTo>
                  <a:cubicBezTo>
                    <a:pt x="11081" y="13156"/>
                    <a:pt x="11038" y="13052"/>
                    <a:pt x="11029" y="12939"/>
                  </a:cubicBezTo>
                  <a:cubicBezTo>
                    <a:pt x="11012" y="12740"/>
                    <a:pt x="11081" y="12540"/>
                    <a:pt x="11220" y="12393"/>
                  </a:cubicBezTo>
                  <a:cubicBezTo>
                    <a:pt x="11341" y="12476"/>
                    <a:pt x="11481" y="12559"/>
                    <a:pt x="11625" y="12559"/>
                  </a:cubicBezTo>
                  <a:cubicBezTo>
                    <a:pt x="11677" y="12559"/>
                    <a:pt x="11730" y="12548"/>
                    <a:pt x="11783" y="12523"/>
                  </a:cubicBezTo>
                  <a:cubicBezTo>
                    <a:pt x="11965" y="12454"/>
                    <a:pt x="12034" y="12229"/>
                    <a:pt x="11921" y="12064"/>
                  </a:cubicBezTo>
                  <a:cubicBezTo>
                    <a:pt x="11861" y="11995"/>
                    <a:pt x="11774" y="11943"/>
                    <a:pt x="11739" y="11856"/>
                  </a:cubicBezTo>
                  <a:cubicBezTo>
                    <a:pt x="11705" y="11778"/>
                    <a:pt x="11705" y="11700"/>
                    <a:pt x="11722" y="11622"/>
                  </a:cubicBezTo>
                  <a:cubicBezTo>
                    <a:pt x="11748" y="11449"/>
                    <a:pt x="11887" y="11319"/>
                    <a:pt x="12060" y="11293"/>
                  </a:cubicBezTo>
                  <a:cubicBezTo>
                    <a:pt x="12121" y="11293"/>
                    <a:pt x="12164" y="11224"/>
                    <a:pt x="12129" y="11172"/>
                  </a:cubicBezTo>
                  <a:cubicBezTo>
                    <a:pt x="12017" y="10938"/>
                    <a:pt x="12198" y="10643"/>
                    <a:pt x="12216" y="10401"/>
                  </a:cubicBezTo>
                  <a:cubicBezTo>
                    <a:pt x="12216" y="10271"/>
                    <a:pt x="12181" y="10141"/>
                    <a:pt x="12103" y="10037"/>
                  </a:cubicBezTo>
                  <a:cubicBezTo>
                    <a:pt x="12017" y="9933"/>
                    <a:pt x="11878" y="9846"/>
                    <a:pt x="11817" y="9725"/>
                  </a:cubicBezTo>
                  <a:cubicBezTo>
                    <a:pt x="11774" y="9656"/>
                    <a:pt x="11748" y="9482"/>
                    <a:pt x="11843" y="9448"/>
                  </a:cubicBezTo>
                  <a:cubicBezTo>
                    <a:pt x="11856" y="9445"/>
                    <a:pt x="11868" y="9443"/>
                    <a:pt x="11881" y="9443"/>
                  </a:cubicBezTo>
                  <a:cubicBezTo>
                    <a:pt x="11977" y="9443"/>
                    <a:pt x="12087" y="9520"/>
                    <a:pt x="12164" y="9543"/>
                  </a:cubicBezTo>
                  <a:cubicBezTo>
                    <a:pt x="12195" y="9553"/>
                    <a:pt x="12224" y="9557"/>
                    <a:pt x="12250" y="9557"/>
                  </a:cubicBezTo>
                  <a:cubicBezTo>
                    <a:pt x="12427" y="9557"/>
                    <a:pt x="12486" y="9346"/>
                    <a:pt x="12380" y="9188"/>
                  </a:cubicBezTo>
                  <a:cubicBezTo>
                    <a:pt x="12302" y="9058"/>
                    <a:pt x="12164" y="8997"/>
                    <a:pt x="12069" y="8884"/>
                  </a:cubicBezTo>
                  <a:cubicBezTo>
                    <a:pt x="12034" y="8841"/>
                    <a:pt x="11956" y="8625"/>
                    <a:pt x="12060" y="8625"/>
                  </a:cubicBezTo>
                  <a:cubicBezTo>
                    <a:pt x="12112" y="8616"/>
                    <a:pt x="12155" y="8564"/>
                    <a:pt x="12146" y="8512"/>
                  </a:cubicBezTo>
                  <a:cubicBezTo>
                    <a:pt x="12112" y="8313"/>
                    <a:pt x="11947" y="8148"/>
                    <a:pt x="11739" y="8131"/>
                  </a:cubicBezTo>
                  <a:cubicBezTo>
                    <a:pt x="11670" y="7880"/>
                    <a:pt x="11713" y="7620"/>
                    <a:pt x="11861" y="7403"/>
                  </a:cubicBezTo>
                  <a:cubicBezTo>
                    <a:pt x="11999" y="7195"/>
                    <a:pt x="12233" y="7065"/>
                    <a:pt x="12190" y="6779"/>
                  </a:cubicBezTo>
                  <a:cubicBezTo>
                    <a:pt x="12164" y="6632"/>
                    <a:pt x="12138" y="6485"/>
                    <a:pt x="12121" y="6337"/>
                  </a:cubicBezTo>
                  <a:cubicBezTo>
                    <a:pt x="12121" y="6190"/>
                    <a:pt x="12138" y="6034"/>
                    <a:pt x="12181" y="5896"/>
                  </a:cubicBezTo>
                  <a:cubicBezTo>
                    <a:pt x="12198" y="5818"/>
                    <a:pt x="12224" y="5748"/>
                    <a:pt x="12259" y="5688"/>
                  </a:cubicBezTo>
                  <a:cubicBezTo>
                    <a:pt x="12293" y="5625"/>
                    <a:pt x="12327" y="5607"/>
                    <a:pt x="12373" y="5607"/>
                  </a:cubicBezTo>
                  <a:cubicBezTo>
                    <a:pt x="12398" y="5607"/>
                    <a:pt x="12425" y="5612"/>
                    <a:pt x="12458" y="5618"/>
                  </a:cubicBezTo>
                  <a:cubicBezTo>
                    <a:pt x="12482" y="5623"/>
                    <a:pt x="12505" y="5625"/>
                    <a:pt x="12527" y="5625"/>
                  </a:cubicBezTo>
                  <a:cubicBezTo>
                    <a:pt x="12598" y="5625"/>
                    <a:pt x="12666" y="5604"/>
                    <a:pt x="12718" y="5558"/>
                  </a:cubicBezTo>
                  <a:cubicBezTo>
                    <a:pt x="12866" y="5428"/>
                    <a:pt x="12848" y="5194"/>
                    <a:pt x="12874" y="5021"/>
                  </a:cubicBezTo>
                  <a:cubicBezTo>
                    <a:pt x="12892" y="4899"/>
                    <a:pt x="12944" y="4795"/>
                    <a:pt x="13030" y="4709"/>
                  </a:cubicBezTo>
                  <a:cubicBezTo>
                    <a:pt x="13143" y="4579"/>
                    <a:pt x="13264" y="4449"/>
                    <a:pt x="13385" y="4319"/>
                  </a:cubicBezTo>
                  <a:lnTo>
                    <a:pt x="13706" y="3990"/>
                  </a:lnTo>
                  <a:cubicBezTo>
                    <a:pt x="13810" y="3894"/>
                    <a:pt x="13896" y="3782"/>
                    <a:pt x="13948" y="3652"/>
                  </a:cubicBezTo>
                  <a:cubicBezTo>
                    <a:pt x="14009" y="3427"/>
                    <a:pt x="13819" y="3184"/>
                    <a:pt x="13645" y="3063"/>
                  </a:cubicBezTo>
                  <a:cubicBezTo>
                    <a:pt x="13502" y="2966"/>
                    <a:pt x="13343" y="2920"/>
                    <a:pt x="13186" y="2920"/>
                  </a:cubicBezTo>
                  <a:cubicBezTo>
                    <a:pt x="12867" y="2920"/>
                    <a:pt x="12560" y="3107"/>
                    <a:pt x="12432" y="3427"/>
                  </a:cubicBezTo>
                  <a:lnTo>
                    <a:pt x="12181" y="3253"/>
                  </a:lnTo>
                  <a:cubicBezTo>
                    <a:pt x="12170" y="3246"/>
                    <a:pt x="12157" y="3243"/>
                    <a:pt x="12144" y="3243"/>
                  </a:cubicBezTo>
                  <a:cubicBezTo>
                    <a:pt x="12108" y="3243"/>
                    <a:pt x="12073" y="3267"/>
                    <a:pt x="12060" y="3305"/>
                  </a:cubicBezTo>
                  <a:cubicBezTo>
                    <a:pt x="11991" y="3461"/>
                    <a:pt x="11887" y="3608"/>
                    <a:pt x="11757" y="3712"/>
                  </a:cubicBezTo>
                  <a:cubicBezTo>
                    <a:pt x="11913" y="3366"/>
                    <a:pt x="11956" y="2976"/>
                    <a:pt x="11887" y="2604"/>
                  </a:cubicBezTo>
                  <a:cubicBezTo>
                    <a:pt x="11874" y="2565"/>
                    <a:pt x="11838" y="2541"/>
                    <a:pt x="11799" y="2541"/>
                  </a:cubicBezTo>
                  <a:cubicBezTo>
                    <a:pt x="11785" y="2541"/>
                    <a:pt x="11771" y="2545"/>
                    <a:pt x="11757" y="2552"/>
                  </a:cubicBezTo>
                  <a:lnTo>
                    <a:pt x="11090" y="2907"/>
                  </a:lnTo>
                  <a:cubicBezTo>
                    <a:pt x="10994" y="2742"/>
                    <a:pt x="10795" y="2690"/>
                    <a:pt x="10613" y="2690"/>
                  </a:cubicBezTo>
                  <a:cubicBezTo>
                    <a:pt x="10405" y="2690"/>
                    <a:pt x="10188" y="2795"/>
                    <a:pt x="9979" y="2795"/>
                  </a:cubicBezTo>
                  <a:cubicBezTo>
                    <a:pt x="9971" y="2795"/>
                    <a:pt x="9963" y="2794"/>
                    <a:pt x="9955" y="2794"/>
                  </a:cubicBezTo>
                  <a:lnTo>
                    <a:pt x="11748" y="1980"/>
                  </a:lnTo>
                  <a:cubicBezTo>
                    <a:pt x="11809" y="1945"/>
                    <a:pt x="11791" y="1850"/>
                    <a:pt x="11722" y="1824"/>
                  </a:cubicBezTo>
                  <a:cubicBezTo>
                    <a:pt x="11505" y="1781"/>
                    <a:pt x="11323" y="1633"/>
                    <a:pt x="11211" y="1443"/>
                  </a:cubicBezTo>
                  <a:cubicBezTo>
                    <a:pt x="11133" y="1287"/>
                    <a:pt x="11116" y="1070"/>
                    <a:pt x="10951" y="975"/>
                  </a:cubicBezTo>
                  <a:cubicBezTo>
                    <a:pt x="10908" y="953"/>
                    <a:pt x="10862" y="942"/>
                    <a:pt x="10817" y="942"/>
                  </a:cubicBezTo>
                  <a:cubicBezTo>
                    <a:pt x="10771" y="942"/>
                    <a:pt x="10726" y="953"/>
                    <a:pt x="10682" y="975"/>
                  </a:cubicBezTo>
                  <a:cubicBezTo>
                    <a:pt x="10570" y="1027"/>
                    <a:pt x="10466" y="1061"/>
                    <a:pt x="10353" y="1087"/>
                  </a:cubicBezTo>
                  <a:cubicBezTo>
                    <a:pt x="10270" y="1105"/>
                    <a:pt x="10187" y="1115"/>
                    <a:pt x="10105" y="1115"/>
                  </a:cubicBezTo>
                  <a:cubicBezTo>
                    <a:pt x="9989" y="1115"/>
                    <a:pt x="9875" y="1097"/>
                    <a:pt x="9764" y="1061"/>
                  </a:cubicBezTo>
                  <a:cubicBezTo>
                    <a:pt x="9955" y="975"/>
                    <a:pt x="10163" y="897"/>
                    <a:pt x="10371" y="845"/>
                  </a:cubicBezTo>
                  <a:cubicBezTo>
                    <a:pt x="10440" y="819"/>
                    <a:pt x="10457" y="732"/>
                    <a:pt x="10396" y="689"/>
                  </a:cubicBezTo>
                  <a:cubicBezTo>
                    <a:pt x="10215" y="568"/>
                    <a:pt x="10093" y="377"/>
                    <a:pt x="10059" y="169"/>
                  </a:cubicBezTo>
                  <a:cubicBezTo>
                    <a:pt x="10050" y="143"/>
                    <a:pt x="10024" y="117"/>
                    <a:pt x="9998" y="108"/>
                  </a:cubicBezTo>
                  <a:lnTo>
                    <a:pt x="9513" y="5"/>
                  </a:lnTo>
                  <a:cubicBezTo>
                    <a:pt x="9505" y="2"/>
                    <a:pt x="9497" y="1"/>
                    <a:pt x="948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5"/>
            <p:cNvSpPr/>
            <p:nvPr/>
          </p:nvSpPr>
          <p:spPr>
            <a:xfrm>
              <a:off x="-4043137" y="1202151"/>
              <a:ext cx="365142" cy="404302"/>
            </a:xfrm>
            <a:custGeom>
              <a:avLst/>
              <a:gdLst/>
              <a:ahLst/>
              <a:cxnLst/>
              <a:rect l="l" t="t" r="r" b="b"/>
              <a:pathLst>
                <a:path w="6611" h="7321" extrusionOk="0">
                  <a:moveTo>
                    <a:pt x="973" y="0"/>
                  </a:moveTo>
                  <a:cubicBezTo>
                    <a:pt x="917" y="0"/>
                    <a:pt x="861" y="4"/>
                    <a:pt x="806" y="13"/>
                  </a:cubicBezTo>
                  <a:cubicBezTo>
                    <a:pt x="795" y="9"/>
                    <a:pt x="784" y="7"/>
                    <a:pt x="774" y="7"/>
                  </a:cubicBezTo>
                  <a:cubicBezTo>
                    <a:pt x="760" y="7"/>
                    <a:pt x="747" y="11"/>
                    <a:pt x="737" y="22"/>
                  </a:cubicBezTo>
                  <a:cubicBezTo>
                    <a:pt x="702" y="22"/>
                    <a:pt x="676" y="56"/>
                    <a:pt x="676" y="91"/>
                  </a:cubicBezTo>
                  <a:cubicBezTo>
                    <a:pt x="390" y="403"/>
                    <a:pt x="191" y="775"/>
                    <a:pt x="96" y="1183"/>
                  </a:cubicBezTo>
                  <a:cubicBezTo>
                    <a:pt x="52" y="1373"/>
                    <a:pt x="0" y="1616"/>
                    <a:pt x="122" y="1780"/>
                  </a:cubicBezTo>
                  <a:cubicBezTo>
                    <a:pt x="186" y="1866"/>
                    <a:pt x="286" y="1917"/>
                    <a:pt x="388" y="1917"/>
                  </a:cubicBezTo>
                  <a:cubicBezTo>
                    <a:pt x="409" y="1917"/>
                    <a:pt x="430" y="1915"/>
                    <a:pt x="451" y="1910"/>
                  </a:cubicBezTo>
                  <a:lnTo>
                    <a:pt x="563" y="2170"/>
                  </a:lnTo>
                  <a:cubicBezTo>
                    <a:pt x="529" y="2161"/>
                    <a:pt x="494" y="2144"/>
                    <a:pt x="468" y="2127"/>
                  </a:cubicBezTo>
                  <a:cubicBezTo>
                    <a:pt x="453" y="2118"/>
                    <a:pt x="438" y="2115"/>
                    <a:pt x="423" y="2115"/>
                  </a:cubicBezTo>
                  <a:cubicBezTo>
                    <a:pt x="378" y="2115"/>
                    <a:pt x="338" y="2150"/>
                    <a:pt x="338" y="2196"/>
                  </a:cubicBezTo>
                  <a:cubicBezTo>
                    <a:pt x="347" y="2387"/>
                    <a:pt x="373" y="2603"/>
                    <a:pt x="572" y="2681"/>
                  </a:cubicBezTo>
                  <a:cubicBezTo>
                    <a:pt x="603" y="2692"/>
                    <a:pt x="634" y="2696"/>
                    <a:pt x="664" y="2696"/>
                  </a:cubicBezTo>
                  <a:cubicBezTo>
                    <a:pt x="712" y="2696"/>
                    <a:pt x="759" y="2685"/>
                    <a:pt x="806" y="2664"/>
                  </a:cubicBezTo>
                  <a:cubicBezTo>
                    <a:pt x="823" y="2647"/>
                    <a:pt x="832" y="2629"/>
                    <a:pt x="849" y="2621"/>
                  </a:cubicBezTo>
                  <a:cubicBezTo>
                    <a:pt x="862" y="2615"/>
                    <a:pt x="861" y="2608"/>
                    <a:pt x="872" y="2608"/>
                  </a:cubicBezTo>
                  <a:cubicBezTo>
                    <a:pt x="876" y="2608"/>
                    <a:pt x="882" y="2609"/>
                    <a:pt x="893" y="2612"/>
                  </a:cubicBezTo>
                  <a:cubicBezTo>
                    <a:pt x="919" y="2621"/>
                    <a:pt x="953" y="2690"/>
                    <a:pt x="988" y="2707"/>
                  </a:cubicBezTo>
                  <a:cubicBezTo>
                    <a:pt x="1075" y="2768"/>
                    <a:pt x="1170" y="2803"/>
                    <a:pt x="1274" y="2811"/>
                  </a:cubicBezTo>
                  <a:cubicBezTo>
                    <a:pt x="1404" y="2837"/>
                    <a:pt x="1542" y="2863"/>
                    <a:pt x="1672" y="2881"/>
                  </a:cubicBezTo>
                  <a:cubicBezTo>
                    <a:pt x="1941" y="2915"/>
                    <a:pt x="2209" y="2941"/>
                    <a:pt x="2478" y="2941"/>
                  </a:cubicBezTo>
                  <a:cubicBezTo>
                    <a:pt x="2539" y="2941"/>
                    <a:pt x="2582" y="2872"/>
                    <a:pt x="2547" y="2811"/>
                  </a:cubicBezTo>
                  <a:cubicBezTo>
                    <a:pt x="2530" y="2777"/>
                    <a:pt x="2495" y="2638"/>
                    <a:pt x="2556" y="2629"/>
                  </a:cubicBezTo>
                  <a:cubicBezTo>
                    <a:pt x="2559" y="2628"/>
                    <a:pt x="2563" y="2628"/>
                    <a:pt x="2566" y="2628"/>
                  </a:cubicBezTo>
                  <a:cubicBezTo>
                    <a:pt x="2626" y="2628"/>
                    <a:pt x="2706" y="2760"/>
                    <a:pt x="2755" y="2777"/>
                  </a:cubicBezTo>
                  <a:cubicBezTo>
                    <a:pt x="2775" y="2783"/>
                    <a:pt x="2796" y="2786"/>
                    <a:pt x="2817" y="2786"/>
                  </a:cubicBezTo>
                  <a:cubicBezTo>
                    <a:pt x="2879" y="2786"/>
                    <a:pt x="2942" y="2759"/>
                    <a:pt x="2980" y="2707"/>
                  </a:cubicBezTo>
                  <a:cubicBezTo>
                    <a:pt x="3093" y="2768"/>
                    <a:pt x="3110" y="3045"/>
                    <a:pt x="3162" y="3140"/>
                  </a:cubicBezTo>
                  <a:cubicBezTo>
                    <a:pt x="3206" y="3201"/>
                    <a:pt x="3266" y="3253"/>
                    <a:pt x="3344" y="3279"/>
                  </a:cubicBezTo>
                  <a:cubicBezTo>
                    <a:pt x="3396" y="3296"/>
                    <a:pt x="3457" y="3322"/>
                    <a:pt x="3457" y="3392"/>
                  </a:cubicBezTo>
                  <a:cubicBezTo>
                    <a:pt x="3441" y="3446"/>
                    <a:pt x="3398" y="3480"/>
                    <a:pt x="3345" y="3480"/>
                  </a:cubicBezTo>
                  <a:cubicBezTo>
                    <a:pt x="3339" y="3480"/>
                    <a:pt x="3333" y="3479"/>
                    <a:pt x="3327" y="3478"/>
                  </a:cubicBezTo>
                  <a:cubicBezTo>
                    <a:pt x="3301" y="3478"/>
                    <a:pt x="3275" y="3496"/>
                    <a:pt x="3258" y="3522"/>
                  </a:cubicBezTo>
                  <a:cubicBezTo>
                    <a:pt x="3206" y="3608"/>
                    <a:pt x="3266" y="3712"/>
                    <a:pt x="3362" y="3712"/>
                  </a:cubicBezTo>
                  <a:cubicBezTo>
                    <a:pt x="3366" y="3713"/>
                    <a:pt x="3371" y="3713"/>
                    <a:pt x="3376" y="3713"/>
                  </a:cubicBezTo>
                  <a:cubicBezTo>
                    <a:pt x="3423" y="3713"/>
                    <a:pt x="3470" y="3683"/>
                    <a:pt x="3512" y="3683"/>
                  </a:cubicBezTo>
                  <a:cubicBezTo>
                    <a:pt x="3520" y="3683"/>
                    <a:pt x="3527" y="3684"/>
                    <a:pt x="3535" y="3686"/>
                  </a:cubicBezTo>
                  <a:cubicBezTo>
                    <a:pt x="3596" y="3721"/>
                    <a:pt x="3648" y="3764"/>
                    <a:pt x="3691" y="3816"/>
                  </a:cubicBezTo>
                  <a:cubicBezTo>
                    <a:pt x="3873" y="4007"/>
                    <a:pt x="3985" y="4258"/>
                    <a:pt x="4011" y="4527"/>
                  </a:cubicBezTo>
                  <a:cubicBezTo>
                    <a:pt x="4020" y="4587"/>
                    <a:pt x="4020" y="4657"/>
                    <a:pt x="4011" y="4717"/>
                  </a:cubicBezTo>
                  <a:cubicBezTo>
                    <a:pt x="4003" y="4804"/>
                    <a:pt x="3933" y="4821"/>
                    <a:pt x="3873" y="4864"/>
                  </a:cubicBezTo>
                  <a:cubicBezTo>
                    <a:pt x="3795" y="4916"/>
                    <a:pt x="3743" y="4994"/>
                    <a:pt x="3717" y="5090"/>
                  </a:cubicBezTo>
                  <a:cubicBezTo>
                    <a:pt x="3682" y="5220"/>
                    <a:pt x="3708" y="5358"/>
                    <a:pt x="3786" y="5471"/>
                  </a:cubicBezTo>
                  <a:cubicBezTo>
                    <a:pt x="3622" y="5523"/>
                    <a:pt x="3483" y="5618"/>
                    <a:pt x="3370" y="5748"/>
                  </a:cubicBezTo>
                  <a:cubicBezTo>
                    <a:pt x="3318" y="5696"/>
                    <a:pt x="3266" y="5644"/>
                    <a:pt x="3214" y="5601"/>
                  </a:cubicBezTo>
                  <a:cubicBezTo>
                    <a:pt x="3196" y="5593"/>
                    <a:pt x="3177" y="5589"/>
                    <a:pt x="3159" y="5589"/>
                  </a:cubicBezTo>
                  <a:cubicBezTo>
                    <a:pt x="3078" y="5589"/>
                    <a:pt x="3009" y="5663"/>
                    <a:pt x="2980" y="5748"/>
                  </a:cubicBezTo>
                  <a:cubicBezTo>
                    <a:pt x="2895" y="5958"/>
                    <a:pt x="3040" y="6218"/>
                    <a:pt x="3265" y="6218"/>
                  </a:cubicBezTo>
                  <a:cubicBezTo>
                    <a:pt x="3291" y="6218"/>
                    <a:pt x="3317" y="6214"/>
                    <a:pt x="3344" y="6207"/>
                  </a:cubicBezTo>
                  <a:cubicBezTo>
                    <a:pt x="3405" y="6190"/>
                    <a:pt x="3466" y="6155"/>
                    <a:pt x="3518" y="6121"/>
                  </a:cubicBezTo>
                  <a:cubicBezTo>
                    <a:pt x="3544" y="6109"/>
                    <a:pt x="3569" y="6103"/>
                    <a:pt x="3593" y="6103"/>
                  </a:cubicBezTo>
                  <a:cubicBezTo>
                    <a:pt x="3656" y="6103"/>
                    <a:pt x="3712" y="6140"/>
                    <a:pt x="3769" y="6190"/>
                  </a:cubicBezTo>
                  <a:cubicBezTo>
                    <a:pt x="3890" y="6294"/>
                    <a:pt x="4003" y="6407"/>
                    <a:pt x="4107" y="6528"/>
                  </a:cubicBezTo>
                  <a:cubicBezTo>
                    <a:pt x="4332" y="6753"/>
                    <a:pt x="4583" y="6944"/>
                    <a:pt x="4869" y="7091"/>
                  </a:cubicBezTo>
                  <a:cubicBezTo>
                    <a:pt x="4959" y="7139"/>
                    <a:pt x="5236" y="7320"/>
                    <a:pt x="5418" y="7320"/>
                  </a:cubicBezTo>
                  <a:cubicBezTo>
                    <a:pt x="5499" y="7320"/>
                    <a:pt x="5561" y="7285"/>
                    <a:pt x="5579" y="7186"/>
                  </a:cubicBezTo>
                  <a:cubicBezTo>
                    <a:pt x="5588" y="7134"/>
                    <a:pt x="5562" y="7091"/>
                    <a:pt x="5519" y="7074"/>
                  </a:cubicBezTo>
                  <a:cubicBezTo>
                    <a:pt x="5294" y="6978"/>
                    <a:pt x="5103" y="6796"/>
                    <a:pt x="4999" y="6571"/>
                  </a:cubicBezTo>
                  <a:lnTo>
                    <a:pt x="4999" y="6571"/>
                  </a:lnTo>
                  <a:lnTo>
                    <a:pt x="5363" y="6779"/>
                  </a:lnTo>
                  <a:cubicBezTo>
                    <a:pt x="5441" y="6821"/>
                    <a:pt x="5537" y="6878"/>
                    <a:pt x="5619" y="6878"/>
                  </a:cubicBezTo>
                  <a:cubicBezTo>
                    <a:pt x="5673" y="6878"/>
                    <a:pt x="5721" y="6852"/>
                    <a:pt x="5753" y="6779"/>
                  </a:cubicBezTo>
                  <a:cubicBezTo>
                    <a:pt x="5787" y="6692"/>
                    <a:pt x="5805" y="6614"/>
                    <a:pt x="5831" y="6528"/>
                  </a:cubicBezTo>
                  <a:cubicBezTo>
                    <a:pt x="5865" y="6433"/>
                    <a:pt x="5874" y="6337"/>
                    <a:pt x="5874" y="6242"/>
                  </a:cubicBezTo>
                  <a:cubicBezTo>
                    <a:pt x="5857" y="6173"/>
                    <a:pt x="5813" y="6112"/>
                    <a:pt x="5761" y="6069"/>
                  </a:cubicBezTo>
                  <a:cubicBezTo>
                    <a:pt x="5683" y="5982"/>
                    <a:pt x="5605" y="5904"/>
                    <a:pt x="5528" y="5817"/>
                  </a:cubicBezTo>
                  <a:cubicBezTo>
                    <a:pt x="5389" y="5679"/>
                    <a:pt x="5224" y="5549"/>
                    <a:pt x="5129" y="5376"/>
                  </a:cubicBezTo>
                  <a:cubicBezTo>
                    <a:pt x="5094" y="5306"/>
                    <a:pt x="5086" y="5220"/>
                    <a:pt x="5120" y="5142"/>
                  </a:cubicBezTo>
                  <a:cubicBezTo>
                    <a:pt x="5137" y="5085"/>
                    <a:pt x="5188" y="5054"/>
                    <a:pt x="5240" y="5054"/>
                  </a:cubicBezTo>
                  <a:cubicBezTo>
                    <a:pt x="5267" y="5054"/>
                    <a:pt x="5296" y="5063"/>
                    <a:pt x="5320" y="5081"/>
                  </a:cubicBezTo>
                  <a:cubicBezTo>
                    <a:pt x="5476" y="5185"/>
                    <a:pt x="5605" y="5332"/>
                    <a:pt x="5701" y="5506"/>
                  </a:cubicBezTo>
                  <a:cubicBezTo>
                    <a:pt x="5766" y="5612"/>
                    <a:pt x="5816" y="5820"/>
                    <a:pt x="5968" y="5820"/>
                  </a:cubicBezTo>
                  <a:cubicBezTo>
                    <a:pt x="5977" y="5820"/>
                    <a:pt x="5986" y="5819"/>
                    <a:pt x="5995" y="5817"/>
                  </a:cubicBezTo>
                  <a:cubicBezTo>
                    <a:pt x="6169" y="5800"/>
                    <a:pt x="6307" y="5558"/>
                    <a:pt x="6385" y="5428"/>
                  </a:cubicBezTo>
                  <a:cubicBezTo>
                    <a:pt x="6489" y="5254"/>
                    <a:pt x="6567" y="5064"/>
                    <a:pt x="6602" y="4864"/>
                  </a:cubicBezTo>
                  <a:cubicBezTo>
                    <a:pt x="6610" y="4830"/>
                    <a:pt x="6602" y="4795"/>
                    <a:pt x="6567" y="4778"/>
                  </a:cubicBezTo>
                  <a:cubicBezTo>
                    <a:pt x="6403" y="4709"/>
                    <a:pt x="6264" y="4596"/>
                    <a:pt x="6160" y="4457"/>
                  </a:cubicBezTo>
                  <a:cubicBezTo>
                    <a:pt x="6056" y="4319"/>
                    <a:pt x="6021" y="4137"/>
                    <a:pt x="5891" y="4024"/>
                  </a:cubicBezTo>
                  <a:cubicBezTo>
                    <a:pt x="5761" y="3911"/>
                    <a:pt x="5605" y="3885"/>
                    <a:pt x="5467" y="3816"/>
                  </a:cubicBezTo>
                  <a:cubicBezTo>
                    <a:pt x="5337" y="3756"/>
                    <a:pt x="5224" y="3678"/>
                    <a:pt x="5138" y="3574"/>
                  </a:cubicBezTo>
                  <a:cubicBezTo>
                    <a:pt x="5276" y="3548"/>
                    <a:pt x="5406" y="3478"/>
                    <a:pt x="5510" y="3383"/>
                  </a:cubicBezTo>
                  <a:cubicBezTo>
                    <a:pt x="5553" y="3340"/>
                    <a:pt x="5536" y="3262"/>
                    <a:pt x="5476" y="3244"/>
                  </a:cubicBezTo>
                  <a:cubicBezTo>
                    <a:pt x="5328" y="3218"/>
                    <a:pt x="5190" y="3149"/>
                    <a:pt x="5086" y="3045"/>
                  </a:cubicBezTo>
                  <a:lnTo>
                    <a:pt x="5250" y="2950"/>
                  </a:lnTo>
                  <a:cubicBezTo>
                    <a:pt x="5294" y="2924"/>
                    <a:pt x="5302" y="2863"/>
                    <a:pt x="5259" y="2820"/>
                  </a:cubicBezTo>
                  <a:cubicBezTo>
                    <a:pt x="5198" y="2759"/>
                    <a:pt x="5155" y="2681"/>
                    <a:pt x="5120" y="2603"/>
                  </a:cubicBezTo>
                  <a:cubicBezTo>
                    <a:pt x="5107" y="2576"/>
                    <a:pt x="5081" y="2565"/>
                    <a:pt x="5054" y="2565"/>
                  </a:cubicBezTo>
                  <a:cubicBezTo>
                    <a:pt x="5031" y="2565"/>
                    <a:pt x="5007" y="2574"/>
                    <a:pt x="4990" y="2586"/>
                  </a:cubicBezTo>
                  <a:cubicBezTo>
                    <a:pt x="4930" y="2638"/>
                    <a:pt x="4852" y="2664"/>
                    <a:pt x="4774" y="2681"/>
                  </a:cubicBezTo>
                  <a:lnTo>
                    <a:pt x="4938" y="2517"/>
                  </a:lnTo>
                  <a:cubicBezTo>
                    <a:pt x="4982" y="2482"/>
                    <a:pt x="4973" y="2413"/>
                    <a:pt x="4921" y="2387"/>
                  </a:cubicBezTo>
                  <a:lnTo>
                    <a:pt x="4549" y="2161"/>
                  </a:lnTo>
                  <a:cubicBezTo>
                    <a:pt x="4536" y="2153"/>
                    <a:pt x="4520" y="2148"/>
                    <a:pt x="4505" y="2148"/>
                  </a:cubicBezTo>
                  <a:cubicBezTo>
                    <a:pt x="4490" y="2148"/>
                    <a:pt x="4475" y="2153"/>
                    <a:pt x="4462" y="2161"/>
                  </a:cubicBezTo>
                  <a:cubicBezTo>
                    <a:pt x="4436" y="2179"/>
                    <a:pt x="4401" y="2196"/>
                    <a:pt x="4375" y="2213"/>
                  </a:cubicBezTo>
                  <a:cubicBezTo>
                    <a:pt x="4375" y="2205"/>
                    <a:pt x="4384" y="2196"/>
                    <a:pt x="4384" y="2187"/>
                  </a:cubicBezTo>
                  <a:cubicBezTo>
                    <a:pt x="4410" y="2144"/>
                    <a:pt x="4419" y="2101"/>
                    <a:pt x="4419" y="2058"/>
                  </a:cubicBezTo>
                  <a:cubicBezTo>
                    <a:pt x="4401" y="1954"/>
                    <a:pt x="4349" y="1858"/>
                    <a:pt x="4271" y="1789"/>
                  </a:cubicBezTo>
                  <a:cubicBezTo>
                    <a:pt x="4162" y="1693"/>
                    <a:pt x="4024" y="1639"/>
                    <a:pt x="3883" y="1639"/>
                  </a:cubicBezTo>
                  <a:cubicBezTo>
                    <a:pt x="3833" y="1639"/>
                    <a:pt x="3783" y="1646"/>
                    <a:pt x="3734" y="1659"/>
                  </a:cubicBezTo>
                  <a:cubicBezTo>
                    <a:pt x="3682" y="1564"/>
                    <a:pt x="3717" y="1408"/>
                    <a:pt x="3691" y="1312"/>
                  </a:cubicBezTo>
                  <a:cubicBezTo>
                    <a:pt x="3674" y="1252"/>
                    <a:pt x="3648" y="1209"/>
                    <a:pt x="3604" y="1174"/>
                  </a:cubicBezTo>
                  <a:cubicBezTo>
                    <a:pt x="3546" y="1138"/>
                    <a:pt x="3483" y="1120"/>
                    <a:pt x="3418" y="1120"/>
                  </a:cubicBezTo>
                  <a:cubicBezTo>
                    <a:pt x="3405" y="1120"/>
                    <a:pt x="3392" y="1120"/>
                    <a:pt x="3379" y="1122"/>
                  </a:cubicBezTo>
                  <a:cubicBezTo>
                    <a:pt x="3310" y="1113"/>
                    <a:pt x="3318" y="1087"/>
                    <a:pt x="3301" y="1035"/>
                  </a:cubicBezTo>
                  <a:cubicBezTo>
                    <a:pt x="3284" y="1009"/>
                    <a:pt x="3266" y="983"/>
                    <a:pt x="3240" y="957"/>
                  </a:cubicBezTo>
                  <a:cubicBezTo>
                    <a:pt x="3195" y="925"/>
                    <a:pt x="3141" y="907"/>
                    <a:pt x="3084" y="907"/>
                  </a:cubicBezTo>
                  <a:cubicBezTo>
                    <a:pt x="3064" y="907"/>
                    <a:pt x="3044" y="909"/>
                    <a:pt x="3024" y="914"/>
                  </a:cubicBezTo>
                  <a:cubicBezTo>
                    <a:pt x="2954" y="923"/>
                    <a:pt x="2885" y="957"/>
                    <a:pt x="2825" y="1001"/>
                  </a:cubicBezTo>
                  <a:cubicBezTo>
                    <a:pt x="2781" y="1035"/>
                    <a:pt x="2729" y="1053"/>
                    <a:pt x="2677" y="1079"/>
                  </a:cubicBezTo>
                  <a:cubicBezTo>
                    <a:pt x="2666" y="1081"/>
                    <a:pt x="2655" y="1082"/>
                    <a:pt x="2645" y="1082"/>
                  </a:cubicBezTo>
                  <a:cubicBezTo>
                    <a:pt x="2589" y="1082"/>
                    <a:pt x="2562" y="1041"/>
                    <a:pt x="2547" y="975"/>
                  </a:cubicBezTo>
                  <a:cubicBezTo>
                    <a:pt x="2530" y="888"/>
                    <a:pt x="2513" y="793"/>
                    <a:pt x="2478" y="706"/>
                  </a:cubicBezTo>
                  <a:cubicBezTo>
                    <a:pt x="2435" y="619"/>
                    <a:pt x="2391" y="533"/>
                    <a:pt x="2322" y="455"/>
                  </a:cubicBezTo>
                  <a:cubicBezTo>
                    <a:pt x="2270" y="377"/>
                    <a:pt x="2201" y="308"/>
                    <a:pt x="2140" y="238"/>
                  </a:cubicBezTo>
                  <a:cubicBezTo>
                    <a:pt x="2079" y="160"/>
                    <a:pt x="2002" y="100"/>
                    <a:pt x="1906" y="74"/>
                  </a:cubicBezTo>
                  <a:cubicBezTo>
                    <a:pt x="1891" y="71"/>
                    <a:pt x="1877" y="70"/>
                    <a:pt x="1862" y="70"/>
                  </a:cubicBezTo>
                  <a:cubicBezTo>
                    <a:pt x="1690" y="70"/>
                    <a:pt x="1542" y="248"/>
                    <a:pt x="1430" y="359"/>
                  </a:cubicBezTo>
                  <a:cubicBezTo>
                    <a:pt x="1360" y="429"/>
                    <a:pt x="1291" y="507"/>
                    <a:pt x="1222" y="585"/>
                  </a:cubicBezTo>
                  <a:cubicBezTo>
                    <a:pt x="1144" y="671"/>
                    <a:pt x="1083" y="758"/>
                    <a:pt x="1031" y="862"/>
                  </a:cubicBezTo>
                  <a:cubicBezTo>
                    <a:pt x="1014" y="905"/>
                    <a:pt x="1014" y="957"/>
                    <a:pt x="1031" y="1001"/>
                  </a:cubicBezTo>
                  <a:cubicBezTo>
                    <a:pt x="1049" y="1035"/>
                    <a:pt x="1109" y="1087"/>
                    <a:pt x="1092" y="1122"/>
                  </a:cubicBezTo>
                  <a:cubicBezTo>
                    <a:pt x="1084" y="1144"/>
                    <a:pt x="1072" y="1153"/>
                    <a:pt x="1057" y="1153"/>
                  </a:cubicBezTo>
                  <a:cubicBezTo>
                    <a:pt x="1021" y="1153"/>
                    <a:pt x="974" y="1101"/>
                    <a:pt x="962" y="1070"/>
                  </a:cubicBezTo>
                  <a:cubicBezTo>
                    <a:pt x="945" y="1018"/>
                    <a:pt x="945" y="949"/>
                    <a:pt x="971" y="888"/>
                  </a:cubicBezTo>
                  <a:cubicBezTo>
                    <a:pt x="1023" y="767"/>
                    <a:pt x="1083" y="654"/>
                    <a:pt x="1144" y="533"/>
                  </a:cubicBezTo>
                  <a:cubicBezTo>
                    <a:pt x="1213" y="403"/>
                    <a:pt x="1282" y="282"/>
                    <a:pt x="1360" y="160"/>
                  </a:cubicBezTo>
                  <a:cubicBezTo>
                    <a:pt x="1386" y="117"/>
                    <a:pt x="1369" y="56"/>
                    <a:pt x="1308" y="39"/>
                  </a:cubicBezTo>
                  <a:cubicBezTo>
                    <a:pt x="1199" y="16"/>
                    <a:pt x="1085" y="0"/>
                    <a:pt x="9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5"/>
            <p:cNvSpPr/>
            <p:nvPr/>
          </p:nvSpPr>
          <p:spPr>
            <a:xfrm>
              <a:off x="-3910139" y="1187074"/>
              <a:ext cx="61308" cy="56330"/>
            </a:xfrm>
            <a:custGeom>
              <a:avLst/>
              <a:gdLst/>
              <a:ahLst/>
              <a:cxnLst/>
              <a:rect l="l" t="t" r="r" b="b"/>
              <a:pathLst>
                <a:path w="1110" h="1020" extrusionOk="0">
                  <a:moveTo>
                    <a:pt x="339" y="1"/>
                  </a:moveTo>
                  <a:cubicBezTo>
                    <a:pt x="210" y="1"/>
                    <a:pt x="86" y="90"/>
                    <a:pt x="61" y="234"/>
                  </a:cubicBezTo>
                  <a:lnTo>
                    <a:pt x="61" y="243"/>
                  </a:lnTo>
                  <a:cubicBezTo>
                    <a:pt x="53" y="277"/>
                    <a:pt x="53" y="303"/>
                    <a:pt x="44" y="338"/>
                  </a:cubicBezTo>
                  <a:cubicBezTo>
                    <a:pt x="44" y="347"/>
                    <a:pt x="44" y="355"/>
                    <a:pt x="44" y="355"/>
                  </a:cubicBezTo>
                  <a:cubicBezTo>
                    <a:pt x="27" y="390"/>
                    <a:pt x="18" y="433"/>
                    <a:pt x="9" y="468"/>
                  </a:cubicBezTo>
                  <a:cubicBezTo>
                    <a:pt x="1" y="520"/>
                    <a:pt x="27" y="581"/>
                    <a:pt x="70" y="615"/>
                  </a:cubicBezTo>
                  <a:cubicBezTo>
                    <a:pt x="139" y="667"/>
                    <a:pt x="226" y="667"/>
                    <a:pt x="287" y="745"/>
                  </a:cubicBezTo>
                  <a:cubicBezTo>
                    <a:pt x="330" y="797"/>
                    <a:pt x="330" y="866"/>
                    <a:pt x="373" y="918"/>
                  </a:cubicBezTo>
                  <a:cubicBezTo>
                    <a:pt x="432" y="994"/>
                    <a:pt x="542" y="1019"/>
                    <a:pt x="644" y="1019"/>
                  </a:cubicBezTo>
                  <a:cubicBezTo>
                    <a:pt x="693" y="1019"/>
                    <a:pt x="741" y="1013"/>
                    <a:pt x="780" y="1005"/>
                  </a:cubicBezTo>
                  <a:cubicBezTo>
                    <a:pt x="902" y="988"/>
                    <a:pt x="1084" y="927"/>
                    <a:pt x="1101" y="788"/>
                  </a:cubicBezTo>
                  <a:cubicBezTo>
                    <a:pt x="1110" y="710"/>
                    <a:pt x="1058" y="658"/>
                    <a:pt x="1023" y="598"/>
                  </a:cubicBezTo>
                  <a:cubicBezTo>
                    <a:pt x="980" y="520"/>
                    <a:pt x="962" y="425"/>
                    <a:pt x="971" y="338"/>
                  </a:cubicBezTo>
                  <a:cubicBezTo>
                    <a:pt x="980" y="199"/>
                    <a:pt x="876" y="78"/>
                    <a:pt x="746" y="69"/>
                  </a:cubicBezTo>
                  <a:cubicBezTo>
                    <a:pt x="659" y="69"/>
                    <a:pt x="572" y="61"/>
                    <a:pt x="486" y="43"/>
                  </a:cubicBezTo>
                  <a:cubicBezTo>
                    <a:pt x="440" y="14"/>
                    <a:pt x="389" y="1"/>
                    <a:pt x="3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5"/>
            <p:cNvSpPr/>
            <p:nvPr/>
          </p:nvSpPr>
          <p:spPr>
            <a:xfrm>
              <a:off x="-4402971" y="1207453"/>
              <a:ext cx="238328" cy="212395"/>
            </a:xfrm>
            <a:custGeom>
              <a:avLst/>
              <a:gdLst/>
              <a:ahLst/>
              <a:cxnLst/>
              <a:rect l="l" t="t" r="r" b="b"/>
              <a:pathLst>
                <a:path w="4315" h="3846" extrusionOk="0">
                  <a:moveTo>
                    <a:pt x="3233" y="1"/>
                  </a:moveTo>
                  <a:cubicBezTo>
                    <a:pt x="3177" y="1"/>
                    <a:pt x="3120" y="19"/>
                    <a:pt x="3076" y="56"/>
                  </a:cubicBezTo>
                  <a:cubicBezTo>
                    <a:pt x="3050" y="82"/>
                    <a:pt x="3041" y="116"/>
                    <a:pt x="3050" y="142"/>
                  </a:cubicBezTo>
                  <a:cubicBezTo>
                    <a:pt x="3067" y="203"/>
                    <a:pt x="3059" y="263"/>
                    <a:pt x="3024" y="315"/>
                  </a:cubicBezTo>
                  <a:cubicBezTo>
                    <a:pt x="3015" y="307"/>
                    <a:pt x="2998" y="307"/>
                    <a:pt x="2989" y="298"/>
                  </a:cubicBezTo>
                  <a:cubicBezTo>
                    <a:pt x="2962" y="290"/>
                    <a:pt x="2933" y="286"/>
                    <a:pt x="2905" y="286"/>
                  </a:cubicBezTo>
                  <a:cubicBezTo>
                    <a:pt x="2808" y="286"/>
                    <a:pt x="2712" y="331"/>
                    <a:pt x="2651" y="411"/>
                  </a:cubicBezTo>
                  <a:cubicBezTo>
                    <a:pt x="2617" y="471"/>
                    <a:pt x="2599" y="549"/>
                    <a:pt x="2608" y="627"/>
                  </a:cubicBezTo>
                  <a:cubicBezTo>
                    <a:pt x="2608" y="740"/>
                    <a:pt x="2625" y="861"/>
                    <a:pt x="2634" y="974"/>
                  </a:cubicBezTo>
                  <a:cubicBezTo>
                    <a:pt x="2643" y="1087"/>
                    <a:pt x="2651" y="1190"/>
                    <a:pt x="2660" y="1294"/>
                  </a:cubicBezTo>
                  <a:cubicBezTo>
                    <a:pt x="2660" y="1346"/>
                    <a:pt x="2703" y="1580"/>
                    <a:pt x="2643" y="1580"/>
                  </a:cubicBezTo>
                  <a:cubicBezTo>
                    <a:pt x="2641" y="1580"/>
                    <a:pt x="2639" y="1581"/>
                    <a:pt x="2637" y="1581"/>
                  </a:cubicBezTo>
                  <a:cubicBezTo>
                    <a:pt x="2548" y="1581"/>
                    <a:pt x="2565" y="1363"/>
                    <a:pt x="2565" y="1312"/>
                  </a:cubicBezTo>
                  <a:cubicBezTo>
                    <a:pt x="2556" y="1095"/>
                    <a:pt x="2495" y="887"/>
                    <a:pt x="2400" y="688"/>
                  </a:cubicBezTo>
                  <a:cubicBezTo>
                    <a:pt x="2348" y="584"/>
                    <a:pt x="2262" y="584"/>
                    <a:pt x="2158" y="558"/>
                  </a:cubicBezTo>
                  <a:cubicBezTo>
                    <a:pt x="2146" y="554"/>
                    <a:pt x="2135" y="552"/>
                    <a:pt x="2125" y="552"/>
                  </a:cubicBezTo>
                  <a:cubicBezTo>
                    <a:pt x="2071" y="552"/>
                    <a:pt x="2030" y="604"/>
                    <a:pt x="2045" y="662"/>
                  </a:cubicBezTo>
                  <a:cubicBezTo>
                    <a:pt x="2110" y="864"/>
                    <a:pt x="1952" y="1049"/>
                    <a:pt x="1767" y="1049"/>
                  </a:cubicBezTo>
                  <a:cubicBezTo>
                    <a:pt x="1730" y="1049"/>
                    <a:pt x="1692" y="1042"/>
                    <a:pt x="1655" y="1026"/>
                  </a:cubicBezTo>
                  <a:cubicBezTo>
                    <a:pt x="1724" y="939"/>
                    <a:pt x="1724" y="818"/>
                    <a:pt x="1646" y="740"/>
                  </a:cubicBezTo>
                  <a:cubicBezTo>
                    <a:pt x="1600" y="686"/>
                    <a:pt x="1525" y="652"/>
                    <a:pt x="1454" y="652"/>
                  </a:cubicBezTo>
                  <a:cubicBezTo>
                    <a:pt x="1446" y="652"/>
                    <a:pt x="1438" y="652"/>
                    <a:pt x="1430" y="653"/>
                  </a:cubicBezTo>
                  <a:cubicBezTo>
                    <a:pt x="1456" y="619"/>
                    <a:pt x="1482" y="584"/>
                    <a:pt x="1517" y="558"/>
                  </a:cubicBezTo>
                  <a:cubicBezTo>
                    <a:pt x="1568" y="506"/>
                    <a:pt x="1534" y="411"/>
                    <a:pt x="1456" y="411"/>
                  </a:cubicBezTo>
                  <a:cubicBezTo>
                    <a:pt x="1387" y="411"/>
                    <a:pt x="1317" y="385"/>
                    <a:pt x="1248" y="350"/>
                  </a:cubicBezTo>
                  <a:cubicBezTo>
                    <a:pt x="1234" y="340"/>
                    <a:pt x="1219" y="335"/>
                    <a:pt x="1204" y="335"/>
                  </a:cubicBezTo>
                  <a:cubicBezTo>
                    <a:pt x="1182" y="335"/>
                    <a:pt x="1160" y="346"/>
                    <a:pt x="1144" y="367"/>
                  </a:cubicBezTo>
                  <a:cubicBezTo>
                    <a:pt x="997" y="437"/>
                    <a:pt x="867" y="515"/>
                    <a:pt x="745" y="619"/>
                  </a:cubicBezTo>
                  <a:cubicBezTo>
                    <a:pt x="598" y="705"/>
                    <a:pt x="451" y="792"/>
                    <a:pt x="304" y="887"/>
                  </a:cubicBezTo>
                  <a:cubicBezTo>
                    <a:pt x="217" y="931"/>
                    <a:pt x="165" y="1017"/>
                    <a:pt x="156" y="1113"/>
                  </a:cubicBezTo>
                  <a:cubicBezTo>
                    <a:pt x="156" y="1147"/>
                    <a:pt x="165" y="1182"/>
                    <a:pt x="182" y="1208"/>
                  </a:cubicBezTo>
                  <a:cubicBezTo>
                    <a:pt x="148" y="1260"/>
                    <a:pt x="104" y="1320"/>
                    <a:pt x="78" y="1381"/>
                  </a:cubicBezTo>
                  <a:cubicBezTo>
                    <a:pt x="0" y="1554"/>
                    <a:pt x="52" y="1788"/>
                    <a:pt x="252" y="1849"/>
                  </a:cubicBezTo>
                  <a:cubicBezTo>
                    <a:pt x="278" y="1857"/>
                    <a:pt x="305" y="1860"/>
                    <a:pt x="333" y="1860"/>
                  </a:cubicBezTo>
                  <a:cubicBezTo>
                    <a:pt x="439" y="1860"/>
                    <a:pt x="556" y="1816"/>
                    <a:pt x="661" y="1816"/>
                  </a:cubicBezTo>
                  <a:cubicBezTo>
                    <a:pt x="684" y="1816"/>
                    <a:pt x="706" y="1818"/>
                    <a:pt x="728" y="1823"/>
                  </a:cubicBezTo>
                  <a:cubicBezTo>
                    <a:pt x="667" y="1866"/>
                    <a:pt x="607" y="1901"/>
                    <a:pt x="538" y="1936"/>
                  </a:cubicBezTo>
                  <a:cubicBezTo>
                    <a:pt x="477" y="1979"/>
                    <a:pt x="425" y="2048"/>
                    <a:pt x="416" y="2126"/>
                  </a:cubicBezTo>
                  <a:cubicBezTo>
                    <a:pt x="408" y="2204"/>
                    <a:pt x="451" y="2273"/>
                    <a:pt x="520" y="2299"/>
                  </a:cubicBezTo>
                  <a:cubicBezTo>
                    <a:pt x="564" y="2321"/>
                    <a:pt x="609" y="2321"/>
                    <a:pt x="653" y="2321"/>
                  </a:cubicBezTo>
                  <a:cubicBezTo>
                    <a:pt x="698" y="2321"/>
                    <a:pt x="741" y="2321"/>
                    <a:pt x="780" y="2343"/>
                  </a:cubicBezTo>
                  <a:cubicBezTo>
                    <a:pt x="852" y="2391"/>
                    <a:pt x="895" y="2439"/>
                    <a:pt x="976" y="2439"/>
                  </a:cubicBezTo>
                  <a:cubicBezTo>
                    <a:pt x="983" y="2439"/>
                    <a:pt x="990" y="2439"/>
                    <a:pt x="997" y="2438"/>
                  </a:cubicBezTo>
                  <a:cubicBezTo>
                    <a:pt x="1092" y="2438"/>
                    <a:pt x="1187" y="2395"/>
                    <a:pt x="1291" y="2386"/>
                  </a:cubicBezTo>
                  <a:cubicBezTo>
                    <a:pt x="1305" y="2385"/>
                    <a:pt x="1319" y="2385"/>
                    <a:pt x="1333" y="2385"/>
                  </a:cubicBezTo>
                  <a:cubicBezTo>
                    <a:pt x="1484" y="2385"/>
                    <a:pt x="1633" y="2427"/>
                    <a:pt x="1768" y="2499"/>
                  </a:cubicBezTo>
                  <a:cubicBezTo>
                    <a:pt x="1655" y="2551"/>
                    <a:pt x="1534" y="2577"/>
                    <a:pt x="1413" y="2585"/>
                  </a:cubicBezTo>
                  <a:cubicBezTo>
                    <a:pt x="1387" y="2588"/>
                    <a:pt x="1361" y="2589"/>
                    <a:pt x="1335" y="2589"/>
                  </a:cubicBezTo>
                  <a:cubicBezTo>
                    <a:pt x="1271" y="2589"/>
                    <a:pt x="1205" y="2583"/>
                    <a:pt x="1144" y="2577"/>
                  </a:cubicBezTo>
                  <a:lnTo>
                    <a:pt x="1127" y="2577"/>
                  </a:lnTo>
                  <a:cubicBezTo>
                    <a:pt x="1118" y="2551"/>
                    <a:pt x="1092" y="2533"/>
                    <a:pt x="1057" y="2533"/>
                  </a:cubicBezTo>
                  <a:cubicBezTo>
                    <a:pt x="901" y="2533"/>
                    <a:pt x="650" y="2577"/>
                    <a:pt x="555" y="2724"/>
                  </a:cubicBezTo>
                  <a:cubicBezTo>
                    <a:pt x="520" y="2776"/>
                    <a:pt x="520" y="2854"/>
                    <a:pt x="572" y="2906"/>
                  </a:cubicBezTo>
                  <a:cubicBezTo>
                    <a:pt x="598" y="2923"/>
                    <a:pt x="624" y="2940"/>
                    <a:pt x="659" y="2949"/>
                  </a:cubicBezTo>
                  <a:lnTo>
                    <a:pt x="685" y="2949"/>
                  </a:lnTo>
                  <a:cubicBezTo>
                    <a:pt x="676" y="2958"/>
                    <a:pt x="676" y="2966"/>
                    <a:pt x="667" y="2984"/>
                  </a:cubicBezTo>
                  <a:cubicBezTo>
                    <a:pt x="659" y="3027"/>
                    <a:pt x="659" y="3070"/>
                    <a:pt x="685" y="3114"/>
                  </a:cubicBezTo>
                  <a:cubicBezTo>
                    <a:pt x="710" y="3168"/>
                    <a:pt x="755" y="3184"/>
                    <a:pt x="806" y="3184"/>
                  </a:cubicBezTo>
                  <a:cubicBezTo>
                    <a:pt x="861" y="3184"/>
                    <a:pt x="922" y="3166"/>
                    <a:pt x="971" y="3157"/>
                  </a:cubicBezTo>
                  <a:lnTo>
                    <a:pt x="1066" y="3140"/>
                  </a:lnTo>
                  <a:cubicBezTo>
                    <a:pt x="1127" y="3140"/>
                    <a:pt x="1196" y="3148"/>
                    <a:pt x="1257" y="3166"/>
                  </a:cubicBezTo>
                  <a:cubicBezTo>
                    <a:pt x="1257" y="3174"/>
                    <a:pt x="1265" y="3183"/>
                    <a:pt x="1274" y="3192"/>
                  </a:cubicBezTo>
                  <a:cubicBezTo>
                    <a:pt x="1300" y="3226"/>
                    <a:pt x="1343" y="3235"/>
                    <a:pt x="1378" y="3261"/>
                  </a:cubicBezTo>
                  <a:cubicBezTo>
                    <a:pt x="1439" y="3296"/>
                    <a:pt x="1430" y="3365"/>
                    <a:pt x="1421" y="3426"/>
                  </a:cubicBezTo>
                  <a:cubicBezTo>
                    <a:pt x="1413" y="3460"/>
                    <a:pt x="1430" y="3495"/>
                    <a:pt x="1456" y="3521"/>
                  </a:cubicBezTo>
                  <a:cubicBezTo>
                    <a:pt x="1508" y="3556"/>
                    <a:pt x="1525" y="3616"/>
                    <a:pt x="1499" y="3668"/>
                  </a:cubicBezTo>
                  <a:cubicBezTo>
                    <a:pt x="1482" y="3712"/>
                    <a:pt x="1499" y="3764"/>
                    <a:pt x="1542" y="3781"/>
                  </a:cubicBezTo>
                  <a:cubicBezTo>
                    <a:pt x="1599" y="3823"/>
                    <a:pt x="1666" y="3845"/>
                    <a:pt x="1735" y="3845"/>
                  </a:cubicBezTo>
                  <a:cubicBezTo>
                    <a:pt x="1792" y="3845"/>
                    <a:pt x="1851" y="3830"/>
                    <a:pt x="1906" y="3798"/>
                  </a:cubicBezTo>
                  <a:cubicBezTo>
                    <a:pt x="1984" y="3764"/>
                    <a:pt x="2062" y="3720"/>
                    <a:pt x="2140" y="3686"/>
                  </a:cubicBezTo>
                  <a:cubicBezTo>
                    <a:pt x="2227" y="3651"/>
                    <a:pt x="2322" y="3625"/>
                    <a:pt x="2409" y="3599"/>
                  </a:cubicBezTo>
                  <a:cubicBezTo>
                    <a:pt x="2625" y="3538"/>
                    <a:pt x="2885" y="3434"/>
                    <a:pt x="2989" y="3226"/>
                  </a:cubicBezTo>
                  <a:cubicBezTo>
                    <a:pt x="3197" y="3434"/>
                    <a:pt x="3509" y="3521"/>
                    <a:pt x="3795" y="3564"/>
                  </a:cubicBezTo>
                  <a:cubicBezTo>
                    <a:pt x="3821" y="3574"/>
                    <a:pt x="3848" y="3579"/>
                    <a:pt x="3876" y="3579"/>
                  </a:cubicBezTo>
                  <a:cubicBezTo>
                    <a:pt x="3922" y="3579"/>
                    <a:pt x="3968" y="3565"/>
                    <a:pt x="4012" y="3538"/>
                  </a:cubicBezTo>
                  <a:cubicBezTo>
                    <a:pt x="4064" y="3486"/>
                    <a:pt x="4072" y="3400"/>
                    <a:pt x="4038" y="3339"/>
                  </a:cubicBezTo>
                  <a:cubicBezTo>
                    <a:pt x="4003" y="3270"/>
                    <a:pt x="3934" y="3218"/>
                    <a:pt x="3864" y="3192"/>
                  </a:cubicBezTo>
                  <a:cubicBezTo>
                    <a:pt x="3821" y="3174"/>
                    <a:pt x="3786" y="3157"/>
                    <a:pt x="3778" y="3122"/>
                  </a:cubicBezTo>
                  <a:cubicBezTo>
                    <a:pt x="3786" y="3114"/>
                    <a:pt x="3795" y="3114"/>
                    <a:pt x="3804" y="3105"/>
                  </a:cubicBezTo>
                  <a:cubicBezTo>
                    <a:pt x="3857" y="3040"/>
                    <a:pt x="3939" y="3003"/>
                    <a:pt x="4021" y="3003"/>
                  </a:cubicBezTo>
                  <a:cubicBezTo>
                    <a:pt x="4059" y="3003"/>
                    <a:pt x="4097" y="3011"/>
                    <a:pt x="4133" y="3027"/>
                  </a:cubicBezTo>
                  <a:cubicBezTo>
                    <a:pt x="4147" y="3034"/>
                    <a:pt x="4161" y="3037"/>
                    <a:pt x="4175" y="3037"/>
                  </a:cubicBezTo>
                  <a:cubicBezTo>
                    <a:pt x="4214" y="3037"/>
                    <a:pt x="4250" y="3013"/>
                    <a:pt x="4263" y="2975"/>
                  </a:cubicBezTo>
                  <a:cubicBezTo>
                    <a:pt x="4289" y="2897"/>
                    <a:pt x="4306" y="2819"/>
                    <a:pt x="4306" y="2733"/>
                  </a:cubicBezTo>
                  <a:cubicBezTo>
                    <a:pt x="4315" y="2689"/>
                    <a:pt x="4280" y="2637"/>
                    <a:pt x="4228" y="2637"/>
                  </a:cubicBezTo>
                  <a:lnTo>
                    <a:pt x="4159" y="2637"/>
                  </a:lnTo>
                  <a:cubicBezTo>
                    <a:pt x="4159" y="2542"/>
                    <a:pt x="4098" y="2464"/>
                    <a:pt x="4012" y="2421"/>
                  </a:cubicBezTo>
                  <a:cubicBezTo>
                    <a:pt x="3925" y="2395"/>
                    <a:pt x="3830" y="2360"/>
                    <a:pt x="3743" y="2317"/>
                  </a:cubicBezTo>
                  <a:cubicBezTo>
                    <a:pt x="3700" y="2239"/>
                    <a:pt x="3656" y="2152"/>
                    <a:pt x="3630" y="2065"/>
                  </a:cubicBezTo>
                  <a:cubicBezTo>
                    <a:pt x="3622" y="1996"/>
                    <a:pt x="3639" y="1927"/>
                    <a:pt x="3674" y="1866"/>
                  </a:cubicBezTo>
                  <a:cubicBezTo>
                    <a:pt x="3734" y="1797"/>
                    <a:pt x="3760" y="1710"/>
                    <a:pt x="3769" y="1624"/>
                  </a:cubicBezTo>
                  <a:cubicBezTo>
                    <a:pt x="3760" y="1546"/>
                    <a:pt x="3700" y="1476"/>
                    <a:pt x="3622" y="1450"/>
                  </a:cubicBezTo>
                  <a:cubicBezTo>
                    <a:pt x="3622" y="1416"/>
                    <a:pt x="3613" y="1372"/>
                    <a:pt x="3604" y="1329"/>
                  </a:cubicBezTo>
                  <a:cubicBezTo>
                    <a:pt x="3570" y="1260"/>
                    <a:pt x="3535" y="1199"/>
                    <a:pt x="3492" y="1130"/>
                  </a:cubicBezTo>
                  <a:cubicBezTo>
                    <a:pt x="3492" y="1113"/>
                    <a:pt x="3474" y="1095"/>
                    <a:pt x="3474" y="1078"/>
                  </a:cubicBezTo>
                  <a:cubicBezTo>
                    <a:pt x="3483" y="1000"/>
                    <a:pt x="3500" y="913"/>
                    <a:pt x="3535" y="835"/>
                  </a:cubicBezTo>
                  <a:cubicBezTo>
                    <a:pt x="3552" y="757"/>
                    <a:pt x="3561" y="662"/>
                    <a:pt x="3561" y="575"/>
                  </a:cubicBezTo>
                  <a:cubicBezTo>
                    <a:pt x="3570" y="411"/>
                    <a:pt x="3526" y="246"/>
                    <a:pt x="3431" y="99"/>
                  </a:cubicBezTo>
                  <a:cubicBezTo>
                    <a:pt x="3386" y="34"/>
                    <a:pt x="3310" y="1"/>
                    <a:pt x="32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5"/>
            <p:cNvSpPr/>
            <p:nvPr/>
          </p:nvSpPr>
          <p:spPr>
            <a:xfrm>
              <a:off x="-4487034" y="1168463"/>
              <a:ext cx="136756" cy="147727"/>
            </a:xfrm>
            <a:custGeom>
              <a:avLst/>
              <a:gdLst/>
              <a:ahLst/>
              <a:cxnLst/>
              <a:rect l="l" t="t" r="r" b="b"/>
              <a:pathLst>
                <a:path w="2476" h="2675" extrusionOk="0">
                  <a:moveTo>
                    <a:pt x="1041" y="0"/>
                  </a:moveTo>
                  <a:cubicBezTo>
                    <a:pt x="1020" y="0"/>
                    <a:pt x="998" y="3"/>
                    <a:pt x="977" y="8"/>
                  </a:cubicBezTo>
                  <a:cubicBezTo>
                    <a:pt x="786" y="43"/>
                    <a:pt x="587" y="103"/>
                    <a:pt x="396" y="155"/>
                  </a:cubicBezTo>
                  <a:cubicBezTo>
                    <a:pt x="362" y="164"/>
                    <a:pt x="336" y="198"/>
                    <a:pt x="344" y="242"/>
                  </a:cubicBezTo>
                  <a:cubicBezTo>
                    <a:pt x="318" y="328"/>
                    <a:pt x="327" y="424"/>
                    <a:pt x="370" y="502"/>
                  </a:cubicBezTo>
                  <a:cubicBezTo>
                    <a:pt x="388" y="545"/>
                    <a:pt x="422" y="580"/>
                    <a:pt x="457" y="614"/>
                  </a:cubicBezTo>
                  <a:cubicBezTo>
                    <a:pt x="500" y="649"/>
                    <a:pt x="509" y="658"/>
                    <a:pt x="465" y="701"/>
                  </a:cubicBezTo>
                  <a:cubicBezTo>
                    <a:pt x="414" y="753"/>
                    <a:pt x="388" y="840"/>
                    <a:pt x="414" y="909"/>
                  </a:cubicBezTo>
                  <a:cubicBezTo>
                    <a:pt x="431" y="987"/>
                    <a:pt x="509" y="1065"/>
                    <a:pt x="517" y="1134"/>
                  </a:cubicBezTo>
                  <a:cubicBezTo>
                    <a:pt x="517" y="1186"/>
                    <a:pt x="465" y="1221"/>
                    <a:pt x="431" y="1264"/>
                  </a:cubicBezTo>
                  <a:cubicBezTo>
                    <a:pt x="405" y="1290"/>
                    <a:pt x="379" y="1333"/>
                    <a:pt x="353" y="1368"/>
                  </a:cubicBezTo>
                  <a:cubicBezTo>
                    <a:pt x="310" y="1446"/>
                    <a:pt x="284" y="1533"/>
                    <a:pt x="258" y="1619"/>
                  </a:cubicBezTo>
                  <a:cubicBezTo>
                    <a:pt x="206" y="1810"/>
                    <a:pt x="180" y="2018"/>
                    <a:pt x="50" y="2182"/>
                  </a:cubicBezTo>
                  <a:cubicBezTo>
                    <a:pt x="1" y="2248"/>
                    <a:pt x="75" y="2313"/>
                    <a:pt x="134" y="2313"/>
                  </a:cubicBezTo>
                  <a:cubicBezTo>
                    <a:pt x="138" y="2313"/>
                    <a:pt x="141" y="2313"/>
                    <a:pt x="145" y="2312"/>
                  </a:cubicBezTo>
                  <a:cubicBezTo>
                    <a:pt x="162" y="2309"/>
                    <a:pt x="178" y="2308"/>
                    <a:pt x="194" y="2308"/>
                  </a:cubicBezTo>
                  <a:cubicBezTo>
                    <a:pt x="270" y="2308"/>
                    <a:pt x="339" y="2340"/>
                    <a:pt x="396" y="2390"/>
                  </a:cubicBezTo>
                  <a:cubicBezTo>
                    <a:pt x="448" y="2451"/>
                    <a:pt x="474" y="2529"/>
                    <a:pt x="526" y="2590"/>
                  </a:cubicBezTo>
                  <a:cubicBezTo>
                    <a:pt x="578" y="2650"/>
                    <a:pt x="639" y="2674"/>
                    <a:pt x="702" y="2674"/>
                  </a:cubicBezTo>
                  <a:cubicBezTo>
                    <a:pt x="764" y="2674"/>
                    <a:pt x="829" y="2650"/>
                    <a:pt x="890" y="2616"/>
                  </a:cubicBezTo>
                  <a:cubicBezTo>
                    <a:pt x="935" y="2583"/>
                    <a:pt x="985" y="2566"/>
                    <a:pt x="1036" y="2566"/>
                  </a:cubicBezTo>
                  <a:cubicBezTo>
                    <a:pt x="1053" y="2566"/>
                    <a:pt x="1071" y="2568"/>
                    <a:pt x="1089" y="2572"/>
                  </a:cubicBezTo>
                  <a:cubicBezTo>
                    <a:pt x="1095" y="2573"/>
                    <a:pt x="1101" y="2573"/>
                    <a:pt x="1107" y="2573"/>
                  </a:cubicBezTo>
                  <a:cubicBezTo>
                    <a:pt x="1171" y="2573"/>
                    <a:pt x="1238" y="2532"/>
                    <a:pt x="1254" y="2468"/>
                  </a:cubicBezTo>
                  <a:cubicBezTo>
                    <a:pt x="1271" y="2382"/>
                    <a:pt x="1271" y="2286"/>
                    <a:pt x="1245" y="2200"/>
                  </a:cubicBezTo>
                  <a:cubicBezTo>
                    <a:pt x="1228" y="2156"/>
                    <a:pt x="1228" y="2113"/>
                    <a:pt x="1245" y="2070"/>
                  </a:cubicBezTo>
                  <a:cubicBezTo>
                    <a:pt x="1280" y="2018"/>
                    <a:pt x="1332" y="2035"/>
                    <a:pt x="1384" y="2026"/>
                  </a:cubicBezTo>
                  <a:cubicBezTo>
                    <a:pt x="1557" y="1992"/>
                    <a:pt x="1514" y="1819"/>
                    <a:pt x="1548" y="1689"/>
                  </a:cubicBezTo>
                  <a:cubicBezTo>
                    <a:pt x="1566" y="1593"/>
                    <a:pt x="1678" y="1541"/>
                    <a:pt x="1748" y="1489"/>
                  </a:cubicBezTo>
                  <a:lnTo>
                    <a:pt x="2060" y="1281"/>
                  </a:lnTo>
                  <a:lnTo>
                    <a:pt x="2337" y="1099"/>
                  </a:lnTo>
                  <a:cubicBezTo>
                    <a:pt x="2406" y="1047"/>
                    <a:pt x="2475" y="1004"/>
                    <a:pt x="2467" y="909"/>
                  </a:cubicBezTo>
                  <a:cubicBezTo>
                    <a:pt x="2441" y="822"/>
                    <a:pt x="2397" y="744"/>
                    <a:pt x="2337" y="675"/>
                  </a:cubicBezTo>
                  <a:cubicBezTo>
                    <a:pt x="2276" y="597"/>
                    <a:pt x="2207" y="519"/>
                    <a:pt x="2138" y="441"/>
                  </a:cubicBezTo>
                  <a:cubicBezTo>
                    <a:pt x="2077" y="372"/>
                    <a:pt x="1982" y="250"/>
                    <a:pt x="1895" y="224"/>
                  </a:cubicBezTo>
                  <a:cubicBezTo>
                    <a:pt x="1882" y="220"/>
                    <a:pt x="1868" y="218"/>
                    <a:pt x="1855" y="218"/>
                  </a:cubicBezTo>
                  <a:cubicBezTo>
                    <a:pt x="1791" y="218"/>
                    <a:pt x="1729" y="264"/>
                    <a:pt x="1678" y="285"/>
                  </a:cubicBezTo>
                  <a:cubicBezTo>
                    <a:pt x="1659" y="292"/>
                    <a:pt x="1645" y="295"/>
                    <a:pt x="1633" y="295"/>
                  </a:cubicBezTo>
                  <a:cubicBezTo>
                    <a:pt x="1602" y="295"/>
                    <a:pt x="1588" y="273"/>
                    <a:pt x="1557" y="242"/>
                  </a:cubicBezTo>
                  <a:cubicBezTo>
                    <a:pt x="1531" y="207"/>
                    <a:pt x="1488" y="172"/>
                    <a:pt x="1453" y="155"/>
                  </a:cubicBezTo>
                  <a:cubicBezTo>
                    <a:pt x="1407" y="129"/>
                    <a:pt x="1355" y="117"/>
                    <a:pt x="1303" y="117"/>
                  </a:cubicBezTo>
                  <a:cubicBezTo>
                    <a:pt x="1287" y="117"/>
                    <a:pt x="1270" y="118"/>
                    <a:pt x="1254" y="120"/>
                  </a:cubicBezTo>
                  <a:cubicBezTo>
                    <a:pt x="1212" y="43"/>
                    <a:pt x="1130" y="0"/>
                    <a:pt x="10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5"/>
            <p:cNvSpPr/>
            <p:nvPr/>
          </p:nvSpPr>
          <p:spPr>
            <a:xfrm>
              <a:off x="-4058933" y="589090"/>
              <a:ext cx="393366" cy="508622"/>
            </a:xfrm>
            <a:custGeom>
              <a:avLst/>
              <a:gdLst/>
              <a:ahLst/>
              <a:cxnLst/>
              <a:rect l="l" t="t" r="r" b="b"/>
              <a:pathLst>
                <a:path w="7122" h="9210" extrusionOk="0">
                  <a:moveTo>
                    <a:pt x="4432" y="0"/>
                  </a:moveTo>
                  <a:cubicBezTo>
                    <a:pt x="4350" y="0"/>
                    <a:pt x="4277" y="19"/>
                    <a:pt x="4245" y="85"/>
                  </a:cubicBezTo>
                  <a:cubicBezTo>
                    <a:pt x="4219" y="163"/>
                    <a:pt x="4237" y="250"/>
                    <a:pt x="4289" y="302"/>
                  </a:cubicBezTo>
                  <a:cubicBezTo>
                    <a:pt x="4341" y="380"/>
                    <a:pt x="4384" y="449"/>
                    <a:pt x="4427" y="519"/>
                  </a:cubicBezTo>
                  <a:cubicBezTo>
                    <a:pt x="4393" y="519"/>
                    <a:pt x="4358" y="510"/>
                    <a:pt x="4323" y="510"/>
                  </a:cubicBezTo>
                  <a:cubicBezTo>
                    <a:pt x="4280" y="510"/>
                    <a:pt x="4237" y="519"/>
                    <a:pt x="4193" y="545"/>
                  </a:cubicBezTo>
                  <a:cubicBezTo>
                    <a:pt x="4176" y="553"/>
                    <a:pt x="4159" y="562"/>
                    <a:pt x="4150" y="571"/>
                  </a:cubicBezTo>
                  <a:cubicBezTo>
                    <a:pt x="3994" y="423"/>
                    <a:pt x="3856" y="250"/>
                    <a:pt x="3743" y="68"/>
                  </a:cubicBezTo>
                  <a:cubicBezTo>
                    <a:pt x="3725" y="39"/>
                    <a:pt x="3696" y="21"/>
                    <a:pt x="3665" y="21"/>
                  </a:cubicBezTo>
                  <a:cubicBezTo>
                    <a:pt x="3650" y="21"/>
                    <a:pt x="3636" y="25"/>
                    <a:pt x="3622" y="33"/>
                  </a:cubicBezTo>
                  <a:cubicBezTo>
                    <a:pt x="3544" y="85"/>
                    <a:pt x="3448" y="68"/>
                    <a:pt x="3362" y="103"/>
                  </a:cubicBezTo>
                  <a:cubicBezTo>
                    <a:pt x="3292" y="129"/>
                    <a:pt x="3232" y="181"/>
                    <a:pt x="3206" y="250"/>
                  </a:cubicBezTo>
                  <a:cubicBezTo>
                    <a:pt x="3188" y="319"/>
                    <a:pt x="3214" y="389"/>
                    <a:pt x="3266" y="432"/>
                  </a:cubicBezTo>
                  <a:cubicBezTo>
                    <a:pt x="3310" y="475"/>
                    <a:pt x="3440" y="545"/>
                    <a:pt x="3336" y="614"/>
                  </a:cubicBezTo>
                  <a:cubicBezTo>
                    <a:pt x="3318" y="579"/>
                    <a:pt x="3301" y="545"/>
                    <a:pt x="3266" y="510"/>
                  </a:cubicBezTo>
                  <a:cubicBezTo>
                    <a:pt x="3176" y="419"/>
                    <a:pt x="3056" y="372"/>
                    <a:pt x="2933" y="372"/>
                  </a:cubicBezTo>
                  <a:cubicBezTo>
                    <a:pt x="2891" y="372"/>
                    <a:pt x="2849" y="378"/>
                    <a:pt x="2807" y="389"/>
                  </a:cubicBezTo>
                  <a:cubicBezTo>
                    <a:pt x="2625" y="441"/>
                    <a:pt x="2478" y="571"/>
                    <a:pt x="2400" y="735"/>
                  </a:cubicBezTo>
                  <a:cubicBezTo>
                    <a:pt x="2348" y="831"/>
                    <a:pt x="2313" y="926"/>
                    <a:pt x="2288" y="1021"/>
                  </a:cubicBezTo>
                  <a:cubicBezTo>
                    <a:pt x="2273" y="1093"/>
                    <a:pt x="2229" y="1253"/>
                    <a:pt x="2146" y="1253"/>
                  </a:cubicBezTo>
                  <a:cubicBezTo>
                    <a:pt x="2129" y="1253"/>
                    <a:pt x="2109" y="1246"/>
                    <a:pt x="2088" y="1229"/>
                  </a:cubicBezTo>
                  <a:cubicBezTo>
                    <a:pt x="2075" y="1223"/>
                    <a:pt x="2061" y="1220"/>
                    <a:pt x="2047" y="1220"/>
                  </a:cubicBezTo>
                  <a:cubicBezTo>
                    <a:pt x="2000" y="1220"/>
                    <a:pt x="1958" y="1253"/>
                    <a:pt x="1958" y="1307"/>
                  </a:cubicBezTo>
                  <a:cubicBezTo>
                    <a:pt x="1967" y="1428"/>
                    <a:pt x="2045" y="1541"/>
                    <a:pt x="2166" y="1584"/>
                  </a:cubicBezTo>
                  <a:cubicBezTo>
                    <a:pt x="2218" y="1610"/>
                    <a:pt x="2547" y="1688"/>
                    <a:pt x="2426" y="1801"/>
                  </a:cubicBezTo>
                  <a:cubicBezTo>
                    <a:pt x="2374" y="1844"/>
                    <a:pt x="2400" y="1922"/>
                    <a:pt x="2461" y="1939"/>
                  </a:cubicBezTo>
                  <a:lnTo>
                    <a:pt x="2504" y="1957"/>
                  </a:lnTo>
                  <a:cubicBezTo>
                    <a:pt x="2417" y="1948"/>
                    <a:pt x="2322" y="1922"/>
                    <a:pt x="2244" y="1879"/>
                  </a:cubicBezTo>
                  <a:cubicBezTo>
                    <a:pt x="2114" y="1792"/>
                    <a:pt x="1993" y="1680"/>
                    <a:pt x="1906" y="1550"/>
                  </a:cubicBezTo>
                  <a:cubicBezTo>
                    <a:pt x="1805" y="1438"/>
                    <a:pt x="1646" y="1347"/>
                    <a:pt x="1499" y="1347"/>
                  </a:cubicBezTo>
                  <a:cubicBezTo>
                    <a:pt x="1396" y="1347"/>
                    <a:pt x="1299" y="1392"/>
                    <a:pt x="1231" y="1506"/>
                  </a:cubicBezTo>
                  <a:cubicBezTo>
                    <a:pt x="1179" y="1602"/>
                    <a:pt x="1144" y="1706"/>
                    <a:pt x="1118" y="1818"/>
                  </a:cubicBezTo>
                  <a:cubicBezTo>
                    <a:pt x="1076" y="1923"/>
                    <a:pt x="1002" y="1939"/>
                    <a:pt x="917" y="1939"/>
                  </a:cubicBezTo>
                  <a:cubicBezTo>
                    <a:pt x="881" y="1939"/>
                    <a:pt x="843" y="1936"/>
                    <a:pt x="805" y="1936"/>
                  </a:cubicBezTo>
                  <a:cubicBezTo>
                    <a:pt x="785" y="1936"/>
                    <a:pt x="765" y="1937"/>
                    <a:pt x="745" y="1939"/>
                  </a:cubicBezTo>
                  <a:cubicBezTo>
                    <a:pt x="546" y="1974"/>
                    <a:pt x="434" y="2182"/>
                    <a:pt x="512" y="2364"/>
                  </a:cubicBezTo>
                  <a:cubicBezTo>
                    <a:pt x="338" y="2425"/>
                    <a:pt x="174" y="2511"/>
                    <a:pt x="35" y="2633"/>
                  </a:cubicBezTo>
                  <a:cubicBezTo>
                    <a:pt x="0" y="2676"/>
                    <a:pt x="9" y="2736"/>
                    <a:pt x="61" y="2762"/>
                  </a:cubicBezTo>
                  <a:cubicBezTo>
                    <a:pt x="243" y="2901"/>
                    <a:pt x="260" y="3161"/>
                    <a:pt x="304" y="3369"/>
                  </a:cubicBezTo>
                  <a:cubicBezTo>
                    <a:pt x="338" y="3577"/>
                    <a:pt x="442" y="3776"/>
                    <a:pt x="607" y="3915"/>
                  </a:cubicBezTo>
                  <a:cubicBezTo>
                    <a:pt x="744" y="4023"/>
                    <a:pt x="917" y="4077"/>
                    <a:pt x="1092" y="4077"/>
                  </a:cubicBezTo>
                  <a:cubicBezTo>
                    <a:pt x="1126" y="4077"/>
                    <a:pt x="1161" y="4075"/>
                    <a:pt x="1196" y="4071"/>
                  </a:cubicBezTo>
                  <a:cubicBezTo>
                    <a:pt x="1248" y="4062"/>
                    <a:pt x="1300" y="4045"/>
                    <a:pt x="1352" y="4027"/>
                  </a:cubicBezTo>
                  <a:cubicBezTo>
                    <a:pt x="1395" y="4001"/>
                    <a:pt x="1447" y="3975"/>
                    <a:pt x="1490" y="3967"/>
                  </a:cubicBezTo>
                  <a:cubicBezTo>
                    <a:pt x="1497" y="3965"/>
                    <a:pt x="1503" y="3965"/>
                    <a:pt x="1508" y="3965"/>
                  </a:cubicBezTo>
                  <a:cubicBezTo>
                    <a:pt x="1572" y="3965"/>
                    <a:pt x="1590" y="4048"/>
                    <a:pt x="1638" y="4088"/>
                  </a:cubicBezTo>
                  <a:cubicBezTo>
                    <a:pt x="1681" y="4123"/>
                    <a:pt x="1742" y="4140"/>
                    <a:pt x="1794" y="4140"/>
                  </a:cubicBezTo>
                  <a:cubicBezTo>
                    <a:pt x="1898" y="4140"/>
                    <a:pt x="2002" y="4114"/>
                    <a:pt x="2088" y="4062"/>
                  </a:cubicBezTo>
                  <a:cubicBezTo>
                    <a:pt x="2210" y="4001"/>
                    <a:pt x="2331" y="3932"/>
                    <a:pt x="2452" y="3863"/>
                  </a:cubicBezTo>
                  <a:cubicBezTo>
                    <a:pt x="2686" y="3741"/>
                    <a:pt x="2903" y="3577"/>
                    <a:pt x="3093" y="3378"/>
                  </a:cubicBezTo>
                  <a:cubicBezTo>
                    <a:pt x="3128" y="3334"/>
                    <a:pt x="3154" y="3291"/>
                    <a:pt x="3188" y="3256"/>
                  </a:cubicBezTo>
                  <a:cubicBezTo>
                    <a:pt x="3214" y="3231"/>
                    <a:pt x="3260" y="3203"/>
                    <a:pt x="3277" y="3203"/>
                  </a:cubicBezTo>
                  <a:lnTo>
                    <a:pt x="3277" y="3203"/>
                  </a:lnTo>
                  <a:cubicBezTo>
                    <a:pt x="3288" y="3203"/>
                    <a:pt x="3285" y="3217"/>
                    <a:pt x="3249" y="3256"/>
                  </a:cubicBezTo>
                  <a:cubicBezTo>
                    <a:pt x="3171" y="3360"/>
                    <a:pt x="3059" y="3369"/>
                    <a:pt x="3024" y="3490"/>
                  </a:cubicBezTo>
                  <a:cubicBezTo>
                    <a:pt x="3007" y="3542"/>
                    <a:pt x="3007" y="3594"/>
                    <a:pt x="3024" y="3646"/>
                  </a:cubicBezTo>
                  <a:cubicBezTo>
                    <a:pt x="3033" y="3733"/>
                    <a:pt x="2989" y="3741"/>
                    <a:pt x="2920" y="3776"/>
                  </a:cubicBezTo>
                  <a:cubicBezTo>
                    <a:pt x="2790" y="3828"/>
                    <a:pt x="2669" y="3897"/>
                    <a:pt x="2556" y="3984"/>
                  </a:cubicBezTo>
                  <a:cubicBezTo>
                    <a:pt x="2435" y="4062"/>
                    <a:pt x="2331" y="4157"/>
                    <a:pt x="2227" y="4261"/>
                  </a:cubicBezTo>
                  <a:cubicBezTo>
                    <a:pt x="2132" y="4357"/>
                    <a:pt x="2045" y="4478"/>
                    <a:pt x="1993" y="4608"/>
                  </a:cubicBezTo>
                  <a:cubicBezTo>
                    <a:pt x="1976" y="4668"/>
                    <a:pt x="1984" y="4729"/>
                    <a:pt x="2010" y="4790"/>
                  </a:cubicBezTo>
                  <a:cubicBezTo>
                    <a:pt x="1950" y="4677"/>
                    <a:pt x="1854" y="4573"/>
                    <a:pt x="1742" y="4504"/>
                  </a:cubicBezTo>
                  <a:cubicBezTo>
                    <a:pt x="1676" y="4462"/>
                    <a:pt x="1595" y="4441"/>
                    <a:pt x="1512" y="4441"/>
                  </a:cubicBezTo>
                  <a:cubicBezTo>
                    <a:pt x="1324" y="4441"/>
                    <a:pt x="1133" y="4550"/>
                    <a:pt x="1127" y="4755"/>
                  </a:cubicBezTo>
                  <a:cubicBezTo>
                    <a:pt x="1127" y="4807"/>
                    <a:pt x="1170" y="4842"/>
                    <a:pt x="1213" y="4842"/>
                  </a:cubicBezTo>
                  <a:cubicBezTo>
                    <a:pt x="1215" y="4842"/>
                    <a:pt x="1216" y="4841"/>
                    <a:pt x="1218" y="4841"/>
                  </a:cubicBezTo>
                  <a:cubicBezTo>
                    <a:pt x="1306" y="4841"/>
                    <a:pt x="1231" y="5111"/>
                    <a:pt x="1231" y="5171"/>
                  </a:cubicBezTo>
                  <a:cubicBezTo>
                    <a:pt x="1231" y="5284"/>
                    <a:pt x="1309" y="5379"/>
                    <a:pt x="1421" y="5405"/>
                  </a:cubicBezTo>
                  <a:cubicBezTo>
                    <a:pt x="1664" y="5491"/>
                    <a:pt x="1794" y="5769"/>
                    <a:pt x="1707" y="6011"/>
                  </a:cubicBezTo>
                  <a:cubicBezTo>
                    <a:pt x="1698" y="6046"/>
                    <a:pt x="1707" y="6072"/>
                    <a:pt x="1733" y="6098"/>
                  </a:cubicBezTo>
                  <a:cubicBezTo>
                    <a:pt x="1802" y="6167"/>
                    <a:pt x="1906" y="6202"/>
                    <a:pt x="2010" y="6202"/>
                  </a:cubicBezTo>
                  <a:cubicBezTo>
                    <a:pt x="2071" y="6210"/>
                    <a:pt x="2331" y="6202"/>
                    <a:pt x="2210" y="6332"/>
                  </a:cubicBezTo>
                  <a:cubicBezTo>
                    <a:pt x="2173" y="6371"/>
                    <a:pt x="2127" y="6385"/>
                    <a:pt x="2077" y="6385"/>
                  </a:cubicBezTo>
                  <a:cubicBezTo>
                    <a:pt x="1958" y="6385"/>
                    <a:pt x="1816" y="6307"/>
                    <a:pt x="1724" y="6288"/>
                  </a:cubicBezTo>
                  <a:cubicBezTo>
                    <a:pt x="1697" y="6285"/>
                    <a:pt x="1669" y="6283"/>
                    <a:pt x="1640" y="6283"/>
                  </a:cubicBezTo>
                  <a:cubicBezTo>
                    <a:pt x="1528" y="6283"/>
                    <a:pt x="1414" y="6311"/>
                    <a:pt x="1317" y="6366"/>
                  </a:cubicBezTo>
                  <a:cubicBezTo>
                    <a:pt x="1075" y="6479"/>
                    <a:pt x="771" y="6739"/>
                    <a:pt x="771" y="7025"/>
                  </a:cubicBezTo>
                  <a:cubicBezTo>
                    <a:pt x="771" y="7215"/>
                    <a:pt x="927" y="7371"/>
                    <a:pt x="1118" y="7371"/>
                  </a:cubicBezTo>
                  <a:cubicBezTo>
                    <a:pt x="1118" y="7406"/>
                    <a:pt x="1127" y="7441"/>
                    <a:pt x="1127" y="7475"/>
                  </a:cubicBezTo>
                  <a:cubicBezTo>
                    <a:pt x="1139" y="7518"/>
                    <a:pt x="1172" y="7539"/>
                    <a:pt x="1209" y="7539"/>
                  </a:cubicBezTo>
                  <a:cubicBezTo>
                    <a:pt x="1225" y="7539"/>
                    <a:pt x="1241" y="7535"/>
                    <a:pt x="1257" y="7527"/>
                  </a:cubicBezTo>
                  <a:lnTo>
                    <a:pt x="1499" y="7389"/>
                  </a:lnTo>
                  <a:lnTo>
                    <a:pt x="1499" y="7389"/>
                  </a:lnTo>
                  <a:cubicBezTo>
                    <a:pt x="1490" y="7397"/>
                    <a:pt x="1490" y="7406"/>
                    <a:pt x="1490" y="7415"/>
                  </a:cubicBezTo>
                  <a:cubicBezTo>
                    <a:pt x="1464" y="7449"/>
                    <a:pt x="1473" y="7501"/>
                    <a:pt x="1516" y="7527"/>
                  </a:cubicBezTo>
                  <a:cubicBezTo>
                    <a:pt x="1577" y="7562"/>
                    <a:pt x="1646" y="7614"/>
                    <a:pt x="1638" y="7692"/>
                  </a:cubicBezTo>
                  <a:cubicBezTo>
                    <a:pt x="1638" y="7755"/>
                    <a:pt x="1600" y="7784"/>
                    <a:pt x="1555" y="7784"/>
                  </a:cubicBezTo>
                  <a:cubicBezTo>
                    <a:pt x="1531" y="7784"/>
                    <a:pt x="1505" y="7776"/>
                    <a:pt x="1482" y="7761"/>
                  </a:cubicBezTo>
                  <a:cubicBezTo>
                    <a:pt x="1378" y="7709"/>
                    <a:pt x="1317" y="7614"/>
                    <a:pt x="1205" y="7588"/>
                  </a:cubicBezTo>
                  <a:cubicBezTo>
                    <a:pt x="1182" y="7583"/>
                    <a:pt x="1160" y="7580"/>
                    <a:pt x="1138" y="7580"/>
                  </a:cubicBezTo>
                  <a:cubicBezTo>
                    <a:pt x="977" y="7580"/>
                    <a:pt x="854" y="7716"/>
                    <a:pt x="953" y="7891"/>
                  </a:cubicBezTo>
                  <a:cubicBezTo>
                    <a:pt x="979" y="7926"/>
                    <a:pt x="1005" y="7960"/>
                    <a:pt x="1031" y="7995"/>
                  </a:cubicBezTo>
                  <a:cubicBezTo>
                    <a:pt x="1075" y="8056"/>
                    <a:pt x="1083" y="8073"/>
                    <a:pt x="1014" y="8116"/>
                  </a:cubicBezTo>
                  <a:cubicBezTo>
                    <a:pt x="893" y="8212"/>
                    <a:pt x="745" y="8281"/>
                    <a:pt x="615" y="8368"/>
                  </a:cubicBezTo>
                  <a:cubicBezTo>
                    <a:pt x="520" y="8420"/>
                    <a:pt x="434" y="8489"/>
                    <a:pt x="451" y="8619"/>
                  </a:cubicBezTo>
                  <a:cubicBezTo>
                    <a:pt x="468" y="8680"/>
                    <a:pt x="486" y="8740"/>
                    <a:pt x="520" y="8801"/>
                  </a:cubicBezTo>
                  <a:cubicBezTo>
                    <a:pt x="538" y="8887"/>
                    <a:pt x="538" y="8974"/>
                    <a:pt x="520" y="9061"/>
                  </a:cubicBezTo>
                  <a:cubicBezTo>
                    <a:pt x="503" y="9095"/>
                    <a:pt x="520" y="9130"/>
                    <a:pt x="555" y="9156"/>
                  </a:cubicBezTo>
                  <a:cubicBezTo>
                    <a:pt x="643" y="9192"/>
                    <a:pt x="735" y="9209"/>
                    <a:pt x="826" y="9209"/>
                  </a:cubicBezTo>
                  <a:cubicBezTo>
                    <a:pt x="1023" y="9209"/>
                    <a:pt x="1216" y="9128"/>
                    <a:pt x="1352" y="8974"/>
                  </a:cubicBezTo>
                  <a:cubicBezTo>
                    <a:pt x="1430" y="9052"/>
                    <a:pt x="1534" y="9104"/>
                    <a:pt x="1646" y="9113"/>
                  </a:cubicBezTo>
                  <a:cubicBezTo>
                    <a:pt x="1742" y="9113"/>
                    <a:pt x="1837" y="9061"/>
                    <a:pt x="1880" y="8974"/>
                  </a:cubicBezTo>
                  <a:lnTo>
                    <a:pt x="2288" y="8887"/>
                  </a:lnTo>
                  <a:cubicBezTo>
                    <a:pt x="2320" y="8881"/>
                    <a:pt x="2417" y="8850"/>
                    <a:pt x="2474" y="8850"/>
                  </a:cubicBezTo>
                  <a:cubicBezTo>
                    <a:pt x="2492" y="8850"/>
                    <a:pt x="2506" y="8853"/>
                    <a:pt x="2513" y="8861"/>
                  </a:cubicBezTo>
                  <a:cubicBezTo>
                    <a:pt x="2547" y="8896"/>
                    <a:pt x="2513" y="8991"/>
                    <a:pt x="2513" y="9026"/>
                  </a:cubicBezTo>
                  <a:cubicBezTo>
                    <a:pt x="2495" y="9078"/>
                    <a:pt x="2539" y="9130"/>
                    <a:pt x="2591" y="9130"/>
                  </a:cubicBezTo>
                  <a:cubicBezTo>
                    <a:pt x="2851" y="9130"/>
                    <a:pt x="3015" y="8913"/>
                    <a:pt x="3119" y="8706"/>
                  </a:cubicBezTo>
                  <a:cubicBezTo>
                    <a:pt x="3180" y="8602"/>
                    <a:pt x="3240" y="8472"/>
                    <a:pt x="3163" y="8350"/>
                  </a:cubicBezTo>
                  <a:cubicBezTo>
                    <a:pt x="3111" y="8281"/>
                    <a:pt x="3041" y="8238"/>
                    <a:pt x="2963" y="8212"/>
                  </a:cubicBezTo>
                  <a:cubicBezTo>
                    <a:pt x="2920" y="8194"/>
                    <a:pt x="2773" y="8168"/>
                    <a:pt x="2781" y="8108"/>
                  </a:cubicBezTo>
                  <a:cubicBezTo>
                    <a:pt x="2799" y="8038"/>
                    <a:pt x="2981" y="7995"/>
                    <a:pt x="3033" y="7969"/>
                  </a:cubicBezTo>
                  <a:cubicBezTo>
                    <a:pt x="3232" y="7857"/>
                    <a:pt x="3249" y="7657"/>
                    <a:pt x="3188" y="7458"/>
                  </a:cubicBezTo>
                  <a:lnTo>
                    <a:pt x="3188" y="7458"/>
                  </a:lnTo>
                  <a:cubicBezTo>
                    <a:pt x="3210" y="7461"/>
                    <a:pt x="3232" y="7462"/>
                    <a:pt x="3254" y="7462"/>
                  </a:cubicBezTo>
                  <a:cubicBezTo>
                    <a:pt x="3359" y="7462"/>
                    <a:pt x="3457" y="7428"/>
                    <a:pt x="3544" y="7363"/>
                  </a:cubicBezTo>
                  <a:cubicBezTo>
                    <a:pt x="3682" y="7233"/>
                    <a:pt x="3639" y="7068"/>
                    <a:pt x="3648" y="6895"/>
                  </a:cubicBezTo>
                  <a:cubicBezTo>
                    <a:pt x="3648" y="6791"/>
                    <a:pt x="3717" y="6782"/>
                    <a:pt x="3804" y="6748"/>
                  </a:cubicBezTo>
                  <a:cubicBezTo>
                    <a:pt x="3882" y="6722"/>
                    <a:pt x="3942" y="6661"/>
                    <a:pt x="3960" y="6583"/>
                  </a:cubicBezTo>
                  <a:cubicBezTo>
                    <a:pt x="3986" y="6418"/>
                    <a:pt x="3856" y="6340"/>
                    <a:pt x="3726" y="6314"/>
                  </a:cubicBezTo>
                  <a:lnTo>
                    <a:pt x="3743" y="6280"/>
                  </a:lnTo>
                  <a:cubicBezTo>
                    <a:pt x="3760" y="6245"/>
                    <a:pt x="3760" y="6202"/>
                    <a:pt x="3726" y="6176"/>
                  </a:cubicBezTo>
                  <a:cubicBezTo>
                    <a:pt x="3656" y="6098"/>
                    <a:pt x="3596" y="6020"/>
                    <a:pt x="3544" y="5933"/>
                  </a:cubicBezTo>
                  <a:cubicBezTo>
                    <a:pt x="3518" y="5899"/>
                    <a:pt x="3405" y="5734"/>
                    <a:pt x="3440" y="5691"/>
                  </a:cubicBezTo>
                  <a:cubicBezTo>
                    <a:pt x="3454" y="5676"/>
                    <a:pt x="3481" y="5671"/>
                    <a:pt x="3512" y="5671"/>
                  </a:cubicBezTo>
                  <a:cubicBezTo>
                    <a:pt x="3574" y="5671"/>
                    <a:pt x="3651" y="5691"/>
                    <a:pt x="3674" y="5691"/>
                  </a:cubicBezTo>
                  <a:cubicBezTo>
                    <a:pt x="3752" y="5691"/>
                    <a:pt x="3821" y="5682"/>
                    <a:pt x="3890" y="5665"/>
                  </a:cubicBezTo>
                  <a:cubicBezTo>
                    <a:pt x="4107" y="5604"/>
                    <a:pt x="4280" y="5396"/>
                    <a:pt x="4254" y="5180"/>
                  </a:cubicBezTo>
                  <a:cubicBezTo>
                    <a:pt x="4332" y="5162"/>
                    <a:pt x="4393" y="5128"/>
                    <a:pt x="4445" y="5076"/>
                  </a:cubicBezTo>
                  <a:cubicBezTo>
                    <a:pt x="4583" y="4937"/>
                    <a:pt x="4748" y="4824"/>
                    <a:pt x="4921" y="4746"/>
                  </a:cubicBezTo>
                  <a:cubicBezTo>
                    <a:pt x="4982" y="4729"/>
                    <a:pt x="5008" y="4660"/>
                    <a:pt x="4956" y="4608"/>
                  </a:cubicBezTo>
                  <a:cubicBezTo>
                    <a:pt x="4930" y="4582"/>
                    <a:pt x="4904" y="4547"/>
                    <a:pt x="4887" y="4512"/>
                  </a:cubicBezTo>
                  <a:cubicBezTo>
                    <a:pt x="4873" y="4472"/>
                    <a:pt x="4870" y="4458"/>
                    <a:pt x="4894" y="4458"/>
                  </a:cubicBezTo>
                  <a:cubicBezTo>
                    <a:pt x="4901" y="4458"/>
                    <a:pt x="4910" y="4459"/>
                    <a:pt x="4921" y="4460"/>
                  </a:cubicBezTo>
                  <a:cubicBezTo>
                    <a:pt x="4932" y="4462"/>
                    <a:pt x="4944" y="4463"/>
                    <a:pt x="4955" y="4463"/>
                  </a:cubicBezTo>
                  <a:cubicBezTo>
                    <a:pt x="5013" y="4463"/>
                    <a:pt x="5068" y="4443"/>
                    <a:pt x="5112" y="4400"/>
                  </a:cubicBezTo>
                  <a:cubicBezTo>
                    <a:pt x="5155" y="4357"/>
                    <a:pt x="5181" y="4296"/>
                    <a:pt x="5190" y="4227"/>
                  </a:cubicBezTo>
                  <a:cubicBezTo>
                    <a:pt x="5198" y="4131"/>
                    <a:pt x="5233" y="4045"/>
                    <a:pt x="5285" y="3967"/>
                  </a:cubicBezTo>
                  <a:cubicBezTo>
                    <a:pt x="5580" y="3585"/>
                    <a:pt x="5909" y="3222"/>
                    <a:pt x="6221" y="2858"/>
                  </a:cubicBezTo>
                  <a:cubicBezTo>
                    <a:pt x="6255" y="2814"/>
                    <a:pt x="6247" y="2754"/>
                    <a:pt x="6203" y="2719"/>
                  </a:cubicBezTo>
                  <a:cubicBezTo>
                    <a:pt x="6143" y="2693"/>
                    <a:pt x="6073" y="2676"/>
                    <a:pt x="6004" y="2676"/>
                  </a:cubicBezTo>
                  <a:lnTo>
                    <a:pt x="6030" y="2667"/>
                  </a:lnTo>
                  <a:cubicBezTo>
                    <a:pt x="6117" y="2598"/>
                    <a:pt x="6203" y="2546"/>
                    <a:pt x="6281" y="2477"/>
                  </a:cubicBezTo>
                  <a:cubicBezTo>
                    <a:pt x="6446" y="2355"/>
                    <a:pt x="6602" y="2225"/>
                    <a:pt x="6740" y="2078"/>
                  </a:cubicBezTo>
                  <a:cubicBezTo>
                    <a:pt x="6966" y="1835"/>
                    <a:pt x="7122" y="1472"/>
                    <a:pt x="6879" y="1186"/>
                  </a:cubicBezTo>
                  <a:cubicBezTo>
                    <a:pt x="6860" y="1166"/>
                    <a:pt x="6835" y="1156"/>
                    <a:pt x="6813" y="1156"/>
                  </a:cubicBezTo>
                  <a:cubicBezTo>
                    <a:pt x="6806" y="1156"/>
                    <a:pt x="6799" y="1158"/>
                    <a:pt x="6792" y="1160"/>
                  </a:cubicBezTo>
                  <a:lnTo>
                    <a:pt x="6714" y="1194"/>
                  </a:lnTo>
                  <a:cubicBezTo>
                    <a:pt x="6680" y="874"/>
                    <a:pt x="6515" y="571"/>
                    <a:pt x="6264" y="363"/>
                  </a:cubicBezTo>
                  <a:cubicBezTo>
                    <a:pt x="6246" y="348"/>
                    <a:pt x="6225" y="341"/>
                    <a:pt x="6204" y="341"/>
                  </a:cubicBezTo>
                  <a:cubicBezTo>
                    <a:pt x="6176" y="341"/>
                    <a:pt x="6149" y="355"/>
                    <a:pt x="6134" y="380"/>
                  </a:cubicBezTo>
                  <a:cubicBezTo>
                    <a:pt x="6030" y="562"/>
                    <a:pt x="5874" y="692"/>
                    <a:pt x="5675" y="761"/>
                  </a:cubicBezTo>
                  <a:cubicBezTo>
                    <a:pt x="5796" y="692"/>
                    <a:pt x="5857" y="553"/>
                    <a:pt x="5839" y="415"/>
                  </a:cubicBezTo>
                  <a:cubicBezTo>
                    <a:pt x="5839" y="369"/>
                    <a:pt x="5800" y="333"/>
                    <a:pt x="5758" y="333"/>
                  </a:cubicBezTo>
                  <a:cubicBezTo>
                    <a:pt x="5745" y="333"/>
                    <a:pt x="5731" y="337"/>
                    <a:pt x="5718" y="345"/>
                  </a:cubicBezTo>
                  <a:cubicBezTo>
                    <a:pt x="5661" y="371"/>
                    <a:pt x="5601" y="384"/>
                    <a:pt x="5543" y="384"/>
                  </a:cubicBezTo>
                  <a:cubicBezTo>
                    <a:pt x="5423" y="384"/>
                    <a:pt x="5309" y="332"/>
                    <a:pt x="5233" y="233"/>
                  </a:cubicBezTo>
                  <a:cubicBezTo>
                    <a:pt x="5172" y="163"/>
                    <a:pt x="5103" y="111"/>
                    <a:pt x="5016" y="85"/>
                  </a:cubicBezTo>
                  <a:cubicBezTo>
                    <a:pt x="4921" y="59"/>
                    <a:pt x="4817" y="42"/>
                    <a:pt x="4713" y="33"/>
                  </a:cubicBezTo>
                  <a:cubicBezTo>
                    <a:pt x="4646" y="29"/>
                    <a:pt x="4532" y="0"/>
                    <a:pt x="44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5"/>
            <p:cNvSpPr/>
            <p:nvPr/>
          </p:nvSpPr>
          <p:spPr>
            <a:xfrm>
              <a:off x="-4117810" y="749742"/>
              <a:ext cx="122064" cy="226809"/>
            </a:xfrm>
            <a:custGeom>
              <a:avLst/>
              <a:gdLst/>
              <a:ahLst/>
              <a:cxnLst/>
              <a:rect l="l" t="t" r="r" b="b"/>
              <a:pathLst>
                <a:path w="2210" h="4107" extrusionOk="0">
                  <a:moveTo>
                    <a:pt x="1177" y="2829"/>
                  </a:moveTo>
                  <a:cubicBezTo>
                    <a:pt x="1185" y="2829"/>
                    <a:pt x="1191" y="2830"/>
                    <a:pt x="1196" y="2834"/>
                  </a:cubicBezTo>
                  <a:cubicBezTo>
                    <a:pt x="1156" y="2845"/>
                    <a:pt x="1113" y="2857"/>
                    <a:pt x="1070" y="2870"/>
                  </a:cubicBezTo>
                  <a:lnTo>
                    <a:pt x="1070" y="2870"/>
                  </a:lnTo>
                  <a:cubicBezTo>
                    <a:pt x="1072" y="2870"/>
                    <a:pt x="1073" y="2869"/>
                    <a:pt x="1075" y="2868"/>
                  </a:cubicBezTo>
                  <a:cubicBezTo>
                    <a:pt x="1096" y="2854"/>
                    <a:pt x="1145" y="2829"/>
                    <a:pt x="1177" y="2829"/>
                  </a:cubicBezTo>
                  <a:close/>
                  <a:moveTo>
                    <a:pt x="698" y="1"/>
                  </a:moveTo>
                  <a:cubicBezTo>
                    <a:pt x="658" y="1"/>
                    <a:pt x="616" y="9"/>
                    <a:pt x="573" y="27"/>
                  </a:cubicBezTo>
                  <a:cubicBezTo>
                    <a:pt x="521" y="44"/>
                    <a:pt x="503" y="113"/>
                    <a:pt x="538" y="157"/>
                  </a:cubicBezTo>
                  <a:cubicBezTo>
                    <a:pt x="529" y="191"/>
                    <a:pt x="547" y="217"/>
                    <a:pt x="573" y="243"/>
                  </a:cubicBezTo>
                  <a:cubicBezTo>
                    <a:pt x="599" y="261"/>
                    <a:pt x="625" y="269"/>
                    <a:pt x="651" y="278"/>
                  </a:cubicBezTo>
                  <a:cubicBezTo>
                    <a:pt x="685" y="287"/>
                    <a:pt x="711" y="287"/>
                    <a:pt x="746" y="295"/>
                  </a:cubicBezTo>
                  <a:cubicBezTo>
                    <a:pt x="729" y="295"/>
                    <a:pt x="685" y="382"/>
                    <a:pt x="677" y="391"/>
                  </a:cubicBezTo>
                  <a:lnTo>
                    <a:pt x="616" y="495"/>
                  </a:lnTo>
                  <a:cubicBezTo>
                    <a:pt x="579" y="481"/>
                    <a:pt x="542" y="474"/>
                    <a:pt x="507" y="474"/>
                  </a:cubicBezTo>
                  <a:cubicBezTo>
                    <a:pt x="450" y="474"/>
                    <a:pt x="395" y="492"/>
                    <a:pt x="347" y="529"/>
                  </a:cubicBezTo>
                  <a:cubicBezTo>
                    <a:pt x="287" y="599"/>
                    <a:pt x="269" y="702"/>
                    <a:pt x="330" y="772"/>
                  </a:cubicBezTo>
                  <a:lnTo>
                    <a:pt x="339" y="789"/>
                  </a:lnTo>
                  <a:lnTo>
                    <a:pt x="321" y="806"/>
                  </a:lnTo>
                  <a:cubicBezTo>
                    <a:pt x="287" y="841"/>
                    <a:pt x="269" y="893"/>
                    <a:pt x="278" y="936"/>
                  </a:cubicBezTo>
                  <a:cubicBezTo>
                    <a:pt x="278" y="988"/>
                    <a:pt x="295" y="1040"/>
                    <a:pt x="330" y="1075"/>
                  </a:cubicBezTo>
                  <a:cubicBezTo>
                    <a:pt x="356" y="1110"/>
                    <a:pt x="408" y="1153"/>
                    <a:pt x="443" y="1196"/>
                  </a:cubicBezTo>
                  <a:cubicBezTo>
                    <a:pt x="391" y="1196"/>
                    <a:pt x="339" y="1179"/>
                    <a:pt x="304" y="1136"/>
                  </a:cubicBezTo>
                  <a:cubicBezTo>
                    <a:pt x="291" y="1123"/>
                    <a:pt x="269" y="1115"/>
                    <a:pt x="248" y="1115"/>
                  </a:cubicBezTo>
                  <a:cubicBezTo>
                    <a:pt x="241" y="1115"/>
                    <a:pt x="233" y="1116"/>
                    <a:pt x="226" y="1118"/>
                  </a:cubicBezTo>
                  <a:cubicBezTo>
                    <a:pt x="122" y="1153"/>
                    <a:pt x="79" y="1266"/>
                    <a:pt x="113" y="1370"/>
                  </a:cubicBezTo>
                  <a:cubicBezTo>
                    <a:pt x="131" y="1413"/>
                    <a:pt x="183" y="1474"/>
                    <a:pt x="174" y="1525"/>
                  </a:cubicBezTo>
                  <a:cubicBezTo>
                    <a:pt x="174" y="1537"/>
                    <a:pt x="175" y="1544"/>
                    <a:pt x="176" y="1548"/>
                  </a:cubicBezTo>
                  <a:lnTo>
                    <a:pt x="176" y="1548"/>
                  </a:lnTo>
                  <a:cubicBezTo>
                    <a:pt x="174" y="1545"/>
                    <a:pt x="169" y="1542"/>
                    <a:pt x="159" y="1542"/>
                  </a:cubicBezTo>
                  <a:cubicBezTo>
                    <a:pt x="156" y="1542"/>
                    <a:pt x="152" y="1542"/>
                    <a:pt x="148" y="1543"/>
                  </a:cubicBezTo>
                  <a:cubicBezTo>
                    <a:pt x="113" y="1551"/>
                    <a:pt x="87" y="1560"/>
                    <a:pt x="61" y="1577"/>
                  </a:cubicBezTo>
                  <a:cubicBezTo>
                    <a:pt x="18" y="1595"/>
                    <a:pt x="1" y="1647"/>
                    <a:pt x="27" y="1690"/>
                  </a:cubicBezTo>
                  <a:cubicBezTo>
                    <a:pt x="79" y="1768"/>
                    <a:pt x="165" y="1820"/>
                    <a:pt x="261" y="1829"/>
                  </a:cubicBezTo>
                  <a:cubicBezTo>
                    <a:pt x="304" y="1837"/>
                    <a:pt x="399" y="1846"/>
                    <a:pt x="399" y="1915"/>
                  </a:cubicBezTo>
                  <a:cubicBezTo>
                    <a:pt x="399" y="1965"/>
                    <a:pt x="370" y="1977"/>
                    <a:pt x="333" y="1977"/>
                  </a:cubicBezTo>
                  <a:cubicBezTo>
                    <a:pt x="298" y="1977"/>
                    <a:pt x="257" y="1966"/>
                    <a:pt x="230" y="1966"/>
                  </a:cubicBezTo>
                  <a:cubicBezTo>
                    <a:pt x="225" y="1966"/>
                    <a:pt x="221" y="1967"/>
                    <a:pt x="217" y="1967"/>
                  </a:cubicBezTo>
                  <a:cubicBezTo>
                    <a:pt x="122" y="1976"/>
                    <a:pt x="53" y="2045"/>
                    <a:pt x="44" y="2141"/>
                  </a:cubicBezTo>
                  <a:cubicBezTo>
                    <a:pt x="9" y="2271"/>
                    <a:pt x="96" y="2366"/>
                    <a:pt x="157" y="2470"/>
                  </a:cubicBezTo>
                  <a:cubicBezTo>
                    <a:pt x="174" y="2496"/>
                    <a:pt x="191" y="2522"/>
                    <a:pt x="191" y="2548"/>
                  </a:cubicBezTo>
                  <a:cubicBezTo>
                    <a:pt x="200" y="2600"/>
                    <a:pt x="183" y="2608"/>
                    <a:pt x="157" y="2643"/>
                  </a:cubicBezTo>
                  <a:cubicBezTo>
                    <a:pt x="131" y="2686"/>
                    <a:pt x="131" y="2730"/>
                    <a:pt x="157" y="2773"/>
                  </a:cubicBezTo>
                  <a:cubicBezTo>
                    <a:pt x="223" y="2847"/>
                    <a:pt x="315" y="2889"/>
                    <a:pt x="416" y="2889"/>
                  </a:cubicBezTo>
                  <a:cubicBezTo>
                    <a:pt x="433" y="2889"/>
                    <a:pt x="451" y="2888"/>
                    <a:pt x="469" y="2886"/>
                  </a:cubicBezTo>
                  <a:cubicBezTo>
                    <a:pt x="512" y="2877"/>
                    <a:pt x="564" y="2868"/>
                    <a:pt x="616" y="2851"/>
                  </a:cubicBezTo>
                  <a:cubicBezTo>
                    <a:pt x="646" y="2843"/>
                    <a:pt x="717" y="2796"/>
                    <a:pt x="757" y="2796"/>
                  </a:cubicBezTo>
                  <a:cubicBezTo>
                    <a:pt x="762" y="2796"/>
                    <a:pt x="768" y="2797"/>
                    <a:pt x="772" y="2799"/>
                  </a:cubicBezTo>
                  <a:cubicBezTo>
                    <a:pt x="798" y="2808"/>
                    <a:pt x="806" y="2842"/>
                    <a:pt x="824" y="2851"/>
                  </a:cubicBezTo>
                  <a:cubicBezTo>
                    <a:pt x="841" y="2868"/>
                    <a:pt x="858" y="2877"/>
                    <a:pt x="884" y="2886"/>
                  </a:cubicBezTo>
                  <a:cubicBezTo>
                    <a:pt x="906" y="2892"/>
                    <a:pt x="929" y="2895"/>
                    <a:pt x="951" y="2895"/>
                  </a:cubicBezTo>
                  <a:cubicBezTo>
                    <a:pt x="980" y="2895"/>
                    <a:pt x="1008" y="2890"/>
                    <a:pt x="1036" y="2882"/>
                  </a:cubicBezTo>
                  <a:lnTo>
                    <a:pt x="1036" y="2882"/>
                  </a:lnTo>
                  <a:cubicBezTo>
                    <a:pt x="1026" y="2886"/>
                    <a:pt x="1016" y="2890"/>
                    <a:pt x="1006" y="2894"/>
                  </a:cubicBezTo>
                  <a:cubicBezTo>
                    <a:pt x="884" y="2929"/>
                    <a:pt x="789" y="3007"/>
                    <a:pt x="737" y="3111"/>
                  </a:cubicBezTo>
                  <a:cubicBezTo>
                    <a:pt x="720" y="3154"/>
                    <a:pt x="720" y="3198"/>
                    <a:pt x="729" y="3241"/>
                  </a:cubicBezTo>
                  <a:cubicBezTo>
                    <a:pt x="737" y="3310"/>
                    <a:pt x="789" y="3353"/>
                    <a:pt x="703" y="3388"/>
                  </a:cubicBezTo>
                  <a:cubicBezTo>
                    <a:pt x="625" y="3414"/>
                    <a:pt x="538" y="3483"/>
                    <a:pt x="564" y="3587"/>
                  </a:cubicBezTo>
                  <a:cubicBezTo>
                    <a:pt x="590" y="3691"/>
                    <a:pt x="677" y="3717"/>
                    <a:pt x="746" y="3769"/>
                  </a:cubicBezTo>
                  <a:cubicBezTo>
                    <a:pt x="850" y="3847"/>
                    <a:pt x="876" y="3986"/>
                    <a:pt x="980" y="4055"/>
                  </a:cubicBezTo>
                  <a:cubicBezTo>
                    <a:pt x="1034" y="4091"/>
                    <a:pt x="1090" y="4107"/>
                    <a:pt x="1147" y="4107"/>
                  </a:cubicBezTo>
                  <a:cubicBezTo>
                    <a:pt x="1308" y="4107"/>
                    <a:pt x="1466" y="3980"/>
                    <a:pt x="1543" y="3839"/>
                  </a:cubicBezTo>
                  <a:cubicBezTo>
                    <a:pt x="1612" y="3709"/>
                    <a:pt x="1655" y="3561"/>
                    <a:pt x="1725" y="3440"/>
                  </a:cubicBezTo>
                  <a:cubicBezTo>
                    <a:pt x="1794" y="3310"/>
                    <a:pt x="1924" y="3284"/>
                    <a:pt x="2054" y="3224"/>
                  </a:cubicBezTo>
                  <a:cubicBezTo>
                    <a:pt x="2149" y="3189"/>
                    <a:pt x="2210" y="3094"/>
                    <a:pt x="2210" y="2998"/>
                  </a:cubicBezTo>
                  <a:cubicBezTo>
                    <a:pt x="2201" y="2860"/>
                    <a:pt x="2011" y="2747"/>
                    <a:pt x="2132" y="2608"/>
                  </a:cubicBezTo>
                  <a:cubicBezTo>
                    <a:pt x="2158" y="2591"/>
                    <a:pt x="2167" y="2556"/>
                    <a:pt x="2158" y="2522"/>
                  </a:cubicBezTo>
                  <a:cubicBezTo>
                    <a:pt x="2097" y="2366"/>
                    <a:pt x="2045" y="2193"/>
                    <a:pt x="2019" y="2019"/>
                  </a:cubicBezTo>
                  <a:cubicBezTo>
                    <a:pt x="1993" y="1889"/>
                    <a:pt x="1993" y="1759"/>
                    <a:pt x="1863" y="1681"/>
                  </a:cubicBezTo>
                  <a:cubicBezTo>
                    <a:pt x="1803" y="1638"/>
                    <a:pt x="1777" y="1621"/>
                    <a:pt x="1777" y="1543"/>
                  </a:cubicBezTo>
                  <a:cubicBezTo>
                    <a:pt x="1785" y="1474"/>
                    <a:pt x="1777" y="1404"/>
                    <a:pt x="1751" y="1344"/>
                  </a:cubicBezTo>
                  <a:cubicBezTo>
                    <a:pt x="1690" y="1240"/>
                    <a:pt x="1578" y="1205"/>
                    <a:pt x="1482" y="1144"/>
                  </a:cubicBezTo>
                  <a:cubicBezTo>
                    <a:pt x="1231" y="988"/>
                    <a:pt x="1170" y="685"/>
                    <a:pt x="1101" y="425"/>
                  </a:cubicBezTo>
                  <a:cubicBezTo>
                    <a:pt x="1050" y="228"/>
                    <a:pt x="907" y="1"/>
                    <a:pt x="6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5"/>
            <p:cNvSpPr/>
            <p:nvPr/>
          </p:nvSpPr>
          <p:spPr>
            <a:xfrm>
              <a:off x="-4128801" y="1040174"/>
              <a:ext cx="236174" cy="138339"/>
            </a:xfrm>
            <a:custGeom>
              <a:avLst/>
              <a:gdLst/>
              <a:ahLst/>
              <a:cxnLst/>
              <a:rect l="l" t="t" r="r" b="b"/>
              <a:pathLst>
                <a:path w="4276" h="2505" extrusionOk="0">
                  <a:moveTo>
                    <a:pt x="468" y="0"/>
                  </a:moveTo>
                  <a:cubicBezTo>
                    <a:pt x="399" y="0"/>
                    <a:pt x="364" y="70"/>
                    <a:pt x="390" y="130"/>
                  </a:cubicBezTo>
                  <a:cubicBezTo>
                    <a:pt x="390" y="130"/>
                    <a:pt x="165" y="165"/>
                    <a:pt x="139" y="174"/>
                  </a:cubicBezTo>
                  <a:cubicBezTo>
                    <a:pt x="70" y="200"/>
                    <a:pt x="18" y="260"/>
                    <a:pt x="9" y="338"/>
                  </a:cubicBezTo>
                  <a:cubicBezTo>
                    <a:pt x="1" y="486"/>
                    <a:pt x="113" y="555"/>
                    <a:pt x="234" y="572"/>
                  </a:cubicBezTo>
                  <a:cubicBezTo>
                    <a:pt x="234" y="598"/>
                    <a:pt x="243" y="624"/>
                    <a:pt x="269" y="642"/>
                  </a:cubicBezTo>
                  <a:cubicBezTo>
                    <a:pt x="304" y="659"/>
                    <a:pt x="338" y="676"/>
                    <a:pt x="373" y="693"/>
                  </a:cubicBezTo>
                  <a:cubicBezTo>
                    <a:pt x="373" y="737"/>
                    <a:pt x="390" y="780"/>
                    <a:pt x="425" y="806"/>
                  </a:cubicBezTo>
                  <a:cubicBezTo>
                    <a:pt x="460" y="849"/>
                    <a:pt x="512" y="875"/>
                    <a:pt x="572" y="893"/>
                  </a:cubicBezTo>
                  <a:cubicBezTo>
                    <a:pt x="598" y="897"/>
                    <a:pt x="625" y="899"/>
                    <a:pt x="651" y="899"/>
                  </a:cubicBezTo>
                  <a:cubicBezTo>
                    <a:pt x="731" y="899"/>
                    <a:pt x="813" y="880"/>
                    <a:pt x="884" y="841"/>
                  </a:cubicBezTo>
                  <a:cubicBezTo>
                    <a:pt x="919" y="919"/>
                    <a:pt x="962" y="979"/>
                    <a:pt x="1023" y="1031"/>
                  </a:cubicBezTo>
                  <a:cubicBezTo>
                    <a:pt x="1101" y="1118"/>
                    <a:pt x="1239" y="1213"/>
                    <a:pt x="1239" y="1335"/>
                  </a:cubicBezTo>
                  <a:cubicBezTo>
                    <a:pt x="1239" y="1447"/>
                    <a:pt x="1127" y="1525"/>
                    <a:pt x="1118" y="1638"/>
                  </a:cubicBezTo>
                  <a:cubicBezTo>
                    <a:pt x="1118" y="1776"/>
                    <a:pt x="1144" y="1915"/>
                    <a:pt x="1179" y="2045"/>
                  </a:cubicBezTo>
                  <a:cubicBezTo>
                    <a:pt x="1187" y="2149"/>
                    <a:pt x="1248" y="2244"/>
                    <a:pt x="1335" y="2288"/>
                  </a:cubicBezTo>
                  <a:cubicBezTo>
                    <a:pt x="1356" y="2292"/>
                    <a:pt x="1378" y="2294"/>
                    <a:pt x="1399" y="2294"/>
                  </a:cubicBezTo>
                  <a:cubicBezTo>
                    <a:pt x="1419" y="2294"/>
                    <a:pt x="1439" y="2292"/>
                    <a:pt x="1456" y="2288"/>
                  </a:cubicBezTo>
                  <a:cubicBezTo>
                    <a:pt x="1482" y="2279"/>
                    <a:pt x="1499" y="2262"/>
                    <a:pt x="1517" y="2253"/>
                  </a:cubicBezTo>
                  <a:cubicBezTo>
                    <a:pt x="1531" y="2248"/>
                    <a:pt x="1529" y="2241"/>
                    <a:pt x="1532" y="2241"/>
                  </a:cubicBezTo>
                  <a:cubicBezTo>
                    <a:pt x="1535" y="2241"/>
                    <a:pt x="1540" y="2246"/>
                    <a:pt x="1560" y="2262"/>
                  </a:cubicBezTo>
                  <a:cubicBezTo>
                    <a:pt x="1629" y="2322"/>
                    <a:pt x="1716" y="2348"/>
                    <a:pt x="1803" y="2357"/>
                  </a:cubicBezTo>
                  <a:cubicBezTo>
                    <a:pt x="1828" y="2357"/>
                    <a:pt x="1863" y="2348"/>
                    <a:pt x="1889" y="2340"/>
                  </a:cubicBezTo>
                  <a:lnTo>
                    <a:pt x="1889" y="2340"/>
                  </a:lnTo>
                  <a:cubicBezTo>
                    <a:pt x="1856" y="2397"/>
                    <a:pt x="1894" y="2470"/>
                    <a:pt x="1964" y="2470"/>
                  </a:cubicBezTo>
                  <a:cubicBezTo>
                    <a:pt x="1968" y="2470"/>
                    <a:pt x="1972" y="2470"/>
                    <a:pt x="1976" y="2469"/>
                  </a:cubicBezTo>
                  <a:lnTo>
                    <a:pt x="2807" y="2461"/>
                  </a:lnTo>
                  <a:cubicBezTo>
                    <a:pt x="2834" y="2465"/>
                    <a:pt x="2862" y="2467"/>
                    <a:pt x="2889" y="2467"/>
                  </a:cubicBezTo>
                  <a:cubicBezTo>
                    <a:pt x="2968" y="2467"/>
                    <a:pt x="3049" y="2450"/>
                    <a:pt x="3119" y="2417"/>
                  </a:cubicBezTo>
                  <a:cubicBezTo>
                    <a:pt x="3163" y="2400"/>
                    <a:pt x="3189" y="2366"/>
                    <a:pt x="3223" y="2331"/>
                  </a:cubicBezTo>
                  <a:cubicBezTo>
                    <a:pt x="3223" y="2430"/>
                    <a:pt x="3309" y="2505"/>
                    <a:pt x="3407" y="2505"/>
                  </a:cubicBezTo>
                  <a:cubicBezTo>
                    <a:pt x="3412" y="2505"/>
                    <a:pt x="3417" y="2505"/>
                    <a:pt x="3423" y="2504"/>
                  </a:cubicBezTo>
                  <a:cubicBezTo>
                    <a:pt x="3613" y="2495"/>
                    <a:pt x="3804" y="2443"/>
                    <a:pt x="3977" y="2340"/>
                  </a:cubicBezTo>
                  <a:cubicBezTo>
                    <a:pt x="4020" y="2314"/>
                    <a:pt x="4029" y="2244"/>
                    <a:pt x="3994" y="2210"/>
                  </a:cubicBezTo>
                  <a:cubicBezTo>
                    <a:pt x="4029" y="2201"/>
                    <a:pt x="4064" y="2192"/>
                    <a:pt x="4098" y="2184"/>
                  </a:cubicBezTo>
                  <a:cubicBezTo>
                    <a:pt x="4142" y="2175"/>
                    <a:pt x="4176" y="2158"/>
                    <a:pt x="4211" y="2132"/>
                  </a:cubicBezTo>
                  <a:cubicBezTo>
                    <a:pt x="4237" y="2114"/>
                    <a:pt x="4254" y="2071"/>
                    <a:pt x="4246" y="2036"/>
                  </a:cubicBezTo>
                  <a:cubicBezTo>
                    <a:pt x="4230" y="1982"/>
                    <a:pt x="4180" y="1948"/>
                    <a:pt x="4125" y="1948"/>
                  </a:cubicBezTo>
                  <a:cubicBezTo>
                    <a:pt x="4119" y="1948"/>
                    <a:pt x="4113" y="1949"/>
                    <a:pt x="4107" y="1950"/>
                  </a:cubicBezTo>
                  <a:cubicBezTo>
                    <a:pt x="4090" y="1950"/>
                    <a:pt x="4055" y="1967"/>
                    <a:pt x="4029" y="1967"/>
                  </a:cubicBezTo>
                  <a:cubicBezTo>
                    <a:pt x="4064" y="1967"/>
                    <a:pt x="4107" y="1915"/>
                    <a:pt x="4133" y="1889"/>
                  </a:cubicBezTo>
                  <a:cubicBezTo>
                    <a:pt x="4276" y="1696"/>
                    <a:pt x="4141" y="1420"/>
                    <a:pt x="3903" y="1420"/>
                  </a:cubicBezTo>
                  <a:cubicBezTo>
                    <a:pt x="3896" y="1420"/>
                    <a:pt x="3889" y="1421"/>
                    <a:pt x="3882" y="1421"/>
                  </a:cubicBezTo>
                  <a:cubicBezTo>
                    <a:pt x="3760" y="1413"/>
                    <a:pt x="3726" y="1343"/>
                    <a:pt x="3630" y="1283"/>
                  </a:cubicBezTo>
                  <a:cubicBezTo>
                    <a:pt x="3582" y="1241"/>
                    <a:pt x="3524" y="1217"/>
                    <a:pt x="3463" y="1217"/>
                  </a:cubicBezTo>
                  <a:cubicBezTo>
                    <a:pt x="3446" y="1217"/>
                    <a:pt x="3430" y="1218"/>
                    <a:pt x="3414" y="1222"/>
                  </a:cubicBezTo>
                  <a:cubicBezTo>
                    <a:pt x="3319" y="1239"/>
                    <a:pt x="3249" y="1309"/>
                    <a:pt x="3154" y="1326"/>
                  </a:cubicBezTo>
                  <a:cubicBezTo>
                    <a:pt x="3137" y="1331"/>
                    <a:pt x="3120" y="1333"/>
                    <a:pt x="3101" y="1333"/>
                  </a:cubicBezTo>
                  <a:cubicBezTo>
                    <a:pt x="3055" y="1333"/>
                    <a:pt x="3005" y="1321"/>
                    <a:pt x="2956" y="1321"/>
                  </a:cubicBezTo>
                  <a:cubicBezTo>
                    <a:pt x="2923" y="1321"/>
                    <a:pt x="2890" y="1326"/>
                    <a:pt x="2859" y="1343"/>
                  </a:cubicBezTo>
                  <a:cubicBezTo>
                    <a:pt x="2764" y="1395"/>
                    <a:pt x="2755" y="1508"/>
                    <a:pt x="2669" y="1542"/>
                  </a:cubicBezTo>
                  <a:cubicBezTo>
                    <a:pt x="2650" y="1548"/>
                    <a:pt x="2631" y="1551"/>
                    <a:pt x="2612" y="1551"/>
                  </a:cubicBezTo>
                  <a:cubicBezTo>
                    <a:pt x="2480" y="1551"/>
                    <a:pt x="2343" y="1426"/>
                    <a:pt x="2220" y="1426"/>
                  </a:cubicBezTo>
                  <a:cubicBezTo>
                    <a:pt x="2180" y="1426"/>
                    <a:pt x="2142" y="1439"/>
                    <a:pt x="2106" y="1473"/>
                  </a:cubicBezTo>
                  <a:cubicBezTo>
                    <a:pt x="2080" y="1491"/>
                    <a:pt x="2062" y="1525"/>
                    <a:pt x="2045" y="1551"/>
                  </a:cubicBezTo>
                  <a:cubicBezTo>
                    <a:pt x="2031" y="1579"/>
                    <a:pt x="2022" y="1595"/>
                    <a:pt x="2010" y="1595"/>
                  </a:cubicBezTo>
                  <a:cubicBezTo>
                    <a:pt x="2000" y="1595"/>
                    <a:pt x="1987" y="1584"/>
                    <a:pt x="1967" y="1560"/>
                  </a:cubicBezTo>
                  <a:cubicBezTo>
                    <a:pt x="1898" y="1456"/>
                    <a:pt x="1846" y="1343"/>
                    <a:pt x="1803" y="1222"/>
                  </a:cubicBezTo>
                  <a:cubicBezTo>
                    <a:pt x="1768" y="1127"/>
                    <a:pt x="1716" y="1031"/>
                    <a:pt x="1655" y="945"/>
                  </a:cubicBezTo>
                  <a:cubicBezTo>
                    <a:pt x="1629" y="919"/>
                    <a:pt x="1586" y="893"/>
                    <a:pt x="1551" y="884"/>
                  </a:cubicBezTo>
                  <a:cubicBezTo>
                    <a:pt x="1491" y="858"/>
                    <a:pt x="1465" y="849"/>
                    <a:pt x="1447" y="780"/>
                  </a:cubicBezTo>
                  <a:cubicBezTo>
                    <a:pt x="1421" y="693"/>
                    <a:pt x="1404" y="607"/>
                    <a:pt x="1309" y="564"/>
                  </a:cubicBezTo>
                  <a:cubicBezTo>
                    <a:pt x="1277" y="552"/>
                    <a:pt x="1247" y="548"/>
                    <a:pt x="1218" y="548"/>
                  </a:cubicBezTo>
                  <a:cubicBezTo>
                    <a:pt x="1160" y="548"/>
                    <a:pt x="1107" y="564"/>
                    <a:pt x="1049" y="564"/>
                  </a:cubicBezTo>
                  <a:cubicBezTo>
                    <a:pt x="936" y="564"/>
                    <a:pt x="979" y="434"/>
                    <a:pt x="971" y="364"/>
                  </a:cubicBezTo>
                  <a:cubicBezTo>
                    <a:pt x="971" y="278"/>
                    <a:pt x="936" y="208"/>
                    <a:pt x="876" y="165"/>
                  </a:cubicBezTo>
                  <a:cubicBezTo>
                    <a:pt x="859" y="155"/>
                    <a:pt x="842" y="150"/>
                    <a:pt x="825" y="150"/>
                  </a:cubicBezTo>
                  <a:cubicBezTo>
                    <a:pt x="797" y="150"/>
                    <a:pt x="770" y="164"/>
                    <a:pt x="754" y="191"/>
                  </a:cubicBezTo>
                  <a:cubicBezTo>
                    <a:pt x="754" y="192"/>
                    <a:pt x="753" y="193"/>
                    <a:pt x="752" y="193"/>
                  </a:cubicBezTo>
                  <a:cubicBezTo>
                    <a:pt x="733" y="193"/>
                    <a:pt x="632" y="69"/>
                    <a:pt x="624" y="61"/>
                  </a:cubicBezTo>
                  <a:cubicBezTo>
                    <a:pt x="581" y="18"/>
                    <a:pt x="529" y="0"/>
                    <a:pt x="4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5"/>
            <p:cNvSpPr/>
            <p:nvPr/>
          </p:nvSpPr>
          <p:spPr>
            <a:xfrm>
              <a:off x="-4447488" y="1011843"/>
              <a:ext cx="221151" cy="167442"/>
            </a:xfrm>
            <a:custGeom>
              <a:avLst/>
              <a:gdLst/>
              <a:ahLst/>
              <a:cxnLst/>
              <a:rect l="l" t="t" r="r" b="b"/>
              <a:pathLst>
                <a:path w="4004" h="3032" extrusionOk="0">
                  <a:moveTo>
                    <a:pt x="1414" y="0"/>
                  </a:moveTo>
                  <a:cubicBezTo>
                    <a:pt x="1377" y="0"/>
                    <a:pt x="1344" y="30"/>
                    <a:pt x="1344" y="72"/>
                  </a:cubicBezTo>
                  <a:cubicBezTo>
                    <a:pt x="1335" y="80"/>
                    <a:pt x="1335" y="89"/>
                    <a:pt x="1335" y="98"/>
                  </a:cubicBezTo>
                  <a:cubicBezTo>
                    <a:pt x="1318" y="124"/>
                    <a:pt x="1318" y="158"/>
                    <a:pt x="1318" y="184"/>
                  </a:cubicBezTo>
                  <a:cubicBezTo>
                    <a:pt x="1287" y="194"/>
                    <a:pt x="1257" y="199"/>
                    <a:pt x="1228" y="199"/>
                  </a:cubicBezTo>
                  <a:cubicBezTo>
                    <a:pt x="1208" y="199"/>
                    <a:pt x="1188" y="196"/>
                    <a:pt x="1170" y="193"/>
                  </a:cubicBezTo>
                  <a:cubicBezTo>
                    <a:pt x="1149" y="187"/>
                    <a:pt x="1128" y="184"/>
                    <a:pt x="1109" y="184"/>
                  </a:cubicBezTo>
                  <a:cubicBezTo>
                    <a:pt x="1073" y="184"/>
                    <a:pt x="1039" y="193"/>
                    <a:pt x="1006" y="210"/>
                  </a:cubicBezTo>
                  <a:cubicBezTo>
                    <a:pt x="893" y="314"/>
                    <a:pt x="806" y="427"/>
                    <a:pt x="737" y="548"/>
                  </a:cubicBezTo>
                  <a:cubicBezTo>
                    <a:pt x="644" y="695"/>
                    <a:pt x="482" y="1113"/>
                    <a:pt x="250" y="1113"/>
                  </a:cubicBezTo>
                  <a:cubicBezTo>
                    <a:pt x="223" y="1113"/>
                    <a:pt x="195" y="1107"/>
                    <a:pt x="165" y="1094"/>
                  </a:cubicBezTo>
                  <a:cubicBezTo>
                    <a:pt x="150" y="1086"/>
                    <a:pt x="132" y="1082"/>
                    <a:pt x="116" y="1082"/>
                  </a:cubicBezTo>
                  <a:cubicBezTo>
                    <a:pt x="95" y="1082"/>
                    <a:pt x="76" y="1088"/>
                    <a:pt x="61" y="1103"/>
                  </a:cubicBezTo>
                  <a:cubicBezTo>
                    <a:pt x="18" y="1146"/>
                    <a:pt x="1" y="1215"/>
                    <a:pt x="18" y="1276"/>
                  </a:cubicBezTo>
                  <a:cubicBezTo>
                    <a:pt x="44" y="1319"/>
                    <a:pt x="53" y="1362"/>
                    <a:pt x="53" y="1414"/>
                  </a:cubicBezTo>
                  <a:cubicBezTo>
                    <a:pt x="44" y="1449"/>
                    <a:pt x="18" y="1475"/>
                    <a:pt x="18" y="1518"/>
                  </a:cubicBezTo>
                  <a:cubicBezTo>
                    <a:pt x="26" y="1656"/>
                    <a:pt x="188" y="1740"/>
                    <a:pt x="316" y="1740"/>
                  </a:cubicBezTo>
                  <a:cubicBezTo>
                    <a:pt x="333" y="1740"/>
                    <a:pt x="349" y="1738"/>
                    <a:pt x="365" y="1735"/>
                  </a:cubicBezTo>
                  <a:cubicBezTo>
                    <a:pt x="408" y="1726"/>
                    <a:pt x="443" y="1718"/>
                    <a:pt x="477" y="1700"/>
                  </a:cubicBezTo>
                  <a:cubicBezTo>
                    <a:pt x="486" y="1683"/>
                    <a:pt x="503" y="1674"/>
                    <a:pt x="512" y="1674"/>
                  </a:cubicBezTo>
                  <a:lnTo>
                    <a:pt x="512" y="1683"/>
                  </a:lnTo>
                  <a:cubicBezTo>
                    <a:pt x="547" y="1744"/>
                    <a:pt x="607" y="1778"/>
                    <a:pt x="676" y="1778"/>
                  </a:cubicBezTo>
                  <a:cubicBezTo>
                    <a:pt x="858" y="1778"/>
                    <a:pt x="893" y="1622"/>
                    <a:pt x="884" y="1475"/>
                  </a:cubicBezTo>
                  <a:cubicBezTo>
                    <a:pt x="962" y="1449"/>
                    <a:pt x="1014" y="1397"/>
                    <a:pt x="1040" y="1328"/>
                  </a:cubicBezTo>
                  <a:cubicBezTo>
                    <a:pt x="1066" y="1267"/>
                    <a:pt x="1058" y="1198"/>
                    <a:pt x="1075" y="1146"/>
                  </a:cubicBezTo>
                  <a:cubicBezTo>
                    <a:pt x="1092" y="1094"/>
                    <a:pt x="1127" y="1051"/>
                    <a:pt x="1162" y="1025"/>
                  </a:cubicBezTo>
                  <a:cubicBezTo>
                    <a:pt x="1192" y="1144"/>
                    <a:pt x="1234" y="1296"/>
                    <a:pt x="1357" y="1296"/>
                  </a:cubicBezTo>
                  <a:cubicBezTo>
                    <a:pt x="1377" y="1296"/>
                    <a:pt x="1398" y="1293"/>
                    <a:pt x="1422" y="1284"/>
                  </a:cubicBezTo>
                  <a:cubicBezTo>
                    <a:pt x="1439" y="1276"/>
                    <a:pt x="1448" y="1267"/>
                    <a:pt x="1465" y="1267"/>
                  </a:cubicBezTo>
                  <a:cubicBezTo>
                    <a:pt x="1413" y="1354"/>
                    <a:pt x="1482" y="1432"/>
                    <a:pt x="1569" y="1484"/>
                  </a:cubicBezTo>
                  <a:lnTo>
                    <a:pt x="1551" y="1484"/>
                  </a:lnTo>
                  <a:cubicBezTo>
                    <a:pt x="1499" y="1492"/>
                    <a:pt x="1456" y="1518"/>
                    <a:pt x="1430" y="1562"/>
                  </a:cubicBezTo>
                  <a:cubicBezTo>
                    <a:pt x="1396" y="1596"/>
                    <a:pt x="1387" y="1640"/>
                    <a:pt x="1396" y="1683"/>
                  </a:cubicBezTo>
                  <a:cubicBezTo>
                    <a:pt x="1404" y="1726"/>
                    <a:pt x="1456" y="1778"/>
                    <a:pt x="1448" y="1813"/>
                  </a:cubicBezTo>
                  <a:cubicBezTo>
                    <a:pt x="1448" y="1830"/>
                    <a:pt x="1396" y="1865"/>
                    <a:pt x="1387" y="1882"/>
                  </a:cubicBezTo>
                  <a:cubicBezTo>
                    <a:pt x="1370" y="1900"/>
                    <a:pt x="1344" y="1934"/>
                    <a:pt x="1326" y="1960"/>
                  </a:cubicBezTo>
                  <a:cubicBezTo>
                    <a:pt x="1292" y="2012"/>
                    <a:pt x="1266" y="2073"/>
                    <a:pt x="1240" y="2133"/>
                  </a:cubicBezTo>
                  <a:cubicBezTo>
                    <a:pt x="1205" y="2237"/>
                    <a:pt x="1170" y="2367"/>
                    <a:pt x="1292" y="2437"/>
                  </a:cubicBezTo>
                  <a:cubicBezTo>
                    <a:pt x="1367" y="2483"/>
                    <a:pt x="1461" y="2487"/>
                    <a:pt x="1551" y="2487"/>
                  </a:cubicBezTo>
                  <a:cubicBezTo>
                    <a:pt x="1570" y="2487"/>
                    <a:pt x="1588" y="2487"/>
                    <a:pt x="1605" y="2487"/>
                  </a:cubicBezTo>
                  <a:cubicBezTo>
                    <a:pt x="1632" y="2487"/>
                    <a:pt x="1657" y="2487"/>
                    <a:pt x="1681" y="2489"/>
                  </a:cubicBezTo>
                  <a:cubicBezTo>
                    <a:pt x="1726" y="2492"/>
                    <a:pt x="1771" y="2496"/>
                    <a:pt x="1816" y="2496"/>
                  </a:cubicBezTo>
                  <a:cubicBezTo>
                    <a:pt x="1894" y="2496"/>
                    <a:pt x="1971" y="2483"/>
                    <a:pt x="2037" y="2428"/>
                  </a:cubicBezTo>
                  <a:cubicBezTo>
                    <a:pt x="2081" y="2383"/>
                    <a:pt x="2112" y="2357"/>
                    <a:pt x="2160" y="2357"/>
                  </a:cubicBezTo>
                  <a:cubicBezTo>
                    <a:pt x="2177" y="2357"/>
                    <a:pt x="2196" y="2361"/>
                    <a:pt x="2219" y="2367"/>
                  </a:cubicBezTo>
                  <a:cubicBezTo>
                    <a:pt x="2271" y="2385"/>
                    <a:pt x="2323" y="2411"/>
                    <a:pt x="2374" y="2437"/>
                  </a:cubicBezTo>
                  <a:cubicBezTo>
                    <a:pt x="2158" y="2506"/>
                    <a:pt x="1959" y="2627"/>
                    <a:pt x="2097" y="2870"/>
                  </a:cubicBezTo>
                  <a:cubicBezTo>
                    <a:pt x="2157" y="2967"/>
                    <a:pt x="2267" y="3031"/>
                    <a:pt x="2385" y="3031"/>
                  </a:cubicBezTo>
                  <a:cubicBezTo>
                    <a:pt x="2404" y="3031"/>
                    <a:pt x="2424" y="3029"/>
                    <a:pt x="2444" y="3026"/>
                  </a:cubicBezTo>
                  <a:cubicBezTo>
                    <a:pt x="2530" y="3008"/>
                    <a:pt x="2617" y="2974"/>
                    <a:pt x="2686" y="2922"/>
                  </a:cubicBezTo>
                  <a:cubicBezTo>
                    <a:pt x="2747" y="2861"/>
                    <a:pt x="2825" y="2818"/>
                    <a:pt x="2903" y="2792"/>
                  </a:cubicBezTo>
                  <a:cubicBezTo>
                    <a:pt x="3076" y="2749"/>
                    <a:pt x="3249" y="2801"/>
                    <a:pt x="3414" y="2723"/>
                  </a:cubicBezTo>
                  <a:cubicBezTo>
                    <a:pt x="3475" y="2688"/>
                    <a:pt x="3527" y="2645"/>
                    <a:pt x="3587" y="2601"/>
                  </a:cubicBezTo>
                  <a:cubicBezTo>
                    <a:pt x="3665" y="2567"/>
                    <a:pt x="3743" y="2541"/>
                    <a:pt x="3830" y="2532"/>
                  </a:cubicBezTo>
                  <a:cubicBezTo>
                    <a:pt x="3977" y="2489"/>
                    <a:pt x="4003" y="2341"/>
                    <a:pt x="3995" y="2211"/>
                  </a:cubicBezTo>
                  <a:cubicBezTo>
                    <a:pt x="3995" y="1995"/>
                    <a:pt x="3977" y="1778"/>
                    <a:pt x="3969" y="1562"/>
                  </a:cubicBezTo>
                  <a:cubicBezTo>
                    <a:pt x="3960" y="1518"/>
                    <a:pt x="3925" y="1484"/>
                    <a:pt x="3882" y="1484"/>
                  </a:cubicBezTo>
                  <a:cubicBezTo>
                    <a:pt x="3868" y="1483"/>
                    <a:pt x="3854" y="1482"/>
                    <a:pt x="3840" y="1482"/>
                  </a:cubicBezTo>
                  <a:cubicBezTo>
                    <a:pt x="3743" y="1482"/>
                    <a:pt x="3653" y="1509"/>
                    <a:pt x="3570" y="1562"/>
                  </a:cubicBezTo>
                  <a:cubicBezTo>
                    <a:pt x="3457" y="1336"/>
                    <a:pt x="3414" y="1085"/>
                    <a:pt x="3457" y="843"/>
                  </a:cubicBezTo>
                  <a:cubicBezTo>
                    <a:pt x="3479" y="785"/>
                    <a:pt x="3434" y="733"/>
                    <a:pt x="3383" y="733"/>
                  </a:cubicBezTo>
                  <a:cubicBezTo>
                    <a:pt x="3373" y="733"/>
                    <a:pt x="3363" y="734"/>
                    <a:pt x="3353" y="739"/>
                  </a:cubicBezTo>
                  <a:cubicBezTo>
                    <a:pt x="3189" y="765"/>
                    <a:pt x="2790" y="929"/>
                    <a:pt x="2929" y="1155"/>
                  </a:cubicBezTo>
                  <a:cubicBezTo>
                    <a:pt x="2946" y="1172"/>
                    <a:pt x="3007" y="1232"/>
                    <a:pt x="3007" y="1241"/>
                  </a:cubicBezTo>
                  <a:cubicBezTo>
                    <a:pt x="2998" y="1250"/>
                    <a:pt x="2964" y="1284"/>
                    <a:pt x="2955" y="1302"/>
                  </a:cubicBezTo>
                  <a:cubicBezTo>
                    <a:pt x="2946" y="1319"/>
                    <a:pt x="2929" y="1345"/>
                    <a:pt x="2929" y="1380"/>
                  </a:cubicBezTo>
                  <a:cubicBezTo>
                    <a:pt x="2903" y="1501"/>
                    <a:pt x="3007" y="1596"/>
                    <a:pt x="3033" y="1700"/>
                  </a:cubicBezTo>
                  <a:cubicBezTo>
                    <a:pt x="3033" y="1709"/>
                    <a:pt x="3050" y="1770"/>
                    <a:pt x="3033" y="1778"/>
                  </a:cubicBezTo>
                  <a:cubicBezTo>
                    <a:pt x="3032" y="1779"/>
                    <a:pt x="3031" y="1779"/>
                    <a:pt x="3030" y="1779"/>
                  </a:cubicBezTo>
                  <a:cubicBezTo>
                    <a:pt x="3014" y="1779"/>
                    <a:pt x="2954" y="1734"/>
                    <a:pt x="2946" y="1726"/>
                  </a:cubicBezTo>
                  <a:cubicBezTo>
                    <a:pt x="2894" y="1683"/>
                    <a:pt x="2851" y="1622"/>
                    <a:pt x="2816" y="1562"/>
                  </a:cubicBezTo>
                  <a:cubicBezTo>
                    <a:pt x="2764" y="1475"/>
                    <a:pt x="2756" y="1345"/>
                    <a:pt x="2634" y="1336"/>
                  </a:cubicBezTo>
                  <a:cubicBezTo>
                    <a:pt x="2589" y="1336"/>
                    <a:pt x="2548" y="1351"/>
                    <a:pt x="2509" y="1351"/>
                  </a:cubicBezTo>
                  <a:cubicBezTo>
                    <a:pt x="2496" y="1351"/>
                    <a:pt x="2483" y="1349"/>
                    <a:pt x="2470" y="1345"/>
                  </a:cubicBezTo>
                  <a:cubicBezTo>
                    <a:pt x="2418" y="1319"/>
                    <a:pt x="2374" y="1293"/>
                    <a:pt x="2323" y="1267"/>
                  </a:cubicBezTo>
                  <a:cubicBezTo>
                    <a:pt x="2279" y="1241"/>
                    <a:pt x="2227" y="1215"/>
                    <a:pt x="2167" y="1206"/>
                  </a:cubicBezTo>
                  <a:cubicBezTo>
                    <a:pt x="2136" y="1211"/>
                    <a:pt x="2108" y="1213"/>
                    <a:pt x="2080" y="1213"/>
                  </a:cubicBezTo>
                  <a:cubicBezTo>
                    <a:pt x="2052" y="1213"/>
                    <a:pt x="2024" y="1211"/>
                    <a:pt x="1993" y="1206"/>
                  </a:cubicBezTo>
                  <a:cubicBezTo>
                    <a:pt x="2002" y="1172"/>
                    <a:pt x="1976" y="1120"/>
                    <a:pt x="1933" y="1120"/>
                  </a:cubicBezTo>
                  <a:cubicBezTo>
                    <a:pt x="1887" y="1110"/>
                    <a:pt x="1842" y="1105"/>
                    <a:pt x="1796" y="1105"/>
                  </a:cubicBezTo>
                  <a:cubicBezTo>
                    <a:pt x="1720" y="1105"/>
                    <a:pt x="1645" y="1119"/>
                    <a:pt x="1569" y="1146"/>
                  </a:cubicBezTo>
                  <a:cubicBezTo>
                    <a:pt x="1655" y="1051"/>
                    <a:pt x="1725" y="947"/>
                    <a:pt x="1777" y="834"/>
                  </a:cubicBezTo>
                  <a:cubicBezTo>
                    <a:pt x="1794" y="808"/>
                    <a:pt x="1794" y="765"/>
                    <a:pt x="1768" y="739"/>
                  </a:cubicBezTo>
                  <a:cubicBezTo>
                    <a:pt x="1725" y="704"/>
                    <a:pt x="1690" y="678"/>
                    <a:pt x="1647" y="643"/>
                  </a:cubicBezTo>
                  <a:cubicBezTo>
                    <a:pt x="1716" y="539"/>
                    <a:pt x="1681" y="392"/>
                    <a:pt x="1759" y="280"/>
                  </a:cubicBezTo>
                  <a:cubicBezTo>
                    <a:pt x="1777" y="245"/>
                    <a:pt x="1768" y="193"/>
                    <a:pt x="1725" y="167"/>
                  </a:cubicBezTo>
                  <a:cubicBezTo>
                    <a:pt x="1638" y="124"/>
                    <a:pt x="1551" y="72"/>
                    <a:pt x="1465" y="20"/>
                  </a:cubicBezTo>
                  <a:cubicBezTo>
                    <a:pt x="1449" y="6"/>
                    <a:pt x="1431" y="0"/>
                    <a:pt x="14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5"/>
            <p:cNvSpPr/>
            <p:nvPr/>
          </p:nvSpPr>
          <p:spPr>
            <a:xfrm>
              <a:off x="-4327856" y="980088"/>
              <a:ext cx="52692" cy="51414"/>
            </a:xfrm>
            <a:custGeom>
              <a:avLst/>
              <a:gdLst/>
              <a:ahLst/>
              <a:cxnLst/>
              <a:rect l="l" t="t" r="r" b="b"/>
              <a:pathLst>
                <a:path w="954" h="931" extrusionOk="0">
                  <a:moveTo>
                    <a:pt x="669" y="1"/>
                  </a:moveTo>
                  <a:cubicBezTo>
                    <a:pt x="491" y="1"/>
                    <a:pt x="285" y="117"/>
                    <a:pt x="165" y="205"/>
                  </a:cubicBezTo>
                  <a:cubicBezTo>
                    <a:pt x="157" y="213"/>
                    <a:pt x="148" y="222"/>
                    <a:pt x="139" y="231"/>
                  </a:cubicBezTo>
                  <a:cubicBezTo>
                    <a:pt x="122" y="239"/>
                    <a:pt x="105" y="265"/>
                    <a:pt x="105" y="300"/>
                  </a:cubicBezTo>
                  <a:cubicBezTo>
                    <a:pt x="105" y="343"/>
                    <a:pt x="53" y="387"/>
                    <a:pt x="35" y="421"/>
                  </a:cubicBezTo>
                  <a:cubicBezTo>
                    <a:pt x="9" y="465"/>
                    <a:pt x="1" y="517"/>
                    <a:pt x="9" y="560"/>
                  </a:cubicBezTo>
                  <a:cubicBezTo>
                    <a:pt x="27" y="612"/>
                    <a:pt x="53" y="655"/>
                    <a:pt x="96" y="690"/>
                  </a:cubicBezTo>
                  <a:cubicBezTo>
                    <a:pt x="139" y="716"/>
                    <a:pt x="208" y="742"/>
                    <a:pt x="243" y="768"/>
                  </a:cubicBezTo>
                  <a:cubicBezTo>
                    <a:pt x="234" y="785"/>
                    <a:pt x="226" y="803"/>
                    <a:pt x="226" y="829"/>
                  </a:cubicBezTo>
                  <a:cubicBezTo>
                    <a:pt x="234" y="872"/>
                    <a:pt x="260" y="906"/>
                    <a:pt x="304" y="924"/>
                  </a:cubicBezTo>
                  <a:cubicBezTo>
                    <a:pt x="330" y="928"/>
                    <a:pt x="356" y="930"/>
                    <a:pt x="383" y="930"/>
                  </a:cubicBezTo>
                  <a:cubicBezTo>
                    <a:pt x="462" y="930"/>
                    <a:pt x="542" y="911"/>
                    <a:pt x="607" y="872"/>
                  </a:cubicBezTo>
                  <a:cubicBezTo>
                    <a:pt x="728" y="829"/>
                    <a:pt x="824" y="751"/>
                    <a:pt x="902" y="655"/>
                  </a:cubicBezTo>
                  <a:cubicBezTo>
                    <a:pt x="954" y="560"/>
                    <a:pt x="876" y="482"/>
                    <a:pt x="789" y="447"/>
                  </a:cubicBezTo>
                  <a:cubicBezTo>
                    <a:pt x="763" y="447"/>
                    <a:pt x="746" y="439"/>
                    <a:pt x="720" y="430"/>
                  </a:cubicBezTo>
                  <a:cubicBezTo>
                    <a:pt x="711" y="404"/>
                    <a:pt x="763" y="395"/>
                    <a:pt x="780" y="387"/>
                  </a:cubicBezTo>
                  <a:cubicBezTo>
                    <a:pt x="832" y="378"/>
                    <a:pt x="867" y="343"/>
                    <a:pt x="902" y="309"/>
                  </a:cubicBezTo>
                  <a:cubicBezTo>
                    <a:pt x="954" y="222"/>
                    <a:pt x="928" y="109"/>
                    <a:pt x="850" y="57"/>
                  </a:cubicBezTo>
                  <a:cubicBezTo>
                    <a:pt x="798" y="17"/>
                    <a:pt x="735" y="1"/>
                    <a:pt x="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5"/>
            <p:cNvSpPr/>
            <p:nvPr/>
          </p:nvSpPr>
          <p:spPr>
            <a:xfrm>
              <a:off x="-4326917" y="941265"/>
              <a:ext cx="57497" cy="38768"/>
            </a:xfrm>
            <a:custGeom>
              <a:avLst/>
              <a:gdLst/>
              <a:ahLst/>
              <a:cxnLst/>
              <a:rect l="l" t="t" r="r" b="b"/>
              <a:pathLst>
                <a:path w="1041" h="702" extrusionOk="0">
                  <a:moveTo>
                    <a:pt x="618" y="1"/>
                  </a:moveTo>
                  <a:cubicBezTo>
                    <a:pt x="585" y="1"/>
                    <a:pt x="552" y="9"/>
                    <a:pt x="521" y="24"/>
                  </a:cubicBezTo>
                  <a:cubicBezTo>
                    <a:pt x="486" y="50"/>
                    <a:pt x="451" y="67"/>
                    <a:pt x="425" y="93"/>
                  </a:cubicBezTo>
                  <a:lnTo>
                    <a:pt x="313" y="119"/>
                  </a:lnTo>
                  <a:cubicBezTo>
                    <a:pt x="269" y="128"/>
                    <a:pt x="226" y="137"/>
                    <a:pt x="191" y="171"/>
                  </a:cubicBezTo>
                  <a:cubicBezTo>
                    <a:pt x="148" y="215"/>
                    <a:pt x="131" y="275"/>
                    <a:pt x="140" y="336"/>
                  </a:cubicBezTo>
                  <a:lnTo>
                    <a:pt x="36" y="431"/>
                  </a:lnTo>
                  <a:cubicBezTo>
                    <a:pt x="1" y="466"/>
                    <a:pt x="1" y="518"/>
                    <a:pt x="36" y="553"/>
                  </a:cubicBezTo>
                  <a:cubicBezTo>
                    <a:pt x="81" y="604"/>
                    <a:pt x="150" y="632"/>
                    <a:pt x="218" y="632"/>
                  </a:cubicBezTo>
                  <a:cubicBezTo>
                    <a:pt x="241" y="632"/>
                    <a:pt x="265" y="628"/>
                    <a:pt x="287" y="622"/>
                  </a:cubicBezTo>
                  <a:cubicBezTo>
                    <a:pt x="319" y="613"/>
                    <a:pt x="327" y="603"/>
                    <a:pt x="334" y="603"/>
                  </a:cubicBezTo>
                  <a:cubicBezTo>
                    <a:pt x="339" y="603"/>
                    <a:pt x="345" y="610"/>
                    <a:pt x="365" y="631"/>
                  </a:cubicBezTo>
                  <a:cubicBezTo>
                    <a:pt x="391" y="665"/>
                    <a:pt x="425" y="691"/>
                    <a:pt x="469" y="700"/>
                  </a:cubicBezTo>
                  <a:cubicBezTo>
                    <a:pt x="478" y="701"/>
                    <a:pt x="487" y="702"/>
                    <a:pt x="496" y="702"/>
                  </a:cubicBezTo>
                  <a:cubicBezTo>
                    <a:pt x="602" y="702"/>
                    <a:pt x="677" y="613"/>
                    <a:pt x="781" y="605"/>
                  </a:cubicBezTo>
                  <a:cubicBezTo>
                    <a:pt x="808" y="605"/>
                    <a:pt x="839" y="607"/>
                    <a:pt x="869" y="607"/>
                  </a:cubicBezTo>
                  <a:cubicBezTo>
                    <a:pt x="935" y="607"/>
                    <a:pt x="999" y="595"/>
                    <a:pt x="1023" y="518"/>
                  </a:cubicBezTo>
                  <a:cubicBezTo>
                    <a:pt x="1040" y="423"/>
                    <a:pt x="1023" y="336"/>
                    <a:pt x="989" y="249"/>
                  </a:cubicBezTo>
                  <a:cubicBezTo>
                    <a:pt x="945" y="154"/>
                    <a:pt x="850" y="145"/>
                    <a:pt x="781" y="76"/>
                  </a:cubicBezTo>
                  <a:cubicBezTo>
                    <a:pt x="736" y="26"/>
                    <a:pt x="677" y="1"/>
                    <a:pt x="6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5"/>
            <p:cNvSpPr/>
            <p:nvPr/>
          </p:nvSpPr>
          <p:spPr>
            <a:xfrm>
              <a:off x="-4232139" y="903048"/>
              <a:ext cx="89035" cy="101890"/>
            </a:xfrm>
            <a:custGeom>
              <a:avLst/>
              <a:gdLst/>
              <a:ahLst/>
              <a:cxnLst/>
              <a:rect l="l" t="t" r="r" b="b"/>
              <a:pathLst>
                <a:path w="1612" h="1845" extrusionOk="0">
                  <a:moveTo>
                    <a:pt x="367" y="0"/>
                  </a:moveTo>
                  <a:cubicBezTo>
                    <a:pt x="311" y="0"/>
                    <a:pt x="254" y="13"/>
                    <a:pt x="199" y="40"/>
                  </a:cubicBezTo>
                  <a:cubicBezTo>
                    <a:pt x="193" y="39"/>
                    <a:pt x="186" y="38"/>
                    <a:pt x="180" y="38"/>
                  </a:cubicBezTo>
                  <a:cubicBezTo>
                    <a:pt x="119" y="38"/>
                    <a:pt x="73" y="107"/>
                    <a:pt x="104" y="162"/>
                  </a:cubicBezTo>
                  <a:cubicBezTo>
                    <a:pt x="103" y="159"/>
                    <a:pt x="100" y="158"/>
                    <a:pt x="98" y="158"/>
                  </a:cubicBezTo>
                  <a:cubicBezTo>
                    <a:pt x="74" y="158"/>
                    <a:pt x="18" y="259"/>
                    <a:pt x="18" y="274"/>
                  </a:cubicBezTo>
                  <a:cubicBezTo>
                    <a:pt x="0" y="326"/>
                    <a:pt x="9" y="378"/>
                    <a:pt x="44" y="422"/>
                  </a:cubicBezTo>
                  <a:cubicBezTo>
                    <a:pt x="70" y="474"/>
                    <a:pt x="122" y="508"/>
                    <a:pt x="182" y="517"/>
                  </a:cubicBezTo>
                  <a:cubicBezTo>
                    <a:pt x="130" y="551"/>
                    <a:pt x="122" y="612"/>
                    <a:pt x="165" y="647"/>
                  </a:cubicBezTo>
                  <a:cubicBezTo>
                    <a:pt x="198" y="683"/>
                    <a:pt x="232" y="697"/>
                    <a:pt x="267" y="697"/>
                  </a:cubicBezTo>
                  <a:cubicBezTo>
                    <a:pt x="323" y="697"/>
                    <a:pt x="380" y="662"/>
                    <a:pt x="433" y="629"/>
                  </a:cubicBezTo>
                  <a:cubicBezTo>
                    <a:pt x="454" y="616"/>
                    <a:pt x="460" y="610"/>
                    <a:pt x="460" y="610"/>
                  </a:cubicBezTo>
                  <a:lnTo>
                    <a:pt x="460" y="610"/>
                  </a:lnTo>
                  <a:cubicBezTo>
                    <a:pt x="460" y="610"/>
                    <a:pt x="449" y="623"/>
                    <a:pt x="459" y="638"/>
                  </a:cubicBezTo>
                  <a:cubicBezTo>
                    <a:pt x="477" y="655"/>
                    <a:pt x="494" y="673"/>
                    <a:pt x="511" y="690"/>
                  </a:cubicBezTo>
                  <a:cubicBezTo>
                    <a:pt x="537" y="707"/>
                    <a:pt x="572" y="725"/>
                    <a:pt x="607" y="733"/>
                  </a:cubicBezTo>
                  <a:cubicBezTo>
                    <a:pt x="555" y="768"/>
                    <a:pt x="511" y="811"/>
                    <a:pt x="485" y="863"/>
                  </a:cubicBezTo>
                  <a:cubicBezTo>
                    <a:pt x="459" y="907"/>
                    <a:pt x="459" y="950"/>
                    <a:pt x="407" y="959"/>
                  </a:cubicBezTo>
                  <a:cubicBezTo>
                    <a:pt x="403" y="959"/>
                    <a:pt x="399" y="959"/>
                    <a:pt x="395" y="959"/>
                  </a:cubicBezTo>
                  <a:cubicBezTo>
                    <a:pt x="337" y="959"/>
                    <a:pt x="265" y="904"/>
                    <a:pt x="217" y="872"/>
                  </a:cubicBezTo>
                  <a:cubicBezTo>
                    <a:pt x="205" y="864"/>
                    <a:pt x="193" y="861"/>
                    <a:pt x="180" y="861"/>
                  </a:cubicBezTo>
                  <a:cubicBezTo>
                    <a:pt x="137" y="861"/>
                    <a:pt x="94" y="901"/>
                    <a:pt x="87" y="941"/>
                  </a:cubicBezTo>
                  <a:cubicBezTo>
                    <a:pt x="54" y="1215"/>
                    <a:pt x="277" y="1420"/>
                    <a:pt x="518" y="1420"/>
                  </a:cubicBezTo>
                  <a:cubicBezTo>
                    <a:pt x="597" y="1420"/>
                    <a:pt x="679" y="1398"/>
                    <a:pt x="754" y="1349"/>
                  </a:cubicBezTo>
                  <a:lnTo>
                    <a:pt x="754" y="1349"/>
                  </a:lnTo>
                  <a:cubicBezTo>
                    <a:pt x="745" y="1392"/>
                    <a:pt x="737" y="1435"/>
                    <a:pt x="711" y="1470"/>
                  </a:cubicBezTo>
                  <a:cubicBezTo>
                    <a:pt x="680" y="1523"/>
                    <a:pt x="717" y="1604"/>
                    <a:pt x="780" y="1604"/>
                  </a:cubicBezTo>
                  <a:cubicBezTo>
                    <a:pt x="788" y="1604"/>
                    <a:pt x="797" y="1603"/>
                    <a:pt x="806" y="1600"/>
                  </a:cubicBezTo>
                  <a:cubicBezTo>
                    <a:pt x="853" y="1570"/>
                    <a:pt x="909" y="1557"/>
                    <a:pt x="964" y="1557"/>
                  </a:cubicBezTo>
                  <a:cubicBezTo>
                    <a:pt x="990" y="1557"/>
                    <a:pt x="1015" y="1560"/>
                    <a:pt x="1040" y="1565"/>
                  </a:cubicBezTo>
                  <a:cubicBezTo>
                    <a:pt x="1118" y="1591"/>
                    <a:pt x="1170" y="1678"/>
                    <a:pt x="1222" y="1730"/>
                  </a:cubicBezTo>
                  <a:cubicBezTo>
                    <a:pt x="1280" y="1775"/>
                    <a:pt x="1353" y="1844"/>
                    <a:pt x="1429" y="1844"/>
                  </a:cubicBezTo>
                  <a:cubicBezTo>
                    <a:pt x="1455" y="1844"/>
                    <a:pt x="1481" y="1836"/>
                    <a:pt x="1508" y="1816"/>
                  </a:cubicBezTo>
                  <a:cubicBezTo>
                    <a:pt x="1612" y="1747"/>
                    <a:pt x="1594" y="1582"/>
                    <a:pt x="1551" y="1478"/>
                  </a:cubicBezTo>
                  <a:cubicBezTo>
                    <a:pt x="1499" y="1340"/>
                    <a:pt x="1360" y="1219"/>
                    <a:pt x="1421" y="1063"/>
                  </a:cubicBezTo>
                  <a:cubicBezTo>
                    <a:pt x="1464" y="950"/>
                    <a:pt x="1490" y="846"/>
                    <a:pt x="1386" y="768"/>
                  </a:cubicBezTo>
                  <a:cubicBezTo>
                    <a:pt x="1343" y="733"/>
                    <a:pt x="1274" y="725"/>
                    <a:pt x="1239" y="690"/>
                  </a:cubicBezTo>
                  <a:cubicBezTo>
                    <a:pt x="1196" y="638"/>
                    <a:pt x="1170" y="577"/>
                    <a:pt x="1152" y="517"/>
                  </a:cubicBezTo>
                  <a:cubicBezTo>
                    <a:pt x="1104" y="384"/>
                    <a:pt x="988" y="303"/>
                    <a:pt x="859" y="303"/>
                  </a:cubicBezTo>
                  <a:cubicBezTo>
                    <a:pt x="827" y="303"/>
                    <a:pt x="795" y="307"/>
                    <a:pt x="763" y="318"/>
                  </a:cubicBezTo>
                  <a:cubicBezTo>
                    <a:pt x="711" y="266"/>
                    <a:pt x="667" y="196"/>
                    <a:pt x="650" y="127"/>
                  </a:cubicBezTo>
                  <a:cubicBezTo>
                    <a:pt x="624" y="75"/>
                    <a:pt x="581" y="40"/>
                    <a:pt x="520" y="32"/>
                  </a:cubicBezTo>
                  <a:cubicBezTo>
                    <a:pt x="470" y="11"/>
                    <a:pt x="419" y="0"/>
                    <a:pt x="3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5"/>
            <p:cNvSpPr/>
            <p:nvPr/>
          </p:nvSpPr>
          <p:spPr>
            <a:xfrm>
              <a:off x="-4144100" y="937785"/>
              <a:ext cx="60314" cy="65497"/>
            </a:xfrm>
            <a:custGeom>
              <a:avLst/>
              <a:gdLst/>
              <a:ahLst/>
              <a:cxnLst/>
              <a:rect l="l" t="t" r="r" b="b"/>
              <a:pathLst>
                <a:path w="1092" h="1186" extrusionOk="0">
                  <a:moveTo>
                    <a:pt x="161" y="8"/>
                  </a:moveTo>
                  <a:cubicBezTo>
                    <a:pt x="101" y="8"/>
                    <a:pt x="79" y="64"/>
                    <a:pt x="96" y="113"/>
                  </a:cubicBezTo>
                  <a:cubicBezTo>
                    <a:pt x="87" y="174"/>
                    <a:pt x="96" y="234"/>
                    <a:pt x="113" y="286"/>
                  </a:cubicBezTo>
                  <a:cubicBezTo>
                    <a:pt x="130" y="321"/>
                    <a:pt x="139" y="347"/>
                    <a:pt x="139" y="382"/>
                  </a:cubicBezTo>
                  <a:cubicBezTo>
                    <a:pt x="139" y="425"/>
                    <a:pt x="113" y="425"/>
                    <a:pt x="96" y="451"/>
                  </a:cubicBezTo>
                  <a:cubicBezTo>
                    <a:pt x="0" y="572"/>
                    <a:pt x="130" y="633"/>
                    <a:pt x="200" y="711"/>
                  </a:cubicBezTo>
                  <a:cubicBezTo>
                    <a:pt x="234" y="763"/>
                    <a:pt x="208" y="815"/>
                    <a:pt x="234" y="867"/>
                  </a:cubicBezTo>
                  <a:cubicBezTo>
                    <a:pt x="260" y="901"/>
                    <a:pt x="295" y="927"/>
                    <a:pt x="330" y="936"/>
                  </a:cubicBezTo>
                  <a:cubicBezTo>
                    <a:pt x="330" y="936"/>
                    <a:pt x="321" y="945"/>
                    <a:pt x="321" y="945"/>
                  </a:cubicBezTo>
                  <a:cubicBezTo>
                    <a:pt x="286" y="979"/>
                    <a:pt x="286" y="1031"/>
                    <a:pt x="321" y="1066"/>
                  </a:cubicBezTo>
                  <a:cubicBezTo>
                    <a:pt x="382" y="1121"/>
                    <a:pt x="476" y="1186"/>
                    <a:pt x="568" y="1186"/>
                  </a:cubicBezTo>
                  <a:cubicBezTo>
                    <a:pt x="593" y="1186"/>
                    <a:pt x="617" y="1181"/>
                    <a:pt x="641" y="1170"/>
                  </a:cubicBezTo>
                  <a:cubicBezTo>
                    <a:pt x="702" y="1127"/>
                    <a:pt x="754" y="1075"/>
                    <a:pt x="806" y="1023"/>
                  </a:cubicBezTo>
                  <a:cubicBezTo>
                    <a:pt x="884" y="962"/>
                    <a:pt x="962" y="910"/>
                    <a:pt x="1040" y="858"/>
                  </a:cubicBezTo>
                  <a:cubicBezTo>
                    <a:pt x="1092" y="823"/>
                    <a:pt x="1092" y="745"/>
                    <a:pt x="1040" y="711"/>
                  </a:cubicBezTo>
                  <a:cubicBezTo>
                    <a:pt x="997" y="676"/>
                    <a:pt x="936" y="633"/>
                    <a:pt x="919" y="581"/>
                  </a:cubicBezTo>
                  <a:cubicBezTo>
                    <a:pt x="901" y="520"/>
                    <a:pt x="919" y="494"/>
                    <a:pt x="884" y="451"/>
                  </a:cubicBezTo>
                  <a:cubicBezTo>
                    <a:pt x="823" y="373"/>
                    <a:pt x="745" y="312"/>
                    <a:pt x="650" y="286"/>
                  </a:cubicBezTo>
                  <a:cubicBezTo>
                    <a:pt x="624" y="278"/>
                    <a:pt x="581" y="269"/>
                    <a:pt x="563" y="252"/>
                  </a:cubicBezTo>
                  <a:cubicBezTo>
                    <a:pt x="555" y="234"/>
                    <a:pt x="555" y="208"/>
                    <a:pt x="555" y="182"/>
                  </a:cubicBezTo>
                  <a:cubicBezTo>
                    <a:pt x="555" y="139"/>
                    <a:pt x="537" y="104"/>
                    <a:pt x="511" y="78"/>
                  </a:cubicBezTo>
                  <a:cubicBezTo>
                    <a:pt x="442" y="0"/>
                    <a:pt x="269" y="18"/>
                    <a:pt x="174" y="9"/>
                  </a:cubicBezTo>
                  <a:cubicBezTo>
                    <a:pt x="169" y="9"/>
                    <a:pt x="165" y="8"/>
                    <a:pt x="161" y="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5"/>
            <p:cNvSpPr/>
            <p:nvPr/>
          </p:nvSpPr>
          <p:spPr>
            <a:xfrm>
              <a:off x="-4215901" y="1062540"/>
              <a:ext cx="91962" cy="90956"/>
            </a:xfrm>
            <a:custGeom>
              <a:avLst/>
              <a:gdLst/>
              <a:ahLst/>
              <a:cxnLst/>
              <a:rect l="l" t="t" r="r" b="b"/>
              <a:pathLst>
                <a:path w="1665" h="1647" extrusionOk="0">
                  <a:moveTo>
                    <a:pt x="152" y="0"/>
                  </a:moveTo>
                  <a:cubicBezTo>
                    <a:pt x="116" y="0"/>
                    <a:pt x="83" y="17"/>
                    <a:pt x="61" y="46"/>
                  </a:cubicBezTo>
                  <a:cubicBezTo>
                    <a:pt x="35" y="72"/>
                    <a:pt x="35" y="115"/>
                    <a:pt x="61" y="150"/>
                  </a:cubicBezTo>
                  <a:cubicBezTo>
                    <a:pt x="1" y="271"/>
                    <a:pt x="53" y="410"/>
                    <a:pt x="165" y="479"/>
                  </a:cubicBezTo>
                  <a:cubicBezTo>
                    <a:pt x="139" y="505"/>
                    <a:pt x="122" y="540"/>
                    <a:pt x="105" y="574"/>
                  </a:cubicBezTo>
                  <a:cubicBezTo>
                    <a:pt x="105" y="644"/>
                    <a:pt x="139" y="713"/>
                    <a:pt x="191" y="748"/>
                  </a:cubicBezTo>
                  <a:cubicBezTo>
                    <a:pt x="252" y="800"/>
                    <a:pt x="356" y="800"/>
                    <a:pt x="347" y="895"/>
                  </a:cubicBezTo>
                  <a:cubicBezTo>
                    <a:pt x="330" y="964"/>
                    <a:pt x="321" y="1034"/>
                    <a:pt x="330" y="1103"/>
                  </a:cubicBezTo>
                  <a:cubicBezTo>
                    <a:pt x="330" y="1129"/>
                    <a:pt x="356" y="1155"/>
                    <a:pt x="382" y="1163"/>
                  </a:cubicBezTo>
                  <a:cubicBezTo>
                    <a:pt x="413" y="1169"/>
                    <a:pt x="444" y="1172"/>
                    <a:pt x="474" y="1172"/>
                  </a:cubicBezTo>
                  <a:cubicBezTo>
                    <a:pt x="543" y="1172"/>
                    <a:pt x="607" y="1156"/>
                    <a:pt x="668" y="1120"/>
                  </a:cubicBezTo>
                  <a:cubicBezTo>
                    <a:pt x="718" y="1100"/>
                    <a:pt x="832" y="1054"/>
                    <a:pt x="913" y="1054"/>
                  </a:cubicBezTo>
                  <a:cubicBezTo>
                    <a:pt x="971" y="1054"/>
                    <a:pt x="1012" y="1078"/>
                    <a:pt x="997" y="1155"/>
                  </a:cubicBezTo>
                  <a:cubicBezTo>
                    <a:pt x="971" y="1207"/>
                    <a:pt x="945" y="1267"/>
                    <a:pt x="919" y="1311"/>
                  </a:cubicBezTo>
                  <a:cubicBezTo>
                    <a:pt x="902" y="1363"/>
                    <a:pt x="893" y="1415"/>
                    <a:pt x="902" y="1467"/>
                  </a:cubicBezTo>
                  <a:cubicBezTo>
                    <a:pt x="928" y="1545"/>
                    <a:pt x="980" y="1605"/>
                    <a:pt x="1058" y="1631"/>
                  </a:cubicBezTo>
                  <a:cubicBezTo>
                    <a:pt x="1095" y="1642"/>
                    <a:pt x="1134" y="1646"/>
                    <a:pt x="1173" y="1646"/>
                  </a:cubicBezTo>
                  <a:cubicBezTo>
                    <a:pt x="1232" y="1646"/>
                    <a:pt x="1291" y="1635"/>
                    <a:pt x="1344" y="1614"/>
                  </a:cubicBezTo>
                  <a:cubicBezTo>
                    <a:pt x="1413" y="1579"/>
                    <a:pt x="1508" y="1545"/>
                    <a:pt x="1534" y="1458"/>
                  </a:cubicBezTo>
                  <a:cubicBezTo>
                    <a:pt x="1569" y="1380"/>
                    <a:pt x="1482" y="1293"/>
                    <a:pt x="1526" y="1198"/>
                  </a:cubicBezTo>
                  <a:cubicBezTo>
                    <a:pt x="1560" y="1103"/>
                    <a:pt x="1612" y="1051"/>
                    <a:pt x="1638" y="964"/>
                  </a:cubicBezTo>
                  <a:cubicBezTo>
                    <a:pt x="1664" y="878"/>
                    <a:pt x="1655" y="791"/>
                    <a:pt x="1612" y="722"/>
                  </a:cubicBezTo>
                  <a:cubicBezTo>
                    <a:pt x="1569" y="626"/>
                    <a:pt x="1491" y="557"/>
                    <a:pt x="1517" y="444"/>
                  </a:cubicBezTo>
                  <a:cubicBezTo>
                    <a:pt x="1543" y="366"/>
                    <a:pt x="1543" y="271"/>
                    <a:pt x="1500" y="193"/>
                  </a:cubicBezTo>
                  <a:cubicBezTo>
                    <a:pt x="1456" y="115"/>
                    <a:pt x="1378" y="55"/>
                    <a:pt x="1283" y="37"/>
                  </a:cubicBezTo>
                  <a:cubicBezTo>
                    <a:pt x="1246" y="27"/>
                    <a:pt x="1193" y="21"/>
                    <a:pt x="1134" y="21"/>
                  </a:cubicBezTo>
                  <a:cubicBezTo>
                    <a:pt x="983" y="21"/>
                    <a:pt x="797" y="62"/>
                    <a:pt x="772" y="193"/>
                  </a:cubicBezTo>
                  <a:cubicBezTo>
                    <a:pt x="763" y="262"/>
                    <a:pt x="798" y="332"/>
                    <a:pt x="858" y="375"/>
                  </a:cubicBezTo>
                  <a:cubicBezTo>
                    <a:pt x="893" y="401"/>
                    <a:pt x="928" y="418"/>
                    <a:pt x="928" y="462"/>
                  </a:cubicBezTo>
                  <a:cubicBezTo>
                    <a:pt x="934" y="510"/>
                    <a:pt x="894" y="545"/>
                    <a:pt x="855" y="545"/>
                  </a:cubicBezTo>
                  <a:cubicBezTo>
                    <a:pt x="837" y="545"/>
                    <a:pt x="820" y="538"/>
                    <a:pt x="806" y="522"/>
                  </a:cubicBezTo>
                  <a:cubicBezTo>
                    <a:pt x="763" y="479"/>
                    <a:pt x="780" y="427"/>
                    <a:pt x="755" y="384"/>
                  </a:cubicBezTo>
                  <a:cubicBezTo>
                    <a:pt x="737" y="340"/>
                    <a:pt x="711" y="314"/>
                    <a:pt x="668" y="297"/>
                  </a:cubicBezTo>
                  <a:cubicBezTo>
                    <a:pt x="663" y="296"/>
                    <a:pt x="657" y="295"/>
                    <a:pt x="651" y="295"/>
                  </a:cubicBezTo>
                  <a:cubicBezTo>
                    <a:pt x="628" y="295"/>
                    <a:pt x="601" y="303"/>
                    <a:pt x="577" y="303"/>
                  </a:cubicBezTo>
                  <a:cubicBezTo>
                    <a:pt x="566" y="303"/>
                    <a:pt x="556" y="302"/>
                    <a:pt x="547" y="297"/>
                  </a:cubicBezTo>
                  <a:lnTo>
                    <a:pt x="538" y="297"/>
                  </a:lnTo>
                  <a:lnTo>
                    <a:pt x="529" y="280"/>
                  </a:lnTo>
                  <a:cubicBezTo>
                    <a:pt x="512" y="262"/>
                    <a:pt x="512" y="237"/>
                    <a:pt x="495" y="219"/>
                  </a:cubicBezTo>
                  <a:cubicBezTo>
                    <a:pt x="443" y="141"/>
                    <a:pt x="347" y="150"/>
                    <a:pt x="278" y="98"/>
                  </a:cubicBezTo>
                  <a:cubicBezTo>
                    <a:pt x="243" y="72"/>
                    <a:pt x="235" y="20"/>
                    <a:pt x="174" y="3"/>
                  </a:cubicBezTo>
                  <a:cubicBezTo>
                    <a:pt x="167" y="1"/>
                    <a:pt x="159" y="0"/>
                    <a:pt x="1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5"/>
            <p:cNvSpPr/>
            <p:nvPr/>
          </p:nvSpPr>
          <p:spPr>
            <a:xfrm>
              <a:off x="-4126868" y="1117987"/>
              <a:ext cx="56006" cy="54065"/>
            </a:xfrm>
            <a:custGeom>
              <a:avLst/>
              <a:gdLst/>
              <a:ahLst/>
              <a:cxnLst/>
              <a:rect l="l" t="t" r="r" b="b"/>
              <a:pathLst>
                <a:path w="1014" h="979" extrusionOk="0">
                  <a:moveTo>
                    <a:pt x="558" y="0"/>
                  </a:moveTo>
                  <a:cubicBezTo>
                    <a:pt x="523" y="0"/>
                    <a:pt x="488" y="12"/>
                    <a:pt x="468" y="38"/>
                  </a:cubicBezTo>
                  <a:lnTo>
                    <a:pt x="251" y="281"/>
                  </a:lnTo>
                  <a:cubicBezTo>
                    <a:pt x="173" y="350"/>
                    <a:pt x="104" y="428"/>
                    <a:pt x="52" y="506"/>
                  </a:cubicBezTo>
                  <a:cubicBezTo>
                    <a:pt x="0" y="645"/>
                    <a:pt x="165" y="697"/>
                    <a:pt x="286" y="723"/>
                  </a:cubicBezTo>
                  <a:cubicBezTo>
                    <a:pt x="303" y="827"/>
                    <a:pt x="381" y="913"/>
                    <a:pt x="485" y="939"/>
                  </a:cubicBezTo>
                  <a:cubicBezTo>
                    <a:pt x="559" y="965"/>
                    <a:pt x="635" y="978"/>
                    <a:pt x="709" y="978"/>
                  </a:cubicBezTo>
                  <a:cubicBezTo>
                    <a:pt x="784" y="978"/>
                    <a:pt x="858" y="965"/>
                    <a:pt x="927" y="939"/>
                  </a:cubicBezTo>
                  <a:cubicBezTo>
                    <a:pt x="996" y="922"/>
                    <a:pt x="1014" y="827"/>
                    <a:pt x="953" y="792"/>
                  </a:cubicBezTo>
                  <a:cubicBezTo>
                    <a:pt x="849" y="714"/>
                    <a:pt x="910" y="619"/>
                    <a:pt x="927" y="523"/>
                  </a:cubicBezTo>
                  <a:cubicBezTo>
                    <a:pt x="927" y="463"/>
                    <a:pt x="918" y="393"/>
                    <a:pt x="893" y="333"/>
                  </a:cubicBezTo>
                  <a:cubicBezTo>
                    <a:pt x="875" y="272"/>
                    <a:pt x="849" y="211"/>
                    <a:pt x="815" y="151"/>
                  </a:cubicBezTo>
                  <a:cubicBezTo>
                    <a:pt x="745" y="90"/>
                    <a:pt x="667" y="47"/>
                    <a:pt x="589" y="4"/>
                  </a:cubicBezTo>
                  <a:cubicBezTo>
                    <a:pt x="579" y="1"/>
                    <a:pt x="568" y="0"/>
                    <a:pt x="5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5"/>
            <p:cNvSpPr/>
            <p:nvPr/>
          </p:nvSpPr>
          <p:spPr>
            <a:xfrm>
              <a:off x="-4194361" y="1188897"/>
              <a:ext cx="81413" cy="121826"/>
            </a:xfrm>
            <a:custGeom>
              <a:avLst/>
              <a:gdLst/>
              <a:ahLst/>
              <a:cxnLst/>
              <a:rect l="l" t="t" r="r" b="b"/>
              <a:pathLst>
                <a:path w="1474" h="2206" extrusionOk="0">
                  <a:moveTo>
                    <a:pt x="1221" y="1"/>
                  </a:moveTo>
                  <a:cubicBezTo>
                    <a:pt x="1060" y="1"/>
                    <a:pt x="876" y="109"/>
                    <a:pt x="772" y="201"/>
                  </a:cubicBezTo>
                  <a:lnTo>
                    <a:pt x="737" y="201"/>
                  </a:lnTo>
                  <a:cubicBezTo>
                    <a:pt x="633" y="236"/>
                    <a:pt x="442" y="253"/>
                    <a:pt x="390" y="366"/>
                  </a:cubicBezTo>
                  <a:cubicBezTo>
                    <a:pt x="373" y="418"/>
                    <a:pt x="382" y="478"/>
                    <a:pt x="416" y="522"/>
                  </a:cubicBezTo>
                  <a:lnTo>
                    <a:pt x="399" y="522"/>
                  </a:lnTo>
                  <a:cubicBezTo>
                    <a:pt x="390" y="518"/>
                    <a:pt x="381" y="516"/>
                    <a:pt x="372" y="516"/>
                  </a:cubicBezTo>
                  <a:cubicBezTo>
                    <a:pt x="315" y="516"/>
                    <a:pt x="274" y="583"/>
                    <a:pt x="304" y="643"/>
                  </a:cubicBezTo>
                  <a:cubicBezTo>
                    <a:pt x="373" y="738"/>
                    <a:pt x="468" y="799"/>
                    <a:pt x="581" y="816"/>
                  </a:cubicBezTo>
                  <a:cubicBezTo>
                    <a:pt x="546" y="868"/>
                    <a:pt x="520" y="929"/>
                    <a:pt x="503" y="998"/>
                  </a:cubicBezTo>
                  <a:cubicBezTo>
                    <a:pt x="503" y="1033"/>
                    <a:pt x="512" y="1076"/>
                    <a:pt x="529" y="1111"/>
                  </a:cubicBezTo>
                  <a:cubicBezTo>
                    <a:pt x="516" y="1119"/>
                    <a:pt x="501" y="1123"/>
                    <a:pt x="486" y="1123"/>
                  </a:cubicBezTo>
                  <a:cubicBezTo>
                    <a:pt x="453" y="1123"/>
                    <a:pt x="422" y="1103"/>
                    <a:pt x="416" y="1067"/>
                  </a:cubicBezTo>
                  <a:cubicBezTo>
                    <a:pt x="399" y="1024"/>
                    <a:pt x="373" y="981"/>
                    <a:pt x="356" y="946"/>
                  </a:cubicBezTo>
                  <a:cubicBezTo>
                    <a:pt x="312" y="880"/>
                    <a:pt x="242" y="838"/>
                    <a:pt x="163" y="838"/>
                  </a:cubicBezTo>
                  <a:cubicBezTo>
                    <a:pt x="150" y="838"/>
                    <a:pt x="136" y="840"/>
                    <a:pt x="122" y="842"/>
                  </a:cubicBezTo>
                  <a:cubicBezTo>
                    <a:pt x="44" y="868"/>
                    <a:pt x="1" y="955"/>
                    <a:pt x="18" y="1041"/>
                  </a:cubicBezTo>
                  <a:cubicBezTo>
                    <a:pt x="35" y="1145"/>
                    <a:pt x="122" y="1197"/>
                    <a:pt x="165" y="1293"/>
                  </a:cubicBezTo>
                  <a:cubicBezTo>
                    <a:pt x="183" y="1379"/>
                    <a:pt x="209" y="1466"/>
                    <a:pt x="252" y="1552"/>
                  </a:cubicBezTo>
                  <a:cubicBezTo>
                    <a:pt x="313" y="1622"/>
                    <a:pt x="399" y="1674"/>
                    <a:pt x="494" y="1682"/>
                  </a:cubicBezTo>
                  <a:cubicBezTo>
                    <a:pt x="728" y="1734"/>
                    <a:pt x="832" y="1960"/>
                    <a:pt x="928" y="2159"/>
                  </a:cubicBezTo>
                  <a:cubicBezTo>
                    <a:pt x="945" y="2188"/>
                    <a:pt x="975" y="2206"/>
                    <a:pt x="1003" y="2206"/>
                  </a:cubicBezTo>
                  <a:cubicBezTo>
                    <a:pt x="1016" y="2206"/>
                    <a:pt x="1029" y="2202"/>
                    <a:pt x="1040" y="2194"/>
                  </a:cubicBezTo>
                  <a:cubicBezTo>
                    <a:pt x="1170" y="2107"/>
                    <a:pt x="1300" y="2012"/>
                    <a:pt x="1326" y="1856"/>
                  </a:cubicBezTo>
                  <a:cubicBezTo>
                    <a:pt x="1335" y="1804"/>
                    <a:pt x="1335" y="1743"/>
                    <a:pt x="1326" y="1682"/>
                  </a:cubicBezTo>
                  <a:cubicBezTo>
                    <a:pt x="1326" y="1665"/>
                    <a:pt x="1317" y="1639"/>
                    <a:pt x="1317" y="1613"/>
                  </a:cubicBezTo>
                  <a:cubicBezTo>
                    <a:pt x="1387" y="1596"/>
                    <a:pt x="1447" y="1552"/>
                    <a:pt x="1430" y="1457"/>
                  </a:cubicBezTo>
                  <a:cubicBezTo>
                    <a:pt x="1413" y="1397"/>
                    <a:pt x="1352" y="1371"/>
                    <a:pt x="1387" y="1310"/>
                  </a:cubicBezTo>
                  <a:cubicBezTo>
                    <a:pt x="1413" y="1249"/>
                    <a:pt x="1447" y="1232"/>
                    <a:pt x="1447" y="1171"/>
                  </a:cubicBezTo>
                  <a:cubicBezTo>
                    <a:pt x="1456" y="1050"/>
                    <a:pt x="1343" y="989"/>
                    <a:pt x="1248" y="946"/>
                  </a:cubicBezTo>
                  <a:cubicBezTo>
                    <a:pt x="1162" y="903"/>
                    <a:pt x="1196" y="851"/>
                    <a:pt x="1248" y="790"/>
                  </a:cubicBezTo>
                  <a:cubicBezTo>
                    <a:pt x="1300" y="747"/>
                    <a:pt x="1343" y="703"/>
                    <a:pt x="1378" y="651"/>
                  </a:cubicBezTo>
                  <a:cubicBezTo>
                    <a:pt x="1413" y="599"/>
                    <a:pt x="1421" y="548"/>
                    <a:pt x="1413" y="487"/>
                  </a:cubicBezTo>
                  <a:cubicBezTo>
                    <a:pt x="1413" y="461"/>
                    <a:pt x="1404" y="435"/>
                    <a:pt x="1387" y="418"/>
                  </a:cubicBezTo>
                  <a:cubicBezTo>
                    <a:pt x="1369" y="374"/>
                    <a:pt x="1361" y="392"/>
                    <a:pt x="1387" y="357"/>
                  </a:cubicBezTo>
                  <a:cubicBezTo>
                    <a:pt x="1404" y="322"/>
                    <a:pt x="1456" y="296"/>
                    <a:pt x="1465" y="236"/>
                  </a:cubicBezTo>
                  <a:cubicBezTo>
                    <a:pt x="1473" y="184"/>
                    <a:pt x="1456" y="132"/>
                    <a:pt x="1430" y="97"/>
                  </a:cubicBezTo>
                  <a:cubicBezTo>
                    <a:pt x="1375" y="28"/>
                    <a:pt x="1301" y="1"/>
                    <a:pt x="12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5"/>
            <p:cNvSpPr/>
            <p:nvPr/>
          </p:nvSpPr>
          <p:spPr>
            <a:xfrm>
              <a:off x="-4105328" y="1187295"/>
              <a:ext cx="75171" cy="86317"/>
            </a:xfrm>
            <a:custGeom>
              <a:avLst/>
              <a:gdLst/>
              <a:ahLst/>
              <a:cxnLst/>
              <a:rect l="l" t="t" r="r" b="b"/>
              <a:pathLst>
                <a:path w="1361" h="1563" extrusionOk="0">
                  <a:moveTo>
                    <a:pt x="593" y="0"/>
                  </a:moveTo>
                  <a:cubicBezTo>
                    <a:pt x="513" y="0"/>
                    <a:pt x="433" y="5"/>
                    <a:pt x="355" y="13"/>
                  </a:cubicBezTo>
                  <a:cubicBezTo>
                    <a:pt x="329" y="13"/>
                    <a:pt x="312" y="31"/>
                    <a:pt x="295" y="48"/>
                  </a:cubicBezTo>
                  <a:cubicBezTo>
                    <a:pt x="217" y="65"/>
                    <a:pt x="147" y="117"/>
                    <a:pt x="121" y="195"/>
                  </a:cubicBezTo>
                  <a:cubicBezTo>
                    <a:pt x="104" y="239"/>
                    <a:pt x="104" y="291"/>
                    <a:pt x="121" y="343"/>
                  </a:cubicBezTo>
                  <a:cubicBezTo>
                    <a:pt x="139" y="369"/>
                    <a:pt x="156" y="403"/>
                    <a:pt x="182" y="429"/>
                  </a:cubicBezTo>
                  <a:cubicBezTo>
                    <a:pt x="165" y="438"/>
                    <a:pt x="139" y="438"/>
                    <a:pt x="113" y="438"/>
                  </a:cubicBezTo>
                  <a:cubicBezTo>
                    <a:pt x="87" y="438"/>
                    <a:pt x="61" y="455"/>
                    <a:pt x="43" y="481"/>
                  </a:cubicBezTo>
                  <a:cubicBezTo>
                    <a:pt x="0" y="568"/>
                    <a:pt x="35" y="672"/>
                    <a:pt x="121" y="715"/>
                  </a:cubicBezTo>
                  <a:cubicBezTo>
                    <a:pt x="191" y="767"/>
                    <a:pt x="165" y="776"/>
                    <a:pt x="121" y="828"/>
                  </a:cubicBezTo>
                  <a:cubicBezTo>
                    <a:pt x="87" y="871"/>
                    <a:pt x="69" y="923"/>
                    <a:pt x="61" y="975"/>
                  </a:cubicBezTo>
                  <a:cubicBezTo>
                    <a:pt x="43" y="1209"/>
                    <a:pt x="234" y="1426"/>
                    <a:pt x="416" y="1547"/>
                  </a:cubicBezTo>
                  <a:cubicBezTo>
                    <a:pt x="431" y="1558"/>
                    <a:pt x="447" y="1563"/>
                    <a:pt x="462" y="1563"/>
                  </a:cubicBezTo>
                  <a:cubicBezTo>
                    <a:pt x="504" y="1563"/>
                    <a:pt x="539" y="1523"/>
                    <a:pt x="546" y="1478"/>
                  </a:cubicBezTo>
                  <a:cubicBezTo>
                    <a:pt x="554" y="1400"/>
                    <a:pt x="563" y="1322"/>
                    <a:pt x="572" y="1244"/>
                  </a:cubicBezTo>
                  <a:cubicBezTo>
                    <a:pt x="572" y="1235"/>
                    <a:pt x="572" y="1218"/>
                    <a:pt x="580" y="1200"/>
                  </a:cubicBezTo>
                  <a:cubicBezTo>
                    <a:pt x="598" y="1218"/>
                    <a:pt x="606" y="1235"/>
                    <a:pt x="624" y="1244"/>
                  </a:cubicBezTo>
                  <a:cubicBezTo>
                    <a:pt x="654" y="1257"/>
                    <a:pt x="686" y="1264"/>
                    <a:pt x="718" y="1264"/>
                  </a:cubicBezTo>
                  <a:cubicBezTo>
                    <a:pt x="786" y="1264"/>
                    <a:pt x="851" y="1233"/>
                    <a:pt x="892" y="1174"/>
                  </a:cubicBezTo>
                  <a:cubicBezTo>
                    <a:pt x="970" y="1079"/>
                    <a:pt x="962" y="940"/>
                    <a:pt x="1074" y="862"/>
                  </a:cubicBezTo>
                  <a:cubicBezTo>
                    <a:pt x="1161" y="802"/>
                    <a:pt x="1248" y="741"/>
                    <a:pt x="1256" y="620"/>
                  </a:cubicBezTo>
                  <a:cubicBezTo>
                    <a:pt x="1256" y="551"/>
                    <a:pt x="1248" y="490"/>
                    <a:pt x="1239" y="421"/>
                  </a:cubicBezTo>
                  <a:cubicBezTo>
                    <a:pt x="1239" y="386"/>
                    <a:pt x="1230" y="395"/>
                    <a:pt x="1256" y="369"/>
                  </a:cubicBezTo>
                  <a:cubicBezTo>
                    <a:pt x="1274" y="343"/>
                    <a:pt x="1291" y="343"/>
                    <a:pt x="1308" y="325"/>
                  </a:cubicBezTo>
                  <a:cubicBezTo>
                    <a:pt x="1360" y="239"/>
                    <a:pt x="1334" y="126"/>
                    <a:pt x="1239" y="83"/>
                  </a:cubicBezTo>
                  <a:cubicBezTo>
                    <a:pt x="1109" y="39"/>
                    <a:pt x="970" y="13"/>
                    <a:pt x="832" y="13"/>
                  </a:cubicBezTo>
                  <a:cubicBezTo>
                    <a:pt x="754" y="5"/>
                    <a:pt x="674" y="0"/>
                    <a:pt x="5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5"/>
            <p:cNvSpPr/>
            <p:nvPr/>
          </p:nvSpPr>
          <p:spPr>
            <a:xfrm>
              <a:off x="-3657012" y="1848955"/>
              <a:ext cx="95276" cy="86869"/>
            </a:xfrm>
            <a:custGeom>
              <a:avLst/>
              <a:gdLst/>
              <a:ahLst/>
              <a:cxnLst/>
              <a:rect l="l" t="t" r="r" b="b"/>
              <a:pathLst>
                <a:path w="1725" h="1573" extrusionOk="0">
                  <a:moveTo>
                    <a:pt x="871" y="1"/>
                  </a:moveTo>
                  <a:cubicBezTo>
                    <a:pt x="858" y="1"/>
                    <a:pt x="845" y="5"/>
                    <a:pt x="832" y="14"/>
                  </a:cubicBezTo>
                  <a:cubicBezTo>
                    <a:pt x="827" y="13"/>
                    <a:pt x="822" y="13"/>
                    <a:pt x="816" y="13"/>
                  </a:cubicBezTo>
                  <a:cubicBezTo>
                    <a:pt x="770" y="13"/>
                    <a:pt x="727" y="45"/>
                    <a:pt x="720" y="92"/>
                  </a:cubicBezTo>
                  <a:cubicBezTo>
                    <a:pt x="711" y="274"/>
                    <a:pt x="650" y="456"/>
                    <a:pt x="546" y="603"/>
                  </a:cubicBezTo>
                  <a:cubicBezTo>
                    <a:pt x="494" y="672"/>
                    <a:pt x="425" y="724"/>
                    <a:pt x="338" y="759"/>
                  </a:cubicBezTo>
                  <a:cubicBezTo>
                    <a:pt x="278" y="776"/>
                    <a:pt x="217" y="811"/>
                    <a:pt x="174" y="863"/>
                  </a:cubicBezTo>
                  <a:cubicBezTo>
                    <a:pt x="131" y="932"/>
                    <a:pt x="157" y="975"/>
                    <a:pt x="174" y="1036"/>
                  </a:cubicBezTo>
                  <a:cubicBezTo>
                    <a:pt x="174" y="1062"/>
                    <a:pt x="191" y="1045"/>
                    <a:pt x="174" y="1071"/>
                  </a:cubicBezTo>
                  <a:cubicBezTo>
                    <a:pt x="157" y="1088"/>
                    <a:pt x="148" y="1088"/>
                    <a:pt x="131" y="1097"/>
                  </a:cubicBezTo>
                  <a:cubicBezTo>
                    <a:pt x="105" y="1114"/>
                    <a:pt x="87" y="1131"/>
                    <a:pt x="70" y="1157"/>
                  </a:cubicBezTo>
                  <a:cubicBezTo>
                    <a:pt x="1" y="1279"/>
                    <a:pt x="96" y="1374"/>
                    <a:pt x="217" y="1374"/>
                  </a:cubicBezTo>
                  <a:cubicBezTo>
                    <a:pt x="287" y="1365"/>
                    <a:pt x="347" y="1339"/>
                    <a:pt x="408" y="1305"/>
                  </a:cubicBezTo>
                  <a:cubicBezTo>
                    <a:pt x="416" y="1287"/>
                    <a:pt x="425" y="1279"/>
                    <a:pt x="434" y="1279"/>
                  </a:cubicBezTo>
                  <a:lnTo>
                    <a:pt x="442" y="1287"/>
                  </a:lnTo>
                  <a:cubicBezTo>
                    <a:pt x="477" y="1305"/>
                    <a:pt x="503" y="1331"/>
                    <a:pt x="538" y="1348"/>
                  </a:cubicBezTo>
                  <a:cubicBezTo>
                    <a:pt x="583" y="1368"/>
                    <a:pt x="634" y="1377"/>
                    <a:pt x="681" y="1377"/>
                  </a:cubicBezTo>
                  <a:cubicBezTo>
                    <a:pt x="697" y="1377"/>
                    <a:pt x="713" y="1376"/>
                    <a:pt x="728" y="1374"/>
                  </a:cubicBezTo>
                  <a:cubicBezTo>
                    <a:pt x="772" y="1365"/>
                    <a:pt x="806" y="1357"/>
                    <a:pt x="841" y="1339"/>
                  </a:cubicBezTo>
                  <a:cubicBezTo>
                    <a:pt x="853" y="1333"/>
                    <a:pt x="869" y="1323"/>
                    <a:pt x="883" y="1323"/>
                  </a:cubicBezTo>
                  <a:cubicBezTo>
                    <a:pt x="890" y="1323"/>
                    <a:pt x="896" y="1325"/>
                    <a:pt x="902" y="1331"/>
                  </a:cubicBezTo>
                  <a:cubicBezTo>
                    <a:pt x="928" y="1339"/>
                    <a:pt x="902" y="1348"/>
                    <a:pt x="902" y="1383"/>
                  </a:cubicBezTo>
                  <a:cubicBezTo>
                    <a:pt x="852" y="1475"/>
                    <a:pt x="929" y="1572"/>
                    <a:pt x="1021" y="1572"/>
                  </a:cubicBezTo>
                  <a:cubicBezTo>
                    <a:pt x="1041" y="1572"/>
                    <a:pt x="1063" y="1567"/>
                    <a:pt x="1084" y="1556"/>
                  </a:cubicBezTo>
                  <a:cubicBezTo>
                    <a:pt x="1144" y="1539"/>
                    <a:pt x="1196" y="1495"/>
                    <a:pt x="1239" y="1452"/>
                  </a:cubicBezTo>
                  <a:cubicBezTo>
                    <a:pt x="1248" y="1443"/>
                    <a:pt x="1300" y="1374"/>
                    <a:pt x="1317" y="1374"/>
                  </a:cubicBezTo>
                  <a:cubicBezTo>
                    <a:pt x="1326" y="1374"/>
                    <a:pt x="1335" y="1426"/>
                    <a:pt x="1343" y="1443"/>
                  </a:cubicBezTo>
                  <a:cubicBezTo>
                    <a:pt x="1359" y="1523"/>
                    <a:pt x="1424" y="1567"/>
                    <a:pt x="1492" y="1567"/>
                  </a:cubicBezTo>
                  <a:cubicBezTo>
                    <a:pt x="1535" y="1567"/>
                    <a:pt x="1579" y="1549"/>
                    <a:pt x="1612" y="1513"/>
                  </a:cubicBezTo>
                  <a:cubicBezTo>
                    <a:pt x="1725" y="1374"/>
                    <a:pt x="1699" y="1123"/>
                    <a:pt x="1681" y="958"/>
                  </a:cubicBezTo>
                  <a:cubicBezTo>
                    <a:pt x="1681" y="912"/>
                    <a:pt x="1642" y="877"/>
                    <a:pt x="1596" y="877"/>
                  </a:cubicBezTo>
                  <a:cubicBezTo>
                    <a:pt x="1582" y="877"/>
                    <a:pt x="1566" y="880"/>
                    <a:pt x="1551" y="889"/>
                  </a:cubicBezTo>
                  <a:cubicBezTo>
                    <a:pt x="1546" y="892"/>
                    <a:pt x="1541" y="893"/>
                    <a:pt x="1537" y="893"/>
                  </a:cubicBezTo>
                  <a:cubicBezTo>
                    <a:pt x="1488" y="893"/>
                    <a:pt x="1473" y="739"/>
                    <a:pt x="1465" y="707"/>
                  </a:cubicBezTo>
                  <a:cubicBezTo>
                    <a:pt x="1456" y="664"/>
                    <a:pt x="1439" y="629"/>
                    <a:pt x="1404" y="603"/>
                  </a:cubicBezTo>
                  <a:cubicBezTo>
                    <a:pt x="1363" y="580"/>
                    <a:pt x="1319" y="569"/>
                    <a:pt x="1276" y="569"/>
                  </a:cubicBezTo>
                  <a:cubicBezTo>
                    <a:pt x="1237" y="569"/>
                    <a:pt x="1198" y="578"/>
                    <a:pt x="1162" y="594"/>
                  </a:cubicBezTo>
                  <a:cubicBezTo>
                    <a:pt x="1170" y="577"/>
                    <a:pt x="1170" y="568"/>
                    <a:pt x="1179" y="551"/>
                  </a:cubicBezTo>
                  <a:cubicBezTo>
                    <a:pt x="1179" y="516"/>
                    <a:pt x="1179" y="482"/>
                    <a:pt x="1162" y="447"/>
                  </a:cubicBezTo>
                  <a:cubicBezTo>
                    <a:pt x="1140" y="390"/>
                    <a:pt x="1089" y="356"/>
                    <a:pt x="1037" y="356"/>
                  </a:cubicBezTo>
                  <a:cubicBezTo>
                    <a:pt x="1027" y="356"/>
                    <a:pt x="1016" y="357"/>
                    <a:pt x="1006" y="360"/>
                  </a:cubicBezTo>
                  <a:lnTo>
                    <a:pt x="971" y="369"/>
                  </a:lnTo>
                  <a:cubicBezTo>
                    <a:pt x="980" y="352"/>
                    <a:pt x="988" y="343"/>
                    <a:pt x="988" y="326"/>
                  </a:cubicBezTo>
                  <a:cubicBezTo>
                    <a:pt x="1006" y="291"/>
                    <a:pt x="1014" y="248"/>
                    <a:pt x="1014" y="204"/>
                  </a:cubicBezTo>
                  <a:cubicBezTo>
                    <a:pt x="1014" y="126"/>
                    <a:pt x="980" y="57"/>
                    <a:pt x="910" y="14"/>
                  </a:cubicBezTo>
                  <a:cubicBezTo>
                    <a:pt x="897" y="5"/>
                    <a:pt x="884" y="1"/>
                    <a:pt x="8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5"/>
            <p:cNvSpPr/>
            <p:nvPr/>
          </p:nvSpPr>
          <p:spPr>
            <a:xfrm>
              <a:off x="-3969955" y="2292693"/>
              <a:ext cx="137860" cy="50310"/>
            </a:xfrm>
            <a:custGeom>
              <a:avLst/>
              <a:gdLst/>
              <a:ahLst/>
              <a:cxnLst/>
              <a:rect l="l" t="t" r="r" b="b"/>
              <a:pathLst>
                <a:path w="2496" h="911" extrusionOk="0">
                  <a:moveTo>
                    <a:pt x="910" y="1"/>
                  </a:moveTo>
                  <a:cubicBezTo>
                    <a:pt x="878" y="1"/>
                    <a:pt x="846" y="4"/>
                    <a:pt x="815" y="10"/>
                  </a:cubicBezTo>
                  <a:cubicBezTo>
                    <a:pt x="711" y="10"/>
                    <a:pt x="607" y="18"/>
                    <a:pt x="503" y="36"/>
                  </a:cubicBezTo>
                  <a:cubicBezTo>
                    <a:pt x="408" y="53"/>
                    <a:pt x="313" y="79"/>
                    <a:pt x="217" y="122"/>
                  </a:cubicBezTo>
                  <a:cubicBezTo>
                    <a:pt x="191" y="131"/>
                    <a:pt x="157" y="148"/>
                    <a:pt x="139" y="174"/>
                  </a:cubicBezTo>
                  <a:cubicBezTo>
                    <a:pt x="122" y="200"/>
                    <a:pt x="113" y="226"/>
                    <a:pt x="105" y="261"/>
                  </a:cubicBezTo>
                  <a:cubicBezTo>
                    <a:pt x="79" y="278"/>
                    <a:pt x="53" y="296"/>
                    <a:pt x="35" y="313"/>
                  </a:cubicBezTo>
                  <a:cubicBezTo>
                    <a:pt x="1" y="356"/>
                    <a:pt x="27" y="417"/>
                    <a:pt x="79" y="426"/>
                  </a:cubicBezTo>
                  <a:cubicBezTo>
                    <a:pt x="269" y="426"/>
                    <a:pt x="434" y="287"/>
                    <a:pt x="616" y="261"/>
                  </a:cubicBezTo>
                  <a:lnTo>
                    <a:pt x="616" y="261"/>
                  </a:lnTo>
                  <a:cubicBezTo>
                    <a:pt x="607" y="313"/>
                    <a:pt x="651" y="365"/>
                    <a:pt x="702" y="365"/>
                  </a:cubicBezTo>
                  <a:cubicBezTo>
                    <a:pt x="710" y="366"/>
                    <a:pt x="718" y="367"/>
                    <a:pt x="726" y="367"/>
                  </a:cubicBezTo>
                  <a:cubicBezTo>
                    <a:pt x="757" y="367"/>
                    <a:pt x="787" y="359"/>
                    <a:pt x="818" y="359"/>
                  </a:cubicBezTo>
                  <a:cubicBezTo>
                    <a:pt x="831" y="359"/>
                    <a:pt x="845" y="360"/>
                    <a:pt x="858" y="365"/>
                  </a:cubicBezTo>
                  <a:cubicBezTo>
                    <a:pt x="910" y="391"/>
                    <a:pt x="962" y="426"/>
                    <a:pt x="1006" y="469"/>
                  </a:cubicBezTo>
                  <a:cubicBezTo>
                    <a:pt x="1040" y="495"/>
                    <a:pt x="1084" y="521"/>
                    <a:pt x="1136" y="538"/>
                  </a:cubicBezTo>
                  <a:cubicBezTo>
                    <a:pt x="1188" y="556"/>
                    <a:pt x="1240" y="538"/>
                    <a:pt x="1283" y="564"/>
                  </a:cubicBezTo>
                  <a:cubicBezTo>
                    <a:pt x="1326" y="590"/>
                    <a:pt x="1378" y="686"/>
                    <a:pt x="1448" y="729"/>
                  </a:cubicBezTo>
                  <a:cubicBezTo>
                    <a:pt x="1467" y="748"/>
                    <a:pt x="1496" y="758"/>
                    <a:pt x="1524" y="758"/>
                  </a:cubicBezTo>
                  <a:cubicBezTo>
                    <a:pt x="1534" y="758"/>
                    <a:pt x="1543" y="757"/>
                    <a:pt x="1552" y="755"/>
                  </a:cubicBezTo>
                  <a:lnTo>
                    <a:pt x="1552" y="755"/>
                  </a:lnTo>
                  <a:cubicBezTo>
                    <a:pt x="1543" y="781"/>
                    <a:pt x="1534" y="816"/>
                    <a:pt x="1534" y="850"/>
                  </a:cubicBezTo>
                  <a:cubicBezTo>
                    <a:pt x="1534" y="885"/>
                    <a:pt x="1560" y="911"/>
                    <a:pt x="1595" y="911"/>
                  </a:cubicBezTo>
                  <a:lnTo>
                    <a:pt x="2054" y="876"/>
                  </a:lnTo>
                  <a:cubicBezTo>
                    <a:pt x="2175" y="876"/>
                    <a:pt x="2305" y="859"/>
                    <a:pt x="2427" y="816"/>
                  </a:cubicBezTo>
                  <a:cubicBezTo>
                    <a:pt x="2461" y="798"/>
                    <a:pt x="2496" y="738"/>
                    <a:pt x="2453" y="712"/>
                  </a:cubicBezTo>
                  <a:cubicBezTo>
                    <a:pt x="2366" y="634"/>
                    <a:pt x="2262" y="590"/>
                    <a:pt x="2149" y="564"/>
                  </a:cubicBezTo>
                  <a:cubicBezTo>
                    <a:pt x="2149" y="556"/>
                    <a:pt x="2149" y="556"/>
                    <a:pt x="2149" y="547"/>
                  </a:cubicBezTo>
                  <a:cubicBezTo>
                    <a:pt x="2149" y="509"/>
                    <a:pt x="2116" y="485"/>
                    <a:pt x="2085" y="485"/>
                  </a:cubicBezTo>
                  <a:cubicBezTo>
                    <a:pt x="2080" y="485"/>
                    <a:pt x="2076" y="485"/>
                    <a:pt x="2071" y="486"/>
                  </a:cubicBezTo>
                  <a:cubicBezTo>
                    <a:pt x="2031" y="496"/>
                    <a:pt x="1990" y="501"/>
                    <a:pt x="1951" y="501"/>
                  </a:cubicBezTo>
                  <a:cubicBezTo>
                    <a:pt x="1924" y="501"/>
                    <a:pt x="1897" y="499"/>
                    <a:pt x="1872" y="495"/>
                  </a:cubicBezTo>
                  <a:cubicBezTo>
                    <a:pt x="1811" y="478"/>
                    <a:pt x="1768" y="434"/>
                    <a:pt x="1742" y="382"/>
                  </a:cubicBezTo>
                  <a:cubicBezTo>
                    <a:pt x="1713" y="339"/>
                    <a:pt x="1666" y="320"/>
                    <a:pt x="1621" y="320"/>
                  </a:cubicBezTo>
                  <a:cubicBezTo>
                    <a:pt x="1612" y="320"/>
                    <a:pt x="1603" y="320"/>
                    <a:pt x="1595" y="322"/>
                  </a:cubicBezTo>
                  <a:cubicBezTo>
                    <a:pt x="1588" y="322"/>
                    <a:pt x="1581" y="323"/>
                    <a:pt x="1574" y="323"/>
                  </a:cubicBezTo>
                  <a:cubicBezTo>
                    <a:pt x="1372" y="323"/>
                    <a:pt x="1277" y="77"/>
                    <a:pt x="1092" y="27"/>
                  </a:cubicBezTo>
                  <a:cubicBezTo>
                    <a:pt x="1031" y="10"/>
                    <a:pt x="969" y="1"/>
                    <a:pt x="9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5"/>
            <p:cNvSpPr/>
            <p:nvPr/>
          </p:nvSpPr>
          <p:spPr>
            <a:xfrm>
              <a:off x="-3842646" y="2335769"/>
              <a:ext cx="79148" cy="34019"/>
            </a:xfrm>
            <a:custGeom>
              <a:avLst/>
              <a:gdLst/>
              <a:ahLst/>
              <a:cxnLst/>
              <a:rect l="l" t="t" r="r" b="b"/>
              <a:pathLst>
                <a:path w="1433" h="616" extrusionOk="0">
                  <a:moveTo>
                    <a:pt x="572" y="1"/>
                  </a:moveTo>
                  <a:cubicBezTo>
                    <a:pt x="529" y="1"/>
                    <a:pt x="485" y="1"/>
                    <a:pt x="451" y="18"/>
                  </a:cubicBezTo>
                  <a:cubicBezTo>
                    <a:pt x="444" y="18"/>
                    <a:pt x="438" y="17"/>
                    <a:pt x="432" y="17"/>
                  </a:cubicBezTo>
                  <a:cubicBezTo>
                    <a:pt x="328" y="17"/>
                    <a:pt x="241" y="85"/>
                    <a:pt x="217" y="183"/>
                  </a:cubicBezTo>
                  <a:cubicBezTo>
                    <a:pt x="208" y="226"/>
                    <a:pt x="234" y="269"/>
                    <a:pt x="277" y="269"/>
                  </a:cubicBezTo>
                  <a:cubicBezTo>
                    <a:pt x="312" y="269"/>
                    <a:pt x="355" y="287"/>
                    <a:pt x="390" y="304"/>
                  </a:cubicBezTo>
                  <a:lnTo>
                    <a:pt x="61" y="347"/>
                  </a:lnTo>
                  <a:cubicBezTo>
                    <a:pt x="0" y="356"/>
                    <a:pt x="9" y="434"/>
                    <a:pt x="44" y="469"/>
                  </a:cubicBezTo>
                  <a:cubicBezTo>
                    <a:pt x="107" y="509"/>
                    <a:pt x="173" y="522"/>
                    <a:pt x="240" y="522"/>
                  </a:cubicBezTo>
                  <a:cubicBezTo>
                    <a:pt x="301" y="522"/>
                    <a:pt x="363" y="512"/>
                    <a:pt x="425" y="503"/>
                  </a:cubicBezTo>
                  <a:cubicBezTo>
                    <a:pt x="437" y="502"/>
                    <a:pt x="449" y="501"/>
                    <a:pt x="461" y="501"/>
                  </a:cubicBezTo>
                  <a:cubicBezTo>
                    <a:pt x="520" y="501"/>
                    <a:pt x="582" y="518"/>
                    <a:pt x="633" y="547"/>
                  </a:cubicBezTo>
                  <a:cubicBezTo>
                    <a:pt x="676" y="590"/>
                    <a:pt x="737" y="616"/>
                    <a:pt x="797" y="616"/>
                  </a:cubicBezTo>
                  <a:cubicBezTo>
                    <a:pt x="841" y="616"/>
                    <a:pt x="867" y="581"/>
                    <a:pt x="858" y="538"/>
                  </a:cubicBezTo>
                  <a:cubicBezTo>
                    <a:pt x="846" y="494"/>
                    <a:pt x="867" y="481"/>
                    <a:pt x="897" y="481"/>
                  </a:cubicBezTo>
                  <a:cubicBezTo>
                    <a:pt x="931" y="481"/>
                    <a:pt x="978" y="499"/>
                    <a:pt x="997" y="503"/>
                  </a:cubicBezTo>
                  <a:cubicBezTo>
                    <a:pt x="1023" y="512"/>
                    <a:pt x="1048" y="512"/>
                    <a:pt x="1083" y="512"/>
                  </a:cubicBezTo>
                  <a:cubicBezTo>
                    <a:pt x="1163" y="498"/>
                    <a:pt x="1200" y="435"/>
                    <a:pt x="1271" y="435"/>
                  </a:cubicBezTo>
                  <a:cubicBezTo>
                    <a:pt x="1285" y="435"/>
                    <a:pt x="1300" y="437"/>
                    <a:pt x="1317" y="443"/>
                  </a:cubicBezTo>
                  <a:cubicBezTo>
                    <a:pt x="1326" y="446"/>
                    <a:pt x="1334" y="447"/>
                    <a:pt x="1343" y="447"/>
                  </a:cubicBezTo>
                  <a:cubicBezTo>
                    <a:pt x="1398" y="447"/>
                    <a:pt x="1433" y="378"/>
                    <a:pt x="1395" y="347"/>
                  </a:cubicBezTo>
                  <a:cubicBezTo>
                    <a:pt x="1308" y="278"/>
                    <a:pt x="1213" y="226"/>
                    <a:pt x="1126" y="183"/>
                  </a:cubicBezTo>
                  <a:cubicBezTo>
                    <a:pt x="1048" y="148"/>
                    <a:pt x="1031" y="62"/>
                    <a:pt x="953" y="36"/>
                  </a:cubicBezTo>
                  <a:cubicBezTo>
                    <a:pt x="919" y="27"/>
                    <a:pt x="882" y="23"/>
                    <a:pt x="845" y="23"/>
                  </a:cubicBezTo>
                  <a:cubicBezTo>
                    <a:pt x="808" y="23"/>
                    <a:pt x="771" y="27"/>
                    <a:pt x="737" y="36"/>
                  </a:cubicBezTo>
                  <a:cubicBezTo>
                    <a:pt x="730" y="36"/>
                    <a:pt x="724" y="37"/>
                    <a:pt x="717" y="37"/>
                  </a:cubicBezTo>
                  <a:cubicBezTo>
                    <a:pt x="666" y="37"/>
                    <a:pt x="626" y="9"/>
                    <a:pt x="5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5"/>
            <p:cNvSpPr/>
            <p:nvPr/>
          </p:nvSpPr>
          <p:spPr>
            <a:xfrm>
              <a:off x="-3895282" y="2353221"/>
              <a:ext cx="43578" cy="21262"/>
            </a:xfrm>
            <a:custGeom>
              <a:avLst/>
              <a:gdLst/>
              <a:ahLst/>
              <a:cxnLst/>
              <a:rect l="l" t="t" r="r" b="b"/>
              <a:pathLst>
                <a:path w="789" h="385" extrusionOk="0">
                  <a:moveTo>
                    <a:pt x="384" y="1"/>
                  </a:moveTo>
                  <a:cubicBezTo>
                    <a:pt x="369" y="1"/>
                    <a:pt x="353" y="2"/>
                    <a:pt x="338" y="5"/>
                  </a:cubicBezTo>
                  <a:cubicBezTo>
                    <a:pt x="269" y="14"/>
                    <a:pt x="130" y="14"/>
                    <a:pt x="70" y="75"/>
                  </a:cubicBezTo>
                  <a:cubicBezTo>
                    <a:pt x="44" y="83"/>
                    <a:pt x="26" y="109"/>
                    <a:pt x="18" y="135"/>
                  </a:cubicBezTo>
                  <a:cubicBezTo>
                    <a:pt x="0" y="239"/>
                    <a:pt x="139" y="257"/>
                    <a:pt x="208" y="265"/>
                  </a:cubicBezTo>
                  <a:cubicBezTo>
                    <a:pt x="243" y="265"/>
                    <a:pt x="277" y="265"/>
                    <a:pt x="321" y="274"/>
                  </a:cubicBezTo>
                  <a:cubicBezTo>
                    <a:pt x="321" y="274"/>
                    <a:pt x="321" y="291"/>
                    <a:pt x="329" y="309"/>
                  </a:cubicBezTo>
                  <a:cubicBezTo>
                    <a:pt x="338" y="343"/>
                    <a:pt x="373" y="369"/>
                    <a:pt x="407" y="378"/>
                  </a:cubicBezTo>
                  <a:cubicBezTo>
                    <a:pt x="421" y="382"/>
                    <a:pt x="435" y="384"/>
                    <a:pt x="450" y="384"/>
                  </a:cubicBezTo>
                  <a:cubicBezTo>
                    <a:pt x="547" y="384"/>
                    <a:pt x="662" y="294"/>
                    <a:pt x="745" y="257"/>
                  </a:cubicBezTo>
                  <a:cubicBezTo>
                    <a:pt x="789" y="222"/>
                    <a:pt x="780" y="161"/>
                    <a:pt x="728" y="144"/>
                  </a:cubicBezTo>
                  <a:cubicBezTo>
                    <a:pt x="719" y="135"/>
                    <a:pt x="719" y="127"/>
                    <a:pt x="702" y="118"/>
                  </a:cubicBezTo>
                  <a:cubicBezTo>
                    <a:pt x="610" y="80"/>
                    <a:pt x="498" y="1"/>
                    <a:pt x="3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5"/>
            <p:cNvSpPr/>
            <p:nvPr/>
          </p:nvSpPr>
          <p:spPr>
            <a:xfrm>
              <a:off x="-3928310" y="2439097"/>
              <a:ext cx="582869" cy="948489"/>
            </a:xfrm>
            <a:custGeom>
              <a:avLst/>
              <a:gdLst/>
              <a:ahLst/>
              <a:cxnLst/>
              <a:rect l="l" t="t" r="r" b="b"/>
              <a:pathLst>
                <a:path w="10553" h="17175" extrusionOk="0">
                  <a:moveTo>
                    <a:pt x="2262" y="0"/>
                  </a:moveTo>
                  <a:cubicBezTo>
                    <a:pt x="2246" y="0"/>
                    <a:pt x="2231" y="6"/>
                    <a:pt x="2218" y="18"/>
                  </a:cubicBezTo>
                  <a:cubicBezTo>
                    <a:pt x="2210" y="27"/>
                    <a:pt x="2192" y="36"/>
                    <a:pt x="2192" y="44"/>
                  </a:cubicBezTo>
                  <a:cubicBezTo>
                    <a:pt x="2062" y="252"/>
                    <a:pt x="1776" y="209"/>
                    <a:pt x="1577" y="287"/>
                  </a:cubicBezTo>
                  <a:cubicBezTo>
                    <a:pt x="1508" y="313"/>
                    <a:pt x="1447" y="374"/>
                    <a:pt x="1421" y="443"/>
                  </a:cubicBezTo>
                  <a:cubicBezTo>
                    <a:pt x="1421" y="478"/>
                    <a:pt x="1421" y="504"/>
                    <a:pt x="1430" y="538"/>
                  </a:cubicBezTo>
                  <a:cubicBezTo>
                    <a:pt x="1413" y="556"/>
                    <a:pt x="1335" y="556"/>
                    <a:pt x="1317" y="564"/>
                  </a:cubicBezTo>
                  <a:cubicBezTo>
                    <a:pt x="1257" y="599"/>
                    <a:pt x="1248" y="651"/>
                    <a:pt x="1231" y="712"/>
                  </a:cubicBezTo>
                  <a:cubicBezTo>
                    <a:pt x="1205" y="772"/>
                    <a:pt x="1196" y="772"/>
                    <a:pt x="1144" y="807"/>
                  </a:cubicBezTo>
                  <a:cubicBezTo>
                    <a:pt x="1109" y="824"/>
                    <a:pt x="1083" y="850"/>
                    <a:pt x="1075" y="885"/>
                  </a:cubicBezTo>
                  <a:cubicBezTo>
                    <a:pt x="1057" y="919"/>
                    <a:pt x="1049" y="954"/>
                    <a:pt x="1049" y="989"/>
                  </a:cubicBezTo>
                  <a:cubicBezTo>
                    <a:pt x="1031" y="1049"/>
                    <a:pt x="1005" y="1041"/>
                    <a:pt x="953" y="1075"/>
                  </a:cubicBezTo>
                  <a:cubicBezTo>
                    <a:pt x="893" y="1101"/>
                    <a:pt x="849" y="1171"/>
                    <a:pt x="849" y="1240"/>
                  </a:cubicBezTo>
                  <a:cubicBezTo>
                    <a:pt x="849" y="1318"/>
                    <a:pt x="867" y="1396"/>
                    <a:pt x="893" y="1483"/>
                  </a:cubicBezTo>
                  <a:cubicBezTo>
                    <a:pt x="919" y="1578"/>
                    <a:pt x="927" y="1682"/>
                    <a:pt x="919" y="1786"/>
                  </a:cubicBezTo>
                  <a:cubicBezTo>
                    <a:pt x="910" y="1898"/>
                    <a:pt x="867" y="2002"/>
                    <a:pt x="798" y="2080"/>
                  </a:cubicBezTo>
                  <a:cubicBezTo>
                    <a:pt x="737" y="2150"/>
                    <a:pt x="659" y="2202"/>
                    <a:pt x="650" y="2297"/>
                  </a:cubicBezTo>
                  <a:cubicBezTo>
                    <a:pt x="650" y="2340"/>
                    <a:pt x="676" y="2392"/>
                    <a:pt x="659" y="2436"/>
                  </a:cubicBezTo>
                  <a:cubicBezTo>
                    <a:pt x="633" y="2479"/>
                    <a:pt x="598" y="2514"/>
                    <a:pt x="564" y="2531"/>
                  </a:cubicBezTo>
                  <a:cubicBezTo>
                    <a:pt x="486" y="2574"/>
                    <a:pt x="425" y="2626"/>
                    <a:pt x="373" y="2687"/>
                  </a:cubicBezTo>
                  <a:cubicBezTo>
                    <a:pt x="321" y="2773"/>
                    <a:pt x="312" y="2869"/>
                    <a:pt x="260" y="2947"/>
                  </a:cubicBezTo>
                  <a:cubicBezTo>
                    <a:pt x="208" y="3033"/>
                    <a:pt x="122" y="3077"/>
                    <a:pt x="139" y="3181"/>
                  </a:cubicBezTo>
                  <a:cubicBezTo>
                    <a:pt x="165" y="3267"/>
                    <a:pt x="217" y="3337"/>
                    <a:pt x="304" y="3371"/>
                  </a:cubicBezTo>
                  <a:cubicBezTo>
                    <a:pt x="382" y="3423"/>
                    <a:pt x="442" y="3449"/>
                    <a:pt x="347" y="3536"/>
                  </a:cubicBezTo>
                  <a:cubicBezTo>
                    <a:pt x="295" y="3579"/>
                    <a:pt x="243" y="3614"/>
                    <a:pt x="191" y="3640"/>
                  </a:cubicBezTo>
                  <a:cubicBezTo>
                    <a:pt x="122" y="3674"/>
                    <a:pt x="0" y="3718"/>
                    <a:pt x="0" y="3813"/>
                  </a:cubicBezTo>
                  <a:cubicBezTo>
                    <a:pt x="9" y="3882"/>
                    <a:pt x="44" y="3943"/>
                    <a:pt x="104" y="3995"/>
                  </a:cubicBezTo>
                  <a:lnTo>
                    <a:pt x="96" y="3995"/>
                  </a:lnTo>
                  <a:cubicBezTo>
                    <a:pt x="70" y="4021"/>
                    <a:pt x="52" y="4047"/>
                    <a:pt x="52" y="4073"/>
                  </a:cubicBezTo>
                  <a:cubicBezTo>
                    <a:pt x="44" y="4151"/>
                    <a:pt x="96" y="4229"/>
                    <a:pt x="165" y="4246"/>
                  </a:cubicBezTo>
                  <a:cubicBezTo>
                    <a:pt x="234" y="4264"/>
                    <a:pt x="295" y="4290"/>
                    <a:pt x="347" y="4342"/>
                  </a:cubicBezTo>
                  <a:cubicBezTo>
                    <a:pt x="382" y="4376"/>
                    <a:pt x="408" y="4419"/>
                    <a:pt x="434" y="4471"/>
                  </a:cubicBezTo>
                  <a:cubicBezTo>
                    <a:pt x="503" y="4601"/>
                    <a:pt x="564" y="4731"/>
                    <a:pt x="633" y="4870"/>
                  </a:cubicBezTo>
                  <a:cubicBezTo>
                    <a:pt x="763" y="5130"/>
                    <a:pt x="901" y="5390"/>
                    <a:pt x="1023" y="5667"/>
                  </a:cubicBezTo>
                  <a:cubicBezTo>
                    <a:pt x="1101" y="5840"/>
                    <a:pt x="1127" y="6118"/>
                    <a:pt x="1343" y="6178"/>
                  </a:cubicBezTo>
                  <a:cubicBezTo>
                    <a:pt x="1560" y="6334"/>
                    <a:pt x="1733" y="6542"/>
                    <a:pt x="1950" y="6698"/>
                  </a:cubicBezTo>
                  <a:cubicBezTo>
                    <a:pt x="2054" y="6776"/>
                    <a:pt x="2166" y="6837"/>
                    <a:pt x="2288" y="6871"/>
                  </a:cubicBezTo>
                  <a:cubicBezTo>
                    <a:pt x="2331" y="6889"/>
                    <a:pt x="2409" y="6889"/>
                    <a:pt x="2444" y="6932"/>
                  </a:cubicBezTo>
                  <a:cubicBezTo>
                    <a:pt x="2461" y="6967"/>
                    <a:pt x="2461" y="7010"/>
                    <a:pt x="2461" y="7044"/>
                  </a:cubicBezTo>
                  <a:cubicBezTo>
                    <a:pt x="2461" y="7114"/>
                    <a:pt x="2452" y="7183"/>
                    <a:pt x="2452" y="7252"/>
                  </a:cubicBezTo>
                  <a:cubicBezTo>
                    <a:pt x="2452" y="7313"/>
                    <a:pt x="2470" y="7382"/>
                    <a:pt x="2487" y="7443"/>
                  </a:cubicBezTo>
                  <a:cubicBezTo>
                    <a:pt x="2513" y="7504"/>
                    <a:pt x="2582" y="7564"/>
                    <a:pt x="2591" y="7634"/>
                  </a:cubicBezTo>
                  <a:cubicBezTo>
                    <a:pt x="2599" y="7738"/>
                    <a:pt x="2452" y="7850"/>
                    <a:pt x="2409" y="7937"/>
                  </a:cubicBezTo>
                  <a:cubicBezTo>
                    <a:pt x="2357" y="8075"/>
                    <a:pt x="2409" y="8231"/>
                    <a:pt x="2452" y="8370"/>
                  </a:cubicBezTo>
                  <a:lnTo>
                    <a:pt x="2530" y="8673"/>
                  </a:lnTo>
                  <a:cubicBezTo>
                    <a:pt x="2400" y="8725"/>
                    <a:pt x="2331" y="8855"/>
                    <a:pt x="2340" y="8985"/>
                  </a:cubicBezTo>
                  <a:cubicBezTo>
                    <a:pt x="2340" y="9089"/>
                    <a:pt x="2331" y="9184"/>
                    <a:pt x="2305" y="9280"/>
                  </a:cubicBezTo>
                  <a:cubicBezTo>
                    <a:pt x="2288" y="9375"/>
                    <a:pt x="2253" y="9462"/>
                    <a:pt x="2236" y="9548"/>
                  </a:cubicBezTo>
                  <a:cubicBezTo>
                    <a:pt x="2227" y="9635"/>
                    <a:pt x="2218" y="9721"/>
                    <a:pt x="2236" y="9808"/>
                  </a:cubicBezTo>
                  <a:cubicBezTo>
                    <a:pt x="2262" y="9912"/>
                    <a:pt x="2262" y="10016"/>
                    <a:pt x="2244" y="10129"/>
                  </a:cubicBezTo>
                  <a:cubicBezTo>
                    <a:pt x="2210" y="10189"/>
                    <a:pt x="2184" y="10250"/>
                    <a:pt x="2166" y="10319"/>
                  </a:cubicBezTo>
                  <a:cubicBezTo>
                    <a:pt x="2166" y="10406"/>
                    <a:pt x="2192" y="10501"/>
                    <a:pt x="2227" y="10579"/>
                  </a:cubicBezTo>
                  <a:cubicBezTo>
                    <a:pt x="2236" y="10692"/>
                    <a:pt x="2227" y="10813"/>
                    <a:pt x="2184" y="10926"/>
                  </a:cubicBezTo>
                  <a:cubicBezTo>
                    <a:pt x="2158" y="11030"/>
                    <a:pt x="2132" y="11142"/>
                    <a:pt x="2106" y="11238"/>
                  </a:cubicBezTo>
                  <a:cubicBezTo>
                    <a:pt x="2080" y="11342"/>
                    <a:pt x="2062" y="11437"/>
                    <a:pt x="2036" y="11532"/>
                  </a:cubicBezTo>
                  <a:cubicBezTo>
                    <a:pt x="2028" y="11619"/>
                    <a:pt x="1976" y="11688"/>
                    <a:pt x="1889" y="11723"/>
                  </a:cubicBezTo>
                  <a:cubicBezTo>
                    <a:pt x="1768" y="11775"/>
                    <a:pt x="1768" y="11879"/>
                    <a:pt x="1820" y="11991"/>
                  </a:cubicBezTo>
                  <a:cubicBezTo>
                    <a:pt x="1863" y="12078"/>
                    <a:pt x="1889" y="12173"/>
                    <a:pt x="1889" y="12269"/>
                  </a:cubicBezTo>
                  <a:cubicBezTo>
                    <a:pt x="1863" y="12364"/>
                    <a:pt x="1828" y="12450"/>
                    <a:pt x="1776" y="12537"/>
                  </a:cubicBezTo>
                  <a:cubicBezTo>
                    <a:pt x="1733" y="12606"/>
                    <a:pt x="1716" y="12684"/>
                    <a:pt x="1724" y="12771"/>
                  </a:cubicBezTo>
                  <a:cubicBezTo>
                    <a:pt x="1742" y="12814"/>
                    <a:pt x="1759" y="12858"/>
                    <a:pt x="1759" y="12910"/>
                  </a:cubicBezTo>
                  <a:cubicBezTo>
                    <a:pt x="1750" y="12944"/>
                    <a:pt x="1742" y="12988"/>
                    <a:pt x="1742" y="13031"/>
                  </a:cubicBezTo>
                  <a:cubicBezTo>
                    <a:pt x="1742" y="13083"/>
                    <a:pt x="1776" y="13126"/>
                    <a:pt x="1820" y="13152"/>
                  </a:cubicBezTo>
                  <a:cubicBezTo>
                    <a:pt x="1833" y="13157"/>
                    <a:pt x="1846" y="13159"/>
                    <a:pt x="1859" y="13159"/>
                  </a:cubicBezTo>
                  <a:cubicBezTo>
                    <a:pt x="1872" y="13159"/>
                    <a:pt x="1885" y="13157"/>
                    <a:pt x="1898" y="13152"/>
                  </a:cubicBezTo>
                  <a:cubicBezTo>
                    <a:pt x="1915" y="13152"/>
                    <a:pt x="1924" y="13135"/>
                    <a:pt x="1932" y="13135"/>
                  </a:cubicBezTo>
                  <a:lnTo>
                    <a:pt x="1958" y="13118"/>
                  </a:lnTo>
                  <a:cubicBezTo>
                    <a:pt x="1984" y="13144"/>
                    <a:pt x="1993" y="13187"/>
                    <a:pt x="1976" y="13221"/>
                  </a:cubicBezTo>
                  <a:cubicBezTo>
                    <a:pt x="1976" y="13247"/>
                    <a:pt x="1984" y="13265"/>
                    <a:pt x="2002" y="13282"/>
                  </a:cubicBezTo>
                  <a:cubicBezTo>
                    <a:pt x="1993" y="13291"/>
                    <a:pt x="1993" y="13299"/>
                    <a:pt x="1993" y="13308"/>
                  </a:cubicBezTo>
                  <a:cubicBezTo>
                    <a:pt x="1950" y="13585"/>
                    <a:pt x="1872" y="13845"/>
                    <a:pt x="1750" y="14096"/>
                  </a:cubicBezTo>
                  <a:cubicBezTo>
                    <a:pt x="1699" y="14200"/>
                    <a:pt x="1681" y="14322"/>
                    <a:pt x="1690" y="14443"/>
                  </a:cubicBezTo>
                  <a:cubicBezTo>
                    <a:pt x="1690" y="14460"/>
                    <a:pt x="1707" y="14486"/>
                    <a:pt x="1699" y="14504"/>
                  </a:cubicBezTo>
                  <a:cubicBezTo>
                    <a:pt x="1697" y="14506"/>
                    <a:pt x="1695" y="14508"/>
                    <a:pt x="1694" y="14508"/>
                  </a:cubicBezTo>
                  <a:cubicBezTo>
                    <a:pt x="1684" y="14508"/>
                    <a:pt x="1670" y="14475"/>
                    <a:pt x="1655" y="14460"/>
                  </a:cubicBezTo>
                  <a:cubicBezTo>
                    <a:pt x="1629" y="14417"/>
                    <a:pt x="1595" y="14391"/>
                    <a:pt x="1560" y="14365"/>
                  </a:cubicBezTo>
                  <a:cubicBezTo>
                    <a:pt x="1551" y="14361"/>
                    <a:pt x="1541" y="14358"/>
                    <a:pt x="1531" y="14358"/>
                  </a:cubicBezTo>
                  <a:cubicBezTo>
                    <a:pt x="1501" y="14358"/>
                    <a:pt x="1471" y="14376"/>
                    <a:pt x="1465" y="14408"/>
                  </a:cubicBezTo>
                  <a:cubicBezTo>
                    <a:pt x="1447" y="14486"/>
                    <a:pt x="1395" y="14564"/>
                    <a:pt x="1326" y="14616"/>
                  </a:cubicBezTo>
                  <a:cubicBezTo>
                    <a:pt x="1300" y="14634"/>
                    <a:pt x="1291" y="14660"/>
                    <a:pt x="1300" y="14686"/>
                  </a:cubicBezTo>
                  <a:cubicBezTo>
                    <a:pt x="1317" y="14738"/>
                    <a:pt x="1361" y="14764"/>
                    <a:pt x="1404" y="14772"/>
                  </a:cubicBezTo>
                  <a:cubicBezTo>
                    <a:pt x="1439" y="14772"/>
                    <a:pt x="1468" y="14761"/>
                    <a:pt x="1496" y="14761"/>
                  </a:cubicBezTo>
                  <a:cubicBezTo>
                    <a:pt x="1503" y="14761"/>
                    <a:pt x="1510" y="14762"/>
                    <a:pt x="1517" y="14764"/>
                  </a:cubicBezTo>
                  <a:cubicBezTo>
                    <a:pt x="1577" y="14764"/>
                    <a:pt x="1577" y="14798"/>
                    <a:pt x="1586" y="14859"/>
                  </a:cubicBezTo>
                  <a:cubicBezTo>
                    <a:pt x="1595" y="14937"/>
                    <a:pt x="1647" y="15006"/>
                    <a:pt x="1716" y="15032"/>
                  </a:cubicBezTo>
                  <a:cubicBezTo>
                    <a:pt x="1716" y="15049"/>
                    <a:pt x="1724" y="15067"/>
                    <a:pt x="1724" y="15084"/>
                  </a:cubicBezTo>
                  <a:lnTo>
                    <a:pt x="1551" y="15162"/>
                  </a:lnTo>
                  <a:cubicBezTo>
                    <a:pt x="1499" y="15188"/>
                    <a:pt x="1525" y="15266"/>
                    <a:pt x="1569" y="15283"/>
                  </a:cubicBezTo>
                  <a:cubicBezTo>
                    <a:pt x="1759" y="15353"/>
                    <a:pt x="1560" y="15509"/>
                    <a:pt x="1534" y="15604"/>
                  </a:cubicBezTo>
                  <a:cubicBezTo>
                    <a:pt x="1525" y="15647"/>
                    <a:pt x="1543" y="15691"/>
                    <a:pt x="1569" y="15725"/>
                  </a:cubicBezTo>
                  <a:cubicBezTo>
                    <a:pt x="1595" y="15760"/>
                    <a:pt x="1621" y="15760"/>
                    <a:pt x="1612" y="15803"/>
                  </a:cubicBezTo>
                  <a:cubicBezTo>
                    <a:pt x="1612" y="15829"/>
                    <a:pt x="1577" y="15855"/>
                    <a:pt x="1569" y="15881"/>
                  </a:cubicBezTo>
                  <a:cubicBezTo>
                    <a:pt x="1499" y="15976"/>
                    <a:pt x="1508" y="16115"/>
                    <a:pt x="1586" y="16202"/>
                  </a:cubicBezTo>
                  <a:cubicBezTo>
                    <a:pt x="1655" y="16306"/>
                    <a:pt x="1776" y="16358"/>
                    <a:pt x="1854" y="16444"/>
                  </a:cubicBezTo>
                  <a:cubicBezTo>
                    <a:pt x="1820" y="16479"/>
                    <a:pt x="1785" y="16522"/>
                    <a:pt x="1776" y="16574"/>
                  </a:cubicBezTo>
                  <a:cubicBezTo>
                    <a:pt x="1759" y="16609"/>
                    <a:pt x="1794" y="16652"/>
                    <a:pt x="1837" y="16652"/>
                  </a:cubicBezTo>
                  <a:cubicBezTo>
                    <a:pt x="1976" y="16652"/>
                    <a:pt x="1932" y="16825"/>
                    <a:pt x="2054" y="16869"/>
                  </a:cubicBezTo>
                  <a:cubicBezTo>
                    <a:pt x="2068" y="16872"/>
                    <a:pt x="2084" y="16874"/>
                    <a:pt x="2100" y="16874"/>
                  </a:cubicBezTo>
                  <a:cubicBezTo>
                    <a:pt x="2123" y="16874"/>
                    <a:pt x="2146" y="16870"/>
                    <a:pt x="2166" y="16860"/>
                  </a:cubicBezTo>
                  <a:lnTo>
                    <a:pt x="2166" y="16860"/>
                  </a:lnTo>
                  <a:cubicBezTo>
                    <a:pt x="2158" y="16877"/>
                    <a:pt x="2149" y="16895"/>
                    <a:pt x="2140" y="16912"/>
                  </a:cubicBezTo>
                  <a:cubicBezTo>
                    <a:pt x="2123" y="16955"/>
                    <a:pt x="2166" y="16990"/>
                    <a:pt x="2201" y="16990"/>
                  </a:cubicBezTo>
                  <a:cubicBezTo>
                    <a:pt x="2288" y="16999"/>
                    <a:pt x="2357" y="17051"/>
                    <a:pt x="2383" y="17129"/>
                  </a:cubicBezTo>
                  <a:cubicBezTo>
                    <a:pt x="2392" y="17159"/>
                    <a:pt x="2418" y="17174"/>
                    <a:pt x="2444" y="17174"/>
                  </a:cubicBezTo>
                  <a:cubicBezTo>
                    <a:pt x="2470" y="17174"/>
                    <a:pt x="2496" y="17159"/>
                    <a:pt x="2504" y="17129"/>
                  </a:cubicBezTo>
                  <a:cubicBezTo>
                    <a:pt x="2513" y="17077"/>
                    <a:pt x="2513" y="17016"/>
                    <a:pt x="2487" y="16964"/>
                  </a:cubicBezTo>
                  <a:cubicBezTo>
                    <a:pt x="2461" y="16912"/>
                    <a:pt x="2444" y="16877"/>
                    <a:pt x="2487" y="16817"/>
                  </a:cubicBezTo>
                  <a:cubicBezTo>
                    <a:pt x="2513" y="16782"/>
                    <a:pt x="2548" y="16756"/>
                    <a:pt x="2582" y="16739"/>
                  </a:cubicBezTo>
                  <a:cubicBezTo>
                    <a:pt x="2651" y="16696"/>
                    <a:pt x="2703" y="16635"/>
                    <a:pt x="2738" y="16557"/>
                  </a:cubicBezTo>
                  <a:cubicBezTo>
                    <a:pt x="2790" y="16574"/>
                    <a:pt x="2851" y="16600"/>
                    <a:pt x="2911" y="16609"/>
                  </a:cubicBezTo>
                  <a:cubicBezTo>
                    <a:pt x="2918" y="16611"/>
                    <a:pt x="2924" y="16612"/>
                    <a:pt x="2930" y="16612"/>
                  </a:cubicBezTo>
                  <a:cubicBezTo>
                    <a:pt x="2973" y="16612"/>
                    <a:pt x="3004" y="16560"/>
                    <a:pt x="2981" y="16522"/>
                  </a:cubicBezTo>
                  <a:cubicBezTo>
                    <a:pt x="2903" y="16358"/>
                    <a:pt x="2807" y="16176"/>
                    <a:pt x="2868" y="15994"/>
                  </a:cubicBezTo>
                  <a:cubicBezTo>
                    <a:pt x="2885" y="15916"/>
                    <a:pt x="2937" y="15855"/>
                    <a:pt x="3007" y="15820"/>
                  </a:cubicBezTo>
                  <a:cubicBezTo>
                    <a:pt x="3067" y="15803"/>
                    <a:pt x="3111" y="15760"/>
                    <a:pt x="3137" y="15717"/>
                  </a:cubicBezTo>
                  <a:cubicBezTo>
                    <a:pt x="3171" y="15647"/>
                    <a:pt x="3128" y="15587"/>
                    <a:pt x="3137" y="15517"/>
                  </a:cubicBezTo>
                  <a:cubicBezTo>
                    <a:pt x="3145" y="15448"/>
                    <a:pt x="3267" y="15396"/>
                    <a:pt x="3327" y="15344"/>
                  </a:cubicBezTo>
                  <a:cubicBezTo>
                    <a:pt x="3449" y="15240"/>
                    <a:pt x="3552" y="15110"/>
                    <a:pt x="3613" y="14963"/>
                  </a:cubicBezTo>
                  <a:cubicBezTo>
                    <a:pt x="3630" y="14928"/>
                    <a:pt x="3622" y="14894"/>
                    <a:pt x="3596" y="14876"/>
                  </a:cubicBezTo>
                  <a:cubicBezTo>
                    <a:pt x="3431" y="14772"/>
                    <a:pt x="3197" y="14625"/>
                    <a:pt x="3249" y="14400"/>
                  </a:cubicBezTo>
                  <a:cubicBezTo>
                    <a:pt x="3301" y="14174"/>
                    <a:pt x="3552" y="14313"/>
                    <a:pt x="3682" y="14174"/>
                  </a:cubicBezTo>
                  <a:cubicBezTo>
                    <a:pt x="3778" y="14070"/>
                    <a:pt x="3726" y="13923"/>
                    <a:pt x="3717" y="13802"/>
                  </a:cubicBezTo>
                  <a:cubicBezTo>
                    <a:pt x="3691" y="13733"/>
                    <a:pt x="3734" y="13655"/>
                    <a:pt x="3804" y="13637"/>
                  </a:cubicBezTo>
                  <a:cubicBezTo>
                    <a:pt x="3864" y="13603"/>
                    <a:pt x="3916" y="13559"/>
                    <a:pt x="3916" y="13490"/>
                  </a:cubicBezTo>
                  <a:cubicBezTo>
                    <a:pt x="3908" y="13455"/>
                    <a:pt x="3882" y="13429"/>
                    <a:pt x="3847" y="13429"/>
                  </a:cubicBezTo>
                  <a:cubicBezTo>
                    <a:pt x="3838" y="13429"/>
                    <a:pt x="3890" y="13325"/>
                    <a:pt x="3890" y="13308"/>
                  </a:cubicBezTo>
                  <a:cubicBezTo>
                    <a:pt x="3890" y="13256"/>
                    <a:pt x="3856" y="13213"/>
                    <a:pt x="3830" y="13170"/>
                  </a:cubicBezTo>
                  <a:cubicBezTo>
                    <a:pt x="3769" y="13057"/>
                    <a:pt x="3752" y="12927"/>
                    <a:pt x="3786" y="12806"/>
                  </a:cubicBezTo>
                  <a:lnTo>
                    <a:pt x="3786" y="12806"/>
                  </a:lnTo>
                  <a:cubicBezTo>
                    <a:pt x="3895" y="12881"/>
                    <a:pt x="4026" y="12918"/>
                    <a:pt x="4156" y="12918"/>
                  </a:cubicBezTo>
                  <a:cubicBezTo>
                    <a:pt x="4192" y="12918"/>
                    <a:pt x="4228" y="12915"/>
                    <a:pt x="4263" y="12910"/>
                  </a:cubicBezTo>
                  <a:cubicBezTo>
                    <a:pt x="4341" y="12901"/>
                    <a:pt x="4419" y="12884"/>
                    <a:pt x="4427" y="12797"/>
                  </a:cubicBezTo>
                  <a:cubicBezTo>
                    <a:pt x="4419" y="12702"/>
                    <a:pt x="4401" y="12615"/>
                    <a:pt x="4367" y="12537"/>
                  </a:cubicBezTo>
                  <a:cubicBezTo>
                    <a:pt x="4419" y="12528"/>
                    <a:pt x="4462" y="12511"/>
                    <a:pt x="4505" y="12494"/>
                  </a:cubicBezTo>
                  <a:cubicBezTo>
                    <a:pt x="4540" y="12468"/>
                    <a:pt x="4549" y="12424"/>
                    <a:pt x="4514" y="12398"/>
                  </a:cubicBezTo>
                  <a:lnTo>
                    <a:pt x="4514" y="12398"/>
                  </a:lnTo>
                  <a:cubicBezTo>
                    <a:pt x="4539" y="12400"/>
                    <a:pt x="4564" y="12401"/>
                    <a:pt x="4589" y="12401"/>
                  </a:cubicBezTo>
                  <a:cubicBezTo>
                    <a:pt x="4841" y="12401"/>
                    <a:pt x="5088" y="12321"/>
                    <a:pt x="5285" y="12156"/>
                  </a:cubicBezTo>
                  <a:cubicBezTo>
                    <a:pt x="5354" y="12104"/>
                    <a:pt x="5415" y="12052"/>
                    <a:pt x="5484" y="11991"/>
                  </a:cubicBezTo>
                  <a:cubicBezTo>
                    <a:pt x="5554" y="11939"/>
                    <a:pt x="5606" y="11879"/>
                    <a:pt x="5658" y="11809"/>
                  </a:cubicBezTo>
                  <a:cubicBezTo>
                    <a:pt x="5692" y="11757"/>
                    <a:pt x="5692" y="11697"/>
                    <a:pt x="5658" y="11645"/>
                  </a:cubicBezTo>
                  <a:cubicBezTo>
                    <a:pt x="5649" y="11610"/>
                    <a:pt x="5623" y="11584"/>
                    <a:pt x="5614" y="11558"/>
                  </a:cubicBezTo>
                  <a:cubicBezTo>
                    <a:pt x="5588" y="11506"/>
                    <a:pt x="5632" y="11480"/>
                    <a:pt x="5666" y="11437"/>
                  </a:cubicBezTo>
                  <a:cubicBezTo>
                    <a:pt x="5701" y="11394"/>
                    <a:pt x="5675" y="11333"/>
                    <a:pt x="5614" y="11324"/>
                  </a:cubicBezTo>
                  <a:cubicBezTo>
                    <a:pt x="5588" y="11324"/>
                    <a:pt x="5545" y="11177"/>
                    <a:pt x="5519" y="11142"/>
                  </a:cubicBezTo>
                  <a:cubicBezTo>
                    <a:pt x="5493" y="11125"/>
                    <a:pt x="5467" y="11108"/>
                    <a:pt x="5441" y="11099"/>
                  </a:cubicBezTo>
                  <a:cubicBezTo>
                    <a:pt x="5424" y="11090"/>
                    <a:pt x="5406" y="11073"/>
                    <a:pt x="5389" y="11064"/>
                  </a:cubicBezTo>
                  <a:lnTo>
                    <a:pt x="5389" y="11064"/>
                  </a:lnTo>
                  <a:cubicBezTo>
                    <a:pt x="5597" y="11142"/>
                    <a:pt x="5814" y="11194"/>
                    <a:pt x="6039" y="11212"/>
                  </a:cubicBezTo>
                  <a:cubicBezTo>
                    <a:pt x="6045" y="11169"/>
                    <a:pt x="6080" y="11144"/>
                    <a:pt x="6116" y="11144"/>
                  </a:cubicBezTo>
                  <a:cubicBezTo>
                    <a:pt x="6131" y="11144"/>
                    <a:pt x="6147" y="11149"/>
                    <a:pt x="6160" y="11160"/>
                  </a:cubicBezTo>
                  <a:cubicBezTo>
                    <a:pt x="6255" y="11134"/>
                    <a:pt x="6342" y="11073"/>
                    <a:pt x="6420" y="11004"/>
                  </a:cubicBezTo>
                  <a:cubicBezTo>
                    <a:pt x="6481" y="10917"/>
                    <a:pt x="6541" y="10813"/>
                    <a:pt x="6576" y="10718"/>
                  </a:cubicBezTo>
                  <a:cubicBezTo>
                    <a:pt x="6602" y="10666"/>
                    <a:pt x="6637" y="10631"/>
                    <a:pt x="6663" y="10588"/>
                  </a:cubicBezTo>
                  <a:cubicBezTo>
                    <a:pt x="6697" y="10536"/>
                    <a:pt x="6697" y="10475"/>
                    <a:pt x="6741" y="10423"/>
                  </a:cubicBezTo>
                  <a:cubicBezTo>
                    <a:pt x="6793" y="10345"/>
                    <a:pt x="6871" y="10319"/>
                    <a:pt x="6897" y="10215"/>
                  </a:cubicBezTo>
                  <a:cubicBezTo>
                    <a:pt x="6905" y="10207"/>
                    <a:pt x="6905" y="10198"/>
                    <a:pt x="6897" y="10189"/>
                  </a:cubicBezTo>
                  <a:cubicBezTo>
                    <a:pt x="7009" y="10077"/>
                    <a:pt x="7113" y="9964"/>
                    <a:pt x="7208" y="9843"/>
                  </a:cubicBezTo>
                  <a:cubicBezTo>
                    <a:pt x="7295" y="9747"/>
                    <a:pt x="7338" y="9626"/>
                    <a:pt x="7338" y="9505"/>
                  </a:cubicBezTo>
                  <a:cubicBezTo>
                    <a:pt x="7338" y="9470"/>
                    <a:pt x="7338" y="9444"/>
                    <a:pt x="7338" y="9418"/>
                  </a:cubicBezTo>
                  <a:cubicBezTo>
                    <a:pt x="7356" y="9366"/>
                    <a:pt x="7390" y="9366"/>
                    <a:pt x="7425" y="9349"/>
                  </a:cubicBezTo>
                  <a:cubicBezTo>
                    <a:pt x="7460" y="9323"/>
                    <a:pt x="7494" y="9288"/>
                    <a:pt x="7512" y="9254"/>
                  </a:cubicBezTo>
                  <a:cubicBezTo>
                    <a:pt x="7555" y="9132"/>
                    <a:pt x="7503" y="9011"/>
                    <a:pt x="7477" y="8898"/>
                  </a:cubicBezTo>
                  <a:cubicBezTo>
                    <a:pt x="7442" y="8708"/>
                    <a:pt x="7607" y="8708"/>
                    <a:pt x="7728" y="8621"/>
                  </a:cubicBezTo>
                  <a:cubicBezTo>
                    <a:pt x="7763" y="8587"/>
                    <a:pt x="7789" y="8552"/>
                    <a:pt x="7815" y="8509"/>
                  </a:cubicBezTo>
                  <a:cubicBezTo>
                    <a:pt x="7832" y="8465"/>
                    <a:pt x="7832" y="8405"/>
                    <a:pt x="7875" y="8370"/>
                  </a:cubicBezTo>
                  <a:cubicBezTo>
                    <a:pt x="7910" y="8353"/>
                    <a:pt x="7936" y="8344"/>
                    <a:pt x="7971" y="8344"/>
                  </a:cubicBezTo>
                  <a:cubicBezTo>
                    <a:pt x="8127" y="8301"/>
                    <a:pt x="8274" y="8249"/>
                    <a:pt x="8421" y="8197"/>
                  </a:cubicBezTo>
                  <a:cubicBezTo>
                    <a:pt x="8580" y="8144"/>
                    <a:pt x="8740" y="8117"/>
                    <a:pt x="8905" y="8117"/>
                  </a:cubicBezTo>
                  <a:cubicBezTo>
                    <a:pt x="8928" y="8117"/>
                    <a:pt x="8952" y="8118"/>
                    <a:pt x="8976" y="8119"/>
                  </a:cubicBezTo>
                  <a:cubicBezTo>
                    <a:pt x="9028" y="8119"/>
                    <a:pt x="9054" y="8067"/>
                    <a:pt x="9036" y="8023"/>
                  </a:cubicBezTo>
                  <a:cubicBezTo>
                    <a:pt x="9004" y="7983"/>
                    <a:pt x="9002" y="7975"/>
                    <a:pt x="9015" y="7975"/>
                  </a:cubicBezTo>
                  <a:cubicBezTo>
                    <a:pt x="9024" y="7975"/>
                    <a:pt x="9041" y="7979"/>
                    <a:pt x="9059" y="7979"/>
                  </a:cubicBezTo>
                  <a:cubicBezTo>
                    <a:pt x="9071" y="7979"/>
                    <a:pt x="9084" y="7977"/>
                    <a:pt x="9097" y="7971"/>
                  </a:cubicBezTo>
                  <a:cubicBezTo>
                    <a:pt x="9123" y="7963"/>
                    <a:pt x="9149" y="7937"/>
                    <a:pt x="9158" y="7911"/>
                  </a:cubicBezTo>
                  <a:cubicBezTo>
                    <a:pt x="9166" y="7911"/>
                    <a:pt x="9175" y="7894"/>
                    <a:pt x="9184" y="7885"/>
                  </a:cubicBezTo>
                  <a:cubicBezTo>
                    <a:pt x="9227" y="7790"/>
                    <a:pt x="9270" y="7677"/>
                    <a:pt x="9288" y="7573"/>
                  </a:cubicBezTo>
                  <a:cubicBezTo>
                    <a:pt x="9288" y="7504"/>
                    <a:pt x="9305" y="7486"/>
                    <a:pt x="9366" y="7460"/>
                  </a:cubicBezTo>
                  <a:cubicBezTo>
                    <a:pt x="9400" y="7452"/>
                    <a:pt x="9435" y="7434"/>
                    <a:pt x="9461" y="7408"/>
                  </a:cubicBezTo>
                  <a:cubicBezTo>
                    <a:pt x="9513" y="7356"/>
                    <a:pt x="9522" y="7278"/>
                    <a:pt x="9496" y="7218"/>
                  </a:cubicBezTo>
                  <a:cubicBezTo>
                    <a:pt x="9478" y="7148"/>
                    <a:pt x="9452" y="7122"/>
                    <a:pt x="9513" y="7062"/>
                  </a:cubicBezTo>
                  <a:cubicBezTo>
                    <a:pt x="9548" y="7036"/>
                    <a:pt x="9582" y="7010"/>
                    <a:pt x="9608" y="6975"/>
                  </a:cubicBezTo>
                  <a:cubicBezTo>
                    <a:pt x="9712" y="6785"/>
                    <a:pt x="9565" y="6542"/>
                    <a:pt x="9625" y="6334"/>
                  </a:cubicBezTo>
                  <a:cubicBezTo>
                    <a:pt x="9651" y="6247"/>
                    <a:pt x="9729" y="6187"/>
                    <a:pt x="9695" y="6092"/>
                  </a:cubicBezTo>
                  <a:cubicBezTo>
                    <a:pt x="9669" y="6031"/>
                    <a:pt x="9617" y="5996"/>
                    <a:pt x="9608" y="5927"/>
                  </a:cubicBezTo>
                  <a:cubicBezTo>
                    <a:pt x="9608" y="5840"/>
                    <a:pt x="9677" y="5771"/>
                    <a:pt x="9764" y="5762"/>
                  </a:cubicBezTo>
                  <a:cubicBezTo>
                    <a:pt x="9790" y="5754"/>
                    <a:pt x="9816" y="5728"/>
                    <a:pt x="9816" y="5702"/>
                  </a:cubicBezTo>
                  <a:cubicBezTo>
                    <a:pt x="9903" y="5650"/>
                    <a:pt x="9963" y="5572"/>
                    <a:pt x="9998" y="5485"/>
                  </a:cubicBezTo>
                  <a:cubicBezTo>
                    <a:pt x="10015" y="5398"/>
                    <a:pt x="10067" y="5320"/>
                    <a:pt x="10128" y="5268"/>
                  </a:cubicBezTo>
                  <a:cubicBezTo>
                    <a:pt x="10189" y="5225"/>
                    <a:pt x="10249" y="5182"/>
                    <a:pt x="10301" y="5130"/>
                  </a:cubicBezTo>
                  <a:cubicBezTo>
                    <a:pt x="10405" y="5026"/>
                    <a:pt x="10474" y="4896"/>
                    <a:pt x="10500" y="4757"/>
                  </a:cubicBezTo>
                  <a:cubicBezTo>
                    <a:pt x="10518" y="4584"/>
                    <a:pt x="10526" y="4411"/>
                    <a:pt x="10526" y="4229"/>
                  </a:cubicBezTo>
                  <a:cubicBezTo>
                    <a:pt x="10500" y="4108"/>
                    <a:pt x="10552" y="3926"/>
                    <a:pt x="10449" y="3856"/>
                  </a:cubicBezTo>
                  <a:cubicBezTo>
                    <a:pt x="10327" y="3796"/>
                    <a:pt x="10180" y="3752"/>
                    <a:pt x="10041" y="3752"/>
                  </a:cubicBezTo>
                  <a:cubicBezTo>
                    <a:pt x="9885" y="3744"/>
                    <a:pt x="9781" y="3562"/>
                    <a:pt x="9660" y="3484"/>
                  </a:cubicBezTo>
                  <a:cubicBezTo>
                    <a:pt x="9549" y="3420"/>
                    <a:pt x="9416" y="3379"/>
                    <a:pt x="9289" y="3379"/>
                  </a:cubicBezTo>
                  <a:cubicBezTo>
                    <a:pt x="9277" y="3379"/>
                    <a:pt x="9265" y="3379"/>
                    <a:pt x="9253" y="3380"/>
                  </a:cubicBezTo>
                  <a:lnTo>
                    <a:pt x="8976" y="3380"/>
                  </a:lnTo>
                  <a:cubicBezTo>
                    <a:pt x="8880" y="3354"/>
                    <a:pt x="8794" y="3319"/>
                    <a:pt x="8716" y="3276"/>
                  </a:cubicBezTo>
                  <a:cubicBezTo>
                    <a:pt x="8690" y="3267"/>
                    <a:pt x="8665" y="3263"/>
                    <a:pt x="8641" y="3263"/>
                  </a:cubicBezTo>
                  <a:cubicBezTo>
                    <a:pt x="8547" y="3263"/>
                    <a:pt x="8471" y="3323"/>
                    <a:pt x="8395" y="3371"/>
                  </a:cubicBezTo>
                  <a:cubicBezTo>
                    <a:pt x="8369" y="3276"/>
                    <a:pt x="8343" y="3189"/>
                    <a:pt x="8300" y="3111"/>
                  </a:cubicBezTo>
                  <a:cubicBezTo>
                    <a:pt x="8248" y="3025"/>
                    <a:pt x="8153" y="3059"/>
                    <a:pt x="8083" y="3007"/>
                  </a:cubicBezTo>
                  <a:cubicBezTo>
                    <a:pt x="8023" y="2938"/>
                    <a:pt x="7945" y="2895"/>
                    <a:pt x="7858" y="2877"/>
                  </a:cubicBezTo>
                  <a:cubicBezTo>
                    <a:pt x="7843" y="2876"/>
                    <a:pt x="7828" y="2875"/>
                    <a:pt x="7813" y="2875"/>
                  </a:cubicBezTo>
                  <a:cubicBezTo>
                    <a:pt x="7739" y="2875"/>
                    <a:pt x="7663" y="2892"/>
                    <a:pt x="7598" y="2921"/>
                  </a:cubicBezTo>
                  <a:cubicBezTo>
                    <a:pt x="7512" y="2973"/>
                    <a:pt x="7425" y="3033"/>
                    <a:pt x="7356" y="3103"/>
                  </a:cubicBezTo>
                  <a:cubicBezTo>
                    <a:pt x="7321" y="3129"/>
                    <a:pt x="7269" y="3198"/>
                    <a:pt x="7226" y="3198"/>
                  </a:cubicBezTo>
                  <a:cubicBezTo>
                    <a:pt x="7182" y="3189"/>
                    <a:pt x="7208" y="3181"/>
                    <a:pt x="7208" y="3146"/>
                  </a:cubicBezTo>
                  <a:cubicBezTo>
                    <a:pt x="7208" y="3120"/>
                    <a:pt x="7200" y="3103"/>
                    <a:pt x="7191" y="3085"/>
                  </a:cubicBezTo>
                  <a:lnTo>
                    <a:pt x="7191" y="3068"/>
                  </a:lnTo>
                  <a:cubicBezTo>
                    <a:pt x="7269" y="3068"/>
                    <a:pt x="7338" y="3025"/>
                    <a:pt x="7373" y="2964"/>
                  </a:cubicBezTo>
                  <a:cubicBezTo>
                    <a:pt x="7434" y="2869"/>
                    <a:pt x="7382" y="2739"/>
                    <a:pt x="7269" y="2713"/>
                  </a:cubicBezTo>
                  <a:cubicBezTo>
                    <a:pt x="7252" y="2711"/>
                    <a:pt x="7234" y="2710"/>
                    <a:pt x="7217" y="2710"/>
                  </a:cubicBezTo>
                  <a:cubicBezTo>
                    <a:pt x="7096" y="2710"/>
                    <a:pt x="6980" y="2762"/>
                    <a:pt x="6897" y="2860"/>
                  </a:cubicBezTo>
                  <a:cubicBezTo>
                    <a:pt x="6888" y="2877"/>
                    <a:pt x="6871" y="2903"/>
                    <a:pt x="6862" y="2929"/>
                  </a:cubicBezTo>
                  <a:cubicBezTo>
                    <a:pt x="6810" y="2947"/>
                    <a:pt x="6758" y="2973"/>
                    <a:pt x="6697" y="2990"/>
                  </a:cubicBezTo>
                  <a:cubicBezTo>
                    <a:pt x="6697" y="2921"/>
                    <a:pt x="6853" y="2869"/>
                    <a:pt x="6897" y="2817"/>
                  </a:cubicBezTo>
                  <a:cubicBezTo>
                    <a:pt x="6914" y="2791"/>
                    <a:pt x="6931" y="2756"/>
                    <a:pt x="6940" y="2730"/>
                  </a:cubicBezTo>
                  <a:cubicBezTo>
                    <a:pt x="6966" y="2669"/>
                    <a:pt x="7000" y="2626"/>
                    <a:pt x="7052" y="2592"/>
                  </a:cubicBezTo>
                  <a:cubicBezTo>
                    <a:pt x="7130" y="2531"/>
                    <a:pt x="7200" y="2401"/>
                    <a:pt x="7122" y="2323"/>
                  </a:cubicBezTo>
                  <a:cubicBezTo>
                    <a:pt x="7148" y="2072"/>
                    <a:pt x="7026" y="1838"/>
                    <a:pt x="6819" y="1708"/>
                  </a:cubicBezTo>
                  <a:cubicBezTo>
                    <a:pt x="6706" y="1665"/>
                    <a:pt x="6593" y="1604"/>
                    <a:pt x="6481" y="1526"/>
                  </a:cubicBezTo>
                  <a:cubicBezTo>
                    <a:pt x="6437" y="1483"/>
                    <a:pt x="6420" y="1422"/>
                    <a:pt x="6377" y="1379"/>
                  </a:cubicBezTo>
                  <a:cubicBezTo>
                    <a:pt x="6351" y="1361"/>
                    <a:pt x="6331" y="1357"/>
                    <a:pt x="6312" y="1357"/>
                  </a:cubicBezTo>
                  <a:cubicBezTo>
                    <a:pt x="6292" y="1357"/>
                    <a:pt x="6273" y="1361"/>
                    <a:pt x="6247" y="1361"/>
                  </a:cubicBezTo>
                  <a:cubicBezTo>
                    <a:pt x="6224" y="1365"/>
                    <a:pt x="6211" y="1369"/>
                    <a:pt x="6201" y="1369"/>
                  </a:cubicBezTo>
                  <a:cubicBezTo>
                    <a:pt x="6190" y="1369"/>
                    <a:pt x="6183" y="1363"/>
                    <a:pt x="6169" y="1344"/>
                  </a:cubicBezTo>
                  <a:cubicBezTo>
                    <a:pt x="6151" y="1318"/>
                    <a:pt x="6134" y="1301"/>
                    <a:pt x="6108" y="1283"/>
                  </a:cubicBezTo>
                  <a:cubicBezTo>
                    <a:pt x="6076" y="1264"/>
                    <a:pt x="6038" y="1254"/>
                    <a:pt x="6000" y="1254"/>
                  </a:cubicBezTo>
                  <a:cubicBezTo>
                    <a:pt x="5987" y="1254"/>
                    <a:pt x="5974" y="1255"/>
                    <a:pt x="5961" y="1257"/>
                  </a:cubicBezTo>
                  <a:cubicBezTo>
                    <a:pt x="5892" y="1275"/>
                    <a:pt x="5831" y="1301"/>
                    <a:pt x="5770" y="1335"/>
                  </a:cubicBezTo>
                  <a:cubicBezTo>
                    <a:pt x="5756" y="1339"/>
                    <a:pt x="5742" y="1340"/>
                    <a:pt x="5729" y="1340"/>
                  </a:cubicBezTo>
                  <a:cubicBezTo>
                    <a:pt x="5643" y="1340"/>
                    <a:pt x="5569" y="1276"/>
                    <a:pt x="5502" y="1231"/>
                  </a:cubicBezTo>
                  <a:cubicBezTo>
                    <a:pt x="5354" y="1119"/>
                    <a:pt x="5207" y="1006"/>
                    <a:pt x="5077" y="885"/>
                  </a:cubicBezTo>
                  <a:cubicBezTo>
                    <a:pt x="5034" y="833"/>
                    <a:pt x="4973" y="807"/>
                    <a:pt x="4913" y="790"/>
                  </a:cubicBezTo>
                  <a:cubicBezTo>
                    <a:pt x="4901" y="787"/>
                    <a:pt x="4888" y="786"/>
                    <a:pt x="4873" y="786"/>
                  </a:cubicBezTo>
                  <a:cubicBezTo>
                    <a:pt x="4843" y="786"/>
                    <a:pt x="4809" y="790"/>
                    <a:pt x="4774" y="790"/>
                  </a:cubicBezTo>
                  <a:cubicBezTo>
                    <a:pt x="4800" y="746"/>
                    <a:pt x="4800" y="694"/>
                    <a:pt x="4774" y="651"/>
                  </a:cubicBezTo>
                  <a:cubicBezTo>
                    <a:pt x="4731" y="538"/>
                    <a:pt x="4627" y="521"/>
                    <a:pt x="4531" y="495"/>
                  </a:cubicBezTo>
                  <a:cubicBezTo>
                    <a:pt x="4557" y="478"/>
                    <a:pt x="4566" y="443"/>
                    <a:pt x="4549" y="408"/>
                  </a:cubicBezTo>
                  <a:cubicBezTo>
                    <a:pt x="4506" y="318"/>
                    <a:pt x="4427" y="285"/>
                    <a:pt x="4341" y="285"/>
                  </a:cubicBezTo>
                  <a:cubicBezTo>
                    <a:pt x="4271" y="285"/>
                    <a:pt x="4196" y="308"/>
                    <a:pt x="4133" y="339"/>
                  </a:cubicBezTo>
                  <a:cubicBezTo>
                    <a:pt x="4029" y="408"/>
                    <a:pt x="3899" y="452"/>
                    <a:pt x="3778" y="452"/>
                  </a:cubicBezTo>
                  <a:cubicBezTo>
                    <a:pt x="3656" y="434"/>
                    <a:pt x="3535" y="391"/>
                    <a:pt x="3423" y="330"/>
                  </a:cubicBezTo>
                  <a:cubicBezTo>
                    <a:pt x="3388" y="313"/>
                    <a:pt x="3345" y="304"/>
                    <a:pt x="3310" y="304"/>
                  </a:cubicBezTo>
                  <a:cubicBezTo>
                    <a:pt x="3263" y="304"/>
                    <a:pt x="3208" y="340"/>
                    <a:pt x="3153" y="340"/>
                  </a:cubicBezTo>
                  <a:cubicBezTo>
                    <a:pt x="3148" y="340"/>
                    <a:pt x="3142" y="340"/>
                    <a:pt x="3137" y="339"/>
                  </a:cubicBezTo>
                  <a:cubicBezTo>
                    <a:pt x="3059" y="322"/>
                    <a:pt x="2998" y="209"/>
                    <a:pt x="2920" y="166"/>
                  </a:cubicBezTo>
                  <a:cubicBezTo>
                    <a:pt x="2869" y="145"/>
                    <a:pt x="2816" y="137"/>
                    <a:pt x="2761" y="137"/>
                  </a:cubicBezTo>
                  <a:cubicBezTo>
                    <a:pt x="2722" y="137"/>
                    <a:pt x="2682" y="141"/>
                    <a:pt x="2643" y="148"/>
                  </a:cubicBezTo>
                  <a:cubicBezTo>
                    <a:pt x="2539" y="174"/>
                    <a:pt x="2444" y="192"/>
                    <a:pt x="2340" y="192"/>
                  </a:cubicBezTo>
                  <a:cubicBezTo>
                    <a:pt x="2340" y="140"/>
                    <a:pt x="2340" y="96"/>
                    <a:pt x="2331" y="53"/>
                  </a:cubicBezTo>
                  <a:cubicBezTo>
                    <a:pt x="2320" y="20"/>
                    <a:pt x="2290" y="0"/>
                    <a:pt x="22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2" name="Google Shape;242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243" name="Google Shape;243;p5"/>
          <p:cNvSpPr txBox="1">
            <a:spLocks noGrp="1"/>
          </p:cNvSpPr>
          <p:nvPr>
            <p:ph type="subTitle" idx="1"/>
          </p:nvPr>
        </p:nvSpPr>
        <p:spPr>
          <a:xfrm>
            <a:off x="5113572" y="3416594"/>
            <a:ext cx="2963700" cy="1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44" name="Google Shape;244;p5"/>
          <p:cNvSpPr txBox="1">
            <a:spLocks noGrp="1"/>
          </p:cNvSpPr>
          <p:nvPr>
            <p:ph type="subTitle" idx="2"/>
          </p:nvPr>
        </p:nvSpPr>
        <p:spPr>
          <a:xfrm>
            <a:off x="1066731" y="3416594"/>
            <a:ext cx="2963700" cy="1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45" name="Google Shape;245;p5"/>
          <p:cNvSpPr txBox="1">
            <a:spLocks noGrp="1"/>
          </p:cNvSpPr>
          <p:nvPr>
            <p:ph type="subTitle" idx="3"/>
          </p:nvPr>
        </p:nvSpPr>
        <p:spPr>
          <a:xfrm>
            <a:off x="5113572" y="3086088"/>
            <a:ext cx="2963700" cy="41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oppins"/>
              <a:buNone/>
              <a:defRPr sz="24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oppins"/>
              <a:buNone/>
              <a:defRPr sz="24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oppins"/>
              <a:buNone/>
              <a:defRPr sz="24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oppins"/>
              <a:buNone/>
              <a:defRPr sz="24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oppins"/>
              <a:buNone/>
              <a:defRPr sz="24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oppins"/>
              <a:buNone/>
              <a:defRPr sz="24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oppins"/>
              <a:buNone/>
              <a:defRPr sz="24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oppins"/>
              <a:buNone/>
              <a:defRPr sz="24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oppins"/>
              <a:buNone/>
              <a:defRPr sz="24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246" name="Google Shape;246;p5"/>
          <p:cNvSpPr txBox="1">
            <a:spLocks noGrp="1"/>
          </p:cNvSpPr>
          <p:nvPr>
            <p:ph type="subTitle" idx="4"/>
          </p:nvPr>
        </p:nvSpPr>
        <p:spPr>
          <a:xfrm>
            <a:off x="1066731" y="3086088"/>
            <a:ext cx="2963700" cy="41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oppins"/>
              <a:buNone/>
              <a:defRPr sz="24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oppins"/>
              <a:buNone/>
              <a:defRPr sz="24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oppins"/>
              <a:buNone/>
              <a:defRPr sz="24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oppins"/>
              <a:buNone/>
              <a:defRPr sz="24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oppins"/>
              <a:buNone/>
              <a:defRPr sz="24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oppins"/>
              <a:buNone/>
              <a:defRPr sz="24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oppins"/>
              <a:buNone/>
              <a:defRPr sz="24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oppins"/>
              <a:buNone/>
              <a:defRPr sz="24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oppins"/>
              <a:buNone/>
              <a:defRPr sz="24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247" name="Google Shape;247;p5"/>
          <p:cNvSpPr/>
          <p:nvPr/>
        </p:nvSpPr>
        <p:spPr>
          <a:xfrm>
            <a:off x="369375" y="239773"/>
            <a:ext cx="204454" cy="205263"/>
          </a:xfrm>
          <a:custGeom>
            <a:avLst/>
            <a:gdLst/>
            <a:ahLst/>
            <a:cxnLst/>
            <a:rect l="l" t="t" r="r" b="b"/>
            <a:pathLst>
              <a:path w="2452" h="2462" fill="none" extrusionOk="0">
                <a:moveTo>
                  <a:pt x="2452" y="1231"/>
                </a:moveTo>
                <a:cubicBezTo>
                  <a:pt x="2452" y="1915"/>
                  <a:pt x="1906" y="2461"/>
                  <a:pt x="1222" y="2461"/>
                </a:cubicBezTo>
                <a:cubicBezTo>
                  <a:pt x="546" y="2461"/>
                  <a:pt x="0" y="1915"/>
                  <a:pt x="0" y="1231"/>
                </a:cubicBezTo>
                <a:cubicBezTo>
                  <a:pt x="0" y="555"/>
                  <a:pt x="546" y="1"/>
                  <a:pt x="1222" y="1"/>
                </a:cubicBezTo>
                <a:cubicBezTo>
                  <a:pt x="1906" y="1"/>
                  <a:pt x="2452" y="555"/>
                  <a:pt x="2452" y="1231"/>
                </a:cubicBezTo>
                <a:close/>
              </a:path>
            </a:pathLst>
          </a:custGeom>
          <a:noFill/>
          <a:ln w="38100" cap="flat" cmpd="sng">
            <a:solidFill>
              <a:schemeClr val="dk2"/>
            </a:solidFill>
            <a:prstDash val="solid"/>
            <a:miter lim="866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5"/>
          <p:cNvSpPr/>
          <p:nvPr/>
        </p:nvSpPr>
        <p:spPr>
          <a:xfrm>
            <a:off x="8548365" y="4615739"/>
            <a:ext cx="213209" cy="213183"/>
          </a:xfrm>
          <a:custGeom>
            <a:avLst/>
            <a:gdLst/>
            <a:ahLst/>
            <a:cxnLst/>
            <a:rect l="l" t="t" r="r" b="b"/>
            <a:pathLst>
              <a:path w="2557" h="2557" fill="none" extrusionOk="0">
                <a:moveTo>
                  <a:pt x="2556" y="1283"/>
                </a:moveTo>
                <a:cubicBezTo>
                  <a:pt x="2556" y="1985"/>
                  <a:pt x="1985" y="2557"/>
                  <a:pt x="1283" y="2557"/>
                </a:cubicBezTo>
                <a:cubicBezTo>
                  <a:pt x="573" y="2557"/>
                  <a:pt x="1" y="1985"/>
                  <a:pt x="1" y="1283"/>
                </a:cubicBezTo>
                <a:cubicBezTo>
                  <a:pt x="1" y="573"/>
                  <a:pt x="573" y="1"/>
                  <a:pt x="1283" y="1"/>
                </a:cubicBezTo>
                <a:cubicBezTo>
                  <a:pt x="1985" y="1"/>
                  <a:pt x="2556" y="573"/>
                  <a:pt x="2556" y="1283"/>
                </a:cubicBezTo>
                <a:close/>
              </a:path>
            </a:pathLst>
          </a:custGeom>
          <a:noFill/>
          <a:ln w="38100" cap="flat" cmpd="sng">
            <a:solidFill>
              <a:schemeClr val="lt2"/>
            </a:solidFill>
            <a:prstDash val="solid"/>
            <a:miter lim="866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5"/>
          <p:cNvSpPr/>
          <p:nvPr/>
        </p:nvSpPr>
        <p:spPr>
          <a:xfrm>
            <a:off x="4022491" y="4615751"/>
            <a:ext cx="213209" cy="213183"/>
          </a:xfrm>
          <a:custGeom>
            <a:avLst/>
            <a:gdLst/>
            <a:ahLst/>
            <a:cxnLst/>
            <a:rect l="l" t="t" r="r" b="b"/>
            <a:pathLst>
              <a:path w="2557" h="2557" fill="none" extrusionOk="0">
                <a:moveTo>
                  <a:pt x="2556" y="1274"/>
                </a:moveTo>
                <a:cubicBezTo>
                  <a:pt x="2556" y="1984"/>
                  <a:pt x="1985" y="2556"/>
                  <a:pt x="1274" y="2556"/>
                </a:cubicBezTo>
                <a:cubicBezTo>
                  <a:pt x="573" y="2556"/>
                  <a:pt x="1" y="1984"/>
                  <a:pt x="1" y="1274"/>
                </a:cubicBezTo>
                <a:cubicBezTo>
                  <a:pt x="1" y="572"/>
                  <a:pt x="573" y="1"/>
                  <a:pt x="1274" y="1"/>
                </a:cubicBezTo>
                <a:cubicBezTo>
                  <a:pt x="1985" y="1"/>
                  <a:pt x="2556" y="572"/>
                  <a:pt x="2556" y="1274"/>
                </a:cubicBezTo>
                <a:close/>
              </a:path>
            </a:pathLst>
          </a:custGeom>
          <a:noFill/>
          <a:ln w="38100" cap="flat" cmpd="sng">
            <a:solidFill>
              <a:schemeClr val="accent3"/>
            </a:solidFill>
            <a:prstDash val="solid"/>
            <a:miter lim="866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5"/>
          <p:cNvSpPr/>
          <p:nvPr/>
        </p:nvSpPr>
        <p:spPr>
          <a:xfrm>
            <a:off x="6832515" y="326314"/>
            <a:ext cx="213209" cy="213183"/>
          </a:xfrm>
          <a:custGeom>
            <a:avLst/>
            <a:gdLst/>
            <a:ahLst/>
            <a:cxnLst/>
            <a:rect l="l" t="t" r="r" b="b"/>
            <a:pathLst>
              <a:path w="2557" h="2557" fill="none" extrusionOk="0">
                <a:moveTo>
                  <a:pt x="2556" y="1283"/>
                </a:moveTo>
                <a:cubicBezTo>
                  <a:pt x="2556" y="1985"/>
                  <a:pt x="1985" y="2557"/>
                  <a:pt x="1283" y="2557"/>
                </a:cubicBezTo>
                <a:cubicBezTo>
                  <a:pt x="573" y="2557"/>
                  <a:pt x="1" y="1985"/>
                  <a:pt x="1" y="1283"/>
                </a:cubicBezTo>
                <a:cubicBezTo>
                  <a:pt x="1" y="573"/>
                  <a:pt x="573" y="1"/>
                  <a:pt x="1283" y="1"/>
                </a:cubicBezTo>
                <a:cubicBezTo>
                  <a:pt x="1985" y="1"/>
                  <a:pt x="2556" y="573"/>
                  <a:pt x="2556" y="1283"/>
                </a:cubicBezTo>
                <a:close/>
              </a:path>
            </a:pathLst>
          </a:custGeom>
          <a:noFill/>
          <a:ln w="38100" cap="flat" cmpd="sng">
            <a:solidFill>
              <a:schemeClr val="lt2"/>
            </a:solidFill>
            <a:prstDash val="solid"/>
            <a:miter lim="866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6"/>
        </a:solidFill>
        <a:effectLst/>
      </p:bgPr>
    </p:bg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5" name="Google Shape;395;p8"/>
          <p:cNvGrpSpPr/>
          <p:nvPr/>
        </p:nvGrpSpPr>
        <p:grpSpPr>
          <a:xfrm>
            <a:off x="423815" y="140262"/>
            <a:ext cx="8282098" cy="4893871"/>
            <a:chOff x="-5009691" y="539497"/>
            <a:chExt cx="4819937" cy="2848089"/>
          </a:xfrm>
        </p:grpSpPr>
        <p:sp>
          <p:nvSpPr>
            <p:cNvPr id="396" name="Google Shape;396;p8"/>
            <p:cNvSpPr/>
            <p:nvPr/>
          </p:nvSpPr>
          <p:spPr>
            <a:xfrm>
              <a:off x="-2546414" y="907798"/>
              <a:ext cx="2356660" cy="1500408"/>
            </a:xfrm>
            <a:custGeom>
              <a:avLst/>
              <a:gdLst/>
              <a:ahLst/>
              <a:cxnLst/>
              <a:rect l="l" t="t" r="r" b="b"/>
              <a:pathLst>
                <a:path w="42668" h="27169" extrusionOk="0">
                  <a:moveTo>
                    <a:pt x="13243" y="15851"/>
                  </a:moveTo>
                  <a:cubicBezTo>
                    <a:pt x="13363" y="15851"/>
                    <a:pt x="13478" y="15911"/>
                    <a:pt x="13541" y="16016"/>
                  </a:cubicBezTo>
                  <a:lnTo>
                    <a:pt x="13584" y="15973"/>
                  </a:lnTo>
                  <a:cubicBezTo>
                    <a:pt x="13599" y="15958"/>
                    <a:pt x="13617" y="15951"/>
                    <a:pt x="13634" y="15951"/>
                  </a:cubicBezTo>
                  <a:cubicBezTo>
                    <a:pt x="13667" y="15951"/>
                    <a:pt x="13697" y="15976"/>
                    <a:pt x="13697" y="16016"/>
                  </a:cubicBezTo>
                  <a:cubicBezTo>
                    <a:pt x="13697" y="16172"/>
                    <a:pt x="13827" y="16354"/>
                    <a:pt x="13706" y="16510"/>
                  </a:cubicBezTo>
                  <a:cubicBezTo>
                    <a:pt x="13671" y="16558"/>
                    <a:pt x="13620" y="16585"/>
                    <a:pt x="13562" y="16585"/>
                  </a:cubicBezTo>
                  <a:cubicBezTo>
                    <a:pt x="13547" y="16585"/>
                    <a:pt x="13531" y="16583"/>
                    <a:pt x="13515" y="16579"/>
                  </a:cubicBezTo>
                  <a:cubicBezTo>
                    <a:pt x="13506" y="16605"/>
                    <a:pt x="13498" y="16631"/>
                    <a:pt x="13498" y="16657"/>
                  </a:cubicBezTo>
                  <a:cubicBezTo>
                    <a:pt x="13483" y="16686"/>
                    <a:pt x="13463" y="16703"/>
                    <a:pt x="13437" y="16703"/>
                  </a:cubicBezTo>
                  <a:cubicBezTo>
                    <a:pt x="13431" y="16703"/>
                    <a:pt x="13426" y="16702"/>
                    <a:pt x="13420" y="16701"/>
                  </a:cubicBezTo>
                  <a:cubicBezTo>
                    <a:pt x="13385" y="16696"/>
                    <a:pt x="13361" y="16690"/>
                    <a:pt x="13340" y="16690"/>
                  </a:cubicBezTo>
                  <a:cubicBezTo>
                    <a:pt x="13318" y="16690"/>
                    <a:pt x="13299" y="16696"/>
                    <a:pt x="13273" y="16718"/>
                  </a:cubicBezTo>
                  <a:cubicBezTo>
                    <a:pt x="13229" y="16753"/>
                    <a:pt x="13195" y="16787"/>
                    <a:pt x="13177" y="16839"/>
                  </a:cubicBezTo>
                  <a:cubicBezTo>
                    <a:pt x="13160" y="16961"/>
                    <a:pt x="13281" y="16935"/>
                    <a:pt x="13351" y="16987"/>
                  </a:cubicBezTo>
                  <a:cubicBezTo>
                    <a:pt x="13394" y="17030"/>
                    <a:pt x="13411" y="17099"/>
                    <a:pt x="13377" y="17160"/>
                  </a:cubicBezTo>
                  <a:cubicBezTo>
                    <a:pt x="13351" y="17220"/>
                    <a:pt x="13351" y="17255"/>
                    <a:pt x="13411" y="17307"/>
                  </a:cubicBezTo>
                  <a:cubicBezTo>
                    <a:pt x="13446" y="17333"/>
                    <a:pt x="13481" y="17359"/>
                    <a:pt x="13524" y="17376"/>
                  </a:cubicBezTo>
                  <a:cubicBezTo>
                    <a:pt x="13645" y="17420"/>
                    <a:pt x="13766" y="17454"/>
                    <a:pt x="13888" y="17498"/>
                  </a:cubicBezTo>
                  <a:cubicBezTo>
                    <a:pt x="13948" y="17515"/>
                    <a:pt x="14000" y="17550"/>
                    <a:pt x="14035" y="17610"/>
                  </a:cubicBezTo>
                  <a:cubicBezTo>
                    <a:pt x="14052" y="17671"/>
                    <a:pt x="14026" y="17740"/>
                    <a:pt x="13974" y="17766"/>
                  </a:cubicBezTo>
                  <a:cubicBezTo>
                    <a:pt x="13931" y="17795"/>
                    <a:pt x="13888" y="17812"/>
                    <a:pt x="13840" y="17812"/>
                  </a:cubicBezTo>
                  <a:cubicBezTo>
                    <a:pt x="13830" y="17812"/>
                    <a:pt x="13820" y="17811"/>
                    <a:pt x="13810" y="17810"/>
                  </a:cubicBezTo>
                  <a:lnTo>
                    <a:pt x="13810" y="17810"/>
                  </a:lnTo>
                  <a:cubicBezTo>
                    <a:pt x="13818" y="17827"/>
                    <a:pt x="13827" y="17853"/>
                    <a:pt x="13836" y="17870"/>
                  </a:cubicBezTo>
                  <a:cubicBezTo>
                    <a:pt x="13853" y="17983"/>
                    <a:pt x="13801" y="18017"/>
                    <a:pt x="13723" y="18078"/>
                  </a:cubicBezTo>
                  <a:cubicBezTo>
                    <a:pt x="13680" y="18113"/>
                    <a:pt x="13671" y="18121"/>
                    <a:pt x="13697" y="18182"/>
                  </a:cubicBezTo>
                  <a:cubicBezTo>
                    <a:pt x="13706" y="18217"/>
                    <a:pt x="13723" y="18243"/>
                    <a:pt x="13740" y="18269"/>
                  </a:cubicBezTo>
                  <a:cubicBezTo>
                    <a:pt x="13775" y="18338"/>
                    <a:pt x="13801" y="18399"/>
                    <a:pt x="13836" y="18459"/>
                  </a:cubicBezTo>
                  <a:cubicBezTo>
                    <a:pt x="13879" y="18563"/>
                    <a:pt x="13896" y="18676"/>
                    <a:pt x="13888" y="18780"/>
                  </a:cubicBezTo>
                  <a:cubicBezTo>
                    <a:pt x="13870" y="18884"/>
                    <a:pt x="13818" y="18979"/>
                    <a:pt x="13732" y="19031"/>
                  </a:cubicBezTo>
                  <a:cubicBezTo>
                    <a:pt x="13680" y="19070"/>
                    <a:pt x="13621" y="19081"/>
                    <a:pt x="13561" y="19081"/>
                  </a:cubicBezTo>
                  <a:cubicBezTo>
                    <a:pt x="13500" y="19081"/>
                    <a:pt x="13437" y="19070"/>
                    <a:pt x="13377" y="19066"/>
                  </a:cubicBezTo>
                  <a:cubicBezTo>
                    <a:pt x="13364" y="19065"/>
                    <a:pt x="13351" y="19065"/>
                    <a:pt x="13338" y="19065"/>
                  </a:cubicBezTo>
                  <a:cubicBezTo>
                    <a:pt x="13280" y="19065"/>
                    <a:pt x="13220" y="19071"/>
                    <a:pt x="13162" y="19071"/>
                  </a:cubicBezTo>
                  <a:cubicBezTo>
                    <a:pt x="13099" y="19071"/>
                    <a:pt x="13039" y="19063"/>
                    <a:pt x="12987" y="19031"/>
                  </a:cubicBezTo>
                  <a:cubicBezTo>
                    <a:pt x="12926" y="18996"/>
                    <a:pt x="12883" y="18944"/>
                    <a:pt x="12874" y="18875"/>
                  </a:cubicBezTo>
                  <a:cubicBezTo>
                    <a:pt x="12831" y="18867"/>
                    <a:pt x="12796" y="18867"/>
                    <a:pt x="12753" y="18858"/>
                  </a:cubicBezTo>
                  <a:cubicBezTo>
                    <a:pt x="12718" y="18841"/>
                    <a:pt x="12692" y="18797"/>
                    <a:pt x="12718" y="18763"/>
                  </a:cubicBezTo>
                  <a:cubicBezTo>
                    <a:pt x="12744" y="18685"/>
                    <a:pt x="12692" y="18589"/>
                    <a:pt x="12606" y="18572"/>
                  </a:cubicBezTo>
                  <a:cubicBezTo>
                    <a:pt x="12554" y="18572"/>
                    <a:pt x="12510" y="18485"/>
                    <a:pt x="12580" y="18468"/>
                  </a:cubicBezTo>
                  <a:cubicBezTo>
                    <a:pt x="12900" y="18321"/>
                    <a:pt x="12718" y="17896"/>
                    <a:pt x="12614" y="17662"/>
                  </a:cubicBezTo>
                  <a:cubicBezTo>
                    <a:pt x="12510" y="17402"/>
                    <a:pt x="12372" y="17142"/>
                    <a:pt x="12129" y="16969"/>
                  </a:cubicBezTo>
                  <a:cubicBezTo>
                    <a:pt x="12094" y="16952"/>
                    <a:pt x="12094" y="16909"/>
                    <a:pt x="12120" y="16874"/>
                  </a:cubicBezTo>
                  <a:lnTo>
                    <a:pt x="12155" y="16839"/>
                  </a:lnTo>
                  <a:lnTo>
                    <a:pt x="12112" y="16779"/>
                  </a:lnTo>
                  <a:cubicBezTo>
                    <a:pt x="12094" y="16753"/>
                    <a:pt x="12103" y="16709"/>
                    <a:pt x="12138" y="16692"/>
                  </a:cubicBezTo>
                  <a:lnTo>
                    <a:pt x="12294" y="16614"/>
                  </a:lnTo>
                  <a:lnTo>
                    <a:pt x="12224" y="16553"/>
                  </a:lnTo>
                  <a:cubicBezTo>
                    <a:pt x="12181" y="16519"/>
                    <a:pt x="12216" y="16467"/>
                    <a:pt x="12250" y="16449"/>
                  </a:cubicBezTo>
                  <a:lnTo>
                    <a:pt x="13073" y="16103"/>
                  </a:lnTo>
                  <a:cubicBezTo>
                    <a:pt x="13091" y="16042"/>
                    <a:pt x="13099" y="15973"/>
                    <a:pt x="13117" y="15904"/>
                  </a:cubicBezTo>
                  <a:cubicBezTo>
                    <a:pt x="13117" y="15886"/>
                    <a:pt x="13134" y="15869"/>
                    <a:pt x="13160" y="15860"/>
                  </a:cubicBezTo>
                  <a:cubicBezTo>
                    <a:pt x="13187" y="15854"/>
                    <a:pt x="13215" y="15851"/>
                    <a:pt x="13243" y="15851"/>
                  </a:cubicBezTo>
                  <a:close/>
                  <a:moveTo>
                    <a:pt x="24655" y="1"/>
                  </a:moveTo>
                  <a:cubicBezTo>
                    <a:pt x="24591" y="1"/>
                    <a:pt x="24526" y="21"/>
                    <a:pt x="24466" y="67"/>
                  </a:cubicBezTo>
                  <a:cubicBezTo>
                    <a:pt x="24310" y="180"/>
                    <a:pt x="24266" y="379"/>
                    <a:pt x="24154" y="517"/>
                  </a:cubicBezTo>
                  <a:cubicBezTo>
                    <a:pt x="24093" y="595"/>
                    <a:pt x="23981" y="621"/>
                    <a:pt x="23946" y="725"/>
                  </a:cubicBezTo>
                  <a:cubicBezTo>
                    <a:pt x="23920" y="847"/>
                    <a:pt x="23911" y="968"/>
                    <a:pt x="23920" y="1098"/>
                  </a:cubicBezTo>
                  <a:lnTo>
                    <a:pt x="23651" y="1063"/>
                  </a:lnTo>
                  <a:cubicBezTo>
                    <a:pt x="23617" y="1063"/>
                    <a:pt x="23591" y="1089"/>
                    <a:pt x="23591" y="1124"/>
                  </a:cubicBezTo>
                  <a:lnTo>
                    <a:pt x="23487" y="1115"/>
                  </a:lnTo>
                  <a:cubicBezTo>
                    <a:pt x="23443" y="1115"/>
                    <a:pt x="23417" y="1159"/>
                    <a:pt x="23435" y="1202"/>
                  </a:cubicBezTo>
                  <a:lnTo>
                    <a:pt x="23599" y="1436"/>
                  </a:lnTo>
                  <a:cubicBezTo>
                    <a:pt x="23608" y="1453"/>
                    <a:pt x="23625" y="1479"/>
                    <a:pt x="23634" y="1496"/>
                  </a:cubicBezTo>
                  <a:cubicBezTo>
                    <a:pt x="23608" y="1479"/>
                    <a:pt x="23582" y="1470"/>
                    <a:pt x="23556" y="1470"/>
                  </a:cubicBezTo>
                  <a:cubicBezTo>
                    <a:pt x="23478" y="1470"/>
                    <a:pt x="23400" y="1496"/>
                    <a:pt x="23339" y="1548"/>
                  </a:cubicBezTo>
                  <a:cubicBezTo>
                    <a:pt x="23305" y="1572"/>
                    <a:pt x="23212" y="1633"/>
                    <a:pt x="23147" y="1633"/>
                  </a:cubicBezTo>
                  <a:cubicBezTo>
                    <a:pt x="23114" y="1633"/>
                    <a:pt x="23088" y="1618"/>
                    <a:pt x="23080" y="1574"/>
                  </a:cubicBezTo>
                  <a:cubicBezTo>
                    <a:pt x="23069" y="1549"/>
                    <a:pt x="23045" y="1536"/>
                    <a:pt x="23021" y="1536"/>
                  </a:cubicBezTo>
                  <a:cubicBezTo>
                    <a:pt x="23003" y="1536"/>
                    <a:pt x="22986" y="1543"/>
                    <a:pt x="22976" y="1557"/>
                  </a:cubicBezTo>
                  <a:cubicBezTo>
                    <a:pt x="22928" y="1666"/>
                    <a:pt x="22832" y="1698"/>
                    <a:pt x="22721" y="1698"/>
                  </a:cubicBezTo>
                  <a:cubicBezTo>
                    <a:pt x="22575" y="1698"/>
                    <a:pt x="22404" y="1643"/>
                    <a:pt x="22288" y="1643"/>
                  </a:cubicBezTo>
                  <a:cubicBezTo>
                    <a:pt x="22283" y="1643"/>
                    <a:pt x="22279" y="1643"/>
                    <a:pt x="22274" y="1644"/>
                  </a:cubicBezTo>
                  <a:cubicBezTo>
                    <a:pt x="22213" y="1644"/>
                    <a:pt x="22187" y="1722"/>
                    <a:pt x="22239" y="1756"/>
                  </a:cubicBezTo>
                  <a:lnTo>
                    <a:pt x="22291" y="1791"/>
                  </a:lnTo>
                  <a:cubicBezTo>
                    <a:pt x="22213" y="1843"/>
                    <a:pt x="22118" y="1878"/>
                    <a:pt x="22014" y="1886"/>
                  </a:cubicBezTo>
                  <a:cubicBezTo>
                    <a:pt x="21893" y="1904"/>
                    <a:pt x="21780" y="1938"/>
                    <a:pt x="21667" y="1982"/>
                  </a:cubicBezTo>
                  <a:cubicBezTo>
                    <a:pt x="21555" y="2034"/>
                    <a:pt x="21451" y="2094"/>
                    <a:pt x="21356" y="2181"/>
                  </a:cubicBezTo>
                  <a:cubicBezTo>
                    <a:pt x="21260" y="2267"/>
                    <a:pt x="21182" y="2406"/>
                    <a:pt x="21044" y="2415"/>
                  </a:cubicBezTo>
                  <a:cubicBezTo>
                    <a:pt x="20983" y="2423"/>
                    <a:pt x="20966" y="2493"/>
                    <a:pt x="21009" y="2527"/>
                  </a:cubicBezTo>
                  <a:cubicBezTo>
                    <a:pt x="21070" y="2553"/>
                    <a:pt x="20888" y="2631"/>
                    <a:pt x="20879" y="2631"/>
                  </a:cubicBezTo>
                  <a:cubicBezTo>
                    <a:pt x="20844" y="2649"/>
                    <a:pt x="20801" y="2666"/>
                    <a:pt x="20775" y="2692"/>
                  </a:cubicBezTo>
                  <a:cubicBezTo>
                    <a:pt x="20697" y="2744"/>
                    <a:pt x="20688" y="2848"/>
                    <a:pt x="20740" y="2917"/>
                  </a:cubicBezTo>
                  <a:cubicBezTo>
                    <a:pt x="20775" y="2961"/>
                    <a:pt x="20818" y="2978"/>
                    <a:pt x="20853" y="3013"/>
                  </a:cubicBezTo>
                  <a:cubicBezTo>
                    <a:pt x="20896" y="3073"/>
                    <a:pt x="20879" y="3151"/>
                    <a:pt x="20888" y="3220"/>
                  </a:cubicBezTo>
                  <a:cubicBezTo>
                    <a:pt x="20905" y="3290"/>
                    <a:pt x="20940" y="3368"/>
                    <a:pt x="20948" y="3437"/>
                  </a:cubicBezTo>
                  <a:cubicBezTo>
                    <a:pt x="20966" y="3480"/>
                    <a:pt x="20957" y="3532"/>
                    <a:pt x="20940" y="3576"/>
                  </a:cubicBezTo>
                  <a:cubicBezTo>
                    <a:pt x="20922" y="3602"/>
                    <a:pt x="20896" y="3619"/>
                    <a:pt x="20862" y="3619"/>
                  </a:cubicBezTo>
                  <a:cubicBezTo>
                    <a:pt x="20914" y="3524"/>
                    <a:pt x="20870" y="3394"/>
                    <a:pt x="20766" y="3359"/>
                  </a:cubicBezTo>
                  <a:cubicBezTo>
                    <a:pt x="20760" y="3357"/>
                    <a:pt x="20753" y="3356"/>
                    <a:pt x="20747" y="3356"/>
                  </a:cubicBezTo>
                  <a:cubicBezTo>
                    <a:pt x="20728" y="3356"/>
                    <a:pt x="20710" y="3366"/>
                    <a:pt x="20697" y="3385"/>
                  </a:cubicBezTo>
                  <a:cubicBezTo>
                    <a:pt x="20657" y="3479"/>
                    <a:pt x="20561" y="3497"/>
                    <a:pt x="20457" y="3497"/>
                  </a:cubicBezTo>
                  <a:cubicBezTo>
                    <a:pt x="20393" y="3497"/>
                    <a:pt x="20326" y="3490"/>
                    <a:pt x="20266" y="3490"/>
                  </a:cubicBezTo>
                  <a:cubicBezTo>
                    <a:pt x="20234" y="3490"/>
                    <a:pt x="20204" y="3492"/>
                    <a:pt x="20177" y="3498"/>
                  </a:cubicBezTo>
                  <a:cubicBezTo>
                    <a:pt x="20091" y="3515"/>
                    <a:pt x="20021" y="3567"/>
                    <a:pt x="19969" y="3636"/>
                  </a:cubicBezTo>
                  <a:cubicBezTo>
                    <a:pt x="19939" y="3667"/>
                    <a:pt x="19915" y="3675"/>
                    <a:pt x="19889" y="3675"/>
                  </a:cubicBezTo>
                  <a:cubicBezTo>
                    <a:pt x="19863" y="3675"/>
                    <a:pt x="19835" y="3667"/>
                    <a:pt x="19796" y="3662"/>
                  </a:cubicBezTo>
                  <a:cubicBezTo>
                    <a:pt x="19753" y="3662"/>
                    <a:pt x="19709" y="3671"/>
                    <a:pt x="19675" y="3688"/>
                  </a:cubicBezTo>
                  <a:cubicBezTo>
                    <a:pt x="19528" y="3740"/>
                    <a:pt x="19450" y="3905"/>
                    <a:pt x="19502" y="4061"/>
                  </a:cubicBezTo>
                  <a:cubicBezTo>
                    <a:pt x="19554" y="4165"/>
                    <a:pt x="19649" y="4234"/>
                    <a:pt x="19770" y="4234"/>
                  </a:cubicBezTo>
                  <a:cubicBezTo>
                    <a:pt x="19753" y="4338"/>
                    <a:pt x="19787" y="4442"/>
                    <a:pt x="19848" y="4529"/>
                  </a:cubicBezTo>
                  <a:cubicBezTo>
                    <a:pt x="19943" y="4659"/>
                    <a:pt x="20091" y="4737"/>
                    <a:pt x="20195" y="4858"/>
                  </a:cubicBezTo>
                  <a:cubicBezTo>
                    <a:pt x="20325" y="5014"/>
                    <a:pt x="20273" y="5256"/>
                    <a:pt x="20264" y="5447"/>
                  </a:cubicBezTo>
                  <a:cubicBezTo>
                    <a:pt x="20247" y="5586"/>
                    <a:pt x="20264" y="5949"/>
                    <a:pt x="20065" y="5984"/>
                  </a:cubicBezTo>
                  <a:cubicBezTo>
                    <a:pt x="20056" y="5941"/>
                    <a:pt x="20030" y="5889"/>
                    <a:pt x="20004" y="5854"/>
                  </a:cubicBezTo>
                  <a:cubicBezTo>
                    <a:pt x="19926" y="5741"/>
                    <a:pt x="19987" y="5655"/>
                    <a:pt x="20004" y="5525"/>
                  </a:cubicBezTo>
                  <a:cubicBezTo>
                    <a:pt x="20013" y="5438"/>
                    <a:pt x="19987" y="5343"/>
                    <a:pt x="19909" y="5274"/>
                  </a:cubicBezTo>
                  <a:cubicBezTo>
                    <a:pt x="19969" y="5204"/>
                    <a:pt x="20030" y="5135"/>
                    <a:pt x="20091" y="5066"/>
                  </a:cubicBezTo>
                  <a:cubicBezTo>
                    <a:pt x="20117" y="5040"/>
                    <a:pt x="20108" y="4996"/>
                    <a:pt x="20073" y="4970"/>
                  </a:cubicBezTo>
                  <a:lnTo>
                    <a:pt x="19164" y="4520"/>
                  </a:lnTo>
                  <a:cubicBezTo>
                    <a:pt x="19153" y="4512"/>
                    <a:pt x="19141" y="4508"/>
                    <a:pt x="19129" y="4508"/>
                  </a:cubicBezTo>
                  <a:cubicBezTo>
                    <a:pt x="19104" y="4508"/>
                    <a:pt x="19080" y="4525"/>
                    <a:pt x="19068" y="4555"/>
                  </a:cubicBezTo>
                  <a:cubicBezTo>
                    <a:pt x="19068" y="4572"/>
                    <a:pt x="19060" y="4598"/>
                    <a:pt x="19051" y="4624"/>
                  </a:cubicBezTo>
                  <a:cubicBezTo>
                    <a:pt x="19029" y="4611"/>
                    <a:pt x="19004" y="4605"/>
                    <a:pt x="18980" y="4605"/>
                  </a:cubicBezTo>
                  <a:cubicBezTo>
                    <a:pt x="18938" y="4605"/>
                    <a:pt x="18897" y="4622"/>
                    <a:pt x="18869" y="4650"/>
                  </a:cubicBezTo>
                  <a:cubicBezTo>
                    <a:pt x="18843" y="4667"/>
                    <a:pt x="18843" y="4702"/>
                    <a:pt x="18852" y="4728"/>
                  </a:cubicBezTo>
                  <a:cubicBezTo>
                    <a:pt x="18878" y="4763"/>
                    <a:pt x="18904" y="4806"/>
                    <a:pt x="18921" y="4849"/>
                  </a:cubicBezTo>
                  <a:cubicBezTo>
                    <a:pt x="18916" y="4855"/>
                    <a:pt x="18907" y="4857"/>
                    <a:pt x="18897" y="4857"/>
                  </a:cubicBezTo>
                  <a:cubicBezTo>
                    <a:pt x="18875" y="4857"/>
                    <a:pt x="18846" y="4846"/>
                    <a:pt x="18834" y="4840"/>
                  </a:cubicBezTo>
                  <a:cubicBezTo>
                    <a:pt x="18774" y="4814"/>
                    <a:pt x="18731" y="4763"/>
                    <a:pt x="18661" y="4754"/>
                  </a:cubicBezTo>
                  <a:cubicBezTo>
                    <a:pt x="18656" y="4753"/>
                    <a:pt x="18651" y="4753"/>
                    <a:pt x="18645" y="4753"/>
                  </a:cubicBezTo>
                  <a:cubicBezTo>
                    <a:pt x="18549" y="4753"/>
                    <a:pt x="18471" y="4828"/>
                    <a:pt x="18479" y="4927"/>
                  </a:cubicBezTo>
                  <a:cubicBezTo>
                    <a:pt x="18479" y="5057"/>
                    <a:pt x="18592" y="5118"/>
                    <a:pt x="18687" y="5178"/>
                  </a:cubicBezTo>
                  <a:cubicBezTo>
                    <a:pt x="18774" y="5239"/>
                    <a:pt x="18852" y="5317"/>
                    <a:pt x="18904" y="5412"/>
                  </a:cubicBezTo>
                  <a:cubicBezTo>
                    <a:pt x="18843" y="5378"/>
                    <a:pt x="18791" y="5334"/>
                    <a:pt x="18731" y="5300"/>
                  </a:cubicBezTo>
                  <a:cubicBezTo>
                    <a:pt x="18627" y="5222"/>
                    <a:pt x="18453" y="5109"/>
                    <a:pt x="18427" y="4979"/>
                  </a:cubicBezTo>
                  <a:cubicBezTo>
                    <a:pt x="18419" y="4918"/>
                    <a:pt x="18419" y="4858"/>
                    <a:pt x="18427" y="4789"/>
                  </a:cubicBezTo>
                  <a:cubicBezTo>
                    <a:pt x="18419" y="4737"/>
                    <a:pt x="18410" y="4676"/>
                    <a:pt x="18393" y="4624"/>
                  </a:cubicBezTo>
                  <a:cubicBezTo>
                    <a:pt x="18367" y="4555"/>
                    <a:pt x="18349" y="4494"/>
                    <a:pt x="18341" y="4425"/>
                  </a:cubicBezTo>
                  <a:cubicBezTo>
                    <a:pt x="18341" y="4381"/>
                    <a:pt x="18358" y="4347"/>
                    <a:pt x="18367" y="4303"/>
                  </a:cubicBezTo>
                  <a:cubicBezTo>
                    <a:pt x="18375" y="4286"/>
                    <a:pt x="18384" y="4269"/>
                    <a:pt x="18401" y="4260"/>
                  </a:cubicBezTo>
                  <a:cubicBezTo>
                    <a:pt x="18445" y="4225"/>
                    <a:pt x="18436" y="4156"/>
                    <a:pt x="18384" y="4147"/>
                  </a:cubicBezTo>
                  <a:cubicBezTo>
                    <a:pt x="18373" y="4126"/>
                    <a:pt x="18350" y="4115"/>
                    <a:pt x="18328" y="4115"/>
                  </a:cubicBezTo>
                  <a:cubicBezTo>
                    <a:pt x="18313" y="4115"/>
                    <a:pt x="18299" y="4120"/>
                    <a:pt x="18289" y="4130"/>
                  </a:cubicBezTo>
                  <a:cubicBezTo>
                    <a:pt x="18211" y="4217"/>
                    <a:pt x="18176" y="4329"/>
                    <a:pt x="18185" y="4442"/>
                  </a:cubicBezTo>
                  <a:cubicBezTo>
                    <a:pt x="18185" y="4485"/>
                    <a:pt x="18193" y="4537"/>
                    <a:pt x="18211" y="4581"/>
                  </a:cubicBezTo>
                  <a:lnTo>
                    <a:pt x="18211" y="4615"/>
                  </a:lnTo>
                  <a:lnTo>
                    <a:pt x="18211" y="4814"/>
                  </a:lnTo>
                  <a:cubicBezTo>
                    <a:pt x="18193" y="4832"/>
                    <a:pt x="18176" y="4849"/>
                    <a:pt x="18150" y="4858"/>
                  </a:cubicBezTo>
                  <a:cubicBezTo>
                    <a:pt x="18063" y="4910"/>
                    <a:pt x="17968" y="4936"/>
                    <a:pt x="17933" y="5040"/>
                  </a:cubicBezTo>
                  <a:cubicBezTo>
                    <a:pt x="17907" y="5135"/>
                    <a:pt x="17933" y="5239"/>
                    <a:pt x="18011" y="5300"/>
                  </a:cubicBezTo>
                  <a:lnTo>
                    <a:pt x="18020" y="5300"/>
                  </a:lnTo>
                  <a:cubicBezTo>
                    <a:pt x="18027" y="5321"/>
                    <a:pt x="18046" y="5337"/>
                    <a:pt x="18072" y="5337"/>
                  </a:cubicBezTo>
                  <a:cubicBezTo>
                    <a:pt x="18077" y="5337"/>
                    <a:pt x="18083" y="5336"/>
                    <a:pt x="18089" y="5334"/>
                  </a:cubicBezTo>
                  <a:cubicBezTo>
                    <a:pt x="18093" y="5334"/>
                    <a:pt x="18096" y="5333"/>
                    <a:pt x="18099" y="5333"/>
                  </a:cubicBezTo>
                  <a:cubicBezTo>
                    <a:pt x="18169" y="5333"/>
                    <a:pt x="18089" y="5526"/>
                    <a:pt x="18089" y="5551"/>
                  </a:cubicBezTo>
                  <a:cubicBezTo>
                    <a:pt x="18072" y="5612"/>
                    <a:pt x="18072" y="5664"/>
                    <a:pt x="18089" y="5724"/>
                  </a:cubicBezTo>
                  <a:cubicBezTo>
                    <a:pt x="18107" y="5854"/>
                    <a:pt x="18176" y="5975"/>
                    <a:pt x="18133" y="6114"/>
                  </a:cubicBezTo>
                  <a:cubicBezTo>
                    <a:pt x="18098" y="6218"/>
                    <a:pt x="18020" y="6331"/>
                    <a:pt x="18063" y="6443"/>
                  </a:cubicBezTo>
                  <a:cubicBezTo>
                    <a:pt x="18098" y="6530"/>
                    <a:pt x="18167" y="6590"/>
                    <a:pt x="18263" y="6608"/>
                  </a:cubicBezTo>
                  <a:cubicBezTo>
                    <a:pt x="18375" y="6651"/>
                    <a:pt x="18505" y="6651"/>
                    <a:pt x="18618" y="6694"/>
                  </a:cubicBezTo>
                  <a:cubicBezTo>
                    <a:pt x="18739" y="6738"/>
                    <a:pt x="18938" y="6833"/>
                    <a:pt x="18973" y="6972"/>
                  </a:cubicBezTo>
                  <a:cubicBezTo>
                    <a:pt x="18990" y="7032"/>
                    <a:pt x="18956" y="7102"/>
                    <a:pt x="18947" y="7171"/>
                  </a:cubicBezTo>
                  <a:cubicBezTo>
                    <a:pt x="18947" y="7223"/>
                    <a:pt x="18956" y="7284"/>
                    <a:pt x="18973" y="7336"/>
                  </a:cubicBezTo>
                  <a:cubicBezTo>
                    <a:pt x="19008" y="7431"/>
                    <a:pt x="19068" y="7517"/>
                    <a:pt x="19146" y="7595"/>
                  </a:cubicBezTo>
                  <a:cubicBezTo>
                    <a:pt x="19074" y="7639"/>
                    <a:pt x="18995" y="7658"/>
                    <a:pt x="18915" y="7658"/>
                  </a:cubicBezTo>
                  <a:cubicBezTo>
                    <a:pt x="18900" y="7658"/>
                    <a:pt x="18885" y="7657"/>
                    <a:pt x="18869" y="7656"/>
                  </a:cubicBezTo>
                  <a:cubicBezTo>
                    <a:pt x="18895" y="7604"/>
                    <a:pt x="18895" y="7552"/>
                    <a:pt x="18886" y="7509"/>
                  </a:cubicBezTo>
                  <a:cubicBezTo>
                    <a:pt x="18886" y="7474"/>
                    <a:pt x="18869" y="7440"/>
                    <a:pt x="18852" y="7405"/>
                  </a:cubicBezTo>
                  <a:cubicBezTo>
                    <a:pt x="18817" y="7353"/>
                    <a:pt x="18731" y="7336"/>
                    <a:pt x="18705" y="7284"/>
                  </a:cubicBezTo>
                  <a:cubicBezTo>
                    <a:pt x="18679" y="7232"/>
                    <a:pt x="18705" y="7171"/>
                    <a:pt x="18713" y="7128"/>
                  </a:cubicBezTo>
                  <a:cubicBezTo>
                    <a:pt x="18713" y="7084"/>
                    <a:pt x="18705" y="7041"/>
                    <a:pt x="18696" y="7006"/>
                  </a:cubicBezTo>
                  <a:cubicBezTo>
                    <a:pt x="18661" y="6937"/>
                    <a:pt x="18592" y="6885"/>
                    <a:pt x="18514" y="6868"/>
                  </a:cubicBezTo>
                  <a:cubicBezTo>
                    <a:pt x="18488" y="6858"/>
                    <a:pt x="18462" y="6853"/>
                    <a:pt x="18436" y="6853"/>
                  </a:cubicBezTo>
                  <a:cubicBezTo>
                    <a:pt x="18394" y="6853"/>
                    <a:pt x="18353" y="6867"/>
                    <a:pt x="18315" y="6894"/>
                  </a:cubicBezTo>
                  <a:cubicBezTo>
                    <a:pt x="18219" y="6954"/>
                    <a:pt x="18254" y="7076"/>
                    <a:pt x="18254" y="7171"/>
                  </a:cubicBezTo>
                  <a:cubicBezTo>
                    <a:pt x="18263" y="7310"/>
                    <a:pt x="18228" y="7440"/>
                    <a:pt x="18159" y="7552"/>
                  </a:cubicBezTo>
                  <a:cubicBezTo>
                    <a:pt x="18089" y="7647"/>
                    <a:pt x="17985" y="7717"/>
                    <a:pt x="17925" y="7812"/>
                  </a:cubicBezTo>
                  <a:cubicBezTo>
                    <a:pt x="17864" y="7916"/>
                    <a:pt x="17864" y="8037"/>
                    <a:pt x="17812" y="8141"/>
                  </a:cubicBezTo>
                  <a:cubicBezTo>
                    <a:pt x="17760" y="8228"/>
                    <a:pt x="17674" y="8280"/>
                    <a:pt x="17578" y="8297"/>
                  </a:cubicBezTo>
                  <a:cubicBezTo>
                    <a:pt x="17557" y="8301"/>
                    <a:pt x="17535" y="8303"/>
                    <a:pt x="17514" y="8303"/>
                  </a:cubicBezTo>
                  <a:cubicBezTo>
                    <a:pt x="17483" y="8303"/>
                    <a:pt x="17453" y="8299"/>
                    <a:pt x="17422" y="8289"/>
                  </a:cubicBezTo>
                  <a:cubicBezTo>
                    <a:pt x="17405" y="8289"/>
                    <a:pt x="17318" y="8254"/>
                    <a:pt x="17318" y="8228"/>
                  </a:cubicBezTo>
                  <a:cubicBezTo>
                    <a:pt x="17318" y="8202"/>
                    <a:pt x="17405" y="8176"/>
                    <a:pt x="17422" y="8159"/>
                  </a:cubicBezTo>
                  <a:cubicBezTo>
                    <a:pt x="17457" y="8133"/>
                    <a:pt x="17483" y="8098"/>
                    <a:pt x="17500" y="8063"/>
                  </a:cubicBezTo>
                  <a:cubicBezTo>
                    <a:pt x="17544" y="7968"/>
                    <a:pt x="17544" y="7873"/>
                    <a:pt x="17622" y="7803"/>
                  </a:cubicBezTo>
                  <a:cubicBezTo>
                    <a:pt x="17708" y="7751"/>
                    <a:pt x="17778" y="7682"/>
                    <a:pt x="17847" y="7613"/>
                  </a:cubicBezTo>
                  <a:cubicBezTo>
                    <a:pt x="17890" y="7535"/>
                    <a:pt x="17907" y="7440"/>
                    <a:pt x="17890" y="7344"/>
                  </a:cubicBezTo>
                  <a:cubicBezTo>
                    <a:pt x="17873" y="7292"/>
                    <a:pt x="17907" y="7240"/>
                    <a:pt x="17959" y="7223"/>
                  </a:cubicBezTo>
                  <a:cubicBezTo>
                    <a:pt x="18003" y="7197"/>
                    <a:pt x="18037" y="7162"/>
                    <a:pt x="18055" y="7110"/>
                  </a:cubicBezTo>
                  <a:cubicBezTo>
                    <a:pt x="18081" y="7006"/>
                    <a:pt x="17968" y="6946"/>
                    <a:pt x="17925" y="6859"/>
                  </a:cubicBezTo>
                  <a:cubicBezTo>
                    <a:pt x="17899" y="6790"/>
                    <a:pt x="17890" y="6712"/>
                    <a:pt x="17899" y="6634"/>
                  </a:cubicBezTo>
                  <a:lnTo>
                    <a:pt x="17890" y="6365"/>
                  </a:lnTo>
                  <a:cubicBezTo>
                    <a:pt x="17873" y="6053"/>
                    <a:pt x="17812" y="5698"/>
                    <a:pt x="17933" y="5404"/>
                  </a:cubicBezTo>
                  <a:cubicBezTo>
                    <a:pt x="17942" y="5360"/>
                    <a:pt x="17907" y="5326"/>
                    <a:pt x="17873" y="5326"/>
                  </a:cubicBezTo>
                  <a:lnTo>
                    <a:pt x="17734" y="5308"/>
                  </a:lnTo>
                  <a:lnTo>
                    <a:pt x="17717" y="5308"/>
                  </a:lnTo>
                  <a:cubicBezTo>
                    <a:pt x="17691" y="5239"/>
                    <a:pt x="17630" y="5178"/>
                    <a:pt x="17561" y="5152"/>
                  </a:cubicBezTo>
                  <a:cubicBezTo>
                    <a:pt x="17648" y="5031"/>
                    <a:pt x="17726" y="4910"/>
                    <a:pt x="17795" y="4780"/>
                  </a:cubicBezTo>
                  <a:cubicBezTo>
                    <a:pt x="17856" y="4667"/>
                    <a:pt x="17968" y="4503"/>
                    <a:pt x="17951" y="4364"/>
                  </a:cubicBezTo>
                  <a:cubicBezTo>
                    <a:pt x="17942" y="4260"/>
                    <a:pt x="17864" y="4182"/>
                    <a:pt x="17769" y="4165"/>
                  </a:cubicBezTo>
                  <a:cubicBezTo>
                    <a:pt x="17717" y="4147"/>
                    <a:pt x="17665" y="4139"/>
                    <a:pt x="17604" y="4139"/>
                  </a:cubicBezTo>
                  <a:cubicBezTo>
                    <a:pt x="17570" y="4143"/>
                    <a:pt x="17537" y="4145"/>
                    <a:pt x="17505" y="4145"/>
                  </a:cubicBezTo>
                  <a:cubicBezTo>
                    <a:pt x="17472" y="4145"/>
                    <a:pt x="17440" y="4143"/>
                    <a:pt x="17405" y="4139"/>
                  </a:cubicBezTo>
                  <a:cubicBezTo>
                    <a:pt x="17332" y="4124"/>
                    <a:pt x="17289" y="4004"/>
                    <a:pt x="17215" y="4004"/>
                  </a:cubicBezTo>
                  <a:cubicBezTo>
                    <a:pt x="17202" y="4004"/>
                    <a:pt x="17187" y="4008"/>
                    <a:pt x="17171" y="4017"/>
                  </a:cubicBezTo>
                  <a:cubicBezTo>
                    <a:pt x="17128" y="4043"/>
                    <a:pt x="17110" y="4087"/>
                    <a:pt x="17110" y="4139"/>
                  </a:cubicBezTo>
                  <a:cubicBezTo>
                    <a:pt x="17102" y="4217"/>
                    <a:pt x="17093" y="4303"/>
                    <a:pt x="17084" y="4390"/>
                  </a:cubicBezTo>
                  <a:cubicBezTo>
                    <a:pt x="17015" y="4702"/>
                    <a:pt x="16877" y="4996"/>
                    <a:pt x="16669" y="5248"/>
                  </a:cubicBezTo>
                  <a:cubicBezTo>
                    <a:pt x="16565" y="5378"/>
                    <a:pt x="16625" y="5525"/>
                    <a:pt x="16634" y="5689"/>
                  </a:cubicBezTo>
                  <a:cubicBezTo>
                    <a:pt x="16634" y="5889"/>
                    <a:pt x="16599" y="6097"/>
                    <a:pt x="16521" y="6287"/>
                  </a:cubicBezTo>
                  <a:cubicBezTo>
                    <a:pt x="16513" y="6305"/>
                    <a:pt x="16521" y="6331"/>
                    <a:pt x="16539" y="6348"/>
                  </a:cubicBezTo>
                  <a:cubicBezTo>
                    <a:pt x="16669" y="6495"/>
                    <a:pt x="16825" y="6625"/>
                    <a:pt x="16998" y="6720"/>
                  </a:cubicBezTo>
                  <a:cubicBezTo>
                    <a:pt x="16946" y="6816"/>
                    <a:pt x="16885" y="6920"/>
                    <a:pt x="16842" y="7015"/>
                  </a:cubicBezTo>
                  <a:cubicBezTo>
                    <a:pt x="16833" y="7015"/>
                    <a:pt x="16833" y="7006"/>
                    <a:pt x="16825" y="7006"/>
                  </a:cubicBezTo>
                  <a:cubicBezTo>
                    <a:pt x="16790" y="6989"/>
                    <a:pt x="16755" y="6963"/>
                    <a:pt x="16729" y="6946"/>
                  </a:cubicBezTo>
                  <a:cubicBezTo>
                    <a:pt x="16660" y="6894"/>
                    <a:pt x="16591" y="6842"/>
                    <a:pt x="16530" y="6781"/>
                  </a:cubicBezTo>
                  <a:cubicBezTo>
                    <a:pt x="16435" y="6686"/>
                    <a:pt x="16357" y="6539"/>
                    <a:pt x="16218" y="6504"/>
                  </a:cubicBezTo>
                  <a:cubicBezTo>
                    <a:pt x="16140" y="6495"/>
                    <a:pt x="16080" y="6521"/>
                    <a:pt x="16045" y="6435"/>
                  </a:cubicBezTo>
                  <a:cubicBezTo>
                    <a:pt x="16028" y="6383"/>
                    <a:pt x="16010" y="6339"/>
                    <a:pt x="15993" y="6287"/>
                  </a:cubicBezTo>
                  <a:cubicBezTo>
                    <a:pt x="15941" y="6206"/>
                    <a:pt x="15857" y="6162"/>
                    <a:pt x="15764" y="6162"/>
                  </a:cubicBezTo>
                  <a:cubicBezTo>
                    <a:pt x="15748" y="6162"/>
                    <a:pt x="15732" y="6163"/>
                    <a:pt x="15716" y="6166"/>
                  </a:cubicBezTo>
                  <a:cubicBezTo>
                    <a:pt x="15696" y="6168"/>
                    <a:pt x="15676" y="6169"/>
                    <a:pt x="15656" y="6169"/>
                  </a:cubicBezTo>
                  <a:cubicBezTo>
                    <a:pt x="15519" y="6169"/>
                    <a:pt x="15380" y="6117"/>
                    <a:pt x="15274" y="6019"/>
                  </a:cubicBezTo>
                  <a:cubicBezTo>
                    <a:pt x="15218" y="5969"/>
                    <a:pt x="15150" y="5903"/>
                    <a:pt x="15066" y="5903"/>
                  </a:cubicBezTo>
                  <a:cubicBezTo>
                    <a:pt x="15047" y="5903"/>
                    <a:pt x="15026" y="5907"/>
                    <a:pt x="15005" y="5915"/>
                  </a:cubicBezTo>
                  <a:cubicBezTo>
                    <a:pt x="14919" y="5949"/>
                    <a:pt x="14893" y="6071"/>
                    <a:pt x="14971" y="6140"/>
                  </a:cubicBezTo>
                  <a:cubicBezTo>
                    <a:pt x="15083" y="6261"/>
                    <a:pt x="15196" y="6374"/>
                    <a:pt x="15308" y="6487"/>
                  </a:cubicBezTo>
                  <a:cubicBezTo>
                    <a:pt x="15205" y="6573"/>
                    <a:pt x="15144" y="6694"/>
                    <a:pt x="15135" y="6824"/>
                  </a:cubicBezTo>
                  <a:cubicBezTo>
                    <a:pt x="15135" y="6868"/>
                    <a:pt x="15135" y="6954"/>
                    <a:pt x="15101" y="6989"/>
                  </a:cubicBezTo>
                  <a:cubicBezTo>
                    <a:pt x="15081" y="7004"/>
                    <a:pt x="15067" y="7010"/>
                    <a:pt x="15056" y="7010"/>
                  </a:cubicBezTo>
                  <a:cubicBezTo>
                    <a:pt x="15022" y="7010"/>
                    <a:pt x="15020" y="6952"/>
                    <a:pt x="15014" y="6920"/>
                  </a:cubicBezTo>
                  <a:cubicBezTo>
                    <a:pt x="15005" y="6859"/>
                    <a:pt x="14971" y="6807"/>
                    <a:pt x="14919" y="6781"/>
                  </a:cubicBezTo>
                  <a:cubicBezTo>
                    <a:pt x="14908" y="6773"/>
                    <a:pt x="14896" y="6769"/>
                    <a:pt x="14884" y="6769"/>
                  </a:cubicBezTo>
                  <a:cubicBezTo>
                    <a:pt x="14860" y="6769"/>
                    <a:pt x="14838" y="6786"/>
                    <a:pt x="14832" y="6816"/>
                  </a:cubicBezTo>
                  <a:cubicBezTo>
                    <a:pt x="14818" y="6859"/>
                    <a:pt x="14777" y="6872"/>
                    <a:pt x="14730" y="6872"/>
                  </a:cubicBezTo>
                  <a:cubicBezTo>
                    <a:pt x="14665" y="6872"/>
                    <a:pt x="14586" y="6847"/>
                    <a:pt x="14546" y="6842"/>
                  </a:cubicBezTo>
                  <a:cubicBezTo>
                    <a:pt x="14503" y="6842"/>
                    <a:pt x="14451" y="6850"/>
                    <a:pt x="14416" y="6868"/>
                  </a:cubicBezTo>
                  <a:cubicBezTo>
                    <a:pt x="14373" y="6885"/>
                    <a:pt x="14356" y="6920"/>
                    <a:pt x="14321" y="6937"/>
                  </a:cubicBezTo>
                  <a:cubicBezTo>
                    <a:pt x="14311" y="6944"/>
                    <a:pt x="14301" y="6947"/>
                    <a:pt x="14289" y="6947"/>
                  </a:cubicBezTo>
                  <a:cubicBezTo>
                    <a:pt x="14258" y="6947"/>
                    <a:pt x="14220" y="6928"/>
                    <a:pt x="14182" y="6928"/>
                  </a:cubicBezTo>
                  <a:cubicBezTo>
                    <a:pt x="14173" y="6926"/>
                    <a:pt x="14164" y="6925"/>
                    <a:pt x="14154" y="6925"/>
                  </a:cubicBezTo>
                  <a:cubicBezTo>
                    <a:pt x="14129" y="6925"/>
                    <a:pt x="14104" y="6933"/>
                    <a:pt x="14078" y="6946"/>
                  </a:cubicBezTo>
                  <a:cubicBezTo>
                    <a:pt x="14026" y="6972"/>
                    <a:pt x="13922" y="7093"/>
                    <a:pt x="13844" y="7110"/>
                  </a:cubicBezTo>
                  <a:cubicBezTo>
                    <a:pt x="13922" y="6989"/>
                    <a:pt x="13957" y="6842"/>
                    <a:pt x="13948" y="6694"/>
                  </a:cubicBezTo>
                  <a:cubicBezTo>
                    <a:pt x="13948" y="6660"/>
                    <a:pt x="13916" y="6637"/>
                    <a:pt x="13881" y="6637"/>
                  </a:cubicBezTo>
                  <a:cubicBezTo>
                    <a:pt x="13872" y="6637"/>
                    <a:pt x="13862" y="6639"/>
                    <a:pt x="13853" y="6642"/>
                  </a:cubicBezTo>
                  <a:cubicBezTo>
                    <a:pt x="13628" y="6755"/>
                    <a:pt x="13437" y="6928"/>
                    <a:pt x="13299" y="7145"/>
                  </a:cubicBezTo>
                  <a:cubicBezTo>
                    <a:pt x="13186" y="7162"/>
                    <a:pt x="13082" y="7206"/>
                    <a:pt x="12995" y="7275"/>
                  </a:cubicBezTo>
                  <a:cubicBezTo>
                    <a:pt x="12943" y="7310"/>
                    <a:pt x="12891" y="7344"/>
                    <a:pt x="12839" y="7379"/>
                  </a:cubicBezTo>
                  <a:cubicBezTo>
                    <a:pt x="12770" y="7414"/>
                    <a:pt x="12692" y="7431"/>
                    <a:pt x="12623" y="7440"/>
                  </a:cubicBezTo>
                  <a:cubicBezTo>
                    <a:pt x="12467" y="7474"/>
                    <a:pt x="12458" y="7578"/>
                    <a:pt x="12424" y="7717"/>
                  </a:cubicBezTo>
                  <a:cubicBezTo>
                    <a:pt x="12411" y="7754"/>
                    <a:pt x="12394" y="7786"/>
                    <a:pt x="12361" y="7786"/>
                  </a:cubicBezTo>
                  <a:cubicBezTo>
                    <a:pt x="12347" y="7786"/>
                    <a:pt x="12331" y="7781"/>
                    <a:pt x="12311" y="7769"/>
                  </a:cubicBezTo>
                  <a:cubicBezTo>
                    <a:pt x="12285" y="7743"/>
                    <a:pt x="12250" y="7717"/>
                    <a:pt x="12224" y="7682"/>
                  </a:cubicBezTo>
                  <a:cubicBezTo>
                    <a:pt x="12207" y="7656"/>
                    <a:pt x="12155" y="7621"/>
                    <a:pt x="12155" y="7587"/>
                  </a:cubicBezTo>
                  <a:cubicBezTo>
                    <a:pt x="12155" y="7552"/>
                    <a:pt x="12190" y="7543"/>
                    <a:pt x="12216" y="7517"/>
                  </a:cubicBezTo>
                  <a:cubicBezTo>
                    <a:pt x="12294" y="7422"/>
                    <a:pt x="12302" y="7292"/>
                    <a:pt x="12250" y="7180"/>
                  </a:cubicBezTo>
                  <a:cubicBezTo>
                    <a:pt x="12233" y="7136"/>
                    <a:pt x="12190" y="7102"/>
                    <a:pt x="12146" y="7093"/>
                  </a:cubicBezTo>
                  <a:cubicBezTo>
                    <a:pt x="12112" y="7093"/>
                    <a:pt x="12077" y="7102"/>
                    <a:pt x="12042" y="7102"/>
                  </a:cubicBezTo>
                  <a:cubicBezTo>
                    <a:pt x="11990" y="7093"/>
                    <a:pt x="11938" y="7067"/>
                    <a:pt x="11904" y="7015"/>
                  </a:cubicBezTo>
                  <a:cubicBezTo>
                    <a:pt x="11865" y="6971"/>
                    <a:pt x="11803" y="6927"/>
                    <a:pt x="11742" y="6927"/>
                  </a:cubicBezTo>
                  <a:cubicBezTo>
                    <a:pt x="11707" y="6927"/>
                    <a:pt x="11673" y="6942"/>
                    <a:pt x="11644" y="6980"/>
                  </a:cubicBezTo>
                  <a:cubicBezTo>
                    <a:pt x="11618" y="7024"/>
                    <a:pt x="11618" y="7076"/>
                    <a:pt x="11635" y="7128"/>
                  </a:cubicBezTo>
                  <a:cubicBezTo>
                    <a:pt x="11653" y="7223"/>
                    <a:pt x="11661" y="7327"/>
                    <a:pt x="11670" y="7431"/>
                  </a:cubicBezTo>
                  <a:cubicBezTo>
                    <a:pt x="11670" y="7543"/>
                    <a:pt x="11661" y="7647"/>
                    <a:pt x="11661" y="7760"/>
                  </a:cubicBezTo>
                  <a:cubicBezTo>
                    <a:pt x="11653" y="7821"/>
                    <a:pt x="11696" y="7881"/>
                    <a:pt x="11756" y="7907"/>
                  </a:cubicBezTo>
                  <a:cubicBezTo>
                    <a:pt x="11834" y="7959"/>
                    <a:pt x="11782" y="8081"/>
                    <a:pt x="11756" y="8159"/>
                  </a:cubicBezTo>
                  <a:cubicBezTo>
                    <a:pt x="11731" y="8219"/>
                    <a:pt x="11705" y="8280"/>
                    <a:pt x="11670" y="8340"/>
                  </a:cubicBezTo>
                  <a:cubicBezTo>
                    <a:pt x="11644" y="8323"/>
                    <a:pt x="11618" y="8315"/>
                    <a:pt x="11592" y="8315"/>
                  </a:cubicBezTo>
                  <a:cubicBezTo>
                    <a:pt x="11582" y="8312"/>
                    <a:pt x="11572" y="8311"/>
                    <a:pt x="11561" y="8311"/>
                  </a:cubicBezTo>
                  <a:cubicBezTo>
                    <a:pt x="11537" y="8311"/>
                    <a:pt x="11512" y="8317"/>
                    <a:pt x="11488" y="8323"/>
                  </a:cubicBezTo>
                  <a:cubicBezTo>
                    <a:pt x="11480" y="8225"/>
                    <a:pt x="11394" y="8154"/>
                    <a:pt x="11304" y="8154"/>
                  </a:cubicBezTo>
                  <a:cubicBezTo>
                    <a:pt x="11290" y="8154"/>
                    <a:pt x="11276" y="8155"/>
                    <a:pt x="11263" y="8159"/>
                  </a:cubicBezTo>
                  <a:cubicBezTo>
                    <a:pt x="11167" y="8185"/>
                    <a:pt x="11150" y="8263"/>
                    <a:pt x="11098" y="8323"/>
                  </a:cubicBezTo>
                  <a:cubicBezTo>
                    <a:pt x="11020" y="8410"/>
                    <a:pt x="10916" y="8470"/>
                    <a:pt x="10804" y="8505"/>
                  </a:cubicBezTo>
                  <a:cubicBezTo>
                    <a:pt x="10778" y="8505"/>
                    <a:pt x="10760" y="8531"/>
                    <a:pt x="10760" y="8557"/>
                  </a:cubicBezTo>
                  <a:cubicBezTo>
                    <a:pt x="10769" y="8678"/>
                    <a:pt x="10812" y="8791"/>
                    <a:pt x="10881" y="8886"/>
                  </a:cubicBezTo>
                  <a:cubicBezTo>
                    <a:pt x="10812" y="8956"/>
                    <a:pt x="10734" y="9034"/>
                    <a:pt x="10726" y="9120"/>
                  </a:cubicBezTo>
                  <a:cubicBezTo>
                    <a:pt x="10726" y="9120"/>
                    <a:pt x="10726" y="9129"/>
                    <a:pt x="10726" y="9129"/>
                  </a:cubicBezTo>
                  <a:cubicBezTo>
                    <a:pt x="10682" y="9120"/>
                    <a:pt x="10639" y="9120"/>
                    <a:pt x="10587" y="9120"/>
                  </a:cubicBezTo>
                  <a:cubicBezTo>
                    <a:pt x="10526" y="9120"/>
                    <a:pt x="10466" y="9112"/>
                    <a:pt x="10414" y="9077"/>
                  </a:cubicBezTo>
                  <a:cubicBezTo>
                    <a:pt x="10362" y="9025"/>
                    <a:pt x="10336" y="8964"/>
                    <a:pt x="10275" y="8921"/>
                  </a:cubicBezTo>
                  <a:cubicBezTo>
                    <a:pt x="10233" y="8900"/>
                    <a:pt x="10165" y="8866"/>
                    <a:pt x="10103" y="8866"/>
                  </a:cubicBezTo>
                  <a:cubicBezTo>
                    <a:pt x="10063" y="8866"/>
                    <a:pt x="10025" y="8880"/>
                    <a:pt x="9998" y="8921"/>
                  </a:cubicBezTo>
                  <a:cubicBezTo>
                    <a:pt x="9929" y="9016"/>
                    <a:pt x="10032" y="9068"/>
                    <a:pt x="10084" y="9138"/>
                  </a:cubicBezTo>
                  <a:cubicBezTo>
                    <a:pt x="10154" y="9215"/>
                    <a:pt x="10084" y="9345"/>
                    <a:pt x="10180" y="9423"/>
                  </a:cubicBezTo>
                  <a:cubicBezTo>
                    <a:pt x="10206" y="9458"/>
                    <a:pt x="10344" y="9510"/>
                    <a:pt x="10223" y="9527"/>
                  </a:cubicBezTo>
                  <a:cubicBezTo>
                    <a:pt x="10219" y="9528"/>
                    <a:pt x="10214" y="9528"/>
                    <a:pt x="10210" y="9528"/>
                  </a:cubicBezTo>
                  <a:cubicBezTo>
                    <a:pt x="10139" y="9528"/>
                    <a:pt x="10090" y="9464"/>
                    <a:pt x="10041" y="9423"/>
                  </a:cubicBezTo>
                  <a:cubicBezTo>
                    <a:pt x="10006" y="9371"/>
                    <a:pt x="9963" y="9337"/>
                    <a:pt x="9911" y="9311"/>
                  </a:cubicBezTo>
                  <a:cubicBezTo>
                    <a:pt x="9905" y="9309"/>
                    <a:pt x="9897" y="9309"/>
                    <a:pt x="9890" y="9309"/>
                  </a:cubicBezTo>
                  <a:cubicBezTo>
                    <a:pt x="9859" y="9309"/>
                    <a:pt x="9821" y="9317"/>
                    <a:pt x="9790" y="9317"/>
                  </a:cubicBezTo>
                  <a:cubicBezTo>
                    <a:pt x="9776" y="9317"/>
                    <a:pt x="9764" y="9315"/>
                    <a:pt x="9755" y="9311"/>
                  </a:cubicBezTo>
                  <a:cubicBezTo>
                    <a:pt x="9695" y="9276"/>
                    <a:pt x="9773" y="9164"/>
                    <a:pt x="9773" y="9112"/>
                  </a:cubicBezTo>
                  <a:cubicBezTo>
                    <a:pt x="9781" y="9060"/>
                    <a:pt x="9764" y="9016"/>
                    <a:pt x="9729" y="8982"/>
                  </a:cubicBezTo>
                  <a:lnTo>
                    <a:pt x="9721" y="8982"/>
                  </a:lnTo>
                  <a:cubicBezTo>
                    <a:pt x="9721" y="8973"/>
                    <a:pt x="9721" y="8973"/>
                    <a:pt x="9721" y="8964"/>
                  </a:cubicBezTo>
                  <a:cubicBezTo>
                    <a:pt x="9712" y="8886"/>
                    <a:pt x="9695" y="8817"/>
                    <a:pt x="9651" y="8756"/>
                  </a:cubicBezTo>
                  <a:cubicBezTo>
                    <a:pt x="9695" y="8713"/>
                    <a:pt x="9712" y="8652"/>
                    <a:pt x="9703" y="8592"/>
                  </a:cubicBezTo>
                  <a:cubicBezTo>
                    <a:pt x="9695" y="8540"/>
                    <a:pt x="9669" y="8496"/>
                    <a:pt x="9625" y="8470"/>
                  </a:cubicBezTo>
                  <a:cubicBezTo>
                    <a:pt x="9608" y="8462"/>
                    <a:pt x="9582" y="8462"/>
                    <a:pt x="9565" y="8453"/>
                  </a:cubicBezTo>
                  <a:cubicBezTo>
                    <a:pt x="9504" y="8418"/>
                    <a:pt x="9521" y="8384"/>
                    <a:pt x="9521" y="8332"/>
                  </a:cubicBezTo>
                  <a:cubicBezTo>
                    <a:pt x="9504" y="8089"/>
                    <a:pt x="9244" y="8124"/>
                    <a:pt x="9123" y="7994"/>
                  </a:cubicBezTo>
                  <a:cubicBezTo>
                    <a:pt x="9131" y="7991"/>
                    <a:pt x="9140" y="7989"/>
                    <a:pt x="9150" y="7989"/>
                  </a:cubicBezTo>
                  <a:cubicBezTo>
                    <a:pt x="9217" y="7989"/>
                    <a:pt x="9328" y="8058"/>
                    <a:pt x="9365" y="8081"/>
                  </a:cubicBezTo>
                  <a:cubicBezTo>
                    <a:pt x="9469" y="8133"/>
                    <a:pt x="9565" y="8185"/>
                    <a:pt x="9669" y="8228"/>
                  </a:cubicBezTo>
                  <a:cubicBezTo>
                    <a:pt x="9851" y="8315"/>
                    <a:pt x="10050" y="8366"/>
                    <a:pt x="10258" y="8384"/>
                  </a:cubicBezTo>
                  <a:cubicBezTo>
                    <a:pt x="10285" y="8386"/>
                    <a:pt x="10313" y="8387"/>
                    <a:pt x="10340" y="8387"/>
                  </a:cubicBezTo>
                  <a:cubicBezTo>
                    <a:pt x="10645" y="8387"/>
                    <a:pt x="10956" y="8255"/>
                    <a:pt x="11107" y="7977"/>
                  </a:cubicBezTo>
                  <a:cubicBezTo>
                    <a:pt x="11115" y="7951"/>
                    <a:pt x="11115" y="7925"/>
                    <a:pt x="11098" y="7907"/>
                  </a:cubicBezTo>
                  <a:lnTo>
                    <a:pt x="11055" y="7864"/>
                  </a:lnTo>
                  <a:cubicBezTo>
                    <a:pt x="11150" y="7777"/>
                    <a:pt x="11124" y="7613"/>
                    <a:pt x="11011" y="7561"/>
                  </a:cubicBezTo>
                  <a:cubicBezTo>
                    <a:pt x="11011" y="7526"/>
                    <a:pt x="11011" y="7491"/>
                    <a:pt x="11003" y="7465"/>
                  </a:cubicBezTo>
                  <a:cubicBezTo>
                    <a:pt x="10968" y="7370"/>
                    <a:pt x="10873" y="7344"/>
                    <a:pt x="10786" y="7318"/>
                  </a:cubicBezTo>
                  <a:cubicBezTo>
                    <a:pt x="10596" y="7249"/>
                    <a:pt x="10492" y="7076"/>
                    <a:pt x="10379" y="6928"/>
                  </a:cubicBezTo>
                  <a:cubicBezTo>
                    <a:pt x="10292" y="6781"/>
                    <a:pt x="10154" y="6660"/>
                    <a:pt x="9989" y="6599"/>
                  </a:cubicBezTo>
                  <a:cubicBezTo>
                    <a:pt x="9923" y="6581"/>
                    <a:pt x="9856" y="6575"/>
                    <a:pt x="9790" y="6575"/>
                  </a:cubicBezTo>
                  <a:cubicBezTo>
                    <a:pt x="9692" y="6575"/>
                    <a:pt x="9594" y="6587"/>
                    <a:pt x="9496" y="6587"/>
                  </a:cubicBezTo>
                  <a:cubicBezTo>
                    <a:pt x="9444" y="6587"/>
                    <a:pt x="9392" y="6584"/>
                    <a:pt x="9339" y="6573"/>
                  </a:cubicBezTo>
                  <a:cubicBezTo>
                    <a:pt x="9365" y="6495"/>
                    <a:pt x="9357" y="6409"/>
                    <a:pt x="9322" y="6331"/>
                  </a:cubicBezTo>
                  <a:cubicBezTo>
                    <a:pt x="9312" y="6311"/>
                    <a:pt x="9294" y="6300"/>
                    <a:pt x="9274" y="6300"/>
                  </a:cubicBezTo>
                  <a:cubicBezTo>
                    <a:pt x="9259" y="6300"/>
                    <a:pt x="9242" y="6307"/>
                    <a:pt x="9227" y="6322"/>
                  </a:cubicBezTo>
                  <a:cubicBezTo>
                    <a:pt x="9224" y="6325"/>
                    <a:pt x="9222" y="6326"/>
                    <a:pt x="9219" y="6326"/>
                  </a:cubicBezTo>
                  <a:cubicBezTo>
                    <a:pt x="9197" y="6326"/>
                    <a:pt x="9183" y="6234"/>
                    <a:pt x="9175" y="6227"/>
                  </a:cubicBezTo>
                  <a:cubicBezTo>
                    <a:pt x="9166" y="6209"/>
                    <a:pt x="9157" y="6201"/>
                    <a:pt x="9149" y="6183"/>
                  </a:cubicBezTo>
                  <a:cubicBezTo>
                    <a:pt x="9123" y="6171"/>
                    <a:pt x="9093" y="6163"/>
                    <a:pt x="9066" y="6163"/>
                  </a:cubicBezTo>
                  <a:cubicBezTo>
                    <a:pt x="9055" y="6163"/>
                    <a:pt x="9045" y="6164"/>
                    <a:pt x="9036" y="6166"/>
                  </a:cubicBezTo>
                  <a:cubicBezTo>
                    <a:pt x="8984" y="6183"/>
                    <a:pt x="8941" y="6201"/>
                    <a:pt x="8898" y="6235"/>
                  </a:cubicBezTo>
                  <a:cubicBezTo>
                    <a:pt x="8859" y="6257"/>
                    <a:pt x="8817" y="6268"/>
                    <a:pt x="8777" y="6268"/>
                  </a:cubicBezTo>
                  <a:cubicBezTo>
                    <a:pt x="8737" y="6268"/>
                    <a:pt x="8698" y="6257"/>
                    <a:pt x="8664" y="6235"/>
                  </a:cubicBezTo>
                  <a:cubicBezTo>
                    <a:pt x="8664" y="6227"/>
                    <a:pt x="8655" y="6218"/>
                    <a:pt x="8646" y="6209"/>
                  </a:cubicBezTo>
                  <a:lnTo>
                    <a:pt x="8456" y="6062"/>
                  </a:lnTo>
                  <a:cubicBezTo>
                    <a:pt x="8542" y="6045"/>
                    <a:pt x="8629" y="6027"/>
                    <a:pt x="8716" y="5993"/>
                  </a:cubicBezTo>
                  <a:cubicBezTo>
                    <a:pt x="8776" y="5967"/>
                    <a:pt x="8811" y="5897"/>
                    <a:pt x="8776" y="5837"/>
                  </a:cubicBezTo>
                  <a:cubicBezTo>
                    <a:pt x="8733" y="5759"/>
                    <a:pt x="8620" y="5759"/>
                    <a:pt x="8551" y="5715"/>
                  </a:cubicBezTo>
                  <a:cubicBezTo>
                    <a:pt x="8447" y="5655"/>
                    <a:pt x="8430" y="5534"/>
                    <a:pt x="8334" y="5464"/>
                  </a:cubicBezTo>
                  <a:cubicBezTo>
                    <a:pt x="8283" y="5434"/>
                    <a:pt x="8228" y="5421"/>
                    <a:pt x="8172" y="5421"/>
                  </a:cubicBezTo>
                  <a:cubicBezTo>
                    <a:pt x="8039" y="5421"/>
                    <a:pt x="7901" y="5492"/>
                    <a:pt x="7797" y="5560"/>
                  </a:cubicBezTo>
                  <a:cubicBezTo>
                    <a:pt x="7728" y="5612"/>
                    <a:pt x="7659" y="5672"/>
                    <a:pt x="7667" y="5759"/>
                  </a:cubicBezTo>
                  <a:cubicBezTo>
                    <a:pt x="7676" y="5828"/>
                    <a:pt x="7702" y="5863"/>
                    <a:pt x="7633" y="5897"/>
                  </a:cubicBezTo>
                  <a:cubicBezTo>
                    <a:pt x="7615" y="5906"/>
                    <a:pt x="7589" y="5915"/>
                    <a:pt x="7563" y="5923"/>
                  </a:cubicBezTo>
                  <a:cubicBezTo>
                    <a:pt x="7581" y="5854"/>
                    <a:pt x="7572" y="5776"/>
                    <a:pt x="7546" y="5707"/>
                  </a:cubicBezTo>
                  <a:cubicBezTo>
                    <a:pt x="7541" y="5679"/>
                    <a:pt x="7514" y="5662"/>
                    <a:pt x="7489" y="5662"/>
                  </a:cubicBezTo>
                  <a:cubicBezTo>
                    <a:pt x="7475" y="5662"/>
                    <a:pt x="7460" y="5668"/>
                    <a:pt x="7451" y="5681"/>
                  </a:cubicBezTo>
                  <a:cubicBezTo>
                    <a:pt x="7321" y="5819"/>
                    <a:pt x="7156" y="5906"/>
                    <a:pt x="6974" y="5941"/>
                  </a:cubicBezTo>
                  <a:cubicBezTo>
                    <a:pt x="6844" y="5958"/>
                    <a:pt x="6714" y="5984"/>
                    <a:pt x="6628" y="6097"/>
                  </a:cubicBezTo>
                  <a:cubicBezTo>
                    <a:pt x="6610" y="6131"/>
                    <a:pt x="6619" y="6166"/>
                    <a:pt x="6654" y="6183"/>
                  </a:cubicBezTo>
                  <a:lnTo>
                    <a:pt x="6524" y="6209"/>
                  </a:lnTo>
                  <a:cubicBezTo>
                    <a:pt x="6516" y="6208"/>
                    <a:pt x="6508" y="6208"/>
                    <a:pt x="6500" y="6208"/>
                  </a:cubicBezTo>
                  <a:cubicBezTo>
                    <a:pt x="6430" y="6208"/>
                    <a:pt x="6362" y="6241"/>
                    <a:pt x="6307" y="6287"/>
                  </a:cubicBezTo>
                  <a:cubicBezTo>
                    <a:pt x="6264" y="6348"/>
                    <a:pt x="6264" y="6417"/>
                    <a:pt x="6221" y="6478"/>
                  </a:cubicBezTo>
                  <a:cubicBezTo>
                    <a:pt x="6160" y="6521"/>
                    <a:pt x="6099" y="6573"/>
                    <a:pt x="6039" y="6608"/>
                  </a:cubicBezTo>
                  <a:cubicBezTo>
                    <a:pt x="5987" y="6634"/>
                    <a:pt x="5935" y="6677"/>
                    <a:pt x="5900" y="6720"/>
                  </a:cubicBezTo>
                  <a:cubicBezTo>
                    <a:pt x="5857" y="6798"/>
                    <a:pt x="5822" y="6885"/>
                    <a:pt x="5796" y="6963"/>
                  </a:cubicBezTo>
                  <a:cubicBezTo>
                    <a:pt x="5709" y="7110"/>
                    <a:pt x="5545" y="7206"/>
                    <a:pt x="5432" y="7336"/>
                  </a:cubicBezTo>
                  <a:cubicBezTo>
                    <a:pt x="5216" y="7587"/>
                    <a:pt x="5094" y="7899"/>
                    <a:pt x="4973" y="8202"/>
                  </a:cubicBezTo>
                  <a:cubicBezTo>
                    <a:pt x="4912" y="8366"/>
                    <a:pt x="4843" y="8522"/>
                    <a:pt x="4765" y="8670"/>
                  </a:cubicBezTo>
                  <a:cubicBezTo>
                    <a:pt x="4661" y="8843"/>
                    <a:pt x="4549" y="8999"/>
                    <a:pt x="4419" y="9146"/>
                  </a:cubicBezTo>
                  <a:cubicBezTo>
                    <a:pt x="4280" y="9293"/>
                    <a:pt x="4159" y="9449"/>
                    <a:pt x="4046" y="9614"/>
                  </a:cubicBezTo>
                  <a:cubicBezTo>
                    <a:pt x="3946" y="9753"/>
                    <a:pt x="3846" y="10035"/>
                    <a:pt x="3654" y="10035"/>
                  </a:cubicBezTo>
                  <a:cubicBezTo>
                    <a:pt x="3630" y="10035"/>
                    <a:pt x="3605" y="10031"/>
                    <a:pt x="3578" y="10021"/>
                  </a:cubicBezTo>
                  <a:cubicBezTo>
                    <a:pt x="3573" y="10020"/>
                    <a:pt x="3568" y="10019"/>
                    <a:pt x="3563" y="10019"/>
                  </a:cubicBezTo>
                  <a:cubicBezTo>
                    <a:pt x="3540" y="10019"/>
                    <a:pt x="3516" y="10033"/>
                    <a:pt x="3509" y="10047"/>
                  </a:cubicBezTo>
                  <a:cubicBezTo>
                    <a:pt x="3474" y="10090"/>
                    <a:pt x="3474" y="10142"/>
                    <a:pt x="3492" y="10194"/>
                  </a:cubicBezTo>
                  <a:cubicBezTo>
                    <a:pt x="3396" y="10220"/>
                    <a:pt x="3327" y="10290"/>
                    <a:pt x="3292" y="10376"/>
                  </a:cubicBezTo>
                  <a:cubicBezTo>
                    <a:pt x="3284" y="10402"/>
                    <a:pt x="3284" y="10428"/>
                    <a:pt x="3292" y="10454"/>
                  </a:cubicBezTo>
                  <a:cubicBezTo>
                    <a:pt x="3292" y="10489"/>
                    <a:pt x="3301" y="10515"/>
                    <a:pt x="3310" y="10550"/>
                  </a:cubicBezTo>
                  <a:cubicBezTo>
                    <a:pt x="3301" y="10576"/>
                    <a:pt x="3292" y="10602"/>
                    <a:pt x="3275" y="10619"/>
                  </a:cubicBezTo>
                  <a:cubicBezTo>
                    <a:pt x="3240" y="10697"/>
                    <a:pt x="3214" y="10766"/>
                    <a:pt x="3197" y="10853"/>
                  </a:cubicBezTo>
                  <a:cubicBezTo>
                    <a:pt x="3162" y="11009"/>
                    <a:pt x="3171" y="11173"/>
                    <a:pt x="3223" y="11329"/>
                  </a:cubicBezTo>
                  <a:cubicBezTo>
                    <a:pt x="3275" y="11451"/>
                    <a:pt x="3440" y="11676"/>
                    <a:pt x="3327" y="11797"/>
                  </a:cubicBezTo>
                  <a:cubicBezTo>
                    <a:pt x="3275" y="11841"/>
                    <a:pt x="3310" y="11910"/>
                    <a:pt x="3370" y="11910"/>
                  </a:cubicBezTo>
                  <a:cubicBezTo>
                    <a:pt x="3388" y="11910"/>
                    <a:pt x="3396" y="11962"/>
                    <a:pt x="3379" y="11962"/>
                  </a:cubicBezTo>
                  <a:cubicBezTo>
                    <a:pt x="3318" y="11988"/>
                    <a:pt x="3318" y="12066"/>
                    <a:pt x="3379" y="12083"/>
                  </a:cubicBezTo>
                  <a:cubicBezTo>
                    <a:pt x="3494" y="12123"/>
                    <a:pt x="3621" y="12163"/>
                    <a:pt x="3744" y="12163"/>
                  </a:cubicBezTo>
                  <a:cubicBezTo>
                    <a:pt x="3834" y="12163"/>
                    <a:pt x="3922" y="12142"/>
                    <a:pt x="4003" y="12083"/>
                  </a:cubicBezTo>
                  <a:cubicBezTo>
                    <a:pt x="4081" y="12022"/>
                    <a:pt x="4150" y="11944"/>
                    <a:pt x="4219" y="11866"/>
                  </a:cubicBezTo>
                  <a:lnTo>
                    <a:pt x="4393" y="11659"/>
                  </a:lnTo>
                  <a:cubicBezTo>
                    <a:pt x="4410" y="11728"/>
                    <a:pt x="4445" y="11797"/>
                    <a:pt x="4497" y="11849"/>
                  </a:cubicBezTo>
                  <a:cubicBezTo>
                    <a:pt x="4540" y="11901"/>
                    <a:pt x="4609" y="11936"/>
                    <a:pt x="4644" y="11996"/>
                  </a:cubicBezTo>
                  <a:cubicBezTo>
                    <a:pt x="4679" y="12083"/>
                    <a:pt x="4713" y="12170"/>
                    <a:pt x="4730" y="12265"/>
                  </a:cubicBezTo>
                  <a:cubicBezTo>
                    <a:pt x="4782" y="12430"/>
                    <a:pt x="4843" y="12603"/>
                    <a:pt x="4895" y="12767"/>
                  </a:cubicBezTo>
                  <a:cubicBezTo>
                    <a:pt x="4930" y="12889"/>
                    <a:pt x="4956" y="13045"/>
                    <a:pt x="5051" y="13131"/>
                  </a:cubicBezTo>
                  <a:cubicBezTo>
                    <a:pt x="5090" y="13166"/>
                    <a:pt x="5138" y="13183"/>
                    <a:pt x="5185" y="13183"/>
                  </a:cubicBezTo>
                  <a:cubicBezTo>
                    <a:pt x="5233" y="13183"/>
                    <a:pt x="5281" y="13166"/>
                    <a:pt x="5320" y="13131"/>
                  </a:cubicBezTo>
                  <a:cubicBezTo>
                    <a:pt x="5363" y="13088"/>
                    <a:pt x="5406" y="13036"/>
                    <a:pt x="5432" y="12984"/>
                  </a:cubicBezTo>
                  <a:cubicBezTo>
                    <a:pt x="5476" y="12915"/>
                    <a:pt x="5545" y="12854"/>
                    <a:pt x="5631" y="12828"/>
                  </a:cubicBezTo>
                  <a:cubicBezTo>
                    <a:pt x="5891" y="12698"/>
                    <a:pt x="5770" y="12412"/>
                    <a:pt x="5718" y="12196"/>
                  </a:cubicBezTo>
                  <a:cubicBezTo>
                    <a:pt x="5675" y="12100"/>
                    <a:pt x="5692" y="11996"/>
                    <a:pt x="5753" y="11918"/>
                  </a:cubicBezTo>
                  <a:cubicBezTo>
                    <a:pt x="5805" y="11866"/>
                    <a:pt x="5874" y="11832"/>
                    <a:pt x="5926" y="11789"/>
                  </a:cubicBezTo>
                  <a:cubicBezTo>
                    <a:pt x="6004" y="11728"/>
                    <a:pt x="6047" y="11633"/>
                    <a:pt x="6030" y="11537"/>
                  </a:cubicBezTo>
                  <a:cubicBezTo>
                    <a:pt x="6125" y="11468"/>
                    <a:pt x="6160" y="11355"/>
                    <a:pt x="6117" y="11251"/>
                  </a:cubicBezTo>
                  <a:cubicBezTo>
                    <a:pt x="6091" y="11173"/>
                    <a:pt x="6039" y="11113"/>
                    <a:pt x="5978" y="11061"/>
                  </a:cubicBezTo>
                  <a:cubicBezTo>
                    <a:pt x="5883" y="10974"/>
                    <a:pt x="5831" y="10844"/>
                    <a:pt x="5839" y="10714"/>
                  </a:cubicBezTo>
                  <a:cubicBezTo>
                    <a:pt x="5857" y="10480"/>
                    <a:pt x="6021" y="10272"/>
                    <a:pt x="6169" y="10099"/>
                  </a:cubicBezTo>
                  <a:cubicBezTo>
                    <a:pt x="6316" y="9917"/>
                    <a:pt x="6498" y="9727"/>
                    <a:pt x="6662" y="9536"/>
                  </a:cubicBezTo>
                  <a:cubicBezTo>
                    <a:pt x="6714" y="9467"/>
                    <a:pt x="6758" y="9397"/>
                    <a:pt x="6792" y="9319"/>
                  </a:cubicBezTo>
                  <a:cubicBezTo>
                    <a:pt x="6836" y="9198"/>
                    <a:pt x="6792" y="9077"/>
                    <a:pt x="6792" y="8956"/>
                  </a:cubicBezTo>
                  <a:cubicBezTo>
                    <a:pt x="6784" y="8895"/>
                    <a:pt x="6818" y="8834"/>
                    <a:pt x="6862" y="8808"/>
                  </a:cubicBezTo>
                  <a:cubicBezTo>
                    <a:pt x="6896" y="8782"/>
                    <a:pt x="6948" y="8782"/>
                    <a:pt x="6983" y="8765"/>
                  </a:cubicBezTo>
                  <a:cubicBezTo>
                    <a:pt x="7009" y="8748"/>
                    <a:pt x="7035" y="8722"/>
                    <a:pt x="7052" y="8687"/>
                  </a:cubicBezTo>
                  <a:cubicBezTo>
                    <a:pt x="7061" y="8678"/>
                    <a:pt x="7061" y="8661"/>
                    <a:pt x="7070" y="8652"/>
                  </a:cubicBezTo>
                  <a:cubicBezTo>
                    <a:pt x="7087" y="8609"/>
                    <a:pt x="7096" y="8600"/>
                    <a:pt x="7139" y="8592"/>
                  </a:cubicBezTo>
                  <a:cubicBezTo>
                    <a:pt x="7200" y="8592"/>
                    <a:pt x="7269" y="8600"/>
                    <a:pt x="7330" y="8618"/>
                  </a:cubicBezTo>
                  <a:cubicBezTo>
                    <a:pt x="7399" y="8618"/>
                    <a:pt x="7459" y="8626"/>
                    <a:pt x="7529" y="8644"/>
                  </a:cubicBezTo>
                  <a:cubicBezTo>
                    <a:pt x="7702" y="8696"/>
                    <a:pt x="7511" y="8886"/>
                    <a:pt x="7459" y="8973"/>
                  </a:cubicBezTo>
                  <a:cubicBezTo>
                    <a:pt x="7416" y="9060"/>
                    <a:pt x="7407" y="9164"/>
                    <a:pt x="7355" y="9259"/>
                  </a:cubicBezTo>
                  <a:cubicBezTo>
                    <a:pt x="7286" y="9363"/>
                    <a:pt x="7217" y="9458"/>
                    <a:pt x="7139" y="9553"/>
                  </a:cubicBezTo>
                  <a:cubicBezTo>
                    <a:pt x="7061" y="9657"/>
                    <a:pt x="6974" y="9753"/>
                    <a:pt x="6879" y="9848"/>
                  </a:cubicBezTo>
                  <a:cubicBezTo>
                    <a:pt x="6792" y="9926"/>
                    <a:pt x="6680" y="9995"/>
                    <a:pt x="6619" y="10099"/>
                  </a:cubicBezTo>
                  <a:cubicBezTo>
                    <a:pt x="6584" y="10177"/>
                    <a:pt x="6602" y="10264"/>
                    <a:pt x="6671" y="10316"/>
                  </a:cubicBezTo>
                  <a:cubicBezTo>
                    <a:pt x="6766" y="10428"/>
                    <a:pt x="6723" y="10558"/>
                    <a:pt x="6680" y="10680"/>
                  </a:cubicBezTo>
                  <a:cubicBezTo>
                    <a:pt x="6671" y="10697"/>
                    <a:pt x="6680" y="10723"/>
                    <a:pt x="6697" y="10740"/>
                  </a:cubicBezTo>
                  <a:lnTo>
                    <a:pt x="6766" y="10818"/>
                  </a:lnTo>
                  <a:cubicBezTo>
                    <a:pt x="6706" y="10966"/>
                    <a:pt x="6792" y="11121"/>
                    <a:pt x="6896" y="11234"/>
                  </a:cubicBezTo>
                  <a:cubicBezTo>
                    <a:pt x="6957" y="11303"/>
                    <a:pt x="7035" y="11355"/>
                    <a:pt x="7122" y="11390"/>
                  </a:cubicBezTo>
                  <a:cubicBezTo>
                    <a:pt x="7217" y="11390"/>
                    <a:pt x="7312" y="11364"/>
                    <a:pt x="7399" y="11312"/>
                  </a:cubicBezTo>
                  <a:cubicBezTo>
                    <a:pt x="7471" y="11270"/>
                    <a:pt x="7556" y="11245"/>
                    <a:pt x="7641" y="11245"/>
                  </a:cubicBezTo>
                  <a:cubicBezTo>
                    <a:pt x="7679" y="11245"/>
                    <a:pt x="7717" y="11249"/>
                    <a:pt x="7754" y="11260"/>
                  </a:cubicBezTo>
                  <a:cubicBezTo>
                    <a:pt x="7803" y="11284"/>
                    <a:pt x="7854" y="11295"/>
                    <a:pt x="7907" y="11295"/>
                  </a:cubicBezTo>
                  <a:cubicBezTo>
                    <a:pt x="7948" y="11295"/>
                    <a:pt x="7990" y="11289"/>
                    <a:pt x="8031" y="11277"/>
                  </a:cubicBezTo>
                  <a:cubicBezTo>
                    <a:pt x="8109" y="11243"/>
                    <a:pt x="8161" y="11147"/>
                    <a:pt x="8256" y="11139"/>
                  </a:cubicBezTo>
                  <a:cubicBezTo>
                    <a:pt x="8264" y="11138"/>
                    <a:pt x="8272" y="11137"/>
                    <a:pt x="8280" y="11137"/>
                  </a:cubicBezTo>
                  <a:cubicBezTo>
                    <a:pt x="8350" y="11137"/>
                    <a:pt x="8416" y="11172"/>
                    <a:pt x="8447" y="11234"/>
                  </a:cubicBezTo>
                  <a:cubicBezTo>
                    <a:pt x="8326" y="11286"/>
                    <a:pt x="8187" y="11373"/>
                    <a:pt x="8196" y="11511"/>
                  </a:cubicBezTo>
                  <a:cubicBezTo>
                    <a:pt x="8033" y="11507"/>
                    <a:pt x="7854" y="11476"/>
                    <a:pt x="7686" y="11476"/>
                  </a:cubicBezTo>
                  <a:cubicBezTo>
                    <a:pt x="7496" y="11476"/>
                    <a:pt x="7319" y="11515"/>
                    <a:pt x="7191" y="11676"/>
                  </a:cubicBezTo>
                  <a:cubicBezTo>
                    <a:pt x="7156" y="11711"/>
                    <a:pt x="7174" y="11763"/>
                    <a:pt x="7217" y="11780"/>
                  </a:cubicBezTo>
                  <a:cubicBezTo>
                    <a:pt x="7252" y="11789"/>
                    <a:pt x="7243" y="11832"/>
                    <a:pt x="7217" y="11841"/>
                  </a:cubicBezTo>
                  <a:cubicBezTo>
                    <a:pt x="7174" y="11849"/>
                    <a:pt x="7156" y="11910"/>
                    <a:pt x="7191" y="11944"/>
                  </a:cubicBezTo>
                  <a:cubicBezTo>
                    <a:pt x="7252" y="11988"/>
                    <a:pt x="7321" y="12022"/>
                    <a:pt x="7390" y="12048"/>
                  </a:cubicBezTo>
                  <a:cubicBezTo>
                    <a:pt x="7373" y="12161"/>
                    <a:pt x="7347" y="12265"/>
                    <a:pt x="7304" y="12378"/>
                  </a:cubicBezTo>
                  <a:cubicBezTo>
                    <a:pt x="7286" y="12411"/>
                    <a:pt x="7270" y="12424"/>
                    <a:pt x="7255" y="12424"/>
                  </a:cubicBezTo>
                  <a:cubicBezTo>
                    <a:pt x="7212" y="12424"/>
                    <a:pt x="7180" y="12312"/>
                    <a:pt x="7148" y="12274"/>
                  </a:cubicBezTo>
                  <a:cubicBezTo>
                    <a:pt x="7116" y="12229"/>
                    <a:pt x="7074" y="12212"/>
                    <a:pt x="7029" y="12212"/>
                  </a:cubicBezTo>
                  <a:cubicBezTo>
                    <a:pt x="6924" y="12212"/>
                    <a:pt x="6801" y="12305"/>
                    <a:pt x="6740" y="12378"/>
                  </a:cubicBezTo>
                  <a:cubicBezTo>
                    <a:pt x="6723" y="12412"/>
                    <a:pt x="6740" y="12456"/>
                    <a:pt x="6784" y="12473"/>
                  </a:cubicBezTo>
                  <a:cubicBezTo>
                    <a:pt x="6810" y="12482"/>
                    <a:pt x="6810" y="12499"/>
                    <a:pt x="6792" y="12516"/>
                  </a:cubicBezTo>
                  <a:cubicBezTo>
                    <a:pt x="6784" y="12525"/>
                    <a:pt x="6784" y="12525"/>
                    <a:pt x="6784" y="12534"/>
                  </a:cubicBezTo>
                  <a:cubicBezTo>
                    <a:pt x="6775" y="12542"/>
                    <a:pt x="6775" y="12542"/>
                    <a:pt x="6766" y="12560"/>
                  </a:cubicBezTo>
                  <a:cubicBezTo>
                    <a:pt x="6758" y="12586"/>
                    <a:pt x="6706" y="12594"/>
                    <a:pt x="6688" y="12612"/>
                  </a:cubicBezTo>
                  <a:cubicBezTo>
                    <a:pt x="6662" y="12629"/>
                    <a:pt x="6645" y="12655"/>
                    <a:pt x="6636" y="12681"/>
                  </a:cubicBezTo>
                  <a:cubicBezTo>
                    <a:pt x="6628" y="12707"/>
                    <a:pt x="6628" y="12741"/>
                    <a:pt x="6645" y="12767"/>
                  </a:cubicBezTo>
                  <a:cubicBezTo>
                    <a:pt x="6662" y="12802"/>
                    <a:pt x="6680" y="12793"/>
                    <a:pt x="6680" y="12837"/>
                  </a:cubicBezTo>
                  <a:cubicBezTo>
                    <a:pt x="6662" y="12906"/>
                    <a:pt x="6628" y="12932"/>
                    <a:pt x="6680" y="13001"/>
                  </a:cubicBezTo>
                  <a:cubicBezTo>
                    <a:pt x="6714" y="13045"/>
                    <a:pt x="6732" y="13114"/>
                    <a:pt x="6714" y="13175"/>
                  </a:cubicBezTo>
                  <a:cubicBezTo>
                    <a:pt x="6706" y="13209"/>
                    <a:pt x="6697" y="13279"/>
                    <a:pt x="6662" y="13296"/>
                  </a:cubicBezTo>
                  <a:cubicBezTo>
                    <a:pt x="6653" y="13298"/>
                    <a:pt x="6645" y="13298"/>
                    <a:pt x="6636" y="13298"/>
                  </a:cubicBezTo>
                  <a:cubicBezTo>
                    <a:pt x="6613" y="13298"/>
                    <a:pt x="6592" y="13293"/>
                    <a:pt x="6572" y="13293"/>
                  </a:cubicBezTo>
                  <a:cubicBezTo>
                    <a:pt x="6564" y="13293"/>
                    <a:pt x="6557" y="13294"/>
                    <a:pt x="6550" y="13296"/>
                  </a:cubicBezTo>
                  <a:cubicBezTo>
                    <a:pt x="6506" y="13296"/>
                    <a:pt x="6472" y="13313"/>
                    <a:pt x="6437" y="13339"/>
                  </a:cubicBezTo>
                  <a:cubicBezTo>
                    <a:pt x="6384" y="13377"/>
                    <a:pt x="6305" y="13494"/>
                    <a:pt x="6233" y="13494"/>
                  </a:cubicBezTo>
                  <a:cubicBezTo>
                    <a:pt x="6223" y="13494"/>
                    <a:pt x="6213" y="13492"/>
                    <a:pt x="6203" y="13487"/>
                  </a:cubicBezTo>
                  <a:cubicBezTo>
                    <a:pt x="6143" y="13461"/>
                    <a:pt x="6143" y="13391"/>
                    <a:pt x="6056" y="13391"/>
                  </a:cubicBezTo>
                  <a:cubicBezTo>
                    <a:pt x="5969" y="13391"/>
                    <a:pt x="5943" y="13452"/>
                    <a:pt x="5883" y="13487"/>
                  </a:cubicBezTo>
                  <a:cubicBezTo>
                    <a:pt x="5871" y="13484"/>
                    <a:pt x="5860" y="13483"/>
                    <a:pt x="5849" y="13483"/>
                  </a:cubicBezTo>
                  <a:cubicBezTo>
                    <a:pt x="5820" y="13483"/>
                    <a:pt x="5793" y="13491"/>
                    <a:pt x="5761" y="13504"/>
                  </a:cubicBezTo>
                  <a:cubicBezTo>
                    <a:pt x="5683" y="13547"/>
                    <a:pt x="5605" y="13565"/>
                    <a:pt x="5519" y="13573"/>
                  </a:cubicBezTo>
                  <a:cubicBezTo>
                    <a:pt x="5510" y="13572"/>
                    <a:pt x="5501" y="13572"/>
                    <a:pt x="5492" y="13572"/>
                  </a:cubicBezTo>
                  <a:cubicBezTo>
                    <a:pt x="5434" y="13572"/>
                    <a:pt x="5382" y="13596"/>
                    <a:pt x="5337" y="13634"/>
                  </a:cubicBezTo>
                  <a:cubicBezTo>
                    <a:pt x="5320" y="13660"/>
                    <a:pt x="5328" y="13668"/>
                    <a:pt x="5294" y="13668"/>
                  </a:cubicBezTo>
                  <a:cubicBezTo>
                    <a:pt x="5268" y="13660"/>
                    <a:pt x="5242" y="13651"/>
                    <a:pt x="5224" y="13642"/>
                  </a:cubicBezTo>
                  <a:cubicBezTo>
                    <a:pt x="5181" y="13616"/>
                    <a:pt x="5146" y="13582"/>
                    <a:pt x="5120" y="13547"/>
                  </a:cubicBezTo>
                  <a:cubicBezTo>
                    <a:pt x="5096" y="13491"/>
                    <a:pt x="5080" y="13442"/>
                    <a:pt x="5022" y="13442"/>
                  </a:cubicBezTo>
                  <a:cubicBezTo>
                    <a:pt x="5018" y="13442"/>
                    <a:pt x="5013" y="13443"/>
                    <a:pt x="5008" y="13443"/>
                  </a:cubicBezTo>
                  <a:cubicBezTo>
                    <a:pt x="4938" y="13452"/>
                    <a:pt x="4912" y="13530"/>
                    <a:pt x="4843" y="13565"/>
                  </a:cubicBezTo>
                  <a:cubicBezTo>
                    <a:pt x="4774" y="13591"/>
                    <a:pt x="4696" y="13582"/>
                    <a:pt x="4627" y="13625"/>
                  </a:cubicBezTo>
                  <a:cubicBezTo>
                    <a:pt x="4609" y="13634"/>
                    <a:pt x="4557" y="13694"/>
                    <a:pt x="4549" y="13694"/>
                  </a:cubicBezTo>
                  <a:cubicBezTo>
                    <a:pt x="4540" y="13694"/>
                    <a:pt x="4531" y="13582"/>
                    <a:pt x="4523" y="13547"/>
                  </a:cubicBezTo>
                  <a:cubicBezTo>
                    <a:pt x="4523" y="13519"/>
                    <a:pt x="4499" y="13491"/>
                    <a:pt x="4467" y="13491"/>
                  </a:cubicBezTo>
                  <a:cubicBezTo>
                    <a:pt x="4460" y="13491"/>
                    <a:pt x="4453" y="13492"/>
                    <a:pt x="4445" y="13495"/>
                  </a:cubicBezTo>
                  <a:lnTo>
                    <a:pt x="4419" y="13504"/>
                  </a:lnTo>
                  <a:cubicBezTo>
                    <a:pt x="4393" y="13487"/>
                    <a:pt x="4375" y="13469"/>
                    <a:pt x="4349" y="13461"/>
                  </a:cubicBezTo>
                  <a:cubicBezTo>
                    <a:pt x="4289" y="13435"/>
                    <a:pt x="4306" y="13400"/>
                    <a:pt x="4341" y="13357"/>
                  </a:cubicBezTo>
                  <a:cubicBezTo>
                    <a:pt x="4367" y="13322"/>
                    <a:pt x="4384" y="13279"/>
                    <a:pt x="4375" y="13235"/>
                  </a:cubicBezTo>
                  <a:cubicBezTo>
                    <a:pt x="4367" y="13166"/>
                    <a:pt x="4280" y="13149"/>
                    <a:pt x="4349" y="13079"/>
                  </a:cubicBezTo>
                  <a:cubicBezTo>
                    <a:pt x="4393" y="13036"/>
                    <a:pt x="4445" y="13019"/>
                    <a:pt x="4479" y="12975"/>
                  </a:cubicBezTo>
                  <a:cubicBezTo>
                    <a:pt x="4505" y="12923"/>
                    <a:pt x="4523" y="12863"/>
                    <a:pt x="4505" y="12811"/>
                  </a:cubicBezTo>
                  <a:cubicBezTo>
                    <a:pt x="4497" y="12646"/>
                    <a:pt x="4462" y="12473"/>
                    <a:pt x="4436" y="12308"/>
                  </a:cubicBezTo>
                  <a:cubicBezTo>
                    <a:pt x="4430" y="12283"/>
                    <a:pt x="4405" y="12267"/>
                    <a:pt x="4378" y="12267"/>
                  </a:cubicBezTo>
                  <a:cubicBezTo>
                    <a:pt x="4369" y="12267"/>
                    <a:pt x="4359" y="12269"/>
                    <a:pt x="4349" y="12274"/>
                  </a:cubicBezTo>
                  <a:cubicBezTo>
                    <a:pt x="4193" y="12360"/>
                    <a:pt x="4063" y="12490"/>
                    <a:pt x="3977" y="12655"/>
                  </a:cubicBezTo>
                  <a:cubicBezTo>
                    <a:pt x="3977" y="12664"/>
                    <a:pt x="3968" y="12672"/>
                    <a:pt x="3968" y="12681"/>
                  </a:cubicBezTo>
                  <a:cubicBezTo>
                    <a:pt x="3899" y="12741"/>
                    <a:pt x="3855" y="12828"/>
                    <a:pt x="3855" y="12923"/>
                  </a:cubicBezTo>
                  <a:cubicBezTo>
                    <a:pt x="3864" y="12967"/>
                    <a:pt x="3881" y="13010"/>
                    <a:pt x="3907" y="13053"/>
                  </a:cubicBezTo>
                  <a:cubicBezTo>
                    <a:pt x="3951" y="13140"/>
                    <a:pt x="3899" y="13209"/>
                    <a:pt x="3838" y="13270"/>
                  </a:cubicBezTo>
                  <a:cubicBezTo>
                    <a:pt x="3804" y="13305"/>
                    <a:pt x="3821" y="13357"/>
                    <a:pt x="3864" y="13374"/>
                  </a:cubicBezTo>
                  <a:cubicBezTo>
                    <a:pt x="3959" y="13391"/>
                    <a:pt x="3942" y="13530"/>
                    <a:pt x="3959" y="13599"/>
                  </a:cubicBezTo>
                  <a:cubicBezTo>
                    <a:pt x="3977" y="13651"/>
                    <a:pt x="4055" y="13720"/>
                    <a:pt x="4029" y="13764"/>
                  </a:cubicBezTo>
                  <a:cubicBezTo>
                    <a:pt x="4007" y="13800"/>
                    <a:pt x="3962" y="13812"/>
                    <a:pt x="3908" y="13812"/>
                  </a:cubicBezTo>
                  <a:cubicBezTo>
                    <a:pt x="3800" y="13812"/>
                    <a:pt x="3653" y="13763"/>
                    <a:pt x="3573" y="13763"/>
                  </a:cubicBezTo>
                  <a:cubicBezTo>
                    <a:pt x="3569" y="13763"/>
                    <a:pt x="3565" y="13763"/>
                    <a:pt x="3561" y="13764"/>
                  </a:cubicBezTo>
                  <a:cubicBezTo>
                    <a:pt x="3422" y="13790"/>
                    <a:pt x="3362" y="13894"/>
                    <a:pt x="3266" y="13980"/>
                  </a:cubicBezTo>
                  <a:cubicBezTo>
                    <a:pt x="3214" y="14024"/>
                    <a:pt x="3154" y="14050"/>
                    <a:pt x="3093" y="14058"/>
                  </a:cubicBezTo>
                  <a:cubicBezTo>
                    <a:pt x="3041" y="14076"/>
                    <a:pt x="3006" y="14110"/>
                    <a:pt x="2998" y="14154"/>
                  </a:cubicBezTo>
                  <a:cubicBezTo>
                    <a:pt x="2998" y="14188"/>
                    <a:pt x="3006" y="14214"/>
                    <a:pt x="3015" y="14240"/>
                  </a:cubicBezTo>
                  <a:cubicBezTo>
                    <a:pt x="3032" y="14292"/>
                    <a:pt x="3032" y="14353"/>
                    <a:pt x="3006" y="14396"/>
                  </a:cubicBezTo>
                  <a:cubicBezTo>
                    <a:pt x="2963" y="14474"/>
                    <a:pt x="2894" y="14535"/>
                    <a:pt x="2816" y="14578"/>
                  </a:cubicBezTo>
                  <a:cubicBezTo>
                    <a:pt x="2729" y="14630"/>
                    <a:pt x="2643" y="14665"/>
                    <a:pt x="2556" y="14717"/>
                  </a:cubicBezTo>
                  <a:cubicBezTo>
                    <a:pt x="2487" y="14743"/>
                    <a:pt x="2417" y="14777"/>
                    <a:pt x="2357" y="14821"/>
                  </a:cubicBezTo>
                  <a:cubicBezTo>
                    <a:pt x="2322" y="14847"/>
                    <a:pt x="2305" y="14899"/>
                    <a:pt x="2322" y="14942"/>
                  </a:cubicBezTo>
                  <a:cubicBezTo>
                    <a:pt x="2331" y="14977"/>
                    <a:pt x="2357" y="14994"/>
                    <a:pt x="2348" y="15046"/>
                  </a:cubicBezTo>
                  <a:cubicBezTo>
                    <a:pt x="2339" y="15089"/>
                    <a:pt x="2296" y="15115"/>
                    <a:pt x="2244" y="15124"/>
                  </a:cubicBezTo>
                  <a:cubicBezTo>
                    <a:pt x="2166" y="15124"/>
                    <a:pt x="2105" y="15167"/>
                    <a:pt x="2080" y="15237"/>
                  </a:cubicBezTo>
                  <a:cubicBezTo>
                    <a:pt x="2002" y="15219"/>
                    <a:pt x="1924" y="15150"/>
                    <a:pt x="1854" y="15141"/>
                  </a:cubicBezTo>
                  <a:cubicBezTo>
                    <a:pt x="1845" y="15140"/>
                    <a:pt x="1837" y="15140"/>
                    <a:pt x="1828" y="15140"/>
                  </a:cubicBezTo>
                  <a:cubicBezTo>
                    <a:pt x="1770" y="15140"/>
                    <a:pt x="1720" y="15165"/>
                    <a:pt x="1690" y="15211"/>
                  </a:cubicBezTo>
                  <a:cubicBezTo>
                    <a:pt x="1681" y="15237"/>
                    <a:pt x="1681" y="15254"/>
                    <a:pt x="1690" y="15280"/>
                  </a:cubicBezTo>
                  <a:cubicBezTo>
                    <a:pt x="1724" y="15332"/>
                    <a:pt x="1742" y="15392"/>
                    <a:pt x="1750" y="15453"/>
                  </a:cubicBezTo>
                  <a:cubicBezTo>
                    <a:pt x="1750" y="15462"/>
                    <a:pt x="1750" y="15462"/>
                    <a:pt x="1750" y="15470"/>
                  </a:cubicBezTo>
                  <a:cubicBezTo>
                    <a:pt x="1717" y="15486"/>
                    <a:pt x="1681" y="15492"/>
                    <a:pt x="1645" y="15492"/>
                  </a:cubicBezTo>
                  <a:cubicBezTo>
                    <a:pt x="1560" y="15492"/>
                    <a:pt x="1471" y="15462"/>
                    <a:pt x="1386" y="15462"/>
                  </a:cubicBezTo>
                  <a:cubicBezTo>
                    <a:pt x="1256" y="15488"/>
                    <a:pt x="1135" y="15531"/>
                    <a:pt x="1023" y="15600"/>
                  </a:cubicBezTo>
                  <a:cubicBezTo>
                    <a:pt x="971" y="15626"/>
                    <a:pt x="988" y="15696"/>
                    <a:pt x="1040" y="15704"/>
                  </a:cubicBezTo>
                  <a:cubicBezTo>
                    <a:pt x="1083" y="15722"/>
                    <a:pt x="1135" y="15739"/>
                    <a:pt x="1153" y="15800"/>
                  </a:cubicBezTo>
                  <a:cubicBezTo>
                    <a:pt x="1161" y="15817"/>
                    <a:pt x="1153" y="15843"/>
                    <a:pt x="1161" y="15869"/>
                  </a:cubicBezTo>
                  <a:cubicBezTo>
                    <a:pt x="1187" y="15904"/>
                    <a:pt x="1230" y="15921"/>
                    <a:pt x="1274" y="15921"/>
                  </a:cubicBezTo>
                  <a:cubicBezTo>
                    <a:pt x="1360" y="15921"/>
                    <a:pt x="1447" y="15938"/>
                    <a:pt x="1534" y="15982"/>
                  </a:cubicBezTo>
                  <a:cubicBezTo>
                    <a:pt x="1612" y="16016"/>
                    <a:pt x="1681" y="16077"/>
                    <a:pt x="1733" y="16146"/>
                  </a:cubicBezTo>
                  <a:cubicBezTo>
                    <a:pt x="1776" y="16224"/>
                    <a:pt x="1698" y="16293"/>
                    <a:pt x="1733" y="16363"/>
                  </a:cubicBezTo>
                  <a:cubicBezTo>
                    <a:pt x="1759" y="16406"/>
                    <a:pt x="1811" y="16397"/>
                    <a:pt x="1846" y="16432"/>
                  </a:cubicBezTo>
                  <a:cubicBezTo>
                    <a:pt x="1872" y="16467"/>
                    <a:pt x="1828" y="16640"/>
                    <a:pt x="1820" y="16692"/>
                  </a:cubicBezTo>
                  <a:cubicBezTo>
                    <a:pt x="1811" y="16796"/>
                    <a:pt x="1794" y="16891"/>
                    <a:pt x="1776" y="16995"/>
                  </a:cubicBezTo>
                  <a:cubicBezTo>
                    <a:pt x="1754" y="17077"/>
                    <a:pt x="1706" y="17197"/>
                    <a:pt x="1617" y="17197"/>
                  </a:cubicBezTo>
                  <a:cubicBezTo>
                    <a:pt x="1602" y="17197"/>
                    <a:pt x="1586" y="17193"/>
                    <a:pt x="1568" y="17186"/>
                  </a:cubicBezTo>
                  <a:cubicBezTo>
                    <a:pt x="1516" y="17151"/>
                    <a:pt x="1464" y="17117"/>
                    <a:pt x="1404" y="17091"/>
                  </a:cubicBezTo>
                  <a:cubicBezTo>
                    <a:pt x="1385" y="17087"/>
                    <a:pt x="1365" y="17085"/>
                    <a:pt x="1344" y="17085"/>
                  </a:cubicBezTo>
                  <a:cubicBezTo>
                    <a:pt x="1307" y="17085"/>
                    <a:pt x="1269" y="17091"/>
                    <a:pt x="1230" y="17108"/>
                  </a:cubicBezTo>
                  <a:cubicBezTo>
                    <a:pt x="1212" y="17114"/>
                    <a:pt x="1193" y="17117"/>
                    <a:pt x="1173" y="17117"/>
                  </a:cubicBezTo>
                  <a:cubicBezTo>
                    <a:pt x="1138" y="17117"/>
                    <a:pt x="1103" y="17107"/>
                    <a:pt x="1075" y="17091"/>
                  </a:cubicBezTo>
                  <a:cubicBezTo>
                    <a:pt x="1049" y="17073"/>
                    <a:pt x="1014" y="17065"/>
                    <a:pt x="988" y="17056"/>
                  </a:cubicBezTo>
                  <a:cubicBezTo>
                    <a:pt x="949" y="17052"/>
                    <a:pt x="912" y="17049"/>
                    <a:pt x="876" y="17049"/>
                  </a:cubicBezTo>
                  <a:cubicBezTo>
                    <a:pt x="841" y="17049"/>
                    <a:pt x="806" y="17052"/>
                    <a:pt x="771" y="17056"/>
                  </a:cubicBezTo>
                  <a:cubicBezTo>
                    <a:pt x="743" y="17059"/>
                    <a:pt x="713" y="17061"/>
                    <a:pt x="684" y="17061"/>
                  </a:cubicBezTo>
                  <a:cubicBezTo>
                    <a:pt x="632" y="17061"/>
                    <a:pt x="581" y="17055"/>
                    <a:pt x="537" y="17039"/>
                  </a:cubicBezTo>
                  <a:cubicBezTo>
                    <a:pt x="516" y="17033"/>
                    <a:pt x="495" y="17030"/>
                    <a:pt x="474" y="17030"/>
                  </a:cubicBezTo>
                  <a:cubicBezTo>
                    <a:pt x="341" y="17030"/>
                    <a:pt x="216" y="17136"/>
                    <a:pt x="104" y="17203"/>
                  </a:cubicBezTo>
                  <a:cubicBezTo>
                    <a:pt x="70" y="17220"/>
                    <a:pt x="61" y="17264"/>
                    <a:pt x="87" y="17298"/>
                  </a:cubicBezTo>
                  <a:lnTo>
                    <a:pt x="208" y="17420"/>
                  </a:lnTo>
                  <a:cubicBezTo>
                    <a:pt x="200" y="17463"/>
                    <a:pt x="208" y="17506"/>
                    <a:pt x="226" y="17550"/>
                  </a:cubicBezTo>
                  <a:cubicBezTo>
                    <a:pt x="148" y="17654"/>
                    <a:pt x="200" y="17766"/>
                    <a:pt x="200" y="17896"/>
                  </a:cubicBezTo>
                  <a:cubicBezTo>
                    <a:pt x="182" y="18078"/>
                    <a:pt x="122" y="18260"/>
                    <a:pt x="9" y="18416"/>
                  </a:cubicBezTo>
                  <a:cubicBezTo>
                    <a:pt x="0" y="18433"/>
                    <a:pt x="0" y="18468"/>
                    <a:pt x="18" y="18485"/>
                  </a:cubicBezTo>
                  <a:cubicBezTo>
                    <a:pt x="70" y="18537"/>
                    <a:pt x="191" y="18555"/>
                    <a:pt x="191" y="18624"/>
                  </a:cubicBezTo>
                  <a:cubicBezTo>
                    <a:pt x="191" y="18676"/>
                    <a:pt x="182" y="18728"/>
                    <a:pt x="165" y="18780"/>
                  </a:cubicBezTo>
                  <a:lnTo>
                    <a:pt x="122" y="18962"/>
                  </a:lnTo>
                  <a:cubicBezTo>
                    <a:pt x="113" y="19005"/>
                    <a:pt x="139" y="19040"/>
                    <a:pt x="182" y="19040"/>
                  </a:cubicBezTo>
                  <a:cubicBezTo>
                    <a:pt x="200" y="19042"/>
                    <a:pt x="218" y="19043"/>
                    <a:pt x="235" y="19043"/>
                  </a:cubicBezTo>
                  <a:cubicBezTo>
                    <a:pt x="371" y="19043"/>
                    <a:pt x="498" y="18985"/>
                    <a:pt x="598" y="18893"/>
                  </a:cubicBezTo>
                  <a:cubicBezTo>
                    <a:pt x="659" y="18927"/>
                    <a:pt x="685" y="19031"/>
                    <a:pt x="711" y="19092"/>
                  </a:cubicBezTo>
                  <a:cubicBezTo>
                    <a:pt x="737" y="19170"/>
                    <a:pt x="806" y="19222"/>
                    <a:pt x="884" y="19248"/>
                  </a:cubicBezTo>
                  <a:cubicBezTo>
                    <a:pt x="888" y="19249"/>
                    <a:pt x="893" y="19250"/>
                    <a:pt x="898" y="19250"/>
                  </a:cubicBezTo>
                  <a:cubicBezTo>
                    <a:pt x="921" y="19250"/>
                    <a:pt x="946" y="19233"/>
                    <a:pt x="953" y="19204"/>
                  </a:cubicBezTo>
                  <a:cubicBezTo>
                    <a:pt x="980" y="19150"/>
                    <a:pt x="1038" y="19136"/>
                    <a:pt x="1099" y="19136"/>
                  </a:cubicBezTo>
                  <a:cubicBezTo>
                    <a:pt x="1155" y="19136"/>
                    <a:pt x="1215" y="19148"/>
                    <a:pt x="1256" y="19152"/>
                  </a:cubicBezTo>
                  <a:cubicBezTo>
                    <a:pt x="1270" y="19154"/>
                    <a:pt x="1284" y="19155"/>
                    <a:pt x="1298" y="19155"/>
                  </a:cubicBezTo>
                  <a:cubicBezTo>
                    <a:pt x="1362" y="19155"/>
                    <a:pt x="1425" y="19139"/>
                    <a:pt x="1482" y="19118"/>
                  </a:cubicBezTo>
                  <a:cubicBezTo>
                    <a:pt x="1594" y="19066"/>
                    <a:pt x="1690" y="18979"/>
                    <a:pt x="1750" y="18867"/>
                  </a:cubicBezTo>
                  <a:cubicBezTo>
                    <a:pt x="1837" y="18867"/>
                    <a:pt x="1924" y="18858"/>
                    <a:pt x="2002" y="18849"/>
                  </a:cubicBezTo>
                  <a:cubicBezTo>
                    <a:pt x="2045" y="18832"/>
                    <a:pt x="2062" y="18780"/>
                    <a:pt x="2028" y="18745"/>
                  </a:cubicBezTo>
                  <a:cubicBezTo>
                    <a:pt x="1984" y="18693"/>
                    <a:pt x="2175" y="18555"/>
                    <a:pt x="2201" y="18511"/>
                  </a:cubicBezTo>
                  <a:cubicBezTo>
                    <a:pt x="2209" y="18477"/>
                    <a:pt x="2201" y="18442"/>
                    <a:pt x="2175" y="18425"/>
                  </a:cubicBezTo>
                  <a:cubicBezTo>
                    <a:pt x="2045" y="18364"/>
                    <a:pt x="2209" y="18208"/>
                    <a:pt x="2253" y="18147"/>
                  </a:cubicBezTo>
                  <a:cubicBezTo>
                    <a:pt x="2287" y="18113"/>
                    <a:pt x="2305" y="18078"/>
                    <a:pt x="2322" y="18035"/>
                  </a:cubicBezTo>
                  <a:cubicBezTo>
                    <a:pt x="2339" y="17992"/>
                    <a:pt x="2331" y="17931"/>
                    <a:pt x="2365" y="17888"/>
                  </a:cubicBezTo>
                  <a:cubicBezTo>
                    <a:pt x="2417" y="17853"/>
                    <a:pt x="2461" y="17827"/>
                    <a:pt x="2521" y="17810"/>
                  </a:cubicBezTo>
                  <a:cubicBezTo>
                    <a:pt x="2573" y="17784"/>
                    <a:pt x="2625" y="17758"/>
                    <a:pt x="2669" y="17723"/>
                  </a:cubicBezTo>
                  <a:cubicBezTo>
                    <a:pt x="2738" y="17680"/>
                    <a:pt x="2799" y="17619"/>
                    <a:pt x="2842" y="17541"/>
                  </a:cubicBezTo>
                  <a:cubicBezTo>
                    <a:pt x="2859" y="17506"/>
                    <a:pt x="2868" y="17472"/>
                    <a:pt x="2877" y="17437"/>
                  </a:cubicBezTo>
                  <a:cubicBezTo>
                    <a:pt x="2885" y="17385"/>
                    <a:pt x="2868" y="17307"/>
                    <a:pt x="2920" y="17272"/>
                  </a:cubicBezTo>
                  <a:cubicBezTo>
                    <a:pt x="2980" y="17246"/>
                    <a:pt x="3076" y="17272"/>
                    <a:pt x="3136" y="17220"/>
                  </a:cubicBezTo>
                  <a:cubicBezTo>
                    <a:pt x="3162" y="17212"/>
                    <a:pt x="3188" y="17160"/>
                    <a:pt x="3206" y="17151"/>
                  </a:cubicBezTo>
                  <a:cubicBezTo>
                    <a:pt x="3214" y="17160"/>
                    <a:pt x="3223" y="17168"/>
                    <a:pt x="3223" y="17168"/>
                  </a:cubicBezTo>
                  <a:cubicBezTo>
                    <a:pt x="3307" y="17222"/>
                    <a:pt x="3395" y="17272"/>
                    <a:pt x="3484" y="17272"/>
                  </a:cubicBezTo>
                  <a:cubicBezTo>
                    <a:pt x="3524" y="17272"/>
                    <a:pt x="3564" y="17262"/>
                    <a:pt x="3604" y="17238"/>
                  </a:cubicBezTo>
                  <a:cubicBezTo>
                    <a:pt x="3682" y="17194"/>
                    <a:pt x="3726" y="17134"/>
                    <a:pt x="3812" y="17117"/>
                  </a:cubicBezTo>
                  <a:cubicBezTo>
                    <a:pt x="3873" y="17117"/>
                    <a:pt x="3925" y="17099"/>
                    <a:pt x="3977" y="17065"/>
                  </a:cubicBezTo>
                  <a:cubicBezTo>
                    <a:pt x="4037" y="17013"/>
                    <a:pt x="4037" y="16917"/>
                    <a:pt x="4133" y="16917"/>
                  </a:cubicBezTo>
                  <a:cubicBezTo>
                    <a:pt x="4167" y="16917"/>
                    <a:pt x="4202" y="16926"/>
                    <a:pt x="4228" y="16935"/>
                  </a:cubicBezTo>
                  <a:cubicBezTo>
                    <a:pt x="4254" y="16943"/>
                    <a:pt x="4271" y="16952"/>
                    <a:pt x="4297" y="16969"/>
                  </a:cubicBezTo>
                  <a:cubicBezTo>
                    <a:pt x="4323" y="16969"/>
                    <a:pt x="4341" y="17004"/>
                    <a:pt x="4332" y="17030"/>
                  </a:cubicBezTo>
                  <a:cubicBezTo>
                    <a:pt x="4341" y="17082"/>
                    <a:pt x="4358" y="17117"/>
                    <a:pt x="4393" y="17160"/>
                  </a:cubicBezTo>
                  <a:cubicBezTo>
                    <a:pt x="4427" y="17194"/>
                    <a:pt x="4479" y="17220"/>
                    <a:pt x="4523" y="17264"/>
                  </a:cubicBezTo>
                  <a:cubicBezTo>
                    <a:pt x="4557" y="17307"/>
                    <a:pt x="4557" y="17376"/>
                    <a:pt x="4583" y="17428"/>
                  </a:cubicBezTo>
                  <a:cubicBezTo>
                    <a:pt x="4627" y="17480"/>
                    <a:pt x="4679" y="17524"/>
                    <a:pt x="4730" y="17550"/>
                  </a:cubicBezTo>
                  <a:cubicBezTo>
                    <a:pt x="4886" y="17654"/>
                    <a:pt x="5034" y="17766"/>
                    <a:pt x="5172" y="17888"/>
                  </a:cubicBezTo>
                  <a:cubicBezTo>
                    <a:pt x="5320" y="18000"/>
                    <a:pt x="5450" y="18130"/>
                    <a:pt x="5562" y="18269"/>
                  </a:cubicBezTo>
                  <a:cubicBezTo>
                    <a:pt x="5657" y="18407"/>
                    <a:pt x="5519" y="18563"/>
                    <a:pt x="5510" y="18711"/>
                  </a:cubicBezTo>
                  <a:cubicBezTo>
                    <a:pt x="5510" y="18750"/>
                    <a:pt x="5540" y="18775"/>
                    <a:pt x="5573" y="18775"/>
                  </a:cubicBezTo>
                  <a:cubicBezTo>
                    <a:pt x="5590" y="18775"/>
                    <a:pt x="5608" y="18769"/>
                    <a:pt x="5623" y="18754"/>
                  </a:cubicBezTo>
                  <a:cubicBezTo>
                    <a:pt x="5692" y="18685"/>
                    <a:pt x="5770" y="18615"/>
                    <a:pt x="5848" y="18546"/>
                  </a:cubicBezTo>
                  <a:cubicBezTo>
                    <a:pt x="5891" y="18494"/>
                    <a:pt x="5952" y="18442"/>
                    <a:pt x="5952" y="18373"/>
                  </a:cubicBezTo>
                  <a:cubicBezTo>
                    <a:pt x="5952" y="18303"/>
                    <a:pt x="5857" y="18260"/>
                    <a:pt x="5874" y="18191"/>
                  </a:cubicBezTo>
                  <a:cubicBezTo>
                    <a:pt x="5883" y="18165"/>
                    <a:pt x="5891" y="18147"/>
                    <a:pt x="5909" y="18121"/>
                  </a:cubicBezTo>
                  <a:cubicBezTo>
                    <a:pt x="5914" y="18098"/>
                    <a:pt x="5924" y="18087"/>
                    <a:pt x="5938" y="18087"/>
                  </a:cubicBezTo>
                  <a:cubicBezTo>
                    <a:pt x="5944" y="18087"/>
                    <a:pt x="5952" y="18090"/>
                    <a:pt x="5961" y="18095"/>
                  </a:cubicBezTo>
                  <a:cubicBezTo>
                    <a:pt x="6004" y="18113"/>
                    <a:pt x="6047" y="18130"/>
                    <a:pt x="6082" y="18156"/>
                  </a:cubicBezTo>
                  <a:cubicBezTo>
                    <a:pt x="6092" y="18162"/>
                    <a:pt x="6103" y="18165"/>
                    <a:pt x="6113" y="18165"/>
                  </a:cubicBezTo>
                  <a:cubicBezTo>
                    <a:pt x="6160" y="18165"/>
                    <a:pt x="6194" y="18104"/>
                    <a:pt x="6151" y="18061"/>
                  </a:cubicBezTo>
                  <a:cubicBezTo>
                    <a:pt x="6091" y="17983"/>
                    <a:pt x="6021" y="17914"/>
                    <a:pt x="5935" y="17862"/>
                  </a:cubicBezTo>
                  <a:cubicBezTo>
                    <a:pt x="5900" y="17836"/>
                    <a:pt x="5857" y="17810"/>
                    <a:pt x="5805" y="17792"/>
                  </a:cubicBezTo>
                  <a:cubicBezTo>
                    <a:pt x="5779" y="17784"/>
                    <a:pt x="5631" y="17732"/>
                    <a:pt x="5692" y="17680"/>
                  </a:cubicBezTo>
                  <a:cubicBezTo>
                    <a:pt x="5727" y="17645"/>
                    <a:pt x="5709" y="17593"/>
                    <a:pt x="5666" y="17576"/>
                  </a:cubicBezTo>
                  <a:cubicBezTo>
                    <a:pt x="5536" y="17541"/>
                    <a:pt x="5415" y="17489"/>
                    <a:pt x="5302" y="17420"/>
                  </a:cubicBezTo>
                  <a:cubicBezTo>
                    <a:pt x="5198" y="17350"/>
                    <a:pt x="5138" y="17238"/>
                    <a:pt x="5129" y="17117"/>
                  </a:cubicBezTo>
                  <a:cubicBezTo>
                    <a:pt x="5112" y="17030"/>
                    <a:pt x="5051" y="16961"/>
                    <a:pt x="4973" y="16926"/>
                  </a:cubicBezTo>
                  <a:cubicBezTo>
                    <a:pt x="4826" y="16857"/>
                    <a:pt x="4860" y="16709"/>
                    <a:pt x="4895" y="16571"/>
                  </a:cubicBezTo>
                  <a:lnTo>
                    <a:pt x="5077" y="16484"/>
                  </a:lnTo>
                  <a:cubicBezTo>
                    <a:pt x="5086" y="16527"/>
                    <a:pt x="5086" y="16571"/>
                    <a:pt x="5077" y="16605"/>
                  </a:cubicBezTo>
                  <a:cubicBezTo>
                    <a:pt x="5068" y="16640"/>
                    <a:pt x="5086" y="16675"/>
                    <a:pt x="5120" y="16683"/>
                  </a:cubicBezTo>
                  <a:cubicBezTo>
                    <a:pt x="5151" y="16689"/>
                    <a:pt x="5186" y="16696"/>
                    <a:pt x="5225" y="16696"/>
                  </a:cubicBezTo>
                  <a:cubicBezTo>
                    <a:pt x="5242" y="16696"/>
                    <a:pt x="5259" y="16695"/>
                    <a:pt x="5276" y="16692"/>
                  </a:cubicBezTo>
                  <a:lnTo>
                    <a:pt x="5276" y="16692"/>
                  </a:lnTo>
                  <a:cubicBezTo>
                    <a:pt x="5259" y="16770"/>
                    <a:pt x="5294" y="16839"/>
                    <a:pt x="5354" y="16883"/>
                  </a:cubicBezTo>
                  <a:cubicBezTo>
                    <a:pt x="5372" y="16891"/>
                    <a:pt x="5389" y="16891"/>
                    <a:pt x="5406" y="16900"/>
                  </a:cubicBezTo>
                  <a:cubicBezTo>
                    <a:pt x="5441" y="16900"/>
                    <a:pt x="5476" y="16917"/>
                    <a:pt x="5502" y="16952"/>
                  </a:cubicBezTo>
                  <a:cubicBezTo>
                    <a:pt x="5536" y="16987"/>
                    <a:pt x="5580" y="17021"/>
                    <a:pt x="5623" y="17047"/>
                  </a:cubicBezTo>
                  <a:cubicBezTo>
                    <a:pt x="5744" y="17117"/>
                    <a:pt x="5865" y="17194"/>
                    <a:pt x="5978" y="17290"/>
                  </a:cubicBezTo>
                  <a:cubicBezTo>
                    <a:pt x="6065" y="17385"/>
                    <a:pt x="6160" y="17472"/>
                    <a:pt x="6264" y="17558"/>
                  </a:cubicBezTo>
                  <a:cubicBezTo>
                    <a:pt x="6307" y="17584"/>
                    <a:pt x="6359" y="17593"/>
                    <a:pt x="6411" y="17593"/>
                  </a:cubicBezTo>
                  <a:cubicBezTo>
                    <a:pt x="6420" y="17593"/>
                    <a:pt x="6437" y="17589"/>
                    <a:pt x="6452" y="17589"/>
                  </a:cubicBezTo>
                  <a:cubicBezTo>
                    <a:pt x="6468" y="17589"/>
                    <a:pt x="6480" y="17593"/>
                    <a:pt x="6480" y="17610"/>
                  </a:cubicBezTo>
                  <a:cubicBezTo>
                    <a:pt x="6480" y="17628"/>
                    <a:pt x="6429" y="17671"/>
                    <a:pt x="6420" y="17688"/>
                  </a:cubicBezTo>
                  <a:cubicBezTo>
                    <a:pt x="6385" y="17740"/>
                    <a:pt x="6403" y="17766"/>
                    <a:pt x="6403" y="17827"/>
                  </a:cubicBezTo>
                  <a:cubicBezTo>
                    <a:pt x="6403" y="17888"/>
                    <a:pt x="6359" y="17914"/>
                    <a:pt x="6359" y="17974"/>
                  </a:cubicBezTo>
                  <a:cubicBezTo>
                    <a:pt x="6359" y="18069"/>
                    <a:pt x="6455" y="18087"/>
                    <a:pt x="6489" y="18165"/>
                  </a:cubicBezTo>
                  <a:cubicBezTo>
                    <a:pt x="6506" y="18208"/>
                    <a:pt x="6463" y="18269"/>
                    <a:pt x="6472" y="18321"/>
                  </a:cubicBezTo>
                  <a:cubicBezTo>
                    <a:pt x="6489" y="18364"/>
                    <a:pt x="6515" y="18407"/>
                    <a:pt x="6558" y="18433"/>
                  </a:cubicBezTo>
                  <a:cubicBezTo>
                    <a:pt x="6619" y="18468"/>
                    <a:pt x="6680" y="18520"/>
                    <a:pt x="6723" y="18581"/>
                  </a:cubicBezTo>
                  <a:cubicBezTo>
                    <a:pt x="6749" y="18615"/>
                    <a:pt x="6766" y="18659"/>
                    <a:pt x="6749" y="18711"/>
                  </a:cubicBezTo>
                  <a:cubicBezTo>
                    <a:pt x="6749" y="18728"/>
                    <a:pt x="6732" y="18745"/>
                    <a:pt x="6732" y="18771"/>
                  </a:cubicBezTo>
                  <a:cubicBezTo>
                    <a:pt x="6732" y="18832"/>
                    <a:pt x="6792" y="18867"/>
                    <a:pt x="6844" y="18901"/>
                  </a:cubicBezTo>
                  <a:lnTo>
                    <a:pt x="7070" y="19074"/>
                  </a:lnTo>
                  <a:cubicBezTo>
                    <a:pt x="7077" y="19079"/>
                    <a:pt x="7085" y="19081"/>
                    <a:pt x="7093" y="19081"/>
                  </a:cubicBezTo>
                  <a:cubicBezTo>
                    <a:pt x="7114" y="19081"/>
                    <a:pt x="7135" y="19067"/>
                    <a:pt x="7148" y="19048"/>
                  </a:cubicBezTo>
                  <a:cubicBezTo>
                    <a:pt x="7200" y="18970"/>
                    <a:pt x="7217" y="18884"/>
                    <a:pt x="7200" y="18789"/>
                  </a:cubicBezTo>
                  <a:cubicBezTo>
                    <a:pt x="7278" y="18789"/>
                    <a:pt x="7355" y="18745"/>
                    <a:pt x="7390" y="18676"/>
                  </a:cubicBezTo>
                  <a:cubicBezTo>
                    <a:pt x="7433" y="18563"/>
                    <a:pt x="7399" y="18442"/>
                    <a:pt x="7312" y="18364"/>
                  </a:cubicBezTo>
                  <a:cubicBezTo>
                    <a:pt x="7269" y="18312"/>
                    <a:pt x="7182" y="18251"/>
                    <a:pt x="7174" y="18173"/>
                  </a:cubicBezTo>
                  <a:cubicBezTo>
                    <a:pt x="7165" y="18061"/>
                    <a:pt x="7252" y="18061"/>
                    <a:pt x="7330" y="18043"/>
                  </a:cubicBezTo>
                  <a:cubicBezTo>
                    <a:pt x="7407" y="18026"/>
                    <a:pt x="7459" y="17974"/>
                    <a:pt x="7485" y="17896"/>
                  </a:cubicBezTo>
                  <a:cubicBezTo>
                    <a:pt x="7542" y="17903"/>
                    <a:pt x="7605" y="17957"/>
                    <a:pt x="7669" y="17957"/>
                  </a:cubicBezTo>
                  <a:cubicBezTo>
                    <a:pt x="7683" y="17957"/>
                    <a:pt x="7697" y="17954"/>
                    <a:pt x="7711" y="17948"/>
                  </a:cubicBezTo>
                  <a:cubicBezTo>
                    <a:pt x="7737" y="17940"/>
                    <a:pt x="7763" y="17922"/>
                    <a:pt x="7771" y="17905"/>
                  </a:cubicBezTo>
                  <a:cubicBezTo>
                    <a:pt x="7813" y="17934"/>
                    <a:pt x="7858" y="17948"/>
                    <a:pt x="7905" y="17948"/>
                  </a:cubicBezTo>
                  <a:cubicBezTo>
                    <a:pt x="7927" y="17948"/>
                    <a:pt x="7949" y="17945"/>
                    <a:pt x="7971" y="17940"/>
                  </a:cubicBezTo>
                  <a:cubicBezTo>
                    <a:pt x="8014" y="17914"/>
                    <a:pt x="8049" y="17888"/>
                    <a:pt x="8075" y="17853"/>
                  </a:cubicBezTo>
                  <a:cubicBezTo>
                    <a:pt x="8116" y="17823"/>
                    <a:pt x="8169" y="17806"/>
                    <a:pt x="8221" y="17806"/>
                  </a:cubicBezTo>
                  <a:cubicBezTo>
                    <a:pt x="8245" y="17806"/>
                    <a:pt x="8269" y="17810"/>
                    <a:pt x="8291" y="17818"/>
                  </a:cubicBezTo>
                  <a:cubicBezTo>
                    <a:pt x="8300" y="17821"/>
                    <a:pt x="8309" y="17823"/>
                    <a:pt x="8316" y="17823"/>
                  </a:cubicBezTo>
                  <a:cubicBezTo>
                    <a:pt x="8374" y="17823"/>
                    <a:pt x="8389" y="17745"/>
                    <a:pt x="8343" y="17714"/>
                  </a:cubicBezTo>
                  <a:lnTo>
                    <a:pt x="8170" y="17584"/>
                  </a:lnTo>
                  <a:cubicBezTo>
                    <a:pt x="8135" y="17558"/>
                    <a:pt x="8109" y="17541"/>
                    <a:pt x="8083" y="17515"/>
                  </a:cubicBezTo>
                  <a:cubicBezTo>
                    <a:pt x="8083" y="17515"/>
                    <a:pt x="8101" y="17506"/>
                    <a:pt x="8118" y="17498"/>
                  </a:cubicBezTo>
                  <a:cubicBezTo>
                    <a:pt x="8187" y="17446"/>
                    <a:pt x="8239" y="17368"/>
                    <a:pt x="8248" y="17281"/>
                  </a:cubicBezTo>
                  <a:cubicBezTo>
                    <a:pt x="8265" y="17220"/>
                    <a:pt x="8308" y="17168"/>
                    <a:pt x="8360" y="17134"/>
                  </a:cubicBezTo>
                  <a:cubicBezTo>
                    <a:pt x="8395" y="17108"/>
                    <a:pt x="8421" y="17082"/>
                    <a:pt x="8438" y="17039"/>
                  </a:cubicBezTo>
                  <a:cubicBezTo>
                    <a:pt x="8456" y="17004"/>
                    <a:pt x="8456" y="16961"/>
                    <a:pt x="8438" y="16926"/>
                  </a:cubicBezTo>
                  <a:cubicBezTo>
                    <a:pt x="8430" y="16874"/>
                    <a:pt x="8378" y="16813"/>
                    <a:pt x="8430" y="16770"/>
                  </a:cubicBezTo>
                  <a:cubicBezTo>
                    <a:pt x="8473" y="16727"/>
                    <a:pt x="8577" y="16735"/>
                    <a:pt x="8620" y="16657"/>
                  </a:cubicBezTo>
                  <a:cubicBezTo>
                    <a:pt x="8646" y="16623"/>
                    <a:pt x="8620" y="16588"/>
                    <a:pt x="8638" y="16553"/>
                  </a:cubicBezTo>
                  <a:cubicBezTo>
                    <a:pt x="8646" y="16519"/>
                    <a:pt x="8707" y="16519"/>
                    <a:pt x="8724" y="16501"/>
                  </a:cubicBezTo>
                  <a:cubicBezTo>
                    <a:pt x="8828" y="16432"/>
                    <a:pt x="8837" y="16267"/>
                    <a:pt x="8924" y="16172"/>
                  </a:cubicBezTo>
                  <a:cubicBezTo>
                    <a:pt x="8950" y="16233"/>
                    <a:pt x="9002" y="16285"/>
                    <a:pt x="9071" y="16302"/>
                  </a:cubicBezTo>
                  <a:cubicBezTo>
                    <a:pt x="9080" y="16311"/>
                    <a:pt x="9097" y="16319"/>
                    <a:pt x="9114" y="16319"/>
                  </a:cubicBezTo>
                  <a:cubicBezTo>
                    <a:pt x="9120" y="16319"/>
                    <a:pt x="9125" y="16319"/>
                    <a:pt x="9130" y="16319"/>
                  </a:cubicBezTo>
                  <a:cubicBezTo>
                    <a:pt x="9203" y="16319"/>
                    <a:pt x="9280" y="16349"/>
                    <a:pt x="9349" y="16349"/>
                  </a:cubicBezTo>
                  <a:cubicBezTo>
                    <a:pt x="9401" y="16349"/>
                    <a:pt x="9448" y="16333"/>
                    <a:pt x="9487" y="16276"/>
                  </a:cubicBezTo>
                  <a:cubicBezTo>
                    <a:pt x="9487" y="16276"/>
                    <a:pt x="9487" y="16267"/>
                    <a:pt x="9487" y="16267"/>
                  </a:cubicBezTo>
                  <a:cubicBezTo>
                    <a:pt x="9495" y="16276"/>
                    <a:pt x="9504" y="16285"/>
                    <a:pt x="9513" y="16293"/>
                  </a:cubicBezTo>
                  <a:cubicBezTo>
                    <a:pt x="9543" y="16314"/>
                    <a:pt x="9577" y="16322"/>
                    <a:pt x="9609" y="16322"/>
                  </a:cubicBezTo>
                  <a:cubicBezTo>
                    <a:pt x="9633" y="16322"/>
                    <a:pt x="9656" y="16318"/>
                    <a:pt x="9677" y="16311"/>
                  </a:cubicBezTo>
                  <a:cubicBezTo>
                    <a:pt x="9703" y="16293"/>
                    <a:pt x="9729" y="16276"/>
                    <a:pt x="9755" y="16259"/>
                  </a:cubicBezTo>
                  <a:cubicBezTo>
                    <a:pt x="9790" y="16233"/>
                    <a:pt x="9790" y="16233"/>
                    <a:pt x="9825" y="16233"/>
                  </a:cubicBezTo>
                  <a:cubicBezTo>
                    <a:pt x="9851" y="16242"/>
                    <a:pt x="9859" y="16259"/>
                    <a:pt x="9877" y="16259"/>
                  </a:cubicBezTo>
                  <a:cubicBezTo>
                    <a:pt x="9903" y="16259"/>
                    <a:pt x="9929" y="16250"/>
                    <a:pt x="9955" y="16242"/>
                  </a:cubicBezTo>
                  <a:cubicBezTo>
                    <a:pt x="10041" y="16207"/>
                    <a:pt x="10119" y="16155"/>
                    <a:pt x="10214" y="16129"/>
                  </a:cubicBezTo>
                  <a:cubicBezTo>
                    <a:pt x="10292" y="16103"/>
                    <a:pt x="10370" y="16086"/>
                    <a:pt x="10448" y="16068"/>
                  </a:cubicBezTo>
                  <a:lnTo>
                    <a:pt x="10509" y="16129"/>
                  </a:lnTo>
                  <a:lnTo>
                    <a:pt x="10240" y="16397"/>
                  </a:lnTo>
                  <a:cubicBezTo>
                    <a:pt x="10206" y="16423"/>
                    <a:pt x="10214" y="16475"/>
                    <a:pt x="10249" y="16493"/>
                  </a:cubicBezTo>
                  <a:lnTo>
                    <a:pt x="10388" y="16597"/>
                  </a:lnTo>
                  <a:lnTo>
                    <a:pt x="10362" y="16614"/>
                  </a:lnTo>
                  <a:cubicBezTo>
                    <a:pt x="10344" y="16623"/>
                    <a:pt x="10327" y="16640"/>
                    <a:pt x="10327" y="16666"/>
                  </a:cubicBezTo>
                  <a:cubicBezTo>
                    <a:pt x="10292" y="17004"/>
                    <a:pt x="10604" y="17177"/>
                    <a:pt x="10881" y="17281"/>
                  </a:cubicBezTo>
                  <a:cubicBezTo>
                    <a:pt x="10830" y="17428"/>
                    <a:pt x="10925" y="17584"/>
                    <a:pt x="11029" y="17706"/>
                  </a:cubicBezTo>
                  <a:cubicBezTo>
                    <a:pt x="10871" y="17784"/>
                    <a:pt x="10719" y="17848"/>
                    <a:pt x="10549" y="17848"/>
                  </a:cubicBezTo>
                  <a:cubicBezTo>
                    <a:pt x="10494" y="17848"/>
                    <a:pt x="10438" y="17842"/>
                    <a:pt x="10379" y="17827"/>
                  </a:cubicBezTo>
                  <a:cubicBezTo>
                    <a:pt x="10253" y="17800"/>
                    <a:pt x="10126" y="17763"/>
                    <a:pt x="10000" y="17763"/>
                  </a:cubicBezTo>
                  <a:cubicBezTo>
                    <a:pt x="9962" y="17763"/>
                    <a:pt x="9923" y="17767"/>
                    <a:pt x="9885" y="17775"/>
                  </a:cubicBezTo>
                  <a:cubicBezTo>
                    <a:pt x="9894" y="17706"/>
                    <a:pt x="9877" y="17645"/>
                    <a:pt x="9842" y="17593"/>
                  </a:cubicBezTo>
                  <a:cubicBezTo>
                    <a:pt x="9816" y="17558"/>
                    <a:pt x="9781" y="17532"/>
                    <a:pt x="9738" y="17524"/>
                  </a:cubicBezTo>
                  <a:cubicBezTo>
                    <a:pt x="9733" y="17523"/>
                    <a:pt x="9728" y="17523"/>
                    <a:pt x="9723" y="17523"/>
                  </a:cubicBezTo>
                  <a:cubicBezTo>
                    <a:pt x="9674" y="17523"/>
                    <a:pt x="9655" y="17561"/>
                    <a:pt x="9599" y="17584"/>
                  </a:cubicBezTo>
                  <a:cubicBezTo>
                    <a:pt x="9560" y="17598"/>
                    <a:pt x="9520" y="17602"/>
                    <a:pt x="9478" y="17602"/>
                  </a:cubicBezTo>
                  <a:cubicBezTo>
                    <a:pt x="9419" y="17602"/>
                    <a:pt x="9359" y="17594"/>
                    <a:pt x="9301" y="17594"/>
                  </a:cubicBezTo>
                  <a:cubicBezTo>
                    <a:pt x="9273" y="17594"/>
                    <a:pt x="9245" y="17596"/>
                    <a:pt x="9218" y="17602"/>
                  </a:cubicBezTo>
                  <a:cubicBezTo>
                    <a:pt x="9131" y="17619"/>
                    <a:pt x="9062" y="17671"/>
                    <a:pt x="9019" y="17749"/>
                  </a:cubicBezTo>
                  <a:lnTo>
                    <a:pt x="8560" y="17792"/>
                  </a:lnTo>
                  <a:cubicBezTo>
                    <a:pt x="8484" y="17801"/>
                    <a:pt x="8482" y="17914"/>
                    <a:pt x="8552" y="17914"/>
                  </a:cubicBezTo>
                  <a:cubicBezTo>
                    <a:pt x="8554" y="17914"/>
                    <a:pt x="8557" y="17914"/>
                    <a:pt x="8560" y="17914"/>
                  </a:cubicBezTo>
                  <a:lnTo>
                    <a:pt x="8560" y="17914"/>
                  </a:lnTo>
                  <a:cubicBezTo>
                    <a:pt x="8525" y="17957"/>
                    <a:pt x="8482" y="18000"/>
                    <a:pt x="8430" y="18035"/>
                  </a:cubicBezTo>
                  <a:cubicBezTo>
                    <a:pt x="8372" y="18058"/>
                    <a:pt x="8310" y="18069"/>
                    <a:pt x="8248" y="18069"/>
                  </a:cubicBezTo>
                  <a:cubicBezTo>
                    <a:pt x="8216" y="18069"/>
                    <a:pt x="8184" y="18067"/>
                    <a:pt x="8153" y="18061"/>
                  </a:cubicBezTo>
                  <a:cubicBezTo>
                    <a:pt x="8134" y="18059"/>
                    <a:pt x="8116" y="18058"/>
                    <a:pt x="8097" y="18058"/>
                  </a:cubicBezTo>
                  <a:cubicBezTo>
                    <a:pt x="8038" y="18058"/>
                    <a:pt x="7978" y="18069"/>
                    <a:pt x="7919" y="18095"/>
                  </a:cubicBezTo>
                  <a:cubicBezTo>
                    <a:pt x="7893" y="18113"/>
                    <a:pt x="7884" y="18156"/>
                    <a:pt x="7901" y="18182"/>
                  </a:cubicBezTo>
                  <a:lnTo>
                    <a:pt x="7927" y="18234"/>
                  </a:lnTo>
                  <a:cubicBezTo>
                    <a:pt x="7858" y="18277"/>
                    <a:pt x="7823" y="18355"/>
                    <a:pt x="7849" y="18442"/>
                  </a:cubicBezTo>
                  <a:cubicBezTo>
                    <a:pt x="7880" y="18534"/>
                    <a:pt x="7965" y="18592"/>
                    <a:pt x="8062" y="18592"/>
                  </a:cubicBezTo>
                  <a:cubicBezTo>
                    <a:pt x="8075" y="18592"/>
                    <a:pt x="8088" y="18591"/>
                    <a:pt x="8101" y="18589"/>
                  </a:cubicBezTo>
                  <a:lnTo>
                    <a:pt x="8101" y="18589"/>
                  </a:lnTo>
                  <a:cubicBezTo>
                    <a:pt x="8092" y="18806"/>
                    <a:pt x="8274" y="18979"/>
                    <a:pt x="8482" y="19040"/>
                  </a:cubicBezTo>
                  <a:cubicBezTo>
                    <a:pt x="8588" y="19059"/>
                    <a:pt x="8694" y="19073"/>
                    <a:pt x="8800" y="19073"/>
                  </a:cubicBezTo>
                  <a:cubicBezTo>
                    <a:pt x="8841" y="19073"/>
                    <a:pt x="8882" y="19071"/>
                    <a:pt x="8924" y="19066"/>
                  </a:cubicBezTo>
                  <a:lnTo>
                    <a:pt x="9452" y="19057"/>
                  </a:lnTo>
                  <a:lnTo>
                    <a:pt x="9703" y="19057"/>
                  </a:lnTo>
                  <a:cubicBezTo>
                    <a:pt x="9721" y="19053"/>
                    <a:pt x="9740" y="19051"/>
                    <a:pt x="9761" y="19051"/>
                  </a:cubicBezTo>
                  <a:cubicBezTo>
                    <a:pt x="9781" y="19051"/>
                    <a:pt x="9803" y="19053"/>
                    <a:pt x="9825" y="19057"/>
                  </a:cubicBezTo>
                  <a:cubicBezTo>
                    <a:pt x="9885" y="19074"/>
                    <a:pt x="9859" y="19109"/>
                    <a:pt x="9833" y="19152"/>
                  </a:cubicBezTo>
                  <a:cubicBezTo>
                    <a:pt x="9764" y="19248"/>
                    <a:pt x="9729" y="19369"/>
                    <a:pt x="9738" y="19490"/>
                  </a:cubicBezTo>
                  <a:cubicBezTo>
                    <a:pt x="9747" y="19612"/>
                    <a:pt x="9799" y="19768"/>
                    <a:pt x="9712" y="19880"/>
                  </a:cubicBezTo>
                  <a:cubicBezTo>
                    <a:pt x="9677" y="19932"/>
                    <a:pt x="9617" y="19967"/>
                    <a:pt x="9582" y="20019"/>
                  </a:cubicBezTo>
                  <a:cubicBezTo>
                    <a:pt x="9556" y="20062"/>
                    <a:pt x="9539" y="20105"/>
                    <a:pt x="9530" y="20157"/>
                  </a:cubicBezTo>
                  <a:cubicBezTo>
                    <a:pt x="9521" y="20218"/>
                    <a:pt x="9513" y="20270"/>
                    <a:pt x="9495" y="20322"/>
                  </a:cubicBezTo>
                  <a:cubicBezTo>
                    <a:pt x="9452" y="20391"/>
                    <a:pt x="9383" y="20348"/>
                    <a:pt x="9322" y="20383"/>
                  </a:cubicBezTo>
                  <a:cubicBezTo>
                    <a:pt x="9270" y="20417"/>
                    <a:pt x="9270" y="20495"/>
                    <a:pt x="9305" y="20539"/>
                  </a:cubicBezTo>
                  <a:cubicBezTo>
                    <a:pt x="9305" y="20573"/>
                    <a:pt x="9331" y="20599"/>
                    <a:pt x="9365" y="20599"/>
                  </a:cubicBezTo>
                  <a:cubicBezTo>
                    <a:pt x="9599" y="20608"/>
                    <a:pt x="9712" y="20894"/>
                    <a:pt x="9556" y="21067"/>
                  </a:cubicBezTo>
                  <a:cubicBezTo>
                    <a:pt x="9513" y="21102"/>
                    <a:pt x="9539" y="21171"/>
                    <a:pt x="9599" y="21171"/>
                  </a:cubicBezTo>
                  <a:cubicBezTo>
                    <a:pt x="9669" y="21171"/>
                    <a:pt x="9738" y="21197"/>
                    <a:pt x="9799" y="21240"/>
                  </a:cubicBezTo>
                  <a:cubicBezTo>
                    <a:pt x="9764" y="21275"/>
                    <a:pt x="9747" y="21318"/>
                    <a:pt x="9747" y="21362"/>
                  </a:cubicBezTo>
                  <a:cubicBezTo>
                    <a:pt x="9738" y="21466"/>
                    <a:pt x="9799" y="21552"/>
                    <a:pt x="9885" y="21595"/>
                  </a:cubicBezTo>
                  <a:cubicBezTo>
                    <a:pt x="9937" y="21639"/>
                    <a:pt x="9998" y="21656"/>
                    <a:pt x="10058" y="21691"/>
                  </a:cubicBezTo>
                  <a:cubicBezTo>
                    <a:pt x="10119" y="21734"/>
                    <a:pt x="10180" y="21795"/>
                    <a:pt x="10223" y="21855"/>
                  </a:cubicBezTo>
                  <a:cubicBezTo>
                    <a:pt x="10301" y="21985"/>
                    <a:pt x="10362" y="22124"/>
                    <a:pt x="10440" y="22254"/>
                  </a:cubicBezTo>
                  <a:cubicBezTo>
                    <a:pt x="10596" y="22540"/>
                    <a:pt x="10760" y="22808"/>
                    <a:pt x="10942" y="23077"/>
                  </a:cubicBezTo>
                  <a:cubicBezTo>
                    <a:pt x="11037" y="23224"/>
                    <a:pt x="11133" y="23354"/>
                    <a:pt x="11228" y="23493"/>
                  </a:cubicBezTo>
                  <a:cubicBezTo>
                    <a:pt x="11271" y="23553"/>
                    <a:pt x="11323" y="23614"/>
                    <a:pt x="11367" y="23675"/>
                  </a:cubicBezTo>
                  <a:cubicBezTo>
                    <a:pt x="11410" y="23735"/>
                    <a:pt x="11479" y="23805"/>
                    <a:pt x="11462" y="23909"/>
                  </a:cubicBezTo>
                  <a:cubicBezTo>
                    <a:pt x="11436" y="24030"/>
                    <a:pt x="11445" y="24160"/>
                    <a:pt x="11488" y="24281"/>
                  </a:cubicBezTo>
                  <a:cubicBezTo>
                    <a:pt x="11540" y="24411"/>
                    <a:pt x="11627" y="24558"/>
                    <a:pt x="11557" y="24697"/>
                  </a:cubicBezTo>
                  <a:cubicBezTo>
                    <a:pt x="11531" y="24732"/>
                    <a:pt x="11557" y="24784"/>
                    <a:pt x="11609" y="24784"/>
                  </a:cubicBezTo>
                  <a:cubicBezTo>
                    <a:pt x="11774" y="24775"/>
                    <a:pt x="11947" y="24749"/>
                    <a:pt x="12112" y="24714"/>
                  </a:cubicBezTo>
                  <a:cubicBezTo>
                    <a:pt x="12268" y="24688"/>
                    <a:pt x="12424" y="24654"/>
                    <a:pt x="12580" y="24602"/>
                  </a:cubicBezTo>
                  <a:cubicBezTo>
                    <a:pt x="12709" y="24558"/>
                    <a:pt x="12839" y="24498"/>
                    <a:pt x="12952" y="24411"/>
                  </a:cubicBezTo>
                  <a:cubicBezTo>
                    <a:pt x="13082" y="24307"/>
                    <a:pt x="13195" y="24194"/>
                    <a:pt x="13359" y="24160"/>
                  </a:cubicBezTo>
                  <a:cubicBezTo>
                    <a:pt x="13506" y="24143"/>
                    <a:pt x="13636" y="24091"/>
                    <a:pt x="13766" y="24030"/>
                  </a:cubicBezTo>
                  <a:cubicBezTo>
                    <a:pt x="13888" y="23935"/>
                    <a:pt x="14009" y="23831"/>
                    <a:pt x="14113" y="23709"/>
                  </a:cubicBezTo>
                  <a:cubicBezTo>
                    <a:pt x="14330" y="23493"/>
                    <a:pt x="14598" y="23276"/>
                    <a:pt x="14763" y="22999"/>
                  </a:cubicBezTo>
                  <a:cubicBezTo>
                    <a:pt x="14797" y="22999"/>
                    <a:pt x="14841" y="22982"/>
                    <a:pt x="14867" y="22947"/>
                  </a:cubicBezTo>
                  <a:cubicBezTo>
                    <a:pt x="14893" y="22921"/>
                    <a:pt x="14945" y="22722"/>
                    <a:pt x="14962" y="22722"/>
                  </a:cubicBezTo>
                  <a:cubicBezTo>
                    <a:pt x="14968" y="22723"/>
                    <a:pt x="14974" y="22724"/>
                    <a:pt x="14980" y="22724"/>
                  </a:cubicBezTo>
                  <a:cubicBezTo>
                    <a:pt x="15008" y="22724"/>
                    <a:pt x="15033" y="22707"/>
                    <a:pt x="15040" y="22678"/>
                  </a:cubicBezTo>
                  <a:cubicBezTo>
                    <a:pt x="15057" y="22678"/>
                    <a:pt x="15075" y="22670"/>
                    <a:pt x="15083" y="22661"/>
                  </a:cubicBezTo>
                  <a:cubicBezTo>
                    <a:pt x="15127" y="22618"/>
                    <a:pt x="15153" y="22566"/>
                    <a:pt x="15161" y="22514"/>
                  </a:cubicBezTo>
                  <a:cubicBezTo>
                    <a:pt x="15170" y="22479"/>
                    <a:pt x="15153" y="22444"/>
                    <a:pt x="15118" y="22436"/>
                  </a:cubicBezTo>
                  <a:cubicBezTo>
                    <a:pt x="14988" y="22410"/>
                    <a:pt x="14945" y="22323"/>
                    <a:pt x="14884" y="22219"/>
                  </a:cubicBezTo>
                  <a:cubicBezTo>
                    <a:pt x="14858" y="22159"/>
                    <a:pt x="14797" y="22115"/>
                    <a:pt x="14737" y="22107"/>
                  </a:cubicBezTo>
                  <a:cubicBezTo>
                    <a:pt x="14659" y="22115"/>
                    <a:pt x="14589" y="22133"/>
                    <a:pt x="14520" y="22159"/>
                  </a:cubicBezTo>
                  <a:cubicBezTo>
                    <a:pt x="14513" y="22160"/>
                    <a:pt x="14506" y="22160"/>
                    <a:pt x="14500" y="22160"/>
                  </a:cubicBezTo>
                  <a:cubicBezTo>
                    <a:pt x="14392" y="22160"/>
                    <a:pt x="14406" y="22024"/>
                    <a:pt x="14373" y="21951"/>
                  </a:cubicBezTo>
                  <a:cubicBezTo>
                    <a:pt x="14340" y="21867"/>
                    <a:pt x="14281" y="21823"/>
                    <a:pt x="14219" y="21823"/>
                  </a:cubicBezTo>
                  <a:cubicBezTo>
                    <a:pt x="14165" y="21823"/>
                    <a:pt x="14110" y="21856"/>
                    <a:pt x="14070" y="21925"/>
                  </a:cubicBezTo>
                  <a:cubicBezTo>
                    <a:pt x="14061" y="21933"/>
                    <a:pt x="14052" y="21959"/>
                    <a:pt x="14044" y="21968"/>
                  </a:cubicBezTo>
                  <a:cubicBezTo>
                    <a:pt x="14035" y="21977"/>
                    <a:pt x="14018" y="21979"/>
                    <a:pt x="13999" y="21979"/>
                  </a:cubicBezTo>
                  <a:cubicBezTo>
                    <a:pt x="13981" y="21979"/>
                    <a:pt x="13961" y="21977"/>
                    <a:pt x="13948" y="21977"/>
                  </a:cubicBezTo>
                  <a:cubicBezTo>
                    <a:pt x="13914" y="21977"/>
                    <a:pt x="13870" y="21994"/>
                    <a:pt x="13836" y="22011"/>
                  </a:cubicBezTo>
                  <a:cubicBezTo>
                    <a:pt x="13799" y="22030"/>
                    <a:pt x="13686" y="22108"/>
                    <a:pt x="13613" y="22108"/>
                  </a:cubicBezTo>
                  <a:cubicBezTo>
                    <a:pt x="13582" y="22108"/>
                    <a:pt x="13558" y="22093"/>
                    <a:pt x="13550" y="22055"/>
                  </a:cubicBezTo>
                  <a:cubicBezTo>
                    <a:pt x="13540" y="22031"/>
                    <a:pt x="13518" y="22017"/>
                    <a:pt x="13495" y="22017"/>
                  </a:cubicBezTo>
                  <a:cubicBezTo>
                    <a:pt x="13476" y="22017"/>
                    <a:pt x="13458" y="22026"/>
                    <a:pt x="13446" y="22046"/>
                  </a:cubicBezTo>
                  <a:cubicBezTo>
                    <a:pt x="13412" y="22100"/>
                    <a:pt x="13337" y="22206"/>
                    <a:pt x="13264" y="22206"/>
                  </a:cubicBezTo>
                  <a:cubicBezTo>
                    <a:pt x="13243" y="22206"/>
                    <a:pt x="13223" y="22197"/>
                    <a:pt x="13203" y="22176"/>
                  </a:cubicBezTo>
                  <a:cubicBezTo>
                    <a:pt x="13169" y="22133"/>
                    <a:pt x="13151" y="22081"/>
                    <a:pt x="13143" y="22037"/>
                  </a:cubicBezTo>
                  <a:cubicBezTo>
                    <a:pt x="13125" y="21985"/>
                    <a:pt x="13108" y="21933"/>
                    <a:pt x="13082" y="21881"/>
                  </a:cubicBezTo>
                  <a:cubicBezTo>
                    <a:pt x="13021" y="21699"/>
                    <a:pt x="12961" y="21518"/>
                    <a:pt x="12874" y="21344"/>
                  </a:cubicBezTo>
                  <a:cubicBezTo>
                    <a:pt x="12848" y="21275"/>
                    <a:pt x="12805" y="21223"/>
                    <a:pt x="12753" y="21188"/>
                  </a:cubicBezTo>
                  <a:cubicBezTo>
                    <a:pt x="12683" y="21145"/>
                    <a:pt x="12588" y="21128"/>
                    <a:pt x="12536" y="21076"/>
                  </a:cubicBezTo>
                  <a:cubicBezTo>
                    <a:pt x="12476" y="20998"/>
                    <a:pt x="12493" y="20876"/>
                    <a:pt x="12580" y="20824"/>
                  </a:cubicBezTo>
                  <a:cubicBezTo>
                    <a:pt x="12606" y="20885"/>
                    <a:pt x="12666" y="20937"/>
                    <a:pt x="12735" y="20954"/>
                  </a:cubicBezTo>
                  <a:cubicBezTo>
                    <a:pt x="12754" y="20961"/>
                    <a:pt x="12772" y="20963"/>
                    <a:pt x="12791" y="20963"/>
                  </a:cubicBezTo>
                  <a:cubicBezTo>
                    <a:pt x="12843" y="20963"/>
                    <a:pt x="12897" y="20945"/>
                    <a:pt x="12954" y="20945"/>
                  </a:cubicBezTo>
                  <a:cubicBezTo>
                    <a:pt x="12962" y="20945"/>
                    <a:pt x="12970" y="20945"/>
                    <a:pt x="12978" y="20946"/>
                  </a:cubicBezTo>
                  <a:cubicBezTo>
                    <a:pt x="13082" y="20963"/>
                    <a:pt x="13091" y="21084"/>
                    <a:pt x="13134" y="21162"/>
                  </a:cubicBezTo>
                  <a:cubicBezTo>
                    <a:pt x="13281" y="21457"/>
                    <a:pt x="13662" y="21388"/>
                    <a:pt x="13922" y="21440"/>
                  </a:cubicBezTo>
                  <a:cubicBezTo>
                    <a:pt x="14130" y="21492"/>
                    <a:pt x="14338" y="21561"/>
                    <a:pt x="14537" y="21639"/>
                  </a:cubicBezTo>
                  <a:cubicBezTo>
                    <a:pt x="14745" y="21708"/>
                    <a:pt x="14936" y="21812"/>
                    <a:pt x="15144" y="21864"/>
                  </a:cubicBezTo>
                  <a:cubicBezTo>
                    <a:pt x="15482" y="21959"/>
                    <a:pt x="15880" y="21864"/>
                    <a:pt x="16201" y="22037"/>
                  </a:cubicBezTo>
                  <a:cubicBezTo>
                    <a:pt x="16345" y="22105"/>
                    <a:pt x="16456" y="22289"/>
                    <a:pt x="16631" y="22289"/>
                  </a:cubicBezTo>
                  <a:cubicBezTo>
                    <a:pt x="16635" y="22289"/>
                    <a:pt x="16639" y="22289"/>
                    <a:pt x="16643" y="22289"/>
                  </a:cubicBezTo>
                  <a:cubicBezTo>
                    <a:pt x="16672" y="22289"/>
                    <a:pt x="16702" y="22277"/>
                    <a:pt x="16730" y="22277"/>
                  </a:cubicBezTo>
                  <a:cubicBezTo>
                    <a:pt x="16751" y="22277"/>
                    <a:pt x="16771" y="22284"/>
                    <a:pt x="16790" y="22306"/>
                  </a:cubicBezTo>
                  <a:cubicBezTo>
                    <a:pt x="16825" y="22349"/>
                    <a:pt x="16851" y="22401"/>
                    <a:pt x="16868" y="22462"/>
                  </a:cubicBezTo>
                  <a:lnTo>
                    <a:pt x="17050" y="22800"/>
                  </a:lnTo>
                  <a:cubicBezTo>
                    <a:pt x="17059" y="22818"/>
                    <a:pt x="17076" y="22827"/>
                    <a:pt x="17095" y="22827"/>
                  </a:cubicBezTo>
                  <a:cubicBezTo>
                    <a:pt x="17111" y="22827"/>
                    <a:pt x="17129" y="22820"/>
                    <a:pt x="17145" y="22808"/>
                  </a:cubicBezTo>
                  <a:cubicBezTo>
                    <a:pt x="17180" y="22765"/>
                    <a:pt x="17223" y="22739"/>
                    <a:pt x="17275" y="22713"/>
                  </a:cubicBezTo>
                  <a:lnTo>
                    <a:pt x="17362" y="22869"/>
                  </a:lnTo>
                  <a:cubicBezTo>
                    <a:pt x="17372" y="22890"/>
                    <a:pt x="17395" y="22901"/>
                    <a:pt x="17418" y="22901"/>
                  </a:cubicBezTo>
                  <a:cubicBezTo>
                    <a:pt x="17432" y="22901"/>
                    <a:pt x="17447" y="22897"/>
                    <a:pt x="17457" y="22886"/>
                  </a:cubicBezTo>
                  <a:cubicBezTo>
                    <a:pt x="17522" y="22821"/>
                    <a:pt x="17632" y="22724"/>
                    <a:pt x="17725" y="22724"/>
                  </a:cubicBezTo>
                  <a:cubicBezTo>
                    <a:pt x="17768" y="22724"/>
                    <a:pt x="17808" y="22745"/>
                    <a:pt x="17838" y="22800"/>
                  </a:cubicBezTo>
                  <a:cubicBezTo>
                    <a:pt x="17907" y="22912"/>
                    <a:pt x="17881" y="23077"/>
                    <a:pt x="17890" y="23198"/>
                  </a:cubicBezTo>
                  <a:cubicBezTo>
                    <a:pt x="17916" y="23493"/>
                    <a:pt x="17968" y="23787"/>
                    <a:pt x="18063" y="24065"/>
                  </a:cubicBezTo>
                  <a:cubicBezTo>
                    <a:pt x="18237" y="24654"/>
                    <a:pt x="18514" y="25208"/>
                    <a:pt x="18696" y="25797"/>
                  </a:cubicBezTo>
                  <a:cubicBezTo>
                    <a:pt x="18703" y="25828"/>
                    <a:pt x="18728" y="25841"/>
                    <a:pt x="18753" y="25841"/>
                  </a:cubicBezTo>
                  <a:cubicBezTo>
                    <a:pt x="18784" y="25841"/>
                    <a:pt x="18817" y="25819"/>
                    <a:pt x="18817" y="25780"/>
                  </a:cubicBezTo>
                  <a:cubicBezTo>
                    <a:pt x="18826" y="25676"/>
                    <a:pt x="18964" y="25650"/>
                    <a:pt x="19042" y="25633"/>
                  </a:cubicBezTo>
                  <a:cubicBezTo>
                    <a:pt x="19112" y="25615"/>
                    <a:pt x="19172" y="25581"/>
                    <a:pt x="19224" y="25537"/>
                  </a:cubicBezTo>
                  <a:cubicBezTo>
                    <a:pt x="19311" y="25442"/>
                    <a:pt x="19363" y="25329"/>
                    <a:pt x="19380" y="25199"/>
                  </a:cubicBezTo>
                  <a:cubicBezTo>
                    <a:pt x="19441" y="24844"/>
                    <a:pt x="19484" y="24480"/>
                    <a:pt x="19502" y="24108"/>
                  </a:cubicBezTo>
                  <a:cubicBezTo>
                    <a:pt x="19531" y="24120"/>
                    <a:pt x="19561" y="24125"/>
                    <a:pt x="19591" y="24125"/>
                  </a:cubicBezTo>
                  <a:cubicBezTo>
                    <a:pt x="19693" y="24125"/>
                    <a:pt x="19787" y="24061"/>
                    <a:pt x="19813" y="23961"/>
                  </a:cubicBezTo>
                  <a:cubicBezTo>
                    <a:pt x="20030" y="23926"/>
                    <a:pt x="20160" y="23735"/>
                    <a:pt x="20351" y="23640"/>
                  </a:cubicBezTo>
                  <a:cubicBezTo>
                    <a:pt x="20455" y="23579"/>
                    <a:pt x="20584" y="23571"/>
                    <a:pt x="20680" y="23493"/>
                  </a:cubicBezTo>
                  <a:cubicBezTo>
                    <a:pt x="20758" y="23432"/>
                    <a:pt x="20810" y="23354"/>
                    <a:pt x="20844" y="23259"/>
                  </a:cubicBezTo>
                  <a:cubicBezTo>
                    <a:pt x="20879" y="23164"/>
                    <a:pt x="20922" y="23077"/>
                    <a:pt x="20966" y="22982"/>
                  </a:cubicBezTo>
                  <a:cubicBezTo>
                    <a:pt x="21027" y="22882"/>
                    <a:pt x="21136" y="22823"/>
                    <a:pt x="21251" y="22823"/>
                  </a:cubicBezTo>
                  <a:cubicBezTo>
                    <a:pt x="21265" y="22823"/>
                    <a:pt x="21280" y="22824"/>
                    <a:pt x="21295" y="22826"/>
                  </a:cubicBezTo>
                  <a:cubicBezTo>
                    <a:pt x="21315" y="22827"/>
                    <a:pt x="21335" y="22828"/>
                    <a:pt x="21354" y="22828"/>
                  </a:cubicBezTo>
                  <a:cubicBezTo>
                    <a:pt x="21551" y="22828"/>
                    <a:pt x="21743" y="22751"/>
                    <a:pt x="21893" y="22609"/>
                  </a:cubicBezTo>
                  <a:cubicBezTo>
                    <a:pt x="21927" y="22670"/>
                    <a:pt x="21936" y="22739"/>
                    <a:pt x="21919" y="22808"/>
                  </a:cubicBezTo>
                  <a:cubicBezTo>
                    <a:pt x="21910" y="22843"/>
                    <a:pt x="21927" y="22869"/>
                    <a:pt x="21962" y="22886"/>
                  </a:cubicBezTo>
                  <a:cubicBezTo>
                    <a:pt x="22075" y="22912"/>
                    <a:pt x="22161" y="22990"/>
                    <a:pt x="22213" y="23094"/>
                  </a:cubicBezTo>
                  <a:cubicBezTo>
                    <a:pt x="22291" y="23198"/>
                    <a:pt x="22369" y="23319"/>
                    <a:pt x="22438" y="23432"/>
                  </a:cubicBezTo>
                  <a:cubicBezTo>
                    <a:pt x="22560" y="23614"/>
                    <a:pt x="22724" y="23883"/>
                    <a:pt x="22542" y="24082"/>
                  </a:cubicBezTo>
                  <a:cubicBezTo>
                    <a:pt x="22499" y="24117"/>
                    <a:pt x="22525" y="24186"/>
                    <a:pt x="22586" y="24186"/>
                  </a:cubicBezTo>
                  <a:cubicBezTo>
                    <a:pt x="22768" y="24186"/>
                    <a:pt x="22950" y="24125"/>
                    <a:pt x="23097" y="24021"/>
                  </a:cubicBezTo>
                  <a:cubicBezTo>
                    <a:pt x="23114" y="24134"/>
                    <a:pt x="23166" y="24246"/>
                    <a:pt x="23227" y="24342"/>
                  </a:cubicBezTo>
                  <a:cubicBezTo>
                    <a:pt x="23270" y="24394"/>
                    <a:pt x="23322" y="24446"/>
                    <a:pt x="23374" y="24489"/>
                  </a:cubicBezTo>
                  <a:cubicBezTo>
                    <a:pt x="23452" y="24550"/>
                    <a:pt x="23539" y="24576"/>
                    <a:pt x="23565" y="24680"/>
                  </a:cubicBezTo>
                  <a:cubicBezTo>
                    <a:pt x="23573" y="24775"/>
                    <a:pt x="23573" y="24870"/>
                    <a:pt x="23565" y="24966"/>
                  </a:cubicBezTo>
                  <a:lnTo>
                    <a:pt x="23565" y="25295"/>
                  </a:lnTo>
                  <a:cubicBezTo>
                    <a:pt x="23565" y="25425"/>
                    <a:pt x="23539" y="25624"/>
                    <a:pt x="23383" y="25650"/>
                  </a:cubicBezTo>
                  <a:cubicBezTo>
                    <a:pt x="23339" y="25667"/>
                    <a:pt x="23331" y="25737"/>
                    <a:pt x="23374" y="25763"/>
                  </a:cubicBezTo>
                  <a:cubicBezTo>
                    <a:pt x="23504" y="25832"/>
                    <a:pt x="23591" y="25996"/>
                    <a:pt x="23669" y="26118"/>
                  </a:cubicBezTo>
                  <a:cubicBezTo>
                    <a:pt x="23764" y="26256"/>
                    <a:pt x="23851" y="26404"/>
                    <a:pt x="23929" y="26560"/>
                  </a:cubicBezTo>
                  <a:cubicBezTo>
                    <a:pt x="23981" y="26681"/>
                    <a:pt x="24006" y="26802"/>
                    <a:pt x="24145" y="26845"/>
                  </a:cubicBezTo>
                  <a:cubicBezTo>
                    <a:pt x="24214" y="26871"/>
                    <a:pt x="24284" y="26915"/>
                    <a:pt x="24327" y="26984"/>
                  </a:cubicBezTo>
                  <a:cubicBezTo>
                    <a:pt x="24353" y="27036"/>
                    <a:pt x="24396" y="27071"/>
                    <a:pt x="24440" y="27114"/>
                  </a:cubicBezTo>
                  <a:cubicBezTo>
                    <a:pt x="24480" y="27144"/>
                    <a:pt x="24543" y="27168"/>
                    <a:pt x="24603" y="27168"/>
                  </a:cubicBezTo>
                  <a:cubicBezTo>
                    <a:pt x="24646" y="27168"/>
                    <a:pt x="24688" y="27156"/>
                    <a:pt x="24717" y="27123"/>
                  </a:cubicBezTo>
                  <a:cubicBezTo>
                    <a:pt x="24786" y="27036"/>
                    <a:pt x="24769" y="26819"/>
                    <a:pt x="24743" y="26716"/>
                  </a:cubicBezTo>
                  <a:cubicBezTo>
                    <a:pt x="24674" y="26421"/>
                    <a:pt x="24422" y="26187"/>
                    <a:pt x="24232" y="25970"/>
                  </a:cubicBezTo>
                  <a:cubicBezTo>
                    <a:pt x="24154" y="25901"/>
                    <a:pt x="24093" y="25823"/>
                    <a:pt x="24032" y="25745"/>
                  </a:cubicBezTo>
                  <a:cubicBezTo>
                    <a:pt x="23972" y="25659"/>
                    <a:pt x="24015" y="25546"/>
                    <a:pt x="24041" y="25459"/>
                  </a:cubicBezTo>
                  <a:cubicBezTo>
                    <a:pt x="24093" y="25303"/>
                    <a:pt x="24171" y="25165"/>
                    <a:pt x="24284" y="25052"/>
                  </a:cubicBezTo>
                  <a:cubicBezTo>
                    <a:pt x="24320" y="25081"/>
                    <a:pt x="24361" y="25098"/>
                    <a:pt x="24404" y="25098"/>
                  </a:cubicBezTo>
                  <a:cubicBezTo>
                    <a:pt x="24413" y="25098"/>
                    <a:pt x="24422" y="25097"/>
                    <a:pt x="24431" y="25095"/>
                  </a:cubicBezTo>
                  <a:cubicBezTo>
                    <a:pt x="24544" y="25277"/>
                    <a:pt x="24682" y="25442"/>
                    <a:pt x="24847" y="25581"/>
                  </a:cubicBezTo>
                  <a:cubicBezTo>
                    <a:pt x="24856" y="25581"/>
                    <a:pt x="24856" y="25589"/>
                    <a:pt x="24864" y="25589"/>
                  </a:cubicBezTo>
                  <a:cubicBezTo>
                    <a:pt x="24873" y="25615"/>
                    <a:pt x="24890" y="25633"/>
                    <a:pt x="24916" y="25633"/>
                  </a:cubicBezTo>
                  <a:cubicBezTo>
                    <a:pt x="25029" y="25633"/>
                    <a:pt x="25089" y="25546"/>
                    <a:pt x="25141" y="25459"/>
                  </a:cubicBezTo>
                  <a:cubicBezTo>
                    <a:pt x="25193" y="25364"/>
                    <a:pt x="25280" y="25277"/>
                    <a:pt x="25375" y="25225"/>
                  </a:cubicBezTo>
                  <a:cubicBezTo>
                    <a:pt x="25566" y="25113"/>
                    <a:pt x="25782" y="25026"/>
                    <a:pt x="25808" y="24792"/>
                  </a:cubicBezTo>
                  <a:cubicBezTo>
                    <a:pt x="25826" y="24654"/>
                    <a:pt x="25800" y="24506"/>
                    <a:pt x="25739" y="24376"/>
                  </a:cubicBezTo>
                  <a:cubicBezTo>
                    <a:pt x="25696" y="24272"/>
                    <a:pt x="25592" y="24255"/>
                    <a:pt x="25505" y="24186"/>
                  </a:cubicBezTo>
                  <a:cubicBezTo>
                    <a:pt x="25436" y="24125"/>
                    <a:pt x="25436" y="24047"/>
                    <a:pt x="25410" y="23978"/>
                  </a:cubicBezTo>
                  <a:cubicBezTo>
                    <a:pt x="25384" y="23926"/>
                    <a:pt x="25358" y="23891"/>
                    <a:pt x="25315" y="23857"/>
                  </a:cubicBezTo>
                  <a:cubicBezTo>
                    <a:pt x="25263" y="23805"/>
                    <a:pt x="25185" y="23779"/>
                    <a:pt x="25107" y="23770"/>
                  </a:cubicBezTo>
                  <a:cubicBezTo>
                    <a:pt x="25115" y="23718"/>
                    <a:pt x="25107" y="23657"/>
                    <a:pt x="25081" y="23614"/>
                  </a:cubicBezTo>
                  <a:cubicBezTo>
                    <a:pt x="25037" y="23510"/>
                    <a:pt x="24890" y="23363"/>
                    <a:pt x="24942" y="23250"/>
                  </a:cubicBezTo>
                  <a:cubicBezTo>
                    <a:pt x="24985" y="23172"/>
                    <a:pt x="25133" y="23146"/>
                    <a:pt x="25202" y="23086"/>
                  </a:cubicBezTo>
                  <a:cubicBezTo>
                    <a:pt x="25254" y="23034"/>
                    <a:pt x="25297" y="22973"/>
                    <a:pt x="25323" y="22912"/>
                  </a:cubicBezTo>
                  <a:cubicBezTo>
                    <a:pt x="25355" y="22918"/>
                    <a:pt x="25388" y="22921"/>
                    <a:pt x="25420" y="22921"/>
                  </a:cubicBezTo>
                  <a:cubicBezTo>
                    <a:pt x="25537" y="22921"/>
                    <a:pt x="25653" y="22885"/>
                    <a:pt x="25748" y="22817"/>
                  </a:cubicBezTo>
                  <a:cubicBezTo>
                    <a:pt x="25765" y="22930"/>
                    <a:pt x="25817" y="23042"/>
                    <a:pt x="25904" y="23129"/>
                  </a:cubicBezTo>
                  <a:cubicBezTo>
                    <a:pt x="25919" y="23144"/>
                    <a:pt x="25937" y="23151"/>
                    <a:pt x="25955" y="23151"/>
                  </a:cubicBezTo>
                  <a:cubicBezTo>
                    <a:pt x="25987" y="23151"/>
                    <a:pt x="26016" y="23128"/>
                    <a:pt x="26016" y="23094"/>
                  </a:cubicBezTo>
                  <a:cubicBezTo>
                    <a:pt x="26025" y="22912"/>
                    <a:pt x="26164" y="22774"/>
                    <a:pt x="26337" y="22765"/>
                  </a:cubicBezTo>
                  <a:cubicBezTo>
                    <a:pt x="26450" y="22756"/>
                    <a:pt x="26580" y="22765"/>
                    <a:pt x="26666" y="22687"/>
                  </a:cubicBezTo>
                  <a:cubicBezTo>
                    <a:pt x="26701" y="22644"/>
                    <a:pt x="26744" y="22592"/>
                    <a:pt x="26770" y="22540"/>
                  </a:cubicBezTo>
                  <a:cubicBezTo>
                    <a:pt x="26805" y="22496"/>
                    <a:pt x="26850" y="22483"/>
                    <a:pt x="26898" y="22483"/>
                  </a:cubicBezTo>
                  <a:cubicBezTo>
                    <a:pt x="26946" y="22483"/>
                    <a:pt x="26995" y="22496"/>
                    <a:pt x="27039" y="22505"/>
                  </a:cubicBezTo>
                  <a:cubicBezTo>
                    <a:pt x="27061" y="22509"/>
                    <a:pt x="27084" y="22510"/>
                    <a:pt x="27106" y="22510"/>
                  </a:cubicBezTo>
                  <a:cubicBezTo>
                    <a:pt x="27196" y="22510"/>
                    <a:pt x="27283" y="22483"/>
                    <a:pt x="27359" y="22427"/>
                  </a:cubicBezTo>
                  <a:cubicBezTo>
                    <a:pt x="27437" y="22341"/>
                    <a:pt x="27515" y="22245"/>
                    <a:pt x="27576" y="22141"/>
                  </a:cubicBezTo>
                  <a:cubicBezTo>
                    <a:pt x="27619" y="22089"/>
                    <a:pt x="27671" y="22037"/>
                    <a:pt x="27732" y="22003"/>
                  </a:cubicBezTo>
                  <a:cubicBezTo>
                    <a:pt x="27810" y="21959"/>
                    <a:pt x="27888" y="21933"/>
                    <a:pt x="27948" y="21890"/>
                  </a:cubicBezTo>
                  <a:cubicBezTo>
                    <a:pt x="28052" y="21821"/>
                    <a:pt x="28113" y="21708"/>
                    <a:pt x="28096" y="21587"/>
                  </a:cubicBezTo>
                  <a:cubicBezTo>
                    <a:pt x="28087" y="21552"/>
                    <a:pt x="28061" y="21526"/>
                    <a:pt x="28052" y="21500"/>
                  </a:cubicBezTo>
                  <a:cubicBezTo>
                    <a:pt x="28044" y="21466"/>
                    <a:pt x="28070" y="21431"/>
                    <a:pt x="28104" y="21396"/>
                  </a:cubicBezTo>
                  <a:cubicBezTo>
                    <a:pt x="28122" y="21379"/>
                    <a:pt x="28148" y="21353"/>
                    <a:pt x="28182" y="21336"/>
                  </a:cubicBezTo>
                  <a:cubicBezTo>
                    <a:pt x="28189" y="21342"/>
                    <a:pt x="28198" y="21345"/>
                    <a:pt x="28208" y="21345"/>
                  </a:cubicBezTo>
                  <a:cubicBezTo>
                    <a:pt x="28224" y="21345"/>
                    <a:pt x="28241" y="21338"/>
                    <a:pt x="28252" y="21327"/>
                  </a:cubicBezTo>
                  <a:cubicBezTo>
                    <a:pt x="28269" y="21310"/>
                    <a:pt x="28286" y="21292"/>
                    <a:pt x="28312" y="21266"/>
                  </a:cubicBezTo>
                  <a:lnTo>
                    <a:pt x="28338" y="21258"/>
                  </a:lnTo>
                  <a:cubicBezTo>
                    <a:pt x="28364" y="21249"/>
                    <a:pt x="28382" y="21223"/>
                    <a:pt x="28382" y="21197"/>
                  </a:cubicBezTo>
                  <a:cubicBezTo>
                    <a:pt x="28442" y="21128"/>
                    <a:pt x="28494" y="21041"/>
                    <a:pt x="28520" y="20954"/>
                  </a:cubicBezTo>
                  <a:cubicBezTo>
                    <a:pt x="28537" y="20902"/>
                    <a:pt x="28520" y="20850"/>
                    <a:pt x="28485" y="20816"/>
                  </a:cubicBezTo>
                  <a:cubicBezTo>
                    <a:pt x="28442" y="20798"/>
                    <a:pt x="28407" y="20790"/>
                    <a:pt x="28364" y="20781"/>
                  </a:cubicBezTo>
                  <a:cubicBezTo>
                    <a:pt x="28364" y="20772"/>
                    <a:pt x="28364" y="20755"/>
                    <a:pt x="28373" y="20746"/>
                  </a:cubicBezTo>
                  <a:cubicBezTo>
                    <a:pt x="28373" y="20660"/>
                    <a:pt x="28321" y="20634"/>
                    <a:pt x="28269" y="20599"/>
                  </a:cubicBezTo>
                  <a:cubicBezTo>
                    <a:pt x="28364" y="20582"/>
                    <a:pt x="28433" y="20521"/>
                    <a:pt x="28468" y="20443"/>
                  </a:cubicBezTo>
                  <a:cubicBezTo>
                    <a:pt x="28494" y="20348"/>
                    <a:pt x="28442" y="20244"/>
                    <a:pt x="28347" y="20209"/>
                  </a:cubicBezTo>
                  <a:cubicBezTo>
                    <a:pt x="28321" y="20201"/>
                    <a:pt x="28295" y="20192"/>
                    <a:pt x="28269" y="20183"/>
                  </a:cubicBezTo>
                  <a:cubicBezTo>
                    <a:pt x="28217" y="20149"/>
                    <a:pt x="28234" y="20105"/>
                    <a:pt x="28243" y="20045"/>
                  </a:cubicBezTo>
                  <a:cubicBezTo>
                    <a:pt x="28260" y="19984"/>
                    <a:pt x="28260" y="19923"/>
                    <a:pt x="28252" y="19863"/>
                  </a:cubicBezTo>
                  <a:cubicBezTo>
                    <a:pt x="28243" y="19802"/>
                    <a:pt x="28226" y="19733"/>
                    <a:pt x="28182" y="19681"/>
                  </a:cubicBezTo>
                  <a:cubicBezTo>
                    <a:pt x="28148" y="19620"/>
                    <a:pt x="28078" y="19586"/>
                    <a:pt x="28044" y="19525"/>
                  </a:cubicBezTo>
                  <a:cubicBezTo>
                    <a:pt x="27896" y="19265"/>
                    <a:pt x="28685" y="19213"/>
                    <a:pt x="28615" y="18927"/>
                  </a:cubicBezTo>
                  <a:cubicBezTo>
                    <a:pt x="28598" y="18867"/>
                    <a:pt x="28546" y="18841"/>
                    <a:pt x="28503" y="18815"/>
                  </a:cubicBezTo>
                  <a:cubicBezTo>
                    <a:pt x="28442" y="18771"/>
                    <a:pt x="28382" y="18728"/>
                    <a:pt x="28312" y="18693"/>
                  </a:cubicBezTo>
                  <a:cubicBezTo>
                    <a:pt x="28285" y="18683"/>
                    <a:pt x="28255" y="18675"/>
                    <a:pt x="28226" y="18675"/>
                  </a:cubicBezTo>
                  <a:cubicBezTo>
                    <a:pt x="28208" y="18675"/>
                    <a:pt x="28190" y="18678"/>
                    <a:pt x="28174" y="18685"/>
                  </a:cubicBezTo>
                  <a:cubicBezTo>
                    <a:pt x="28139" y="18711"/>
                    <a:pt x="28113" y="18745"/>
                    <a:pt x="28096" y="18780"/>
                  </a:cubicBezTo>
                  <a:cubicBezTo>
                    <a:pt x="28070" y="18767"/>
                    <a:pt x="28045" y="18759"/>
                    <a:pt x="28016" y="18759"/>
                  </a:cubicBezTo>
                  <a:cubicBezTo>
                    <a:pt x="28006" y="18759"/>
                    <a:pt x="27995" y="18760"/>
                    <a:pt x="27983" y="18763"/>
                  </a:cubicBezTo>
                  <a:cubicBezTo>
                    <a:pt x="27940" y="18780"/>
                    <a:pt x="27922" y="18815"/>
                    <a:pt x="27896" y="18841"/>
                  </a:cubicBezTo>
                  <a:cubicBezTo>
                    <a:pt x="27864" y="18868"/>
                    <a:pt x="27821" y="18881"/>
                    <a:pt x="27779" y="18881"/>
                  </a:cubicBezTo>
                  <a:cubicBezTo>
                    <a:pt x="27754" y="18881"/>
                    <a:pt x="27729" y="18876"/>
                    <a:pt x="27706" y="18867"/>
                  </a:cubicBezTo>
                  <a:cubicBezTo>
                    <a:pt x="27697" y="18754"/>
                    <a:pt x="27636" y="18659"/>
                    <a:pt x="27550" y="18581"/>
                  </a:cubicBezTo>
                  <a:lnTo>
                    <a:pt x="27628" y="18581"/>
                  </a:lnTo>
                  <a:cubicBezTo>
                    <a:pt x="27671" y="18572"/>
                    <a:pt x="27706" y="18563"/>
                    <a:pt x="27740" y="18537"/>
                  </a:cubicBezTo>
                  <a:cubicBezTo>
                    <a:pt x="27810" y="18485"/>
                    <a:pt x="27870" y="18416"/>
                    <a:pt x="27922" y="18338"/>
                  </a:cubicBezTo>
                  <a:cubicBezTo>
                    <a:pt x="27948" y="18303"/>
                    <a:pt x="27974" y="18277"/>
                    <a:pt x="28009" y="18243"/>
                  </a:cubicBezTo>
                  <a:cubicBezTo>
                    <a:pt x="28042" y="18216"/>
                    <a:pt x="28085" y="18205"/>
                    <a:pt x="28131" y="18205"/>
                  </a:cubicBezTo>
                  <a:cubicBezTo>
                    <a:pt x="28145" y="18205"/>
                    <a:pt x="28159" y="18206"/>
                    <a:pt x="28174" y="18208"/>
                  </a:cubicBezTo>
                  <a:cubicBezTo>
                    <a:pt x="28208" y="18208"/>
                    <a:pt x="28243" y="18208"/>
                    <a:pt x="28278" y="18199"/>
                  </a:cubicBezTo>
                  <a:lnTo>
                    <a:pt x="28278" y="18199"/>
                  </a:lnTo>
                  <a:lnTo>
                    <a:pt x="28234" y="18381"/>
                  </a:lnTo>
                  <a:cubicBezTo>
                    <a:pt x="28226" y="18421"/>
                    <a:pt x="28255" y="18460"/>
                    <a:pt x="28299" y="18460"/>
                  </a:cubicBezTo>
                  <a:cubicBezTo>
                    <a:pt x="28303" y="18460"/>
                    <a:pt x="28308" y="18460"/>
                    <a:pt x="28312" y="18459"/>
                  </a:cubicBezTo>
                  <a:cubicBezTo>
                    <a:pt x="28442" y="18425"/>
                    <a:pt x="28485" y="18295"/>
                    <a:pt x="28598" y="18225"/>
                  </a:cubicBezTo>
                  <a:cubicBezTo>
                    <a:pt x="28711" y="18165"/>
                    <a:pt x="28849" y="18225"/>
                    <a:pt x="28936" y="18139"/>
                  </a:cubicBezTo>
                  <a:cubicBezTo>
                    <a:pt x="28988" y="18191"/>
                    <a:pt x="29023" y="18243"/>
                    <a:pt x="29049" y="18303"/>
                  </a:cubicBezTo>
                  <a:cubicBezTo>
                    <a:pt x="29083" y="18399"/>
                    <a:pt x="29049" y="18494"/>
                    <a:pt x="29075" y="18581"/>
                  </a:cubicBezTo>
                  <a:cubicBezTo>
                    <a:pt x="29101" y="18660"/>
                    <a:pt x="29172" y="18709"/>
                    <a:pt x="29251" y="18709"/>
                  </a:cubicBezTo>
                  <a:cubicBezTo>
                    <a:pt x="29275" y="18709"/>
                    <a:pt x="29301" y="18704"/>
                    <a:pt x="29326" y="18693"/>
                  </a:cubicBezTo>
                  <a:cubicBezTo>
                    <a:pt x="29412" y="18944"/>
                    <a:pt x="29412" y="19222"/>
                    <a:pt x="29326" y="19473"/>
                  </a:cubicBezTo>
                  <a:cubicBezTo>
                    <a:pt x="29317" y="19508"/>
                    <a:pt x="29343" y="19542"/>
                    <a:pt x="29386" y="19542"/>
                  </a:cubicBezTo>
                  <a:lnTo>
                    <a:pt x="29456" y="19551"/>
                  </a:lnTo>
                  <a:cubicBezTo>
                    <a:pt x="29480" y="19652"/>
                    <a:pt x="29568" y="19712"/>
                    <a:pt x="29661" y="19712"/>
                  </a:cubicBezTo>
                  <a:cubicBezTo>
                    <a:pt x="29704" y="19712"/>
                    <a:pt x="29747" y="19699"/>
                    <a:pt x="29785" y="19672"/>
                  </a:cubicBezTo>
                  <a:cubicBezTo>
                    <a:pt x="29828" y="19638"/>
                    <a:pt x="29837" y="19586"/>
                    <a:pt x="29889" y="19560"/>
                  </a:cubicBezTo>
                  <a:cubicBezTo>
                    <a:pt x="29941" y="19534"/>
                    <a:pt x="29984" y="19551"/>
                    <a:pt x="30036" y="19516"/>
                  </a:cubicBezTo>
                  <a:cubicBezTo>
                    <a:pt x="30088" y="19473"/>
                    <a:pt x="30123" y="19395"/>
                    <a:pt x="30132" y="19317"/>
                  </a:cubicBezTo>
                  <a:cubicBezTo>
                    <a:pt x="30132" y="19256"/>
                    <a:pt x="30157" y="19204"/>
                    <a:pt x="30192" y="19161"/>
                  </a:cubicBezTo>
                  <a:cubicBezTo>
                    <a:pt x="30227" y="19126"/>
                    <a:pt x="30253" y="19109"/>
                    <a:pt x="30261" y="19066"/>
                  </a:cubicBezTo>
                  <a:cubicBezTo>
                    <a:pt x="30279" y="18988"/>
                    <a:pt x="30218" y="18936"/>
                    <a:pt x="30157" y="18901"/>
                  </a:cubicBezTo>
                  <a:cubicBezTo>
                    <a:pt x="30106" y="18875"/>
                    <a:pt x="30045" y="18849"/>
                    <a:pt x="29993" y="18815"/>
                  </a:cubicBezTo>
                  <a:cubicBezTo>
                    <a:pt x="29984" y="18797"/>
                    <a:pt x="29967" y="18789"/>
                    <a:pt x="29958" y="18780"/>
                  </a:cubicBezTo>
                  <a:cubicBezTo>
                    <a:pt x="29941" y="18763"/>
                    <a:pt x="29924" y="18745"/>
                    <a:pt x="29906" y="18737"/>
                  </a:cubicBezTo>
                  <a:cubicBezTo>
                    <a:pt x="29898" y="18719"/>
                    <a:pt x="29889" y="18711"/>
                    <a:pt x="29880" y="18693"/>
                  </a:cubicBezTo>
                  <a:cubicBezTo>
                    <a:pt x="29837" y="18641"/>
                    <a:pt x="29837" y="18563"/>
                    <a:pt x="29880" y="18511"/>
                  </a:cubicBezTo>
                  <a:cubicBezTo>
                    <a:pt x="29898" y="18477"/>
                    <a:pt x="29898" y="18433"/>
                    <a:pt x="29889" y="18399"/>
                  </a:cubicBezTo>
                  <a:cubicBezTo>
                    <a:pt x="29941" y="18364"/>
                    <a:pt x="30002" y="18338"/>
                    <a:pt x="30036" y="18295"/>
                  </a:cubicBezTo>
                  <a:cubicBezTo>
                    <a:pt x="30140" y="18217"/>
                    <a:pt x="30209" y="18104"/>
                    <a:pt x="30244" y="17974"/>
                  </a:cubicBezTo>
                  <a:cubicBezTo>
                    <a:pt x="30296" y="17818"/>
                    <a:pt x="30365" y="17662"/>
                    <a:pt x="30461" y="17524"/>
                  </a:cubicBezTo>
                  <a:cubicBezTo>
                    <a:pt x="30508" y="17543"/>
                    <a:pt x="30557" y="17551"/>
                    <a:pt x="30607" y="17551"/>
                  </a:cubicBezTo>
                  <a:cubicBezTo>
                    <a:pt x="30782" y="17551"/>
                    <a:pt x="30961" y="17442"/>
                    <a:pt x="31076" y="17307"/>
                  </a:cubicBezTo>
                  <a:cubicBezTo>
                    <a:pt x="31171" y="17194"/>
                    <a:pt x="31249" y="17056"/>
                    <a:pt x="31344" y="16943"/>
                  </a:cubicBezTo>
                  <a:cubicBezTo>
                    <a:pt x="31448" y="16831"/>
                    <a:pt x="31578" y="16735"/>
                    <a:pt x="31717" y="16666"/>
                  </a:cubicBezTo>
                  <a:cubicBezTo>
                    <a:pt x="31942" y="16527"/>
                    <a:pt x="32107" y="16319"/>
                    <a:pt x="32176" y="16068"/>
                  </a:cubicBezTo>
                  <a:cubicBezTo>
                    <a:pt x="32228" y="15938"/>
                    <a:pt x="32263" y="15808"/>
                    <a:pt x="32315" y="15678"/>
                  </a:cubicBezTo>
                  <a:cubicBezTo>
                    <a:pt x="32375" y="15557"/>
                    <a:pt x="32445" y="15453"/>
                    <a:pt x="32540" y="15349"/>
                  </a:cubicBezTo>
                  <a:cubicBezTo>
                    <a:pt x="32653" y="15202"/>
                    <a:pt x="32575" y="15055"/>
                    <a:pt x="32566" y="14881"/>
                  </a:cubicBezTo>
                  <a:cubicBezTo>
                    <a:pt x="32549" y="14691"/>
                    <a:pt x="32583" y="14491"/>
                    <a:pt x="32661" y="14318"/>
                  </a:cubicBezTo>
                  <a:cubicBezTo>
                    <a:pt x="32679" y="14284"/>
                    <a:pt x="32670" y="14249"/>
                    <a:pt x="32644" y="14232"/>
                  </a:cubicBezTo>
                  <a:cubicBezTo>
                    <a:pt x="32497" y="14128"/>
                    <a:pt x="32505" y="13920"/>
                    <a:pt x="32436" y="13772"/>
                  </a:cubicBezTo>
                  <a:cubicBezTo>
                    <a:pt x="32395" y="13640"/>
                    <a:pt x="32274" y="13555"/>
                    <a:pt x="32143" y="13555"/>
                  </a:cubicBezTo>
                  <a:cubicBezTo>
                    <a:pt x="32137" y="13555"/>
                    <a:pt x="32130" y="13555"/>
                    <a:pt x="32124" y="13556"/>
                  </a:cubicBezTo>
                  <a:cubicBezTo>
                    <a:pt x="32081" y="13556"/>
                    <a:pt x="32055" y="13591"/>
                    <a:pt x="32063" y="13625"/>
                  </a:cubicBezTo>
                  <a:cubicBezTo>
                    <a:pt x="32072" y="13651"/>
                    <a:pt x="32072" y="13668"/>
                    <a:pt x="32063" y="13686"/>
                  </a:cubicBezTo>
                  <a:cubicBezTo>
                    <a:pt x="32037" y="13651"/>
                    <a:pt x="32003" y="13625"/>
                    <a:pt x="31968" y="13599"/>
                  </a:cubicBezTo>
                  <a:cubicBezTo>
                    <a:pt x="31961" y="13596"/>
                    <a:pt x="31951" y="13593"/>
                    <a:pt x="31940" y="13593"/>
                  </a:cubicBezTo>
                  <a:cubicBezTo>
                    <a:pt x="31925" y="13593"/>
                    <a:pt x="31909" y="13598"/>
                    <a:pt x="31899" y="13608"/>
                  </a:cubicBezTo>
                  <a:lnTo>
                    <a:pt x="31752" y="13764"/>
                  </a:lnTo>
                  <a:lnTo>
                    <a:pt x="31656" y="13565"/>
                  </a:lnTo>
                  <a:cubicBezTo>
                    <a:pt x="31642" y="13546"/>
                    <a:pt x="31623" y="13537"/>
                    <a:pt x="31604" y="13537"/>
                  </a:cubicBezTo>
                  <a:cubicBezTo>
                    <a:pt x="31586" y="13537"/>
                    <a:pt x="31568" y="13544"/>
                    <a:pt x="31552" y="13556"/>
                  </a:cubicBezTo>
                  <a:cubicBezTo>
                    <a:pt x="31518" y="13591"/>
                    <a:pt x="31466" y="13608"/>
                    <a:pt x="31414" y="13608"/>
                  </a:cubicBezTo>
                  <a:cubicBezTo>
                    <a:pt x="31431" y="13573"/>
                    <a:pt x="31440" y="13539"/>
                    <a:pt x="31431" y="13504"/>
                  </a:cubicBezTo>
                  <a:cubicBezTo>
                    <a:pt x="31431" y="13374"/>
                    <a:pt x="31327" y="13261"/>
                    <a:pt x="31431" y="13149"/>
                  </a:cubicBezTo>
                  <a:cubicBezTo>
                    <a:pt x="31509" y="13071"/>
                    <a:pt x="31604" y="13019"/>
                    <a:pt x="31700" y="12975"/>
                  </a:cubicBezTo>
                  <a:cubicBezTo>
                    <a:pt x="31812" y="12923"/>
                    <a:pt x="31916" y="12854"/>
                    <a:pt x="32020" y="12785"/>
                  </a:cubicBezTo>
                  <a:cubicBezTo>
                    <a:pt x="32401" y="12525"/>
                    <a:pt x="32731" y="12178"/>
                    <a:pt x="32964" y="11771"/>
                  </a:cubicBezTo>
                  <a:cubicBezTo>
                    <a:pt x="32974" y="11777"/>
                    <a:pt x="32984" y="11780"/>
                    <a:pt x="32994" y="11780"/>
                  </a:cubicBezTo>
                  <a:cubicBezTo>
                    <a:pt x="33013" y="11780"/>
                    <a:pt x="33031" y="11771"/>
                    <a:pt x="33042" y="11754"/>
                  </a:cubicBezTo>
                  <a:cubicBezTo>
                    <a:pt x="33074" y="11706"/>
                    <a:pt x="33122" y="11689"/>
                    <a:pt x="33177" y="11689"/>
                  </a:cubicBezTo>
                  <a:cubicBezTo>
                    <a:pt x="33302" y="11689"/>
                    <a:pt x="33463" y="11776"/>
                    <a:pt x="33554" y="11789"/>
                  </a:cubicBezTo>
                  <a:cubicBezTo>
                    <a:pt x="33571" y="11793"/>
                    <a:pt x="33590" y="11795"/>
                    <a:pt x="33609" y="11795"/>
                  </a:cubicBezTo>
                  <a:cubicBezTo>
                    <a:pt x="33663" y="11795"/>
                    <a:pt x="33719" y="11777"/>
                    <a:pt x="33770" y="11745"/>
                  </a:cubicBezTo>
                  <a:cubicBezTo>
                    <a:pt x="33839" y="11693"/>
                    <a:pt x="33874" y="11598"/>
                    <a:pt x="33961" y="11589"/>
                  </a:cubicBezTo>
                  <a:cubicBezTo>
                    <a:pt x="33972" y="11588"/>
                    <a:pt x="33984" y="11587"/>
                    <a:pt x="33995" y="11587"/>
                  </a:cubicBezTo>
                  <a:cubicBezTo>
                    <a:pt x="34124" y="11587"/>
                    <a:pt x="34257" y="11669"/>
                    <a:pt x="34377" y="11685"/>
                  </a:cubicBezTo>
                  <a:cubicBezTo>
                    <a:pt x="34398" y="11688"/>
                    <a:pt x="34421" y="11690"/>
                    <a:pt x="34444" y="11690"/>
                  </a:cubicBezTo>
                  <a:cubicBezTo>
                    <a:pt x="34477" y="11690"/>
                    <a:pt x="34511" y="11686"/>
                    <a:pt x="34541" y="11676"/>
                  </a:cubicBezTo>
                  <a:cubicBezTo>
                    <a:pt x="34567" y="11667"/>
                    <a:pt x="34593" y="11650"/>
                    <a:pt x="34619" y="11633"/>
                  </a:cubicBezTo>
                  <a:cubicBezTo>
                    <a:pt x="34654" y="11607"/>
                    <a:pt x="34688" y="11546"/>
                    <a:pt x="34723" y="11529"/>
                  </a:cubicBezTo>
                  <a:cubicBezTo>
                    <a:pt x="34731" y="11526"/>
                    <a:pt x="34739" y="11525"/>
                    <a:pt x="34747" y="11525"/>
                  </a:cubicBezTo>
                  <a:cubicBezTo>
                    <a:pt x="34831" y="11525"/>
                    <a:pt x="34937" y="11636"/>
                    <a:pt x="35000" y="11667"/>
                  </a:cubicBezTo>
                  <a:cubicBezTo>
                    <a:pt x="35078" y="11711"/>
                    <a:pt x="35156" y="11737"/>
                    <a:pt x="35243" y="11745"/>
                  </a:cubicBezTo>
                  <a:cubicBezTo>
                    <a:pt x="35269" y="11751"/>
                    <a:pt x="35295" y="11753"/>
                    <a:pt x="35321" y="11753"/>
                  </a:cubicBezTo>
                  <a:cubicBezTo>
                    <a:pt x="35456" y="11753"/>
                    <a:pt x="35577" y="11680"/>
                    <a:pt x="35650" y="11563"/>
                  </a:cubicBezTo>
                  <a:cubicBezTo>
                    <a:pt x="35693" y="11485"/>
                    <a:pt x="35728" y="11407"/>
                    <a:pt x="35754" y="11321"/>
                  </a:cubicBezTo>
                  <a:cubicBezTo>
                    <a:pt x="35849" y="11052"/>
                    <a:pt x="36049" y="10827"/>
                    <a:pt x="36308" y="10688"/>
                  </a:cubicBezTo>
                  <a:cubicBezTo>
                    <a:pt x="36360" y="10662"/>
                    <a:pt x="36412" y="10636"/>
                    <a:pt x="36473" y="10619"/>
                  </a:cubicBezTo>
                  <a:cubicBezTo>
                    <a:pt x="36489" y="10611"/>
                    <a:pt x="36507" y="10607"/>
                    <a:pt x="36525" y="10607"/>
                  </a:cubicBezTo>
                  <a:cubicBezTo>
                    <a:pt x="36565" y="10607"/>
                    <a:pt x="36605" y="10626"/>
                    <a:pt x="36629" y="10662"/>
                  </a:cubicBezTo>
                  <a:cubicBezTo>
                    <a:pt x="36676" y="10725"/>
                    <a:pt x="36750" y="10759"/>
                    <a:pt x="36822" y="10759"/>
                  </a:cubicBezTo>
                  <a:cubicBezTo>
                    <a:pt x="36830" y="10759"/>
                    <a:pt x="36838" y="10758"/>
                    <a:pt x="36846" y="10758"/>
                  </a:cubicBezTo>
                  <a:cubicBezTo>
                    <a:pt x="36932" y="10732"/>
                    <a:pt x="37010" y="10688"/>
                    <a:pt x="37071" y="10628"/>
                  </a:cubicBezTo>
                  <a:cubicBezTo>
                    <a:pt x="37125" y="10581"/>
                    <a:pt x="37215" y="10485"/>
                    <a:pt x="37295" y="10485"/>
                  </a:cubicBezTo>
                  <a:cubicBezTo>
                    <a:pt x="37304" y="10485"/>
                    <a:pt x="37313" y="10486"/>
                    <a:pt x="37322" y="10489"/>
                  </a:cubicBezTo>
                  <a:cubicBezTo>
                    <a:pt x="37270" y="10576"/>
                    <a:pt x="37270" y="10688"/>
                    <a:pt x="37322" y="10775"/>
                  </a:cubicBezTo>
                  <a:cubicBezTo>
                    <a:pt x="36958" y="11260"/>
                    <a:pt x="36568" y="11763"/>
                    <a:pt x="36049" y="12100"/>
                  </a:cubicBezTo>
                  <a:cubicBezTo>
                    <a:pt x="35936" y="12178"/>
                    <a:pt x="35832" y="12230"/>
                    <a:pt x="35806" y="12378"/>
                  </a:cubicBezTo>
                  <a:cubicBezTo>
                    <a:pt x="35797" y="12447"/>
                    <a:pt x="35771" y="12516"/>
                    <a:pt x="35737" y="12577"/>
                  </a:cubicBezTo>
                  <a:cubicBezTo>
                    <a:pt x="35693" y="12629"/>
                    <a:pt x="35641" y="12672"/>
                    <a:pt x="35598" y="12724"/>
                  </a:cubicBezTo>
                  <a:cubicBezTo>
                    <a:pt x="35520" y="12811"/>
                    <a:pt x="35503" y="12932"/>
                    <a:pt x="35537" y="13036"/>
                  </a:cubicBezTo>
                  <a:cubicBezTo>
                    <a:pt x="35589" y="13201"/>
                    <a:pt x="35650" y="13348"/>
                    <a:pt x="35702" y="13513"/>
                  </a:cubicBezTo>
                  <a:cubicBezTo>
                    <a:pt x="35806" y="13868"/>
                    <a:pt x="35884" y="14240"/>
                    <a:pt x="35927" y="14613"/>
                  </a:cubicBezTo>
                  <a:cubicBezTo>
                    <a:pt x="35927" y="14639"/>
                    <a:pt x="35936" y="14665"/>
                    <a:pt x="35936" y="14691"/>
                  </a:cubicBezTo>
                  <a:cubicBezTo>
                    <a:pt x="35944" y="14721"/>
                    <a:pt x="35969" y="14735"/>
                    <a:pt x="35995" y="14735"/>
                  </a:cubicBezTo>
                  <a:cubicBezTo>
                    <a:pt x="36029" y="14735"/>
                    <a:pt x="36062" y="14712"/>
                    <a:pt x="36057" y="14673"/>
                  </a:cubicBezTo>
                  <a:cubicBezTo>
                    <a:pt x="36057" y="14656"/>
                    <a:pt x="36057" y="14630"/>
                    <a:pt x="36049" y="14613"/>
                  </a:cubicBezTo>
                  <a:cubicBezTo>
                    <a:pt x="36049" y="14422"/>
                    <a:pt x="36300" y="14266"/>
                    <a:pt x="36395" y="14119"/>
                  </a:cubicBezTo>
                  <a:cubicBezTo>
                    <a:pt x="36421" y="14084"/>
                    <a:pt x="36438" y="14041"/>
                    <a:pt x="36456" y="13989"/>
                  </a:cubicBezTo>
                  <a:cubicBezTo>
                    <a:pt x="36473" y="13911"/>
                    <a:pt x="36464" y="13824"/>
                    <a:pt x="36551" y="13781"/>
                  </a:cubicBezTo>
                  <a:cubicBezTo>
                    <a:pt x="36646" y="13746"/>
                    <a:pt x="36768" y="13755"/>
                    <a:pt x="36863" y="13677"/>
                  </a:cubicBezTo>
                  <a:cubicBezTo>
                    <a:pt x="36941" y="13599"/>
                    <a:pt x="36993" y="13504"/>
                    <a:pt x="37010" y="13391"/>
                  </a:cubicBezTo>
                  <a:cubicBezTo>
                    <a:pt x="37019" y="13331"/>
                    <a:pt x="37045" y="13270"/>
                    <a:pt x="37071" y="13218"/>
                  </a:cubicBezTo>
                  <a:cubicBezTo>
                    <a:pt x="37123" y="13157"/>
                    <a:pt x="37183" y="13105"/>
                    <a:pt x="37244" y="13071"/>
                  </a:cubicBezTo>
                  <a:cubicBezTo>
                    <a:pt x="37339" y="13010"/>
                    <a:pt x="37391" y="12897"/>
                    <a:pt x="37365" y="12785"/>
                  </a:cubicBezTo>
                  <a:cubicBezTo>
                    <a:pt x="37348" y="12733"/>
                    <a:pt x="37305" y="12707"/>
                    <a:pt x="37270" y="12664"/>
                  </a:cubicBezTo>
                  <a:cubicBezTo>
                    <a:pt x="37201" y="12603"/>
                    <a:pt x="37253" y="12560"/>
                    <a:pt x="37296" y="12490"/>
                  </a:cubicBezTo>
                  <a:cubicBezTo>
                    <a:pt x="37365" y="12421"/>
                    <a:pt x="37374" y="12300"/>
                    <a:pt x="37313" y="12213"/>
                  </a:cubicBezTo>
                  <a:cubicBezTo>
                    <a:pt x="37253" y="12161"/>
                    <a:pt x="37183" y="12135"/>
                    <a:pt x="37106" y="12135"/>
                  </a:cubicBezTo>
                  <a:lnTo>
                    <a:pt x="37322" y="11806"/>
                  </a:lnTo>
                  <a:cubicBezTo>
                    <a:pt x="37409" y="11667"/>
                    <a:pt x="37487" y="11494"/>
                    <a:pt x="37660" y="11442"/>
                  </a:cubicBezTo>
                  <a:cubicBezTo>
                    <a:pt x="37833" y="11399"/>
                    <a:pt x="38076" y="11373"/>
                    <a:pt x="38145" y="11208"/>
                  </a:cubicBezTo>
                  <a:cubicBezTo>
                    <a:pt x="38232" y="11274"/>
                    <a:pt x="38330" y="11301"/>
                    <a:pt x="38432" y="11301"/>
                  </a:cubicBezTo>
                  <a:cubicBezTo>
                    <a:pt x="38746" y="11301"/>
                    <a:pt x="39103" y="11049"/>
                    <a:pt x="39332" y="10905"/>
                  </a:cubicBezTo>
                  <a:cubicBezTo>
                    <a:pt x="39575" y="10749"/>
                    <a:pt x="39800" y="10584"/>
                    <a:pt x="40034" y="10428"/>
                  </a:cubicBezTo>
                  <a:cubicBezTo>
                    <a:pt x="40182" y="10330"/>
                    <a:pt x="40369" y="10218"/>
                    <a:pt x="40549" y="10218"/>
                  </a:cubicBezTo>
                  <a:cubicBezTo>
                    <a:pt x="40622" y="10218"/>
                    <a:pt x="40694" y="10236"/>
                    <a:pt x="40761" y="10281"/>
                  </a:cubicBezTo>
                  <a:cubicBezTo>
                    <a:pt x="40772" y="10287"/>
                    <a:pt x="40783" y="10290"/>
                    <a:pt x="40793" y="10290"/>
                  </a:cubicBezTo>
                  <a:cubicBezTo>
                    <a:pt x="40827" y="10290"/>
                    <a:pt x="40857" y="10262"/>
                    <a:pt x="40857" y="10229"/>
                  </a:cubicBezTo>
                  <a:cubicBezTo>
                    <a:pt x="40848" y="10108"/>
                    <a:pt x="40839" y="9978"/>
                    <a:pt x="40831" y="9857"/>
                  </a:cubicBezTo>
                  <a:cubicBezTo>
                    <a:pt x="40831" y="9761"/>
                    <a:pt x="40813" y="9666"/>
                    <a:pt x="40787" y="9579"/>
                  </a:cubicBezTo>
                  <a:cubicBezTo>
                    <a:pt x="40770" y="9484"/>
                    <a:pt x="40709" y="9406"/>
                    <a:pt x="40632" y="9371"/>
                  </a:cubicBezTo>
                  <a:cubicBezTo>
                    <a:pt x="40632" y="9302"/>
                    <a:pt x="40614" y="9241"/>
                    <a:pt x="40562" y="9198"/>
                  </a:cubicBezTo>
                  <a:cubicBezTo>
                    <a:pt x="40505" y="9141"/>
                    <a:pt x="40430" y="9107"/>
                    <a:pt x="40351" y="9107"/>
                  </a:cubicBezTo>
                  <a:cubicBezTo>
                    <a:pt x="40335" y="9107"/>
                    <a:pt x="40319" y="9109"/>
                    <a:pt x="40302" y="9112"/>
                  </a:cubicBezTo>
                  <a:cubicBezTo>
                    <a:pt x="40328" y="9077"/>
                    <a:pt x="40363" y="9042"/>
                    <a:pt x="40415" y="9034"/>
                  </a:cubicBezTo>
                  <a:cubicBezTo>
                    <a:pt x="40435" y="9027"/>
                    <a:pt x="40456" y="9024"/>
                    <a:pt x="40477" y="9024"/>
                  </a:cubicBezTo>
                  <a:cubicBezTo>
                    <a:pt x="40539" y="9024"/>
                    <a:pt x="40604" y="9051"/>
                    <a:pt x="40649" y="9103"/>
                  </a:cubicBezTo>
                  <a:cubicBezTo>
                    <a:pt x="40735" y="9173"/>
                    <a:pt x="40841" y="9208"/>
                    <a:pt x="40957" y="9208"/>
                  </a:cubicBezTo>
                  <a:cubicBezTo>
                    <a:pt x="40969" y="9208"/>
                    <a:pt x="40982" y="9208"/>
                    <a:pt x="40995" y="9207"/>
                  </a:cubicBezTo>
                  <a:cubicBezTo>
                    <a:pt x="41152" y="9201"/>
                    <a:pt x="41355" y="9121"/>
                    <a:pt x="41532" y="9121"/>
                  </a:cubicBezTo>
                  <a:cubicBezTo>
                    <a:pt x="41620" y="9121"/>
                    <a:pt x="41701" y="9141"/>
                    <a:pt x="41766" y="9198"/>
                  </a:cubicBezTo>
                  <a:cubicBezTo>
                    <a:pt x="41781" y="9216"/>
                    <a:pt x="41799" y="9224"/>
                    <a:pt x="41816" y="9224"/>
                  </a:cubicBezTo>
                  <a:cubicBezTo>
                    <a:pt x="41849" y="9224"/>
                    <a:pt x="41879" y="9195"/>
                    <a:pt x="41879" y="9155"/>
                  </a:cubicBezTo>
                  <a:cubicBezTo>
                    <a:pt x="41879" y="9053"/>
                    <a:pt x="41981" y="9032"/>
                    <a:pt x="42086" y="9032"/>
                  </a:cubicBezTo>
                  <a:cubicBezTo>
                    <a:pt x="42160" y="9032"/>
                    <a:pt x="42235" y="9042"/>
                    <a:pt x="42278" y="9042"/>
                  </a:cubicBezTo>
                  <a:cubicBezTo>
                    <a:pt x="42298" y="9046"/>
                    <a:pt x="42318" y="9048"/>
                    <a:pt x="42338" y="9048"/>
                  </a:cubicBezTo>
                  <a:cubicBezTo>
                    <a:pt x="42446" y="9048"/>
                    <a:pt x="42548" y="8990"/>
                    <a:pt x="42607" y="8895"/>
                  </a:cubicBezTo>
                  <a:cubicBezTo>
                    <a:pt x="42667" y="8774"/>
                    <a:pt x="42598" y="8635"/>
                    <a:pt x="42511" y="8540"/>
                  </a:cubicBezTo>
                  <a:cubicBezTo>
                    <a:pt x="42373" y="8401"/>
                    <a:pt x="42234" y="8280"/>
                    <a:pt x="42087" y="8176"/>
                  </a:cubicBezTo>
                  <a:cubicBezTo>
                    <a:pt x="41922" y="8037"/>
                    <a:pt x="41766" y="7890"/>
                    <a:pt x="41619" y="7743"/>
                  </a:cubicBezTo>
                  <a:cubicBezTo>
                    <a:pt x="41550" y="7673"/>
                    <a:pt x="41481" y="7604"/>
                    <a:pt x="41429" y="7526"/>
                  </a:cubicBezTo>
                  <a:cubicBezTo>
                    <a:pt x="41377" y="7431"/>
                    <a:pt x="41342" y="7327"/>
                    <a:pt x="41333" y="7223"/>
                  </a:cubicBezTo>
                  <a:cubicBezTo>
                    <a:pt x="41325" y="7050"/>
                    <a:pt x="41264" y="6894"/>
                    <a:pt x="41160" y="6755"/>
                  </a:cubicBezTo>
                  <a:cubicBezTo>
                    <a:pt x="41065" y="6634"/>
                    <a:pt x="40952" y="6530"/>
                    <a:pt x="40822" y="6443"/>
                  </a:cubicBezTo>
                  <a:cubicBezTo>
                    <a:pt x="40666" y="6331"/>
                    <a:pt x="40493" y="6235"/>
                    <a:pt x="40302" y="6166"/>
                  </a:cubicBezTo>
                  <a:cubicBezTo>
                    <a:pt x="40198" y="6140"/>
                    <a:pt x="39912" y="6166"/>
                    <a:pt x="39895" y="6019"/>
                  </a:cubicBezTo>
                  <a:cubicBezTo>
                    <a:pt x="39886" y="5995"/>
                    <a:pt x="39860" y="5982"/>
                    <a:pt x="39835" y="5982"/>
                  </a:cubicBezTo>
                  <a:cubicBezTo>
                    <a:pt x="39815" y="5982"/>
                    <a:pt x="39794" y="5991"/>
                    <a:pt x="39782" y="6010"/>
                  </a:cubicBezTo>
                  <a:cubicBezTo>
                    <a:pt x="39733" y="6113"/>
                    <a:pt x="39649" y="6149"/>
                    <a:pt x="39556" y="6149"/>
                  </a:cubicBezTo>
                  <a:cubicBezTo>
                    <a:pt x="39421" y="6149"/>
                    <a:pt x="39266" y="6075"/>
                    <a:pt x="39159" y="6019"/>
                  </a:cubicBezTo>
                  <a:cubicBezTo>
                    <a:pt x="39149" y="6012"/>
                    <a:pt x="39139" y="6009"/>
                    <a:pt x="39129" y="6009"/>
                  </a:cubicBezTo>
                  <a:cubicBezTo>
                    <a:pt x="39114" y="6009"/>
                    <a:pt x="39100" y="6017"/>
                    <a:pt x="39089" y="6027"/>
                  </a:cubicBezTo>
                  <a:cubicBezTo>
                    <a:pt x="39003" y="6123"/>
                    <a:pt x="38977" y="6253"/>
                    <a:pt x="39020" y="6374"/>
                  </a:cubicBezTo>
                  <a:cubicBezTo>
                    <a:pt x="39046" y="6452"/>
                    <a:pt x="39055" y="6530"/>
                    <a:pt x="39046" y="6616"/>
                  </a:cubicBezTo>
                  <a:cubicBezTo>
                    <a:pt x="39037" y="6660"/>
                    <a:pt x="39020" y="6694"/>
                    <a:pt x="38968" y="6703"/>
                  </a:cubicBezTo>
                  <a:cubicBezTo>
                    <a:pt x="38951" y="6703"/>
                    <a:pt x="38899" y="6703"/>
                    <a:pt x="38899" y="6668"/>
                  </a:cubicBezTo>
                  <a:cubicBezTo>
                    <a:pt x="38913" y="6627"/>
                    <a:pt x="38877" y="6591"/>
                    <a:pt x="38840" y="6591"/>
                  </a:cubicBezTo>
                  <a:cubicBezTo>
                    <a:pt x="38831" y="6591"/>
                    <a:pt x="38821" y="6594"/>
                    <a:pt x="38812" y="6599"/>
                  </a:cubicBezTo>
                  <a:cubicBezTo>
                    <a:pt x="38770" y="6620"/>
                    <a:pt x="38716" y="6647"/>
                    <a:pt x="38670" y="6647"/>
                  </a:cubicBezTo>
                  <a:cubicBezTo>
                    <a:pt x="38659" y="6647"/>
                    <a:pt x="38649" y="6646"/>
                    <a:pt x="38639" y="6642"/>
                  </a:cubicBezTo>
                  <a:cubicBezTo>
                    <a:pt x="38578" y="6625"/>
                    <a:pt x="38570" y="6590"/>
                    <a:pt x="38544" y="6556"/>
                  </a:cubicBezTo>
                  <a:cubicBezTo>
                    <a:pt x="38518" y="6513"/>
                    <a:pt x="38483" y="6478"/>
                    <a:pt x="38440" y="6461"/>
                  </a:cubicBezTo>
                  <a:cubicBezTo>
                    <a:pt x="38386" y="6433"/>
                    <a:pt x="38328" y="6420"/>
                    <a:pt x="38269" y="6420"/>
                  </a:cubicBezTo>
                  <a:cubicBezTo>
                    <a:pt x="38234" y="6420"/>
                    <a:pt x="38198" y="6425"/>
                    <a:pt x="38162" y="6435"/>
                  </a:cubicBezTo>
                  <a:cubicBezTo>
                    <a:pt x="38018" y="6460"/>
                    <a:pt x="37851" y="6553"/>
                    <a:pt x="37697" y="6553"/>
                  </a:cubicBezTo>
                  <a:cubicBezTo>
                    <a:pt x="37639" y="6553"/>
                    <a:pt x="37582" y="6540"/>
                    <a:pt x="37530" y="6504"/>
                  </a:cubicBezTo>
                  <a:cubicBezTo>
                    <a:pt x="37455" y="6458"/>
                    <a:pt x="37391" y="6423"/>
                    <a:pt x="37319" y="6423"/>
                  </a:cubicBezTo>
                  <a:cubicBezTo>
                    <a:pt x="37283" y="6423"/>
                    <a:pt x="37244" y="6432"/>
                    <a:pt x="37201" y="6452"/>
                  </a:cubicBezTo>
                  <a:cubicBezTo>
                    <a:pt x="37157" y="6478"/>
                    <a:pt x="37114" y="6513"/>
                    <a:pt x="37088" y="6565"/>
                  </a:cubicBezTo>
                  <a:cubicBezTo>
                    <a:pt x="37045" y="6513"/>
                    <a:pt x="36993" y="6478"/>
                    <a:pt x="36932" y="6452"/>
                  </a:cubicBezTo>
                  <a:lnTo>
                    <a:pt x="36941" y="6053"/>
                  </a:lnTo>
                  <a:cubicBezTo>
                    <a:pt x="36941" y="5967"/>
                    <a:pt x="36976" y="5811"/>
                    <a:pt x="36915" y="5733"/>
                  </a:cubicBezTo>
                  <a:cubicBezTo>
                    <a:pt x="36854" y="5655"/>
                    <a:pt x="36742" y="5681"/>
                    <a:pt x="36672" y="5612"/>
                  </a:cubicBezTo>
                  <a:cubicBezTo>
                    <a:pt x="36612" y="5542"/>
                    <a:pt x="36577" y="5447"/>
                    <a:pt x="36499" y="5386"/>
                  </a:cubicBezTo>
                  <a:cubicBezTo>
                    <a:pt x="36439" y="5330"/>
                    <a:pt x="36373" y="5309"/>
                    <a:pt x="36304" y="5309"/>
                  </a:cubicBezTo>
                  <a:cubicBezTo>
                    <a:pt x="36183" y="5309"/>
                    <a:pt x="36055" y="5374"/>
                    <a:pt x="35945" y="5430"/>
                  </a:cubicBezTo>
                  <a:cubicBezTo>
                    <a:pt x="35776" y="5511"/>
                    <a:pt x="35589" y="5552"/>
                    <a:pt x="35403" y="5552"/>
                  </a:cubicBezTo>
                  <a:cubicBezTo>
                    <a:pt x="35332" y="5552"/>
                    <a:pt x="35261" y="5546"/>
                    <a:pt x="35191" y="5534"/>
                  </a:cubicBezTo>
                  <a:cubicBezTo>
                    <a:pt x="35182" y="5508"/>
                    <a:pt x="35165" y="5482"/>
                    <a:pt x="35148" y="5456"/>
                  </a:cubicBezTo>
                  <a:cubicBezTo>
                    <a:pt x="35113" y="5430"/>
                    <a:pt x="35078" y="5404"/>
                    <a:pt x="35035" y="5395"/>
                  </a:cubicBezTo>
                  <a:cubicBezTo>
                    <a:pt x="34992" y="5378"/>
                    <a:pt x="34957" y="5369"/>
                    <a:pt x="34931" y="5334"/>
                  </a:cubicBezTo>
                  <a:cubicBezTo>
                    <a:pt x="34922" y="5308"/>
                    <a:pt x="34905" y="5274"/>
                    <a:pt x="34905" y="5248"/>
                  </a:cubicBezTo>
                  <a:cubicBezTo>
                    <a:pt x="34844" y="5126"/>
                    <a:pt x="34732" y="5040"/>
                    <a:pt x="34602" y="5022"/>
                  </a:cubicBezTo>
                  <a:lnTo>
                    <a:pt x="34732" y="4910"/>
                  </a:lnTo>
                  <a:cubicBezTo>
                    <a:pt x="34758" y="4884"/>
                    <a:pt x="34758" y="4832"/>
                    <a:pt x="34723" y="4814"/>
                  </a:cubicBezTo>
                  <a:cubicBezTo>
                    <a:pt x="34533" y="4731"/>
                    <a:pt x="34370" y="4515"/>
                    <a:pt x="34152" y="4515"/>
                  </a:cubicBezTo>
                  <a:cubicBezTo>
                    <a:pt x="34121" y="4515"/>
                    <a:pt x="34089" y="4519"/>
                    <a:pt x="34056" y="4529"/>
                  </a:cubicBezTo>
                  <a:cubicBezTo>
                    <a:pt x="33961" y="4563"/>
                    <a:pt x="33883" y="4633"/>
                    <a:pt x="33839" y="4728"/>
                  </a:cubicBezTo>
                  <a:cubicBezTo>
                    <a:pt x="33796" y="4797"/>
                    <a:pt x="33727" y="4970"/>
                    <a:pt x="33632" y="4988"/>
                  </a:cubicBezTo>
                  <a:lnTo>
                    <a:pt x="33657" y="4944"/>
                  </a:lnTo>
                  <a:cubicBezTo>
                    <a:pt x="33666" y="4918"/>
                    <a:pt x="33666" y="4892"/>
                    <a:pt x="33649" y="4875"/>
                  </a:cubicBezTo>
                  <a:cubicBezTo>
                    <a:pt x="33588" y="4797"/>
                    <a:pt x="33528" y="4737"/>
                    <a:pt x="33450" y="4685"/>
                  </a:cubicBezTo>
                  <a:lnTo>
                    <a:pt x="33597" y="4511"/>
                  </a:lnTo>
                  <a:cubicBezTo>
                    <a:pt x="33623" y="4485"/>
                    <a:pt x="33614" y="4433"/>
                    <a:pt x="33580" y="4416"/>
                  </a:cubicBezTo>
                  <a:cubicBezTo>
                    <a:pt x="33476" y="4347"/>
                    <a:pt x="33372" y="4277"/>
                    <a:pt x="33259" y="4225"/>
                  </a:cubicBezTo>
                  <a:cubicBezTo>
                    <a:pt x="33229" y="4212"/>
                    <a:pt x="33204" y="4206"/>
                    <a:pt x="33181" y="4206"/>
                  </a:cubicBezTo>
                  <a:cubicBezTo>
                    <a:pt x="33130" y="4206"/>
                    <a:pt x="33090" y="4236"/>
                    <a:pt x="33042" y="4277"/>
                  </a:cubicBezTo>
                  <a:cubicBezTo>
                    <a:pt x="33017" y="4301"/>
                    <a:pt x="32987" y="4309"/>
                    <a:pt x="32954" y="4309"/>
                  </a:cubicBezTo>
                  <a:cubicBezTo>
                    <a:pt x="32853" y="4309"/>
                    <a:pt x="32727" y="4225"/>
                    <a:pt x="32635" y="4225"/>
                  </a:cubicBezTo>
                  <a:cubicBezTo>
                    <a:pt x="32583" y="4225"/>
                    <a:pt x="32531" y="4251"/>
                    <a:pt x="32497" y="4303"/>
                  </a:cubicBezTo>
                  <a:cubicBezTo>
                    <a:pt x="32453" y="4373"/>
                    <a:pt x="32523" y="4407"/>
                    <a:pt x="32557" y="4468"/>
                  </a:cubicBezTo>
                  <a:cubicBezTo>
                    <a:pt x="32601" y="4563"/>
                    <a:pt x="32401" y="4546"/>
                    <a:pt x="32341" y="4555"/>
                  </a:cubicBezTo>
                  <a:cubicBezTo>
                    <a:pt x="32271" y="4563"/>
                    <a:pt x="32211" y="4615"/>
                    <a:pt x="32193" y="4685"/>
                  </a:cubicBezTo>
                  <a:cubicBezTo>
                    <a:pt x="32185" y="4711"/>
                    <a:pt x="32193" y="4728"/>
                    <a:pt x="32211" y="4745"/>
                  </a:cubicBezTo>
                  <a:cubicBezTo>
                    <a:pt x="32297" y="4814"/>
                    <a:pt x="32341" y="4936"/>
                    <a:pt x="32315" y="5048"/>
                  </a:cubicBezTo>
                  <a:cubicBezTo>
                    <a:pt x="32237" y="5048"/>
                    <a:pt x="32159" y="5092"/>
                    <a:pt x="32115" y="5161"/>
                  </a:cubicBezTo>
                  <a:lnTo>
                    <a:pt x="31578" y="5066"/>
                  </a:lnTo>
                  <a:cubicBezTo>
                    <a:pt x="31572" y="5064"/>
                    <a:pt x="31566" y="5064"/>
                    <a:pt x="31561" y="5064"/>
                  </a:cubicBezTo>
                  <a:cubicBezTo>
                    <a:pt x="31533" y="5064"/>
                    <a:pt x="31507" y="5080"/>
                    <a:pt x="31500" y="5109"/>
                  </a:cubicBezTo>
                  <a:cubicBezTo>
                    <a:pt x="31490" y="5136"/>
                    <a:pt x="31470" y="5146"/>
                    <a:pt x="31445" y="5146"/>
                  </a:cubicBezTo>
                  <a:cubicBezTo>
                    <a:pt x="31382" y="5146"/>
                    <a:pt x="31289" y="5082"/>
                    <a:pt x="31258" y="5057"/>
                  </a:cubicBezTo>
                  <a:cubicBezTo>
                    <a:pt x="31197" y="4988"/>
                    <a:pt x="31119" y="4936"/>
                    <a:pt x="31041" y="4901"/>
                  </a:cubicBezTo>
                  <a:cubicBezTo>
                    <a:pt x="31014" y="4894"/>
                    <a:pt x="30986" y="4889"/>
                    <a:pt x="30959" y="4889"/>
                  </a:cubicBezTo>
                  <a:cubicBezTo>
                    <a:pt x="30918" y="4889"/>
                    <a:pt x="30880" y="4902"/>
                    <a:pt x="30859" y="4944"/>
                  </a:cubicBezTo>
                  <a:cubicBezTo>
                    <a:pt x="30816" y="5057"/>
                    <a:pt x="30790" y="5170"/>
                    <a:pt x="30790" y="5291"/>
                  </a:cubicBezTo>
                  <a:cubicBezTo>
                    <a:pt x="30781" y="5404"/>
                    <a:pt x="30738" y="5516"/>
                    <a:pt x="30669" y="5603"/>
                  </a:cubicBezTo>
                  <a:cubicBezTo>
                    <a:pt x="30624" y="5660"/>
                    <a:pt x="30551" y="5694"/>
                    <a:pt x="30478" y="5694"/>
                  </a:cubicBezTo>
                  <a:cubicBezTo>
                    <a:pt x="30451" y="5694"/>
                    <a:pt x="30425" y="5690"/>
                    <a:pt x="30400" y="5681"/>
                  </a:cubicBezTo>
                  <a:cubicBezTo>
                    <a:pt x="30305" y="5638"/>
                    <a:pt x="30296" y="5499"/>
                    <a:pt x="30279" y="5404"/>
                  </a:cubicBezTo>
                  <a:cubicBezTo>
                    <a:pt x="30261" y="5308"/>
                    <a:pt x="30235" y="5222"/>
                    <a:pt x="30201" y="5135"/>
                  </a:cubicBezTo>
                  <a:cubicBezTo>
                    <a:pt x="30123" y="4962"/>
                    <a:pt x="29993" y="4806"/>
                    <a:pt x="29837" y="4702"/>
                  </a:cubicBezTo>
                  <a:cubicBezTo>
                    <a:pt x="29802" y="4676"/>
                    <a:pt x="29690" y="4624"/>
                    <a:pt x="29776" y="4581"/>
                  </a:cubicBezTo>
                  <a:cubicBezTo>
                    <a:pt x="29785" y="4577"/>
                    <a:pt x="29795" y="4576"/>
                    <a:pt x="29805" y="4576"/>
                  </a:cubicBezTo>
                  <a:cubicBezTo>
                    <a:pt x="29846" y="4576"/>
                    <a:pt x="29896" y="4598"/>
                    <a:pt x="29924" y="4598"/>
                  </a:cubicBezTo>
                  <a:cubicBezTo>
                    <a:pt x="29943" y="4604"/>
                    <a:pt x="29963" y="4607"/>
                    <a:pt x="29982" y="4607"/>
                  </a:cubicBezTo>
                  <a:cubicBezTo>
                    <a:pt x="30047" y="4607"/>
                    <a:pt x="30109" y="4574"/>
                    <a:pt x="30149" y="4520"/>
                  </a:cubicBezTo>
                  <a:cubicBezTo>
                    <a:pt x="30235" y="4373"/>
                    <a:pt x="30244" y="4182"/>
                    <a:pt x="30166" y="4026"/>
                  </a:cubicBezTo>
                  <a:cubicBezTo>
                    <a:pt x="30114" y="3965"/>
                    <a:pt x="30045" y="3931"/>
                    <a:pt x="29976" y="3922"/>
                  </a:cubicBezTo>
                  <a:cubicBezTo>
                    <a:pt x="29863" y="3905"/>
                    <a:pt x="29768" y="3853"/>
                    <a:pt x="29698" y="3775"/>
                  </a:cubicBezTo>
                  <a:cubicBezTo>
                    <a:pt x="29638" y="3688"/>
                    <a:pt x="29551" y="3636"/>
                    <a:pt x="29456" y="3610"/>
                  </a:cubicBezTo>
                  <a:cubicBezTo>
                    <a:pt x="29386" y="3602"/>
                    <a:pt x="29326" y="3584"/>
                    <a:pt x="29265" y="3558"/>
                  </a:cubicBezTo>
                  <a:cubicBezTo>
                    <a:pt x="29205" y="3541"/>
                    <a:pt x="29153" y="3515"/>
                    <a:pt x="29101" y="3489"/>
                  </a:cubicBezTo>
                  <a:cubicBezTo>
                    <a:pt x="29067" y="3478"/>
                    <a:pt x="29030" y="3472"/>
                    <a:pt x="28993" y="3472"/>
                  </a:cubicBezTo>
                  <a:cubicBezTo>
                    <a:pt x="28853" y="3472"/>
                    <a:pt x="28706" y="3549"/>
                    <a:pt x="28719" y="3706"/>
                  </a:cubicBezTo>
                  <a:cubicBezTo>
                    <a:pt x="28667" y="3723"/>
                    <a:pt x="28624" y="3775"/>
                    <a:pt x="28624" y="3836"/>
                  </a:cubicBezTo>
                  <a:cubicBezTo>
                    <a:pt x="28624" y="3888"/>
                    <a:pt x="28641" y="3931"/>
                    <a:pt x="28667" y="3974"/>
                  </a:cubicBezTo>
                  <a:cubicBezTo>
                    <a:pt x="28702" y="4052"/>
                    <a:pt x="28667" y="4078"/>
                    <a:pt x="28589" y="4078"/>
                  </a:cubicBezTo>
                  <a:cubicBezTo>
                    <a:pt x="28459" y="4061"/>
                    <a:pt x="28330" y="4017"/>
                    <a:pt x="28208" y="3957"/>
                  </a:cubicBezTo>
                  <a:lnTo>
                    <a:pt x="27992" y="3870"/>
                  </a:lnTo>
                  <a:cubicBezTo>
                    <a:pt x="27957" y="3862"/>
                    <a:pt x="27888" y="3844"/>
                    <a:pt x="27870" y="3810"/>
                  </a:cubicBezTo>
                  <a:cubicBezTo>
                    <a:pt x="27870" y="3792"/>
                    <a:pt x="27888" y="3758"/>
                    <a:pt x="27888" y="3740"/>
                  </a:cubicBezTo>
                  <a:cubicBezTo>
                    <a:pt x="27896" y="3636"/>
                    <a:pt x="27818" y="3593"/>
                    <a:pt x="27723" y="3567"/>
                  </a:cubicBezTo>
                  <a:cubicBezTo>
                    <a:pt x="27602" y="3515"/>
                    <a:pt x="27472" y="3489"/>
                    <a:pt x="27342" y="3480"/>
                  </a:cubicBezTo>
                  <a:cubicBezTo>
                    <a:pt x="27330" y="3479"/>
                    <a:pt x="27317" y="3479"/>
                    <a:pt x="27305" y="3479"/>
                  </a:cubicBezTo>
                  <a:cubicBezTo>
                    <a:pt x="27196" y="3479"/>
                    <a:pt x="27089" y="3513"/>
                    <a:pt x="26995" y="3567"/>
                  </a:cubicBezTo>
                  <a:cubicBezTo>
                    <a:pt x="26917" y="3636"/>
                    <a:pt x="26831" y="3688"/>
                    <a:pt x="26735" y="3740"/>
                  </a:cubicBezTo>
                  <a:cubicBezTo>
                    <a:pt x="26779" y="3688"/>
                    <a:pt x="26839" y="3636"/>
                    <a:pt x="26857" y="3602"/>
                  </a:cubicBezTo>
                  <a:cubicBezTo>
                    <a:pt x="26874" y="3524"/>
                    <a:pt x="26839" y="3446"/>
                    <a:pt x="26770" y="3411"/>
                  </a:cubicBezTo>
                  <a:cubicBezTo>
                    <a:pt x="26727" y="3392"/>
                    <a:pt x="26682" y="3383"/>
                    <a:pt x="26638" y="3383"/>
                  </a:cubicBezTo>
                  <a:cubicBezTo>
                    <a:pt x="26585" y="3383"/>
                    <a:pt x="26532" y="3396"/>
                    <a:pt x="26484" y="3420"/>
                  </a:cubicBezTo>
                  <a:cubicBezTo>
                    <a:pt x="26447" y="3436"/>
                    <a:pt x="26409" y="3445"/>
                    <a:pt x="26371" y="3445"/>
                  </a:cubicBezTo>
                  <a:cubicBezTo>
                    <a:pt x="26328" y="3445"/>
                    <a:pt x="26287" y="3434"/>
                    <a:pt x="26250" y="3411"/>
                  </a:cubicBezTo>
                  <a:cubicBezTo>
                    <a:pt x="26207" y="3394"/>
                    <a:pt x="26155" y="3376"/>
                    <a:pt x="26112" y="3368"/>
                  </a:cubicBezTo>
                  <a:cubicBezTo>
                    <a:pt x="26102" y="3366"/>
                    <a:pt x="26092" y="3365"/>
                    <a:pt x="26082" y="3365"/>
                  </a:cubicBezTo>
                  <a:cubicBezTo>
                    <a:pt x="26006" y="3365"/>
                    <a:pt x="25936" y="3421"/>
                    <a:pt x="25921" y="3498"/>
                  </a:cubicBezTo>
                  <a:cubicBezTo>
                    <a:pt x="25904" y="3558"/>
                    <a:pt x="25938" y="3619"/>
                    <a:pt x="25904" y="3671"/>
                  </a:cubicBezTo>
                  <a:cubicBezTo>
                    <a:pt x="25860" y="3749"/>
                    <a:pt x="25748" y="3758"/>
                    <a:pt x="25670" y="3766"/>
                  </a:cubicBezTo>
                  <a:cubicBezTo>
                    <a:pt x="25523" y="3775"/>
                    <a:pt x="25367" y="3818"/>
                    <a:pt x="25237" y="3905"/>
                  </a:cubicBezTo>
                  <a:cubicBezTo>
                    <a:pt x="25289" y="3810"/>
                    <a:pt x="25349" y="3732"/>
                    <a:pt x="25427" y="3671"/>
                  </a:cubicBezTo>
                  <a:cubicBezTo>
                    <a:pt x="25505" y="3619"/>
                    <a:pt x="25575" y="3567"/>
                    <a:pt x="25635" y="3506"/>
                  </a:cubicBezTo>
                  <a:cubicBezTo>
                    <a:pt x="25670" y="3437"/>
                    <a:pt x="25705" y="3359"/>
                    <a:pt x="25722" y="3290"/>
                  </a:cubicBezTo>
                  <a:cubicBezTo>
                    <a:pt x="25782" y="3125"/>
                    <a:pt x="25930" y="3064"/>
                    <a:pt x="26068" y="2987"/>
                  </a:cubicBezTo>
                  <a:cubicBezTo>
                    <a:pt x="26198" y="2926"/>
                    <a:pt x="26311" y="2831"/>
                    <a:pt x="26380" y="2701"/>
                  </a:cubicBezTo>
                  <a:cubicBezTo>
                    <a:pt x="26458" y="2571"/>
                    <a:pt x="26493" y="2415"/>
                    <a:pt x="26554" y="2267"/>
                  </a:cubicBezTo>
                  <a:cubicBezTo>
                    <a:pt x="26606" y="2129"/>
                    <a:pt x="26744" y="2042"/>
                    <a:pt x="26839" y="1912"/>
                  </a:cubicBezTo>
                  <a:cubicBezTo>
                    <a:pt x="26909" y="1826"/>
                    <a:pt x="26900" y="1696"/>
                    <a:pt x="26822" y="1609"/>
                  </a:cubicBezTo>
                  <a:cubicBezTo>
                    <a:pt x="26761" y="1548"/>
                    <a:pt x="26580" y="1488"/>
                    <a:pt x="26571" y="1392"/>
                  </a:cubicBezTo>
                  <a:cubicBezTo>
                    <a:pt x="26571" y="1358"/>
                    <a:pt x="26606" y="1314"/>
                    <a:pt x="26606" y="1280"/>
                  </a:cubicBezTo>
                  <a:cubicBezTo>
                    <a:pt x="26614" y="1254"/>
                    <a:pt x="26606" y="1219"/>
                    <a:pt x="26588" y="1193"/>
                  </a:cubicBezTo>
                  <a:cubicBezTo>
                    <a:pt x="26545" y="1124"/>
                    <a:pt x="26476" y="1063"/>
                    <a:pt x="26406" y="1029"/>
                  </a:cubicBezTo>
                  <a:cubicBezTo>
                    <a:pt x="26242" y="925"/>
                    <a:pt x="26051" y="855"/>
                    <a:pt x="25860" y="847"/>
                  </a:cubicBezTo>
                  <a:cubicBezTo>
                    <a:pt x="25808" y="847"/>
                    <a:pt x="25782" y="899"/>
                    <a:pt x="25808" y="942"/>
                  </a:cubicBezTo>
                  <a:cubicBezTo>
                    <a:pt x="25878" y="1081"/>
                    <a:pt x="25479" y="1081"/>
                    <a:pt x="25419" y="1107"/>
                  </a:cubicBezTo>
                  <a:cubicBezTo>
                    <a:pt x="25358" y="1141"/>
                    <a:pt x="25245" y="1263"/>
                    <a:pt x="25159" y="1271"/>
                  </a:cubicBezTo>
                  <a:cubicBezTo>
                    <a:pt x="25211" y="1150"/>
                    <a:pt x="25289" y="1029"/>
                    <a:pt x="25375" y="925"/>
                  </a:cubicBezTo>
                  <a:cubicBezTo>
                    <a:pt x="25404" y="882"/>
                    <a:pt x="25373" y="821"/>
                    <a:pt x="25327" y="821"/>
                  </a:cubicBezTo>
                  <a:cubicBezTo>
                    <a:pt x="25318" y="821"/>
                    <a:pt x="25308" y="823"/>
                    <a:pt x="25297" y="829"/>
                  </a:cubicBezTo>
                  <a:cubicBezTo>
                    <a:pt x="25279" y="841"/>
                    <a:pt x="25260" y="846"/>
                    <a:pt x="25240" y="846"/>
                  </a:cubicBezTo>
                  <a:cubicBezTo>
                    <a:pt x="25138" y="846"/>
                    <a:pt x="25022" y="718"/>
                    <a:pt x="24942" y="682"/>
                  </a:cubicBezTo>
                  <a:cubicBezTo>
                    <a:pt x="24910" y="663"/>
                    <a:pt x="24872" y="653"/>
                    <a:pt x="24834" y="653"/>
                  </a:cubicBezTo>
                  <a:cubicBezTo>
                    <a:pt x="24821" y="653"/>
                    <a:pt x="24808" y="654"/>
                    <a:pt x="24795" y="656"/>
                  </a:cubicBezTo>
                  <a:cubicBezTo>
                    <a:pt x="24821" y="630"/>
                    <a:pt x="24847" y="604"/>
                    <a:pt x="24873" y="578"/>
                  </a:cubicBezTo>
                  <a:cubicBezTo>
                    <a:pt x="24907" y="543"/>
                    <a:pt x="24933" y="500"/>
                    <a:pt x="24959" y="457"/>
                  </a:cubicBezTo>
                  <a:cubicBezTo>
                    <a:pt x="25059" y="224"/>
                    <a:pt x="24867" y="1"/>
                    <a:pt x="24655" y="1"/>
                  </a:cubicBezTo>
                  <a:close/>
                </a:path>
              </a:pathLst>
            </a:custGeom>
            <a:solidFill>
              <a:srgbClr val="FFFFFF">
                <a:alpha val="28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8"/>
            <p:cNvSpPr/>
            <p:nvPr/>
          </p:nvSpPr>
          <p:spPr>
            <a:xfrm>
              <a:off x="-2644063" y="1947256"/>
              <a:ext cx="832188" cy="926841"/>
            </a:xfrm>
            <a:custGeom>
              <a:avLst/>
              <a:gdLst/>
              <a:ahLst/>
              <a:cxnLst/>
              <a:rect l="l" t="t" r="r" b="b"/>
              <a:pathLst>
                <a:path w="15067" h="16783" extrusionOk="0">
                  <a:moveTo>
                    <a:pt x="6043" y="0"/>
                  </a:moveTo>
                  <a:cubicBezTo>
                    <a:pt x="6036" y="0"/>
                    <a:pt x="6029" y="1"/>
                    <a:pt x="6022" y="1"/>
                  </a:cubicBezTo>
                  <a:cubicBezTo>
                    <a:pt x="5944" y="10"/>
                    <a:pt x="5857" y="19"/>
                    <a:pt x="5779" y="45"/>
                  </a:cubicBezTo>
                  <a:cubicBezTo>
                    <a:pt x="5684" y="71"/>
                    <a:pt x="5580" y="88"/>
                    <a:pt x="5476" y="96"/>
                  </a:cubicBezTo>
                  <a:cubicBezTo>
                    <a:pt x="5121" y="131"/>
                    <a:pt x="4774" y="122"/>
                    <a:pt x="4428" y="200"/>
                  </a:cubicBezTo>
                  <a:cubicBezTo>
                    <a:pt x="4272" y="218"/>
                    <a:pt x="4116" y="261"/>
                    <a:pt x="3969" y="322"/>
                  </a:cubicBezTo>
                  <a:cubicBezTo>
                    <a:pt x="3908" y="365"/>
                    <a:pt x="3856" y="417"/>
                    <a:pt x="3813" y="469"/>
                  </a:cubicBezTo>
                  <a:cubicBezTo>
                    <a:pt x="3735" y="538"/>
                    <a:pt x="3640" y="582"/>
                    <a:pt x="3536" y="590"/>
                  </a:cubicBezTo>
                  <a:cubicBezTo>
                    <a:pt x="3510" y="590"/>
                    <a:pt x="3492" y="608"/>
                    <a:pt x="3484" y="625"/>
                  </a:cubicBezTo>
                  <a:cubicBezTo>
                    <a:pt x="3395" y="655"/>
                    <a:pt x="3303" y="669"/>
                    <a:pt x="3212" y="669"/>
                  </a:cubicBezTo>
                  <a:cubicBezTo>
                    <a:pt x="3036" y="669"/>
                    <a:pt x="2861" y="615"/>
                    <a:pt x="2713" y="512"/>
                  </a:cubicBezTo>
                  <a:cubicBezTo>
                    <a:pt x="2702" y="506"/>
                    <a:pt x="2692" y="503"/>
                    <a:pt x="2682" y="503"/>
                  </a:cubicBezTo>
                  <a:cubicBezTo>
                    <a:pt x="2651" y="503"/>
                    <a:pt x="2624" y="531"/>
                    <a:pt x="2617" y="564"/>
                  </a:cubicBezTo>
                  <a:cubicBezTo>
                    <a:pt x="2600" y="876"/>
                    <a:pt x="2271" y="971"/>
                    <a:pt x="2054" y="1127"/>
                  </a:cubicBezTo>
                  <a:cubicBezTo>
                    <a:pt x="1950" y="1214"/>
                    <a:pt x="1846" y="1301"/>
                    <a:pt x="1751" y="1396"/>
                  </a:cubicBezTo>
                  <a:cubicBezTo>
                    <a:pt x="1682" y="1457"/>
                    <a:pt x="1604" y="1526"/>
                    <a:pt x="1638" y="1630"/>
                  </a:cubicBezTo>
                  <a:cubicBezTo>
                    <a:pt x="1656" y="1673"/>
                    <a:pt x="1708" y="1699"/>
                    <a:pt x="1699" y="1751"/>
                  </a:cubicBezTo>
                  <a:cubicBezTo>
                    <a:pt x="1682" y="1786"/>
                    <a:pt x="1664" y="1812"/>
                    <a:pt x="1630" y="1838"/>
                  </a:cubicBezTo>
                  <a:cubicBezTo>
                    <a:pt x="1526" y="1907"/>
                    <a:pt x="1482" y="2046"/>
                    <a:pt x="1526" y="2167"/>
                  </a:cubicBezTo>
                  <a:cubicBezTo>
                    <a:pt x="1543" y="2254"/>
                    <a:pt x="1439" y="2271"/>
                    <a:pt x="1378" y="2306"/>
                  </a:cubicBezTo>
                  <a:cubicBezTo>
                    <a:pt x="1257" y="2349"/>
                    <a:pt x="1145" y="2410"/>
                    <a:pt x="1049" y="2488"/>
                  </a:cubicBezTo>
                  <a:cubicBezTo>
                    <a:pt x="980" y="2566"/>
                    <a:pt x="989" y="2687"/>
                    <a:pt x="928" y="2773"/>
                  </a:cubicBezTo>
                  <a:cubicBezTo>
                    <a:pt x="867" y="2851"/>
                    <a:pt x="755" y="2938"/>
                    <a:pt x="668" y="3033"/>
                  </a:cubicBezTo>
                  <a:cubicBezTo>
                    <a:pt x="521" y="3198"/>
                    <a:pt x="469" y="3415"/>
                    <a:pt x="356" y="3614"/>
                  </a:cubicBezTo>
                  <a:cubicBezTo>
                    <a:pt x="270" y="3761"/>
                    <a:pt x="1" y="3917"/>
                    <a:pt x="96" y="4125"/>
                  </a:cubicBezTo>
                  <a:cubicBezTo>
                    <a:pt x="114" y="4160"/>
                    <a:pt x="131" y="4186"/>
                    <a:pt x="166" y="4203"/>
                  </a:cubicBezTo>
                  <a:cubicBezTo>
                    <a:pt x="209" y="4229"/>
                    <a:pt x="261" y="4220"/>
                    <a:pt x="304" y="4255"/>
                  </a:cubicBezTo>
                  <a:cubicBezTo>
                    <a:pt x="391" y="4333"/>
                    <a:pt x="296" y="4515"/>
                    <a:pt x="330" y="4627"/>
                  </a:cubicBezTo>
                  <a:cubicBezTo>
                    <a:pt x="348" y="4671"/>
                    <a:pt x="373" y="4714"/>
                    <a:pt x="408" y="4757"/>
                  </a:cubicBezTo>
                  <a:cubicBezTo>
                    <a:pt x="477" y="4818"/>
                    <a:pt x="495" y="4922"/>
                    <a:pt x="443" y="5000"/>
                  </a:cubicBezTo>
                  <a:cubicBezTo>
                    <a:pt x="382" y="5121"/>
                    <a:pt x="296" y="5234"/>
                    <a:pt x="200" y="5321"/>
                  </a:cubicBezTo>
                  <a:cubicBezTo>
                    <a:pt x="114" y="5390"/>
                    <a:pt x="62" y="5494"/>
                    <a:pt x="62" y="5598"/>
                  </a:cubicBezTo>
                  <a:cubicBezTo>
                    <a:pt x="62" y="5667"/>
                    <a:pt x="88" y="5728"/>
                    <a:pt x="140" y="5771"/>
                  </a:cubicBezTo>
                  <a:cubicBezTo>
                    <a:pt x="122" y="5797"/>
                    <a:pt x="131" y="5832"/>
                    <a:pt x="166" y="5849"/>
                  </a:cubicBezTo>
                  <a:cubicBezTo>
                    <a:pt x="278" y="5936"/>
                    <a:pt x="373" y="6057"/>
                    <a:pt x="425" y="6187"/>
                  </a:cubicBezTo>
                  <a:cubicBezTo>
                    <a:pt x="443" y="6230"/>
                    <a:pt x="469" y="6265"/>
                    <a:pt x="495" y="6299"/>
                  </a:cubicBezTo>
                  <a:cubicBezTo>
                    <a:pt x="547" y="6343"/>
                    <a:pt x="651" y="6325"/>
                    <a:pt x="685" y="6386"/>
                  </a:cubicBezTo>
                  <a:cubicBezTo>
                    <a:pt x="703" y="6421"/>
                    <a:pt x="703" y="6490"/>
                    <a:pt x="720" y="6533"/>
                  </a:cubicBezTo>
                  <a:cubicBezTo>
                    <a:pt x="755" y="6594"/>
                    <a:pt x="789" y="6646"/>
                    <a:pt x="833" y="6698"/>
                  </a:cubicBezTo>
                  <a:cubicBezTo>
                    <a:pt x="937" y="6828"/>
                    <a:pt x="1049" y="6949"/>
                    <a:pt x="1153" y="7071"/>
                  </a:cubicBezTo>
                  <a:cubicBezTo>
                    <a:pt x="1344" y="7278"/>
                    <a:pt x="1517" y="7521"/>
                    <a:pt x="1768" y="7668"/>
                  </a:cubicBezTo>
                  <a:cubicBezTo>
                    <a:pt x="1895" y="7744"/>
                    <a:pt x="2038" y="7781"/>
                    <a:pt x="2182" y="7781"/>
                  </a:cubicBezTo>
                  <a:cubicBezTo>
                    <a:pt x="2303" y="7781"/>
                    <a:pt x="2425" y="7754"/>
                    <a:pt x="2539" y="7703"/>
                  </a:cubicBezTo>
                  <a:cubicBezTo>
                    <a:pt x="2574" y="7686"/>
                    <a:pt x="2600" y="7668"/>
                    <a:pt x="2635" y="7651"/>
                  </a:cubicBezTo>
                  <a:cubicBezTo>
                    <a:pt x="2647" y="7649"/>
                    <a:pt x="2658" y="7648"/>
                    <a:pt x="2668" y="7648"/>
                  </a:cubicBezTo>
                  <a:cubicBezTo>
                    <a:pt x="2700" y="7648"/>
                    <a:pt x="2723" y="7659"/>
                    <a:pt x="2756" y="7686"/>
                  </a:cubicBezTo>
                  <a:cubicBezTo>
                    <a:pt x="2799" y="7720"/>
                    <a:pt x="2851" y="7746"/>
                    <a:pt x="2903" y="7746"/>
                  </a:cubicBezTo>
                  <a:cubicBezTo>
                    <a:pt x="2918" y="7748"/>
                    <a:pt x="2932" y="7749"/>
                    <a:pt x="2947" y="7749"/>
                  </a:cubicBezTo>
                  <a:cubicBezTo>
                    <a:pt x="3076" y="7749"/>
                    <a:pt x="3194" y="7685"/>
                    <a:pt x="3319" y="7677"/>
                  </a:cubicBezTo>
                  <a:cubicBezTo>
                    <a:pt x="3458" y="7677"/>
                    <a:pt x="3596" y="7660"/>
                    <a:pt x="3726" y="7616"/>
                  </a:cubicBezTo>
                  <a:cubicBezTo>
                    <a:pt x="3856" y="7573"/>
                    <a:pt x="3986" y="7512"/>
                    <a:pt x="4116" y="7469"/>
                  </a:cubicBezTo>
                  <a:cubicBezTo>
                    <a:pt x="4246" y="7408"/>
                    <a:pt x="4385" y="7382"/>
                    <a:pt x="4523" y="7374"/>
                  </a:cubicBezTo>
                  <a:cubicBezTo>
                    <a:pt x="4584" y="7374"/>
                    <a:pt x="4653" y="7382"/>
                    <a:pt x="4714" y="7408"/>
                  </a:cubicBezTo>
                  <a:cubicBezTo>
                    <a:pt x="4774" y="7443"/>
                    <a:pt x="4826" y="7504"/>
                    <a:pt x="4844" y="7582"/>
                  </a:cubicBezTo>
                  <a:cubicBezTo>
                    <a:pt x="4899" y="7719"/>
                    <a:pt x="5023" y="7762"/>
                    <a:pt x="5154" y="7762"/>
                  </a:cubicBezTo>
                  <a:cubicBezTo>
                    <a:pt x="5229" y="7762"/>
                    <a:pt x="5306" y="7748"/>
                    <a:pt x="5372" y="7729"/>
                  </a:cubicBezTo>
                  <a:cubicBezTo>
                    <a:pt x="5450" y="7703"/>
                    <a:pt x="5528" y="7686"/>
                    <a:pt x="5606" y="7677"/>
                  </a:cubicBezTo>
                  <a:cubicBezTo>
                    <a:pt x="5701" y="7677"/>
                    <a:pt x="5788" y="7738"/>
                    <a:pt x="5831" y="7824"/>
                  </a:cubicBezTo>
                  <a:cubicBezTo>
                    <a:pt x="5883" y="7894"/>
                    <a:pt x="5918" y="7980"/>
                    <a:pt x="5918" y="8067"/>
                  </a:cubicBezTo>
                  <a:cubicBezTo>
                    <a:pt x="5909" y="8136"/>
                    <a:pt x="5840" y="8171"/>
                    <a:pt x="5814" y="8231"/>
                  </a:cubicBezTo>
                  <a:cubicBezTo>
                    <a:pt x="5788" y="8275"/>
                    <a:pt x="5788" y="8327"/>
                    <a:pt x="5814" y="8370"/>
                  </a:cubicBezTo>
                  <a:cubicBezTo>
                    <a:pt x="5831" y="8405"/>
                    <a:pt x="5849" y="8448"/>
                    <a:pt x="5840" y="8483"/>
                  </a:cubicBezTo>
                  <a:cubicBezTo>
                    <a:pt x="5831" y="8535"/>
                    <a:pt x="5814" y="8569"/>
                    <a:pt x="5797" y="8613"/>
                  </a:cubicBezTo>
                  <a:cubicBezTo>
                    <a:pt x="5745" y="8691"/>
                    <a:pt x="5736" y="8777"/>
                    <a:pt x="5753" y="8864"/>
                  </a:cubicBezTo>
                  <a:cubicBezTo>
                    <a:pt x="5753" y="8881"/>
                    <a:pt x="5753" y="8890"/>
                    <a:pt x="5762" y="8898"/>
                  </a:cubicBezTo>
                  <a:cubicBezTo>
                    <a:pt x="5771" y="8916"/>
                    <a:pt x="5779" y="8933"/>
                    <a:pt x="5788" y="8950"/>
                  </a:cubicBezTo>
                  <a:cubicBezTo>
                    <a:pt x="5797" y="8950"/>
                    <a:pt x="5797" y="8950"/>
                    <a:pt x="5797" y="8959"/>
                  </a:cubicBezTo>
                  <a:cubicBezTo>
                    <a:pt x="5987" y="9228"/>
                    <a:pt x="6230" y="9462"/>
                    <a:pt x="6412" y="9748"/>
                  </a:cubicBezTo>
                  <a:cubicBezTo>
                    <a:pt x="6507" y="9895"/>
                    <a:pt x="6576" y="10059"/>
                    <a:pt x="6602" y="10241"/>
                  </a:cubicBezTo>
                  <a:cubicBezTo>
                    <a:pt x="6611" y="10311"/>
                    <a:pt x="6620" y="10380"/>
                    <a:pt x="6646" y="10458"/>
                  </a:cubicBezTo>
                  <a:cubicBezTo>
                    <a:pt x="6672" y="10527"/>
                    <a:pt x="6724" y="10545"/>
                    <a:pt x="6767" y="10605"/>
                  </a:cubicBezTo>
                  <a:cubicBezTo>
                    <a:pt x="6810" y="10657"/>
                    <a:pt x="6767" y="10778"/>
                    <a:pt x="6776" y="10856"/>
                  </a:cubicBezTo>
                  <a:cubicBezTo>
                    <a:pt x="6784" y="10934"/>
                    <a:pt x="6810" y="11021"/>
                    <a:pt x="6836" y="11099"/>
                  </a:cubicBezTo>
                  <a:cubicBezTo>
                    <a:pt x="6897" y="11281"/>
                    <a:pt x="6862" y="11480"/>
                    <a:pt x="6758" y="11627"/>
                  </a:cubicBezTo>
                  <a:cubicBezTo>
                    <a:pt x="6646" y="11783"/>
                    <a:pt x="6516" y="11931"/>
                    <a:pt x="6386" y="12061"/>
                  </a:cubicBezTo>
                  <a:cubicBezTo>
                    <a:pt x="6299" y="12182"/>
                    <a:pt x="6265" y="12286"/>
                    <a:pt x="6360" y="12416"/>
                  </a:cubicBezTo>
                  <a:cubicBezTo>
                    <a:pt x="6464" y="12563"/>
                    <a:pt x="6611" y="12667"/>
                    <a:pt x="6620" y="12866"/>
                  </a:cubicBezTo>
                  <a:cubicBezTo>
                    <a:pt x="6620" y="13066"/>
                    <a:pt x="6724" y="13222"/>
                    <a:pt x="6810" y="13395"/>
                  </a:cubicBezTo>
                  <a:cubicBezTo>
                    <a:pt x="6802" y="13412"/>
                    <a:pt x="6802" y="13429"/>
                    <a:pt x="6810" y="13447"/>
                  </a:cubicBezTo>
                  <a:lnTo>
                    <a:pt x="6932" y="13681"/>
                  </a:lnTo>
                  <a:cubicBezTo>
                    <a:pt x="6984" y="13759"/>
                    <a:pt x="7088" y="13897"/>
                    <a:pt x="7062" y="13993"/>
                  </a:cubicBezTo>
                  <a:cubicBezTo>
                    <a:pt x="7044" y="14053"/>
                    <a:pt x="7001" y="14105"/>
                    <a:pt x="7001" y="14166"/>
                  </a:cubicBezTo>
                  <a:cubicBezTo>
                    <a:pt x="7001" y="14226"/>
                    <a:pt x="7027" y="14296"/>
                    <a:pt x="7062" y="14348"/>
                  </a:cubicBezTo>
                  <a:cubicBezTo>
                    <a:pt x="7105" y="14408"/>
                    <a:pt x="7140" y="14486"/>
                    <a:pt x="7157" y="14564"/>
                  </a:cubicBezTo>
                  <a:cubicBezTo>
                    <a:pt x="7166" y="14642"/>
                    <a:pt x="7166" y="14712"/>
                    <a:pt x="7174" y="14790"/>
                  </a:cubicBezTo>
                  <a:cubicBezTo>
                    <a:pt x="7200" y="14928"/>
                    <a:pt x="7278" y="15058"/>
                    <a:pt x="7399" y="15136"/>
                  </a:cubicBezTo>
                  <a:cubicBezTo>
                    <a:pt x="7512" y="15249"/>
                    <a:pt x="7607" y="15396"/>
                    <a:pt x="7659" y="15552"/>
                  </a:cubicBezTo>
                  <a:lnTo>
                    <a:pt x="7781" y="15812"/>
                  </a:lnTo>
                  <a:cubicBezTo>
                    <a:pt x="7841" y="15899"/>
                    <a:pt x="7867" y="16011"/>
                    <a:pt x="7850" y="16124"/>
                  </a:cubicBezTo>
                  <a:cubicBezTo>
                    <a:pt x="7824" y="16176"/>
                    <a:pt x="7807" y="16236"/>
                    <a:pt x="7798" y="16297"/>
                  </a:cubicBezTo>
                  <a:cubicBezTo>
                    <a:pt x="7807" y="16358"/>
                    <a:pt x="7833" y="16418"/>
                    <a:pt x="7876" y="16462"/>
                  </a:cubicBezTo>
                  <a:cubicBezTo>
                    <a:pt x="7963" y="16583"/>
                    <a:pt x="8075" y="16678"/>
                    <a:pt x="8214" y="16748"/>
                  </a:cubicBezTo>
                  <a:cubicBezTo>
                    <a:pt x="8265" y="16771"/>
                    <a:pt x="8323" y="16782"/>
                    <a:pt x="8380" y="16782"/>
                  </a:cubicBezTo>
                  <a:cubicBezTo>
                    <a:pt x="8448" y="16782"/>
                    <a:pt x="8517" y="16767"/>
                    <a:pt x="8578" y="16739"/>
                  </a:cubicBezTo>
                  <a:cubicBezTo>
                    <a:pt x="8647" y="16704"/>
                    <a:pt x="8716" y="16661"/>
                    <a:pt x="8786" y="16635"/>
                  </a:cubicBezTo>
                  <a:cubicBezTo>
                    <a:pt x="8872" y="16600"/>
                    <a:pt x="8968" y="16592"/>
                    <a:pt x="9063" y="16592"/>
                  </a:cubicBezTo>
                  <a:cubicBezTo>
                    <a:pt x="9227" y="16592"/>
                    <a:pt x="9392" y="16566"/>
                    <a:pt x="9539" y="16505"/>
                  </a:cubicBezTo>
                  <a:cubicBezTo>
                    <a:pt x="9687" y="16436"/>
                    <a:pt x="9817" y="16349"/>
                    <a:pt x="9938" y="16245"/>
                  </a:cubicBezTo>
                  <a:cubicBezTo>
                    <a:pt x="10068" y="16124"/>
                    <a:pt x="10189" y="15994"/>
                    <a:pt x="10319" y="15873"/>
                  </a:cubicBezTo>
                  <a:cubicBezTo>
                    <a:pt x="10449" y="15751"/>
                    <a:pt x="10562" y="15656"/>
                    <a:pt x="10674" y="15535"/>
                  </a:cubicBezTo>
                  <a:cubicBezTo>
                    <a:pt x="10865" y="15318"/>
                    <a:pt x="11021" y="15015"/>
                    <a:pt x="10934" y="14720"/>
                  </a:cubicBezTo>
                  <a:cubicBezTo>
                    <a:pt x="10925" y="14677"/>
                    <a:pt x="10891" y="14634"/>
                    <a:pt x="10908" y="14590"/>
                  </a:cubicBezTo>
                  <a:cubicBezTo>
                    <a:pt x="10934" y="14547"/>
                    <a:pt x="10977" y="14547"/>
                    <a:pt x="11021" y="14521"/>
                  </a:cubicBezTo>
                  <a:cubicBezTo>
                    <a:pt x="11151" y="14460"/>
                    <a:pt x="11263" y="14356"/>
                    <a:pt x="11315" y="14218"/>
                  </a:cubicBezTo>
                  <a:cubicBezTo>
                    <a:pt x="11350" y="14131"/>
                    <a:pt x="11402" y="14062"/>
                    <a:pt x="11471" y="14001"/>
                  </a:cubicBezTo>
                  <a:cubicBezTo>
                    <a:pt x="11593" y="13915"/>
                    <a:pt x="11645" y="13759"/>
                    <a:pt x="11593" y="13620"/>
                  </a:cubicBezTo>
                  <a:cubicBezTo>
                    <a:pt x="11567" y="13525"/>
                    <a:pt x="11541" y="13429"/>
                    <a:pt x="11523" y="13334"/>
                  </a:cubicBezTo>
                  <a:cubicBezTo>
                    <a:pt x="11515" y="13222"/>
                    <a:pt x="11523" y="13109"/>
                    <a:pt x="11549" y="13005"/>
                  </a:cubicBezTo>
                  <a:cubicBezTo>
                    <a:pt x="11558" y="13005"/>
                    <a:pt x="11567" y="12996"/>
                    <a:pt x="11575" y="12988"/>
                  </a:cubicBezTo>
                  <a:cubicBezTo>
                    <a:pt x="11705" y="12866"/>
                    <a:pt x="11852" y="12754"/>
                    <a:pt x="12008" y="12667"/>
                  </a:cubicBezTo>
                  <a:cubicBezTo>
                    <a:pt x="12138" y="12598"/>
                    <a:pt x="12260" y="12528"/>
                    <a:pt x="12381" y="12450"/>
                  </a:cubicBezTo>
                  <a:cubicBezTo>
                    <a:pt x="12494" y="12373"/>
                    <a:pt x="12580" y="12260"/>
                    <a:pt x="12632" y="12139"/>
                  </a:cubicBezTo>
                  <a:cubicBezTo>
                    <a:pt x="12675" y="11983"/>
                    <a:pt x="12745" y="11844"/>
                    <a:pt x="12823" y="11714"/>
                  </a:cubicBezTo>
                  <a:cubicBezTo>
                    <a:pt x="12927" y="11584"/>
                    <a:pt x="12909" y="11463"/>
                    <a:pt x="12866" y="11316"/>
                  </a:cubicBezTo>
                  <a:cubicBezTo>
                    <a:pt x="12814" y="11160"/>
                    <a:pt x="12745" y="11021"/>
                    <a:pt x="12658" y="10891"/>
                  </a:cubicBezTo>
                  <a:cubicBezTo>
                    <a:pt x="12572" y="10744"/>
                    <a:pt x="12520" y="10571"/>
                    <a:pt x="12511" y="10406"/>
                  </a:cubicBezTo>
                  <a:cubicBezTo>
                    <a:pt x="12485" y="10233"/>
                    <a:pt x="12468" y="10059"/>
                    <a:pt x="12476" y="9886"/>
                  </a:cubicBezTo>
                  <a:cubicBezTo>
                    <a:pt x="12476" y="9791"/>
                    <a:pt x="12511" y="9704"/>
                    <a:pt x="12580" y="9644"/>
                  </a:cubicBezTo>
                  <a:cubicBezTo>
                    <a:pt x="12641" y="9600"/>
                    <a:pt x="12693" y="9548"/>
                    <a:pt x="12719" y="9488"/>
                  </a:cubicBezTo>
                  <a:cubicBezTo>
                    <a:pt x="12769" y="9362"/>
                    <a:pt x="12714" y="9010"/>
                    <a:pt x="12906" y="9010"/>
                  </a:cubicBezTo>
                  <a:cubicBezTo>
                    <a:pt x="12913" y="9010"/>
                    <a:pt x="12919" y="9010"/>
                    <a:pt x="12927" y="9011"/>
                  </a:cubicBezTo>
                  <a:cubicBezTo>
                    <a:pt x="12930" y="9013"/>
                    <a:pt x="12933" y="9013"/>
                    <a:pt x="12937" y="9013"/>
                  </a:cubicBezTo>
                  <a:cubicBezTo>
                    <a:pt x="12953" y="9013"/>
                    <a:pt x="12972" y="8999"/>
                    <a:pt x="12979" y="8985"/>
                  </a:cubicBezTo>
                  <a:cubicBezTo>
                    <a:pt x="12987" y="8985"/>
                    <a:pt x="12996" y="8976"/>
                    <a:pt x="12996" y="8968"/>
                  </a:cubicBezTo>
                  <a:cubicBezTo>
                    <a:pt x="13109" y="8795"/>
                    <a:pt x="13299" y="8699"/>
                    <a:pt x="13438" y="8561"/>
                  </a:cubicBezTo>
                  <a:cubicBezTo>
                    <a:pt x="13499" y="8509"/>
                    <a:pt x="13550" y="8439"/>
                    <a:pt x="13585" y="8361"/>
                  </a:cubicBezTo>
                  <a:cubicBezTo>
                    <a:pt x="13637" y="8257"/>
                    <a:pt x="13628" y="8110"/>
                    <a:pt x="13715" y="8032"/>
                  </a:cubicBezTo>
                  <a:cubicBezTo>
                    <a:pt x="13810" y="7963"/>
                    <a:pt x="13906" y="7920"/>
                    <a:pt x="14018" y="7894"/>
                  </a:cubicBezTo>
                  <a:cubicBezTo>
                    <a:pt x="14114" y="7859"/>
                    <a:pt x="14209" y="7798"/>
                    <a:pt x="14287" y="7729"/>
                  </a:cubicBezTo>
                  <a:cubicBezTo>
                    <a:pt x="14477" y="7590"/>
                    <a:pt x="14642" y="7408"/>
                    <a:pt x="14772" y="7218"/>
                  </a:cubicBezTo>
                  <a:cubicBezTo>
                    <a:pt x="14885" y="6993"/>
                    <a:pt x="14971" y="6750"/>
                    <a:pt x="15041" y="6507"/>
                  </a:cubicBezTo>
                  <a:cubicBezTo>
                    <a:pt x="15067" y="6412"/>
                    <a:pt x="15058" y="6308"/>
                    <a:pt x="15032" y="6213"/>
                  </a:cubicBezTo>
                  <a:cubicBezTo>
                    <a:pt x="15008" y="6140"/>
                    <a:pt x="14975" y="6114"/>
                    <a:pt x="14924" y="6114"/>
                  </a:cubicBezTo>
                  <a:cubicBezTo>
                    <a:pt x="14903" y="6114"/>
                    <a:pt x="14878" y="6118"/>
                    <a:pt x="14850" y="6126"/>
                  </a:cubicBezTo>
                  <a:cubicBezTo>
                    <a:pt x="14564" y="6196"/>
                    <a:pt x="14278" y="6282"/>
                    <a:pt x="13992" y="6351"/>
                  </a:cubicBezTo>
                  <a:cubicBezTo>
                    <a:pt x="13862" y="6386"/>
                    <a:pt x="13732" y="6412"/>
                    <a:pt x="13602" y="6421"/>
                  </a:cubicBezTo>
                  <a:cubicBezTo>
                    <a:pt x="13592" y="6422"/>
                    <a:pt x="13581" y="6423"/>
                    <a:pt x="13571" y="6423"/>
                  </a:cubicBezTo>
                  <a:cubicBezTo>
                    <a:pt x="13519" y="6423"/>
                    <a:pt x="13464" y="6406"/>
                    <a:pt x="13421" y="6377"/>
                  </a:cubicBezTo>
                  <a:cubicBezTo>
                    <a:pt x="13377" y="6343"/>
                    <a:pt x="13360" y="6299"/>
                    <a:pt x="13308" y="6273"/>
                  </a:cubicBezTo>
                  <a:cubicBezTo>
                    <a:pt x="13265" y="6247"/>
                    <a:pt x="13187" y="6265"/>
                    <a:pt x="13178" y="6178"/>
                  </a:cubicBezTo>
                  <a:cubicBezTo>
                    <a:pt x="13178" y="6126"/>
                    <a:pt x="13178" y="6074"/>
                    <a:pt x="13161" y="6022"/>
                  </a:cubicBezTo>
                  <a:cubicBezTo>
                    <a:pt x="13117" y="5918"/>
                    <a:pt x="13039" y="5840"/>
                    <a:pt x="12935" y="5797"/>
                  </a:cubicBezTo>
                  <a:cubicBezTo>
                    <a:pt x="12805" y="5728"/>
                    <a:pt x="12684" y="5641"/>
                    <a:pt x="12580" y="5537"/>
                  </a:cubicBezTo>
                  <a:cubicBezTo>
                    <a:pt x="12485" y="5433"/>
                    <a:pt x="12390" y="5329"/>
                    <a:pt x="12303" y="5234"/>
                  </a:cubicBezTo>
                  <a:cubicBezTo>
                    <a:pt x="12260" y="5061"/>
                    <a:pt x="12251" y="4887"/>
                    <a:pt x="12216" y="4714"/>
                  </a:cubicBezTo>
                  <a:cubicBezTo>
                    <a:pt x="12208" y="4653"/>
                    <a:pt x="12182" y="4584"/>
                    <a:pt x="12138" y="4532"/>
                  </a:cubicBezTo>
                  <a:cubicBezTo>
                    <a:pt x="12112" y="4506"/>
                    <a:pt x="12086" y="4489"/>
                    <a:pt x="12060" y="4472"/>
                  </a:cubicBezTo>
                  <a:cubicBezTo>
                    <a:pt x="12017" y="4437"/>
                    <a:pt x="11982" y="4385"/>
                    <a:pt x="11991" y="4324"/>
                  </a:cubicBezTo>
                  <a:cubicBezTo>
                    <a:pt x="11974" y="4160"/>
                    <a:pt x="11870" y="4073"/>
                    <a:pt x="11749" y="3978"/>
                  </a:cubicBezTo>
                  <a:cubicBezTo>
                    <a:pt x="11662" y="3917"/>
                    <a:pt x="11619" y="3822"/>
                    <a:pt x="11636" y="3718"/>
                  </a:cubicBezTo>
                  <a:cubicBezTo>
                    <a:pt x="11653" y="3648"/>
                    <a:pt x="11662" y="3571"/>
                    <a:pt x="11653" y="3501"/>
                  </a:cubicBezTo>
                  <a:cubicBezTo>
                    <a:pt x="11619" y="3337"/>
                    <a:pt x="11489" y="3215"/>
                    <a:pt x="11393" y="3077"/>
                  </a:cubicBezTo>
                  <a:cubicBezTo>
                    <a:pt x="11298" y="2921"/>
                    <a:pt x="11211" y="2756"/>
                    <a:pt x="11133" y="2583"/>
                  </a:cubicBezTo>
                  <a:cubicBezTo>
                    <a:pt x="11099" y="2488"/>
                    <a:pt x="11055" y="2392"/>
                    <a:pt x="11021" y="2297"/>
                  </a:cubicBezTo>
                  <a:cubicBezTo>
                    <a:pt x="11003" y="2254"/>
                    <a:pt x="10986" y="2210"/>
                    <a:pt x="10969" y="2158"/>
                  </a:cubicBezTo>
                  <a:lnTo>
                    <a:pt x="10986" y="2158"/>
                  </a:lnTo>
                  <a:cubicBezTo>
                    <a:pt x="11029" y="2141"/>
                    <a:pt x="11055" y="2098"/>
                    <a:pt x="11064" y="2054"/>
                  </a:cubicBezTo>
                  <a:cubicBezTo>
                    <a:pt x="11081" y="1907"/>
                    <a:pt x="10934" y="1795"/>
                    <a:pt x="10856" y="1691"/>
                  </a:cubicBezTo>
                  <a:cubicBezTo>
                    <a:pt x="10822" y="1647"/>
                    <a:pt x="10839" y="1569"/>
                    <a:pt x="10796" y="1526"/>
                  </a:cubicBezTo>
                  <a:cubicBezTo>
                    <a:pt x="10760" y="1497"/>
                    <a:pt x="10718" y="1480"/>
                    <a:pt x="10670" y="1480"/>
                  </a:cubicBezTo>
                  <a:cubicBezTo>
                    <a:pt x="10660" y="1480"/>
                    <a:pt x="10650" y="1481"/>
                    <a:pt x="10640" y="1483"/>
                  </a:cubicBezTo>
                  <a:cubicBezTo>
                    <a:pt x="10579" y="1491"/>
                    <a:pt x="10510" y="1517"/>
                    <a:pt x="10449" y="1552"/>
                  </a:cubicBezTo>
                  <a:cubicBezTo>
                    <a:pt x="10397" y="1595"/>
                    <a:pt x="10345" y="1639"/>
                    <a:pt x="10284" y="1673"/>
                  </a:cubicBezTo>
                  <a:cubicBezTo>
                    <a:pt x="10206" y="1639"/>
                    <a:pt x="10154" y="1561"/>
                    <a:pt x="10085" y="1526"/>
                  </a:cubicBezTo>
                  <a:cubicBezTo>
                    <a:pt x="10016" y="1483"/>
                    <a:pt x="9938" y="1465"/>
                    <a:pt x="9851" y="1465"/>
                  </a:cubicBezTo>
                  <a:cubicBezTo>
                    <a:pt x="9697" y="1465"/>
                    <a:pt x="9537" y="1534"/>
                    <a:pt x="9381" y="1534"/>
                  </a:cubicBezTo>
                  <a:cubicBezTo>
                    <a:pt x="9353" y="1534"/>
                    <a:pt x="9325" y="1531"/>
                    <a:pt x="9297" y="1526"/>
                  </a:cubicBezTo>
                  <a:cubicBezTo>
                    <a:pt x="9115" y="1491"/>
                    <a:pt x="9020" y="1266"/>
                    <a:pt x="8829" y="1205"/>
                  </a:cubicBezTo>
                  <a:cubicBezTo>
                    <a:pt x="8797" y="1198"/>
                    <a:pt x="8764" y="1194"/>
                    <a:pt x="8733" y="1194"/>
                  </a:cubicBezTo>
                  <a:cubicBezTo>
                    <a:pt x="8689" y="1194"/>
                    <a:pt x="8648" y="1202"/>
                    <a:pt x="8612" y="1223"/>
                  </a:cubicBezTo>
                  <a:cubicBezTo>
                    <a:pt x="8578" y="1249"/>
                    <a:pt x="8543" y="1275"/>
                    <a:pt x="8526" y="1309"/>
                  </a:cubicBezTo>
                  <a:cubicBezTo>
                    <a:pt x="8517" y="1318"/>
                    <a:pt x="8500" y="1335"/>
                    <a:pt x="8491" y="1344"/>
                  </a:cubicBezTo>
                  <a:cubicBezTo>
                    <a:pt x="8470" y="1358"/>
                    <a:pt x="8456" y="1363"/>
                    <a:pt x="8445" y="1363"/>
                  </a:cubicBezTo>
                  <a:cubicBezTo>
                    <a:pt x="8428" y="1363"/>
                    <a:pt x="8417" y="1351"/>
                    <a:pt x="8396" y="1335"/>
                  </a:cubicBezTo>
                  <a:cubicBezTo>
                    <a:pt x="8366" y="1316"/>
                    <a:pt x="8333" y="1307"/>
                    <a:pt x="8302" y="1307"/>
                  </a:cubicBezTo>
                  <a:cubicBezTo>
                    <a:pt x="8205" y="1307"/>
                    <a:pt x="8116" y="1389"/>
                    <a:pt x="8136" y="1500"/>
                  </a:cubicBezTo>
                  <a:cubicBezTo>
                    <a:pt x="8136" y="1535"/>
                    <a:pt x="8145" y="1578"/>
                    <a:pt x="8153" y="1613"/>
                  </a:cubicBezTo>
                  <a:cubicBezTo>
                    <a:pt x="8171" y="1639"/>
                    <a:pt x="8223" y="1734"/>
                    <a:pt x="8214" y="1760"/>
                  </a:cubicBezTo>
                  <a:cubicBezTo>
                    <a:pt x="8206" y="1782"/>
                    <a:pt x="8192" y="1790"/>
                    <a:pt x="8176" y="1790"/>
                  </a:cubicBezTo>
                  <a:cubicBezTo>
                    <a:pt x="8141" y="1790"/>
                    <a:pt x="8096" y="1754"/>
                    <a:pt x="8067" y="1743"/>
                  </a:cubicBezTo>
                  <a:cubicBezTo>
                    <a:pt x="8023" y="1717"/>
                    <a:pt x="7971" y="1699"/>
                    <a:pt x="7919" y="1691"/>
                  </a:cubicBezTo>
                  <a:cubicBezTo>
                    <a:pt x="7876" y="1686"/>
                    <a:pt x="7833" y="1684"/>
                    <a:pt x="7788" y="1684"/>
                  </a:cubicBezTo>
                  <a:cubicBezTo>
                    <a:pt x="7744" y="1684"/>
                    <a:pt x="7698" y="1686"/>
                    <a:pt x="7651" y="1691"/>
                  </a:cubicBezTo>
                  <a:cubicBezTo>
                    <a:pt x="7521" y="1691"/>
                    <a:pt x="7486" y="1613"/>
                    <a:pt x="7417" y="1517"/>
                  </a:cubicBezTo>
                  <a:cubicBezTo>
                    <a:pt x="7296" y="1370"/>
                    <a:pt x="7105" y="1448"/>
                    <a:pt x="6949" y="1361"/>
                  </a:cubicBezTo>
                  <a:cubicBezTo>
                    <a:pt x="6802" y="1283"/>
                    <a:pt x="6672" y="1119"/>
                    <a:pt x="6507" y="1023"/>
                  </a:cubicBezTo>
                  <a:cubicBezTo>
                    <a:pt x="6473" y="1006"/>
                    <a:pt x="6438" y="989"/>
                    <a:pt x="6395" y="971"/>
                  </a:cubicBezTo>
                  <a:cubicBezTo>
                    <a:pt x="6343" y="963"/>
                    <a:pt x="6282" y="946"/>
                    <a:pt x="6230" y="928"/>
                  </a:cubicBezTo>
                  <a:cubicBezTo>
                    <a:pt x="6143" y="885"/>
                    <a:pt x="6230" y="859"/>
                    <a:pt x="6273" y="842"/>
                  </a:cubicBezTo>
                  <a:cubicBezTo>
                    <a:pt x="6308" y="824"/>
                    <a:pt x="6334" y="790"/>
                    <a:pt x="6351" y="764"/>
                  </a:cubicBezTo>
                  <a:cubicBezTo>
                    <a:pt x="6369" y="729"/>
                    <a:pt x="6360" y="694"/>
                    <a:pt x="6334" y="677"/>
                  </a:cubicBezTo>
                  <a:cubicBezTo>
                    <a:pt x="6291" y="651"/>
                    <a:pt x="6273" y="599"/>
                    <a:pt x="6299" y="556"/>
                  </a:cubicBezTo>
                  <a:cubicBezTo>
                    <a:pt x="6317" y="521"/>
                    <a:pt x="6360" y="504"/>
                    <a:pt x="6386" y="478"/>
                  </a:cubicBezTo>
                  <a:cubicBezTo>
                    <a:pt x="6429" y="443"/>
                    <a:pt x="6447" y="391"/>
                    <a:pt x="6438" y="339"/>
                  </a:cubicBezTo>
                  <a:cubicBezTo>
                    <a:pt x="6438" y="296"/>
                    <a:pt x="6412" y="261"/>
                    <a:pt x="6369" y="252"/>
                  </a:cubicBezTo>
                  <a:cubicBezTo>
                    <a:pt x="6360" y="244"/>
                    <a:pt x="6317" y="244"/>
                    <a:pt x="6308" y="235"/>
                  </a:cubicBezTo>
                  <a:cubicBezTo>
                    <a:pt x="6299" y="226"/>
                    <a:pt x="6299" y="174"/>
                    <a:pt x="6291" y="157"/>
                  </a:cubicBezTo>
                  <a:cubicBezTo>
                    <a:pt x="6242" y="60"/>
                    <a:pt x="6148" y="0"/>
                    <a:pt x="6043" y="0"/>
                  </a:cubicBezTo>
                  <a:close/>
                </a:path>
              </a:pathLst>
            </a:custGeom>
            <a:solidFill>
              <a:srgbClr val="FFFFFF">
                <a:alpha val="28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8"/>
            <p:cNvSpPr/>
            <p:nvPr/>
          </p:nvSpPr>
          <p:spPr>
            <a:xfrm>
              <a:off x="-2330624" y="1862374"/>
              <a:ext cx="16791" cy="23802"/>
            </a:xfrm>
            <a:custGeom>
              <a:avLst/>
              <a:gdLst/>
              <a:ahLst/>
              <a:cxnLst/>
              <a:rect l="l" t="t" r="r" b="b"/>
              <a:pathLst>
                <a:path w="304" h="431" extrusionOk="0">
                  <a:moveTo>
                    <a:pt x="244" y="1"/>
                  </a:moveTo>
                  <a:cubicBezTo>
                    <a:pt x="233" y="1"/>
                    <a:pt x="221" y="5"/>
                    <a:pt x="208" y="13"/>
                  </a:cubicBezTo>
                  <a:lnTo>
                    <a:pt x="104" y="91"/>
                  </a:lnTo>
                  <a:cubicBezTo>
                    <a:pt x="78" y="109"/>
                    <a:pt x="26" y="135"/>
                    <a:pt x="18" y="169"/>
                  </a:cubicBezTo>
                  <a:cubicBezTo>
                    <a:pt x="0" y="195"/>
                    <a:pt x="9" y="230"/>
                    <a:pt x="35" y="256"/>
                  </a:cubicBezTo>
                  <a:cubicBezTo>
                    <a:pt x="61" y="291"/>
                    <a:pt x="70" y="325"/>
                    <a:pt x="78" y="369"/>
                  </a:cubicBezTo>
                  <a:cubicBezTo>
                    <a:pt x="78" y="406"/>
                    <a:pt x="105" y="431"/>
                    <a:pt x="140" y="431"/>
                  </a:cubicBezTo>
                  <a:cubicBezTo>
                    <a:pt x="145" y="431"/>
                    <a:pt x="151" y="430"/>
                    <a:pt x="156" y="429"/>
                  </a:cubicBezTo>
                  <a:cubicBezTo>
                    <a:pt x="217" y="412"/>
                    <a:pt x="260" y="369"/>
                    <a:pt x="278" y="308"/>
                  </a:cubicBezTo>
                  <a:cubicBezTo>
                    <a:pt x="295" y="239"/>
                    <a:pt x="295" y="161"/>
                    <a:pt x="304" y="91"/>
                  </a:cubicBezTo>
                  <a:cubicBezTo>
                    <a:pt x="304" y="83"/>
                    <a:pt x="304" y="74"/>
                    <a:pt x="295" y="74"/>
                  </a:cubicBezTo>
                  <a:cubicBezTo>
                    <a:pt x="295" y="35"/>
                    <a:pt x="276" y="1"/>
                    <a:pt x="244" y="1"/>
                  </a:cubicBezTo>
                  <a:close/>
                </a:path>
              </a:pathLst>
            </a:custGeom>
            <a:solidFill>
              <a:srgbClr val="FFFFFF">
                <a:alpha val="28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8"/>
            <p:cNvSpPr/>
            <p:nvPr/>
          </p:nvSpPr>
          <p:spPr>
            <a:xfrm>
              <a:off x="-2331121" y="1888772"/>
              <a:ext cx="22535" cy="38989"/>
            </a:xfrm>
            <a:custGeom>
              <a:avLst/>
              <a:gdLst/>
              <a:ahLst/>
              <a:cxnLst/>
              <a:rect l="l" t="t" r="r" b="b"/>
              <a:pathLst>
                <a:path w="408" h="706" extrusionOk="0">
                  <a:moveTo>
                    <a:pt x="248" y="0"/>
                  </a:moveTo>
                  <a:cubicBezTo>
                    <a:pt x="203" y="0"/>
                    <a:pt x="139" y="14"/>
                    <a:pt x="139" y="55"/>
                  </a:cubicBezTo>
                  <a:lnTo>
                    <a:pt x="131" y="55"/>
                  </a:lnTo>
                  <a:cubicBezTo>
                    <a:pt x="120" y="39"/>
                    <a:pt x="105" y="33"/>
                    <a:pt x="92" y="33"/>
                  </a:cubicBezTo>
                  <a:cubicBezTo>
                    <a:pt x="84" y="33"/>
                    <a:pt x="76" y="35"/>
                    <a:pt x="70" y="38"/>
                  </a:cubicBezTo>
                  <a:cubicBezTo>
                    <a:pt x="44" y="47"/>
                    <a:pt x="18" y="64"/>
                    <a:pt x="9" y="90"/>
                  </a:cubicBezTo>
                  <a:cubicBezTo>
                    <a:pt x="1" y="151"/>
                    <a:pt x="9" y="220"/>
                    <a:pt x="44" y="280"/>
                  </a:cubicBezTo>
                  <a:cubicBezTo>
                    <a:pt x="79" y="332"/>
                    <a:pt x="87" y="393"/>
                    <a:pt x="79" y="454"/>
                  </a:cubicBezTo>
                  <a:cubicBezTo>
                    <a:pt x="70" y="497"/>
                    <a:pt x="35" y="532"/>
                    <a:pt x="35" y="575"/>
                  </a:cubicBezTo>
                  <a:cubicBezTo>
                    <a:pt x="30" y="662"/>
                    <a:pt x="97" y="705"/>
                    <a:pt x="169" y="705"/>
                  </a:cubicBezTo>
                  <a:cubicBezTo>
                    <a:pt x="211" y="705"/>
                    <a:pt x="255" y="690"/>
                    <a:pt x="287" y="662"/>
                  </a:cubicBezTo>
                  <a:cubicBezTo>
                    <a:pt x="408" y="549"/>
                    <a:pt x="391" y="315"/>
                    <a:pt x="373" y="159"/>
                  </a:cubicBezTo>
                  <a:cubicBezTo>
                    <a:pt x="373" y="99"/>
                    <a:pt x="339" y="38"/>
                    <a:pt x="278" y="3"/>
                  </a:cubicBezTo>
                  <a:cubicBezTo>
                    <a:pt x="271" y="1"/>
                    <a:pt x="260" y="0"/>
                    <a:pt x="248" y="0"/>
                  </a:cubicBezTo>
                  <a:close/>
                </a:path>
              </a:pathLst>
            </a:custGeom>
            <a:solidFill>
              <a:srgbClr val="FFFFFF">
                <a:alpha val="28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8"/>
            <p:cNvSpPr/>
            <p:nvPr/>
          </p:nvSpPr>
          <p:spPr>
            <a:xfrm>
              <a:off x="-2287101" y="1933450"/>
              <a:ext cx="43965" cy="22532"/>
            </a:xfrm>
            <a:custGeom>
              <a:avLst/>
              <a:gdLst/>
              <a:ahLst/>
              <a:cxnLst/>
              <a:rect l="l" t="t" r="r" b="b"/>
              <a:pathLst>
                <a:path w="796" h="408" extrusionOk="0">
                  <a:moveTo>
                    <a:pt x="433" y="1"/>
                  </a:moveTo>
                  <a:cubicBezTo>
                    <a:pt x="312" y="1"/>
                    <a:pt x="191" y="16"/>
                    <a:pt x="70" y="52"/>
                  </a:cubicBezTo>
                  <a:cubicBezTo>
                    <a:pt x="44" y="52"/>
                    <a:pt x="27" y="87"/>
                    <a:pt x="27" y="113"/>
                  </a:cubicBezTo>
                  <a:lnTo>
                    <a:pt x="27" y="130"/>
                  </a:lnTo>
                  <a:cubicBezTo>
                    <a:pt x="1" y="191"/>
                    <a:pt x="53" y="234"/>
                    <a:pt x="105" y="243"/>
                  </a:cubicBezTo>
                  <a:cubicBezTo>
                    <a:pt x="157" y="251"/>
                    <a:pt x="209" y="260"/>
                    <a:pt x="261" y="269"/>
                  </a:cubicBezTo>
                  <a:cubicBezTo>
                    <a:pt x="313" y="286"/>
                    <a:pt x="365" y="321"/>
                    <a:pt x="408" y="338"/>
                  </a:cubicBezTo>
                  <a:cubicBezTo>
                    <a:pt x="512" y="381"/>
                    <a:pt x="616" y="398"/>
                    <a:pt x="720" y="407"/>
                  </a:cubicBezTo>
                  <a:cubicBezTo>
                    <a:pt x="723" y="408"/>
                    <a:pt x="726" y="408"/>
                    <a:pt x="729" y="408"/>
                  </a:cubicBezTo>
                  <a:cubicBezTo>
                    <a:pt x="790" y="408"/>
                    <a:pt x="796" y="328"/>
                    <a:pt x="755" y="295"/>
                  </a:cubicBezTo>
                  <a:cubicBezTo>
                    <a:pt x="694" y="260"/>
                    <a:pt x="668" y="182"/>
                    <a:pt x="685" y="113"/>
                  </a:cubicBezTo>
                  <a:cubicBezTo>
                    <a:pt x="694" y="78"/>
                    <a:pt x="668" y="52"/>
                    <a:pt x="642" y="43"/>
                  </a:cubicBezTo>
                  <a:cubicBezTo>
                    <a:pt x="633" y="26"/>
                    <a:pt x="616" y="9"/>
                    <a:pt x="590" y="9"/>
                  </a:cubicBezTo>
                  <a:cubicBezTo>
                    <a:pt x="537" y="3"/>
                    <a:pt x="485" y="1"/>
                    <a:pt x="433" y="1"/>
                  </a:cubicBezTo>
                  <a:close/>
                </a:path>
              </a:pathLst>
            </a:custGeom>
            <a:solidFill>
              <a:srgbClr val="FFFFFF">
                <a:alpha val="28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8"/>
            <p:cNvSpPr/>
            <p:nvPr/>
          </p:nvSpPr>
          <p:spPr>
            <a:xfrm>
              <a:off x="-2401431" y="1907383"/>
              <a:ext cx="19166" cy="15132"/>
            </a:xfrm>
            <a:custGeom>
              <a:avLst/>
              <a:gdLst/>
              <a:ahLst/>
              <a:cxnLst/>
              <a:rect l="l" t="t" r="r" b="b"/>
              <a:pathLst>
                <a:path w="347" h="274" extrusionOk="0">
                  <a:moveTo>
                    <a:pt x="180" y="1"/>
                  </a:moveTo>
                  <a:cubicBezTo>
                    <a:pt x="162" y="1"/>
                    <a:pt x="145" y="11"/>
                    <a:pt x="139" y="30"/>
                  </a:cubicBezTo>
                  <a:cubicBezTo>
                    <a:pt x="122" y="30"/>
                    <a:pt x="113" y="39"/>
                    <a:pt x="104" y="47"/>
                  </a:cubicBezTo>
                  <a:cubicBezTo>
                    <a:pt x="78" y="65"/>
                    <a:pt x="52" y="99"/>
                    <a:pt x="26" y="125"/>
                  </a:cubicBezTo>
                  <a:cubicBezTo>
                    <a:pt x="0" y="169"/>
                    <a:pt x="35" y="221"/>
                    <a:pt x="78" y="221"/>
                  </a:cubicBezTo>
                  <a:cubicBezTo>
                    <a:pt x="83" y="219"/>
                    <a:pt x="88" y="218"/>
                    <a:pt x="92" y="218"/>
                  </a:cubicBezTo>
                  <a:cubicBezTo>
                    <a:pt x="110" y="218"/>
                    <a:pt x="123" y="233"/>
                    <a:pt x="130" y="247"/>
                  </a:cubicBezTo>
                  <a:cubicBezTo>
                    <a:pt x="144" y="265"/>
                    <a:pt x="163" y="274"/>
                    <a:pt x="183" y="274"/>
                  </a:cubicBezTo>
                  <a:cubicBezTo>
                    <a:pt x="200" y="274"/>
                    <a:pt x="218" y="267"/>
                    <a:pt x="234" y="255"/>
                  </a:cubicBezTo>
                  <a:cubicBezTo>
                    <a:pt x="278" y="221"/>
                    <a:pt x="312" y="169"/>
                    <a:pt x="338" y="108"/>
                  </a:cubicBezTo>
                  <a:cubicBezTo>
                    <a:pt x="347" y="73"/>
                    <a:pt x="330" y="39"/>
                    <a:pt x="295" y="39"/>
                  </a:cubicBezTo>
                  <a:lnTo>
                    <a:pt x="200" y="4"/>
                  </a:lnTo>
                  <a:cubicBezTo>
                    <a:pt x="193" y="2"/>
                    <a:pt x="187" y="1"/>
                    <a:pt x="180" y="1"/>
                  </a:cubicBezTo>
                  <a:close/>
                </a:path>
              </a:pathLst>
            </a:custGeom>
            <a:solidFill>
              <a:srgbClr val="FFFFFF">
                <a:alpha val="28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8"/>
            <p:cNvSpPr/>
            <p:nvPr/>
          </p:nvSpPr>
          <p:spPr>
            <a:xfrm>
              <a:off x="-2378454" y="1905671"/>
              <a:ext cx="6738" cy="7455"/>
            </a:xfrm>
            <a:custGeom>
              <a:avLst/>
              <a:gdLst/>
              <a:ahLst/>
              <a:cxnLst/>
              <a:rect l="l" t="t" r="r" b="b"/>
              <a:pathLst>
                <a:path w="122" h="135" extrusionOk="0">
                  <a:moveTo>
                    <a:pt x="61" y="0"/>
                  </a:moveTo>
                  <a:cubicBezTo>
                    <a:pt x="26" y="0"/>
                    <a:pt x="0" y="26"/>
                    <a:pt x="0" y="61"/>
                  </a:cubicBezTo>
                  <a:lnTo>
                    <a:pt x="0" y="70"/>
                  </a:lnTo>
                  <a:cubicBezTo>
                    <a:pt x="0" y="113"/>
                    <a:pt x="30" y="135"/>
                    <a:pt x="61" y="135"/>
                  </a:cubicBezTo>
                  <a:cubicBezTo>
                    <a:pt x="91" y="135"/>
                    <a:pt x="121" y="113"/>
                    <a:pt x="121" y="70"/>
                  </a:cubicBezTo>
                  <a:cubicBezTo>
                    <a:pt x="121" y="26"/>
                    <a:pt x="95" y="0"/>
                    <a:pt x="61" y="0"/>
                  </a:cubicBezTo>
                  <a:close/>
                </a:path>
              </a:pathLst>
            </a:custGeom>
            <a:solidFill>
              <a:srgbClr val="FFFFFF">
                <a:alpha val="28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8"/>
            <p:cNvSpPr/>
            <p:nvPr/>
          </p:nvSpPr>
          <p:spPr>
            <a:xfrm>
              <a:off x="-2416730" y="1923344"/>
              <a:ext cx="11488" cy="9940"/>
            </a:xfrm>
            <a:custGeom>
              <a:avLst/>
              <a:gdLst/>
              <a:ahLst/>
              <a:cxnLst/>
              <a:rect l="l" t="t" r="r" b="b"/>
              <a:pathLst>
                <a:path w="208" h="180" extrusionOk="0">
                  <a:moveTo>
                    <a:pt x="125" y="1"/>
                  </a:moveTo>
                  <a:cubicBezTo>
                    <a:pt x="115" y="1"/>
                    <a:pt x="105" y="4"/>
                    <a:pt x="95" y="10"/>
                  </a:cubicBezTo>
                  <a:cubicBezTo>
                    <a:pt x="87" y="10"/>
                    <a:pt x="78" y="18"/>
                    <a:pt x="69" y="27"/>
                  </a:cubicBezTo>
                  <a:cubicBezTo>
                    <a:pt x="69" y="27"/>
                    <a:pt x="69" y="36"/>
                    <a:pt x="69" y="36"/>
                  </a:cubicBezTo>
                  <a:lnTo>
                    <a:pt x="61" y="44"/>
                  </a:lnTo>
                  <a:lnTo>
                    <a:pt x="43" y="53"/>
                  </a:lnTo>
                  <a:cubicBezTo>
                    <a:pt x="9" y="70"/>
                    <a:pt x="0" y="105"/>
                    <a:pt x="17" y="131"/>
                  </a:cubicBezTo>
                  <a:cubicBezTo>
                    <a:pt x="40" y="164"/>
                    <a:pt x="73" y="180"/>
                    <a:pt x="105" y="180"/>
                  </a:cubicBezTo>
                  <a:cubicBezTo>
                    <a:pt x="123" y="180"/>
                    <a:pt x="140" y="175"/>
                    <a:pt x="156" y="166"/>
                  </a:cubicBezTo>
                  <a:cubicBezTo>
                    <a:pt x="199" y="131"/>
                    <a:pt x="208" y="70"/>
                    <a:pt x="173" y="27"/>
                  </a:cubicBezTo>
                  <a:cubicBezTo>
                    <a:pt x="162" y="10"/>
                    <a:pt x="144" y="1"/>
                    <a:pt x="125" y="1"/>
                  </a:cubicBezTo>
                  <a:close/>
                </a:path>
              </a:pathLst>
            </a:custGeom>
            <a:solidFill>
              <a:srgbClr val="FFFFFF">
                <a:alpha val="28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8"/>
            <p:cNvSpPr/>
            <p:nvPr/>
          </p:nvSpPr>
          <p:spPr>
            <a:xfrm>
              <a:off x="-1294202" y="2356369"/>
              <a:ext cx="129244" cy="150212"/>
            </a:xfrm>
            <a:custGeom>
              <a:avLst/>
              <a:gdLst/>
              <a:ahLst/>
              <a:cxnLst/>
              <a:rect l="l" t="t" r="r" b="b"/>
              <a:pathLst>
                <a:path w="2340" h="2720" extrusionOk="0">
                  <a:moveTo>
                    <a:pt x="105" y="0"/>
                  </a:moveTo>
                  <a:cubicBezTo>
                    <a:pt x="99" y="0"/>
                    <a:pt x="93" y="0"/>
                    <a:pt x="87" y="0"/>
                  </a:cubicBezTo>
                  <a:cubicBezTo>
                    <a:pt x="18" y="0"/>
                    <a:pt x="0" y="96"/>
                    <a:pt x="70" y="113"/>
                  </a:cubicBezTo>
                  <a:cubicBezTo>
                    <a:pt x="87" y="295"/>
                    <a:pt x="217" y="425"/>
                    <a:pt x="347" y="538"/>
                  </a:cubicBezTo>
                  <a:cubicBezTo>
                    <a:pt x="434" y="607"/>
                    <a:pt x="511" y="685"/>
                    <a:pt x="572" y="763"/>
                  </a:cubicBezTo>
                  <a:cubicBezTo>
                    <a:pt x="607" y="806"/>
                    <a:pt x="624" y="841"/>
                    <a:pt x="641" y="884"/>
                  </a:cubicBezTo>
                  <a:cubicBezTo>
                    <a:pt x="659" y="945"/>
                    <a:pt x="650" y="1014"/>
                    <a:pt x="667" y="1075"/>
                  </a:cubicBezTo>
                  <a:cubicBezTo>
                    <a:pt x="693" y="1196"/>
                    <a:pt x="832" y="1248"/>
                    <a:pt x="919" y="1326"/>
                  </a:cubicBezTo>
                  <a:cubicBezTo>
                    <a:pt x="936" y="1352"/>
                    <a:pt x="962" y="1369"/>
                    <a:pt x="979" y="1395"/>
                  </a:cubicBezTo>
                  <a:cubicBezTo>
                    <a:pt x="979" y="1413"/>
                    <a:pt x="971" y="1430"/>
                    <a:pt x="962" y="1447"/>
                  </a:cubicBezTo>
                  <a:cubicBezTo>
                    <a:pt x="936" y="1525"/>
                    <a:pt x="979" y="1586"/>
                    <a:pt x="1023" y="1655"/>
                  </a:cubicBezTo>
                  <a:cubicBezTo>
                    <a:pt x="1135" y="1828"/>
                    <a:pt x="1309" y="2028"/>
                    <a:pt x="1300" y="2244"/>
                  </a:cubicBezTo>
                  <a:cubicBezTo>
                    <a:pt x="1300" y="2253"/>
                    <a:pt x="1300" y="2262"/>
                    <a:pt x="1300" y="2270"/>
                  </a:cubicBezTo>
                  <a:cubicBezTo>
                    <a:pt x="1291" y="2288"/>
                    <a:pt x="1274" y="2305"/>
                    <a:pt x="1257" y="2322"/>
                  </a:cubicBezTo>
                  <a:cubicBezTo>
                    <a:pt x="1222" y="2357"/>
                    <a:pt x="1239" y="2417"/>
                    <a:pt x="1283" y="2426"/>
                  </a:cubicBezTo>
                  <a:cubicBezTo>
                    <a:pt x="1360" y="2443"/>
                    <a:pt x="1430" y="2495"/>
                    <a:pt x="1456" y="2573"/>
                  </a:cubicBezTo>
                  <a:cubicBezTo>
                    <a:pt x="1473" y="2625"/>
                    <a:pt x="1508" y="2669"/>
                    <a:pt x="1551" y="2695"/>
                  </a:cubicBezTo>
                  <a:cubicBezTo>
                    <a:pt x="1586" y="2710"/>
                    <a:pt x="1622" y="2719"/>
                    <a:pt x="1657" y="2719"/>
                  </a:cubicBezTo>
                  <a:cubicBezTo>
                    <a:pt x="1682" y="2719"/>
                    <a:pt x="1708" y="2714"/>
                    <a:pt x="1733" y="2703"/>
                  </a:cubicBezTo>
                  <a:cubicBezTo>
                    <a:pt x="1746" y="2706"/>
                    <a:pt x="1759" y="2707"/>
                    <a:pt x="1772" y="2707"/>
                  </a:cubicBezTo>
                  <a:cubicBezTo>
                    <a:pt x="1810" y="2707"/>
                    <a:pt x="1848" y="2697"/>
                    <a:pt x="1880" y="2677"/>
                  </a:cubicBezTo>
                  <a:cubicBezTo>
                    <a:pt x="1921" y="2664"/>
                    <a:pt x="2014" y="2587"/>
                    <a:pt x="2078" y="2587"/>
                  </a:cubicBezTo>
                  <a:cubicBezTo>
                    <a:pt x="2096" y="2587"/>
                    <a:pt x="2111" y="2593"/>
                    <a:pt x="2123" y="2608"/>
                  </a:cubicBezTo>
                  <a:cubicBezTo>
                    <a:pt x="2134" y="2625"/>
                    <a:pt x="2152" y="2634"/>
                    <a:pt x="2171" y="2634"/>
                  </a:cubicBezTo>
                  <a:cubicBezTo>
                    <a:pt x="2181" y="2634"/>
                    <a:pt x="2192" y="2632"/>
                    <a:pt x="2201" y="2625"/>
                  </a:cubicBezTo>
                  <a:cubicBezTo>
                    <a:pt x="2296" y="2556"/>
                    <a:pt x="2339" y="2443"/>
                    <a:pt x="2313" y="2331"/>
                  </a:cubicBezTo>
                  <a:cubicBezTo>
                    <a:pt x="2313" y="2262"/>
                    <a:pt x="2287" y="2184"/>
                    <a:pt x="2279" y="2106"/>
                  </a:cubicBezTo>
                  <a:cubicBezTo>
                    <a:pt x="2279" y="2028"/>
                    <a:pt x="2331" y="1958"/>
                    <a:pt x="2322" y="1880"/>
                  </a:cubicBezTo>
                  <a:cubicBezTo>
                    <a:pt x="2305" y="1802"/>
                    <a:pt x="2253" y="1776"/>
                    <a:pt x="2210" y="1733"/>
                  </a:cubicBezTo>
                  <a:lnTo>
                    <a:pt x="2010" y="1534"/>
                  </a:lnTo>
                  <a:lnTo>
                    <a:pt x="1629" y="1161"/>
                  </a:lnTo>
                  <a:cubicBezTo>
                    <a:pt x="1369" y="910"/>
                    <a:pt x="1109" y="650"/>
                    <a:pt x="849" y="399"/>
                  </a:cubicBezTo>
                  <a:cubicBezTo>
                    <a:pt x="637" y="204"/>
                    <a:pt x="400" y="0"/>
                    <a:pt x="105" y="0"/>
                  </a:cubicBezTo>
                  <a:close/>
                </a:path>
              </a:pathLst>
            </a:custGeom>
            <a:solidFill>
              <a:srgbClr val="FFFFFF">
                <a:alpha val="28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8"/>
            <p:cNvSpPr/>
            <p:nvPr/>
          </p:nvSpPr>
          <p:spPr>
            <a:xfrm>
              <a:off x="-1131986" y="2339249"/>
              <a:ext cx="126372" cy="139443"/>
            </a:xfrm>
            <a:custGeom>
              <a:avLst/>
              <a:gdLst/>
              <a:ahLst/>
              <a:cxnLst/>
              <a:rect l="l" t="t" r="r" b="b"/>
              <a:pathLst>
                <a:path w="2288" h="2525" extrusionOk="0">
                  <a:moveTo>
                    <a:pt x="1807" y="1"/>
                  </a:moveTo>
                  <a:cubicBezTo>
                    <a:pt x="1785" y="1"/>
                    <a:pt x="1763" y="12"/>
                    <a:pt x="1750" y="33"/>
                  </a:cubicBezTo>
                  <a:cubicBezTo>
                    <a:pt x="1542" y="310"/>
                    <a:pt x="1308" y="570"/>
                    <a:pt x="1040" y="796"/>
                  </a:cubicBezTo>
                  <a:cubicBezTo>
                    <a:pt x="979" y="874"/>
                    <a:pt x="893" y="908"/>
                    <a:pt x="797" y="917"/>
                  </a:cubicBezTo>
                  <a:cubicBezTo>
                    <a:pt x="728" y="917"/>
                    <a:pt x="667" y="925"/>
                    <a:pt x="607" y="951"/>
                  </a:cubicBezTo>
                  <a:cubicBezTo>
                    <a:pt x="520" y="986"/>
                    <a:pt x="468" y="1081"/>
                    <a:pt x="494" y="1168"/>
                  </a:cubicBezTo>
                  <a:cubicBezTo>
                    <a:pt x="435" y="1168"/>
                    <a:pt x="347" y="1151"/>
                    <a:pt x="267" y="1151"/>
                  </a:cubicBezTo>
                  <a:cubicBezTo>
                    <a:pt x="206" y="1151"/>
                    <a:pt x="150" y="1161"/>
                    <a:pt x="113" y="1194"/>
                  </a:cubicBezTo>
                  <a:cubicBezTo>
                    <a:pt x="78" y="1229"/>
                    <a:pt x="61" y="1272"/>
                    <a:pt x="61" y="1315"/>
                  </a:cubicBezTo>
                  <a:cubicBezTo>
                    <a:pt x="61" y="1350"/>
                    <a:pt x="104" y="1471"/>
                    <a:pt x="61" y="1480"/>
                  </a:cubicBezTo>
                  <a:cubicBezTo>
                    <a:pt x="0" y="1497"/>
                    <a:pt x="0" y="1584"/>
                    <a:pt x="61" y="1601"/>
                  </a:cubicBezTo>
                  <a:cubicBezTo>
                    <a:pt x="130" y="1619"/>
                    <a:pt x="191" y="1645"/>
                    <a:pt x="165" y="1723"/>
                  </a:cubicBezTo>
                  <a:cubicBezTo>
                    <a:pt x="148" y="1757"/>
                    <a:pt x="139" y="1792"/>
                    <a:pt x="148" y="1826"/>
                  </a:cubicBezTo>
                  <a:cubicBezTo>
                    <a:pt x="156" y="1878"/>
                    <a:pt x="199" y="1913"/>
                    <a:pt x="251" y="1922"/>
                  </a:cubicBezTo>
                  <a:lnTo>
                    <a:pt x="312" y="2173"/>
                  </a:lnTo>
                  <a:cubicBezTo>
                    <a:pt x="312" y="2208"/>
                    <a:pt x="329" y="2242"/>
                    <a:pt x="347" y="2277"/>
                  </a:cubicBezTo>
                  <a:cubicBezTo>
                    <a:pt x="381" y="2303"/>
                    <a:pt x="425" y="2320"/>
                    <a:pt x="468" y="2329"/>
                  </a:cubicBezTo>
                  <a:cubicBezTo>
                    <a:pt x="546" y="2355"/>
                    <a:pt x="633" y="2372"/>
                    <a:pt x="719" y="2372"/>
                  </a:cubicBezTo>
                  <a:cubicBezTo>
                    <a:pt x="774" y="2372"/>
                    <a:pt x="868" y="2346"/>
                    <a:pt x="943" y="2346"/>
                  </a:cubicBezTo>
                  <a:cubicBezTo>
                    <a:pt x="974" y="2346"/>
                    <a:pt x="1002" y="2351"/>
                    <a:pt x="1023" y="2364"/>
                  </a:cubicBezTo>
                  <a:cubicBezTo>
                    <a:pt x="1083" y="2398"/>
                    <a:pt x="1092" y="2459"/>
                    <a:pt x="1144" y="2494"/>
                  </a:cubicBezTo>
                  <a:cubicBezTo>
                    <a:pt x="1173" y="2513"/>
                    <a:pt x="1208" y="2524"/>
                    <a:pt x="1242" y="2524"/>
                  </a:cubicBezTo>
                  <a:cubicBezTo>
                    <a:pt x="1268" y="2524"/>
                    <a:pt x="1294" y="2517"/>
                    <a:pt x="1317" y="2502"/>
                  </a:cubicBezTo>
                  <a:cubicBezTo>
                    <a:pt x="1378" y="2468"/>
                    <a:pt x="1421" y="2416"/>
                    <a:pt x="1447" y="2355"/>
                  </a:cubicBezTo>
                  <a:cubicBezTo>
                    <a:pt x="1464" y="2268"/>
                    <a:pt x="1525" y="2199"/>
                    <a:pt x="1603" y="2164"/>
                  </a:cubicBezTo>
                  <a:cubicBezTo>
                    <a:pt x="1742" y="2095"/>
                    <a:pt x="1846" y="2043"/>
                    <a:pt x="1854" y="1878"/>
                  </a:cubicBezTo>
                  <a:cubicBezTo>
                    <a:pt x="1863" y="1792"/>
                    <a:pt x="1846" y="1705"/>
                    <a:pt x="1915" y="1636"/>
                  </a:cubicBezTo>
                  <a:cubicBezTo>
                    <a:pt x="1958" y="1584"/>
                    <a:pt x="2019" y="1558"/>
                    <a:pt x="2062" y="1506"/>
                  </a:cubicBezTo>
                  <a:cubicBezTo>
                    <a:pt x="2157" y="1393"/>
                    <a:pt x="2097" y="1289"/>
                    <a:pt x="2019" y="1194"/>
                  </a:cubicBezTo>
                  <a:cubicBezTo>
                    <a:pt x="1915" y="1038"/>
                    <a:pt x="2088" y="917"/>
                    <a:pt x="2097" y="752"/>
                  </a:cubicBezTo>
                  <a:cubicBezTo>
                    <a:pt x="2097" y="683"/>
                    <a:pt x="2071" y="640"/>
                    <a:pt x="2140" y="596"/>
                  </a:cubicBezTo>
                  <a:cubicBezTo>
                    <a:pt x="2166" y="588"/>
                    <a:pt x="2192" y="579"/>
                    <a:pt x="2218" y="562"/>
                  </a:cubicBezTo>
                  <a:cubicBezTo>
                    <a:pt x="2270" y="527"/>
                    <a:pt x="2287" y="458"/>
                    <a:pt x="2261" y="406"/>
                  </a:cubicBezTo>
                  <a:cubicBezTo>
                    <a:pt x="2227" y="336"/>
                    <a:pt x="2149" y="310"/>
                    <a:pt x="2097" y="276"/>
                  </a:cubicBezTo>
                  <a:cubicBezTo>
                    <a:pt x="1993" y="215"/>
                    <a:pt x="1915" y="137"/>
                    <a:pt x="1863" y="33"/>
                  </a:cubicBezTo>
                  <a:cubicBezTo>
                    <a:pt x="1850" y="12"/>
                    <a:pt x="1828" y="1"/>
                    <a:pt x="1807" y="1"/>
                  </a:cubicBezTo>
                  <a:close/>
                </a:path>
              </a:pathLst>
            </a:custGeom>
            <a:solidFill>
              <a:srgbClr val="FFFFFF">
                <a:alpha val="28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8"/>
            <p:cNvSpPr/>
            <p:nvPr/>
          </p:nvSpPr>
          <p:spPr>
            <a:xfrm>
              <a:off x="-1161204" y="2498961"/>
              <a:ext cx="102014" cy="33356"/>
            </a:xfrm>
            <a:custGeom>
              <a:avLst/>
              <a:gdLst/>
              <a:ahLst/>
              <a:cxnLst/>
              <a:rect l="l" t="t" r="r" b="b"/>
              <a:pathLst>
                <a:path w="1847" h="604" extrusionOk="0">
                  <a:moveTo>
                    <a:pt x="278" y="0"/>
                  </a:moveTo>
                  <a:cubicBezTo>
                    <a:pt x="209" y="0"/>
                    <a:pt x="148" y="35"/>
                    <a:pt x="105" y="95"/>
                  </a:cubicBezTo>
                  <a:cubicBezTo>
                    <a:pt x="96" y="95"/>
                    <a:pt x="96" y="104"/>
                    <a:pt x="87" y="113"/>
                  </a:cubicBezTo>
                  <a:cubicBezTo>
                    <a:pt x="1" y="217"/>
                    <a:pt x="79" y="373"/>
                    <a:pt x="217" y="373"/>
                  </a:cubicBezTo>
                  <a:cubicBezTo>
                    <a:pt x="243" y="364"/>
                    <a:pt x="269" y="364"/>
                    <a:pt x="295" y="347"/>
                  </a:cubicBezTo>
                  <a:cubicBezTo>
                    <a:pt x="306" y="344"/>
                    <a:pt x="317" y="343"/>
                    <a:pt x="328" y="343"/>
                  </a:cubicBezTo>
                  <a:cubicBezTo>
                    <a:pt x="360" y="343"/>
                    <a:pt x="393" y="353"/>
                    <a:pt x="425" y="373"/>
                  </a:cubicBezTo>
                  <a:cubicBezTo>
                    <a:pt x="512" y="399"/>
                    <a:pt x="599" y="425"/>
                    <a:pt x="694" y="425"/>
                  </a:cubicBezTo>
                  <a:cubicBezTo>
                    <a:pt x="798" y="442"/>
                    <a:pt x="902" y="442"/>
                    <a:pt x="997" y="468"/>
                  </a:cubicBezTo>
                  <a:cubicBezTo>
                    <a:pt x="1092" y="485"/>
                    <a:pt x="1188" y="511"/>
                    <a:pt x="1283" y="546"/>
                  </a:cubicBezTo>
                  <a:cubicBezTo>
                    <a:pt x="1373" y="584"/>
                    <a:pt x="1472" y="604"/>
                    <a:pt x="1569" y="604"/>
                  </a:cubicBezTo>
                  <a:cubicBezTo>
                    <a:pt x="1649" y="604"/>
                    <a:pt x="1729" y="590"/>
                    <a:pt x="1803" y="563"/>
                  </a:cubicBezTo>
                  <a:cubicBezTo>
                    <a:pt x="1837" y="537"/>
                    <a:pt x="1846" y="494"/>
                    <a:pt x="1811" y="468"/>
                  </a:cubicBezTo>
                  <a:cubicBezTo>
                    <a:pt x="1759" y="407"/>
                    <a:pt x="1699" y="355"/>
                    <a:pt x="1629" y="321"/>
                  </a:cubicBezTo>
                  <a:cubicBezTo>
                    <a:pt x="1534" y="277"/>
                    <a:pt x="1422" y="329"/>
                    <a:pt x="1378" y="208"/>
                  </a:cubicBezTo>
                  <a:cubicBezTo>
                    <a:pt x="1369" y="184"/>
                    <a:pt x="1346" y="171"/>
                    <a:pt x="1323" y="171"/>
                  </a:cubicBezTo>
                  <a:cubicBezTo>
                    <a:pt x="1305" y="171"/>
                    <a:pt x="1286" y="180"/>
                    <a:pt x="1274" y="199"/>
                  </a:cubicBezTo>
                  <a:cubicBezTo>
                    <a:pt x="1263" y="213"/>
                    <a:pt x="1245" y="218"/>
                    <a:pt x="1225" y="218"/>
                  </a:cubicBezTo>
                  <a:cubicBezTo>
                    <a:pt x="1171" y="218"/>
                    <a:pt x="1096" y="180"/>
                    <a:pt x="1058" y="173"/>
                  </a:cubicBezTo>
                  <a:cubicBezTo>
                    <a:pt x="1052" y="172"/>
                    <a:pt x="1045" y="172"/>
                    <a:pt x="1038" y="172"/>
                  </a:cubicBezTo>
                  <a:cubicBezTo>
                    <a:pt x="1008" y="172"/>
                    <a:pt x="972" y="180"/>
                    <a:pt x="942" y="180"/>
                  </a:cubicBezTo>
                  <a:cubicBezTo>
                    <a:pt x="923" y="180"/>
                    <a:pt x="905" y="177"/>
                    <a:pt x="893" y="165"/>
                  </a:cubicBezTo>
                  <a:cubicBezTo>
                    <a:pt x="850" y="130"/>
                    <a:pt x="850" y="104"/>
                    <a:pt x="806" y="95"/>
                  </a:cubicBezTo>
                  <a:cubicBezTo>
                    <a:pt x="737" y="95"/>
                    <a:pt x="702" y="156"/>
                    <a:pt x="642" y="173"/>
                  </a:cubicBezTo>
                  <a:cubicBezTo>
                    <a:pt x="635" y="175"/>
                    <a:pt x="628" y="176"/>
                    <a:pt x="621" y="176"/>
                  </a:cubicBezTo>
                  <a:cubicBezTo>
                    <a:pt x="550" y="176"/>
                    <a:pt x="481" y="100"/>
                    <a:pt x="425" y="61"/>
                  </a:cubicBezTo>
                  <a:cubicBezTo>
                    <a:pt x="382" y="26"/>
                    <a:pt x="330" y="9"/>
                    <a:pt x="278" y="0"/>
                  </a:cubicBezTo>
                  <a:close/>
                </a:path>
              </a:pathLst>
            </a:custGeom>
            <a:solidFill>
              <a:srgbClr val="FFFFFF">
                <a:alpha val="28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8"/>
            <p:cNvSpPr/>
            <p:nvPr/>
          </p:nvSpPr>
          <p:spPr>
            <a:xfrm>
              <a:off x="-862124" y="2432635"/>
              <a:ext cx="235456" cy="120888"/>
            </a:xfrm>
            <a:custGeom>
              <a:avLst/>
              <a:gdLst/>
              <a:ahLst/>
              <a:cxnLst/>
              <a:rect l="l" t="t" r="r" b="b"/>
              <a:pathLst>
                <a:path w="4263" h="2189" extrusionOk="0">
                  <a:moveTo>
                    <a:pt x="344" y="1"/>
                  </a:moveTo>
                  <a:cubicBezTo>
                    <a:pt x="245" y="1"/>
                    <a:pt x="123" y="55"/>
                    <a:pt x="61" y="84"/>
                  </a:cubicBezTo>
                  <a:cubicBezTo>
                    <a:pt x="44" y="92"/>
                    <a:pt x="26" y="109"/>
                    <a:pt x="26" y="127"/>
                  </a:cubicBezTo>
                  <a:cubicBezTo>
                    <a:pt x="9" y="144"/>
                    <a:pt x="0" y="170"/>
                    <a:pt x="9" y="196"/>
                  </a:cubicBezTo>
                  <a:cubicBezTo>
                    <a:pt x="30" y="280"/>
                    <a:pt x="113" y="336"/>
                    <a:pt x="199" y="336"/>
                  </a:cubicBezTo>
                  <a:cubicBezTo>
                    <a:pt x="220" y="336"/>
                    <a:pt x="240" y="333"/>
                    <a:pt x="260" y="326"/>
                  </a:cubicBezTo>
                  <a:lnTo>
                    <a:pt x="260" y="326"/>
                  </a:lnTo>
                  <a:cubicBezTo>
                    <a:pt x="252" y="421"/>
                    <a:pt x="156" y="534"/>
                    <a:pt x="156" y="621"/>
                  </a:cubicBezTo>
                  <a:cubicBezTo>
                    <a:pt x="139" y="707"/>
                    <a:pt x="191" y="785"/>
                    <a:pt x="269" y="820"/>
                  </a:cubicBezTo>
                  <a:cubicBezTo>
                    <a:pt x="295" y="820"/>
                    <a:pt x="321" y="811"/>
                    <a:pt x="338" y="785"/>
                  </a:cubicBezTo>
                  <a:cubicBezTo>
                    <a:pt x="355" y="753"/>
                    <a:pt x="377" y="740"/>
                    <a:pt x="403" y="740"/>
                  </a:cubicBezTo>
                  <a:cubicBezTo>
                    <a:pt x="487" y="740"/>
                    <a:pt x="604" y="875"/>
                    <a:pt x="650" y="915"/>
                  </a:cubicBezTo>
                  <a:cubicBezTo>
                    <a:pt x="737" y="976"/>
                    <a:pt x="832" y="1028"/>
                    <a:pt x="936" y="1054"/>
                  </a:cubicBezTo>
                  <a:cubicBezTo>
                    <a:pt x="1135" y="1123"/>
                    <a:pt x="1542" y="1210"/>
                    <a:pt x="1499" y="1504"/>
                  </a:cubicBezTo>
                  <a:cubicBezTo>
                    <a:pt x="1485" y="1546"/>
                    <a:pt x="1521" y="1581"/>
                    <a:pt x="1558" y="1581"/>
                  </a:cubicBezTo>
                  <a:cubicBezTo>
                    <a:pt x="1567" y="1581"/>
                    <a:pt x="1577" y="1579"/>
                    <a:pt x="1586" y="1574"/>
                  </a:cubicBezTo>
                  <a:cubicBezTo>
                    <a:pt x="1606" y="1563"/>
                    <a:pt x="1628" y="1558"/>
                    <a:pt x="1650" y="1558"/>
                  </a:cubicBezTo>
                  <a:cubicBezTo>
                    <a:pt x="1768" y="1558"/>
                    <a:pt x="1907" y="1694"/>
                    <a:pt x="2002" y="1738"/>
                  </a:cubicBezTo>
                  <a:cubicBezTo>
                    <a:pt x="2041" y="1755"/>
                    <a:pt x="2080" y="1765"/>
                    <a:pt x="2121" y="1765"/>
                  </a:cubicBezTo>
                  <a:cubicBezTo>
                    <a:pt x="2144" y="1765"/>
                    <a:pt x="2168" y="1762"/>
                    <a:pt x="2192" y="1756"/>
                  </a:cubicBezTo>
                  <a:cubicBezTo>
                    <a:pt x="2253" y="1738"/>
                    <a:pt x="2313" y="1660"/>
                    <a:pt x="2374" y="1634"/>
                  </a:cubicBezTo>
                  <a:cubicBezTo>
                    <a:pt x="2419" y="1710"/>
                    <a:pt x="2504" y="1759"/>
                    <a:pt x="2594" y="1759"/>
                  </a:cubicBezTo>
                  <a:cubicBezTo>
                    <a:pt x="2607" y="1759"/>
                    <a:pt x="2621" y="1758"/>
                    <a:pt x="2634" y="1756"/>
                  </a:cubicBezTo>
                  <a:cubicBezTo>
                    <a:pt x="2712" y="1730"/>
                    <a:pt x="2790" y="1704"/>
                    <a:pt x="2868" y="1660"/>
                  </a:cubicBezTo>
                  <a:cubicBezTo>
                    <a:pt x="2902" y="1646"/>
                    <a:pt x="2938" y="1639"/>
                    <a:pt x="2975" y="1639"/>
                  </a:cubicBezTo>
                  <a:cubicBezTo>
                    <a:pt x="3052" y="1639"/>
                    <a:pt x="3130" y="1668"/>
                    <a:pt x="3188" y="1721"/>
                  </a:cubicBezTo>
                  <a:cubicBezTo>
                    <a:pt x="3353" y="1842"/>
                    <a:pt x="3483" y="1989"/>
                    <a:pt x="3665" y="2085"/>
                  </a:cubicBezTo>
                  <a:cubicBezTo>
                    <a:pt x="3775" y="2154"/>
                    <a:pt x="3896" y="2189"/>
                    <a:pt x="4021" y="2189"/>
                  </a:cubicBezTo>
                  <a:cubicBezTo>
                    <a:pt x="4084" y="2189"/>
                    <a:pt x="4147" y="2180"/>
                    <a:pt x="4211" y="2163"/>
                  </a:cubicBezTo>
                  <a:cubicBezTo>
                    <a:pt x="4254" y="2145"/>
                    <a:pt x="4263" y="2085"/>
                    <a:pt x="4219" y="2050"/>
                  </a:cubicBezTo>
                  <a:cubicBezTo>
                    <a:pt x="4098" y="1963"/>
                    <a:pt x="3986" y="1859"/>
                    <a:pt x="3890" y="1747"/>
                  </a:cubicBezTo>
                  <a:cubicBezTo>
                    <a:pt x="3838" y="1686"/>
                    <a:pt x="3786" y="1634"/>
                    <a:pt x="3726" y="1591"/>
                  </a:cubicBezTo>
                  <a:cubicBezTo>
                    <a:pt x="3769" y="1556"/>
                    <a:pt x="3812" y="1522"/>
                    <a:pt x="3856" y="1487"/>
                  </a:cubicBezTo>
                  <a:cubicBezTo>
                    <a:pt x="3899" y="1461"/>
                    <a:pt x="3899" y="1400"/>
                    <a:pt x="3856" y="1374"/>
                  </a:cubicBezTo>
                  <a:lnTo>
                    <a:pt x="3405" y="1132"/>
                  </a:lnTo>
                  <a:cubicBezTo>
                    <a:pt x="3405" y="1071"/>
                    <a:pt x="3379" y="1010"/>
                    <a:pt x="3327" y="967"/>
                  </a:cubicBezTo>
                  <a:cubicBezTo>
                    <a:pt x="3284" y="933"/>
                    <a:pt x="3223" y="907"/>
                    <a:pt x="3154" y="907"/>
                  </a:cubicBezTo>
                  <a:cubicBezTo>
                    <a:pt x="3171" y="863"/>
                    <a:pt x="3162" y="811"/>
                    <a:pt x="3145" y="759"/>
                  </a:cubicBezTo>
                  <a:cubicBezTo>
                    <a:pt x="3085" y="655"/>
                    <a:pt x="2981" y="577"/>
                    <a:pt x="2859" y="551"/>
                  </a:cubicBezTo>
                  <a:lnTo>
                    <a:pt x="2417" y="395"/>
                  </a:lnTo>
                  <a:cubicBezTo>
                    <a:pt x="2357" y="291"/>
                    <a:pt x="2262" y="213"/>
                    <a:pt x="2149" y="170"/>
                  </a:cubicBezTo>
                  <a:cubicBezTo>
                    <a:pt x="2084" y="157"/>
                    <a:pt x="2017" y="151"/>
                    <a:pt x="1950" y="151"/>
                  </a:cubicBezTo>
                  <a:cubicBezTo>
                    <a:pt x="1882" y="151"/>
                    <a:pt x="1815" y="157"/>
                    <a:pt x="1750" y="170"/>
                  </a:cubicBezTo>
                  <a:cubicBezTo>
                    <a:pt x="1690" y="146"/>
                    <a:pt x="1626" y="133"/>
                    <a:pt x="1563" y="133"/>
                  </a:cubicBezTo>
                  <a:cubicBezTo>
                    <a:pt x="1489" y="133"/>
                    <a:pt x="1417" y="150"/>
                    <a:pt x="1352" y="187"/>
                  </a:cubicBezTo>
                  <a:cubicBezTo>
                    <a:pt x="1239" y="257"/>
                    <a:pt x="1187" y="387"/>
                    <a:pt x="1118" y="491"/>
                  </a:cubicBezTo>
                  <a:cubicBezTo>
                    <a:pt x="1083" y="543"/>
                    <a:pt x="1031" y="586"/>
                    <a:pt x="971" y="612"/>
                  </a:cubicBezTo>
                  <a:cubicBezTo>
                    <a:pt x="957" y="614"/>
                    <a:pt x="945" y="616"/>
                    <a:pt x="934" y="616"/>
                  </a:cubicBezTo>
                  <a:cubicBezTo>
                    <a:pt x="870" y="616"/>
                    <a:pt x="854" y="573"/>
                    <a:pt x="832" y="499"/>
                  </a:cubicBezTo>
                  <a:cubicBezTo>
                    <a:pt x="797" y="369"/>
                    <a:pt x="693" y="369"/>
                    <a:pt x="581" y="361"/>
                  </a:cubicBezTo>
                  <a:cubicBezTo>
                    <a:pt x="416" y="343"/>
                    <a:pt x="537" y="161"/>
                    <a:pt x="468" y="58"/>
                  </a:cubicBezTo>
                  <a:cubicBezTo>
                    <a:pt x="441" y="16"/>
                    <a:pt x="396" y="1"/>
                    <a:pt x="344" y="1"/>
                  </a:cubicBezTo>
                  <a:close/>
                </a:path>
              </a:pathLst>
            </a:custGeom>
            <a:solidFill>
              <a:srgbClr val="FFFFFF">
                <a:alpha val="28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8"/>
            <p:cNvSpPr/>
            <p:nvPr/>
          </p:nvSpPr>
          <p:spPr>
            <a:xfrm>
              <a:off x="-1079848" y="2553359"/>
              <a:ext cx="488587" cy="378457"/>
            </a:xfrm>
            <a:custGeom>
              <a:avLst/>
              <a:gdLst/>
              <a:ahLst/>
              <a:cxnLst/>
              <a:rect l="l" t="t" r="r" b="b"/>
              <a:pathLst>
                <a:path w="8846" h="6853" extrusionOk="0">
                  <a:moveTo>
                    <a:pt x="6247" y="0"/>
                  </a:moveTo>
                  <a:cubicBezTo>
                    <a:pt x="6241" y="0"/>
                    <a:pt x="6235" y="1"/>
                    <a:pt x="6229" y="3"/>
                  </a:cubicBezTo>
                  <a:cubicBezTo>
                    <a:pt x="6022" y="89"/>
                    <a:pt x="6091" y="367"/>
                    <a:pt x="6091" y="540"/>
                  </a:cubicBezTo>
                  <a:cubicBezTo>
                    <a:pt x="6091" y="826"/>
                    <a:pt x="6048" y="1120"/>
                    <a:pt x="5952" y="1398"/>
                  </a:cubicBezTo>
                  <a:cubicBezTo>
                    <a:pt x="5562" y="1389"/>
                    <a:pt x="5190" y="1224"/>
                    <a:pt x="4921" y="930"/>
                  </a:cubicBezTo>
                  <a:cubicBezTo>
                    <a:pt x="4991" y="860"/>
                    <a:pt x="5034" y="765"/>
                    <a:pt x="5034" y="670"/>
                  </a:cubicBezTo>
                  <a:cubicBezTo>
                    <a:pt x="5025" y="618"/>
                    <a:pt x="5008" y="566"/>
                    <a:pt x="4965" y="531"/>
                  </a:cubicBezTo>
                  <a:lnTo>
                    <a:pt x="5017" y="505"/>
                  </a:lnTo>
                  <a:cubicBezTo>
                    <a:pt x="5060" y="479"/>
                    <a:pt x="5060" y="419"/>
                    <a:pt x="5017" y="393"/>
                  </a:cubicBezTo>
                  <a:lnTo>
                    <a:pt x="4705" y="254"/>
                  </a:lnTo>
                  <a:cubicBezTo>
                    <a:pt x="4627" y="202"/>
                    <a:pt x="4540" y="176"/>
                    <a:pt x="4454" y="150"/>
                  </a:cubicBezTo>
                  <a:cubicBezTo>
                    <a:pt x="4436" y="147"/>
                    <a:pt x="4418" y="146"/>
                    <a:pt x="4400" y="146"/>
                  </a:cubicBezTo>
                  <a:cubicBezTo>
                    <a:pt x="4303" y="146"/>
                    <a:pt x="4210" y="188"/>
                    <a:pt x="4202" y="297"/>
                  </a:cubicBezTo>
                  <a:cubicBezTo>
                    <a:pt x="4202" y="315"/>
                    <a:pt x="4202" y="332"/>
                    <a:pt x="4220" y="341"/>
                  </a:cubicBezTo>
                  <a:lnTo>
                    <a:pt x="4202" y="367"/>
                  </a:lnTo>
                  <a:cubicBezTo>
                    <a:pt x="4167" y="360"/>
                    <a:pt x="4131" y="357"/>
                    <a:pt x="4096" y="357"/>
                  </a:cubicBezTo>
                  <a:cubicBezTo>
                    <a:pt x="3995" y="357"/>
                    <a:pt x="3896" y="384"/>
                    <a:pt x="3812" y="436"/>
                  </a:cubicBezTo>
                  <a:cubicBezTo>
                    <a:pt x="3682" y="497"/>
                    <a:pt x="3527" y="583"/>
                    <a:pt x="3527" y="739"/>
                  </a:cubicBezTo>
                  <a:cubicBezTo>
                    <a:pt x="3527" y="834"/>
                    <a:pt x="3544" y="921"/>
                    <a:pt x="3457" y="990"/>
                  </a:cubicBezTo>
                  <a:cubicBezTo>
                    <a:pt x="3423" y="1017"/>
                    <a:pt x="3382" y="1030"/>
                    <a:pt x="3342" y="1030"/>
                  </a:cubicBezTo>
                  <a:cubicBezTo>
                    <a:pt x="3291" y="1030"/>
                    <a:pt x="3240" y="1008"/>
                    <a:pt x="3206" y="964"/>
                  </a:cubicBezTo>
                  <a:cubicBezTo>
                    <a:pt x="3163" y="912"/>
                    <a:pt x="3163" y="826"/>
                    <a:pt x="3111" y="782"/>
                  </a:cubicBezTo>
                  <a:cubicBezTo>
                    <a:pt x="3075" y="753"/>
                    <a:pt x="3036" y="739"/>
                    <a:pt x="2995" y="739"/>
                  </a:cubicBezTo>
                  <a:cubicBezTo>
                    <a:pt x="2976" y="739"/>
                    <a:pt x="2957" y="742"/>
                    <a:pt x="2937" y="748"/>
                  </a:cubicBezTo>
                  <a:cubicBezTo>
                    <a:pt x="2608" y="826"/>
                    <a:pt x="2426" y="1233"/>
                    <a:pt x="2218" y="1475"/>
                  </a:cubicBezTo>
                  <a:cubicBezTo>
                    <a:pt x="1984" y="1770"/>
                    <a:pt x="1690" y="2013"/>
                    <a:pt x="1352" y="2186"/>
                  </a:cubicBezTo>
                  <a:cubicBezTo>
                    <a:pt x="954" y="2385"/>
                    <a:pt x="503" y="2463"/>
                    <a:pt x="53" y="2541"/>
                  </a:cubicBezTo>
                  <a:cubicBezTo>
                    <a:pt x="9" y="2558"/>
                    <a:pt x="1" y="2628"/>
                    <a:pt x="44" y="2654"/>
                  </a:cubicBezTo>
                  <a:cubicBezTo>
                    <a:pt x="243" y="2766"/>
                    <a:pt x="130" y="2948"/>
                    <a:pt x="79" y="3113"/>
                  </a:cubicBezTo>
                  <a:cubicBezTo>
                    <a:pt x="44" y="3260"/>
                    <a:pt x="35" y="3416"/>
                    <a:pt x="70" y="3563"/>
                  </a:cubicBezTo>
                  <a:cubicBezTo>
                    <a:pt x="122" y="3893"/>
                    <a:pt x="304" y="4187"/>
                    <a:pt x="425" y="4499"/>
                  </a:cubicBezTo>
                  <a:cubicBezTo>
                    <a:pt x="494" y="4655"/>
                    <a:pt x="538" y="4820"/>
                    <a:pt x="555" y="4993"/>
                  </a:cubicBezTo>
                  <a:cubicBezTo>
                    <a:pt x="564" y="5079"/>
                    <a:pt x="555" y="5157"/>
                    <a:pt x="538" y="5244"/>
                  </a:cubicBezTo>
                  <a:cubicBezTo>
                    <a:pt x="520" y="5313"/>
                    <a:pt x="477" y="5383"/>
                    <a:pt x="468" y="5452"/>
                  </a:cubicBezTo>
                  <a:cubicBezTo>
                    <a:pt x="460" y="5539"/>
                    <a:pt x="503" y="5617"/>
                    <a:pt x="572" y="5651"/>
                  </a:cubicBezTo>
                  <a:cubicBezTo>
                    <a:pt x="624" y="5686"/>
                    <a:pt x="772" y="5721"/>
                    <a:pt x="763" y="5799"/>
                  </a:cubicBezTo>
                  <a:cubicBezTo>
                    <a:pt x="763" y="5836"/>
                    <a:pt x="789" y="5861"/>
                    <a:pt x="825" y="5861"/>
                  </a:cubicBezTo>
                  <a:cubicBezTo>
                    <a:pt x="830" y="5861"/>
                    <a:pt x="835" y="5860"/>
                    <a:pt x="841" y="5859"/>
                  </a:cubicBezTo>
                  <a:lnTo>
                    <a:pt x="1352" y="5721"/>
                  </a:lnTo>
                  <a:lnTo>
                    <a:pt x="1595" y="5651"/>
                  </a:lnTo>
                  <a:cubicBezTo>
                    <a:pt x="1647" y="5638"/>
                    <a:pt x="1701" y="5632"/>
                    <a:pt x="1755" y="5632"/>
                  </a:cubicBezTo>
                  <a:cubicBezTo>
                    <a:pt x="1809" y="5632"/>
                    <a:pt x="1863" y="5638"/>
                    <a:pt x="1915" y="5651"/>
                  </a:cubicBezTo>
                  <a:cubicBezTo>
                    <a:pt x="1939" y="5659"/>
                    <a:pt x="1964" y="5663"/>
                    <a:pt x="1988" y="5663"/>
                  </a:cubicBezTo>
                  <a:cubicBezTo>
                    <a:pt x="2068" y="5663"/>
                    <a:pt x="2144" y="5621"/>
                    <a:pt x="2184" y="5547"/>
                  </a:cubicBezTo>
                  <a:cubicBezTo>
                    <a:pt x="2218" y="5495"/>
                    <a:pt x="2236" y="5443"/>
                    <a:pt x="2262" y="5391"/>
                  </a:cubicBezTo>
                  <a:cubicBezTo>
                    <a:pt x="2305" y="5331"/>
                    <a:pt x="2374" y="5296"/>
                    <a:pt x="2452" y="5287"/>
                  </a:cubicBezTo>
                  <a:cubicBezTo>
                    <a:pt x="2591" y="5270"/>
                    <a:pt x="2721" y="5235"/>
                    <a:pt x="2851" y="5183"/>
                  </a:cubicBezTo>
                  <a:cubicBezTo>
                    <a:pt x="3007" y="5105"/>
                    <a:pt x="3163" y="5036"/>
                    <a:pt x="3327" y="4975"/>
                  </a:cubicBezTo>
                  <a:cubicBezTo>
                    <a:pt x="3489" y="4920"/>
                    <a:pt x="3658" y="4892"/>
                    <a:pt x="3827" y="4892"/>
                  </a:cubicBezTo>
                  <a:cubicBezTo>
                    <a:pt x="3976" y="4892"/>
                    <a:pt x="4126" y="4914"/>
                    <a:pt x="4272" y="4958"/>
                  </a:cubicBezTo>
                  <a:cubicBezTo>
                    <a:pt x="4575" y="5062"/>
                    <a:pt x="4817" y="5305"/>
                    <a:pt x="4913" y="5617"/>
                  </a:cubicBezTo>
                  <a:cubicBezTo>
                    <a:pt x="4918" y="5644"/>
                    <a:pt x="4944" y="5661"/>
                    <a:pt x="4970" y="5661"/>
                  </a:cubicBezTo>
                  <a:cubicBezTo>
                    <a:pt x="4984" y="5661"/>
                    <a:pt x="4998" y="5655"/>
                    <a:pt x="5008" y="5643"/>
                  </a:cubicBezTo>
                  <a:cubicBezTo>
                    <a:pt x="5086" y="5573"/>
                    <a:pt x="5225" y="5400"/>
                    <a:pt x="5337" y="5400"/>
                  </a:cubicBezTo>
                  <a:cubicBezTo>
                    <a:pt x="5476" y="5409"/>
                    <a:pt x="5398" y="5599"/>
                    <a:pt x="5363" y="5677"/>
                  </a:cubicBezTo>
                  <a:cubicBezTo>
                    <a:pt x="5346" y="5695"/>
                    <a:pt x="5354" y="5729"/>
                    <a:pt x="5372" y="5747"/>
                  </a:cubicBezTo>
                  <a:cubicBezTo>
                    <a:pt x="5493" y="5868"/>
                    <a:pt x="5614" y="5998"/>
                    <a:pt x="5718" y="6128"/>
                  </a:cubicBezTo>
                  <a:cubicBezTo>
                    <a:pt x="5779" y="6197"/>
                    <a:pt x="5822" y="6275"/>
                    <a:pt x="5866" y="6353"/>
                  </a:cubicBezTo>
                  <a:cubicBezTo>
                    <a:pt x="5883" y="6422"/>
                    <a:pt x="5909" y="6483"/>
                    <a:pt x="5952" y="6535"/>
                  </a:cubicBezTo>
                  <a:cubicBezTo>
                    <a:pt x="6100" y="6743"/>
                    <a:pt x="6385" y="6691"/>
                    <a:pt x="6576" y="6838"/>
                  </a:cubicBezTo>
                  <a:cubicBezTo>
                    <a:pt x="6586" y="6848"/>
                    <a:pt x="6602" y="6852"/>
                    <a:pt x="6619" y="6852"/>
                  </a:cubicBezTo>
                  <a:cubicBezTo>
                    <a:pt x="6631" y="6852"/>
                    <a:pt x="6643" y="6850"/>
                    <a:pt x="6654" y="6847"/>
                  </a:cubicBezTo>
                  <a:cubicBezTo>
                    <a:pt x="6723" y="6812"/>
                    <a:pt x="6793" y="6769"/>
                    <a:pt x="6853" y="6708"/>
                  </a:cubicBezTo>
                  <a:cubicBezTo>
                    <a:pt x="6921" y="6772"/>
                    <a:pt x="7010" y="6794"/>
                    <a:pt x="7106" y="6794"/>
                  </a:cubicBezTo>
                  <a:cubicBezTo>
                    <a:pt x="7256" y="6794"/>
                    <a:pt x="7421" y="6740"/>
                    <a:pt x="7538" y="6708"/>
                  </a:cubicBezTo>
                  <a:cubicBezTo>
                    <a:pt x="7702" y="6665"/>
                    <a:pt x="7858" y="6613"/>
                    <a:pt x="8014" y="6535"/>
                  </a:cubicBezTo>
                  <a:cubicBezTo>
                    <a:pt x="8135" y="6474"/>
                    <a:pt x="8135" y="6362"/>
                    <a:pt x="8092" y="6240"/>
                  </a:cubicBezTo>
                  <a:cubicBezTo>
                    <a:pt x="7962" y="5885"/>
                    <a:pt x="8213" y="5599"/>
                    <a:pt x="8413" y="5331"/>
                  </a:cubicBezTo>
                  <a:cubicBezTo>
                    <a:pt x="8517" y="5218"/>
                    <a:pt x="8595" y="5088"/>
                    <a:pt x="8647" y="4941"/>
                  </a:cubicBezTo>
                  <a:cubicBezTo>
                    <a:pt x="8690" y="4785"/>
                    <a:pt x="8707" y="4620"/>
                    <a:pt x="8681" y="4456"/>
                  </a:cubicBezTo>
                  <a:cubicBezTo>
                    <a:pt x="8638" y="4282"/>
                    <a:pt x="8655" y="4100"/>
                    <a:pt x="8716" y="3936"/>
                  </a:cubicBezTo>
                  <a:cubicBezTo>
                    <a:pt x="8768" y="3806"/>
                    <a:pt x="8846" y="3676"/>
                    <a:pt x="8829" y="3529"/>
                  </a:cubicBezTo>
                  <a:cubicBezTo>
                    <a:pt x="8803" y="3286"/>
                    <a:pt x="8551" y="3182"/>
                    <a:pt x="8378" y="3061"/>
                  </a:cubicBezTo>
                  <a:cubicBezTo>
                    <a:pt x="8135" y="2879"/>
                    <a:pt x="8135" y="2541"/>
                    <a:pt x="7910" y="2350"/>
                  </a:cubicBezTo>
                  <a:cubicBezTo>
                    <a:pt x="7806" y="2273"/>
                    <a:pt x="7694" y="2203"/>
                    <a:pt x="7581" y="2151"/>
                  </a:cubicBezTo>
                  <a:cubicBezTo>
                    <a:pt x="7434" y="2082"/>
                    <a:pt x="7338" y="1943"/>
                    <a:pt x="7312" y="1796"/>
                  </a:cubicBezTo>
                  <a:cubicBezTo>
                    <a:pt x="7278" y="1640"/>
                    <a:pt x="7217" y="1493"/>
                    <a:pt x="7122" y="1372"/>
                  </a:cubicBezTo>
                  <a:cubicBezTo>
                    <a:pt x="7018" y="1250"/>
                    <a:pt x="6905" y="1138"/>
                    <a:pt x="6784" y="1034"/>
                  </a:cubicBezTo>
                  <a:cubicBezTo>
                    <a:pt x="6654" y="912"/>
                    <a:pt x="6550" y="774"/>
                    <a:pt x="6481" y="626"/>
                  </a:cubicBezTo>
                  <a:cubicBezTo>
                    <a:pt x="6403" y="436"/>
                    <a:pt x="6342" y="245"/>
                    <a:pt x="6307" y="46"/>
                  </a:cubicBezTo>
                  <a:cubicBezTo>
                    <a:pt x="6300" y="17"/>
                    <a:pt x="6275" y="0"/>
                    <a:pt x="6247" y="0"/>
                  </a:cubicBezTo>
                  <a:close/>
                </a:path>
              </a:pathLst>
            </a:custGeom>
            <a:solidFill>
              <a:srgbClr val="FFFFFF">
                <a:alpha val="28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8"/>
            <p:cNvSpPr/>
            <p:nvPr/>
          </p:nvSpPr>
          <p:spPr>
            <a:xfrm>
              <a:off x="-715705" y="2950984"/>
              <a:ext cx="58436" cy="53403"/>
            </a:xfrm>
            <a:custGeom>
              <a:avLst/>
              <a:gdLst/>
              <a:ahLst/>
              <a:cxnLst/>
              <a:rect l="l" t="t" r="r" b="b"/>
              <a:pathLst>
                <a:path w="1058" h="967" extrusionOk="0">
                  <a:moveTo>
                    <a:pt x="233" y="1"/>
                  </a:moveTo>
                  <a:cubicBezTo>
                    <a:pt x="190" y="1"/>
                    <a:pt x="146" y="16"/>
                    <a:pt x="113" y="45"/>
                  </a:cubicBezTo>
                  <a:cubicBezTo>
                    <a:pt x="0" y="141"/>
                    <a:pt x="87" y="297"/>
                    <a:pt x="130" y="400"/>
                  </a:cubicBezTo>
                  <a:cubicBezTo>
                    <a:pt x="191" y="574"/>
                    <a:pt x="269" y="738"/>
                    <a:pt x="356" y="894"/>
                  </a:cubicBezTo>
                  <a:cubicBezTo>
                    <a:pt x="395" y="948"/>
                    <a:pt x="443" y="966"/>
                    <a:pt x="495" y="966"/>
                  </a:cubicBezTo>
                  <a:cubicBezTo>
                    <a:pt x="569" y="966"/>
                    <a:pt x="652" y="928"/>
                    <a:pt x="728" y="903"/>
                  </a:cubicBezTo>
                  <a:cubicBezTo>
                    <a:pt x="849" y="868"/>
                    <a:pt x="953" y="782"/>
                    <a:pt x="1005" y="669"/>
                  </a:cubicBezTo>
                  <a:cubicBezTo>
                    <a:pt x="1057" y="548"/>
                    <a:pt x="1057" y="418"/>
                    <a:pt x="1005" y="297"/>
                  </a:cubicBezTo>
                  <a:cubicBezTo>
                    <a:pt x="971" y="223"/>
                    <a:pt x="925" y="199"/>
                    <a:pt x="872" y="199"/>
                  </a:cubicBezTo>
                  <a:cubicBezTo>
                    <a:pt x="819" y="199"/>
                    <a:pt x="758" y="223"/>
                    <a:pt x="693" y="245"/>
                  </a:cubicBezTo>
                  <a:cubicBezTo>
                    <a:pt x="650" y="258"/>
                    <a:pt x="605" y="273"/>
                    <a:pt x="562" y="273"/>
                  </a:cubicBezTo>
                  <a:cubicBezTo>
                    <a:pt x="520" y="273"/>
                    <a:pt x="481" y="258"/>
                    <a:pt x="451" y="210"/>
                  </a:cubicBezTo>
                  <a:cubicBezTo>
                    <a:pt x="434" y="167"/>
                    <a:pt x="408" y="123"/>
                    <a:pt x="373" y="80"/>
                  </a:cubicBezTo>
                  <a:cubicBezTo>
                    <a:pt x="373" y="71"/>
                    <a:pt x="364" y="63"/>
                    <a:pt x="356" y="54"/>
                  </a:cubicBezTo>
                  <a:cubicBezTo>
                    <a:pt x="324" y="18"/>
                    <a:pt x="279" y="1"/>
                    <a:pt x="233" y="1"/>
                  </a:cubicBezTo>
                  <a:close/>
                </a:path>
              </a:pathLst>
            </a:custGeom>
            <a:solidFill>
              <a:srgbClr val="FFFFFF">
                <a:alpha val="28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8"/>
            <p:cNvSpPr/>
            <p:nvPr/>
          </p:nvSpPr>
          <p:spPr>
            <a:xfrm>
              <a:off x="-369789" y="2862071"/>
              <a:ext cx="79038" cy="108241"/>
            </a:xfrm>
            <a:custGeom>
              <a:avLst/>
              <a:gdLst/>
              <a:ahLst/>
              <a:cxnLst/>
              <a:rect l="l" t="t" r="r" b="b"/>
              <a:pathLst>
                <a:path w="1431" h="1960" extrusionOk="0">
                  <a:moveTo>
                    <a:pt x="62" y="1"/>
                  </a:moveTo>
                  <a:cubicBezTo>
                    <a:pt x="27" y="1"/>
                    <a:pt x="1" y="35"/>
                    <a:pt x="1" y="61"/>
                  </a:cubicBezTo>
                  <a:lnTo>
                    <a:pt x="1" y="105"/>
                  </a:lnTo>
                  <a:cubicBezTo>
                    <a:pt x="1" y="122"/>
                    <a:pt x="10" y="131"/>
                    <a:pt x="18" y="139"/>
                  </a:cubicBezTo>
                  <a:lnTo>
                    <a:pt x="27" y="157"/>
                  </a:lnTo>
                  <a:cubicBezTo>
                    <a:pt x="105" y="295"/>
                    <a:pt x="192" y="434"/>
                    <a:pt x="278" y="564"/>
                  </a:cubicBezTo>
                  <a:cubicBezTo>
                    <a:pt x="322" y="624"/>
                    <a:pt x="356" y="694"/>
                    <a:pt x="382" y="763"/>
                  </a:cubicBezTo>
                  <a:cubicBezTo>
                    <a:pt x="382" y="824"/>
                    <a:pt x="391" y="893"/>
                    <a:pt x="391" y="962"/>
                  </a:cubicBezTo>
                  <a:cubicBezTo>
                    <a:pt x="391" y="1014"/>
                    <a:pt x="408" y="1066"/>
                    <a:pt x="434" y="1110"/>
                  </a:cubicBezTo>
                  <a:cubicBezTo>
                    <a:pt x="443" y="1127"/>
                    <a:pt x="477" y="1170"/>
                    <a:pt x="477" y="1196"/>
                  </a:cubicBezTo>
                  <a:cubicBezTo>
                    <a:pt x="477" y="1239"/>
                    <a:pt x="425" y="1231"/>
                    <a:pt x="391" y="1239"/>
                  </a:cubicBezTo>
                  <a:cubicBezTo>
                    <a:pt x="313" y="1248"/>
                    <a:pt x="244" y="1283"/>
                    <a:pt x="235" y="1378"/>
                  </a:cubicBezTo>
                  <a:cubicBezTo>
                    <a:pt x="235" y="1404"/>
                    <a:pt x="252" y="1421"/>
                    <a:pt x="278" y="1430"/>
                  </a:cubicBezTo>
                  <a:cubicBezTo>
                    <a:pt x="330" y="1430"/>
                    <a:pt x="373" y="1456"/>
                    <a:pt x="408" y="1491"/>
                  </a:cubicBezTo>
                  <a:cubicBezTo>
                    <a:pt x="434" y="1525"/>
                    <a:pt x="443" y="1569"/>
                    <a:pt x="469" y="1603"/>
                  </a:cubicBezTo>
                  <a:cubicBezTo>
                    <a:pt x="547" y="1699"/>
                    <a:pt x="607" y="1751"/>
                    <a:pt x="581" y="1881"/>
                  </a:cubicBezTo>
                  <a:cubicBezTo>
                    <a:pt x="566" y="1920"/>
                    <a:pt x="600" y="1960"/>
                    <a:pt x="639" y="1960"/>
                  </a:cubicBezTo>
                  <a:cubicBezTo>
                    <a:pt x="643" y="1960"/>
                    <a:pt x="647" y="1959"/>
                    <a:pt x="651" y="1959"/>
                  </a:cubicBezTo>
                  <a:cubicBezTo>
                    <a:pt x="807" y="1915"/>
                    <a:pt x="928" y="1785"/>
                    <a:pt x="954" y="1621"/>
                  </a:cubicBezTo>
                  <a:cubicBezTo>
                    <a:pt x="954" y="1595"/>
                    <a:pt x="954" y="1569"/>
                    <a:pt x="954" y="1543"/>
                  </a:cubicBezTo>
                  <a:cubicBezTo>
                    <a:pt x="980" y="1465"/>
                    <a:pt x="1006" y="1465"/>
                    <a:pt x="1075" y="1447"/>
                  </a:cubicBezTo>
                  <a:cubicBezTo>
                    <a:pt x="1162" y="1430"/>
                    <a:pt x="1266" y="1378"/>
                    <a:pt x="1266" y="1274"/>
                  </a:cubicBezTo>
                  <a:cubicBezTo>
                    <a:pt x="1266" y="1248"/>
                    <a:pt x="1257" y="1231"/>
                    <a:pt x="1257" y="1213"/>
                  </a:cubicBezTo>
                  <a:cubicBezTo>
                    <a:pt x="1248" y="1179"/>
                    <a:pt x="1248" y="1144"/>
                    <a:pt x="1266" y="1118"/>
                  </a:cubicBezTo>
                  <a:cubicBezTo>
                    <a:pt x="1309" y="1049"/>
                    <a:pt x="1361" y="971"/>
                    <a:pt x="1413" y="910"/>
                  </a:cubicBezTo>
                  <a:cubicBezTo>
                    <a:pt x="1430" y="876"/>
                    <a:pt x="1422" y="841"/>
                    <a:pt x="1387" y="824"/>
                  </a:cubicBezTo>
                  <a:cubicBezTo>
                    <a:pt x="1326" y="789"/>
                    <a:pt x="1266" y="772"/>
                    <a:pt x="1197" y="772"/>
                  </a:cubicBezTo>
                  <a:cubicBezTo>
                    <a:pt x="1127" y="772"/>
                    <a:pt x="1049" y="780"/>
                    <a:pt x="980" y="806"/>
                  </a:cubicBezTo>
                  <a:cubicBezTo>
                    <a:pt x="970" y="808"/>
                    <a:pt x="961" y="809"/>
                    <a:pt x="952" y="809"/>
                  </a:cubicBezTo>
                  <a:cubicBezTo>
                    <a:pt x="811" y="809"/>
                    <a:pt x="774" y="567"/>
                    <a:pt x="677" y="486"/>
                  </a:cubicBezTo>
                  <a:cubicBezTo>
                    <a:pt x="651" y="477"/>
                    <a:pt x="633" y="460"/>
                    <a:pt x="607" y="451"/>
                  </a:cubicBezTo>
                  <a:cubicBezTo>
                    <a:pt x="573" y="416"/>
                    <a:pt x="547" y="382"/>
                    <a:pt x="529" y="330"/>
                  </a:cubicBezTo>
                  <a:cubicBezTo>
                    <a:pt x="512" y="278"/>
                    <a:pt x="477" y="235"/>
                    <a:pt x="434" y="200"/>
                  </a:cubicBezTo>
                  <a:cubicBezTo>
                    <a:pt x="339" y="122"/>
                    <a:pt x="235" y="61"/>
                    <a:pt x="122" y="18"/>
                  </a:cubicBezTo>
                  <a:lnTo>
                    <a:pt x="105" y="18"/>
                  </a:lnTo>
                  <a:cubicBezTo>
                    <a:pt x="96" y="9"/>
                    <a:pt x="79" y="1"/>
                    <a:pt x="62" y="1"/>
                  </a:cubicBezTo>
                  <a:close/>
                </a:path>
              </a:pathLst>
            </a:custGeom>
            <a:solidFill>
              <a:srgbClr val="FFFFFF">
                <a:alpha val="28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8"/>
            <p:cNvSpPr/>
            <p:nvPr/>
          </p:nvSpPr>
          <p:spPr>
            <a:xfrm>
              <a:off x="-458767" y="2952585"/>
              <a:ext cx="110465" cy="104596"/>
            </a:xfrm>
            <a:custGeom>
              <a:avLst/>
              <a:gdLst/>
              <a:ahLst/>
              <a:cxnLst/>
              <a:rect l="l" t="t" r="r" b="b"/>
              <a:pathLst>
                <a:path w="2000" h="1894" extrusionOk="0">
                  <a:moveTo>
                    <a:pt x="1684" y="0"/>
                  </a:moveTo>
                  <a:cubicBezTo>
                    <a:pt x="1652" y="0"/>
                    <a:pt x="1619" y="5"/>
                    <a:pt x="1586" y="16"/>
                  </a:cubicBezTo>
                  <a:cubicBezTo>
                    <a:pt x="1577" y="25"/>
                    <a:pt x="1569" y="25"/>
                    <a:pt x="1560" y="42"/>
                  </a:cubicBezTo>
                  <a:cubicBezTo>
                    <a:pt x="1387" y="181"/>
                    <a:pt x="1421" y="441"/>
                    <a:pt x="1257" y="588"/>
                  </a:cubicBezTo>
                  <a:cubicBezTo>
                    <a:pt x="1179" y="649"/>
                    <a:pt x="1101" y="709"/>
                    <a:pt x="1032" y="779"/>
                  </a:cubicBezTo>
                  <a:cubicBezTo>
                    <a:pt x="1006" y="805"/>
                    <a:pt x="988" y="839"/>
                    <a:pt x="971" y="874"/>
                  </a:cubicBezTo>
                  <a:cubicBezTo>
                    <a:pt x="936" y="926"/>
                    <a:pt x="945" y="1004"/>
                    <a:pt x="893" y="1047"/>
                  </a:cubicBezTo>
                  <a:cubicBezTo>
                    <a:pt x="832" y="1082"/>
                    <a:pt x="780" y="1108"/>
                    <a:pt x="720" y="1125"/>
                  </a:cubicBezTo>
                  <a:lnTo>
                    <a:pt x="503" y="1221"/>
                  </a:lnTo>
                  <a:cubicBezTo>
                    <a:pt x="356" y="1272"/>
                    <a:pt x="217" y="1333"/>
                    <a:pt x="87" y="1411"/>
                  </a:cubicBezTo>
                  <a:cubicBezTo>
                    <a:pt x="27" y="1446"/>
                    <a:pt x="1" y="1532"/>
                    <a:pt x="35" y="1602"/>
                  </a:cubicBezTo>
                  <a:cubicBezTo>
                    <a:pt x="80" y="1668"/>
                    <a:pt x="162" y="1709"/>
                    <a:pt x="239" y="1709"/>
                  </a:cubicBezTo>
                  <a:cubicBezTo>
                    <a:pt x="252" y="1709"/>
                    <a:pt x="265" y="1708"/>
                    <a:pt x="278" y="1706"/>
                  </a:cubicBezTo>
                  <a:cubicBezTo>
                    <a:pt x="322" y="1693"/>
                    <a:pt x="367" y="1685"/>
                    <a:pt x="408" y="1685"/>
                  </a:cubicBezTo>
                  <a:cubicBezTo>
                    <a:pt x="423" y="1685"/>
                    <a:pt x="437" y="1686"/>
                    <a:pt x="451" y="1688"/>
                  </a:cubicBezTo>
                  <a:cubicBezTo>
                    <a:pt x="512" y="1714"/>
                    <a:pt x="572" y="1758"/>
                    <a:pt x="616" y="1801"/>
                  </a:cubicBezTo>
                  <a:cubicBezTo>
                    <a:pt x="669" y="1847"/>
                    <a:pt x="737" y="1894"/>
                    <a:pt x="808" y="1894"/>
                  </a:cubicBezTo>
                  <a:cubicBezTo>
                    <a:pt x="831" y="1894"/>
                    <a:pt x="853" y="1889"/>
                    <a:pt x="876" y="1879"/>
                  </a:cubicBezTo>
                  <a:cubicBezTo>
                    <a:pt x="902" y="1870"/>
                    <a:pt x="928" y="1827"/>
                    <a:pt x="962" y="1818"/>
                  </a:cubicBezTo>
                  <a:cubicBezTo>
                    <a:pt x="967" y="1815"/>
                    <a:pt x="971" y="1814"/>
                    <a:pt x="977" y="1814"/>
                  </a:cubicBezTo>
                  <a:cubicBezTo>
                    <a:pt x="1003" y="1814"/>
                    <a:pt x="1039" y="1844"/>
                    <a:pt x="1075" y="1844"/>
                  </a:cubicBezTo>
                  <a:cubicBezTo>
                    <a:pt x="1170" y="1844"/>
                    <a:pt x="1239" y="1714"/>
                    <a:pt x="1265" y="1636"/>
                  </a:cubicBezTo>
                  <a:cubicBezTo>
                    <a:pt x="1274" y="1593"/>
                    <a:pt x="1283" y="1541"/>
                    <a:pt x="1283" y="1498"/>
                  </a:cubicBezTo>
                  <a:cubicBezTo>
                    <a:pt x="1283" y="1428"/>
                    <a:pt x="1239" y="1281"/>
                    <a:pt x="1343" y="1272"/>
                  </a:cubicBezTo>
                  <a:cubicBezTo>
                    <a:pt x="1371" y="1272"/>
                    <a:pt x="1399" y="1284"/>
                    <a:pt x="1431" y="1284"/>
                  </a:cubicBezTo>
                  <a:cubicBezTo>
                    <a:pt x="1439" y="1284"/>
                    <a:pt x="1447" y="1283"/>
                    <a:pt x="1456" y="1281"/>
                  </a:cubicBezTo>
                  <a:cubicBezTo>
                    <a:pt x="1491" y="1272"/>
                    <a:pt x="1517" y="1246"/>
                    <a:pt x="1534" y="1212"/>
                  </a:cubicBezTo>
                  <a:cubicBezTo>
                    <a:pt x="1560" y="1151"/>
                    <a:pt x="1517" y="1047"/>
                    <a:pt x="1551" y="995"/>
                  </a:cubicBezTo>
                  <a:cubicBezTo>
                    <a:pt x="1563" y="978"/>
                    <a:pt x="1577" y="972"/>
                    <a:pt x="1593" y="972"/>
                  </a:cubicBezTo>
                  <a:cubicBezTo>
                    <a:pt x="1624" y="972"/>
                    <a:pt x="1658" y="995"/>
                    <a:pt x="1681" y="995"/>
                  </a:cubicBezTo>
                  <a:cubicBezTo>
                    <a:pt x="1692" y="997"/>
                    <a:pt x="1702" y="998"/>
                    <a:pt x="1712" y="998"/>
                  </a:cubicBezTo>
                  <a:cubicBezTo>
                    <a:pt x="1745" y="998"/>
                    <a:pt x="1778" y="987"/>
                    <a:pt x="1811" y="961"/>
                  </a:cubicBezTo>
                  <a:cubicBezTo>
                    <a:pt x="1889" y="891"/>
                    <a:pt x="1855" y="761"/>
                    <a:pt x="1837" y="666"/>
                  </a:cubicBezTo>
                  <a:cubicBezTo>
                    <a:pt x="1820" y="571"/>
                    <a:pt x="1855" y="545"/>
                    <a:pt x="1907" y="484"/>
                  </a:cubicBezTo>
                  <a:cubicBezTo>
                    <a:pt x="1950" y="441"/>
                    <a:pt x="1976" y="389"/>
                    <a:pt x="1984" y="328"/>
                  </a:cubicBezTo>
                  <a:cubicBezTo>
                    <a:pt x="1999" y="146"/>
                    <a:pt x="1854" y="0"/>
                    <a:pt x="1684" y="0"/>
                  </a:cubicBezTo>
                  <a:close/>
                </a:path>
              </a:pathLst>
            </a:custGeom>
            <a:solidFill>
              <a:srgbClr val="FFFFFF">
                <a:alpha val="28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8"/>
            <p:cNvSpPr/>
            <p:nvPr/>
          </p:nvSpPr>
          <p:spPr>
            <a:xfrm>
              <a:off x="-768230" y="1818967"/>
              <a:ext cx="77436" cy="70522"/>
            </a:xfrm>
            <a:custGeom>
              <a:avLst/>
              <a:gdLst/>
              <a:ahLst/>
              <a:cxnLst/>
              <a:rect l="l" t="t" r="r" b="b"/>
              <a:pathLst>
                <a:path w="1402" h="1277" extrusionOk="0">
                  <a:moveTo>
                    <a:pt x="608" y="1"/>
                  </a:moveTo>
                  <a:cubicBezTo>
                    <a:pt x="569" y="1"/>
                    <a:pt x="541" y="48"/>
                    <a:pt x="562" y="89"/>
                  </a:cubicBezTo>
                  <a:lnTo>
                    <a:pt x="553" y="89"/>
                  </a:lnTo>
                  <a:cubicBezTo>
                    <a:pt x="527" y="98"/>
                    <a:pt x="518" y="115"/>
                    <a:pt x="510" y="141"/>
                  </a:cubicBezTo>
                  <a:cubicBezTo>
                    <a:pt x="510" y="167"/>
                    <a:pt x="518" y="193"/>
                    <a:pt x="544" y="210"/>
                  </a:cubicBezTo>
                  <a:lnTo>
                    <a:pt x="553" y="219"/>
                  </a:lnTo>
                  <a:cubicBezTo>
                    <a:pt x="562" y="271"/>
                    <a:pt x="553" y="323"/>
                    <a:pt x="544" y="375"/>
                  </a:cubicBezTo>
                  <a:cubicBezTo>
                    <a:pt x="527" y="453"/>
                    <a:pt x="484" y="522"/>
                    <a:pt x="432" y="583"/>
                  </a:cubicBezTo>
                  <a:cubicBezTo>
                    <a:pt x="345" y="669"/>
                    <a:pt x="198" y="669"/>
                    <a:pt x="128" y="773"/>
                  </a:cubicBezTo>
                  <a:cubicBezTo>
                    <a:pt x="94" y="808"/>
                    <a:pt x="85" y="860"/>
                    <a:pt x="94" y="903"/>
                  </a:cubicBezTo>
                  <a:cubicBezTo>
                    <a:pt x="94" y="938"/>
                    <a:pt x="120" y="973"/>
                    <a:pt x="120" y="999"/>
                  </a:cubicBezTo>
                  <a:cubicBezTo>
                    <a:pt x="120" y="1025"/>
                    <a:pt x="85" y="1051"/>
                    <a:pt x="59" y="1085"/>
                  </a:cubicBezTo>
                  <a:cubicBezTo>
                    <a:pt x="0" y="1161"/>
                    <a:pt x="63" y="1276"/>
                    <a:pt x="161" y="1276"/>
                  </a:cubicBezTo>
                  <a:cubicBezTo>
                    <a:pt x="165" y="1276"/>
                    <a:pt x="168" y="1276"/>
                    <a:pt x="172" y="1276"/>
                  </a:cubicBezTo>
                  <a:cubicBezTo>
                    <a:pt x="224" y="1267"/>
                    <a:pt x="267" y="1241"/>
                    <a:pt x="302" y="1198"/>
                  </a:cubicBezTo>
                  <a:cubicBezTo>
                    <a:pt x="319" y="1172"/>
                    <a:pt x="328" y="1146"/>
                    <a:pt x="345" y="1120"/>
                  </a:cubicBezTo>
                  <a:cubicBezTo>
                    <a:pt x="374" y="1087"/>
                    <a:pt x="397" y="1074"/>
                    <a:pt x="422" y="1074"/>
                  </a:cubicBezTo>
                  <a:cubicBezTo>
                    <a:pt x="443" y="1074"/>
                    <a:pt x="465" y="1082"/>
                    <a:pt x="492" y="1094"/>
                  </a:cubicBezTo>
                  <a:cubicBezTo>
                    <a:pt x="527" y="1110"/>
                    <a:pt x="566" y="1118"/>
                    <a:pt x="604" y="1118"/>
                  </a:cubicBezTo>
                  <a:cubicBezTo>
                    <a:pt x="669" y="1118"/>
                    <a:pt x="734" y="1095"/>
                    <a:pt x="778" y="1051"/>
                  </a:cubicBezTo>
                  <a:cubicBezTo>
                    <a:pt x="806" y="1030"/>
                    <a:pt x="829" y="1003"/>
                    <a:pt x="864" y="1003"/>
                  </a:cubicBezTo>
                  <a:cubicBezTo>
                    <a:pt x="872" y="1003"/>
                    <a:pt x="881" y="1004"/>
                    <a:pt x="891" y="1007"/>
                  </a:cubicBezTo>
                  <a:cubicBezTo>
                    <a:pt x="908" y="1016"/>
                    <a:pt x="934" y="1025"/>
                    <a:pt x="960" y="1033"/>
                  </a:cubicBezTo>
                  <a:cubicBezTo>
                    <a:pt x="968" y="1034"/>
                    <a:pt x="975" y="1035"/>
                    <a:pt x="983" y="1035"/>
                  </a:cubicBezTo>
                  <a:cubicBezTo>
                    <a:pt x="1036" y="1035"/>
                    <a:pt x="1087" y="1009"/>
                    <a:pt x="1125" y="964"/>
                  </a:cubicBezTo>
                  <a:cubicBezTo>
                    <a:pt x="1194" y="912"/>
                    <a:pt x="1255" y="843"/>
                    <a:pt x="1324" y="782"/>
                  </a:cubicBezTo>
                  <a:cubicBezTo>
                    <a:pt x="1367" y="756"/>
                    <a:pt x="1402" y="721"/>
                    <a:pt x="1393" y="661"/>
                  </a:cubicBezTo>
                  <a:cubicBezTo>
                    <a:pt x="1376" y="566"/>
                    <a:pt x="1350" y="470"/>
                    <a:pt x="1307" y="384"/>
                  </a:cubicBezTo>
                  <a:cubicBezTo>
                    <a:pt x="1281" y="323"/>
                    <a:pt x="1237" y="280"/>
                    <a:pt x="1177" y="271"/>
                  </a:cubicBezTo>
                  <a:cubicBezTo>
                    <a:pt x="1142" y="271"/>
                    <a:pt x="1099" y="262"/>
                    <a:pt x="1055" y="254"/>
                  </a:cubicBezTo>
                  <a:cubicBezTo>
                    <a:pt x="1012" y="228"/>
                    <a:pt x="969" y="210"/>
                    <a:pt x="925" y="176"/>
                  </a:cubicBezTo>
                  <a:lnTo>
                    <a:pt x="639" y="11"/>
                  </a:lnTo>
                  <a:cubicBezTo>
                    <a:pt x="629" y="4"/>
                    <a:pt x="618" y="1"/>
                    <a:pt x="608" y="1"/>
                  </a:cubicBezTo>
                  <a:close/>
                </a:path>
              </a:pathLst>
            </a:custGeom>
            <a:solidFill>
              <a:srgbClr val="FFFFFF">
                <a:alpha val="28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8"/>
            <p:cNvSpPr/>
            <p:nvPr/>
          </p:nvSpPr>
          <p:spPr>
            <a:xfrm>
              <a:off x="-884604" y="1883084"/>
              <a:ext cx="158904" cy="158993"/>
            </a:xfrm>
            <a:custGeom>
              <a:avLst/>
              <a:gdLst/>
              <a:ahLst/>
              <a:cxnLst/>
              <a:rect l="l" t="t" r="r" b="b"/>
              <a:pathLst>
                <a:path w="2877" h="2879" extrusionOk="0">
                  <a:moveTo>
                    <a:pt x="2601" y="0"/>
                  </a:moveTo>
                  <a:cubicBezTo>
                    <a:pt x="2577" y="0"/>
                    <a:pt x="2553" y="4"/>
                    <a:pt x="2530" y="11"/>
                  </a:cubicBezTo>
                  <a:cubicBezTo>
                    <a:pt x="2409" y="72"/>
                    <a:pt x="2313" y="176"/>
                    <a:pt x="2270" y="297"/>
                  </a:cubicBezTo>
                  <a:cubicBezTo>
                    <a:pt x="2253" y="332"/>
                    <a:pt x="2270" y="366"/>
                    <a:pt x="2296" y="383"/>
                  </a:cubicBezTo>
                  <a:cubicBezTo>
                    <a:pt x="2235" y="704"/>
                    <a:pt x="2053" y="990"/>
                    <a:pt x="1802" y="1189"/>
                  </a:cubicBezTo>
                  <a:cubicBezTo>
                    <a:pt x="1655" y="1293"/>
                    <a:pt x="1499" y="1371"/>
                    <a:pt x="1334" y="1423"/>
                  </a:cubicBezTo>
                  <a:cubicBezTo>
                    <a:pt x="1204" y="1458"/>
                    <a:pt x="1118" y="1570"/>
                    <a:pt x="1118" y="1700"/>
                  </a:cubicBezTo>
                  <a:cubicBezTo>
                    <a:pt x="1059" y="1724"/>
                    <a:pt x="997" y="1730"/>
                    <a:pt x="935" y="1730"/>
                  </a:cubicBezTo>
                  <a:cubicBezTo>
                    <a:pt x="861" y="1730"/>
                    <a:pt x="787" y="1721"/>
                    <a:pt x="715" y="1721"/>
                  </a:cubicBezTo>
                  <a:cubicBezTo>
                    <a:pt x="620" y="1721"/>
                    <a:pt x="529" y="1736"/>
                    <a:pt x="451" y="1804"/>
                  </a:cubicBezTo>
                  <a:cubicBezTo>
                    <a:pt x="347" y="1891"/>
                    <a:pt x="312" y="2021"/>
                    <a:pt x="182" y="2073"/>
                  </a:cubicBezTo>
                  <a:cubicBezTo>
                    <a:pt x="95" y="2108"/>
                    <a:pt x="0" y="2159"/>
                    <a:pt x="26" y="2272"/>
                  </a:cubicBezTo>
                  <a:cubicBezTo>
                    <a:pt x="35" y="2315"/>
                    <a:pt x="61" y="2350"/>
                    <a:pt x="95" y="2385"/>
                  </a:cubicBezTo>
                  <a:cubicBezTo>
                    <a:pt x="147" y="2437"/>
                    <a:pt x="165" y="2506"/>
                    <a:pt x="147" y="2575"/>
                  </a:cubicBezTo>
                  <a:cubicBezTo>
                    <a:pt x="121" y="2671"/>
                    <a:pt x="104" y="2775"/>
                    <a:pt x="191" y="2844"/>
                  </a:cubicBezTo>
                  <a:cubicBezTo>
                    <a:pt x="225" y="2867"/>
                    <a:pt x="265" y="2878"/>
                    <a:pt x="305" y="2878"/>
                  </a:cubicBezTo>
                  <a:cubicBezTo>
                    <a:pt x="356" y="2878"/>
                    <a:pt x="407" y="2860"/>
                    <a:pt x="451" y="2827"/>
                  </a:cubicBezTo>
                  <a:cubicBezTo>
                    <a:pt x="555" y="2740"/>
                    <a:pt x="555" y="2601"/>
                    <a:pt x="615" y="2480"/>
                  </a:cubicBezTo>
                  <a:cubicBezTo>
                    <a:pt x="637" y="2416"/>
                    <a:pt x="699" y="2369"/>
                    <a:pt x="769" y="2369"/>
                  </a:cubicBezTo>
                  <a:cubicBezTo>
                    <a:pt x="784" y="2369"/>
                    <a:pt x="799" y="2371"/>
                    <a:pt x="815" y="2376"/>
                  </a:cubicBezTo>
                  <a:cubicBezTo>
                    <a:pt x="853" y="2393"/>
                    <a:pt x="895" y="2399"/>
                    <a:pt x="936" y="2399"/>
                  </a:cubicBezTo>
                  <a:cubicBezTo>
                    <a:pt x="960" y="2399"/>
                    <a:pt x="983" y="2397"/>
                    <a:pt x="1005" y="2393"/>
                  </a:cubicBezTo>
                  <a:cubicBezTo>
                    <a:pt x="1092" y="2367"/>
                    <a:pt x="1170" y="2307"/>
                    <a:pt x="1222" y="2229"/>
                  </a:cubicBezTo>
                  <a:cubicBezTo>
                    <a:pt x="1248" y="2185"/>
                    <a:pt x="1282" y="2159"/>
                    <a:pt x="1326" y="2133"/>
                  </a:cubicBezTo>
                  <a:cubicBezTo>
                    <a:pt x="1331" y="2133"/>
                    <a:pt x="1336" y="2133"/>
                    <a:pt x="1342" y="2133"/>
                  </a:cubicBezTo>
                  <a:cubicBezTo>
                    <a:pt x="1390" y="2133"/>
                    <a:pt x="1430" y="2158"/>
                    <a:pt x="1476" y="2158"/>
                  </a:cubicBezTo>
                  <a:cubicBezTo>
                    <a:pt x="1489" y="2158"/>
                    <a:pt x="1502" y="2156"/>
                    <a:pt x="1516" y="2151"/>
                  </a:cubicBezTo>
                  <a:cubicBezTo>
                    <a:pt x="1551" y="2142"/>
                    <a:pt x="1586" y="2116"/>
                    <a:pt x="1603" y="2073"/>
                  </a:cubicBezTo>
                  <a:cubicBezTo>
                    <a:pt x="1620" y="2056"/>
                    <a:pt x="1638" y="2030"/>
                    <a:pt x="1655" y="2004"/>
                  </a:cubicBezTo>
                  <a:cubicBezTo>
                    <a:pt x="1672" y="1993"/>
                    <a:pt x="1690" y="1990"/>
                    <a:pt x="1709" y="1990"/>
                  </a:cubicBezTo>
                  <a:cubicBezTo>
                    <a:pt x="1739" y="1990"/>
                    <a:pt x="1771" y="1998"/>
                    <a:pt x="1802" y="2004"/>
                  </a:cubicBezTo>
                  <a:cubicBezTo>
                    <a:pt x="1856" y="2017"/>
                    <a:pt x="1912" y="2024"/>
                    <a:pt x="1969" y="2024"/>
                  </a:cubicBezTo>
                  <a:cubicBezTo>
                    <a:pt x="2131" y="2024"/>
                    <a:pt x="2295" y="1965"/>
                    <a:pt x="2391" y="1830"/>
                  </a:cubicBezTo>
                  <a:cubicBezTo>
                    <a:pt x="2478" y="1709"/>
                    <a:pt x="2461" y="1553"/>
                    <a:pt x="2487" y="1414"/>
                  </a:cubicBezTo>
                  <a:cubicBezTo>
                    <a:pt x="2521" y="1250"/>
                    <a:pt x="2591" y="1103"/>
                    <a:pt x="2686" y="973"/>
                  </a:cubicBezTo>
                  <a:cubicBezTo>
                    <a:pt x="2790" y="843"/>
                    <a:pt x="2859" y="687"/>
                    <a:pt x="2868" y="522"/>
                  </a:cubicBezTo>
                  <a:cubicBezTo>
                    <a:pt x="2876" y="392"/>
                    <a:pt x="2859" y="254"/>
                    <a:pt x="2807" y="132"/>
                  </a:cubicBezTo>
                  <a:cubicBezTo>
                    <a:pt x="2773" y="50"/>
                    <a:pt x="2690" y="0"/>
                    <a:pt x="2601" y="0"/>
                  </a:cubicBezTo>
                  <a:close/>
                </a:path>
              </a:pathLst>
            </a:custGeom>
            <a:solidFill>
              <a:srgbClr val="FFFFFF">
                <a:alpha val="28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8"/>
            <p:cNvSpPr/>
            <p:nvPr/>
          </p:nvSpPr>
          <p:spPr>
            <a:xfrm>
              <a:off x="-744426" y="1657211"/>
              <a:ext cx="54625" cy="148224"/>
            </a:xfrm>
            <a:custGeom>
              <a:avLst/>
              <a:gdLst/>
              <a:ahLst/>
              <a:cxnLst/>
              <a:rect l="l" t="t" r="r" b="b"/>
              <a:pathLst>
                <a:path w="989" h="2684" extrusionOk="0">
                  <a:moveTo>
                    <a:pt x="445" y="1"/>
                  </a:moveTo>
                  <a:cubicBezTo>
                    <a:pt x="383" y="1"/>
                    <a:pt x="325" y="39"/>
                    <a:pt x="330" y="107"/>
                  </a:cubicBezTo>
                  <a:cubicBezTo>
                    <a:pt x="278" y="194"/>
                    <a:pt x="269" y="298"/>
                    <a:pt x="286" y="393"/>
                  </a:cubicBezTo>
                  <a:cubicBezTo>
                    <a:pt x="295" y="454"/>
                    <a:pt x="260" y="514"/>
                    <a:pt x="200" y="540"/>
                  </a:cubicBezTo>
                  <a:cubicBezTo>
                    <a:pt x="148" y="566"/>
                    <a:pt x="105" y="601"/>
                    <a:pt x="70" y="644"/>
                  </a:cubicBezTo>
                  <a:cubicBezTo>
                    <a:pt x="1" y="783"/>
                    <a:pt x="131" y="878"/>
                    <a:pt x="191" y="982"/>
                  </a:cubicBezTo>
                  <a:cubicBezTo>
                    <a:pt x="252" y="1086"/>
                    <a:pt x="165" y="1155"/>
                    <a:pt x="148" y="1233"/>
                  </a:cubicBezTo>
                  <a:cubicBezTo>
                    <a:pt x="131" y="1311"/>
                    <a:pt x="131" y="1389"/>
                    <a:pt x="148" y="1467"/>
                  </a:cubicBezTo>
                  <a:cubicBezTo>
                    <a:pt x="182" y="1641"/>
                    <a:pt x="208" y="1822"/>
                    <a:pt x="226" y="2004"/>
                  </a:cubicBezTo>
                  <a:cubicBezTo>
                    <a:pt x="226" y="2100"/>
                    <a:pt x="217" y="2195"/>
                    <a:pt x="200" y="2290"/>
                  </a:cubicBezTo>
                  <a:cubicBezTo>
                    <a:pt x="174" y="2368"/>
                    <a:pt x="165" y="2438"/>
                    <a:pt x="165" y="2516"/>
                  </a:cubicBezTo>
                  <a:cubicBezTo>
                    <a:pt x="171" y="2598"/>
                    <a:pt x="229" y="2634"/>
                    <a:pt x="296" y="2634"/>
                  </a:cubicBezTo>
                  <a:cubicBezTo>
                    <a:pt x="321" y="2634"/>
                    <a:pt x="347" y="2629"/>
                    <a:pt x="373" y="2620"/>
                  </a:cubicBezTo>
                  <a:cubicBezTo>
                    <a:pt x="390" y="2611"/>
                    <a:pt x="425" y="2585"/>
                    <a:pt x="434" y="2585"/>
                  </a:cubicBezTo>
                  <a:cubicBezTo>
                    <a:pt x="451" y="2594"/>
                    <a:pt x="477" y="2637"/>
                    <a:pt x="486" y="2646"/>
                  </a:cubicBezTo>
                  <a:cubicBezTo>
                    <a:pt x="512" y="2672"/>
                    <a:pt x="549" y="2683"/>
                    <a:pt x="584" y="2683"/>
                  </a:cubicBezTo>
                  <a:cubicBezTo>
                    <a:pt x="595" y="2683"/>
                    <a:pt x="605" y="2682"/>
                    <a:pt x="616" y="2680"/>
                  </a:cubicBezTo>
                  <a:cubicBezTo>
                    <a:pt x="754" y="2628"/>
                    <a:pt x="642" y="2394"/>
                    <a:pt x="616" y="2308"/>
                  </a:cubicBezTo>
                  <a:cubicBezTo>
                    <a:pt x="581" y="2160"/>
                    <a:pt x="546" y="1978"/>
                    <a:pt x="633" y="1848"/>
                  </a:cubicBezTo>
                  <a:lnTo>
                    <a:pt x="694" y="1935"/>
                  </a:lnTo>
                  <a:cubicBezTo>
                    <a:pt x="705" y="1954"/>
                    <a:pt x="723" y="1963"/>
                    <a:pt x="740" y="1963"/>
                  </a:cubicBezTo>
                  <a:cubicBezTo>
                    <a:pt x="764" y="1963"/>
                    <a:pt x="788" y="1947"/>
                    <a:pt x="798" y="1918"/>
                  </a:cubicBezTo>
                  <a:cubicBezTo>
                    <a:pt x="988" y="1459"/>
                    <a:pt x="460" y="1051"/>
                    <a:pt x="624" y="601"/>
                  </a:cubicBezTo>
                  <a:cubicBezTo>
                    <a:pt x="668" y="523"/>
                    <a:pt x="668" y="436"/>
                    <a:pt x="633" y="358"/>
                  </a:cubicBezTo>
                  <a:cubicBezTo>
                    <a:pt x="607" y="306"/>
                    <a:pt x="590" y="237"/>
                    <a:pt x="590" y="176"/>
                  </a:cubicBezTo>
                  <a:cubicBezTo>
                    <a:pt x="590" y="142"/>
                    <a:pt x="581" y="107"/>
                    <a:pt x="564" y="72"/>
                  </a:cubicBezTo>
                  <a:cubicBezTo>
                    <a:pt x="541" y="23"/>
                    <a:pt x="492" y="1"/>
                    <a:pt x="445" y="1"/>
                  </a:cubicBezTo>
                  <a:close/>
                </a:path>
              </a:pathLst>
            </a:custGeom>
            <a:solidFill>
              <a:srgbClr val="FFFFFF">
                <a:alpha val="28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8"/>
            <p:cNvSpPr/>
            <p:nvPr/>
          </p:nvSpPr>
          <p:spPr>
            <a:xfrm>
              <a:off x="-1787531" y="940381"/>
              <a:ext cx="179947" cy="174787"/>
            </a:xfrm>
            <a:custGeom>
              <a:avLst/>
              <a:gdLst/>
              <a:ahLst/>
              <a:cxnLst/>
              <a:rect l="l" t="t" r="r" b="b"/>
              <a:pathLst>
                <a:path w="3258" h="3165" extrusionOk="0">
                  <a:moveTo>
                    <a:pt x="2971" y="1"/>
                  </a:moveTo>
                  <a:cubicBezTo>
                    <a:pt x="2855" y="1"/>
                    <a:pt x="2749" y="69"/>
                    <a:pt x="2703" y="187"/>
                  </a:cubicBezTo>
                  <a:cubicBezTo>
                    <a:pt x="2703" y="205"/>
                    <a:pt x="2703" y="213"/>
                    <a:pt x="2703" y="231"/>
                  </a:cubicBezTo>
                  <a:cubicBezTo>
                    <a:pt x="2495" y="465"/>
                    <a:pt x="2227" y="647"/>
                    <a:pt x="1932" y="750"/>
                  </a:cubicBezTo>
                  <a:cubicBezTo>
                    <a:pt x="1698" y="828"/>
                    <a:pt x="1257" y="854"/>
                    <a:pt x="1283" y="1184"/>
                  </a:cubicBezTo>
                  <a:cubicBezTo>
                    <a:pt x="1153" y="1244"/>
                    <a:pt x="1005" y="1244"/>
                    <a:pt x="893" y="1322"/>
                  </a:cubicBezTo>
                  <a:cubicBezTo>
                    <a:pt x="815" y="1366"/>
                    <a:pt x="771" y="1444"/>
                    <a:pt x="763" y="1530"/>
                  </a:cubicBezTo>
                  <a:cubicBezTo>
                    <a:pt x="564" y="1556"/>
                    <a:pt x="460" y="1790"/>
                    <a:pt x="390" y="1963"/>
                  </a:cubicBezTo>
                  <a:cubicBezTo>
                    <a:pt x="269" y="2310"/>
                    <a:pt x="139" y="2648"/>
                    <a:pt x="9" y="2994"/>
                  </a:cubicBezTo>
                  <a:cubicBezTo>
                    <a:pt x="0" y="3020"/>
                    <a:pt x="9" y="3046"/>
                    <a:pt x="35" y="3064"/>
                  </a:cubicBezTo>
                  <a:cubicBezTo>
                    <a:pt x="154" y="3132"/>
                    <a:pt x="290" y="3165"/>
                    <a:pt x="425" y="3165"/>
                  </a:cubicBezTo>
                  <a:cubicBezTo>
                    <a:pt x="478" y="3165"/>
                    <a:pt x="530" y="3160"/>
                    <a:pt x="581" y="3150"/>
                  </a:cubicBezTo>
                  <a:cubicBezTo>
                    <a:pt x="667" y="3142"/>
                    <a:pt x="737" y="3090"/>
                    <a:pt x="771" y="3012"/>
                  </a:cubicBezTo>
                  <a:cubicBezTo>
                    <a:pt x="841" y="2925"/>
                    <a:pt x="893" y="2830"/>
                    <a:pt x="936" y="2734"/>
                  </a:cubicBezTo>
                  <a:cubicBezTo>
                    <a:pt x="979" y="2648"/>
                    <a:pt x="1014" y="2570"/>
                    <a:pt x="1049" y="2483"/>
                  </a:cubicBezTo>
                  <a:cubicBezTo>
                    <a:pt x="1083" y="2379"/>
                    <a:pt x="1092" y="2267"/>
                    <a:pt x="1135" y="2163"/>
                  </a:cubicBezTo>
                  <a:cubicBezTo>
                    <a:pt x="1170" y="2050"/>
                    <a:pt x="1274" y="2041"/>
                    <a:pt x="1361" y="2007"/>
                  </a:cubicBezTo>
                  <a:cubicBezTo>
                    <a:pt x="1439" y="1981"/>
                    <a:pt x="1499" y="1937"/>
                    <a:pt x="1542" y="1877"/>
                  </a:cubicBezTo>
                  <a:cubicBezTo>
                    <a:pt x="1594" y="1799"/>
                    <a:pt x="1620" y="1703"/>
                    <a:pt x="1698" y="1643"/>
                  </a:cubicBezTo>
                  <a:cubicBezTo>
                    <a:pt x="1785" y="1582"/>
                    <a:pt x="1880" y="1530"/>
                    <a:pt x="1984" y="1496"/>
                  </a:cubicBezTo>
                  <a:lnTo>
                    <a:pt x="2669" y="1201"/>
                  </a:lnTo>
                  <a:cubicBezTo>
                    <a:pt x="2842" y="1123"/>
                    <a:pt x="3050" y="1054"/>
                    <a:pt x="3171" y="906"/>
                  </a:cubicBezTo>
                  <a:cubicBezTo>
                    <a:pt x="3215" y="846"/>
                    <a:pt x="3249" y="768"/>
                    <a:pt x="3258" y="698"/>
                  </a:cubicBezTo>
                  <a:cubicBezTo>
                    <a:pt x="3258" y="655"/>
                    <a:pt x="3249" y="612"/>
                    <a:pt x="3241" y="569"/>
                  </a:cubicBezTo>
                  <a:cubicBezTo>
                    <a:pt x="3223" y="517"/>
                    <a:pt x="3180" y="473"/>
                    <a:pt x="3189" y="421"/>
                  </a:cubicBezTo>
                  <a:cubicBezTo>
                    <a:pt x="3197" y="369"/>
                    <a:pt x="3223" y="352"/>
                    <a:pt x="3232" y="317"/>
                  </a:cubicBezTo>
                  <a:cubicBezTo>
                    <a:pt x="3249" y="196"/>
                    <a:pt x="3189" y="75"/>
                    <a:pt x="3085" y="23"/>
                  </a:cubicBezTo>
                  <a:cubicBezTo>
                    <a:pt x="3047" y="8"/>
                    <a:pt x="3008" y="1"/>
                    <a:pt x="2971" y="1"/>
                  </a:cubicBezTo>
                  <a:close/>
                </a:path>
              </a:pathLst>
            </a:custGeom>
            <a:solidFill>
              <a:srgbClr val="FFFFFF">
                <a:alpha val="28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8"/>
            <p:cNvSpPr/>
            <p:nvPr/>
          </p:nvSpPr>
          <p:spPr>
            <a:xfrm>
              <a:off x="-1821498" y="1117656"/>
              <a:ext cx="78541" cy="107965"/>
            </a:xfrm>
            <a:custGeom>
              <a:avLst/>
              <a:gdLst/>
              <a:ahLst/>
              <a:cxnLst/>
              <a:rect l="l" t="t" r="r" b="b"/>
              <a:pathLst>
                <a:path w="1422" h="1955" extrusionOk="0">
                  <a:moveTo>
                    <a:pt x="771" y="1"/>
                  </a:moveTo>
                  <a:cubicBezTo>
                    <a:pt x="737" y="1"/>
                    <a:pt x="693" y="10"/>
                    <a:pt x="659" y="27"/>
                  </a:cubicBezTo>
                  <a:cubicBezTo>
                    <a:pt x="642" y="35"/>
                    <a:pt x="559" y="126"/>
                    <a:pt x="563" y="131"/>
                  </a:cubicBezTo>
                  <a:lnTo>
                    <a:pt x="563" y="131"/>
                  </a:lnTo>
                  <a:cubicBezTo>
                    <a:pt x="556" y="128"/>
                    <a:pt x="550" y="127"/>
                    <a:pt x="543" y="127"/>
                  </a:cubicBezTo>
                  <a:cubicBezTo>
                    <a:pt x="505" y="127"/>
                    <a:pt x="469" y="164"/>
                    <a:pt x="477" y="200"/>
                  </a:cubicBezTo>
                  <a:cubicBezTo>
                    <a:pt x="433" y="226"/>
                    <a:pt x="407" y="261"/>
                    <a:pt x="381" y="304"/>
                  </a:cubicBezTo>
                  <a:cubicBezTo>
                    <a:pt x="373" y="339"/>
                    <a:pt x="381" y="365"/>
                    <a:pt x="399" y="399"/>
                  </a:cubicBezTo>
                  <a:cubicBezTo>
                    <a:pt x="399" y="408"/>
                    <a:pt x="416" y="417"/>
                    <a:pt x="425" y="425"/>
                  </a:cubicBezTo>
                  <a:cubicBezTo>
                    <a:pt x="433" y="486"/>
                    <a:pt x="373" y="503"/>
                    <a:pt x="338" y="529"/>
                  </a:cubicBezTo>
                  <a:cubicBezTo>
                    <a:pt x="278" y="573"/>
                    <a:pt x="243" y="642"/>
                    <a:pt x="234" y="720"/>
                  </a:cubicBezTo>
                  <a:cubicBezTo>
                    <a:pt x="234" y="798"/>
                    <a:pt x="226" y="885"/>
                    <a:pt x="217" y="971"/>
                  </a:cubicBezTo>
                  <a:cubicBezTo>
                    <a:pt x="182" y="1049"/>
                    <a:pt x="78" y="1040"/>
                    <a:pt x="35" y="1110"/>
                  </a:cubicBezTo>
                  <a:cubicBezTo>
                    <a:pt x="0" y="1179"/>
                    <a:pt x="9" y="1266"/>
                    <a:pt x="70" y="1318"/>
                  </a:cubicBezTo>
                  <a:cubicBezTo>
                    <a:pt x="174" y="1430"/>
                    <a:pt x="347" y="1430"/>
                    <a:pt x="459" y="1526"/>
                  </a:cubicBezTo>
                  <a:cubicBezTo>
                    <a:pt x="529" y="1586"/>
                    <a:pt x="503" y="1682"/>
                    <a:pt x="546" y="1760"/>
                  </a:cubicBezTo>
                  <a:cubicBezTo>
                    <a:pt x="598" y="1829"/>
                    <a:pt x="676" y="1872"/>
                    <a:pt x="763" y="1881"/>
                  </a:cubicBezTo>
                  <a:cubicBezTo>
                    <a:pt x="875" y="1907"/>
                    <a:pt x="997" y="1915"/>
                    <a:pt x="1118" y="1933"/>
                  </a:cubicBezTo>
                  <a:cubicBezTo>
                    <a:pt x="1160" y="1937"/>
                    <a:pt x="1222" y="1955"/>
                    <a:pt x="1277" y="1955"/>
                  </a:cubicBezTo>
                  <a:cubicBezTo>
                    <a:pt x="1324" y="1955"/>
                    <a:pt x="1366" y="1942"/>
                    <a:pt x="1386" y="1898"/>
                  </a:cubicBezTo>
                  <a:cubicBezTo>
                    <a:pt x="1421" y="1829"/>
                    <a:pt x="1369" y="1760"/>
                    <a:pt x="1334" y="1708"/>
                  </a:cubicBezTo>
                  <a:cubicBezTo>
                    <a:pt x="1248" y="1604"/>
                    <a:pt x="1161" y="1534"/>
                    <a:pt x="1153" y="1387"/>
                  </a:cubicBezTo>
                  <a:cubicBezTo>
                    <a:pt x="1144" y="1283"/>
                    <a:pt x="1161" y="1179"/>
                    <a:pt x="1153" y="1075"/>
                  </a:cubicBezTo>
                  <a:cubicBezTo>
                    <a:pt x="1144" y="971"/>
                    <a:pt x="1109" y="867"/>
                    <a:pt x="1066" y="772"/>
                  </a:cubicBezTo>
                  <a:cubicBezTo>
                    <a:pt x="1023" y="703"/>
                    <a:pt x="1014" y="633"/>
                    <a:pt x="1023" y="555"/>
                  </a:cubicBezTo>
                  <a:cubicBezTo>
                    <a:pt x="1040" y="495"/>
                    <a:pt x="1092" y="443"/>
                    <a:pt x="1127" y="391"/>
                  </a:cubicBezTo>
                  <a:cubicBezTo>
                    <a:pt x="1170" y="313"/>
                    <a:pt x="1144" y="209"/>
                    <a:pt x="1066" y="165"/>
                  </a:cubicBezTo>
                  <a:cubicBezTo>
                    <a:pt x="988" y="79"/>
                    <a:pt x="884" y="27"/>
                    <a:pt x="771" y="1"/>
                  </a:cubicBezTo>
                  <a:close/>
                </a:path>
              </a:pathLst>
            </a:custGeom>
            <a:solidFill>
              <a:srgbClr val="FFFFFF">
                <a:alpha val="28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8"/>
            <p:cNvSpPr/>
            <p:nvPr/>
          </p:nvSpPr>
          <p:spPr>
            <a:xfrm>
              <a:off x="-1333913" y="726768"/>
              <a:ext cx="71360" cy="32914"/>
            </a:xfrm>
            <a:custGeom>
              <a:avLst/>
              <a:gdLst/>
              <a:ahLst/>
              <a:cxnLst/>
              <a:rect l="l" t="t" r="r" b="b"/>
              <a:pathLst>
                <a:path w="1292" h="596" extrusionOk="0">
                  <a:moveTo>
                    <a:pt x="255" y="0"/>
                  </a:moveTo>
                  <a:cubicBezTo>
                    <a:pt x="195" y="0"/>
                    <a:pt x="169" y="6"/>
                    <a:pt x="200" y="18"/>
                  </a:cubicBezTo>
                  <a:cubicBezTo>
                    <a:pt x="165" y="53"/>
                    <a:pt x="139" y="88"/>
                    <a:pt x="113" y="114"/>
                  </a:cubicBezTo>
                  <a:cubicBezTo>
                    <a:pt x="78" y="148"/>
                    <a:pt x="0" y="200"/>
                    <a:pt x="0" y="252"/>
                  </a:cubicBezTo>
                  <a:cubicBezTo>
                    <a:pt x="0" y="287"/>
                    <a:pt x="9" y="313"/>
                    <a:pt x="35" y="339"/>
                  </a:cubicBezTo>
                  <a:cubicBezTo>
                    <a:pt x="52" y="339"/>
                    <a:pt x="174" y="365"/>
                    <a:pt x="122" y="399"/>
                  </a:cubicBezTo>
                  <a:cubicBezTo>
                    <a:pt x="78" y="425"/>
                    <a:pt x="87" y="495"/>
                    <a:pt x="130" y="512"/>
                  </a:cubicBezTo>
                  <a:cubicBezTo>
                    <a:pt x="229" y="543"/>
                    <a:pt x="327" y="595"/>
                    <a:pt x="426" y="595"/>
                  </a:cubicBezTo>
                  <a:cubicBezTo>
                    <a:pt x="466" y="595"/>
                    <a:pt x="506" y="587"/>
                    <a:pt x="546" y="564"/>
                  </a:cubicBezTo>
                  <a:cubicBezTo>
                    <a:pt x="693" y="486"/>
                    <a:pt x="858" y="443"/>
                    <a:pt x="1023" y="434"/>
                  </a:cubicBezTo>
                  <a:cubicBezTo>
                    <a:pt x="1127" y="425"/>
                    <a:pt x="1248" y="408"/>
                    <a:pt x="1282" y="295"/>
                  </a:cubicBezTo>
                  <a:cubicBezTo>
                    <a:pt x="1291" y="243"/>
                    <a:pt x="1282" y="191"/>
                    <a:pt x="1248" y="148"/>
                  </a:cubicBezTo>
                  <a:cubicBezTo>
                    <a:pt x="1214" y="80"/>
                    <a:pt x="484" y="0"/>
                    <a:pt x="255" y="0"/>
                  </a:cubicBezTo>
                  <a:close/>
                </a:path>
              </a:pathLst>
            </a:custGeom>
            <a:solidFill>
              <a:srgbClr val="FFFFFF">
                <a:alpha val="28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8"/>
            <p:cNvSpPr/>
            <p:nvPr/>
          </p:nvSpPr>
          <p:spPr>
            <a:xfrm>
              <a:off x="-1318614" y="753000"/>
              <a:ext cx="87599" cy="93441"/>
            </a:xfrm>
            <a:custGeom>
              <a:avLst/>
              <a:gdLst/>
              <a:ahLst/>
              <a:cxnLst/>
              <a:rect l="l" t="t" r="r" b="b"/>
              <a:pathLst>
                <a:path w="1586" h="1692" extrusionOk="0">
                  <a:moveTo>
                    <a:pt x="881" y="0"/>
                  </a:moveTo>
                  <a:cubicBezTo>
                    <a:pt x="876" y="0"/>
                    <a:pt x="872" y="1"/>
                    <a:pt x="867" y="2"/>
                  </a:cubicBezTo>
                  <a:lnTo>
                    <a:pt x="824" y="2"/>
                  </a:lnTo>
                  <a:cubicBezTo>
                    <a:pt x="702" y="28"/>
                    <a:pt x="581" y="46"/>
                    <a:pt x="460" y="80"/>
                  </a:cubicBezTo>
                  <a:lnTo>
                    <a:pt x="434" y="80"/>
                  </a:lnTo>
                  <a:cubicBezTo>
                    <a:pt x="364" y="98"/>
                    <a:pt x="304" y="132"/>
                    <a:pt x="295" y="219"/>
                  </a:cubicBezTo>
                  <a:cubicBezTo>
                    <a:pt x="295" y="280"/>
                    <a:pt x="312" y="323"/>
                    <a:pt x="286" y="384"/>
                  </a:cubicBezTo>
                  <a:cubicBezTo>
                    <a:pt x="252" y="436"/>
                    <a:pt x="217" y="479"/>
                    <a:pt x="165" y="514"/>
                  </a:cubicBezTo>
                  <a:cubicBezTo>
                    <a:pt x="87" y="565"/>
                    <a:pt x="35" y="643"/>
                    <a:pt x="18" y="739"/>
                  </a:cubicBezTo>
                  <a:cubicBezTo>
                    <a:pt x="1" y="808"/>
                    <a:pt x="26" y="877"/>
                    <a:pt x="87" y="921"/>
                  </a:cubicBezTo>
                  <a:cubicBezTo>
                    <a:pt x="122" y="955"/>
                    <a:pt x="174" y="955"/>
                    <a:pt x="191" y="999"/>
                  </a:cubicBezTo>
                  <a:cubicBezTo>
                    <a:pt x="200" y="1042"/>
                    <a:pt x="208" y="1077"/>
                    <a:pt x="200" y="1120"/>
                  </a:cubicBezTo>
                  <a:cubicBezTo>
                    <a:pt x="200" y="1181"/>
                    <a:pt x="217" y="1241"/>
                    <a:pt x="252" y="1285"/>
                  </a:cubicBezTo>
                  <a:cubicBezTo>
                    <a:pt x="278" y="1311"/>
                    <a:pt x="312" y="1319"/>
                    <a:pt x="338" y="1328"/>
                  </a:cubicBezTo>
                  <a:cubicBezTo>
                    <a:pt x="373" y="1337"/>
                    <a:pt x="434" y="1345"/>
                    <a:pt x="451" y="1389"/>
                  </a:cubicBezTo>
                  <a:cubicBezTo>
                    <a:pt x="468" y="1432"/>
                    <a:pt x="425" y="1466"/>
                    <a:pt x="408" y="1492"/>
                  </a:cubicBezTo>
                  <a:cubicBezTo>
                    <a:pt x="390" y="1527"/>
                    <a:pt x="416" y="1579"/>
                    <a:pt x="460" y="1579"/>
                  </a:cubicBezTo>
                  <a:cubicBezTo>
                    <a:pt x="494" y="1579"/>
                    <a:pt x="520" y="1570"/>
                    <a:pt x="546" y="1562"/>
                  </a:cubicBezTo>
                  <a:cubicBezTo>
                    <a:pt x="572" y="1553"/>
                    <a:pt x="633" y="1510"/>
                    <a:pt x="668" y="1510"/>
                  </a:cubicBezTo>
                  <a:cubicBezTo>
                    <a:pt x="694" y="1518"/>
                    <a:pt x="702" y="1570"/>
                    <a:pt x="711" y="1596"/>
                  </a:cubicBezTo>
                  <a:cubicBezTo>
                    <a:pt x="728" y="1622"/>
                    <a:pt x="754" y="1640"/>
                    <a:pt x="780" y="1648"/>
                  </a:cubicBezTo>
                  <a:cubicBezTo>
                    <a:pt x="850" y="1674"/>
                    <a:pt x="927" y="1683"/>
                    <a:pt x="1005" y="1683"/>
                  </a:cubicBezTo>
                  <a:cubicBezTo>
                    <a:pt x="1101" y="1692"/>
                    <a:pt x="1196" y="1692"/>
                    <a:pt x="1291" y="1692"/>
                  </a:cubicBezTo>
                  <a:cubicBezTo>
                    <a:pt x="1413" y="1683"/>
                    <a:pt x="1569" y="1622"/>
                    <a:pt x="1577" y="1484"/>
                  </a:cubicBezTo>
                  <a:cubicBezTo>
                    <a:pt x="1586" y="1406"/>
                    <a:pt x="1560" y="1337"/>
                    <a:pt x="1508" y="1285"/>
                  </a:cubicBezTo>
                  <a:cubicBezTo>
                    <a:pt x="1465" y="1233"/>
                    <a:pt x="1361" y="1146"/>
                    <a:pt x="1378" y="1059"/>
                  </a:cubicBezTo>
                  <a:cubicBezTo>
                    <a:pt x="1387" y="1033"/>
                    <a:pt x="1447" y="999"/>
                    <a:pt x="1465" y="973"/>
                  </a:cubicBezTo>
                  <a:cubicBezTo>
                    <a:pt x="1482" y="947"/>
                    <a:pt x="1491" y="929"/>
                    <a:pt x="1499" y="903"/>
                  </a:cubicBezTo>
                  <a:cubicBezTo>
                    <a:pt x="1508" y="851"/>
                    <a:pt x="1508" y="799"/>
                    <a:pt x="1491" y="747"/>
                  </a:cubicBezTo>
                  <a:cubicBezTo>
                    <a:pt x="1473" y="687"/>
                    <a:pt x="1447" y="617"/>
                    <a:pt x="1491" y="565"/>
                  </a:cubicBezTo>
                  <a:cubicBezTo>
                    <a:pt x="1534" y="514"/>
                    <a:pt x="1577" y="514"/>
                    <a:pt x="1577" y="444"/>
                  </a:cubicBezTo>
                  <a:cubicBezTo>
                    <a:pt x="1577" y="306"/>
                    <a:pt x="1387" y="158"/>
                    <a:pt x="1274" y="115"/>
                  </a:cubicBezTo>
                  <a:cubicBezTo>
                    <a:pt x="1256" y="104"/>
                    <a:pt x="1235" y="99"/>
                    <a:pt x="1213" y="99"/>
                  </a:cubicBezTo>
                  <a:cubicBezTo>
                    <a:pt x="1183" y="99"/>
                    <a:pt x="1152" y="109"/>
                    <a:pt x="1127" y="124"/>
                  </a:cubicBezTo>
                  <a:cubicBezTo>
                    <a:pt x="1101" y="141"/>
                    <a:pt x="1057" y="202"/>
                    <a:pt x="1031" y="219"/>
                  </a:cubicBezTo>
                  <a:cubicBezTo>
                    <a:pt x="1005" y="150"/>
                    <a:pt x="979" y="89"/>
                    <a:pt x="936" y="28"/>
                  </a:cubicBezTo>
                  <a:cubicBezTo>
                    <a:pt x="922" y="14"/>
                    <a:pt x="902" y="0"/>
                    <a:pt x="881" y="0"/>
                  </a:cubicBezTo>
                  <a:close/>
                </a:path>
              </a:pathLst>
            </a:custGeom>
            <a:solidFill>
              <a:srgbClr val="FFFFFF">
                <a:alpha val="28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8"/>
            <p:cNvSpPr/>
            <p:nvPr/>
          </p:nvSpPr>
          <p:spPr>
            <a:xfrm>
              <a:off x="-1250679" y="802593"/>
              <a:ext cx="84782" cy="95760"/>
            </a:xfrm>
            <a:custGeom>
              <a:avLst/>
              <a:gdLst/>
              <a:ahLst/>
              <a:cxnLst/>
              <a:rect l="l" t="t" r="r" b="b"/>
              <a:pathLst>
                <a:path w="1535" h="1734" extrusionOk="0">
                  <a:moveTo>
                    <a:pt x="872" y="1"/>
                  </a:moveTo>
                  <a:cubicBezTo>
                    <a:pt x="788" y="1"/>
                    <a:pt x="706" y="35"/>
                    <a:pt x="642" y="92"/>
                  </a:cubicBezTo>
                  <a:cubicBezTo>
                    <a:pt x="529" y="161"/>
                    <a:pt x="451" y="283"/>
                    <a:pt x="434" y="413"/>
                  </a:cubicBezTo>
                  <a:cubicBezTo>
                    <a:pt x="434" y="465"/>
                    <a:pt x="451" y="508"/>
                    <a:pt x="486" y="551"/>
                  </a:cubicBezTo>
                  <a:cubicBezTo>
                    <a:pt x="521" y="603"/>
                    <a:pt x="607" y="690"/>
                    <a:pt x="512" y="742"/>
                  </a:cubicBezTo>
                  <a:cubicBezTo>
                    <a:pt x="460" y="768"/>
                    <a:pt x="399" y="742"/>
                    <a:pt x="356" y="785"/>
                  </a:cubicBezTo>
                  <a:cubicBezTo>
                    <a:pt x="313" y="811"/>
                    <a:pt x="295" y="863"/>
                    <a:pt x="295" y="915"/>
                  </a:cubicBezTo>
                  <a:cubicBezTo>
                    <a:pt x="295" y="984"/>
                    <a:pt x="295" y="1054"/>
                    <a:pt x="287" y="1132"/>
                  </a:cubicBezTo>
                  <a:cubicBezTo>
                    <a:pt x="269" y="1210"/>
                    <a:pt x="226" y="1288"/>
                    <a:pt x="165" y="1348"/>
                  </a:cubicBezTo>
                  <a:cubicBezTo>
                    <a:pt x="87" y="1418"/>
                    <a:pt x="1" y="1513"/>
                    <a:pt x="53" y="1634"/>
                  </a:cubicBezTo>
                  <a:cubicBezTo>
                    <a:pt x="98" y="1698"/>
                    <a:pt x="171" y="1734"/>
                    <a:pt x="249" y="1734"/>
                  </a:cubicBezTo>
                  <a:cubicBezTo>
                    <a:pt x="276" y="1734"/>
                    <a:pt x="303" y="1730"/>
                    <a:pt x="330" y="1721"/>
                  </a:cubicBezTo>
                  <a:cubicBezTo>
                    <a:pt x="391" y="1695"/>
                    <a:pt x="443" y="1669"/>
                    <a:pt x="495" y="1625"/>
                  </a:cubicBezTo>
                  <a:cubicBezTo>
                    <a:pt x="564" y="1582"/>
                    <a:pt x="633" y="1547"/>
                    <a:pt x="711" y="1530"/>
                  </a:cubicBezTo>
                  <a:cubicBezTo>
                    <a:pt x="867" y="1521"/>
                    <a:pt x="1023" y="1478"/>
                    <a:pt x="1162" y="1409"/>
                  </a:cubicBezTo>
                  <a:cubicBezTo>
                    <a:pt x="1231" y="1366"/>
                    <a:pt x="1300" y="1314"/>
                    <a:pt x="1361" y="1262"/>
                  </a:cubicBezTo>
                  <a:cubicBezTo>
                    <a:pt x="1422" y="1218"/>
                    <a:pt x="1473" y="1158"/>
                    <a:pt x="1508" y="1097"/>
                  </a:cubicBezTo>
                  <a:cubicBezTo>
                    <a:pt x="1534" y="1036"/>
                    <a:pt x="1525" y="967"/>
                    <a:pt x="1482" y="915"/>
                  </a:cubicBezTo>
                  <a:cubicBezTo>
                    <a:pt x="1430" y="811"/>
                    <a:pt x="1352" y="698"/>
                    <a:pt x="1413" y="586"/>
                  </a:cubicBezTo>
                  <a:cubicBezTo>
                    <a:pt x="1422" y="560"/>
                    <a:pt x="1422" y="534"/>
                    <a:pt x="1404" y="517"/>
                  </a:cubicBezTo>
                  <a:cubicBezTo>
                    <a:pt x="1361" y="473"/>
                    <a:pt x="1300" y="439"/>
                    <a:pt x="1240" y="439"/>
                  </a:cubicBezTo>
                  <a:cubicBezTo>
                    <a:pt x="1196" y="439"/>
                    <a:pt x="1014" y="439"/>
                    <a:pt x="1023" y="361"/>
                  </a:cubicBezTo>
                  <a:cubicBezTo>
                    <a:pt x="1032" y="335"/>
                    <a:pt x="1023" y="309"/>
                    <a:pt x="997" y="291"/>
                  </a:cubicBezTo>
                  <a:cubicBezTo>
                    <a:pt x="988" y="291"/>
                    <a:pt x="971" y="283"/>
                    <a:pt x="962" y="274"/>
                  </a:cubicBezTo>
                  <a:cubicBezTo>
                    <a:pt x="1040" y="170"/>
                    <a:pt x="1118" y="40"/>
                    <a:pt x="962" y="14"/>
                  </a:cubicBezTo>
                  <a:cubicBezTo>
                    <a:pt x="933" y="5"/>
                    <a:pt x="903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28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8"/>
            <p:cNvSpPr/>
            <p:nvPr/>
          </p:nvSpPr>
          <p:spPr>
            <a:xfrm>
              <a:off x="-1918154" y="2575946"/>
              <a:ext cx="93343" cy="167608"/>
            </a:xfrm>
            <a:custGeom>
              <a:avLst/>
              <a:gdLst/>
              <a:ahLst/>
              <a:cxnLst/>
              <a:rect l="l" t="t" r="r" b="b"/>
              <a:pathLst>
                <a:path w="1690" h="3035" extrusionOk="0">
                  <a:moveTo>
                    <a:pt x="1360" y="0"/>
                  </a:moveTo>
                  <a:cubicBezTo>
                    <a:pt x="1350" y="0"/>
                    <a:pt x="1341" y="3"/>
                    <a:pt x="1334" y="10"/>
                  </a:cubicBezTo>
                  <a:cubicBezTo>
                    <a:pt x="1317" y="10"/>
                    <a:pt x="1300" y="27"/>
                    <a:pt x="1291" y="53"/>
                  </a:cubicBezTo>
                  <a:cubicBezTo>
                    <a:pt x="1256" y="226"/>
                    <a:pt x="1101" y="356"/>
                    <a:pt x="919" y="365"/>
                  </a:cubicBezTo>
                  <a:cubicBezTo>
                    <a:pt x="884" y="365"/>
                    <a:pt x="849" y="399"/>
                    <a:pt x="858" y="443"/>
                  </a:cubicBezTo>
                  <a:lnTo>
                    <a:pt x="901" y="529"/>
                  </a:lnTo>
                  <a:lnTo>
                    <a:pt x="615" y="607"/>
                  </a:lnTo>
                  <a:cubicBezTo>
                    <a:pt x="563" y="625"/>
                    <a:pt x="563" y="703"/>
                    <a:pt x="615" y="729"/>
                  </a:cubicBezTo>
                  <a:cubicBezTo>
                    <a:pt x="667" y="746"/>
                    <a:pt x="529" y="815"/>
                    <a:pt x="520" y="815"/>
                  </a:cubicBezTo>
                  <a:cubicBezTo>
                    <a:pt x="485" y="833"/>
                    <a:pt x="451" y="841"/>
                    <a:pt x="416" y="859"/>
                  </a:cubicBezTo>
                  <a:cubicBezTo>
                    <a:pt x="347" y="893"/>
                    <a:pt x="286" y="937"/>
                    <a:pt x="226" y="989"/>
                  </a:cubicBezTo>
                  <a:cubicBezTo>
                    <a:pt x="113" y="1092"/>
                    <a:pt x="35" y="1231"/>
                    <a:pt x="9" y="1378"/>
                  </a:cubicBezTo>
                  <a:cubicBezTo>
                    <a:pt x="0" y="1422"/>
                    <a:pt x="26" y="1456"/>
                    <a:pt x="70" y="1456"/>
                  </a:cubicBezTo>
                  <a:cubicBezTo>
                    <a:pt x="82" y="1456"/>
                    <a:pt x="96" y="1456"/>
                    <a:pt x="110" y="1456"/>
                  </a:cubicBezTo>
                  <a:cubicBezTo>
                    <a:pt x="174" y="1456"/>
                    <a:pt x="248" y="1462"/>
                    <a:pt x="269" y="1526"/>
                  </a:cubicBezTo>
                  <a:cubicBezTo>
                    <a:pt x="278" y="1621"/>
                    <a:pt x="278" y="1716"/>
                    <a:pt x="252" y="1803"/>
                  </a:cubicBezTo>
                  <a:cubicBezTo>
                    <a:pt x="243" y="1890"/>
                    <a:pt x="252" y="2019"/>
                    <a:pt x="174" y="2080"/>
                  </a:cubicBezTo>
                  <a:cubicBezTo>
                    <a:pt x="130" y="2123"/>
                    <a:pt x="78" y="2141"/>
                    <a:pt x="61" y="2193"/>
                  </a:cubicBezTo>
                  <a:cubicBezTo>
                    <a:pt x="9" y="2305"/>
                    <a:pt x="78" y="2409"/>
                    <a:pt x="113" y="2505"/>
                  </a:cubicBezTo>
                  <a:cubicBezTo>
                    <a:pt x="130" y="2565"/>
                    <a:pt x="139" y="2635"/>
                    <a:pt x="122" y="2695"/>
                  </a:cubicBezTo>
                  <a:cubicBezTo>
                    <a:pt x="122" y="2756"/>
                    <a:pt x="139" y="2808"/>
                    <a:pt x="182" y="2834"/>
                  </a:cubicBezTo>
                  <a:cubicBezTo>
                    <a:pt x="313" y="2943"/>
                    <a:pt x="487" y="3034"/>
                    <a:pt x="651" y="3034"/>
                  </a:cubicBezTo>
                  <a:cubicBezTo>
                    <a:pt x="759" y="3034"/>
                    <a:pt x="862" y="2994"/>
                    <a:pt x="945" y="2894"/>
                  </a:cubicBezTo>
                  <a:cubicBezTo>
                    <a:pt x="1031" y="2782"/>
                    <a:pt x="1109" y="2652"/>
                    <a:pt x="1170" y="2505"/>
                  </a:cubicBezTo>
                  <a:cubicBezTo>
                    <a:pt x="1248" y="2357"/>
                    <a:pt x="1317" y="2193"/>
                    <a:pt x="1378" y="2028"/>
                  </a:cubicBezTo>
                  <a:cubicBezTo>
                    <a:pt x="1499" y="1664"/>
                    <a:pt x="1516" y="1274"/>
                    <a:pt x="1542" y="893"/>
                  </a:cubicBezTo>
                  <a:cubicBezTo>
                    <a:pt x="1556" y="899"/>
                    <a:pt x="1570" y="902"/>
                    <a:pt x="1584" y="902"/>
                  </a:cubicBezTo>
                  <a:cubicBezTo>
                    <a:pt x="1629" y="902"/>
                    <a:pt x="1668" y="871"/>
                    <a:pt x="1681" y="824"/>
                  </a:cubicBezTo>
                  <a:cubicBezTo>
                    <a:pt x="1690" y="789"/>
                    <a:pt x="1690" y="746"/>
                    <a:pt x="1681" y="711"/>
                  </a:cubicBezTo>
                  <a:cubicBezTo>
                    <a:pt x="1646" y="642"/>
                    <a:pt x="1629" y="564"/>
                    <a:pt x="1638" y="495"/>
                  </a:cubicBezTo>
                  <a:cubicBezTo>
                    <a:pt x="1646" y="434"/>
                    <a:pt x="1646" y="373"/>
                    <a:pt x="1620" y="313"/>
                  </a:cubicBezTo>
                  <a:cubicBezTo>
                    <a:pt x="1629" y="295"/>
                    <a:pt x="1620" y="278"/>
                    <a:pt x="1612" y="261"/>
                  </a:cubicBezTo>
                  <a:cubicBezTo>
                    <a:pt x="1542" y="183"/>
                    <a:pt x="1473" y="105"/>
                    <a:pt x="1404" y="18"/>
                  </a:cubicBezTo>
                  <a:cubicBezTo>
                    <a:pt x="1393" y="8"/>
                    <a:pt x="1376" y="0"/>
                    <a:pt x="1360" y="0"/>
                  </a:cubicBezTo>
                  <a:close/>
                </a:path>
              </a:pathLst>
            </a:custGeom>
            <a:solidFill>
              <a:srgbClr val="FFFFFF">
                <a:alpha val="28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8"/>
            <p:cNvSpPr/>
            <p:nvPr/>
          </p:nvSpPr>
          <p:spPr>
            <a:xfrm>
              <a:off x="-2507641" y="1557584"/>
              <a:ext cx="98590" cy="183623"/>
            </a:xfrm>
            <a:custGeom>
              <a:avLst/>
              <a:gdLst/>
              <a:ahLst/>
              <a:cxnLst/>
              <a:rect l="l" t="t" r="r" b="b"/>
              <a:pathLst>
                <a:path w="1785" h="3325" extrusionOk="0">
                  <a:moveTo>
                    <a:pt x="719" y="1"/>
                  </a:moveTo>
                  <a:cubicBezTo>
                    <a:pt x="705" y="1"/>
                    <a:pt x="690" y="2"/>
                    <a:pt x="676" y="5"/>
                  </a:cubicBezTo>
                  <a:cubicBezTo>
                    <a:pt x="520" y="31"/>
                    <a:pt x="364" y="100"/>
                    <a:pt x="234" y="196"/>
                  </a:cubicBezTo>
                  <a:cubicBezTo>
                    <a:pt x="174" y="233"/>
                    <a:pt x="211" y="315"/>
                    <a:pt x="267" y="315"/>
                  </a:cubicBezTo>
                  <a:cubicBezTo>
                    <a:pt x="276" y="315"/>
                    <a:pt x="285" y="313"/>
                    <a:pt x="295" y="308"/>
                  </a:cubicBezTo>
                  <a:lnTo>
                    <a:pt x="312" y="291"/>
                  </a:lnTo>
                  <a:lnTo>
                    <a:pt x="312" y="291"/>
                  </a:lnTo>
                  <a:cubicBezTo>
                    <a:pt x="260" y="430"/>
                    <a:pt x="165" y="542"/>
                    <a:pt x="43" y="620"/>
                  </a:cubicBezTo>
                  <a:cubicBezTo>
                    <a:pt x="0" y="638"/>
                    <a:pt x="0" y="707"/>
                    <a:pt x="43" y="724"/>
                  </a:cubicBezTo>
                  <a:lnTo>
                    <a:pt x="139" y="776"/>
                  </a:lnTo>
                  <a:cubicBezTo>
                    <a:pt x="95" y="854"/>
                    <a:pt x="113" y="950"/>
                    <a:pt x="173" y="1019"/>
                  </a:cubicBezTo>
                  <a:cubicBezTo>
                    <a:pt x="139" y="1088"/>
                    <a:pt x="113" y="1157"/>
                    <a:pt x="104" y="1227"/>
                  </a:cubicBezTo>
                  <a:cubicBezTo>
                    <a:pt x="95" y="1261"/>
                    <a:pt x="113" y="1296"/>
                    <a:pt x="147" y="1305"/>
                  </a:cubicBezTo>
                  <a:cubicBezTo>
                    <a:pt x="295" y="1348"/>
                    <a:pt x="381" y="1521"/>
                    <a:pt x="312" y="1669"/>
                  </a:cubicBezTo>
                  <a:cubicBezTo>
                    <a:pt x="303" y="1703"/>
                    <a:pt x="321" y="1729"/>
                    <a:pt x="355" y="1747"/>
                  </a:cubicBezTo>
                  <a:cubicBezTo>
                    <a:pt x="377" y="1750"/>
                    <a:pt x="400" y="1752"/>
                    <a:pt x="422" y="1752"/>
                  </a:cubicBezTo>
                  <a:cubicBezTo>
                    <a:pt x="460" y="1752"/>
                    <a:pt x="499" y="1746"/>
                    <a:pt x="537" y="1729"/>
                  </a:cubicBezTo>
                  <a:cubicBezTo>
                    <a:pt x="543" y="1729"/>
                    <a:pt x="548" y="1728"/>
                    <a:pt x="553" y="1728"/>
                  </a:cubicBezTo>
                  <a:cubicBezTo>
                    <a:pt x="624" y="1728"/>
                    <a:pt x="624" y="1786"/>
                    <a:pt x="632" y="1850"/>
                  </a:cubicBezTo>
                  <a:cubicBezTo>
                    <a:pt x="624" y="1920"/>
                    <a:pt x="650" y="1980"/>
                    <a:pt x="684" y="2032"/>
                  </a:cubicBezTo>
                  <a:cubicBezTo>
                    <a:pt x="632" y="2067"/>
                    <a:pt x="511" y="2084"/>
                    <a:pt x="468" y="2119"/>
                  </a:cubicBezTo>
                  <a:cubicBezTo>
                    <a:pt x="433" y="2145"/>
                    <a:pt x="425" y="2188"/>
                    <a:pt x="433" y="2232"/>
                  </a:cubicBezTo>
                  <a:cubicBezTo>
                    <a:pt x="433" y="2258"/>
                    <a:pt x="442" y="2284"/>
                    <a:pt x="459" y="2310"/>
                  </a:cubicBezTo>
                  <a:cubicBezTo>
                    <a:pt x="477" y="2362"/>
                    <a:pt x="459" y="2370"/>
                    <a:pt x="407" y="2396"/>
                  </a:cubicBezTo>
                  <a:cubicBezTo>
                    <a:pt x="303" y="2457"/>
                    <a:pt x="277" y="2596"/>
                    <a:pt x="355" y="2682"/>
                  </a:cubicBezTo>
                  <a:cubicBezTo>
                    <a:pt x="404" y="2745"/>
                    <a:pt x="465" y="2767"/>
                    <a:pt x="530" y="2767"/>
                  </a:cubicBezTo>
                  <a:cubicBezTo>
                    <a:pt x="581" y="2767"/>
                    <a:pt x="635" y="2753"/>
                    <a:pt x="684" y="2734"/>
                  </a:cubicBezTo>
                  <a:cubicBezTo>
                    <a:pt x="702" y="2786"/>
                    <a:pt x="745" y="2838"/>
                    <a:pt x="797" y="2864"/>
                  </a:cubicBezTo>
                  <a:cubicBezTo>
                    <a:pt x="719" y="2916"/>
                    <a:pt x="624" y="2942"/>
                    <a:pt x="537" y="2994"/>
                  </a:cubicBezTo>
                  <a:cubicBezTo>
                    <a:pt x="442" y="3046"/>
                    <a:pt x="373" y="3150"/>
                    <a:pt x="355" y="3263"/>
                  </a:cubicBezTo>
                  <a:cubicBezTo>
                    <a:pt x="355" y="3300"/>
                    <a:pt x="388" y="3325"/>
                    <a:pt x="419" y="3325"/>
                  </a:cubicBezTo>
                  <a:cubicBezTo>
                    <a:pt x="424" y="3325"/>
                    <a:pt x="429" y="3324"/>
                    <a:pt x="433" y="3323"/>
                  </a:cubicBezTo>
                  <a:cubicBezTo>
                    <a:pt x="771" y="3211"/>
                    <a:pt x="1126" y="3124"/>
                    <a:pt x="1455" y="2994"/>
                  </a:cubicBezTo>
                  <a:cubicBezTo>
                    <a:pt x="1568" y="2968"/>
                    <a:pt x="1663" y="2890"/>
                    <a:pt x="1707" y="2777"/>
                  </a:cubicBezTo>
                  <a:cubicBezTo>
                    <a:pt x="1715" y="2725"/>
                    <a:pt x="1715" y="2674"/>
                    <a:pt x="1698" y="2622"/>
                  </a:cubicBezTo>
                  <a:cubicBezTo>
                    <a:pt x="1759" y="2587"/>
                    <a:pt x="1785" y="2518"/>
                    <a:pt x="1776" y="2448"/>
                  </a:cubicBezTo>
                  <a:cubicBezTo>
                    <a:pt x="1759" y="2318"/>
                    <a:pt x="1637" y="2284"/>
                    <a:pt x="1516" y="2275"/>
                  </a:cubicBezTo>
                  <a:cubicBezTo>
                    <a:pt x="1620" y="1972"/>
                    <a:pt x="1196" y="1738"/>
                    <a:pt x="1161" y="1452"/>
                  </a:cubicBezTo>
                  <a:cubicBezTo>
                    <a:pt x="1135" y="1305"/>
                    <a:pt x="1144" y="1123"/>
                    <a:pt x="1005" y="1036"/>
                  </a:cubicBezTo>
                  <a:cubicBezTo>
                    <a:pt x="972" y="1017"/>
                    <a:pt x="940" y="1007"/>
                    <a:pt x="908" y="1007"/>
                  </a:cubicBezTo>
                  <a:cubicBezTo>
                    <a:pt x="897" y="1007"/>
                    <a:pt x="886" y="1008"/>
                    <a:pt x="875" y="1010"/>
                  </a:cubicBezTo>
                  <a:cubicBezTo>
                    <a:pt x="979" y="820"/>
                    <a:pt x="1204" y="681"/>
                    <a:pt x="1135" y="447"/>
                  </a:cubicBezTo>
                  <a:cubicBezTo>
                    <a:pt x="1126" y="421"/>
                    <a:pt x="1109" y="404"/>
                    <a:pt x="1092" y="404"/>
                  </a:cubicBezTo>
                  <a:cubicBezTo>
                    <a:pt x="1031" y="391"/>
                    <a:pt x="970" y="384"/>
                    <a:pt x="911" y="384"/>
                  </a:cubicBezTo>
                  <a:cubicBezTo>
                    <a:pt x="851" y="384"/>
                    <a:pt x="793" y="391"/>
                    <a:pt x="736" y="404"/>
                  </a:cubicBezTo>
                  <a:cubicBezTo>
                    <a:pt x="754" y="326"/>
                    <a:pt x="806" y="265"/>
                    <a:pt x="875" y="239"/>
                  </a:cubicBezTo>
                  <a:cubicBezTo>
                    <a:pt x="892" y="230"/>
                    <a:pt x="901" y="204"/>
                    <a:pt x="901" y="187"/>
                  </a:cubicBezTo>
                  <a:cubicBezTo>
                    <a:pt x="901" y="80"/>
                    <a:pt x="821" y="1"/>
                    <a:pt x="719" y="1"/>
                  </a:cubicBezTo>
                  <a:close/>
                </a:path>
              </a:pathLst>
            </a:custGeom>
            <a:solidFill>
              <a:srgbClr val="FFFFFF">
                <a:alpha val="28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8"/>
            <p:cNvSpPr/>
            <p:nvPr/>
          </p:nvSpPr>
          <p:spPr>
            <a:xfrm>
              <a:off x="-2559835" y="1633740"/>
              <a:ext cx="62744" cy="85488"/>
            </a:xfrm>
            <a:custGeom>
              <a:avLst/>
              <a:gdLst/>
              <a:ahLst/>
              <a:cxnLst/>
              <a:rect l="l" t="t" r="r" b="b"/>
              <a:pathLst>
                <a:path w="1136" h="1548" extrusionOk="0">
                  <a:moveTo>
                    <a:pt x="837" y="0"/>
                  </a:moveTo>
                  <a:cubicBezTo>
                    <a:pt x="796" y="0"/>
                    <a:pt x="755" y="13"/>
                    <a:pt x="720" y="38"/>
                  </a:cubicBezTo>
                  <a:cubicBezTo>
                    <a:pt x="711" y="38"/>
                    <a:pt x="711" y="47"/>
                    <a:pt x="702" y="47"/>
                  </a:cubicBezTo>
                  <a:lnTo>
                    <a:pt x="330" y="324"/>
                  </a:lnTo>
                  <a:cubicBezTo>
                    <a:pt x="295" y="350"/>
                    <a:pt x="295" y="394"/>
                    <a:pt x="321" y="420"/>
                  </a:cubicBezTo>
                  <a:cubicBezTo>
                    <a:pt x="339" y="446"/>
                    <a:pt x="365" y="463"/>
                    <a:pt x="391" y="480"/>
                  </a:cubicBezTo>
                  <a:cubicBezTo>
                    <a:pt x="353" y="493"/>
                    <a:pt x="310" y="501"/>
                    <a:pt x="269" y="501"/>
                  </a:cubicBezTo>
                  <a:cubicBezTo>
                    <a:pt x="254" y="501"/>
                    <a:pt x="240" y="500"/>
                    <a:pt x="226" y="497"/>
                  </a:cubicBezTo>
                  <a:cubicBezTo>
                    <a:pt x="208" y="491"/>
                    <a:pt x="188" y="488"/>
                    <a:pt x="168" y="488"/>
                  </a:cubicBezTo>
                  <a:cubicBezTo>
                    <a:pt x="132" y="488"/>
                    <a:pt x="95" y="498"/>
                    <a:pt x="61" y="515"/>
                  </a:cubicBezTo>
                  <a:cubicBezTo>
                    <a:pt x="18" y="549"/>
                    <a:pt x="1" y="601"/>
                    <a:pt x="27" y="645"/>
                  </a:cubicBezTo>
                  <a:cubicBezTo>
                    <a:pt x="44" y="697"/>
                    <a:pt x="165" y="757"/>
                    <a:pt x="157" y="809"/>
                  </a:cubicBezTo>
                  <a:cubicBezTo>
                    <a:pt x="157" y="827"/>
                    <a:pt x="113" y="853"/>
                    <a:pt x="105" y="879"/>
                  </a:cubicBezTo>
                  <a:cubicBezTo>
                    <a:pt x="87" y="896"/>
                    <a:pt x="87" y="922"/>
                    <a:pt x="87" y="948"/>
                  </a:cubicBezTo>
                  <a:cubicBezTo>
                    <a:pt x="87" y="1026"/>
                    <a:pt x="148" y="1061"/>
                    <a:pt x="122" y="1147"/>
                  </a:cubicBezTo>
                  <a:cubicBezTo>
                    <a:pt x="96" y="1260"/>
                    <a:pt x="27" y="1381"/>
                    <a:pt x="122" y="1476"/>
                  </a:cubicBezTo>
                  <a:cubicBezTo>
                    <a:pt x="173" y="1523"/>
                    <a:pt x="237" y="1547"/>
                    <a:pt x="302" y="1547"/>
                  </a:cubicBezTo>
                  <a:cubicBezTo>
                    <a:pt x="357" y="1547"/>
                    <a:pt x="412" y="1530"/>
                    <a:pt x="460" y="1494"/>
                  </a:cubicBezTo>
                  <a:cubicBezTo>
                    <a:pt x="624" y="1398"/>
                    <a:pt x="780" y="1295"/>
                    <a:pt x="928" y="1182"/>
                  </a:cubicBezTo>
                  <a:cubicBezTo>
                    <a:pt x="1049" y="1104"/>
                    <a:pt x="1118" y="974"/>
                    <a:pt x="1118" y="835"/>
                  </a:cubicBezTo>
                  <a:cubicBezTo>
                    <a:pt x="1118" y="801"/>
                    <a:pt x="1110" y="766"/>
                    <a:pt x="1101" y="740"/>
                  </a:cubicBezTo>
                  <a:cubicBezTo>
                    <a:pt x="1084" y="705"/>
                    <a:pt x="1032" y="653"/>
                    <a:pt x="1040" y="619"/>
                  </a:cubicBezTo>
                  <a:cubicBezTo>
                    <a:pt x="1049" y="558"/>
                    <a:pt x="1118" y="523"/>
                    <a:pt x="1127" y="454"/>
                  </a:cubicBezTo>
                  <a:cubicBezTo>
                    <a:pt x="1136" y="394"/>
                    <a:pt x="1101" y="359"/>
                    <a:pt x="1066" y="316"/>
                  </a:cubicBezTo>
                  <a:cubicBezTo>
                    <a:pt x="1023" y="264"/>
                    <a:pt x="1049" y="177"/>
                    <a:pt x="1014" y="108"/>
                  </a:cubicBezTo>
                  <a:cubicBezTo>
                    <a:pt x="976" y="37"/>
                    <a:pt x="907" y="0"/>
                    <a:pt x="837" y="0"/>
                  </a:cubicBezTo>
                  <a:close/>
                </a:path>
              </a:pathLst>
            </a:custGeom>
            <a:solidFill>
              <a:srgbClr val="FFFFFF">
                <a:alpha val="28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8"/>
            <p:cNvSpPr/>
            <p:nvPr/>
          </p:nvSpPr>
          <p:spPr>
            <a:xfrm>
              <a:off x="-5009691" y="1281786"/>
              <a:ext cx="1409202" cy="1220196"/>
            </a:xfrm>
            <a:custGeom>
              <a:avLst/>
              <a:gdLst/>
              <a:ahLst/>
              <a:cxnLst/>
              <a:rect l="l" t="t" r="r" b="b"/>
              <a:pathLst>
                <a:path w="25514" h="22095" extrusionOk="0">
                  <a:moveTo>
                    <a:pt x="23227" y="12762"/>
                  </a:moveTo>
                  <a:cubicBezTo>
                    <a:pt x="23218" y="12770"/>
                    <a:pt x="23209" y="12770"/>
                    <a:pt x="23201" y="12770"/>
                  </a:cubicBezTo>
                  <a:lnTo>
                    <a:pt x="23201" y="12762"/>
                  </a:lnTo>
                  <a:close/>
                  <a:moveTo>
                    <a:pt x="16616" y="1"/>
                  </a:moveTo>
                  <a:cubicBezTo>
                    <a:pt x="16602" y="1"/>
                    <a:pt x="16587" y="4"/>
                    <a:pt x="16573" y="9"/>
                  </a:cubicBezTo>
                  <a:cubicBezTo>
                    <a:pt x="16235" y="191"/>
                    <a:pt x="16192" y="633"/>
                    <a:pt x="16183" y="988"/>
                  </a:cubicBezTo>
                  <a:cubicBezTo>
                    <a:pt x="16183" y="1187"/>
                    <a:pt x="16201" y="1395"/>
                    <a:pt x="16348" y="1543"/>
                  </a:cubicBezTo>
                  <a:cubicBezTo>
                    <a:pt x="16461" y="1655"/>
                    <a:pt x="16608" y="1724"/>
                    <a:pt x="16773" y="1742"/>
                  </a:cubicBezTo>
                  <a:cubicBezTo>
                    <a:pt x="16712" y="1898"/>
                    <a:pt x="16816" y="2097"/>
                    <a:pt x="16755" y="2262"/>
                  </a:cubicBezTo>
                  <a:cubicBezTo>
                    <a:pt x="16721" y="2322"/>
                    <a:pt x="16677" y="2383"/>
                    <a:pt x="16625" y="2426"/>
                  </a:cubicBezTo>
                  <a:cubicBezTo>
                    <a:pt x="16582" y="2478"/>
                    <a:pt x="16547" y="2539"/>
                    <a:pt x="16539" y="2608"/>
                  </a:cubicBezTo>
                  <a:cubicBezTo>
                    <a:pt x="16539" y="2686"/>
                    <a:pt x="16547" y="2764"/>
                    <a:pt x="16565" y="2842"/>
                  </a:cubicBezTo>
                  <a:cubicBezTo>
                    <a:pt x="16573" y="2885"/>
                    <a:pt x="16565" y="2929"/>
                    <a:pt x="16539" y="2963"/>
                  </a:cubicBezTo>
                  <a:cubicBezTo>
                    <a:pt x="16530" y="2972"/>
                    <a:pt x="16521" y="2981"/>
                    <a:pt x="16521" y="2981"/>
                  </a:cubicBezTo>
                  <a:cubicBezTo>
                    <a:pt x="16569" y="2652"/>
                    <a:pt x="16313" y="2360"/>
                    <a:pt x="15993" y="2360"/>
                  </a:cubicBezTo>
                  <a:cubicBezTo>
                    <a:pt x="15967" y="2360"/>
                    <a:pt x="15941" y="2362"/>
                    <a:pt x="15915" y="2366"/>
                  </a:cubicBezTo>
                  <a:cubicBezTo>
                    <a:pt x="15847" y="2374"/>
                    <a:pt x="15837" y="2481"/>
                    <a:pt x="15893" y="2511"/>
                  </a:cubicBezTo>
                  <a:lnTo>
                    <a:pt x="15893" y="2511"/>
                  </a:lnTo>
                  <a:cubicBezTo>
                    <a:pt x="15886" y="2507"/>
                    <a:pt x="15881" y="2506"/>
                    <a:pt x="15877" y="2506"/>
                  </a:cubicBezTo>
                  <a:cubicBezTo>
                    <a:pt x="15864" y="2506"/>
                    <a:pt x="15862" y="2520"/>
                    <a:pt x="15837" y="2539"/>
                  </a:cubicBezTo>
                  <a:cubicBezTo>
                    <a:pt x="15811" y="2556"/>
                    <a:pt x="15785" y="2565"/>
                    <a:pt x="15759" y="2573"/>
                  </a:cubicBezTo>
                  <a:cubicBezTo>
                    <a:pt x="15690" y="2591"/>
                    <a:pt x="15629" y="2608"/>
                    <a:pt x="15568" y="2625"/>
                  </a:cubicBezTo>
                  <a:cubicBezTo>
                    <a:pt x="15430" y="2660"/>
                    <a:pt x="15300" y="2677"/>
                    <a:pt x="15161" y="2695"/>
                  </a:cubicBezTo>
                  <a:cubicBezTo>
                    <a:pt x="15140" y="2696"/>
                    <a:pt x="15118" y="2697"/>
                    <a:pt x="15096" y="2697"/>
                  </a:cubicBezTo>
                  <a:cubicBezTo>
                    <a:pt x="14988" y="2697"/>
                    <a:pt x="14880" y="2679"/>
                    <a:pt x="14771" y="2643"/>
                  </a:cubicBezTo>
                  <a:cubicBezTo>
                    <a:pt x="14641" y="2599"/>
                    <a:pt x="14537" y="2513"/>
                    <a:pt x="14416" y="2461"/>
                  </a:cubicBezTo>
                  <a:cubicBezTo>
                    <a:pt x="14344" y="2434"/>
                    <a:pt x="14271" y="2421"/>
                    <a:pt x="14198" y="2421"/>
                  </a:cubicBezTo>
                  <a:cubicBezTo>
                    <a:pt x="13945" y="2421"/>
                    <a:pt x="13707" y="2576"/>
                    <a:pt x="13619" y="2825"/>
                  </a:cubicBezTo>
                  <a:cubicBezTo>
                    <a:pt x="13503" y="2750"/>
                    <a:pt x="13372" y="2712"/>
                    <a:pt x="13236" y="2712"/>
                  </a:cubicBezTo>
                  <a:cubicBezTo>
                    <a:pt x="13200" y="2712"/>
                    <a:pt x="13162" y="2715"/>
                    <a:pt x="13125" y="2721"/>
                  </a:cubicBezTo>
                  <a:cubicBezTo>
                    <a:pt x="12939" y="2739"/>
                    <a:pt x="12699" y="2840"/>
                    <a:pt x="12486" y="2840"/>
                  </a:cubicBezTo>
                  <a:cubicBezTo>
                    <a:pt x="12391" y="2840"/>
                    <a:pt x="12301" y="2820"/>
                    <a:pt x="12224" y="2764"/>
                  </a:cubicBezTo>
                  <a:cubicBezTo>
                    <a:pt x="12146" y="2703"/>
                    <a:pt x="12060" y="2582"/>
                    <a:pt x="12094" y="2478"/>
                  </a:cubicBezTo>
                  <a:cubicBezTo>
                    <a:pt x="12112" y="2418"/>
                    <a:pt x="12172" y="2383"/>
                    <a:pt x="12216" y="2331"/>
                  </a:cubicBezTo>
                  <a:cubicBezTo>
                    <a:pt x="12250" y="2288"/>
                    <a:pt x="12268" y="2236"/>
                    <a:pt x="12268" y="2184"/>
                  </a:cubicBezTo>
                  <a:cubicBezTo>
                    <a:pt x="12259" y="2071"/>
                    <a:pt x="12198" y="1976"/>
                    <a:pt x="12094" y="1924"/>
                  </a:cubicBezTo>
                  <a:cubicBezTo>
                    <a:pt x="12022" y="1893"/>
                    <a:pt x="11943" y="1877"/>
                    <a:pt x="11863" y="1877"/>
                  </a:cubicBezTo>
                  <a:cubicBezTo>
                    <a:pt x="11810" y="1877"/>
                    <a:pt x="11756" y="1884"/>
                    <a:pt x="11704" y="1898"/>
                  </a:cubicBezTo>
                  <a:cubicBezTo>
                    <a:pt x="11630" y="1911"/>
                    <a:pt x="11554" y="1918"/>
                    <a:pt x="11478" y="1918"/>
                  </a:cubicBezTo>
                  <a:cubicBezTo>
                    <a:pt x="11213" y="1918"/>
                    <a:pt x="10950" y="1836"/>
                    <a:pt x="10734" y="1681"/>
                  </a:cubicBezTo>
                  <a:cubicBezTo>
                    <a:pt x="10646" y="1517"/>
                    <a:pt x="10479" y="1424"/>
                    <a:pt x="10308" y="1424"/>
                  </a:cubicBezTo>
                  <a:cubicBezTo>
                    <a:pt x="10226" y="1424"/>
                    <a:pt x="10143" y="1446"/>
                    <a:pt x="10067" y="1491"/>
                  </a:cubicBezTo>
                  <a:cubicBezTo>
                    <a:pt x="10006" y="1525"/>
                    <a:pt x="9954" y="1568"/>
                    <a:pt x="9911" y="1620"/>
                  </a:cubicBezTo>
                  <a:cubicBezTo>
                    <a:pt x="9866" y="1665"/>
                    <a:pt x="9841" y="1724"/>
                    <a:pt x="9792" y="1724"/>
                  </a:cubicBezTo>
                  <a:cubicBezTo>
                    <a:pt x="9774" y="1724"/>
                    <a:pt x="9754" y="1717"/>
                    <a:pt x="9729" y="1698"/>
                  </a:cubicBezTo>
                  <a:cubicBezTo>
                    <a:pt x="9669" y="1638"/>
                    <a:pt x="9608" y="1568"/>
                    <a:pt x="9565" y="1499"/>
                  </a:cubicBezTo>
                  <a:cubicBezTo>
                    <a:pt x="9504" y="1421"/>
                    <a:pt x="9443" y="1343"/>
                    <a:pt x="9383" y="1257"/>
                  </a:cubicBezTo>
                  <a:cubicBezTo>
                    <a:pt x="9368" y="1230"/>
                    <a:pt x="9341" y="1217"/>
                    <a:pt x="9314" y="1217"/>
                  </a:cubicBezTo>
                  <a:cubicBezTo>
                    <a:pt x="9280" y="1217"/>
                    <a:pt x="9245" y="1239"/>
                    <a:pt x="9235" y="1283"/>
                  </a:cubicBezTo>
                  <a:cubicBezTo>
                    <a:pt x="9235" y="1284"/>
                    <a:pt x="9233" y="1285"/>
                    <a:pt x="9230" y="1285"/>
                  </a:cubicBezTo>
                  <a:cubicBezTo>
                    <a:pt x="9204" y="1285"/>
                    <a:pt x="9096" y="1213"/>
                    <a:pt x="9088" y="1205"/>
                  </a:cubicBezTo>
                  <a:cubicBezTo>
                    <a:pt x="9045" y="1179"/>
                    <a:pt x="8993" y="1161"/>
                    <a:pt x="8932" y="1161"/>
                  </a:cubicBezTo>
                  <a:cubicBezTo>
                    <a:pt x="8820" y="1161"/>
                    <a:pt x="8698" y="1187"/>
                    <a:pt x="8594" y="1257"/>
                  </a:cubicBezTo>
                  <a:cubicBezTo>
                    <a:pt x="8490" y="1317"/>
                    <a:pt x="8395" y="1404"/>
                    <a:pt x="8282" y="1456"/>
                  </a:cubicBezTo>
                  <a:cubicBezTo>
                    <a:pt x="8232" y="1485"/>
                    <a:pt x="8170" y="1501"/>
                    <a:pt x="8106" y="1501"/>
                  </a:cubicBezTo>
                  <a:cubicBezTo>
                    <a:pt x="8093" y="1501"/>
                    <a:pt x="8079" y="1501"/>
                    <a:pt x="8066" y="1499"/>
                  </a:cubicBezTo>
                  <a:cubicBezTo>
                    <a:pt x="8049" y="1493"/>
                    <a:pt x="8032" y="1490"/>
                    <a:pt x="8013" y="1490"/>
                  </a:cubicBezTo>
                  <a:cubicBezTo>
                    <a:pt x="7983" y="1490"/>
                    <a:pt x="7951" y="1497"/>
                    <a:pt x="7919" y="1508"/>
                  </a:cubicBezTo>
                  <a:cubicBezTo>
                    <a:pt x="7841" y="1543"/>
                    <a:pt x="7815" y="1629"/>
                    <a:pt x="7763" y="1690"/>
                  </a:cubicBezTo>
                  <a:cubicBezTo>
                    <a:pt x="7726" y="1730"/>
                    <a:pt x="7676" y="1739"/>
                    <a:pt x="7623" y="1739"/>
                  </a:cubicBezTo>
                  <a:cubicBezTo>
                    <a:pt x="7586" y="1739"/>
                    <a:pt x="7548" y="1735"/>
                    <a:pt x="7511" y="1735"/>
                  </a:cubicBezTo>
                  <a:cubicBezTo>
                    <a:pt x="7487" y="1735"/>
                    <a:pt x="7464" y="1736"/>
                    <a:pt x="7442" y="1742"/>
                  </a:cubicBezTo>
                  <a:cubicBezTo>
                    <a:pt x="7355" y="1750"/>
                    <a:pt x="7286" y="1820"/>
                    <a:pt x="7260" y="1898"/>
                  </a:cubicBezTo>
                  <a:cubicBezTo>
                    <a:pt x="7252" y="1950"/>
                    <a:pt x="7286" y="1993"/>
                    <a:pt x="7321" y="2028"/>
                  </a:cubicBezTo>
                  <a:lnTo>
                    <a:pt x="7373" y="2106"/>
                  </a:lnTo>
                  <a:cubicBezTo>
                    <a:pt x="7087" y="2080"/>
                    <a:pt x="6818" y="1967"/>
                    <a:pt x="6593" y="1794"/>
                  </a:cubicBezTo>
                  <a:cubicBezTo>
                    <a:pt x="6472" y="1690"/>
                    <a:pt x="6342" y="1620"/>
                    <a:pt x="6195" y="1568"/>
                  </a:cubicBezTo>
                  <a:cubicBezTo>
                    <a:pt x="6030" y="1517"/>
                    <a:pt x="5857" y="1543"/>
                    <a:pt x="5701" y="1456"/>
                  </a:cubicBezTo>
                  <a:cubicBezTo>
                    <a:pt x="5562" y="1387"/>
                    <a:pt x="5441" y="1274"/>
                    <a:pt x="5311" y="1205"/>
                  </a:cubicBezTo>
                  <a:cubicBezTo>
                    <a:pt x="5164" y="1118"/>
                    <a:pt x="5008" y="1066"/>
                    <a:pt x="4852" y="1031"/>
                  </a:cubicBezTo>
                  <a:cubicBezTo>
                    <a:pt x="4761" y="1017"/>
                    <a:pt x="4671" y="1011"/>
                    <a:pt x="4578" y="1011"/>
                  </a:cubicBezTo>
                  <a:cubicBezTo>
                    <a:pt x="4503" y="1011"/>
                    <a:pt x="4427" y="1015"/>
                    <a:pt x="4349" y="1023"/>
                  </a:cubicBezTo>
                  <a:cubicBezTo>
                    <a:pt x="4323" y="1024"/>
                    <a:pt x="4295" y="1025"/>
                    <a:pt x="4266" y="1025"/>
                  </a:cubicBezTo>
                  <a:cubicBezTo>
                    <a:pt x="4129" y="1025"/>
                    <a:pt x="3971" y="998"/>
                    <a:pt x="3942" y="841"/>
                  </a:cubicBezTo>
                  <a:cubicBezTo>
                    <a:pt x="3933" y="797"/>
                    <a:pt x="3899" y="771"/>
                    <a:pt x="3864" y="771"/>
                  </a:cubicBezTo>
                  <a:cubicBezTo>
                    <a:pt x="3535" y="771"/>
                    <a:pt x="3214" y="745"/>
                    <a:pt x="2894" y="702"/>
                  </a:cubicBezTo>
                  <a:cubicBezTo>
                    <a:pt x="2902" y="633"/>
                    <a:pt x="2885" y="555"/>
                    <a:pt x="2851" y="494"/>
                  </a:cubicBezTo>
                  <a:cubicBezTo>
                    <a:pt x="2807" y="440"/>
                    <a:pt x="2739" y="409"/>
                    <a:pt x="2671" y="409"/>
                  </a:cubicBezTo>
                  <a:cubicBezTo>
                    <a:pt x="2631" y="409"/>
                    <a:pt x="2591" y="420"/>
                    <a:pt x="2556" y="442"/>
                  </a:cubicBezTo>
                  <a:cubicBezTo>
                    <a:pt x="2426" y="538"/>
                    <a:pt x="2305" y="642"/>
                    <a:pt x="2192" y="754"/>
                  </a:cubicBezTo>
                  <a:cubicBezTo>
                    <a:pt x="2079" y="858"/>
                    <a:pt x="1950" y="1014"/>
                    <a:pt x="1794" y="1040"/>
                  </a:cubicBezTo>
                  <a:cubicBezTo>
                    <a:pt x="1516" y="1075"/>
                    <a:pt x="1360" y="1283"/>
                    <a:pt x="1265" y="1525"/>
                  </a:cubicBezTo>
                  <a:cubicBezTo>
                    <a:pt x="1213" y="1672"/>
                    <a:pt x="1152" y="1820"/>
                    <a:pt x="1066" y="1950"/>
                  </a:cubicBezTo>
                  <a:cubicBezTo>
                    <a:pt x="999" y="2030"/>
                    <a:pt x="896" y="2100"/>
                    <a:pt x="793" y="2100"/>
                  </a:cubicBezTo>
                  <a:cubicBezTo>
                    <a:pt x="762" y="2100"/>
                    <a:pt x="732" y="2094"/>
                    <a:pt x="702" y="2080"/>
                  </a:cubicBezTo>
                  <a:cubicBezTo>
                    <a:pt x="689" y="2075"/>
                    <a:pt x="676" y="2073"/>
                    <a:pt x="664" y="2073"/>
                  </a:cubicBezTo>
                  <a:cubicBezTo>
                    <a:pt x="652" y="2073"/>
                    <a:pt x="641" y="2075"/>
                    <a:pt x="633" y="2080"/>
                  </a:cubicBezTo>
                  <a:cubicBezTo>
                    <a:pt x="619" y="2073"/>
                    <a:pt x="605" y="2070"/>
                    <a:pt x="592" y="2070"/>
                  </a:cubicBezTo>
                  <a:cubicBezTo>
                    <a:pt x="539" y="2070"/>
                    <a:pt x="496" y="2119"/>
                    <a:pt x="503" y="2175"/>
                  </a:cubicBezTo>
                  <a:cubicBezTo>
                    <a:pt x="511" y="2236"/>
                    <a:pt x="477" y="2305"/>
                    <a:pt x="416" y="2331"/>
                  </a:cubicBezTo>
                  <a:cubicBezTo>
                    <a:pt x="364" y="2366"/>
                    <a:pt x="364" y="2443"/>
                    <a:pt x="416" y="2478"/>
                  </a:cubicBezTo>
                  <a:cubicBezTo>
                    <a:pt x="589" y="2599"/>
                    <a:pt x="728" y="2747"/>
                    <a:pt x="841" y="2920"/>
                  </a:cubicBezTo>
                  <a:cubicBezTo>
                    <a:pt x="927" y="3059"/>
                    <a:pt x="988" y="3267"/>
                    <a:pt x="1178" y="3293"/>
                  </a:cubicBezTo>
                  <a:cubicBezTo>
                    <a:pt x="1184" y="3293"/>
                    <a:pt x="1190" y="3293"/>
                    <a:pt x="1196" y="3293"/>
                  </a:cubicBezTo>
                  <a:cubicBezTo>
                    <a:pt x="1245" y="3293"/>
                    <a:pt x="1291" y="3276"/>
                    <a:pt x="1334" y="3276"/>
                  </a:cubicBezTo>
                  <a:cubicBezTo>
                    <a:pt x="1369" y="3276"/>
                    <a:pt x="1401" y="3287"/>
                    <a:pt x="1430" y="3327"/>
                  </a:cubicBezTo>
                  <a:cubicBezTo>
                    <a:pt x="1499" y="3405"/>
                    <a:pt x="1534" y="3500"/>
                    <a:pt x="1525" y="3604"/>
                  </a:cubicBezTo>
                  <a:cubicBezTo>
                    <a:pt x="1502" y="3678"/>
                    <a:pt x="1419" y="3712"/>
                    <a:pt x="1330" y="3712"/>
                  </a:cubicBezTo>
                  <a:cubicBezTo>
                    <a:pt x="1189" y="3712"/>
                    <a:pt x="1032" y="3627"/>
                    <a:pt x="1075" y="3483"/>
                  </a:cubicBezTo>
                  <a:cubicBezTo>
                    <a:pt x="1088" y="3428"/>
                    <a:pt x="1041" y="3378"/>
                    <a:pt x="991" y="3378"/>
                  </a:cubicBezTo>
                  <a:cubicBezTo>
                    <a:pt x="978" y="3378"/>
                    <a:pt x="965" y="3381"/>
                    <a:pt x="953" y="3388"/>
                  </a:cubicBezTo>
                  <a:lnTo>
                    <a:pt x="52" y="3951"/>
                  </a:lnTo>
                  <a:cubicBezTo>
                    <a:pt x="9" y="3977"/>
                    <a:pt x="0" y="4029"/>
                    <a:pt x="18" y="4064"/>
                  </a:cubicBezTo>
                  <a:cubicBezTo>
                    <a:pt x="44" y="4116"/>
                    <a:pt x="87" y="4150"/>
                    <a:pt x="139" y="4168"/>
                  </a:cubicBezTo>
                  <a:cubicBezTo>
                    <a:pt x="191" y="4176"/>
                    <a:pt x="251" y="4194"/>
                    <a:pt x="303" y="4211"/>
                  </a:cubicBezTo>
                  <a:cubicBezTo>
                    <a:pt x="364" y="4245"/>
                    <a:pt x="303" y="4349"/>
                    <a:pt x="312" y="4419"/>
                  </a:cubicBezTo>
                  <a:cubicBezTo>
                    <a:pt x="321" y="4471"/>
                    <a:pt x="347" y="4531"/>
                    <a:pt x="390" y="4566"/>
                  </a:cubicBezTo>
                  <a:cubicBezTo>
                    <a:pt x="477" y="4638"/>
                    <a:pt x="581" y="4674"/>
                    <a:pt x="689" y="4674"/>
                  </a:cubicBezTo>
                  <a:cubicBezTo>
                    <a:pt x="711" y="4674"/>
                    <a:pt x="732" y="4673"/>
                    <a:pt x="754" y="4670"/>
                  </a:cubicBezTo>
                  <a:cubicBezTo>
                    <a:pt x="805" y="4666"/>
                    <a:pt x="874" y="4653"/>
                    <a:pt x="940" y="4653"/>
                  </a:cubicBezTo>
                  <a:cubicBezTo>
                    <a:pt x="1020" y="4653"/>
                    <a:pt x="1097" y="4672"/>
                    <a:pt x="1135" y="4748"/>
                  </a:cubicBezTo>
                  <a:cubicBezTo>
                    <a:pt x="1148" y="4774"/>
                    <a:pt x="1176" y="4787"/>
                    <a:pt x="1204" y="4787"/>
                  </a:cubicBezTo>
                  <a:cubicBezTo>
                    <a:pt x="1233" y="4787"/>
                    <a:pt x="1261" y="4774"/>
                    <a:pt x="1274" y="4748"/>
                  </a:cubicBezTo>
                  <a:cubicBezTo>
                    <a:pt x="1334" y="4627"/>
                    <a:pt x="1456" y="4540"/>
                    <a:pt x="1586" y="4540"/>
                  </a:cubicBezTo>
                  <a:cubicBezTo>
                    <a:pt x="1577" y="4566"/>
                    <a:pt x="1560" y="4592"/>
                    <a:pt x="1542" y="4618"/>
                  </a:cubicBezTo>
                  <a:cubicBezTo>
                    <a:pt x="1516" y="4670"/>
                    <a:pt x="1534" y="4731"/>
                    <a:pt x="1594" y="4748"/>
                  </a:cubicBezTo>
                  <a:cubicBezTo>
                    <a:pt x="1681" y="4774"/>
                    <a:pt x="1681" y="4904"/>
                    <a:pt x="1638" y="4973"/>
                  </a:cubicBezTo>
                  <a:cubicBezTo>
                    <a:pt x="1568" y="5060"/>
                    <a:pt x="1464" y="5112"/>
                    <a:pt x="1352" y="5112"/>
                  </a:cubicBezTo>
                  <a:cubicBezTo>
                    <a:pt x="1239" y="5112"/>
                    <a:pt x="1135" y="5120"/>
                    <a:pt x="1023" y="5138"/>
                  </a:cubicBezTo>
                  <a:cubicBezTo>
                    <a:pt x="927" y="5198"/>
                    <a:pt x="849" y="5276"/>
                    <a:pt x="797" y="5380"/>
                  </a:cubicBezTo>
                  <a:lnTo>
                    <a:pt x="563" y="5736"/>
                  </a:lnTo>
                  <a:cubicBezTo>
                    <a:pt x="485" y="5822"/>
                    <a:pt x="442" y="5926"/>
                    <a:pt x="425" y="6047"/>
                  </a:cubicBezTo>
                  <a:cubicBezTo>
                    <a:pt x="433" y="6134"/>
                    <a:pt x="485" y="6212"/>
                    <a:pt x="563" y="6264"/>
                  </a:cubicBezTo>
                  <a:cubicBezTo>
                    <a:pt x="598" y="6281"/>
                    <a:pt x="641" y="6299"/>
                    <a:pt x="676" y="6325"/>
                  </a:cubicBezTo>
                  <a:cubicBezTo>
                    <a:pt x="693" y="6342"/>
                    <a:pt x="711" y="6359"/>
                    <a:pt x="719" y="6377"/>
                  </a:cubicBezTo>
                  <a:cubicBezTo>
                    <a:pt x="728" y="6394"/>
                    <a:pt x="711" y="6420"/>
                    <a:pt x="737" y="6420"/>
                  </a:cubicBezTo>
                  <a:cubicBezTo>
                    <a:pt x="667" y="6420"/>
                    <a:pt x="633" y="6489"/>
                    <a:pt x="659" y="6541"/>
                  </a:cubicBezTo>
                  <a:cubicBezTo>
                    <a:pt x="763" y="6715"/>
                    <a:pt x="901" y="6905"/>
                    <a:pt x="1101" y="6957"/>
                  </a:cubicBezTo>
                  <a:cubicBezTo>
                    <a:pt x="1126" y="6961"/>
                    <a:pt x="1150" y="6964"/>
                    <a:pt x="1173" y="6964"/>
                  </a:cubicBezTo>
                  <a:cubicBezTo>
                    <a:pt x="1196" y="6964"/>
                    <a:pt x="1217" y="6961"/>
                    <a:pt x="1239" y="6957"/>
                  </a:cubicBezTo>
                  <a:cubicBezTo>
                    <a:pt x="1270" y="6957"/>
                    <a:pt x="1306" y="6942"/>
                    <a:pt x="1336" y="6942"/>
                  </a:cubicBezTo>
                  <a:cubicBezTo>
                    <a:pt x="1358" y="6942"/>
                    <a:pt x="1376" y="6949"/>
                    <a:pt x="1386" y="6974"/>
                  </a:cubicBezTo>
                  <a:cubicBezTo>
                    <a:pt x="1395" y="7035"/>
                    <a:pt x="1404" y="7104"/>
                    <a:pt x="1395" y="7174"/>
                  </a:cubicBezTo>
                  <a:cubicBezTo>
                    <a:pt x="1395" y="7243"/>
                    <a:pt x="1386" y="7321"/>
                    <a:pt x="1378" y="7390"/>
                  </a:cubicBezTo>
                  <a:cubicBezTo>
                    <a:pt x="1369" y="7416"/>
                    <a:pt x="1386" y="7442"/>
                    <a:pt x="1412" y="7460"/>
                  </a:cubicBezTo>
                  <a:cubicBezTo>
                    <a:pt x="1466" y="7490"/>
                    <a:pt x="1524" y="7506"/>
                    <a:pt x="1580" y="7506"/>
                  </a:cubicBezTo>
                  <a:cubicBezTo>
                    <a:pt x="1650" y="7506"/>
                    <a:pt x="1718" y="7482"/>
                    <a:pt x="1776" y="7434"/>
                  </a:cubicBezTo>
                  <a:cubicBezTo>
                    <a:pt x="1811" y="7408"/>
                    <a:pt x="1872" y="7312"/>
                    <a:pt x="1915" y="7312"/>
                  </a:cubicBezTo>
                  <a:cubicBezTo>
                    <a:pt x="1917" y="7312"/>
                    <a:pt x="1920" y="7312"/>
                    <a:pt x="1922" y="7312"/>
                  </a:cubicBezTo>
                  <a:cubicBezTo>
                    <a:pt x="1986" y="7312"/>
                    <a:pt x="2011" y="7418"/>
                    <a:pt x="2027" y="7468"/>
                  </a:cubicBezTo>
                  <a:cubicBezTo>
                    <a:pt x="2034" y="7506"/>
                    <a:pt x="2068" y="7530"/>
                    <a:pt x="2106" y="7530"/>
                  </a:cubicBezTo>
                  <a:cubicBezTo>
                    <a:pt x="2120" y="7530"/>
                    <a:pt x="2135" y="7527"/>
                    <a:pt x="2149" y="7520"/>
                  </a:cubicBezTo>
                  <a:cubicBezTo>
                    <a:pt x="2279" y="7460"/>
                    <a:pt x="2409" y="7408"/>
                    <a:pt x="2539" y="7356"/>
                  </a:cubicBezTo>
                  <a:lnTo>
                    <a:pt x="2539" y="7356"/>
                  </a:lnTo>
                  <a:cubicBezTo>
                    <a:pt x="2478" y="7399"/>
                    <a:pt x="2426" y="7442"/>
                    <a:pt x="2383" y="7494"/>
                  </a:cubicBezTo>
                  <a:cubicBezTo>
                    <a:pt x="2305" y="7624"/>
                    <a:pt x="2400" y="7780"/>
                    <a:pt x="2296" y="7893"/>
                  </a:cubicBezTo>
                  <a:cubicBezTo>
                    <a:pt x="2192" y="8005"/>
                    <a:pt x="2053" y="8109"/>
                    <a:pt x="1941" y="8213"/>
                  </a:cubicBezTo>
                  <a:cubicBezTo>
                    <a:pt x="1820" y="8326"/>
                    <a:pt x="1672" y="8456"/>
                    <a:pt x="1534" y="8577"/>
                  </a:cubicBezTo>
                  <a:cubicBezTo>
                    <a:pt x="1478" y="8633"/>
                    <a:pt x="1525" y="8726"/>
                    <a:pt x="1601" y="8726"/>
                  </a:cubicBezTo>
                  <a:cubicBezTo>
                    <a:pt x="1607" y="8726"/>
                    <a:pt x="1614" y="8726"/>
                    <a:pt x="1620" y="8724"/>
                  </a:cubicBezTo>
                  <a:cubicBezTo>
                    <a:pt x="1976" y="8612"/>
                    <a:pt x="2313" y="8439"/>
                    <a:pt x="2608" y="8205"/>
                  </a:cubicBezTo>
                  <a:cubicBezTo>
                    <a:pt x="2669" y="8153"/>
                    <a:pt x="2721" y="8092"/>
                    <a:pt x="2764" y="8023"/>
                  </a:cubicBezTo>
                  <a:cubicBezTo>
                    <a:pt x="2799" y="7936"/>
                    <a:pt x="2851" y="7858"/>
                    <a:pt x="2911" y="7797"/>
                  </a:cubicBezTo>
                  <a:cubicBezTo>
                    <a:pt x="3032" y="7702"/>
                    <a:pt x="3197" y="7668"/>
                    <a:pt x="3301" y="7546"/>
                  </a:cubicBezTo>
                  <a:cubicBezTo>
                    <a:pt x="3396" y="7451"/>
                    <a:pt x="3422" y="7312"/>
                    <a:pt x="3379" y="7191"/>
                  </a:cubicBezTo>
                  <a:cubicBezTo>
                    <a:pt x="3370" y="7165"/>
                    <a:pt x="3327" y="7130"/>
                    <a:pt x="3327" y="7104"/>
                  </a:cubicBezTo>
                  <a:cubicBezTo>
                    <a:pt x="3318" y="7078"/>
                    <a:pt x="3370" y="6992"/>
                    <a:pt x="3388" y="6966"/>
                  </a:cubicBezTo>
                  <a:cubicBezTo>
                    <a:pt x="3440" y="6870"/>
                    <a:pt x="3500" y="6775"/>
                    <a:pt x="3552" y="6689"/>
                  </a:cubicBezTo>
                  <a:lnTo>
                    <a:pt x="3708" y="6403"/>
                  </a:lnTo>
                  <a:cubicBezTo>
                    <a:pt x="3760" y="6316"/>
                    <a:pt x="3795" y="6238"/>
                    <a:pt x="3907" y="6229"/>
                  </a:cubicBezTo>
                  <a:cubicBezTo>
                    <a:pt x="3985" y="6229"/>
                    <a:pt x="4055" y="6221"/>
                    <a:pt x="4133" y="6203"/>
                  </a:cubicBezTo>
                  <a:cubicBezTo>
                    <a:pt x="4133" y="6238"/>
                    <a:pt x="4141" y="6273"/>
                    <a:pt x="4150" y="6307"/>
                  </a:cubicBezTo>
                  <a:cubicBezTo>
                    <a:pt x="3925" y="6420"/>
                    <a:pt x="3760" y="6611"/>
                    <a:pt x="3674" y="6836"/>
                  </a:cubicBezTo>
                  <a:cubicBezTo>
                    <a:pt x="3656" y="6870"/>
                    <a:pt x="3674" y="6914"/>
                    <a:pt x="3708" y="6931"/>
                  </a:cubicBezTo>
                  <a:cubicBezTo>
                    <a:pt x="3769" y="6974"/>
                    <a:pt x="3777" y="7061"/>
                    <a:pt x="3726" y="7113"/>
                  </a:cubicBezTo>
                  <a:cubicBezTo>
                    <a:pt x="3665" y="7156"/>
                    <a:pt x="3674" y="7252"/>
                    <a:pt x="3743" y="7269"/>
                  </a:cubicBezTo>
                  <a:cubicBezTo>
                    <a:pt x="3773" y="7277"/>
                    <a:pt x="3802" y="7281"/>
                    <a:pt x="3830" y="7281"/>
                  </a:cubicBezTo>
                  <a:cubicBezTo>
                    <a:pt x="4008" y="7281"/>
                    <a:pt x="4133" y="7127"/>
                    <a:pt x="4245" y="6992"/>
                  </a:cubicBezTo>
                  <a:cubicBezTo>
                    <a:pt x="4271" y="6948"/>
                    <a:pt x="4315" y="6905"/>
                    <a:pt x="4358" y="6879"/>
                  </a:cubicBezTo>
                  <a:cubicBezTo>
                    <a:pt x="4401" y="6853"/>
                    <a:pt x="4453" y="6836"/>
                    <a:pt x="4514" y="6827"/>
                  </a:cubicBezTo>
                  <a:cubicBezTo>
                    <a:pt x="4601" y="6801"/>
                    <a:pt x="4661" y="6723"/>
                    <a:pt x="4661" y="6628"/>
                  </a:cubicBezTo>
                  <a:cubicBezTo>
                    <a:pt x="4661" y="6585"/>
                    <a:pt x="4652" y="6533"/>
                    <a:pt x="4635" y="6489"/>
                  </a:cubicBezTo>
                  <a:cubicBezTo>
                    <a:pt x="4635" y="6472"/>
                    <a:pt x="4626" y="6446"/>
                    <a:pt x="4626" y="6420"/>
                  </a:cubicBezTo>
                  <a:lnTo>
                    <a:pt x="4626" y="6394"/>
                  </a:lnTo>
                  <a:cubicBezTo>
                    <a:pt x="4631" y="6380"/>
                    <a:pt x="4636" y="6373"/>
                    <a:pt x="4638" y="6373"/>
                  </a:cubicBezTo>
                  <a:lnTo>
                    <a:pt x="4638" y="6373"/>
                  </a:lnTo>
                  <a:cubicBezTo>
                    <a:pt x="4639" y="6373"/>
                    <a:pt x="4639" y="6378"/>
                    <a:pt x="4635" y="6385"/>
                  </a:cubicBezTo>
                  <a:cubicBezTo>
                    <a:pt x="4652" y="6420"/>
                    <a:pt x="4678" y="6455"/>
                    <a:pt x="4704" y="6489"/>
                  </a:cubicBezTo>
                  <a:cubicBezTo>
                    <a:pt x="4730" y="6515"/>
                    <a:pt x="4774" y="6533"/>
                    <a:pt x="4808" y="6541"/>
                  </a:cubicBezTo>
                  <a:cubicBezTo>
                    <a:pt x="4830" y="6547"/>
                    <a:pt x="4851" y="6549"/>
                    <a:pt x="4872" y="6549"/>
                  </a:cubicBezTo>
                  <a:cubicBezTo>
                    <a:pt x="4937" y="6549"/>
                    <a:pt x="5000" y="6529"/>
                    <a:pt x="5066" y="6529"/>
                  </a:cubicBezTo>
                  <a:cubicBezTo>
                    <a:pt x="5081" y="6529"/>
                    <a:pt x="5096" y="6530"/>
                    <a:pt x="5112" y="6533"/>
                  </a:cubicBezTo>
                  <a:cubicBezTo>
                    <a:pt x="5216" y="6567"/>
                    <a:pt x="5302" y="6637"/>
                    <a:pt x="5363" y="6732"/>
                  </a:cubicBezTo>
                  <a:cubicBezTo>
                    <a:pt x="5363" y="6758"/>
                    <a:pt x="5380" y="6775"/>
                    <a:pt x="5406" y="6784"/>
                  </a:cubicBezTo>
                  <a:cubicBezTo>
                    <a:pt x="5796" y="6957"/>
                    <a:pt x="6273" y="6784"/>
                    <a:pt x="6619" y="7087"/>
                  </a:cubicBezTo>
                  <a:cubicBezTo>
                    <a:pt x="6966" y="7382"/>
                    <a:pt x="7243" y="7737"/>
                    <a:pt x="7442" y="8144"/>
                  </a:cubicBezTo>
                  <a:cubicBezTo>
                    <a:pt x="7511" y="8326"/>
                    <a:pt x="7624" y="8482"/>
                    <a:pt x="7771" y="8612"/>
                  </a:cubicBezTo>
                  <a:cubicBezTo>
                    <a:pt x="7841" y="8664"/>
                    <a:pt x="7927" y="8698"/>
                    <a:pt x="8014" y="8716"/>
                  </a:cubicBezTo>
                  <a:cubicBezTo>
                    <a:pt x="8021" y="8717"/>
                    <a:pt x="8030" y="8717"/>
                    <a:pt x="8039" y="8717"/>
                  </a:cubicBezTo>
                  <a:cubicBezTo>
                    <a:pt x="8081" y="8717"/>
                    <a:pt x="8135" y="8709"/>
                    <a:pt x="8184" y="8709"/>
                  </a:cubicBezTo>
                  <a:cubicBezTo>
                    <a:pt x="8229" y="8709"/>
                    <a:pt x="8269" y="8716"/>
                    <a:pt x="8291" y="8742"/>
                  </a:cubicBezTo>
                  <a:cubicBezTo>
                    <a:pt x="8352" y="8802"/>
                    <a:pt x="8334" y="8880"/>
                    <a:pt x="8412" y="8932"/>
                  </a:cubicBezTo>
                  <a:cubicBezTo>
                    <a:pt x="8482" y="8984"/>
                    <a:pt x="8620" y="8941"/>
                    <a:pt x="8672" y="9045"/>
                  </a:cubicBezTo>
                  <a:cubicBezTo>
                    <a:pt x="8698" y="9132"/>
                    <a:pt x="8707" y="9227"/>
                    <a:pt x="8690" y="9322"/>
                  </a:cubicBezTo>
                  <a:cubicBezTo>
                    <a:pt x="8672" y="9426"/>
                    <a:pt x="8698" y="9539"/>
                    <a:pt x="8750" y="9625"/>
                  </a:cubicBezTo>
                  <a:cubicBezTo>
                    <a:pt x="8854" y="9799"/>
                    <a:pt x="9019" y="9911"/>
                    <a:pt x="9123" y="10085"/>
                  </a:cubicBezTo>
                  <a:cubicBezTo>
                    <a:pt x="9166" y="10171"/>
                    <a:pt x="9201" y="10267"/>
                    <a:pt x="9227" y="10362"/>
                  </a:cubicBezTo>
                  <a:cubicBezTo>
                    <a:pt x="9235" y="10466"/>
                    <a:pt x="9261" y="10561"/>
                    <a:pt x="9313" y="10648"/>
                  </a:cubicBezTo>
                  <a:cubicBezTo>
                    <a:pt x="9426" y="10786"/>
                    <a:pt x="9660" y="10760"/>
                    <a:pt x="9807" y="10812"/>
                  </a:cubicBezTo>
                  <a:cubicBezTo>
                    <a:pt x="9946" y="10856"/>
                    <a:pt x="10154" y="11012"/>
                    <a:pt x="10041" y="11176"/>
                  </a:cubicBezTo>
                  <a:cubicBezTo>
                    <a:pt x="10015" y="11220"/>
                    <a:pt x="9980" y="11220"/>
                    <a:pt x="9954" y="11245"/>
                  </a:cubicBezTo>
                  <a:cubicBezTo>
                    <a:pt x="9928" y="11271"/>
                    <a:pt x="9920" y="11306"/>
                    <a:pt x="9920" y="11341"/>
                  </a:cubicBezTo>
                  <a:cubicBezTo>
                    <a:pt x="9911" y="11453"/>
                    <a:pt x="9920" y="11566"/>
                    <a:pt x="9946" y="11679"/>
                  </a:cubicBezTo>
                  <a:cubicBezTo>
                    <a:pt x="10006" y="11930"/>
                    <a:pt x="10032" y="12181"/>
                    <a:pt x="10024" y="12432"/>
                  </a:cubicBezTo>
                  <a:cubicBezTo>
                    <a:pt x="9998" y="12684"/>
                    <a:pt x="9954" y="12926"/>
                    <a:pt x="9920" y="13177"/>
                  </a:cubicBezTo>
                  <a:cubicBezTo>
                    <a:pt x="9902" y="13281"/>
                    <a:pt x="9894" y="13403"/>
                    <a:pt x="9877" y="13515"/>
                  </a:cubicBezTo>
                  <a:cubicBezTo>
                    <a:pt x="9851" y="13619"/>
                    <a:pt x="9833" y="13741"/>
                    <a:pt x="9842" y="13853"/>
                  </a:cubicBezTo>
                  <a:cubicBezTo>
                    <a:pt x="9877" y="14070"/>
                    <a:pt x="10110" y="14122"/>
                    <a:pt x="10180" y="14312"/>
                  </a:cubicBezTo>
                  <a:cubicBezTo>
                    <a:pt x="10214" y="14408"/>
                    <a:pt x="10214" y="14512"/>
                    <a:pt x="10258" y="14607"/>
                  </a:cubicBezTo>
                  <a:cubicBezTo>
                    <a:pt x="10301" y="14694"/>
                    <a:pt x="10370" y="14771"/>
                    <a:pt x="10457" y="14832"/>
                  </a:cubicBezTo>
                  <a:cubicBezTo>
                    <a:pt x="10613" y="14979"/>
                    <a:pt x="10570" y="15222"/>
                    <a:pt x="10691" y="15404"/>
                  </a:cubicBezTo>
                  <a:cubicBezTo>
                    <a:pt x="10734" y="15473"/>
                    <a:pt x="10803" y="15525"/>
                    <a:pt x="10881" y="15551"/>
                  </a:cubicBezTo>
                  <a:cubicBezTo>
                    <a:pt x="10908" y="15557"/>
                    <a:pt x="10934" y="15560"/>
                    <a:pt x="10960" y="15560"/>
                  </a:cubicBezTo>
                  <a:cubicBezTo>
                    <a:pt x="11033" y="15560"/>
                    <a:pt x="11105" y="15541"/>
                    <a:pt x="11179" y="15541"/>
                  </a:cubicBezTo>
                  <a:cubicBezTo>
                    <a:pt x="11190" y="15541"/>
                    <a:pt x="11200" y="15542"/>
                    <a:pt x="11211" y="15543"/>
                  </a:cubicBezTo>
                  <a:lnTo>
                    <a:pt x="11557" y="15958"/>
                  </a:lnTo>
                  <a:cubicBezTo>
                    <a:pt x="11652" y="16071"/>
                    <a:pt x="11826" y="16210"/>
                    <a:pt x="11834" y="16374"/>
                  </a:cubicBezTo>
                  <a:cubicBezTo>
                    <a:pt x="11834" y="16539"/>
                    <a:pt x="11826" y="16643"/>
                    <a:pt x="11912" y="16773"/>
                  </a:cubicBezTo>
                  <a:cubicBezTo>
                    <a:pt x="11973" y="16859"/>
                    <a:pt x="12146" y="17033"/>
                    <a:pt x="12042" y="17145"/>
                  </a:cubicBezTo>
                  <a:cubicBezTo>
                    <a:pt x="11999" y="17189"/>
                    <a:pt x="12016" y="17267"/>
                    <a:pt x="12077" y="17284"/>
                  </a:cubicBezTo>
                  <a:cubicBezTo>
                    <a:pt x="12363" y="17371"/>
                    <a:pt x="12597" y="17596"/>
                    <a:pt x="12709" y="17873"/>
                  </a:cubicBezTo>
                  <a:cubicBezTo>
                    <a:pt x="12744" y="18020"/>
                    <a:pt x="12805" y="18159"/>
                    <a:pt x="12891" y="18280"/>
                  </a:cubicBezTo>
                  <a:cubicBezTo>
                    <a:pt x="12962" y="18364"/>
                    <a:pt x="13066" y="18409"/>
                    <a:pt x="13172" y="18409"/>
                  </a:cubicBezTo>
                  <a:cubicBezTo>
                    <a:pt x="13197" y="18409"/>
                    <a:pt x="13222" y="18406"/>
                    <a:pt x="13247" y="18401"/>
                  </a:cubicBezTo>
                  <a:cubicBezTo>
                    <a:pt x="13299" y="18384"/>
                    <a:pt x="13325" y="18323"/>
                    <a:pt x="13290" y="18280"/>
                  </a:cubicBezTo>
                  <a:lnTo>
                    <a:pt x="12484" y="17180"/>
                  </a:lnTo>
                  <a:cubicBezTo>
                    <a:pt x="12354" y="17024"/>
                    <a:pt x="12242" y="16851"/>
                    <a:pt x="12138" y="16677"/>
                  </a:cubicBezTo>
                  <a:cubicBezTo>
                    <a:pt x="12060" y="16547"/>
                    <a:pt x="12016" y="16314"/>
                    <a:pt x="12172" y="16218"/>
                  </a:cubicBezTo>
                  <a:cubicBezTo>
                    <a:pt x="12441" y="16426"/>
                    <a:pt x="12571" y="16764"/>
                    <a:pt x="12727" y="17050"/>
                  </a:cubicBezTo>
                  <a:cubicBezTo>
                    <a:pt x="12917" y="17379"/>
                    <a:pt x="13160" y="17674"/>
                    <a:pt x="13437" y="17934"/>
                  </a:cubicBezTo>
                  <a:cubicBezTo>
                    <a:pt x="13584" y="18072"/>
                    <a:pt x="13714" y="18220"/>
                    <a:pt x="13827" y="18384"/>
                  </a:cubicBezTo>
                  <a:cubicBezTo>
                    <a:pt x="13888" y="18497"/>
                    <a:pt x="13862" y="18583"/>
                    <a:pt x="13853" y="18696"/>
                  </a:cubicBezTo>
                  <a:cubicBezTo>
                    <a:pt x="13853" y="18783"/>
                    <a:pt x="13862" y="18861"/>
                    <a:pt x="13888" y="18939"/>
                  </a:cubicBezTo>
                  <a:cubicBezTo>
                    <a:pt x="14018" y="19268"/>
                    <a:pt x="14364" y="19467"/>
                    <a:pt x="14641" y="19640"/>
                  </a:cubicBezTo>
                  <a:cubicBezTo>
                    <a:pt x="14971" y="19874"/>
                    <a:pt x="15334" y="20047"/>
                    <a:pt x="15724" y="20143"/>
                  </a:cubicBezTo>
                  <a:cubicBezTo>
                    <a:pt x="15843" y="20170"/>
                    <a:pt x="15963" y="20183"/>
                    <a:pt x="16082" y="20183"/>
                  </a:cubicBezTo>
                  <a:cubicBezTo>
                    <a:pt x="16153" y="20183"/>
                    <a:pt x="16225" y="20179"/>
                    <a:pt x="16296" y="20169"/>
                  </a:cubicBezTo>
                  <a:cubicBezTo>
                    <a:pt x="16405" y="20155"/>
                    <a:pt x="16514" y="20133"/>
                    <a:pt x="16620" y="20133"/>
                  </a:cubicBezTo>
                  <a:cubicBezTo>
                    <a:pt x="16708" y="20133"/>
                    <a:pt x="16794" y="20148"/>
                    <a:pt x="16877" y="20195"/>
                  </a:cubicBezTo>
                  <a:cubicBezTo>
                    <a:pt x="17128" y="20333"/>
                    <a:pt x="17292" y="20602"/>
                    <a:pt x="17570" y="20697"/>
                  </a:cubicBezTo>
                  <a:cubicBezTo>
                    <a:pt x="17630" y="20715"/>
                    <a:pt x="17691" y="20723"/>
                    <a:pt x="17760" y="20723"/>
                  </a:cubicBezTo>
                  <a:cubicBezTo>
                    <a:pt x="17786" y="20719"/>
                    <a:pt x="17810" y="20717"/>
                    <a:pt x="17834" y="20717"/>
                  </a:cubicBezTo>
                  <a:cubicBezTo>
                    <a:pt x="17858" y="20717"/>
                    <a:pt x="17881" y="20719"/>
                    <a:pt x="17907" y="20723"/>
                  </a:cubicBezTo>
                  <a:cubicBezTo>
                    <a:pt x="17968" y="20741"/>
                    <a:pt x="18011" y="20775"/>
                    <a:pt x="18055" y="20827"/>
                  </a:cubicBezTo>
                  <a:lnTo>
                    <a:pt x="18566" y="21295"/>
                  </a:lnTo>
                  <a:cubicBezTo>
                    <a:pt x="18730" y="21468"/>
                    <a:pt x="18904" y="21616"/>
                    <a:pt x="19086" y="21754"/>
                  </a:cubicBezTo>
                  <a:cubicBezTo>
                    <a:pt x="19164" y="21806"/>
                    <a:pt x="19259" y="21832"/>
                    <a:pt x="19354" y="21841"/>
                  </a:cubicBezTo>
                  <a:cubicBezTo>
                    <a:pt x="19406" y="21841"/>
                    <a:pt x="19450" y="21849"/>
                    <a:pt x="19502" y="21875"/>
                  </a:cubicBezTo>
                  <a:cubicBezTo>
                    <a:pt x="19536" y="21901"/>
                    <a:pt x="19562" y="21945"/>
                    <a:pt x="19588" y="21988"/>
                  </a:cubicBezTo>
                  <a:cubicBezTo>
                    <a:pt x="19635" y="22056"/>
                    <a:pt x="19708" y="22094"/>
                    <a:pt x="19775" y="22094"/>
                  </a:cubicBezTo>
                  <a:cubicBezTo>
                    <a:pt x="19847" y="22094"/>
                    <a:pt x="19912" y="22051"/>
                    <a:pt x="19935" y="21953"/>
                  </a:cubicBezTo>
                  <a:cubicBezTo>
                    <a:pt x="19961" y="21858"/>
                    <a:pt x="20004" y="21772"/>
                    <a:pt x="20108" y="21754"/>
                  </a:cubicBezTo>
                  <a:cubicBezTo>
                    <a:pt x="20124" y="21750"/>
                    <a:pt x="20140" y="21749"/>
                    <a:pt x="20156" y="21749"/>
                  </a:cubicBezTo>
                  <a:cubicBezTo>
                    <a:pt x="20251" y="21749"/>
                    <a:pt x="20337" y="21812"/>
                    <a:pt x="20359" y="21901"/>
                  </a:cubicBezTo>
                  <a:cubicBezTo>
                    <a:pt x="20371" y="21945"/>
                    <a:pt x="20406" y="21965"/>
                    <a:pt x="20441" y="21965"/>
                  </a:cubicBezTo>
                  <a:cubicBezTo>
                    <a:pt x="20483" y="21965"/>
                    <a:pt x="20524" y="21936"/>
                    <a:pt x="20524" y="21884"/>
                  </a:cubicBezTo>
                  <a:cubicBezTo>
                    <a:pt x="20517" y="21639"/>
                    <a:pt x="20298" y="21561"/>
                    <a:pt x="20091" y="21561"/>
                  </a:cubicBezTo>
                  <a:cubicBezTo>
                    <a:pt x="20027" y="21561"/>
                    <a:pt x="19964" y="21569"/>
                    <a:pt x="19909" y="21581"/>
                  </a:cubicBezTo>
                  <a:cubicBezTo>
                    <a:pt x="19839" y="21604"/>
                    <a:pt x="19766" y="21616"/>
                    <a:pt x="19692" y="21616"/>
                  </a:cubicBezTo>
                  <a:cubicBezTo>
                    <a:pt x="19655" y="21616"/>
                    <a:pt x="19617" y="21613"/>
                    <a:pt x="19579" y="21607"/>
                  </a:cubicBezTo>
                  <a:cubicBezTo>
                    <a:pt x="19502" y="21581"/>
                    <a:pt x="19424" y="21520"/>
                    <a:pt x="19380" y="21442"/>
                  </a:cubicBezTo>
                  <a:cubicBezTo>
                    <a:pt x="19294" y="21295"/>
                    <a:pt x="19224" y="21130"/>
                    <a:pt x="19181" y="20957"/>
                  </a:cubicBezTo>
                  <a:cubicBezTo>
                    <a:pt x="19155" y="20853"/>
                    <a:pt x="19155" y="20741"/>
                    <a:pt x="19190" y="20645"/>
                  </a:cubicBezTo>
                  <a:cubicBezTo>
                    <a:pt x="19224" y="20567"/>
                    <a:pt x="19242" y="20489"/>
                    <a:pt x="19250" y="20403"/>
                  </a:cubicBezTo>
                  <a:cubicBezTo>
                    <a:pt x="19233" y="20247"/>
                    <a:pt x="19094" y="20143"/>
                    <a:pt x="18956" y="20091"/>
                  </a:cubicBezTo>
                  <a:cubicBezTo>
                    <a:pt x="18836" y="20044"/>
                    <a:pt x="18712" y="20027"/>
                    <a:pt x="18587" y="20027"/>
                  </a:cubicBezTo>
                  <a:cubicBezTo>
                    <a:pt x="18386" y="20027"/>
                    <a:pt x="18183" y="20071"/>
                    <a:pt x="17985" y="20108"/>
                  </a:cubicBezTo>
                  <a:cubicBezTo>
                    <a:pt x="18046" y="19961"/>
                    <a:pt x="18098" y="19805"/>
                    <a:pt x="18159" y="19658"/>
                  </a:cubicBezTo>
                  <a:cubicBezTo>
                    <a:pt x="18228" y="19458"/>
                    <a:pt x="18315" y="19259"/>
                    <a:pt x="18375" y="19060"/>
                  </a:cubicBezTo>
                  <a:cubicBezTo>
                    <a:pt x="18436" y="18895"/>
                    <a:pt x="18375" y="18765"/>
                    <a:pt x="18202" y="18722"/>
                  </a:cubicBezTo>
                  <a:cubicBezTo>
                    <a:pt x="18119" y="18697"/>
                    <a:pt x="18031" y="18684"/>
                    <a:pt x="17944" y="18684"/>
                  </a:cubicBezTo>
                  <a:cubicBezTo>
                    <a:pt x="17849" y="18684"/>
                    <a:pt x="17755" y="18699"/>
                    <a:pt x="17665" y="18731"/>
                  </a:cubicBezTo>
                  <a:cubicBezTo>
                    <a:pt x="17518" y="18791"/>
                    <a:pt x="17422" y="18930"/>
                    <a:pt x="17414" y="19077"/>
                  </a:cubicBezTo>
                  <a:cubicBezTo>
                    <a:pt x="17414" y="19164"/>
                    <a:pt x="17448" y="19276"/>
                    <a:pt x="17353" y="19320"/>
                  </a:cubicBezTo>
                  <a:cubicBezTo>
                    <a:pt x="17266" y="19346"/>
                    <a:pt x="17171" y="19372"/>
                    <a:pt x="17076" y="19380"/>
                  </a:cubicBezTo>
                  <a:cubicBezTo>
                    <a:pt x="17016" y="19393"/>
                    <a:pt x="16955" y="19400"/>
                    <a:pt x="16895" y="19400"/>
                  </a:cubicBezTo>
                  <a:cubicBezTo>
                    <a:pt x="16754" y="19400"/>
                    <a:pt x="16616" y="19364"/>
                    <a:pt x="16495" y="19285"/>
                  </a:cubicBezTo>
                  <a:cubicBezTo>
                    <a:pt x="16374" y="19181"/>
                    <a:pt x="16279" y="19034"/>
                    <a:pt x="16227" y="18878"/>
                  </a:cubicBezTo>
                  <a:cubicBezTo>
                    <a:pt x="16166" y="18713"/>
                    <a:pt x="16114" y="18540"/>
                    <a:pt x="16079" y="18358"/>
                  </a:cubicBezTo>
                  <a:cubicBezTo>
                    <a:pt x="16053" y="18176"/>
                    <a:pt x="16053" y="17968"/>
                    <a:pt x="16201" y="17830"/>
                  </a:cubicBezTo>
                  <a:cubicBezTo>
                    <a:pt x="16244" y="17786"/>
                    <a:pt x="16218" y="17708"/>
                    <a:pt x="16157" y="17691"/>
                  </a:cubicBezTo>
                  <a:cubicBezTo>
                    <a:pt x="16071" y="17630"/>
                    <a:pt x="16036" y="17518"/>
                    <a:pt x="16079" y="17431"/>
                  </a:cubicBezTo>
                  <a:cubicBezTo>
                    <a:pt x="16131" y="17319"/>
                    <a:pt x="16218" y="17215"/>
                    <a:pt x="16313" y="17145"/>
                  </a:cubicBezTo>
                  <a:cubicBezTo>
                    <a:pt x="16417" y="17067"/>
                    <a:pt x="16513" y="16981"/>
                    <a:pt x="16617" y="16903"/>
                  </a:cubicBezTo>
                  <a:cubicBezTo>
                    <a:pt x="16669" y="16851"/>
                    <a:pt x="16729" y="16807"/>
                    <a:pt x="16790" y="16781"/>
                  </a:cubicBezTo>
                  <a:cubicBezTo>
                    <a:pt x="16822" y="16772"/>
                    <a:pt x="16855" y="16767"/>
                    <a:pt x="16887" y="16767"/>
                  </a:cubicBezTo>
                  <a:cubicBezTo>
                    <a:pt x="16940" y="16767"/>
                    <a:pt x="16992" y="16780"/>
                    <a:pt x="17041" y="16807"/>
                  </a:cubicBezTo>
                  <a:cubicBezTo>
                    <a:pt x="17203" y="16861"/>
                    <a:pt x="17373" y="16907"/>
                    <a:pt x="17543" y="16907"/>
                  </a:cubicBezTo>
                  <a:cubicBezTo>
                    <a:pt x="17619" y="16907"/>
                    <a:pt x="17694" y="16898"/>
                    <a:pt x="17769" y="16877"/>
                  </a:cubicBezTo>
                  <a:cubicBezTo>
                    <a:pt x="17935" y="16833"/>
                    <a:pt x="18094" y="16652"/>
                    <a:pt x="18268" y="16652"/>
                  </a:cubicBezTo>
                  <a:cubicBezTo>
                    <a:pt x="18303" y="16652"/>
                    <a:pt x="18339" y="16660"/>
                    <a:pt x="18375" y="16677"/>
                  </a:cubicBezTo>
                  <a:cubicBezTo>
                    <a:pt x="18519" y="16753"/>
                    <a:pt x="18637" y="16903"/>
                    <a:pt x="18811" y="16903"/>
                  </a:cubicBezTo>
                  <a:cubicBezTo>
                    <a:pt x="18816" y="16903"/>
                    <a:pt x="18821" y="16903"/>
                    <a:pt x="18826" y="16903"/>
                  </a:cubicBezTo>
                  <a:cubicBezTo>
                    <a:pt x="18869" y="16903"/>
                    <a:pt x="18912" y="16894"/>
                    <a:pt x="18947" y="16877"/>
                  </a:cubicBezTo>
                  <a:cubicBezTo>
                    <a:pt x="18973" y="16859"/>
                    <a:pt x="18999" y="16842"/>
                    <a:pt x="19025" y="16833"/>
                  </a:cubicBezTo>
                  <a:cubicBezTo>
                    <a:pt x="19041" y="16827"/>
                    <a:pt x="19055" y="16825"/>
                    <a:pt x="19066" y="16825"/>
                  </a:cubicBezTo>
                  <a:cubicBezTo>
                    <a:pt x="19103" y="16825"/>
                    <a:pt x="19120" y="16854"/>
                    <a:pt x="19146" y="16894"/>
                  </a:cubicBezTo>
                  <a:cubicBezTo>
                    <a:pt x="19207" y="16998"/>
                    <a:pt x="19250" y="17111"/>
                    <a:pt x="19276" y="17232"/>
                  </a:cubicBezTo>
                  <a:cubicBezTo>
                    <a:pt x="19337" y="17422"/>
                    <a:pt x="19380" y="17674"/>
                    <a:pt x="19545" y="17812"/>
                  </a:cubicBezTo>
                  <a:cubicBezTo>
                    <a:pt x="19600" y="17852"/>
                    <a:pt x="19668" y="17874"/>
                    <a:pt x="19731" y="17874"/>
                  </a:cubicBezTo>
                  <a:cubicBezTo>
                    <a:pt x="19835" y="17874"/>
                    <a:pt x="19926" y="17814"/>
                    <a:pt x="19926" y="17674"/>
                  </a:cubicBezTo>
                  <a:cubicBezTo>
                    <a:pt x="19909" y="17552"/>
                    <a:pt x="19865" y="17440"/>
                    <a:pt x="19805" y="17327"/>
                  </a:cubicBezTo>
                  <a:cubicBezTo>
                    <a:pt x="19761" y="17206"/>
                    <a:pt x="19727" y="17076"/>
                    <a:pt x="19701" y="16946"/>
                  </a:cubicBezTo>
                  <a:cubicBezTo>
                    <a:pt x="19631" y="16677"/>
                    <a:pt x="19683" y="16400"/>
                    <a:pt x="19831" y="16166"/>
                  </a:cubicBezTo>
                  <a:cubicBezTo>
                    <a:pt x="19848" y="16158"/>
                    <a:pt x="19848" y="16132"/>
                    <a:pt x="19848" y="16114"/>
                  </a:cubicBezTo>
                  <a:cubicBezTo>
                    <a:pt x="19900" y="16062"/>
                    <a:pt x="19969" y="16019"/>
                    <a:pt x="20039" y="15993"/>
                  </a:cubicBezTo>
                  <a:cubicBezTo>
                    <a:pt x="20108" y="15958"/>
                    <a:pt x="20169" y="15906"/>
                    <a:pt x="20212" y="15846"/>
                  </a:cubicBezTo>
                  <a:cubicBezTo>
                    <a:pt x="20264" y="15776"/>
                    <a:pt x="20290" y="15707"/>
                    <a:pt x="20299" y="15621"/>
                  </a:cubicBezTo>
                  <a:cubicBezTo>
                    <a:pt x="20307" y="15573"/>
                    <a:pt x="20331" y="15560"/>
                    <a:pt x="20363" y="15560"/>
                  </a:cubicBezTo>
                  <a:cubicBezTo>
                    <a:pt x="20400" y="15560"/>
                    <a:pt x="20447" y="15577"/>
                    <a:pt x="20489" y="15577"/>
                  </a:cubicBezTo>
                  <a:cubicBezTo>
                    <a:pt x="20499" y="15578"/>
                    <a:pt x="20509" y="15579"/>
                    <a:pt x="20518" y="15579"/>
                  </a:cubicBezTo>
                  <a:cubicBezTo>
                    <a:pt x="20662" y="15579"/>
                    <a:pt x="20731" y="15460"/>
                    <a:pt x="20844" y="15395"/>
                  </a:cubicBezTo>
                  <a:cubicBezTo>
                    <a:pt x="20914" y="15352"/>
                    <a:pt x="21009" y="15361"/>
                    <a:pt x="21070" y="15300"/>
                  </a:cubicBezTo>
                  <a:cubicBezTo>
                    <a:pt x="21096" y="15274"/>
                    <a:pt x="21113" y="15248"/>
                    <a:pt x="21122" y="15213"/>
                  </a:cubicBezTo>
                  <a:cubicBezTo>
                    <a:pt x="21165" y="15196"/>
                    <a:pt x="21182" y="15144"/>
                    <a:pt x="21156" y="15101"/>
                  </a:cubicBezTo>
                  <a:cubicBezTo>
                    <a:pt x="21087" y="14953"/>
                    <a:pt x="21018" y="14797"/>
                    <a:pt x="20957" y="14642"/>
                  </a:cubicBezTo>
                  <a:cubicBezTo>
                    <a:pt x="20922" y="14572"/>
                    <a:pt x="20896" y="14494"/>
                    <a:pt x="20862" y="14425"/>
                  </a:cubicBezTo>
                  <a:cubicBezTo>
                    <a:pt x="20836" y="14347"/>
                    <a:pt x="20775" y="14252"/>
                    <a:pt x="20853" y="14217"/>
                  </a:cubicBezTo>
                  <a:cubicBezTo>
                    <a:pt x="20931" y="14174"/>
                    <a:pt x="21026" y="14191"/>
                    <a:pt x="21113" y="14156"/>
                  </a:cubicBezTo>
                  <a:cubicBezTo>
                    <a:pt x="21208" y="14130"/>
                    <a:pt x="21269" y="14044"/>
                    <a:pt x="21278" y="13940"/>
                  </a:cubicBezTo>
                  <a:cubicBezTo>
                    <a:pt x="21278" y="13871"/>
                    <a:pt x="21260" y="13810"/>
                    <a:pt x="21329" y="13758"/>
                  </a:cubicBezTo>
                  <a:cubicBezTo>
                    <a:pt x="21390" y="13715"/>
                    <a:pt x="21451" y="13697"/>
                    <a:pt x="21520" y="13680"/>
                  </a:cubicBezTo>
                  <a:cubicBezTo>
                    <a:pt x="21693" y="13628"/>
                    <a:pt x="21867" y="13585"/>
                    <a:pt x="22031" y="13524"/>
                  </a:cubicBezTo>
                  <a:cubicBezTo>
                    <a:pt x="22135" y="13498"/>
                    <a:pt x="22196" y="13403"/>
                    <a:pt x="22187" y="13299"/>
                  </a:cubicBezTo>
                  <a:cubicBezTo>
                    <a:pt x="22187" y="13160"/>
                    <a:pt x="22222" y="13021"/>
                    <a:pt x="22308" y="12909"/>
                  </a:cubicBezTo>
                  <a:cubicBezTo>
                    <a:pt x="22482" y="12666"/>
                    <a:pt x="22768" y="12545"/>
                    <a:pt x="23028" y="12441"/>
                  </a:cubicBezTo>
                  <a:cubicBezTo>
                    <a:pt x="23114" y="12406"/>
                    <a:pt x="23201" y="12380"/>
                    <a:pt x="23287" y="12328"/>
                  </a:cubicBezTo>
                  <a:lnTo>
                    <a:pt x="23287" y="12328"/>
                  </a:lnTo>
                  <a:cubicBezTo>
                    <a:pt x="23244" y="12389"/>
                    <a:pt x="23192" y="12441"/>
                    <a:pt x="23131" y="12467"/>
                  </a:cubicBezTo>
                  <a:cubicBezTo>
                    <a:pt x="23019" y="12519"/>
                    <a:pt x="22941" y="12597"/>
                    <a:pt x="22993" y="12736"/>
                  </a:cubicBezTo>
                  <a:cubicBezTo>
                    <a:pt x="23031" y="12826"/>
                    <a:pt x="23088" y="12943"/>
                    <a:pt x="23188" y="12943"/>
                  </a:cubicBezTo>
                  <a:cubicBezTo>
                    <a:pt x="23203" y="12943"/>
                    <a:pt x="23219" y="12940"/>
                    <a:pt x="23235" y="12935"/>
                  </a:cubicBezTo>
                  <a:cubicBezTo>
                    <a:pt x="23305" y="12918"/>
                    <a:pt x="23365" y="12883"/>
                    <a:pt x="23417" y="12831"/>
                  </a:cubicBezTo>
                  <a:cubicBezTo>
                    <a:pt x="23487" y="12770"/>
                    <a:pt x="23521" y="12684"/>
                    <a:pt x="23591" y="12632"/>
                  </a:cubicBezTo>
                  <a:cubicBezTo>
                    <a:pt x="23695" y="12545"/>
                    <a:pt x="24396" y="12354"/>
                    <a:pt x="24154" y="12129"/>
                  </a:cubicBezTo>
                  <a:cubicBezTo>
                    <a:pt x="24125" y="12106"/>
                    <a:pt x="24088" y="12095"/>
                    <a:pt x="24054" y="12095"/>
                  </a:cubicBezTo>
                  <a:cubicBezTo>
                    <a:pt x="24037" y="12095"/>
                    <a:pt x="24021" y="12097"/>
                    <a:pt x="24006" y="12103"/>
                  </a:cubicBezTo>
                  <a:cubicBezTo>
                    <a:pt x="23954" y="12117"/>
                    <a:pt x="23902" y="12124"/>
                    <a:pt x="23851" y="12124"/>
                  </a:cubicBezTo>
                  <a:cubicBezTo>
                    <a:pt x="23809" y="12124"/>
                    <a:pt x="23768" y="12120"/>
                    <a:pt x="23729" y="12112"/>
                  </a:cubicBezTo>
                  <a:cubicBezTo>
                    <a:pt x="23660" y="12086"/>
                    <a:pt x="23608" y="12034"/>
                    <a:pt x="23539" y="12008"/>
                  </a:cubicBezTo>
                  <a:cubicBezTo>
                    <a:pt x="23504" y="11999"/>
                    <a:pt x="23478" y="11999"/>
                    <a:pt x="23443" y="11999"/>
                  </a:cubicBezTo>
                  <a:cubicBezTo>
                    <a:pt x="23443" y="11982"/>
                    <a:pt x="23443" y="11965"/>
                    <a:pt x="23443" y="11947"/>
                  </a:cubicBezTo>
                  <a:cubicBezTo>
                    <a:pt x="23461" y="11852"/>
                    <a:pt x="23504" y="11765"/>
                    <a:pt x="23426" y="11670"/>
                  </a:cubicBezTo>
                  <a:cubicBezTo>
                    <a:pt x="23400" y="11644"/>
                    <a:pt x="23322" y="11609"/>
                    <a:pt x="23313" y="11566"/>
                  </a:cubicBezTo>
                  <a:cubicBezTo>
                    <a:pt x="23296" y="11497"/>
                    <a:pt x="23409" y="11427"/>
                    <a:pt x="23452" y="11393"/>
                  </a:cubicBezTo>
                  <a:cubicBezTo>
                    <a:pt x="23643" y="11245"/>
                    <a:pt x="23634" y="11012"/>
                    <a:pt x="23417" y="10899"/>
                  </a:cubicBezTo>
                  <a:cubicBezTo>
                    <a:pt x="23338" y="10855"/>
                    <a:pt x="23259" y="10837"/>
                    <a:pt x="23181" y="10837"/>
                  </a:cubicBezTo>
                  <a:cubicBezTo>
                    <a:pt x="23010" y="10837"/>
                    <a:pt x="22844" y="10925"/>
                    <a:pt x="22690" y="11038"/>
                  </a:cubicBezTo>
                  <a:cubicBezTo>
                    <a:pt x="22759" y="10960"/>
                    <a:pt x="22828" y="10890"/>
                    <a:pt x="22898" y="10821"/>
                  </a:cubicBezTo>
                  <a:cubicBezTo>
                    <a:pt x="23004" y="10715"/>
                    <a:pt x="23125" y="10684"/>
                    <a:pt x="23252" y="10684"/>
                  </a:cubicBezTo>
                  <a:cubicBezTo>
                    <a:pt x="23422" y="10684"/>
                    <a:pt x="23603" y="10738"/>
                    <a:pt x="23775" y="10738"/>
                  </a:cubicBezTo>
                  <a:cubicBezTo>
                    <a:pt x="23800" y="10738"/>
                    <a:pt x="23826" y="10737"/>
                    <a:pt x="23851" y="10734"/>
                  </a:cubicBezTo>
                  <a:cubicBezTo>
                    <a:pt x="24180" y="10700"/>
                    <a:pt x="24414" y="10492"/>
                    <a:pt x="24700" y="10396"/>
                  </a:cubicBezTo>
                  <a:cubicBezTo>
                    <a:pt x="24847" y="10362"/>
                    <a:pt x="24994" y="10319"/>
                    <a:pt x="25133" y="10267"/>
                  </a:cubicBezTo>
                  <a:cubicBezTo>
                    <a:pt x="25505" y="10059"/>
                    <a:pt x="25514" y="9513"/>
                    <a:pt x="25150" y="9296"/>
                  </a:cubicBezTo>
                  <a:cubicBezTo>
                    <a:pt x="25202" y="9201"/>
                    <a:pt x="25228" y="9088"/>
                    <a:pt x="25228" y="8976"/>
                  </a:cubicBezTo>
                  <a:cubicBezTo>
                    <a:pt x="25228" y="8924"/>
                    <a:pt x="25185" y="8889"/>
                    <a:pt x="25141" y="8889"/>
                  </a:cubicBezTo>
                  <a:cubicBezTo>
                    <a:pt x="24925" y="8872"/>
                    <a:pt x="24726" y="8681"/>
                    <a:pt x="24561" y="8560"/>
                  </a:cubicBezTo>
                  <a:lnTo>
                    <a:pt x="24110" y="8257"/>
                  </a:lnTo>
                  <a:cubicBezTo>
                    <a:pt x="24162" y="8222"/>
                    <a:pt x="24197" y="8161"/>
                    <a:pt x="24214" y="8101"/>
                  </a:cubicBezTo>
                  <a:cubicBezTo>
                    <a:pt x="24266" y="7927"/>
                    <a:pt x="24171" y="7754"/>
                    <a:pt x="24093" y="7607"/>
                  </a:cubicBezTo>
                  <a:cubicBezTo>
                    <a:pt x="23920" y="7269"/>
                    <a:pt x="23721" y="6948"/>
                    <a:pt x="23487" y="6645"/>
                  </a:cubicBezTo>
                  <a:cubicBezTo>
                    <a:pt x="23469" y="6631"/>
                    <a:pt x="23447" y="6624"/>
                    <a:pt x="23427" y="6624"/>
                  </a:cubicBezTo>
                  <a:cubicBezTo>
                    <a:pt x="23399" y="6624"/>
                    <a:pt x="23372" y="6637"/>
                    <a:pt x="23357" y="6663"/>
                  </a:cubicBezTo>
                  <a:lnTo>
                    <a:pt x="23028" y="7243"/>
                  </a:lnTo>
                  <a:lnTo>
                    <a:pt x="22863" y="7538"/>
                  </a:lnTo>
                  <a:cubicBezTo>
                    <a:pt x="22838" y="7575"/>
                    <a:pt x="22831" y="7603"/>
                    <a:pt x="22803" y="7603"/>
                  </a:cubicBezTo>
                  <a:cubicBezTo>
                    <a:pt x="22792" y="7603"/>
                    <a:pt x="22778" y="7599"/>
                    <a:pt x="22759" y="7590"/>
                  </a:cubicBezTo>
                  <a:cubicBezTo>
                    <a:pt x="22724" y="7555"/>
                    <a:pt x="22698" y="7520"/>
                    <a:pt x="22672" y="7477"/>
                  </a:cubicBezTo>
                  <a:cubicBezTo>
                    <a:pt x="22456" y="7156"/>
                    <a:pt x="22213" y="6775"/>
                    <a:pt x="22326" y="6377"/>
                  </a:cubicBezTo>
                  <a:cubicBezTo>
                    <a:pt x="22341" y="6315"/>
                    <a:pt x="22296" y="6261"/>
                    <a:pt x="22237" y="6261"/>
                  </a:cubicBezTo>
                  <a:cubicBezTo>
                    <a:pt x="22229" y="6261"/>
                    <a:pt x="22221" y="6262"/>
                    <a:pt x="22213" y="6264"/>
                  </a:cubicBezTo>
                  <a:cubicBezTo>
                    <a:pt x="22195" y="6268"/>
                    <a:pt x="22178" y="6269"/>
                    <a:pt x="22161" y="6269"/>
                  </a:cubicBezTo>
                  <a:cubicBezTo>
                    <a:pt x="21974" y="6269"/>
                    <a:pt x="21850" y="6061"/>
                    <a:pt x="21763" y="5926"/>
                  </a:cubicBezTo>
                  <a:cubicBezTo>
                    <a:pt x="21685" y="5796"/>
                    <a:pt x="21572" y="5606"/>
                    <a:pt x="21407" y="5588"/>
                  </a:cubicBezTo>
                  <a:cubicBezTo>
                    <a:pt x="21399" y="5587"/>
                    <a:pt x="21390" y="5587"/>
                    <a:pt x="21382" y="5587"/>
                  </a:cubicBezTo>
                  <a:cubicBezTo>
                    <a:pt x="21225" y="5587"/>
                    <a:pt x="21140" y="5737"/>
                    <a:pt x="20992" y="5762"/>
                  </a:cubicBezTo>
                  <a:cubicBezTo>
                    <a:pt x="20967" y="5766"/>
                    <a:pt x="20942" y="5767"/>
                    <a:pt x="20917" y="5767"/>
                  </a:cubicBezTo>
                  <a:cubicBezTo>
                    <a:pt x="20776" y="5767"/>
                    <a:pt x="20639" y="5706"/>
                    <a:pt x="20558" y="5588"/>
                  </a:cubicBezTo>
                  <a:cubicBezTo>
                    <a:pt x="20542" y="5570"/>
                    <a:pt x="20524" y="5562"/>
                    <a:pt x="20505" y="5562"/>
                  </a:cubicBezTo>
                  <a:cubicBezTo>
                    <a:pt x="20465" y="5562"/>
                    <a:pt x="20426" y="5601"/>
                    <a:pt x="20420" y="5649"/>
                  </a:cubicBezTo>
                  <a:cubicBezTo>
                    <a:pt x="20385" y="5649"/>
                    <a:pt x="20359" y="5675"/>
                    <a:pt x="20359" y="5710"/>
                  </a:cubicBezTo>
                  <a:cubicBezTo>
                    <a:pt x="20333" y="5909"/>
                    <a:pt x="20333" y="6117"/>
                    <a:pt x="20368" y="6325"/>
                  </a:cubicBezTo>
                  <a:cubicBezTo>
                    <a:pt x="20325" y="6342"/>
                    <a:pt x="20281" y="6368"/>
                    <a:pt x="20247" y="6403"/>
                  </a:cubicBezTo>
                  <a:cubicBezTo>
                    <a:pt x="20221" y="6429"/>
                    <a:pt x="20221" y="6472"/>
                    <a:pt x="20238" y="6507"/>
                  </a:cubicBezTo>
                  <a:cubicBezTo>
                    <a:pt x="20299" y="6619"/>
                    <a:pt x="20524" y="6611"/>
                    <a:pt x="20489" y="6758"/>
                  </a:cubicBezTo>
                  <a:cubicBezTo>
                    <a:pt x="20454" y="6914"/>
                    <a:pt x="20290" y="7000"/>
                    <a:pt x="20212" y="7122"/>
                  </a:cubicBezTo>
                  <a:cubicBezTo>
                    <a:pt x="20004" y="7451"/>
                    <a:pt x="20402" y="7650"/>
                    <a:pt x="20576" y="7867"/>
                  </a:cubicBezTo>
                  <a:cubicBezTo>
                    <a:pt x="20758" y="8118"/>
                    <a:pt x="20827" y="8569"/>
                    <a:pt x="20480" y="8733"/>
                  </a:cubicBezTo>
                  <a:cubicBezTo>
                    <a:pt x="20359" y="8785"/>
                    <a:pt x="20212" y="8768"/>
                    <a:pt x="20091" y="8837"/>
                  </a:cubicBezTo>
                  <a:cubicBezTo>
                    <a:pt x="19978" y="8906"/>
                    <a:pt x="19935" y="9062"/>
                    <a:pt x="20004" y="9175"/>
                  </a:cubicBezTo>
                  <a:cubicBezTo>
                    <a:pt x="20056" y="9253"/>
                    <a:pt x="20099" y="9340"/>
                    <a:pt x="20134" y="9418"/>
                  </a:cubicBezTo>
                  <a:cubicBezTo>
                    <a:pt x="20212" y="9660"/>
                    <a:pt x="20177" y="9920"/>
                    <a:pt x="20030" y="10128"/>
                  </a:cubicBezTo>
                  <a:cubicBezTo>
                    <a:pt x="19969" y="10059"/>
                    <a:pt x="19900" y="10015"/>
                    <a:pt x="19822" y="9972"/>
                  </a:cubicBezTo>
                  <a:cubicBezTo>
                    <a:pt x="19701" y="9920"/>
                    <a:pt x="19527" y="9937"/>
                    <a:pt x="19441" y="9833"/>
                  </a:cubicBezTo>
                  <a:cubicBezTo>
                    <a:pt x="19233" y="9599"/>
                    <a:pt x="19441" y="9236"/>
                    <a:pt x="19415" y="8976"/>
                  </a:cubicBezTo>
                  <a:cubicBezTo>
                    <a:pt x="19415" y="8863"/>
                    <a:pt x="19363" y="8750"/>
                    <a:pt x="19276" y="8681"/>
                  </a:cubicBezTo>
                  <a:cubicBezTo>
                    <a:pt x="19222" y="8638"/>
                    <a:pt x="19160" y="8632"/>
                    <a:pt x="19097" y="8632"/>
                  </a:cubicBezTo>
                  <a:cubicBezTo>
                    <a:pt x="19072" y="8632"/>
                    <a:pt x="19047" y="8633"/>
                    <a:pt x="19022" y="8633"/>
                  </a:cubicBezTo>
                  <a:cubicBezTo>
                    <a:pt x="18970" y="8633"/>
                    <a:pt x="18918" y="8629"/>
                    <a:pt x="18869" y="8603"/>
                  </a:cubicBezTo>
                  <a:cubicBezTo>
                    <a:pt x="18704" y="8525"/>
                    <a:pt x="18557" y="8421"/>
                    <a:pt x="18401" y="8335"/>
                  </a:cubicBezTo>
                  <a:lnTo>
                    <a:pt x="17933" y="8057"/>
                  </a:lnTo>
                  <a:cubicBezTo>
                    <a:pt x="17825" y="7988"/>
                    <a:pt x="17683" y="7870"/>
                    <a:pt x="17548" y="7870"/>
                  </a:cubicBezTo>
                  <a:cubicBezTo>
                    <a:pt x="17532" y="7870"/>
                    <a:pt x="17516" y="7872"/>
                    <a:pt x="17500" y="7875"/>
                  </a:cubicBezTo>
                  <a:cubicBezTo>
                    <a:pt x="17431" y="7893"/>
                    <a:pt x="17396" y="7945"/>
                    <a:pt x="17344" y="7988"/>
                  </a:cubicBezTo>
                  <a:cubicBezTo>
                    <a:pt x="17316" y="8012"/>
                    <a:pt x="17277" y="8025"/>
                    <a:pt x="17237" y="8025"/>
                  </a:cubicBezTo>
                  <a:cubicBezTo>
                    <a:pt x="17205" y="8025"/>
                    <a:pt x="17172" y="8016"/>
                    <a:pt x="17145" y="7997"/>
                  </a:cubicBezTo>
                  <a:cubicBezTo>
                    <a:pt x="17119" y="7728"/>
                    <a:pt x="17050" y="7460"/>
                    <a:pt x="16920" y="7226"/>
                  </a:cubicBezTo>
                  <a:cubicBezTo>
                    <a:pt x="16905" y="7196"/>
                    <a:pt x="16876" y="7181"/>
                    <a:pt x="16848" y="7181"/>
                  </a:cubicBezTo>
                  <a:cubicBezTo>
                    <a:pt x="16826" y="7181"/>
                    <a:pt x="16805" y="7190"/>
                    <a:pt x="16790" y="7208"/>
                  </a:cubicBezTo>
                  <a:cubicBezTo>
                    <a:pt x="16738" y="7243"/>
                    <a:pt x="16686" y="7269"/>
                    <a:pt x="16625" y="7278"/>
                  </a:cubicBezTo>
                  <a:cubicBezTo>
                    <a:pt x="16660" y="7026"/>
                    <a:pt x="16712" y="6784"/>
                    <a:pt x="16773" y="6533"/>
                  </a:cubicBezTo>
                  <a:cubicBezTo>
                    <a:pt x="16807" y="6403"/>
                    <a:pt x="16842" y="6273"/>
                    <a:pt x="16877" y="6143"/>
                  </a:cubicBezTo>
                  <a:cubicBezTo>
                    <a:pt x="16902" y="6021"/>
                    <a:pt x="16946" y="5900"/>
                    <a:pt x="16998" y="5796"/>
                  </a:cubicBezTo>
                  <a:cubicBezTo>
                    <a:pt x="17067" y="5675"/>
                    <a:pt x="17162" y="5701"/>
                    <a:pt x="17275" y="5675"/>
                  </a:cubicBezTo>
                  <a:cubicBezTo>
                    <a:pt x="17370" y="5658"/>
                    <a:pt x="17440" y="5597"/>
                    <a:pt x="17474" y="5510"/>
                  </a:cubicBezTo>
                  <a:cubicBezTo>
                    <a:pt x="17509" y="5372"/>
                    <a:pt x="17448" y="5224"/>
                    <a:pt x="17336" y="5146"/>
                  </a:cubicBezTo>
                  <a:cubicBezTo>
                    <a:pt x="17708" y="5008"/>
                    <a:pt x="18003" y="4713"/>
                    <a:pt x="18159" y="4341"/>
                  </a:cubicBezTo>
                  <a:cubicBezTo>
                    <a:pt x="18202" y="4237"/>
                    <a:pt x="18228" y="4124"/>
                    <a:pt x="18245" y="4012"/>
                  </a:cubicBezTo>
                  <a:cubicBezTo>
                    <a:pt x="18254" y="3960"/>
                    <a:pt x="18245" y="3873"/>
                    <a:pt x="18280" y="3830"/>
                  </a:cubicBezTo>
                  <a:cubicBezTo>
                    <a:pt x="18315" y="3795"/>
                    <a:pt x="18358" y="3769"/>
                    <a:pt x="18410" y="3752"/>
                  </a:cubicBezTo>
                  <a:cubicBezTo>
                    <a:pt x="18505" y="3726"/>
                    <a:pt x="18583" y="3674"/>
                    <a:pt x="18644" y="3604"/>
                  </a:cubicBezTo>
                  <a:cubicBezTo>
                    <a:pt x="18678" y="3552"/>
                    <a:pt x="18704" y="3492"/>
                    <a:pt x="18713" y="3431"/>
                  </a:cubicBezTo>
                  <a:cubicBezTo>
                    <a:pt x="18713" y="3422"/>
                    <a:pt x="18748" y="3327"/>
                    <a:pt x="18774" y="3310"/>
                  </a:cubicBezTo>
                  <a:cubicBezTo>
                    <a:pt x="18780" y="3500"/>
                    <a:pt x="18954" y="3621"/>
                    <a:pt x="19134" y="3621"/>
                  </a:cubicBezTo>
                  <a:cubicBezTo>
                    <a:pt x="19201" y="3621"/>
                    <a:pt x="19268" y="3605"/>
                    <a:pt x="19328" y="3570"/>
                  </a:cubicBezTo>
                  <a:cubicBezTo>
                    <a:pt x="19614" y="3396"/>
                    <a:pt x="19727" y="3050"/>
                    <a:pt x="19597" y="2747"/>
                  </a:cubicBezTo>
                  <a:cubicBezTo>
                    <a:pt x="19545" y="2625"/>
                    <a:pt x="19372" y="2452"/>
                    <a:pt x="19467" y="2314"/>
                  </a:cubicBezTo>
                  <a:cubicBezTo>
                    <a:pt x="19536" y="2201"/>
                    <a:pt x="19657" y="2140"/>
                    <a:pt x="19623" y="1984"/>
                  </a:cubicBezTo>
                  <a:cubicBezTo>
                    <a:pt x="19571" y="1854"/>
                    <a:pt x="19467" y="1750"/>
                    <a:pt x="19337" y="1698"/>
                  </a:cubicBezTo>
                  <a:cubicBezTo>
                    <a:pt x="19164" y="1612"/>
                    <a:pt x="18982" y="1525"/>
                    <a:pt x="18800" y="1439"/>
                  </a:cubicBezTo>
                  <a:cubicBezTo>
                    <a:pt x="18785" y="1430"/>
                    <a:pt x="18770" y="1426"/>
                    <a:pt x="18755" y="1426"/>
                  </a:cubicBezTo>
                  <a:cubicBezTo>
                    <a:pt x="18725" y="1426"/>
                    <a:pt x="18696" y="1441"/>
                    <a:pt x="18678" y="1465"/>
                  </a:cubicBezTo>
                  <a:cubicBezTo>
                    <a:pt x="18549" y="1681"/>
                    <a:pt x="18713" y="1898"/>
                    <a:pt x="18713" y="2123"/>
                  </a:cubicBezTo>
                  <a:cubicBezTo>
                    <a:pt x="18713" y="2270"/>
                    <a:pt x="18609" y="2400"/>
                    <a:pt x="18540" y="2521"/>
                  </a:cubicBezTo>
                  <a:lnTo>
                    <a:pt x="18341" y="2885"/>
                  </a:lnTo>
                  <a:cubicBezTo>
                    <a:pt x="18185" y="2799"/>
                    <a:pt x="18237" y="2513"/>
                    <a:pt x="18237" y="2366"/>
                  </a:cubicBezTo>
                  <a:cubicBezTo>
                    <a:pt x="18228" y="2166"/>
                    <a:pt x="18167" y="1950"/>
                    <a:pt x="17951" y="1889"/>
                  </a:cubicBezTo>
                  <a:cubicBezTo>
                    <a:pt x="17945" y="1888"/>
                    <a:pt x="17938" y="1887"/>
                    <a:pt x="17932" y="1887"/>
                  </a:cubicBezTo>
                  <a:cubicBezTo>
                    <a:pt x="17904" y="1887"/>
                    <a:pt x="17877" y="1902"/>
                    <a:pt x="17855" y="1924"/>
                  </a:cubicBezTo>
                  <a:lnTo>
                    <a:pt x="17691" y="2166"/>
                  </a:lnTo>
                  <a:cubicBezTo>
                    <a:pt x="17648" y="1932"/>
                    <a:pt x="17526" y="1724"/>
                    <a:pt x="17344" y="1577"/>
                  </a:cubicBezTo>
                  <a:cubicBezTo>
                    <a:pt x="17466" y="1413"/>
                    <a:pt x="17318" y="1127"/>
                    <a:pt x="17249" y="962"/>
                  </a:cubicBezTo>
                  <a:cubicBezTo>
                    <a:pt x="17093" y="642"/>
                    <a:pt x="16902" y="330"/>
                    <a:pt x="16686" y="44"/>
                  </a:cubicBezTo>
                  <a:cubicBezTo>
                    <a:pt x="16674" y="14"/>
                    <a:pt x="16646" y="1"/>
                    <a:pt x="16616" y="1"/>
                  </a:cubicBezTo>
                  <a:close/>
                </a:path>
              </a:pathLst>
            </a:custGeom>
            <a:solidFill>
              <a:srgbClr val="FFFFFF">
                <a:alpha val="28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8"/>
            <p:cNvSpPr/>
            <p:nvPr/>
          </p:nvSpPr>
          <p:spPr>
            <a:xfrm>
              <a:off x="-3827347" y="539497"/>
              <a:ext cx="773807" cy="1125099"/>
            </a:xfrm>
            <a:custGeom>
              <a:avLst/>
              <a:gdLst/>
              <a:ahLst/>
              <a:cxnLst/>
              <a:rect l="l" t="t" r="r" b="b"/>
              <a:pathLst>
                <a:path w="14010" h="20373" extrusionOk="0">
                  <a:moveTo>
                    <a:pt x="9489" y="1"/>
                  </a:moveTo>
                  <a:cubicBezTo>
                    <a:pt x="9446" y="1"/>
                    <a:pt x="9409" y="40"/>
                    <a:pt x="9409" y="91"/>
                  </a:cubicBezTo>
                  <a:lnTo>
                    <a:pt x="8595" y="100"/>
                  </a:lnTo>
                  <a:cubicBezTo>
                    <a:pt x="8535" y="100"/>
                    <a:pt x="8473" y="98"/>
                    <a:pt x="8409" y="98"/>
                  </a:cubicBezTo>
                  <a:cubicBezTo>
                    <a:pt x="8238" y="98"/>
                    <a:pt x="8060" y="112"/>
                    <a:pt x="7927" y="212"/>
                  </a:cubicBezTo>
                  <a:cubicBezTo>
                    <a:pt x="7858" y="264"/>
                    <a:pt x="7815" y="334"/>
                    <a:pt x="7806" y="420"/>
                  </a:cubicBezTo>
                  <a:cubicBezTo>
                    <a:pt x="7806" y="542"/>
                    <a:pt x="7893" y="620"/>
                    <a:pt x="7910" y="732"/>
                  </a:cubicBezTo>
                  <a:cubicBezTo>
                    <a:pt x="7927" y="854"/>
                    <a:pt x="7849" y="975"/>
                    <a:pt x="7737" y="1001"/>
                  </a:cubicBezTo>
                  <a:cubicBezTo>
                    <a:pt x="7726" y="1002"/>
                    <a:pt x="7715" y="1003"/>
                    <a:pt x="7704" y="1003"/>
                  </a:cubicBezTo>
                  <a:cubicBezTo>
                    <a:pt x="7580" y="1003"/>
                    <a:pt x="7476" y="913"/>
                    <a:pt x="7460" y="793"/>
                  </a:cubicBezTo>
                  <a:cubicBezTo>
                    <a:pt x="7460" y="743"/>
                    <a:pt x="7424" y="710"/>
                    <a:pt x="7383" y="710"/>
                  </a:cubicBezTo>
                  <a:cubicBezTo>
                    <a:pt x="7374" y="710"/>
                    <a:pt x="7365" y="712"/>
                    <a:pt x="7356" y="715"/>
                  </a:cubicBezTo>
                  <a:cubicBezTo>
                    <a:pt x="6896" y="819"/>
                    <a:pt x="6455" y="940"/>
                    <a:pt x="6004" y="1079"/>
                  </a:cubicBezTo>
                  <a:cubicBezTo>
                    <a:pt x="5952" y="1096"/>
                    <a:pt x="5926" y="1157"/>
                    <a:pt x="5952" y="1200"/>
                  </a:cubicBezTo>
                  <a:cubicBezTo>
                    <a:pt x="6074" y="1383"/>
                    <a:pt x="6276" y="1418"/>
                    <a:pt x="6477" y="1418"/>
                  </a:cubicBezTo>
                  <a:cubicBezTo>
                    <a:pt x="6504" y="1418"/>
                    <a:pt x="6531" y="1418"/>
                    <a:pt x="6559" y="1417"/>
                  </a:cubicBezTo>
                  <a:cubicBezTo>
                    <a:pt x="6608" y="1414"/>
                    <a:pt x="6677" y="1408"/>
                    <a:pt x="6751" y="1408"/>
                  </a:cubicBezTo>
                  <a:cubicBezTo>
                    <a:pt x="6898" y="1408"/>
                    <a:pt x="7064" y="1431"/>
                    <a:pt x="7122" y="1547"/>
                  </a:cubicBezTo>
                  <a:cubicBezTo>
                    <a:pt x="7035" y="1561"/>
                    <a:pt x="6947" y="1568"/>
                    <a:pt x="6858" y="1568"/>
                  </a:cubicBezTo>
                  <a:cubicBezTo>
                    <a:pt x="6735" y="1568"/>
                    <a:pt x="6610" y="1554"/>
                    <a:pt x="6489" y="1529"/>
                  </a:cubicBezTo>
                  <a:cubicBezTo>
                    <a:pt x="6482" y="1527"/>
                    <a:pt x="6475" y="1526"/>
                    <a:pt x="6468" y="1526"/>
                  </a:cubicBezTo>
                  <a:cubicBezTo>
                    <a:pt x="6414" y="1526"/>
                    <a:pt x="6362" y="1581"/>
                    <a:pt x="6385" y="1642"/>
                  </a:cubicBezTo>
                  <a:cubicBezTo>
                    <a:pt x="6472" y="2110"/>
                    <a:pt x="6420" y="2595"/>
                    <a:pt x="6238" y="3028"/>
                  </a:cubicBezTo>
                  <a:cubicBezTo>
                    <a:pt x="5961" y="2595"/>
                    <a:pt x="5519" y="2292"/>
                    <a:pt x="5017" y="2205"/>
                  </a:cubicBezTo>
                  <a:cubicBezTo>
                    <a:pt x="5006" y="2203"/>
                    <a:pt x="4997" y="2202"/>
                    <a:pt x="4987" y="2202"/>
                  </a:cubicBezTo>
                  <a:cubicBezTo>
                    <a:pt x="4957" y="2202"/>
                    <a:pt x="4932" y="2213"/>
                    <a:pt x="4913" y="2240"/>
                  </a:cubicBezTo>
                  <a:cubicBezTo>
                    <a:pt x="4783" y="2482"/>
                    <a:pt x="4835" y="2777"/>
                    <a:pt x="5043" y="2959"/>
                  </a:cubicBezTo>
                  <a:cubicBezTo>
                    <a:pt x="4982" y="3004"/>
                    <a:pt x="4915" y="3030"/>
                    <a:pt x="4841" y="3030"/>
                  </a:cubicBezTo>
                  <a:cubicBezTo>
                    <a:pt x="4830" y="3030"/>
                    <a:pt x="4820" y="3029"/>
                    <a:pt x="4809" y="3028"/>
                  </a:cubicBezTo>
                  <a:cubicBezTo>
                    <a:pt x="4809" y="2898"/>
                    <a:pt x="4739" y="2785"/>
                    <a:pt x="4635" y="2716"/>
                  </a:cubicBezTo>
                  <a:cubicBezTo>
                    <a:pt x="4549" y="2656"/>
                    <a:pt x="4124" y="2534"/>
                    <a:pt x="4228" y="2370"/>
                  </a:cubicBezTo>
                  <a:cubicBezTo>
                    <a:pt x="4266" y="2306"/>
                    <a:pt x="4215" y="2251"/>
                    <a:pt x="4158" y="2251"/>
                  </a:cubicBezTo>
                  <a:cubicBezTo>
                    <a:pt x="4138" y="2251"/>
                    <a:pt x="4116" y="2258"/>
                    <a:pt x="4098" y="2274"/>
                  </a:cubicBezTo>
                  <a:cubicBezTo>
                    <a:pt x="3786" y="2517"/>
                    <a:pt x="3448" y="2707"/>
                    <a:pt x="3076" y="2837"/>
                  </a:cubicBezTo>
                  <a:cubicBezTo>
                    <a:pt x="3024" y="2846"/>
                    <a:pt x="2998" y="2898"/>
                    <a:pt x="3015" y="2941"/>
                  </a:cubicBezTo>
                  <a:cubicBezTo>
                    <a:pt x="3145" y="3271"/>
                    <a:pt x="3310" y="3582"/>
                    <a:pt x="3518" y="3868"/>
                  </a:cubicBezTo>
                  <a:cubicBezTo>
                    <a:pt x="3509" y="3875"/>
                    <a:pt x="3498" y="3877"/>
                    <a:pt x="3485" y="3877"/>
                  </a:cubicBezTo>
                  <a:cubicBezTo>
                    <a:pt x="3428" y="3877"/>
                    <a:pt x="3346" y="3820"/>
                    <a:pt x="3310" y="3799"/>
                  </a:cubicBezTo>
                  <a:cubicBezTo>
                    <a:pt x="3241" y="3721"/>
                    <a:pt x="3171" y="3634"/>
                    <a:pt x="3119" y="3548"/>
                  </a:cubicBezTo>
                  <a:cubicBezTo>
                    <a:pt x="3029" y="3440"/>
                    <a:pt x="2907" y="3345"/>
                    <a:pt x="2782" y="3345"/>
                  </a:cubicBezTo>
                  <a:cubicBezTo>
                    <a:pt x="2726" y="3345"/>
                    <a:pt x="2670" y="3364"/>
                    <a:pt x="2617" y="3409"/>
                  </a:cubicBezTo>
                  <a:cubicBezTo>
                    <a:pt x="2591" y="3427"/>
                    <a:pt x="2582" y="3461"/>
                    <a:pt x="2591" y="3487"/>
                  </a:cubicBezTo>
                  <a:cubicBezTo>
                    <a:pt x="2643" y="3626"/>
                    <a:pt x="2712" y="3790"/>
                    <a:pt x="2677" y="3946"/>
                  </a:cubicBezTo>
                  <a:cubicBezTo>
                    <a:pt x="2656" y="4055"/>
                    <a:pt x="2561" y="4128"/>
                    <a:pt x="2454" y="4128"/>
                  </a:cubicBezTo>
                  <a:cubicBezTo>
                    <a:pt x="2433" y="4128"/>
                    <a:pt x="2412" y="4125"/>
                    <a:pt x="2392" y="4120"/>
                  </a:cubicBezTo>
                  <a:cubicBezTo>
                    <a:pt x="2383" y="4116"/>
                    <a:pt x="2373" y="4114"/>
                    <a:pt x="2364" y="4114"/>
                  </a:cubicBezTo>
                  <a:cubicBezTo>
                    <a:pt x="2328" y="4114"/>
                    <a:pt x="2293" y="4139"/>
                    <a:pt x="2279" y="4180"/>
                  </a:cubicBezTo>
                  <a:lnTo>
                    <a:pt x="2236" y="4457"/>
                  </a:lnTo>
                  <a:cubicBezTo>
                    <a:pt x="2205" y="4447"/>
                    <a:pt x="2175" y="4443"/>
                    <a:pt x="2144" y="4443"/>
                  </a:cubicBezTo>
                  <a:cubicBezTo>
                    <a:pt x="2123" y="4443"/>
                    <a:pt x="2101" y="4445"/>
                    <a:pt x="2080" y="4449"/>
                  </a:cubicBezTo>
                  <a:cubicBezTo>
                    <a:pt x="2028" y="4475"/>
                    <a:pt x="1976" y="4509"/>
                    <a:pt x="1941" y="4553"/>
                  </a:cubicBezTo>
                  <a:cubicBezTo>
                    <a:pt x="1621" y="4830"/>
                    <a:pt x="1404" y="5211"/>
                    <a:pt x="1326" y="5627"/>
                  </a:cubicBezTo>
                  <a:cubicBezTo>
                    <a:pt x="1309" y="5679"/>
                    <a:pt x="1352" y="5731"/>
                    <a:pt x="1404" y="5740"/>
                  </a:cubicBezTo>
                  <a:cubicBezTo>
                    <a:pt x="1491" y="5731"/>
                    <a:pt x="1575" y="5727"/>
                    <a:pt x="1659" y="5727"/>
                  </a:cubicBezTo>
                  <a:cubicBezTo>
                    <a:pt x="1744" y="5727"/>
                    <a:pt x="1828" y="5731"/>
                    <a:pt x="1915" y="5740"/>
                  </a:cubicBezTo>
                  <a:cubicBezTo>
                    <a:pt x="1846" y="6000"/>
                    <a:pt x="1785" y="6259"/>
                    <a:pt x="1716" y="6519"/>
                  </a:cubicBezTo>
                  <a:cubicBezTo>
                    <a:pt x="1690" y="6641"/>
                    <a:pt x="1621" y="6762"/>
                    <a:pt x="1525" y="6840"/>
                  </a:cubicBezTo>
                  <a:cubicBezTo>
                    <a:pt x="1413" y="6901"/>
                    <a:pt x="1291" y="6953"/>
                    <a:pt x="1170" y="6987"/>
                  </a:cubicBezTo>
                  <a:cubicBezTo>
                    <a:pt x="711" y="7160"/>
                    <a:pt x="312" y="7464"/>
                    <a:pt x="18" y="7854"/>
                  </a:cubicBezTo>
                  <a:cubicBezTo>
                    <a:pt x="0" y="7880"/>
                    <a:pt x="0" y="7914"/>
                    <a:pt x="18" y="7940"/>
                  </a:cubicBezTo>
                  <a:cubicBezTo>
                    <a:pt x="182" y="8269"/>
                    <a:pt x="373" y="8633"/>
                    <a:pt x="728" y="8763"/>
                  </a:cubicBezTo>
                  <a:cubicBezTo>
                    <a:pt x="810" y="8794"/>
                    <a:pt x="896" y="8810"/>
                    <a:pt x="981" y="8810"/>
                  </a:cubicBezTo>
                  <a:cubicBezTo>
                    <a:pt x="1156" y="8810"/>
                    <a:pt x="1328" y="8744"/>
                    <a:pt x="1456" y="8616"/>
                  </a:cubicBezTo>
                  <a:cubicBezTo>
                    <a:pt x="1491" y="8677"/>
                    <a:pt x="1508" y="8746"/>
                    <a:pt x="1517" y="8815"/>
                  </a:cubicBezTo>
                  <a:lnTo>
                    <a:pt x="1127" y="8971"/>
                  </a:lnTo>
                  <a:cubicBezTo>
                    <a:pt x="997" y="9006"/>
                    <a:pt x="875" y="9058"/>
                    <a:pt x="771" y="9127"/>
                  </a:cubicBezTo>
                  <a:cubicBezTo>
                    <a:pt x="685" y="9188"/>
                    <a:pt x="650" y="9292"/>
                    <a:pt x="685" y="9387"/>
                  </a:cubicBezTo>
                  <a:cubicBezTo>
                    <a:pt x="711" y="9491"/>
                    <a:pt x="832" y="9560"/>
                    <a:pt x="832" y="9673"/>
                  </a:cubicBezTo>
                  <a:cubicBezTo>
                    <a:pt x="823" y="9733"/>
                    <a:pt x="806" y="9803"/>
                    <a:pt x="780" y="9863"/>
                  </a:cubicBezTo>
                  <a:cubicBezTo>
                    <a:pt x="763" y="9915"/>
                    <a:pt x="763" y="9967"/>
                    <a:pt x="771" y="10019"/>
                  </a:cubicBezTo>
                  <a:cubicBezTo>
                    <a:pt x="789" y="10115"/>
                    <a:pt x="841" y="10193"/>
                    <a:pt x="927" y="10253"/>
                  </a:cubicBezTo>
                  <a:cubicBezTo>
                    <a:pt x="1017" y="10315"/>
                    <a:pt x="1115" y="10341"/>
                    <a:pt x="1214" y="10341"/>
                  </a:cubicBezTo>
                  <a:cubicBezTo>
                    <a:pt x="1337" y="10341"/>
                    <a:pt x="1462" y="10302"/>
                    <a:pt x="1577" y="10245"/>
                  </a:cubicBezTo>
                  <a:cubicBezTo>
                    <a:pt x="1698" y="10167"/>
                    <a:pt x="1828" y="10097"/>
                    <a:pt x="1958" y="10037"/>
                  </a:cubicBezTo>
                  <a:cubicBezTo>
                    <a:pt x="2080" y="9993"/>
                    <a:pt x="2218" y="9967"/>
                    <a:pt x="2348" y="9967"/>
                  </a:cubicBezTo>
                  <a:cubicBezTo>
                    <a:pt x="2625" y="9976"/>
                    <a:pt x="2885" y="10089"/>
                    <a:pt x="3085" y="10279"/>
                  </a:cubicBezTo>
                  <a:cubicBezTo>
                    <a:pt x="3275" y="10487"/>
                    <a:pt x="3431" y="10730"/>
                    <a:pt x="3544" y="10981"/>
                  </a:cubicBezTo>
                  <a:cubicBezTo>
                    <a:pt x="3691" y="11258"/>
                    <a:pt x="3812" y="11535"/>
                    <a:pt x="3925" y="11821"/>
                  </a:cubicBezTo>
                  <a:cubicBezTo>
                    <a:pt x="4150" y="12445"/>
                    <a:pt x="4263" y="13130"/>
                    <a:pt x="4038" y="13779"/>
                  </a:cubicBezTo>
                  <a:cubicBezTo>
                    <a:pt x="4029" y="13814"/>
                    <a:pt x="4038" y="13857"/>
                    <a:pt x="4072" y="13875"/>
                  </a:cubicBezTo>
                  <a:lnTo>
                    <a:pt x="4341" y="13996"/>
                  </a:lnTo>
                  <a:cubicBezTo>
                    <a:pt x="4354" y="14004"/>
                    <a:pt x="4367" y="14008"/>
                    <a:pt x="4381" y="14008"/>
                  </a:cubicBezTo>
                  <a:cubicBezTo>
                    <a:pt x="4423" y="14008"/>
                    <a:pt x="4464" y="13972"/>
                    <a:pt x="4471" y="13927"/>
                  </a:cubicBezTo>
                  <a:cubicBezTo>
                    <a:pt x="4462" y="13892"/>
                    <a:pt x="4479" y="13857"/>
                    <a:pt x="4514" y="13840"/>
                  </a:cubicBezTo>
                  <a:cubicBezTo>
                    <a:pt x="4713" y="14134"/>
                    <a:pt x="4861" y="14464"/>
                    <a:pt x="4947" y="14802"/>
                  </a:cubicBezTo>
                  <a:cubicBezTo>
                    <a:pt x="4800" y="14767"/>
                    <a:pt x="4661" y="14689"/>
                    <a:pt x="4549" y="14576"/>
                  </a:cubicBezTo>
                  <a:cubicBezTo>
                    <a:pt x="4531" y="14559"/>
                    <a:pt x="4510" y="14550"/>
                    <a:pt x="4488" y="14550"/>
                  </a:cubicBezTo>
                  <a:cubicBezTo>
                    <a:pt x="4466" y="14550"/>
                    <a:pt x="4445" y="14559"/>
                    <a:pt x="4427" y="14576"/>
                  </a:cubicBezTo>
                  <a:cubicBezTo>
                    <a:pt x="4228" y="14793"/>
                    <a:pt x="4497" y="15035"/>
                    <a:pt x="4635" y="15200"/>
                  </a:cubicBezTo>
                  <a:cubicBezTo>
                    <a:pt x="4826" y="15425"/>
                    <a:pt x="4895" y="15720"/>
                    <a:pt x="4835" y="16006"/>
                  </a:cubicBezTo>
                  <a:cubicBezTo>
                    <a:pt x="4601" y="16049"/>
                    <a:pt x="4246" y="16214"/>
                    <a:pt x="4401" y="16491"/>
                  </a:cubicBezTo>
                  <a:cubicBezTo>
                    <a:pt x="4445" y="16552"/>
                    <a:pt x="4505" y="16604"/>
                    <a:pt x="4575" y="16647"/>
                  </a:cubicBezTo>
                  <a:cubicBezTo>
                    <a:pt x="4644" y="16708"/>
                    <a:pt x="4696" y="16785"/>
                    <a:pt x="4713" y="16881"/>
                  </a:cubicBezTo>
                  <a:cubicBezTo>
                    <a:pt x="4739" y="17054"/>
                    <a:pt x="4748" y="17227"/>
                    <a:pt x="4748" y="17401"/>
                  </a:cubicBezTo>
                  <a:cubicBezTo>
                    <a:pt x="4783" y="17600"/>
                    <a:pt x="4843" y="17799"/>
                    <a:pt x="4939" y="17981"/>
                  </a:cubicBezTo>
                  <a:cubicBezTo>
                    <a:pt x="5017" y="18154"/>
                    <a:pt x="5103" y="18328"/>
                    <a:pt x="5190" y="18492"/>
                  </a:cubicBezTo>
                  <a:cubicBezTo>
                    <a:pt x="5354" y="18839"/>
                    <a:pt x="5554" y="19177"/>
                    <a:pt x="5779" y="19488"/>
                  </a:cubicBezTo>
                  <a:cubicBezTo>
                    <a:pt x="6030" y="19835"/>
                    <a:pt x="6333" y="20130"/>
                    <a:pt x="6697" y="20363"/>
                  </a:cubicBezTo>
                  <a:cubicBezTo>
                    <a:pt x="6706" y="20370"/>
                    <a:pt x="6718" y="20372"/>
                    <a:pt x="6730" y="20372"/>
                  </a:cubicBezTo>
                  <a:cubicBezTo>
                    <a:pt x="6752" y="20372"/>
                    <a:pt x="6776" y="20363"/>
                    <a:pt x="6793" y="20346"/>
                  </a:cubicBezTo>
                  <a:cubicBezTo>
                    <a:pt x="7278" y="19878"/>
                    <a:pt x="7260" y="19177"/>
                    <a:pt x="7347" y="18561"/>
                  </a:cubicBezTo>
                  <a:cubicBezTo>
                    <a:pt x="7364" y="18388"/>
                    <a:pt x="7399" y="18224"/>
                    <a:pt x="7451" y="18059"/>
                  </a:cubicBezTo>
                  <a:cubicBezTo>
                    <a:pt x="7477" y="17981"/>
                    <a:pt x="7503" y="17903"/>
                    <a:pt x="7546" y="17834"/>
                  </a:cubicBezTo>
                  <a:cubicBezTo>
                    <a:pt x="7590" y="17747"/>
                    <a:pt x="7668" y="17678"/>
                    <a:pt x="7754" y="17643"/>
                  </a:cubicBezTo>
                  <a:cubicBezTo>
                    <a:pt x="8387" y="17297"/>
                    <a:pt x="8863" y="16725"/>
                    <a:pt x="9097" y="16049"/>
                  </a:cubicBezTo>
                  <a:cubicBezTo>
                    <a:pt x="9188" y="16096"/>
                    <a:pt x="9284" y="16116"/>
                    <a:pt x="9380" y="16116"/>
                  </a:cubicBezTo>
                  <a:cubicBezTo>
                    <a:pt x="9661" y="16116"/>
                    <a:pt x="9952" y="15948"/>
                    <a:pt x="10171" y="15781"/>
                  </a:cubicBezTo>
                  <a:cubicBezTo>
                    <a:pt x="10379" y="15625"/>
                    <a:pt x="10570" y="15451"/>
                    <a:pt x="10769" y="15278"/>
                  </a:cubicBezTo>
                  <a:lnTo>
                    <a:pt x="11427" y="14715"/>
                  </a:lnTo>
                  <a:cubicBezTo>
                    <a:pt x="11471" y="14672"/>
                    <a:pt x="11445" y="14594"/>
                    <a:pt x="11384" y="14576"/>
                  </a:cubicBezTo>
                  <a:cubicBezTo>
                    <a:pt x="11176" y="14507"/>
                    <a:pt x="10968" y="14429"/>
                    <a:pt x="10769" y="14334"/>
                  </a:cubicBezTo>
                  <a:cubicBezTo>
                    <a:pt x="10830" y="14143"/>
                    <a:pt x="10864" y="13953"/>
                    <a:pt x="10882" y="13753"/>
                  </a:cubicBezTo>
                  <a:cubicBezTo>
                    <a:pt x="10968" y="13788"/>
                    <a:pt x="11046" y="13849"/>
                    <a:pt x="11116" y="13927"/>
                  </a:cubicBezTo>
                  <a:cubicBezTo>
                    <a:pt x="11150" y="13961"/>
                    <a:pt x="11176" y="14031"/>
                    <a:pt x="11228" y="14048"/>
                  </a:cubicBezTo>
                  <a:cubicBezTo>
                    <a:pt x="11240" y="14050"/>
                    <a:pt x="11251" y="14051"/>
                    <a:pt x="11263" y="14051"/>
                  </a:cubicBezTo>
                  <a:cubicBezTo>
                    <a:pt x="11295" y="14051"/>
                    <a:pt x="11326" y="14043"/>
                    <a:pt x="11358" y="14031"/>
                  </a:cubicBezTo>
                  <a:cubicBezTo>
                    <a:pt x="11557" y="13918"/>
                    <a:pt x="11523" y="13658"/>
                    <a:pt x="11401" y="13511"/>
                  </a:cubicBezTo>
                  <a:cubicBezTo>
                    <a:pt x="11323" y="13415"/>
                    <a:pt x="11211" y="13346"/>
                    <a:pt x="11142" y="13251"/>
                  </a:cubicBezTo>
                  <a:cubicBezTo>
                    <a:pt x="11081" y="13156"/>
                    <a:pt x="11038" y="13052"/>
                    <a:pt x="11029" y="12939"/>
                  </a:cubicBezTo>
                  <a:cubicBezTo>
                    <a:pt x="11012" y="12740"/>
                    <a:pt x="11081" y="12540"/>
                    <a:pt x="11220" y="12393"/>
                  </a:cubicBezTo>
                  <a:cubicBezTo>
                    <a:pt x="11341" y="12476"/>
                    <a:pt x="11481" y="12559"/>
                    <a:pt x="11625" y="12559"/>
                  </a:cubicBezTo>
                  <a:cubicBezTo>
                    <a:pt x="11677" y="12559"/>
                    <a:pt x="11730" y="12548"/>
                    <a:pt x="11783" y="12523"/>
                  </a:cubicBezTo>
                  <a:cubicBezTo>
                    <a:pt x="11965" y="12454"/>
                    <a:pt x="12034" y="12229"/>
                    <a:pt x="11921" y="12064"/>
                  </a:cubicBezTo>
                  <a:cubicBezTo>
                    <a:pt x="11861" y="11995"/>
                    <a:pt x="11774" y="11943"/>
                    <a:pt x="11739" y="11856"/>
                  </a:cubicBezTo>
                  <a:cubicBezTo>
                    <a:pt x="11705" y="11778"/>
                    <a:pt x="11705" y="11700"/>
                    <a:pt x="11722" y="11622"/>
                  </a:cubicBezTo>
                  <a:cubicBezTo>
                    <a:pt x="11748" y="11449"/>
                    <a:pt x="11887" y="11319"/>
                    <a:pt x="12060" y="11293"/>
                  </a:cubicBezTo>
                  <a:cubicBezTo>
                    <a:pt x="12121" y="11293"/>
                    <a:pt x="12164" y="11224"/>
                    <a:pt x="12129" y="11172"/>
                  </a:cubicBezTo>
                  <a:cubicBezTo>
                    <a:pt x="12017" y="10938"/>
                    <a:pt x="12198" y="10643"/>
                    <a:pt x="12216" y="10401"/>
                  </a:cubicBezTo>
                  <a:cubicBezTo>
                    <a:pt x="12216" y="10271"/>
                    <a:pt x="12181" y="10141"/>
                    <a:pt x="12103" y="10037"/>
                  </a:cubicBezTo>
                  <a:cubicBezTo>
                    <a:pt x="12017" y="9933"/>
                    <a:pt x="11878" y="9846"/>
                    <a:pt x="11817" y="9725"/>
                  </a:cubicBezTo>
                  <a:cubicBezTo>
                    <a:pt x="11774" y="9656"/>
                    <a:pt x="11748" y="9482"/>
                    <a:pt x="11843" y="9448"/>
                  </a:cubicBezTo>
                  <a:cubicBezTo>
                    <a:pt x="11856" y="9445"/>
                    <a:pt x="11868" y="9443"/>
                    <a:pt x="11881" y="9443"/>
                  </a:cubicBezTo>
                  <a:cubicBezTo>
                    <a:pt x="11977" y="9443"/>
                    <a:pt x="12087" y="9520"/>
                    <a:pt x="12164" y="9543"/>
                  </a:cubicBezTo>
                  <a:cubicBezTo>
                    <a:pt x="12195" y="9553"/>
                    <a:pt x="12224" y="9557"/>
                    <a:pt x="12250" y="9557"/>
                  </a:cubicBezTo>
                  <a:cubicBezTo>
                    <a:pt x="12427" y="9557"/>
                    <a:pt x="12486" y="9346"/>
                    <a:pt x="12380" y="9188"/>
                  </a:cubicBezTo>
                  <a:cubicBezTo>
                    <a:pt x="12302" y="9058"/>
                    <a:pt x="12164" y="8997"/>
                    <a:pt x="12069" y="8884"/>
                  </a:cubicBezTo>
                  <a:cubicBezTo>
                    <a:pt x="12034" y="8841"/>
                    <a:pt x="11956" y="8625"/>
                    <a:pt x="12060" y="8625"/>
                  </a:cubicBezTo>
                  <a:cubicBezTo>
                    <a:pt x="12112" y="8616"/>
                    <a:pt x="12155" y="8564"/>
                    <a:pt x="12146" y="8512"/>
                  </a:cubicBezTo>
                  <a:cubicBezTo>
                    <a:pt x="12112" y="8313"/>
                    <a:pt x="11947" y="8148"/>
                    <a:pt x="11739" y="8131"/>
                  </a:cubicBezTo>
                  <a:cubicBezTo>
                    <a:pt x="11670" y="7880"/>
                    <a:pt x="11713" y="7620"/>
                    <a:pt x="11861" y="7403"/>
                  </a:cubicBezTo>
                  <a:cubicBezTo>
                    <a:pt x="11999" y="7195"/>
                    <a:pt x="12233" y="7065"/>
                    <a:pt x="12190" y="6779"/>
                  </a:cubicBezTo>
                  <a:cubicBezTo>
                    <a:pt x="12164" y="6632"/>
                    <a:pt x="12138" y="6485"/>
                    <a:pt x="12121" y="6337"/>
                  </a:cubicBezTo>
                  <a:cubicBezTo>
                    <a:pt x="12121" y="6190"/>
                    <a:pt x="12138" y="6034"/>
                    <a:pt x="12181" y="5896"/>
                  </a:cubicBezTo>
                  <a:cubicBezTo>
                    <a:pt x="12198" y="5818"/>
                    <a:pt x="12224" y="5748"/>
                    <a:pt x="12259" y="5688"/>
                  </a:cubicBezTo>
                  <a:cubicBezTo>
                    <a:pt x="12293" y="5625"/>
                    <a:pt x="12327" y="5607"/>
                    <a:pt x="12373" y="5607"/>
                  </a:cubicBezTo>
                  <a:cubicBezTo>
                    <a:pt x="12398" y="5607"/>
                    <a:pt x="12425" y="5612"/>
                    <a:pt x="12458" y="5618"/>
                  </a:cubicBezTo>
                  <a:cubicBezTo>
                    <a:pt x="12482" y="5623"/>
                    <a:pt x="12505" y="5625"/>
                    <a:pt x="12527" y="5625"/>
                  </a:cubicBezTo>
                  <a:cubicBezTo>
                    <a:pt x="12598" y="5625"/>
                    <a:pt x="12666" y="5604"/>
                    <a:pt x="12718" y="5558"/>
                  </a:cubicBezTo>
                  <a:cubicBezTo>
                    <a:pt x="12866" y="5428"/>
                    <a:pt x="12848" y="5194"/>
                    <a:pt x="12874" y="5021"/>
                  </a:cubicBezTo>
                  <a:cubicBezTo>
                    <a:pt x="12892" y="4899"/>
                    <a:pt x="12944" y="4795"/>
                    <a:pt x="13030" y="4709"/>
                  </a:cubicBezTo>
                  <a:cubicBezTo>
                    <a:pt x="13143" y="4579"/>
                    <a:pt x="13264" y="4449"/>
                    <a:pt x="13385" y="4319"/>
                  </a:cubicBezTo>
                  <a:lnTo>
                    <a:pt x="13706" y="3990"/>
                  </a:lnTo>
                  <a:cubicBezTo>
                    <a:pt x="13810" y="3894"/>
                    <a:pt x="13896" y="3782"/>
                    <a:pt x="13948" y="3652"/>
                  </a:cubicBezTo>
                  <a:cubicBezTo>
                    <a:pt x="14009" y="3427"/>
                    <a:pt x="13819" y="3184"/>
                    <a:pt x="13645" y="3063"/>
                  </a:cubicBezTo>
                  <a:cubicBezTo>
                    <a:pt x="13502" y="2966"/>
                    <a:pt x="13343" y="2920"/>
                    <a:pt x="13186" y="2920"/>
                  </a:cubicBezTo>
                  <a:cubicBezTo>
                    <a:pt x="12867" y="2920"/>
                    <a:pt x="12560" y="3107"/>
                    <a:pt x="12432" y="3427"/>
                  </a:cubicBezTo>
                  <a:lnTo>
                    <a:pt x="12181" y="3253"/>
                  </a:lnTo>
                  <a:cubicBezTo>
                    <a:pt x="12170" y="3246"/>
                    <a:pt x="12157" y="3243"/>
                    <a:pt x="12144" y="3243"/>
                  </a:cubicBezTo>
                  <a:cubicBezTo>
                    <a:pt x="12108" y="3243"/>
                    <a:pt x="12073" y="3267"/>
                    <a:pt x="12060" y="3305"/>
                  </a:cubicBezTo>
                  <a:cubicBezTo>
                    <a:pt x="11991" y="3461"/>
                    <a:pt x="11887" y="3608"/>
                    <a:pt x="11757" y="3712"/>
                  </a:cubicBezTo>
                  <a:cubicBezTo>
                    <a:pt x="11913" y="3366"/>
                    <a:pt x="11956" y="2976"/>
                    <a:pt x="11887" y="2604"/>
                  </a:cubicBezTo>
                  <a:cubicBezTo>
                    <a:pt x="11874" y="2565"/>
                    <a:pt x="11838" y="2541"/>
                    <a:pt x="11799" y="2541"/>
                  </a:cubicBezTo>
                  <a:cubicBezTo>
                    <a:pt x="11785" y="2541"/>
                    <a:pt x="11771" y="2545"/>
                    <a:pt x="11757" y="2552"/>
                  </a:cubicBezTo>
                  <a:lnTo>
                    <a:pt x="11090" y="2907"/>
                  </a:lnTo>
                  <a:cubicBezTo>
                    <a:pt x="10994" y="2742"/>
                    <a:pt x="10795" y="2690"/>
                    <a:pt x="10613" y="2690"/>
                  </a:cubicBezTo>
                  <a:cubicBezTo>
                    <a:pt x="10405" y="2690"/>
                    <a:pt x="10188" y="2795"/>
                    <a:pt x="9979" y="2795"/>
                  </a:cubicBezTo>
                  <a:cubicBezTo>
                    <a:pt x="9971" y="2795"/>
                    <a:pt x="9963" y="2794"/>
                    <a:pt x="9955" y="2794"/>
                  </a:cubicBezTo>
                  <a:lnTo>
                    <a:pt x="11748" y="1980"/>
                  </a:lnTo>
                  <a:cubicBezTo>
                    <a:pt x="11809" y="1945"/>
                    <a:pt x="11791" y="1850"/>
                    <a:pt x="11722" y="1824"/>
                  </a:cubicBezTo>
                  <a:cubicBezTo>
                    <a:pt x="11505" y="1781"/>
                    <a:pt x="11323" y="1633"/>
                    <a:pt x="11211" y="1443"/>
                  </a:cubicBezTo>
                  <a:cubicBezTo>
                    <a:pt x="11133" y="1287"/>
                    <a:pt x="11116" y="1070"/>
                    <a:pt x="10951" y="975"/>
                  </a:cubicBezTo>
                  <a:cubicBezTo>
                    <a:pt x="10908" y="953"/>
                    <a:pt x="10862" y="942"/>
                    <a:pt x="10817" y="942"/>
                  </a:cubicBezTo>
                  <a:cubicBezTo>
                    <a:pt x="10771" y="942"/>
                    <a:pt x="10726" y="953"/>
                    <a:pt x="10682" y="975"/>
                  </a:cubicBezTo>
                  <a:cubicBezTo>
                    <a:pt x="10570" y="1027"/>
                    <a:pt x="10466" y="1061"/>
                    <a:pt x="10353" y="1087"/>
                  </a:cubicBezTo>
                  <a:cubicBezTo>
                    <a:pt x="10270" y="1105"/>
                    <a:pt x="10187" y="1115"/>
                    <a:pt x="10105" y="1115"/>
                  </a:cubicBezTo>
                  <a:cubicBezTo>
                    <a:pt x="9989" y="1115"/>
                    <a:pt x="9875" y="1097"/>
                    <a:pt x="9764" y="1061"/>
                  </a:cubicBezTo>
                  <a:cubicBezTo>
                    <a:pt x="9955" y="975"/>
                    <a:pt x="10163" y="897"/>
                    <a:pt x="10371" y="845"/>
                  </a:cubicBezTo>
                  <a:cubicBezTo>
                    <a:pt x="10440" y="819"/>
                    <a:pt x="10457" y="732"/>
                    <a:pt x="10396" y="689"/>
                  </a:cubicBezTo>
                  <a:cubicBezTo>
                    <a:pt x="10215" y="568"/>
                    <a:pt x="10093" y="377"/>
                    <a:pt x="10059" y="169"/>
                  </a:cubicBezTo>
                  <a:cubicBezTo>
                    <a:pt x="10050" y="143"/>
                    <a:pt x="10024" y="117"/>
                    <a:pt x="9998" y="108"/>
                  </a:cubicBezTo>
                  <a:lnTo>
                    <a:pt x="9513" y="5"/>
                  </a:lnTo>
                  <a:cubicBezTo>
                    <a:pt x="9505" y="2"/>
                    <a:pt x="9497" y="1"/>
                    <a:pt x="9489" y="1"/>
                  </a:cubicBezTo>
                  <a:close/>
                </a:path>
              </a:pathLst>
            </a:custGeom>
            <a:solidFill>
              <a:srgbClr val="FFFFFF">
                <a:alpha val="28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8"/>
            <p:cNvSpPr/>
            <p:nvPr/>
          </p:nvSpPr>
          <p:spPr>
            <a:xfrm>
              <a:off x="-4043137" y="1202151"/>
              <a:ext cx="365142" cy="404302"/>
            </a:xfrm>
            <a:custGeom>
              <a:avLst/>
              <a:gdLst/>
              <a:ahLst/>
              <a:cxnLst/>
              <a:rect l="l" t="t" r="r" b="b"/>
              <a:pathLst>
                <a:path w="6611" h="7321" extrusionOk="0">
                  <a:moveTo>
                    <a:pt x="973" y="0"/>
                  </a:moveTo>
                  <a:cubicBezTo>
                    <a:pt x="917" y="0"/>
                    <a:pt x="861" y="4"/>
                    <a:pt x="806" y="13"/>
                  </a:cubicBezTo>
                  <a:cubicBezTo>
                    <a:pt x="795" y="9"/>
                    <a:pt x="784" y="7"/>
                    <a:pt x="774" y="7"/>
                  </a:cubicBezTo>
                  <a:cubicBezTo>
                    <a:pt x="760" y="7"/>
                    <a:pt x="747" y="11"/>
                    <a:pt x="737" y="22"/>
                  </a:cubicBezTo>
                  <a:cubicBezTo>
                    <a:pt x="702" y="22"/>
                    <a:pt x="676" y="56"/>
                    <a:pt x="676" y="91"/>
                  </a:cubicBezTo>
                  <a:cubicBezTo>
                    <a:pt x="390" y="403"/>
                    <a:pt x="191" y="775"/>
                    <a:pt x="96" y="1183"/>
                  </a:cubicBezTo>
                  <a:cubicBezTo>
                    <a:pt x="52" y="1373"/>
                    <a:pt x="0" y="1616"/>
                    <a:pt x="122" y="1780"/>
                  </a:cubicBezTo>
                  <a:cubicBezTo>
                    <a:pt x="186" y="1866"/>
                    <a:pt x="286" y="1917"/>
                    <a:pt x="388" y="1917"/>
                  </a:cubicBezTo>
                  <a:cubicBezTo>
                    <a:pt x="409" y="1917"/>
                    <a:pt x="430" y="1915"/>
                    <a:pt x="451" y="1910"/>
                  </a:cubicBezTo>
                  <a:lnTo>
                    <a:pt x="563" y="2170"/>
                  </a:lnTo>
                  <a:cubicBezTo>
                    <a:pt x="529" y="2161"/>
                    <a:pt x="494" y="2144"/>
                    <a:pt x="468" y="2127"/>
                  </a:cubicBezTo>
                  <a:cubicBezTo>
                    <a:pt x="453" y="2118"/>
                    <a:pt x="438" y="2115"/>
                    <a:pt x="423" y="2115"/>
                  </a:cubicBezTo>
                  <a:cubicBezTo>
                    <a:pt x="378" y="2115"/>
                    <a:pt x="338" y="2150"/>
                    <a:pt x="338" y="2196"/>
                  </a:cubicBezTo>
                  <a:cubicBezTo>
                    <a:pt x="347" y="2387"/>
                    <a:pt x="373" y="2603"/>
                    <a:pt x="572" y="2681"/>
                  </a:cubicBezTo>
                  <a:cubicBezTo>
                    <a:pt x="603" y="2692"/>
                    <a:pt x="634" y="2696"/>
                    <a:pt x="664" y="2696"/>
                  </a:cubicBezTo>
                  <a:cubicBezTo>
                    <a:pt x="712" y="2696"/>
                    <a:pt x="759" y="2685"/>
                    <a:pt x="806" y="2664"/>
                  </a:cubicBezTo>
                  <a:cubicBezTo>
                    <a:pt x="823" y="2647"/>
                    <a:pt x="832" y="2629"/>
                    <a:pt x="849" y="2621"/>
                  </a:cubicBezTo>
                  <a:cubicBezTo>
                    <a:pt x="862" y="2615"/>
                    <a:pt x="861" y="2608"/>
                    <a:pt x="872" y="2608"/>
                  </a:cubicBezTo>
                  <a:cubicBezTo>
                    <a:pt x="876" y="2608"/>
                    <a:pt x="882" y="2609"/>
                    <a:pt x="893" y="2612"/>
                  </a:cubicBezTo>
                  <a:cubicBezTo>
                    <a:pt x="919" y="2621"/>
                    <a:pt x="953" y="2690"/>
                    <a:pt x="988" y="2707"/>
                  </a:cubicBezTo>
                  <a:cubicBezTo>
                    <a:pt x="1075" y="2768"/>
                    <a:pt x="1170" y="2803"/>
                    <a:pt x="1274" y="2811"/>
                  </a:cubicBezTo>
                  <a:cubicBezTo>
                    <a:pt x="1404" y="2837"/>
                    <a:pt x="1542" y="2863"/>
                    <a:pt x="1672" y="2881"/>
                  </a:cubicBezTo>
                  <a:cubicBezTo>
                    <a:pt x="1941" y="2915"/>
                    <a:pt x="2209" y="2941"/>
                    <a:pt x="2478" y="2941"/>
                  </a:cubicBezTo>
                  <a:cubicBezTo>
                    <a:pt x="2539" y="2941"/>
                    <a:pt x="2582" y="2872"/>
                    <a:pt x="2547" y="2811"/>
                  </a:cubicBezTo>
                  <a:cubicBezTo>
                    <a:pt x="2530" y="2777"/>
                    <a:pt x="2495" y="2638"/>
                    <a:pt x="2556" y="2629"/>
                  </a:cubicBezTo>
                  <a:cubicBezTo>
                    <a:pt x="2559" y="2628"/>
                    <a:pt x="2563" y="2628"/>
                    <a:pt x="2566" y="2628"/>
                  </a:cubicBezTo>
                  <a:cubicBezTo>
                    <a:pt x="2626" y="2628"/>
                    <a:pt x="2706" y="2760"/>
                    <a:pt x="2755" y="2777"/>
                  </a:cubicBezTo>
                  <a:cubicBezTo>
                    <a:pt x="2775" y="2783"/>
                    <a:pt x="2796" y="2786"/>
                    <a:pt x="2817" y="2786"/>
                  </a:cubicBezTo>
                  <a:cubicBezTo>
                    <a:pt x="2879" y="2786"/>
                    <a:pt x="2942" y="2759"/>
                    <a:pt x="2980" y="2707"/>
                  </a:cubicBezTo>
                  <a:cubicBezTo>
                    <a:pt x="3093" y="2768"/>
                    <a:pt x="3110" y="3045"/>
                    <a:pt x="3162" y="3140"/>
                  </a:cubicBezTo>
                  <a:cubicBezTo>
                    <a:pt x="3206" y="3201"/>
                    <a:pt x="3266" y="3253"/>
                    <a:pt x="3344" y="3279"/>
                  </a:cubicBezTo>
                  <a:cubicBezTo>
                    <a:pt x="3396" y="3296"/>
                    <a:pt x="3457" y="3322"/>
                    <a:pt x="3457" y="3392"/>
                  </a:cubicBezTo>
                  <a:cubicBezTo>
                    <a:pt x="3441" y="3446"/>
                    <a:pt x="3398" y="3480"/>
                    <a:pt x="3345" y="3480"/>
                  </a:cubicBezTo>
                  <a:cubicBezTo>
                    <a:pt x="3339" y="3480"/>
                    <a:pt x="3333" y="3479"/>
                    <a:pt x="3327" y="3478"/>
                  </a:cubicBezTo>
                  <a:cubicBezTo>
                    <a:pt x="3301" y="3478"/>
                    <a:pt x="3275" y="3496"/>
                    <a:pt x="3258" y="3522"/>
                  </a:cubicBezTo>
                  <a:cubicBezTo>
                    <a:pt x="3206" y="3608"/>
                    <a:pt x="3266" y="3712"/>
                    <a:pt x="3362" y="3712"/>
                  </a:cubicBezTo>
                  <a:cubicBezTo>
                    <a:pt x="3366" y="3713"/>
                    <a:pt x="3371" y="3713"/>
                    <a:pt x="3376" y="3713"/>
                  </a:cubicBezTo>
                  <a:cubicBezTo>
                    <a:pt x="3423" y="3713"/>
                    <a:pt x="3470" y="3683"/>
                    <a:pt x="3512" y="3683"/>
                  </a:cubicBezTo>
                  <a:cubicBezTo>
                    <a:pt x="3520" y="3683"/>
                    <a:pt x="3527" y="3684"/>
                    <a:pt x="3535" y="3686"/>
                  </a:cubicBezTo>
                  <a:cubicBezTo>
                    <a:pt x="3596" y="3721"/>
                    <a:pt x="3648" y="3764"/>
                    <a:pt x="3691" y="3816"/>
                  </a:cubicBezTo>
                  <a:cubicBezTo>
                    <a:pt x="3873" y="4007"/>
                    <a:pt x="3985" y="4258"/>
                    <a:pt x="4011" y="4527"/>
                  </a:cubicBezTo>
                  <a:cubicBezTo>
                    <a:pt x="4020" y="4587"/>
                    <a:pt x="4020" y="4657"/>
                    <a:pt x="4011" y="4717"/>
                  </a:cubicBezTo>
                  <a:cubicBezTo>
                    <a:pt x="4003" y="4804"/>
                    <a:pt x="3933" y="4821"/>
                    <a:pt x="3873" y="4864"/>
                  </a:cubicBezTo>
                  <a:cubicBezTo>
                    <a:pt x="3795" y="4916"/>
                    <a:pt x="3743" y="4994"/>
                    <a:pt x="3717" y="5090"/>
                  </a:cubicBezTo>
                  <a:cubicBezTo>
                    <a:pt x="3682" y="5220"/>
                    <a:pt x="3708" y="5358"/>
                    <a:pt x="3786" y="5471"/>
                  </a:cubicBezTo>
                  <a:cubicBezTo>
                    <a:pt x="3622" y="5523"/>
                    <a:pt x="3483" y="5618"/>
                    <a:pt x="3370" y="5748"/>
                  </a:cubicBezTo>
                  <a:cubicBezTo>
                    <a:pt x="3318" y="5696"/>
                    <a:pt x="3266" y="5644"/>
                    <a:pt x="3214" y="5601"/>
                  </a:cubicBezTo>
                  <a:cubicBezTo>
                    <a:pt x="3196" y="5593"/>
                    <a:pt x="3177" y="5589"/>
                    <a:pt x="3159" y="5589"/>
                  </a:cubicBezTo>
                  <a:cubicBezTo>
                    <a:pt x="3078" y="5589"/>
                    <a:pt x="3009" y="5663"/>
                    <a:pt x="2980" y="5748"/>
                  </a:cubicBezTo>
                  <a:cubicBezTo>
                    <a:pt x="2895" y="5958"/>
                    <a:pt x="3040" y="6218"/>
                    <a:pt x="3265" y="6218"/>
                  </a:cubicBezTo>
                  <a:cubicBezTo>
                    <a:pt x="3291" y="6218"/>
                    <a:pt x="3317" y="6214"/>
                    <a:pt x="3344" y="6207"/>
                  </a:cubicBezTo>
                  <a:cubicBezTo>
                    <a:pt x="3405" y="6190"/>
                    <a:pt x="3466" y="6155"/>
                    <a:pt x="3518" y="6121"/>
                  </a:cubicBezTo>
                  <a:cubicBezTo>
                    <a:pt x="3544" y="6109"/>
                    <a:pt x="3569" y="6103"/>
                    <a:pt x="3593" y="6103"/>
                  </a:cubicBezTo>
                  <a:cubicBezTo>
                    <a:pt x="3656" y="6103"/>
                    <a:pt x="3712" y="6140"/>
                    <a:pt x="3769" y="6190"/>
                  </a:cubicBezTo>
                  <a:cubicBezTo>
                    <a:pt x="3890" y="6294"/>
                    <a:pt x="4003" y="6407"/>
                    <a:pt x="4107" y="6528"/>
                  </a:cubicBezTo>
                  <a:cubicBezTo>
                    <a:pt x="4332" y="6753"/>
                    <a:pt x="4583" y="6944"/>
                    <a:pt x="4869" y="7091"/>
                  </a:cubicBezTo>
                  <a:cubicBezTo>
                    <a:pt x="4959" y="7139"/>
                    <a:pt x="5236" y="7320"/>
                    <a:pt x="5418" y="7320"/>
                  </a:cubicBezTo>
                  <a:cubicBezTo>
                    <a:pt x="5499" y="7320"/>
                    <a:pt x="5561" y="7285"/>
                    <a:pt x="5579" y="7186"/>
                  </a:cubicBezTo>
                  <a:cubicBezTo>
                    <a:pt x="5588" y="7134"/>
                    <a:pt x="5562" y="7091"/>
                    <a:pt x="5519" y="7074"/>
                  </a:cubicBezTo>
                  <a:cubicBezTo>
                    <a:pt x="5294" y="6978"/>
                    <a:pt x="5103" y="6796"/>
                    <a:pt x="4999" y="6571"/>
                  </a:cubicBezTo>
                  <a:lnTo>
                    <a:pt x="4999" y="6571"/>
                  </a:lnTo>
                  <a:lnTo>
                    <a:pt x="5363" y="6779"/>
                  </a:lnTo>
                  <a:cubicBezTo>
                    <a:pt x="5441" y="6821"/>
                    <a:pt x="5537" y="6878"/>
                    <a:pt x="5619" y="6878"/>
                  </a:cubicBezTo>
                  <a:cubicBezTo>
                    <a:pt x="5673" y="6878"/>
                    <a:pt x="5721" y="6852"/>
                    <a:pt x="5753" y="6779"/>
                  </a:cubicBezTo>
                  <a:cubicBezTo>
                    <a:pt x="5787" y="6692"/>
                    <a:pt x="5805" y="6614"/>
                    <a:pt x="5831" y="6528"/>
                  </a:cubicBezTo>
                  <a:cubicBezTo>
                    <a:pt x="5865" y="6433"/>
                    <a:pt x="5874" y="6337"/>
                    <a:pt x="5874" y="6242"/>
                  </a:cubicBezTo>
                  <a:cubicBezTo>
                    <a:pt x="5857" y="6173"/>
                    <a:pt x="5813" y="6112"/>
                    <a:pt x="5761" y="6069"/>
                  </a:cubicBezTo>
                  <a:cubicBezTo>
                    <a:pt x="5683" y="5982"/>
                    <a:pt x="5605" y="5904"/>
                    <a:pt x="5528" y="5817"/>
                  </a:cubicBezTo>
                  <a:cubicBezTo>
                    <a:pt x="5389" y="5679"/>
                    <a:pt x="5224" y="5549"/>
                    <a:pt x="5129" y="5376"/>
                  </a:cubicBezTo>
                  <a:cubicBezTo>
                    <a:pt x="5094" y="5306"/>
                    <a:pt x="5086" y="5220"/>
                    <a:pt x="5120" y="5142"/>
                  </a:cubicBezTo>
                  <a:cubicBezTo>
                    <a:pt x="5137" y="5085"/>
                    <a:pt x="5188" y="5054"/>
                    <a:pt x="5240" y="5054"/>
                  </a:cubicBezTo>
                  <a:cubicBezTo>
                    <a:pt x="5267" y="5054"/>
                    <a:pt x="5296" y="5063"/>
                    <a:pt x="5320" y="5081"/>
                  </a:cubicBezTo>
                  <a:cubicBezTo>
                    <a:pt x="5476" y="5185"/>
                    <a:pt x="5605" y="5332"/>
                    <a:pt x="5701" y="5506"/>
                  </a:cubicBezTo>
                  <a:cubicBezTo>
                    <a:pt x="5766" y="5612"/>
                    <a:pt x="5816" y="5820"/>
                    <a:pt x="5968" y="5820"/>
                  </a:cubicBezTo>
                  <a:cubicBezTo>
                    <a:pt x="5977" y="5820"/>
                    <a:pt x="5986" y="5819"/>
                    <a:pt x="5995" y="5817"/>
                  </a:cubicBezTo>
                  <a:cubicBezTo>
                    <a:pt x="6169" y="5800"/>
                    <a:pt x="6307" y="5558"/>
                    <a:pt x="6385" y="5428"/>
                  </a:cubicBezTo>
                  <a:cubicBezTo>
                    <a:pt x="6489" y="5254"/>
                    <a:pt x="6567" y="5064"/>
                    <a:pt x="6602" y="4864"/>
                  </a:cubicBezTo>
                  <a:cubicBezTo>
                    <a:pt x="6610" y="4830"/>
                    <a:pt x="6602" y="4795"/>
                    <a:pt x="6567" y="4778"/>
                  </a:cubicBezTo>
                  <a:cubicBezTo>
                    <a:pt x="6403" y="4709"/>
                    <a:pt x="6264" y="4596"/>
                    <a:pt x="6160" y="4457"/>
                  </a:cubicBezTo>
                  <a:cubicBezTo>
                    <a:pt x="6056" y="4319"/>
                    <a:pt x="6021" y="4137"/>
                    <a:pt x="5891" y="4024"/>
                  </a:cubicBezTo>
                  <a:cubicBezTo>
                    <a:pt x="5761" y="3911"/>
                    <a:pt x="5605" y="3885"/>
                    <a:pt x="5467" y="3816"/>
                  </a:cubicBezTo>
                  <a:cubicBezTo>
                    <a:pt x="5337" y="3756"/>
                    <a:pt x="5224" y="3678"/>
                    <a:pt x="5138" y="3574"/>
                  </a:cubicBezTo>
                  <a:cubicBezTo>
                    <a:pt x="5276" y="3548"/>
                    <a:pt x="5406" y="3478"/>
                    <a:pt x="5510" y="3383"/>
                  </a:cubicBezTo>
                  <a:cubicBezTo>
                    <a:pt x="5553" y="3340"/>
                    <a:pt x="5536" y="3262"/>
                    <a:pt x="5476" y="3244"/>
                  </a:cubicBezTo>
                  <a:cubicBezTo>
                    <a:pt x="5328" y="3218"/>
                    <a:pt x="5190" y="3149"/>
                    <a:pt x="5086" y="3045"/>
                  </a:cubicBezTo>
                  <a:lnTo>
                    <a:pt x="5250" y="2950"/>
                  </a:lnTo>
                  <a:cubicBezTo>
                    <a:pt x="5294" y="2924"/>
                    <a:pt x="5302" y="2863"/>
                    <a:pt x="5259" y="2820"/>
                  </a:cubicBezTo>
                  <a:cubicBezTo>
                    <a:pt x="5198" y="2759"/>
                    <a:pt x="5155" y="2681"/>
                    <a:pt x="5120" y="2603"/>
                  </a:cubicBezTo>
                  <a:cubicBezTo>
                    <a:pt x="5107" y="2576"/>
                    <a:pt x="5081" y="2565"/>
                    <a:pt x="5054" y="2565"/>
                  </a:cubicBezTo>
                  <a:cubicBezTo>
                    <a:pt x="5031" y="2565"/>
                    <a:pt x="5007" y="2574"/>
                    <a:pt x="4990" y="2586"/>
                  </a:cubicBezTo>
                  <a:cubicBezTo>
                    <a:pt x="4930" y="2638"/>
                    <a:pt x="4852" y="2664"/>
                    <a:pt x="4774" y="2681"/>
                  </a:cubicBezTo>
                  <a:lnTo>
                    <a:pt x="4938" y="2517"/>
                  </a:lnTo>
                  <a:cubicBezTo>
                    <a:pt x="4982" y="2482"/>
                    <a:pt x="4973" y="2413"/>
                    <a:pt x="4921" y="2387"/>
                  </a:cubicBezTo>
                  <a:lnTo>
                    <a:pt x="4549" y="2161"/>
                  </a:lnTo>
                  <a:cubicBezTo>
                    <a:pt x="4536" y="2153"/>
                    <a:pt x="4520" y="2148"/>
                    <a:pt x="4505" y="2148"/>
                  </a:cubicBezTo>
                  <a:cubicBezTo>
                    <a:pt x="4490" y="2148"/>
                    <a:pt x="4475" y="2153"/>
                    <a:pt x="4462" y="2161"/>
                  </a:cubicBezTo>
                  <a:cubicBezTo>
                    <a:pt x="4436" y="2179"/>
                    <a:pt x="4401" y="2196"/>
                    <a:pt x="4375" y="2213"/>
                  </a:cubicBezTo>
                  <a:cubicBezTo>
                    <a:pt x="4375" y="2205"/>
                    <a:pt x="4384" y="2196"/>
                    <a:pt x="4384" y="2187"/>
                  </a:cubicBezTo>
                  <a:cubicBezTo>
                    <a:pt x="4410" y="2144"/>
                    <a:pt x="4419" y="2101"/>
                    <a:pt x="4419" y="2058"/>
                  </a:cubicBezTo>
                  <a:cubicBezTo>
                    <a:pt x="4401" y="1954"/>
                    <a:pt x="4349" y="1858"/>
                    <a:pt x="4271" y="1789"/>
                  </a:cubicBezTo>
                  <a:cubicBezTo>
                    <a:pt x="4162" y="1693"/>
                    <a:pt x="4024" y="1639"/>
                    <a:pt x="3883" y="1639"/>
                  </a:cubicBezTo>
                  <a:cubicBezTo>
                    <a:pt x="3833" y="1639"/>
                    <a:pt x="3783" y="1646"/>
                    <a:pt x="3734" y="1659"/>
                  </a:cubicBezTo>
                  <a:cubicBezTo>
                    <a:pt x="3682" y="1564"/>
                    <a:pt x="3717" y="1408"/>
                    <a:pt x="3691" y="1312"/>
                  </a:cubicBezTo>
                  <a:cubicBezTo>
                    <a:pt x="3674" y="1252"/>
                    <a:pt x="3648" y="1209"/>
                    <a:pt x="3604" y="1174"/>
                  </a:cubicBezTo>
                  <a:cubicBezTo>
                    <a:pt x="3546" y="1138"/>
                    <a:pt x="3483" y="1120"/>
                    <a:pt x="3418" y="1120"/>
                  </a:cubicBezTo>
                  <a:cubicBezTo>
                    <a:pt x="3405" y="1120"/>
                    <a:pt x="3392" y="1120"/>
                    <a:pt x="3379" y="1122"/>
                  </a:cubicBezTo>
                  <a:cubicBezTo>
                    <a:pt x="3310" y="1113"/>
                    <a:pt x="3318" y="1087"/>
                    <a:pt x="3301" y="1035"/>
                  </a:cubicBezTo>
                  <a:cubicBezTo>
                    <a:pt x="3284" y="1009"/>
                    <a:pt x="3266" y="983"/>
                    <a:pt x="3240" y="957"/>
                  </a:cubicBezTo>
                  <a:cubicBezTo>
                    <a:pt x="3195" y="925"/>
                    <a:pt x="3141" y="907"/>
                    <a:pt x="3084" y="907"/>
                  </a:cubicBezTo>
                  <a:cubicBezTo>
                    <a:pt x="3064" y="907"/>
                    <a:pt x="3044" y="909"/>
                    <a:pt x="3024" y="914"/>
                  </a:cubicBezTo>
                  <a:cubicBezTo>
                    <a:pt x="2954" y="923"/>
                    <a:pt x="2885" y="957"/>
                    <a:pt x="2825" y="1001"/>
                  </a:cubicBezTo>
                  <a:cubicBezTo>
                    <a:pt x="2781" y="1035"/>
                    <a:pt x="2729" y="1053"/>
                    <a:pt x="2677" y="1079"/>
                  </a:cubicBezTo>
                  <a:cubicBezTo>
                    <a:pt x="2666" y="1081"/>
                    <a:pt x="2655" y="1082"/>
                    <a:pt x="2645" y="1082"/>
                  </a:cubicBezTo>
                  <a:cubicBezTo>
                    <a:pt x="2589" y="1082"/>
                    <a:pt x="2562" y="1041"/>
                    <a:pt x="2547" y="975"/>
                  </a:cubicBezTo>
                  <a:cubicBezTo>
                    <a:pt x="2530" y="888"/>
                    <a:pt x="2513" y="793"/>
                    <a:pt x="2478" y="706"/>
                  </a:cubicBezTo>
                  <a:cubicBezTo>
                    <a:pt x="2435" y="619"/>
                    <a:pt x="2391" y="533"/>
                    <a:pt x="2322" y="455"/>
                  </a:cubicBezTo>
                  <a:cubicBezTo>
                    <a:pt x="2270" y="377"/>
                    <a:pt x="2201" y="308"/>
                    <a:pt x="2140" y="238"/>
                  </a:cubicBezTo>
                  <a:cubicBezTo>
                    <a:pt x="2079" y="160"/>
                    <a:pt x="2002" y="100"/>
                    <a:pt x="1906" y="74"/>
                  </a:cubicBezTo>
                  <a:cubicBezTo>
                    <a:pt x="1891" y="71"/>
                    <a:pt x="1877" y="70"/>
                    <a:pt x="1862" y="70"/>
                  </a:cubicBezTo>
                  <a:cubicBezTo>
                    <a:pt x="1690" y="70"/>
                    <a:pt x="1542" y="248"/>
                    <a:pt x="1430" y="359"/>
                  </a:cubicBezTo>
                  <a:cubicBezTo>
                    <a:pt x="1360" y="429"/>
                    <a:pt x="1291" y="507"/>
                    <a:pt x="1222" y="585"/>
                  </a:cubicBezTo>
                  <a:cubicBezTo>
                    <a:pt x="1144" y="671"/>
                    <a:pt x="1083" y="758"/>
                    <a:pt x="1031" y="862"/>
                  </a:cubicBezTo>
                  <a:cubicBezTo>
                    <a:pt x="1014" y="905"/>
                    <a:pt x="1014" y="957"/>
                    <a:pt x="1031" y="1001"/>
                  </a:cubicBezTo>
                  <a:cubicBezTo>
                    <a:pt x="1049" y="1035"/>
                    <a:pt x="1109" y="1087"/>
                    <a:pt x="1092" y="1122"/>
                  </a:cubicBezTo>
                  <a:cubicBezTo>
                    <a:pt x="1084" y="1144"/>
                    <a:pt x="1072" y="1153"/>
                    <a:pt x="1057" y="1153"/>
                  </a:cubicBezTo>
                  <a:cubicBezTo>
                    <a:pt x="1021" y="1153"/>
                    <a:pt x="974" y="1101"/>
                    <a:pt x="962" y="1070"/>
                  </a:cubicBezTo>
                  <a:cubicBezTo>
                    <a:pt x="945" y="1018"/>
                    <a:pt x="945" y="949"/>
                    <a:pt x="971" y="888"/>
                  </a:cubicBezTo>
                  <a:cubicBezTo>
                    <a:pt x="1023" y="767"/>
                    <a:pt x="1083" y="654"/>
                    <a:pt x="1144" y="533"/>
                  </a:cubicBezTo>
                  <a:cubicBezTo>
                    <a:pt x="1213" y="403"/>
                    <a:pt x="1282" y="282"/>
                    <a:pt x="1360" y="160"/>
                  </a:cubicBezTo>
                  <a:cubicBezTo>
                    <a:pt x="1386" y="117"/>
                    <a:pt x="1369" y="56"/>
                    <a:pt x="1308" y="39"/>
                  </a:cubicBezTo>
                  <a:cubicBezTo>
                    <a:pt x="1199" y="16"/>
                    <a:pt x="1085" y="0"/>
                    <a:pt x="973" y="0"/>
                  </a:cubicBezTo>
                  <a:close/>
                </a:path>
              </a:pathLst>
            </a:custGeom>
            <a:solidFill>
              <a:srgbClr val="FFFFFF">
                <a:alpha val="28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8"/>
            <p:cNvSpPr/>
            <p:nvPr/>
          </p:nvSpPr>
          <p:spPr>
            <a:xfrm>
              <a:off x="-3910139" y="1187074"/>
              <a:ext cx="61308" cy="56330"/>
            </a:xfrm>
            <a:custGeom>
              <a:avLst/>
              <a:gdLst/>
              <a:ahLst/>
              <a:cxnLst/>
              <a:rect l="l" t="t" r="r" b="b"/>
              <a:pathLst>
                <a:path w="1110" h="1020" extrusionOk="0">
                  <a:moveTo>
                    <a:pt x="339" y="1"/>
                  </a:moveTo>
                  <a:cubicBezTo>
                    <a:pt x="210" y="1"/>
                    <a:pt x="86" y="90"/>
                    <a:pt x="61" y="234"/>
                  </a:cubicBezTo>
                  <a:lnTo>
                    <a:pt x="61" y="243"/>
                  </a:lnTo>
                  <a:cubicBezTo>
                    <a:pt x="53" y="277"/>
                    <a:pt x="53" y="303"/>
                    <a:pt x="44" y="338"/>
                  </a:cubicBezTo>
                  <a:cubicBezTo>
                    <a:pt x="44" y="347"/>
                    <a:pt x="44" y="355"/>
                    <a:pt x="44" y="355"/>
                  </a:cubicBezTo>
                  <a:cubicBezTo>
                    <a:pt x="27" y="390"/>
                    <a:pt x="18" y="433"/>
                    <a:pt x="9" y="468"/>
                  </a:cubicBezTo>
                  <a:cubicBezTo>
                    <a:pt x="1" y="520"/>
                    <a:pt x="27" y="581"/>
                    <a:pt x="70" y="615"/>
                  </a:cubicBezTo>
                  <a:cubicBezTo>
                    <a:pt x="139" y="667"/>
                    <a:pt x="226" y="667"/>
                    <a:pt x="287" y="745"/>
                  </a:cubicBezTo>
                  <a:cubicBezTo>
                    <a:pt x="330" y="797"/>
                    <a:pt x="330" y="866"/>
                    <a:pt x="373" y="918"/>
                  </a:cubicBezTo>
                  <a:cubicBezTo>
                    <a:pt x="432" y="994"/>
                    <a:pt x="542" y="1019"/>
                    <a:pt x="644" y="1019"/>
                  </a:cubicBezTo>
                  <a:cubicBezTo>
                    <a:pt x="693" y="1019"/>
                    <a:pt x="741" y="1013"/>
                    <a:pt x="780" y="1005"/>
                  </a:cubicBezTo>
                  <a:cubicBezTo>
                    <a:pt x="902" y="988"/>
                    <a:pt x="1084" y="927"/>
                    <a:pt x="1101" y="788"/>
                  </a:cubicBezTo>
                  <a:cubicBezTo>
                    <a:pt x="1110" y="710"/>
                    <a:pt x="1058" y="658"/>
                    <a:pt x="1023" y="598"/>
                  </a:cubicBezTo>
                  <a:cubicBezTo>
                    <a:pt x="980" y="520"/>
                    <a:pt x="962" y="425"/>
                    <a:pt x="971" y="338"/>
                  </a:cubicBezTo>
                  <a:cubicBezTo>
                    <a:pt x="980" y="199"/>
                    <a:pt x="876" y="78"/>
                    <a:pt x="746" y="69"/>
                  </a:cubicBezTo>
                  <a:cubicBezTo>
                    <a:pt x="659" y="69"/>
                    <a:pt x="572" y="61"/>
                    <a:pt x="486" y="43"/>
                  </a:cubicBezTo>
                  <a:cubicBezTo>
                    <a:pt x="440" y="14"/>
                    <a:pt x="389" y="1"/>
                    <a:pt x="339" y="1"/>
                  </a:cubicBezTo>
                  <a:close/>
                </a:path>
              </a:pathLst>
            </a:custGeom>
            <a:solidFill>
              <a:srgbClr val="FFFFFF">
                <a:alpha val="28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8"/>
            <p:cNvSpPr/>
            <p:nvPr/>
          </p:nvSpPr>
          <p:spPr>
            <a:xfrm>
              <a:off x="-4402971" y="1207453"/>
              <a:ext cx="238328" cy="212395"/>
            </a:xfrm>
            <a:custGeom>
              <a:avLst/>
              <a:gdLst/>
              <a:ahLst/>
              <a:cxnLst/>
              <a:rect l="l" t="t" r="r" b="b"/>
              <a:pathLst>
                <a:path w="4315" h="3846" extrusionOk="0">
                  <a:moveTo>
                    <a:pt x="3233" y="1"/>
                  </a:moveTo>
                  <a:cubicBezTo>
                    <a:pt x="3177" y="1"/>
                    <a:pt x="3120" y="19"/>
                    <a:pt x="3076" y="56"/>
                  </a:cubicBezTo>
                  <a:cubicBezTo>
                    <a:pt x="3050" y="82"/>
                    <a:pt x="3041" y="116"/>
                    <a:pt x="3050" y="142"/>
                  </a:cubicBezTo>
                  <a:cubicBezTo>
                    <a:pt x="3067" y="203"/>
                    <a:pt x="3059" y="263"/>
                    <a:pt x="3024" y="315"/>
                  </a:cubicBezTo>
                  <a:cubicBezTo>
                    <a:pt x="3015" y="307"/>
                    <a:pt x="2998" y="307"/>
                    <a:pt x="2989" y="298"/>
                  </a:cubicBezTo>
                  <a:cubicBezTo>
                    <a:pt x="2962" y="290"/>
                    <a:pt x="2933" y="286"/>
                    <a:pt x="2905" y="286"/>
                  </a:cubicBezTo>
                  <a:cubicBezTo>
                    <a:pt x="2808" y="286"/>
                    <a:pt x="2712" y="331"/>
                    <a:pt x="2651" y="411"/>
                  </a:cubicBezTo>
                  <a:cubicBezTo>
                    <a:pt x="2617" y="471"/>
                    <a:pt x="2599" y="549"/>
                    <a:pt x="2608" y="627"/>
                  </a:cubicBezTo>
                  <a:cubicBezTo>
                    <a:pt x="2608" y="740"/>
                    <a:pt x="2625" y="861"/>
                    <a:pt x="2634" y="974"/>
                  </a:cubicBezTo>
                  <a:cubicBezTo>
                    <a:pt x="2643" y="1087"/>
                    <a:pt x="2651" y="1190"/>
                    <a:pt x="2660" y="1294"/>
                  </a:cubicBezTo>
                  <a:cubicBezTo>
                    <a:pt x="2660" y="1346"/>
                    <a:pt x="2703" y="1580"/>
                    <a:pt x="2643" y="1580"/>
                  </a:cubicBezTo>
                  <a:cubicBezTo>
                    <a:pt x="2641" y="1580"/>
                    <a:pt x="2639" y="1581"/>
                    <a:pt x="2637" y="1581"/>
                  </a:cubicBezTo>
                  <a:cubicBezTo>
                    <a:pt x="2548" y="1581"/>
                    <a:pt x="2565" y="1363"/>
                    <a:pt x="2565" y="1312"/>
                  </a:cubicBezTo>
                  <a:cubicBezTo>
                    <a:pt x="2556" y="1095"/>
                    <a:pt x="2495" y="887"/>
                    <a:pt x="2400" y="688"/>
                  </a:cubicBezTo>
                  <a:cubicBezTo>
                    <a:pt x="2348" y="584"/>
                    <a:pt x="2262" y="584"/>
                    <a:pt x="2158" y="558"/>
                  </a:cubicBezTo>
                  <a:cubicBezTo>
                    <a:pt x="2146" y="554"/>
                    <a:pt x="2135" y="552"/>
                    <a:pt x="2125" y="552"/>
                  </a:cubicBezTo>
                  <a:cubicBezTo>
                    <a:pt x="2071" y="552"/>
                    <a:pt x="2030" y="604"/>
                    <a:pt x="2045" y="662"/>
                  </a:cubicBezTo>
                  <a:cubicBezTo>
                    <a:pt x="2110" y="864"/>
                    <a:pt x="1952" y="1049"/>
                    <a:pt x="1767" y="1049"/>
                  </a:cubicBezTo>
                  <a:cubicBezTo>
                    <a:pt x="1730" y="1049"/>
                    <a:pt x="1692" y="1042"/>
                    <a:pt x="1655" y="1026"/>
                  </a:cubicBezTo>
                  <a:cubicBezTo>
                    <a:pt x="1724" y="939"/>
                    <a:pt x="1724" y="818"/>
                    <a:pt x="1646" y="740"/>
                  </a:cubicBezTo>
                  <a:cubicBezTo>
                    <a:pt x="1600" y="686"/>
                    <a:pt x="1525" y="652"/>
                    <a:pt x="1454" y="652"/>
                  </a:cubicBezTo>
                  <a:cubicBezTo>
                    <a:pt x="1446" y="652"/>
                    <a:pt x="1438" y="652"/>
                    <a:pt x="1430" y="653"/>
                  </a:cubicBezTo>
                  <a:cubicBezTo>
                    <a:pt x="1456" y="619"/>
                    <a:pt x="1482" y="584"/>
                    <a:pt x="1517" y="558"/>
                  </a:cubicBezTo>
                  <a:cubicBezTo>
                    <a:pt x="1568" y="506"/>
                    <a:pt x="1534" y="411"/>
                    <a:pt x="1456" y="411"/>
                  </a:cubicBezTo>
                  <a:cubicBezTo>
                    <a:pt x="1387" y="411"/>
                    <a:pt x="1317" y="385"/>
                    <a:pt x="1248" y="350"/>
                  </a:cubicBezTo>
                  <a:cubicBezTo>
                    <a:pt x="1234" y="340"/>
                    <a:pt x="1219" y="335"/>
                    <a:pt x="1204" y="335"/>
                  </a:cubicBezTo>
                  <a:cubicBezTo>
                    <a:pt x="1182" y="335"/>
                    <a:pt x="1160" y="346"/>
                    <a:pt x="1144" y="367"/>
                  </a:cubicBezTo>
                  <a:cubicBezTo>
                    <a:pt x="997" y="437"/>
                    <a:pt x="867" y="515"/>
                    <a:pt x="745" y="619"/>
                  </a:cubicBezTo>
                  <a:cubicBezTo>
                    <a:pt x="598" y="705"/>
                    <a:pt x="451" y="792"/>
                    <a:pt x="304" y="887"/>
                  </a:cubicBezTo>
                  <a:cubicBezTo>
                    <a:pt x="217" y="931"/>
                    <a:pt x="165" y="1017"/>
                    <a:pt x="156" y="1113"/>
                  </a:cubicBezTo>
                  <a:cubicBezTo>
                    <a:pt x="156" y="1147"/>
                    <a:pt x="165" y="1182"/>
                    <a:pt x="182" y="1208"/>
                  </a:cubicBezTo>
                  <a:cubicBezTo>
                    <a:pt x="148" y="1260"/>
                    <a:pt x="104" y="1320"/>
                    <a:pt x="78" y="1381"/>
                  </a:cubicBezTo>
                  <a:cubicBezTo>
                    <a:pt x="0" y="1554"/>
                    <a:pt x="52" y="1788"/>
                    <a:pt x="252" y="1849"/>
                  </a:cubicBezTo>
                  <a:cubicBezTo>
                    <a:pt x="278" y="1857"/>
                    <a:pt x="305" y="1860"/>
                    <a:pt x="333" y="1860"/>
                  </a:cubicBezTo>
                  <a:cubicBezTo>
                    <a:pt x="439" y="1860"/>
                    <a:pt x="556" y="1816"/>
                    <a:pt x="661" y="1816"/>
                  </a:cubicBezTo>
                  <a:cubicBezTo>
                    <a:pt x="684" y="1816"/>
                    <a:pt x="706" y="1818"/>
                    <a:pt x="728" y="1823"/>
                  </a:cubicBezTo>
                  <a:cubicBezTo>
                    <a:pt x="667" y="1866"/>
                    <a:pt x="607" y="1901"/>
                    <a:pt x="538" y="1936"/>
                  </a:cubicBezTo>
                  <a:cubicBezTo>
                    <a:pt x="477" y="1979"/>
                    <a:pt x="425" y="2048"/>
                    <a:pt x="416" y="2126"/>
                  </a:cubicBezTo>
                  <a:cubicBezTo>
                    <a:pt x="408" y="2204"/>
                    <a:pt x="451" y="2273"/>
                    <a:pt x="520" y="2299"/>
                  </a:cubicBezTo>
                  <a:cubicBezTo>
                    <a:pt x="564" y="2321"/>
                    <a:pt x="609" y="2321"/>
                    <a:pt x="653" y="2321"/>
                  </a:cubicBezTo>
                  <a:cubicBezTo>
                    <a:pt x="698" y="2321"/>
                    <a:pt x="741" y="2321"/>
                    <a:pt x="780" y="2343"/>
                  </a:cubicBezTo>
                  <a:cubicBezTo>
                    <a:pt x="852" y="2391"/>
                    <a:pt x="895" y="2439"/>
                    <a:pt x="976" y="2439"/>
                  </a:cubicBezTo>
                  <a:cubicBezTo>
                    <a:pt x="983" y="2439"/>
                    <a:pt x="990" y="2439"/>
                    <a:pt x="997" y="2438"/>
                  </a:cubicBezTo>
                  <a:cubicBezTo>
                    <a:pt x="1092" y="2438"/>
                    <a:pt x="1187" y="2395"/>
                    <a:pt x="1291" y="2386"/>
                  </a:cubicBezTo>
                  <a:cubicBezTo>
                    <a:pt x="1305" y="2385"/>
                    <a:pt x="1319" y="2385"/>
                    <a:pt x="1333" y="2385"/>
                  </a:cubicBezTo>
                  <a:cubicBezTo>
                    <a:pt x="1484" y="2385"/>
                    <a:pt x="1633" y="2427"/>
                    <a:pt x="1768" y="2499"/>
                  </a:cubicBezTo>
                  <a:cubicBezTo>
                    <a:pt x="1655" y="2551"/>
                    <a:pt x="1534" y="2577"/>
                    <a:pt x="1413" y="2585"/>
                  </a:cubicBezTo>
                  <a:cubicBezTo>
                    <a:pt x="1387" y="2588"/>
                    <a:pt x="1361" y="2589"/>
                    <a:pt x="1335" y="2589"/>
                  </a:cubicBezTo>
                  <a:cubicBezTo>
                    <a:pt x="1271" y="2589"/>
                    <a:pt x="1205" y="2583"/>
                    <a:pt x="1144" y="2577"/>
                  </a:cubicBezTo>
                  <a:lnTo>
                    <a:pt x="1127" y="2577"/>
                  </a:lnTo>
                  <a:cubicBezTo>
                    <a:pt x="1118" y="2551"/>
                    <a:pt x="1092" y="2533"/>
                    <a:pt x="1057" y="2533"/>
                  </a:cubicBezTo>
                  <a:cubicBezTo>
                    <a:pt x="901" y="2533"/>
                    <a:pt x="650" y="2577"/>
                    <a:pt x="555" y="2724"/>
                  </a:cubicBezTo>
                  <a:cubicBezTo>
                    <a:pt x="520" y="2776"/>
                    <a:pt x="520" y="2854"/>
                    <a:pt x="572" y="2906"/>
                  </a:cubicBezTo>
                  <a:cubicBezTo>
                    <a:pt x="598" y="2923"/>
                    <a:pt x="624" y="2940"/>
                    <a:pt x="659" y="2949"/>
                  </a:cubicBezTo>
                  <a:lnTo>
                    <a:pt x="685" y="2949"/>
                  </a:lnTo>
                  <a:cubicBezTo>
                    <a:pt x="676" y="2958"/>
                    <a:pt x="676" y="2966"/>
                    <a:pt x="667" y="2984"/>
                  </a:cubicBezTo>
                  <a:cubicBezTo>
                    <a:pt x="659" y="3027"/>
                    <a:pt x="659" y="3070"/>
                    <a:pt x="685" y="3114"/>
                  </a:cubicBezTo>
                  <a:cubicBezTo>
                    <a:pt x="710" y="3168"/>
                    <a:pt x="755" y="3184"/>
                    <a:pt x="806" y="3184"/>
                  </a:cubicBezTo>
                  <a:cubicBezTo>
                    <a:pt x="861" y="3184"/>
                    <a:pt x="922" y="3166"/>
                    <a:pt x="971" y="3157"/>
                  </a:cubicBezTo>
                  <a:lnTo>
                    <a:pt x="1066" y="3140"/>
                  </a:lnTo>
                  <a:cubicBezTo>
                    <a:pt x="1127" y="3140"/>
                    <a:pt x="1196" y="3148"/>
                    <a:pt x="1257" y="3166"/>
                  </a:cubicBezTo>
                  <a:cubicBezTo>
                    <a:pt x="1257" y="3174"/>
                    <a:pt x="1265" y="3183"/>
                    <a:pt x="1274" y="3192"/>
                  </a:cubicBezTo>
                  <a:cubicBezTo>
                    <a:pt x="1300" y="3226"/>
                    <a:pt x="1343" y="3235"/>
                    <a:pt x="1378" y="3261"/>
                  </a:cubicBezTo>
                  <a:cubicBezTo>
                    <a:pt x="1439" y="3296"/>
                    <a:pt x="1430" y="3365"/>
                    <a:pt x="1421" y="3426"/>
                  </a:cubicBezTo>
                  <a:cubicBezTo>
                    <a:pt x="1413" y="3460"/>
                    <a:pt x="1430" y="3495"/>
                    <a:pt x="1456" y="3521"/>
                  </a:cubicBezTo>
                  <a:cubicBezTo>
                    <a:pt x="1508" y="3556"/>
                    <a:pt x="1525" y="3616"/>
                    <a:pt x="1499" y="3668"/>
                  </a:cubicBezTo>
                  <a:cubicBezTo>
                    <a:pt x="1482" y="3712"/>
                    <a:pt x="1499" y="3764"/>
                    <a:pt x="1542" y="3781"/>
                  </a:cubicBezTo>
                  <a:cubicBezTo>
                    <a:pt x="1599" y="3823"/>
                    <a:pt x="1666" y="3845"/>
                    <a:pt x="1735" y="3845"/>
                  </a:cubicBezTo>
                  <a:cubicBezTo>
                    <a:pt x="1792" y="3845"/>
                    <a:pt x="1851" y="3830"/>
                    <a:pt x="1906" y="3798"/>
                  </a:cubicBezTo>
                  <a:cubicBezTo>
                    <a:pt x="1984" y="3764"/>
                    <a:pt x="2062" y="3720"/>
                    <a:pt x="2140" y="3686"/>
                  </a:cubicBezTo>
                  <a:cubicBezTo>
                    <a:pt x="2227" y="3651"/>
                    <a:pt x="2322" y="3625"/>
                    <a:pt x="2409" y="3599"/>
                  </a:cubicBezTo>
                  <a:cubicBezTo>
                    <a:pt x="2625" y="3538"/>
                    <a:pt x="2885" y="3434"/>
                    <a:pt x="2989" y="3226"/>
                  </a:cubicBezTo>
                  <a:cubicBezTo>
                    <a:pt x="3197" y="3434"/>
                    <a:pt x="3509" y="3521"/>
                    <a:pt x="3795" y="3564"/>
                  </a:cubicBezTo>
                  <a:cubicBezTo>
                    <a:pt x="3821" y="3574"/>
                    <a:pt x="3848" y="3579"/>
                    <a:pt x="3876" y="3579"/>
                  </a:cubicBezTo>
                  <a:cubicBezTo>
                    <a:pt x="3922" y="3579"/>
                    <a:pt x="3968" y="3565"/>
                    <a:pt x="4012" y="3538"/>
                  </a:cubicBezTo>
                  <a:cubicBezTo>
                    <a:pt x="4064" y="3486"/>
                    <a:pt x="4072" y="3400"/>
                    <a:pt x="4038" y="3339"/>
                  </a:cubicBezTo>
                  <a:cubicBezTo>
                    <a:pt x="4003" y="3270"/>
                    <a:pt x="3934" y="3218"/>
                    <a:pt x="3864" y="3192"/>
                  </a:cubicBezTo>
                  <a:cubicBezTo>
                    <a:pt x="3821" y="3174"/>
                    <a:pt x="3786" y="3157"/>
                    <a:pt x="3778" y="3122"/>
                  </a:cubicBezTo>
                  <a:cubicBezTo>
                    <a:pt x="3786" y="3114"/>
                    <a:pt x="3795" y="3114"/>
                    <a:pt x="3804" y="3105"/>
                  </a:cubicBezTo>
                  <a:cubicBezTo>
                    <a:pt x="3857" y="3040"/>
                    <a:pt x="3939" y="3003"/>
                    <a:pt x="4021" y="3003"/>
                  </a:cubicBezTo>
                  <a:cubicBezTo>
                    <a:pt x="4059" y="3003"/>
                    <a:pt x="4097" y="3011"/>
                    <a:pt x="4133" y="3027"/>
                  </a:cubicBezTo>
                  <a:cubicBezTo>
                    <a:pt x="4147" y="3034"/>
                    <a:pt x="4161" y="3037"/>
                    <a:pt x="4175" y="3037"/>
                  </a:cubicBezTo>
                  <a:cubicBezTo>
                    <a:pt x="4214" y="3037"/>
                    <a:pt x="4250" y="3013"/>
                    <a:pt x="4263" y="2975"/>
                  </a:cubicBezTo>
                  <a:cubicBezTo>
                    <a:pt x="4289" y="2897"/>
                    <a:pt x="4306" y="2819"/>
                    <a:pt x="4306" y="2733"/>
                  </a:cubicBezTo>
                  <a:cubicBezTo>
                    <a:pt x="4315" y="2689"/>
                    <a:pt x="4280" y="2637"/>
                    <a:pt x="4228" y="2637"/>
                  </a:cubicBezTo>
                  <a:lnTo>
                    <a:pt x="4159" y="2637"/>
                  </a:lnTo>
                  <a:cubicBezTo>
                    <a:pt x="4159" y="2542"/>
                    <a:pt x="4098" y="2464"/>
                    <a:pt x="4012" y="2421"/>
                  </a:cubicBezTo>
                  <a:cubicBezTo>
                    <a:pt x="3925" y="2395"/>
                    <a:pt x="3830" y="2360"/>
                    <a:pt x="3743" y="2317"/>
                  </a:cubicBezTo>
                  <a:cubicBezTo>
                    <a:pt x="3700" y="2239"/>
                    <a:pt x="3656" y="2152"/>
                    <a:pt x="3630" y="2065"/>
                  </a:cubicBezTo>
                  <a:cubicBezTo>
                    <a:pt x="3622" y="1996"/>
                    <a:pt x="3639" y="1927"/>
                    <a:pt x="3674" y="1866"/>
                  </a:cubicBezTo>
                  <a:cubicBezTo>
                    <a:pt x="3734" y="1797"/>
                    <a:pt x="3760" y="1710"/>
                    <a:pt x="3769" y="1624"/>
                  </a:cubicBezTo>
                  <a:cubicBezTo>
                    <a:pt x="3760" y="1546"/>
                    <a:pt x="3700" y="1476"/>
                    <a:pt x="3622" y="1450"/>
                  </a:cubicBezTo>
                  <a:cubicBezTo>
                    <a:pt x="3622" y="1416"/>
                    <a:pt x="3613" y="1372"/>
                    <a:pt x="3604" y="1329"/>
                  </a:cubicBezTo>
                  <a:cubicBezTo>
                    <a:pt x="3570" y="1260"/>
                    <a:pt x="3535" y="1199"/>
                    <a:pt x="3492" y="1130"/>
                  </a:cubicBezTo>
                  <a:cubicBezTo>
                    <a:pt x="3492" y="1113"/>
                    <a:pt x="3474" y="1095"/>
                    <a:pt x="3474" y="1078"/>
                  </a:cubicBezTo>
                  <a:cubicBezTo>
                    <a:pt x="3483" y="1000"/>
                    <a:pt x="3500" y="913"/>
                    <a:pt x="3535" y="835"/>
                  </a:cubicBezTo>
                  <a:cubicBezTo>
                    <a:pt x="3552" y="757"/>
                    <a:pt x="3561" y="662"/>
                    <a:pt x="3561" y="575"/>
                  </a:cubicBezTo>
                  <a:cubicBezTo>
                    <a:pt x="3570" y="411"/>
                    <a:pt x="3526" y="246"/>
                    <a:pt x="3431" y="99"/>
                  </a:cubicBezTo>
                  <a:cubicBezTo>
                    <a:pt x="3386" y="34"/>
                    <a:pt x="3310" y="1"/>
                    <a:pt x="3233" y="1"/>
                  </a:cubicBezTo>
                  <a:close/>
                </a:path>
              </a:pathLst>
            </a:custGeom>
            <a:solidFill>
              <a:srgbClr val="FFFFFF">
                <a:alpha val="28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8"/>
            <p:cNvSpPr/>
            <p:nvPr/>
          </p:nvSpPr>
          <p:spPr>
            <a:xfrm>
              <a:off x="-4487034" y="1168463"/>
              <a:ext cx="136756" cy="147727"/>
            </a:xfrm>
            <a:custGeom>
              <a:avLst/>
              <a:gdLst/>
              <a:ahLst/>
              <a:cxnLst/>
              <a:rect l="l" t="t" r="r" b="b"/>
              <a:pathLst>
                <a:path w="2476" h="2675" extrusionOk="0">
                  <a:moveTo>
                    <a:pt x="1041" y="0"/>
                  </a:moveTo>
                  <a:cubicBezTo>
                    <a:pt x="1020" y="0"/>
                    <a:pt x="998" y="3"/>
                    <a:pt x="977" y="8"/>
                  </a:cubicBezTo>
                  <a:cubicBezTo>
                    <a:pt x="786" y="43"/>
                    <a:pt x="587" y="103"/>
                    <a:pt x="396" y="155"/>
                  </a:cubicBezTo>
                  <a:cubicBezTo>
                    <a:pt x="362" y="164"/>
                    <a:pt x="336" y="198"/>
                    <a:pt x="344" y="242"/>
                  </a:cubicBezTo>
                  <a:cubicBezTo>
                    <a:pt x="318" y="328"/>
                    <a:pt x="327" y="424"/>
                    <a:pt x="370" y="502"/>
                  </a:cubicBezTo>
                  <a:cubicBezTo>
                    <a:pt x="388" y="545"/>
                    <a:pt x="422" y="580"/>
                    <a:pt x="457" y="614"/>
                  </a:cubicBezTo>
                  <a:cubicBezTo>
                    <a:pt x="500" y="649"/>
                    <a:pt x="509" y="658"/>
                    <a:pt x="465" y="701"/>
                  </a:cubicBezTo>
                  <a:cubicBezTo>
                    <a:pt x="414" y="753"/>
                    <a:pt x="388" y="840"/>
                    <a:pt x="414" y="909"/>
                  </a:cubicBezTo>
                  <a:cubicBezTo>
                    <a:pt x="431" y="987"/>
                    <a:pt x="509" y="1065"/>
                    <a:pt x="517" y="1134"/>
                  </a:cubicBezTo>
                  <a:cubicBezTo>
                    <a:pt x="517" y="1186"/>
                    <a:pt x="465" y="1221"/>
                    <a:pt x="431" y="1264"/>
                  </a:cubicBezTo>
                  <a:cubicBezTo>
                    <a:pt x="405" y="1290"/>
                    <a:pt x="379" y="1333"/>
                    <a:pt x="353" y="1368"/>
                  </a:cubicBezTo>
                  <a:cubicBezTo>
                    <a:pt x="310" y="1446"/>
                    <a:pt x="284" y="1533"/>
                    <a:pt x="258" y="1619"/>
                  </a:cubicBezTo>
                  <a:cubicBezTo>
                    <a:pt x="206" y="1810"/>
                    <a:pt x="180" y="2018"/>
                    <a:pt x="50" y="2182"/>
                  </a:cubicBezTo>
                  <a:cubicBezTo>
                    <a:pt x="1" y="2248"/>
                    <a:pt x="75" y="2313"/>
                    <a:pt x="134" y="2313"/>
                  </a:cubicBezTo>
                  <a:cubicBezTo>
                    <a:pt x="138" y="2313"/>
                    <a:pt x="141" y="2313"/>
                    <a:pt x="145" y="2312"/>
                  </a:cubicBezTo>
                  <a:cubicBezTo>
                    <a:pt x="162" y="2309"/>
                    <a:pt x="178" y="2308"/>
                    <a:pt x="194" y="2308"/>
                  </a:cubicBezTo>
                  <a:cubicBezTo>
                    <a:pt x="270" y="2308"/>
                    <a:pt x="339" y="2340"/>
                    <a:pt x="396" y="2390"/>
                  </a:cubicBezTo>
                  <a:cubicBezTo>
                    <a:pt x="448" y="2451"/>
                    <a:pt x="474" y="2529"/>
                    <a:pt x="526" y="2590"/>
                  </a:cubicBezTo>
                  <a:cubicBezTo>
                    <a:pt x="578" y="2650"/>
                    <a:pt x="639" y="2674"/>
                    <a:pt x="702" y="2674"/>
                  </a:cubicBezTo>
                  <a:cubicBezTo>
                    <a:pt x="764" y="2674"/>
                    <a:pt x="829" y="2650"/>
                    <a:pt x="890" y="2616"/>
                  </a:cubicBezTo>
                  <a:cubicBezTo>
                    <a:pt x="935" y="2583"/>
                    <a:pt x="985" y="2566"/>
                    <a:pt x="1036" y="2566"/>
                  </a:cubicBezTo>
                  <a:cubicBezTo>
                    <a:pt x="1053" y="2566"/>
                    <a:pt x="1071" y="2568"/>
                    <a:pt x="1089" y="2572"/>
                  </a:cubicBezTo>
                  <a:cubicBezTo>
                    <a:pt x="1095" y="2573"/>
                    <a:pt x="1101" y="2573"/>
                    <a:pt x="1107" y="2573"/>
                  </a:cubicBezTo>
                  <a:cubicBezTo>
                    <a:pt x="1171" y="2573"/>
                    <a:pt x="1238" y="2532"/>
                    <a:pt x="1254" y="2468"/>
                  </a:cubicBezTo>
                  <a:cubicBezTo>
                    <a:pt x="1271" y="2382"/>
                    <a:pt x="1271" y="2286"/>
                    <a:pt x="1245" y="2200"/>
                  </a:cubicBezTo>
                  <a:cubicBezTo>
                    <a:pt x="1228" y="2156"/>
                    <a:pt x="1228" y="2113"/>
                    <a:pt x="1245" y="2070"/>
                  </a:cubicBezTo>
                  <a:cubicBezTo>
                    <a:pt x="1280" y="2018"/>
                    <a:pt x="1332" y="2035"/>
                    <a:pt x="1384" y="2026"/>
                  </a:cubicBezTo>
                  <a:cubicBezTo>
                    <a:pt x="1557" y="1992"/>
                    <a:pt x="1514" y="1819"/>
                    <a:pt x="1548" y="1689"/>
                  </a:cubicBezTo>
                  <a:cubicBezTo>
                    <a:pt x="1566" y="1593"/>
                    <a:pt x="1678" y="1541"/>
                    <a:pt x="1748" y="1489"/>
                  </a:cubicBezTo>
                  <a:lnTo>
                    <a:pt x="2060" y="1281"/>
                  </a:lnTo>
                  <a:lnTo>
                    <a:pt x="2337" y="1099"/>
                  </a:lnTo>
                  <a:cubicBezTo>
                    <a:pt x="2406" y="1047"/>
                    <a:pt x="2475" y="1004"/>
                    <a:pt x="2467" y="909"/>
                  </a:cubicBezTo>
                  <a:cubicBezTo>
                    <a:pt x="2441" y="822"/>
                    <a:pt x="2397" y="744"/>
                    <a:pt x="2337" y="675"/>
                  </a:cubicBezTo>
                  <a:cubicBezTo>
                    <a:pt x="2276" y="597"/>
                    <a:pt x="2207" y="519"/>
                    <a:pt x="2138" y="441"/>
                  </a:cubicBezTo>
                  <a:cubicBezTo>
                    <a:pt x="2077" y="372"/>
                    <a:pt x="1982" y="250"/>
                    <a:pt x="1895" y="224"/>
                  </a:cubicBezTo>
                  <a:cubicBezTo>
                    <a:pt x="1882" y="220"/>
                    <a:pt x="1868" y="218"/>
                    <a:pt x="1855" y="218"/>
                  </a:cubicBezTo>
                  <a:cubicBezTo>
                    <a:pt x="1791" y="218"/>
                    <a:pt x="1729" y="264"/>
                    <a:pt x="1678" y="285"/>
                  </a:cubicBezTo>
                  <a:cubicBezTo>
                    <a:pt x="1659" y="292"/>
                    <a:pt x="1645" y="295"/>
                    <a:pt x="1633" y="295"/>
                  </a:cubicBezTo>
                  <a:cubicBezTo>
                    <a:pt x="1602" y="295"/>
                    <a:pt x="1588" y="273"/>
                    <a:pt x="1557" y="242"/>
                  </a:cubicBezTo>
                  <a:cubicBezTo>
                    <a:pt x="1531" y="207"/>
                    <a:pt x="1488" y="172"/>
                    <a:pt x="1453" y="155"/>
                  </a:cubicBezTo>
                  <a:cubicBezTo>
                    <a:pt x="1407" y="129"/>
                    <a:pt x="1355" y="117"/>
                    <a:pt x="1303" y="117"/>
                  </a:cubicBezTo>
                  <a:cubicBezTo>
                    <a:pt x="1287" y="117"/>
                    <a:pt x="1270" y="118"/>
                    <a:pt x="1254" y="120"/>
                  </a:cubicBezTo>
                  <a:cubicBezTo>
                    <a:pt x="1212" y="43"/>
                    <a:pt x="1130" y="0"/>
                    <a:pt x="1041" y="0"/>
                  </a:cubicBezTo>
                  <a:close/>
                </a:path>
              </a:pathLst>
            </a:custGeom>
            <a:solidFill>
              <a:srgbClr val="FFFFFF">
                <a:alpha val="28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8"/>
            <p:cNvSpPr/>
            <p:nvPr/>
          </p:nvSpPr>
          <p:spPr>
            <a:xfrm>
              <a:off x="-4058933" y="589090"/>
              <a:ext cx="393366" cy="508622"/>
            </a:xfrm>
            <a:custGeom>
              <a:avLst/>
              <a:gdLst/>
              <a:ahLst/>
              <a:cxnLst/>
              <a:rect l="l" t="t" r="r" b="b"/>
              <a:pathLst>
                <a:path w="7122" h="9210" extrusionOk="0">
                  <a:moveTo>
                    <a:pt x="4432" y="0"/>
                  </a:moveTo>
                  <a:cubicBezTo>
                    <a:pt x="4350" y="0"/>
                    <a:pt x="4277" y="19"/>
                    <a:pt x="4245" y="85"/>
                  </a:cubicBezTo>
                  <a:cubicBezTo>
                    <a:pt x="4219" y="163"/>
                    <a:pt x="4237" y="250"/>
                    <a:pt x="4289" y="302"/>
                  </a:cubicBezTo>
                  <a:cubicBezTo>
                    <a:pt x="4341" y="380"/>
                    <a:pt x="4384" y="449"/>
                    <a:pt x="4427" y="519"/>
                  </a:cubicBezTo>
                  <a:cubicBezTo>
                    <a:pt x="4393" y="519"/>
                    <a:pt x="4358" y="510"/>
                    <a:pt x="4323" y="510"/>
                  </a:cubicBezTo>
                  <a:cubicBezTo>
                    <a:pt x="4280" y="510"/>
                    <a:pt x="4237" y="519"/>
                    <a:pt x="4193" y="545"/>
                  </a:cubicBezTo>
                  <a:cubicBezTo>
                    <a:pt x="4176" y="553"/>
                    <a:pt x="4159" y="562"/>
                    <a:pt x="4150" y="571"/>
                  </a:cubicBezTo>
                  <a:cubicBezTo>
                    <a:pt x="3994" y="423"/>
                    <a:pt x="3856" y="250"/>
                    <a:pt x="3743" y="68"/>
                  </a:cubicBezTo>
                  <a:cubicBezTo>
                    <a:pt x="3725" y="39"/>
                    <a:pt x="3696" y="21"/>
                    <a:pt x="3665" y="21"/>
                  </a:cubicBezTo>
                  <a:cubicBezTo>
                    <a:pt x="3650" y="21"/>
                    <a:pt x="3636" y="25"/>
                    <a:pt x="3622" y="33"/>
                  </a:cubicBezTo>
                  <a:cubicBezTo>
                    <a:pt x="3544" y="85"/>
                    <a:pt x="3448" y="68"/>
                    <a:pt x="3362" y="103"/>
                  </a:cubicBezTo>
                  <a:cubicBezTo>
                    <a:pt x="3292" y="129"/>
                    <a:pt x="3232" y="181"/>
                    <a:pt x="3206" y="250"/>
                  </a:cubicBezTo>
                  <a:cubicBezTo>
                    <a:pt x="3188" y="319"/>
                    <a:pt x="3214" y="389"/>
                    <a:pt x="3266" y="432"/>
                  </a:cubicBezTo>
                  <a:cubicBezTo>
                    <a:pt x="3310" y="475"/>
                    <a:pt x="3440" y="545"/>
                    <a:pt x="3336" y="614"/>
                  </a:cubicBezTo>
                  <a:cubicBezTo>
                    <a:pt x="3318" y="579"/>
                    <a:pt x="3301" y="545"/>
                    <a:pt x="3266" y="510"/>
                  </a:cubicBezTo>
                  <a:cubicBezTo>
                    <a:pt x="3176" y="419"/>
                    <a:pt x="3056" y="372"/>
                    <a:pt x="2933" y="372"/>
                  </a:cubicBezTo>
                  <a:cubicBezTo>
                    <a:pt x="2891" y="372"/>
                    <a:pt x="2849" y="378"/>
                    <a:pt x="2807" y="389"/>
                  </a:cubicBezTo>
                  <a:cubicBezTo>
                    <a:pt x="2625" y="441"/>
                    <a:pt x="2478" y="571"/>
                    <a:pt x="2400" y="735"/>
                  </a:cubicBezTo>
                  <a:cubicBezTo>
                    <a:pt x="2348" y="831"/>
                    <a:pt x="2313" y="926"/>
                    <a:pt x="2288" y="1021"/>
                  </a:cubicBezTo>
                  <a:cubicBezTo>
                    <a:pt x="2273" y="1093"/>
                    <a:pt x="2229" y="1253"/>
                    <a:pt x="2146" y="1253"/>
                  </a:cubicBezTo>
                  <a:cubicBezTo>
                    <a:pt x="2129" y="1253"/>
                    <a:pt x="2109" y="1246"/>
                    <a:pt x="2088" y="1229"/>
                  </a:cubicBezTo>
                  <a:cubicBezTo>
                    <a:pt x="2075" y="1223"/>
                    <a:pt x="2061" y="1220"/>
                    <a:pt x="2047" y="1220"/>
                  </a:cubicBezTo>
                  <a:cubicBezTo>
                    <a:pt x="2000" y="1220"/>
                    <a:pt x="1958" y="1253"/>
                    <a:pt x="1958" y="1307"/>
                  </a:cubicBezTo>
                  <a:cubicBezTo>
                    <a:pt x="1967" y="1428"/>
                    <a:pt x="2045" y="1541"/>
                    <a:pt x="2166" y="1584"/>
                  </a:cubicBezTo>
                  <a:cubicBezTo>
                    <a:pt x="2218" y="1610"/>
                    <a:pt x="2547" y="1688"/>
                    <a:pt x="2426" y="1801"/>
                  </a:cubicBezTo>
                  <a:cubicBezTo>
                    <a:pt x="2374" y="1844"/>
                    <a:pt x="2400" y="1922"/>
                    <a:pt x="2461" y="1939"/>
                  </a:cubicBezTo>
                  <a:lnTo>
                    <a:pt x="2504" y="1957"/>
                  </a:lnTo>
                  <a:cubicBezTo>
                    <a:pt x="2417" y="1948"/>
                    <a:pt x="2322" y="1922"/>
                    <a:pt x="2244" y="1879"/>
                  </a:cubicBezTo>
                  <a:cubicBezTo>
                    <a:pt x="2114" y="1792"/>
                    <a:pt x="1993" y="1680"/>
                    <a:pt x="1906" y="1550"/>
                  </a:cubicBezTo>
                  <a:cubicBezTo>
                    <a:pt x="1805" y="1438"/>
                    <a:pt x="1646" y="1347"/>
                    <a:pt x="1499" y="1347"/>
                  </a:cubicBezTo>
                  <a:cubicBezTo>
                    <a:pt x="1396" y="1347"/>
                    <a:pt x="1299" y="1392"/>
                    <a:pt x="1231" y="1506"/>
                  </a:cubicBezTo>
                  <a:cubicBezTo>
                    <a:pt x="1179" y="1602"/>
                    <a:pt x="1144" y="1706"/>
                    <a:pt x="1118" y="1818"/>
                  </a:cubicBezTo>
                  <a:cubicBezTo>
                    <a:pt x="1076" y="1923"/>
                    <a:pt x="1002" y="1939"/>
                    <a:pt x="917" y="1939"/>
                  </a:cubicBezTo>
                  <a:cubicBezTo>
                    <a:pt x="881" y="1939"/>
                    <a:pt x="843" y="1936"/>
                    <a:pt x="805" y="1936"/>
                  </a:cubicBezTo>
                  <a:cubicBezTo>
                    <a:pt x="785" y="1936"/>
                    <a:pt x="765" y="1937"/>
                    <a:pt x="745" y="1939"/>
                  </a:cubicBezTo>
                  <a:cubicBezTo>
                    <a:pt x="546" y="1974"/>
                    <a:pt x="434" y="2182"/>
                    <a:pt x="512" y="2364"/>
                  </a:cubicBezTo>
                  <a:cubicBezTo>
                    <a:pt x="338" y="2425"/>
                    <a:pt x="174" y="2511"/>
                    <a:pt x="35" y="2633"/>
                  </a:cubicBezTo>
                  <a:cubicBezTo>
                    <a:pt x="0" y="2676"/>
                    <a:pt x="9" y="2736"/>
                    <a:pt x="61" y="2762"/>
                  </a:cubicBezTo>
                  <a:cubicBezTo>
                    <a:pt x="243" y="2901"/>
                    <a:pt x="260" y="3161"/>
                    <a:pt x="304" y="3369"/>
                  </a:cubicBezTo>
                  <a:cubicBezTo>
                    <a:pt x="338" y="3577"/>
                    <a:pt x="442" y="3776"/>
                    <a:pt x="607" y="3915"/>
                  </a:cubicBezTo>
                  <a:cubicBezTo>
                    <a:pt x="744" y="4023"/>
                    <a:pt x="917" y="4077"/>
                    <a:pt x="1092" y="4077"/>
                  </a:cubicBezTo>
                  <a:cubicBezTo>
                    <a:pt x="1126" y="4077"/>
                    <a:pt x="1161" y="4075"/>
                    <a:pt x="1196" y="4071"/>
                  </a:cubicBezTo>
                  <a:cubicBezTo>
                    <a:pt x="1248" y="4062"/>
                    <a:pt x="1300" y="4045"/>
                    <a:pt x="1352" y="4027"/>
                  </a:cubicBezTo>
                  <a:cubicBezTo>
                    <a:pt x="1395" y="4001"/>
                    <a:pt x="1447" y="3975"/>
                    <a:pt x="1490" y="3967"/>
                  </a:cubicBezTo>
                  <a:cubicBezTo>
                    <a:pt x="1497" y="3965"/>
                    <a:pt x="1503" y="3965"/>
                    <a:pt x="1508" y="3965"/>
                  </a:cubicBezTo>
                  <a:cubicBezTo>
                    <a:pt x="1572" y="3965"/>
                    <a:pt x="1590" y="4048"/>
                    <a:pt x="1638" y="4088"/>
                  </a:cubicBezTo>
                  <a:cubicBezTo>
                    <a:pt x="1681" y="4123"/>
                    <a:pt x="1742" y="4140"/>
                    <a:pt x="1794" y="4140"/>
                  </a:cubicBezTo>
                  <a:cubicBezTo>
                    <a:pt x="1898" y="4140"/>
                    <a:pt x="2002" y="4114"/>
                    <a:pt x="2088" y="4062"/>
                  </a:cubicBezTo>
                  <a:cubicBezTo>
                    <a:pt x="2210" y="4001"/>
                    <a:pt x="2331" y="3932"/>
                    <a:pt x="2452" y="3863"/>
                  </a:cubicBezTo>
                  <a:cubicBezTo>
                    <a:pt x="2686" y="3741"/>
                    <a:pt x="2903" y="3577"/>
                    <a:pt x="3093" y="3378"/>
                  </a:cubicBezTo>
                  <a:cubicBezTo>
                    <a:pt x="3128" y="3334"/>
                    <a:pt x="3154" y="3291"/>
                    <a:pt x="3188" y="3256"/>
                  </a:cubicBezTo>
                  <a:cubicBezTo>
                    <a:pt x="3214" y="3231"/>
                    <a:pt x="3260" y="3203"/>
                    <a:pt x="3277" y="3203"/>
                  </a:cubicBezTo>
                  <a:lnTo>
                    <a:pt x="3277" y="3203"/>
                  </a:lnTo>
                  <a:cubicBezTo>
                    <a:pt x="3288" y="3203"/>
                    <a:pt x="3285" y="3217"/>
                    <a:pt x="3249" y="3256"/>
                  </a:cubicBezTo>
                  <a:cubicBezTo>
                    <a:pt x="3171" y="3360"/>
                    <a:pt x="3059" y="3369"/>
                    <a:pt x="3024" y="3490"/>
                  </a:cubicBezTo>
                  <a:cubicBezTo>
                    <a:pt x="3007" y="3542"/>
                    <a:pt x="3007" y="3594"/>
                    <a:pt x="3024" y="3646"/>
                  </a:cubicBezTo>
                  <a:cubicBezTo>
                    <a:pt x="3033" y="3733"/>
                    <a:pt x="2989" y="3741"/>
                    <a:pt x="2920" y="3776"/>
                  </a:cubicBezTo>
                  <a:cubicBezTo>
                    <a:pt x="2790" y="3828"/>
                    <a:pt x="2669" y="3897"/>
                    <a:pt x="2556" y="3984"/>
                  </a:cubicBezTo>
                  <a:cubicBezTo>
                    <a:pt x="2435" y="4062"/>
                    <a:pt x="2331" y="4157"/>
                    <a:pt x="2227" y="4261"/>
                  </a:cubicBezTo>
                  <a:cubicBezTo>
                    <a:pt x="2132" y="4357"/>
                    <a:pt x="2045" y="4478"/>
                    <a:pt x="1993" y="4608"/>
                  </a:cubicBezTo>
                  <a:cubicBezTo>
                    <a:pt x="1976" y="4668"/>
                    <a:pt x="1984" y="4729"/>
                    <a:pt x="2010" y="4790"/>
                  </a:cubicBezTo>
                  <a:cubicBezTo>
                    <a:pt x="1950" y="4677"/>
                    <a:pt x="1854" y="4573"/>
                    <a:pt x="1742" y="4504"/>
                  </a:cubicBezTo>
                  <a:cubicBezTo>
                    <a:pt x="1676" y="4462"/>
                    <a:pt x="1595" y="4441"/>
                    <a:pt x="1512" y="4441"/>
                  </a:cubicBezTo>
                  <a:cubicBezTo>
                    <a:pt x="1324" y="4441"/>
                    <a:pt x="1133" y="4550"/>
                    <a:pt x="1127" y="4755"/>
                  </a:cubicBezTo>
                  <a:cubicBezTo>
                    <a:pt x="1127" y="4807"/>
                    <a:pt x="1170" y="4842"/>
                    <a:pt x="1213" y="4842"/>
                  </a:cubicBezTo>
                  <a:cubicBezTo>
                    <a:pt x="1215" y="4842"/>
                    <a:pt x="1216" y="4841"/>
                    <a:pt x="1218" y="4841"/>
                  </a:cubicBezTo>
                  <a:cubicBezTo>
                    <a:pt x="1306" y="4841"/>
                    <a:pt x="1231" y="5111"/>
                    <a:pt x="1231" y="5171"/>
                  </a:cubicBezTo>
                  <a:cubicBezTo>
                    <a:pt x="1231" y="5284"/>
                    <a:pt x="1309" y="5379"/>
                    <a:pt x="1421" y="5405"/>
                  </a:cubicBezTo>
                  <a:cubicBezTo>
                    <a:pt x="1664" y="5491"/>
                    <a:pt x="1794" y="5769"/>
                    <a:pt x="1707" y="6011"/>
                  </a:cubicBezTo>
                  <a:cubicBezTo>
                    <a:pt x="1698" y="6046"/>
                    <a:pt x="1707" y="6072"/>
                    <a:pt x="1733" y="6098"/>
                  </a:cubicBezTo>
                  <a:cubicBezTo>
                    <a:pt x="1802" y="6167"/>
                    <a:pt x="1906" y="6202"/>
                    <a:pt x="2010" y="6202"/>
                  </a:cubicBezTo>
                  <a:cubicBezTo>
                    <a:pt x="2071" y="6210"/>
                    <a:pt x="2331" y="6202"/>
                    <a:pt x="2210" y="6332"/>
                  </a:cubicBezTo>
                  <a:cubicBezTo>
                    <a:pt x="2173" y="6371"/>
                    <a:pt x="2127" y="6385"/>
                    <a:pt x="2077" y="6385"/>
                  </a:cubicBezTo>
                  <a:cubicBezTo>
                    <a:pt x="1958" y="6385"/>
                    <a:pt x="1816" y="6307"/>
                    <a:pt x="1724" y="6288"/>
                  </a:cubicBezTo>
                  <a:cubicBezTo>
                    <a:pt x="1697" y="6285"/>
                    <a:pt x="1669" y="6283"/>
                    <a:pt x="1640" y="6283"/>
                  </a:cubicBezTo>
                  <a:cubicBezTo>
                    <a:pt x="1528" y="6283"/>
                    <a:pt x="1414" y="6311"/>
                    <a:pt x="1317" y="6366"/>
                  </a:cubicBezTo>
                  <a:cubicBezTo>
                    <a:pt x="1075" y="6479"/>
                    <a:pt x="771" y="6739"/>
                    <a:pt x="771" y="7025"/>
                  </a:cubicBezTo>
                  <a:cubicBezTo>
                    <a:pt x="771" y="7215"/>
                    <a:pt x="927" y="7371"/>
                    <a:pt x="1118" y="7371"/>
                  </a:cubicBezTo>
                  <a:cubicBezTo>
                    <a:pt x="1118" y="7406"/>
                    <a:pt x="1127" y="7441"/>
                    <a:pt x="1127" y="7475"/>
                  </a:cubicBezTo>
                  <a:cubicBezTo>
                    <a:pt x="1139" y="7518"/>
                    <a:pt x="1172" y="7539"/>
                    <a:pt x="1209" y="7539"/>
                  </a:cubicBezTo>
                  <a:cubicBezTo>
                    <a:pt x="1225" y="7539"/>
                    <a:pt x="1241" y="7535"/>
                    <a:pt x="1257" y="7527"/>
                  </a:cubicBezTo>
                  <a:lnTo>
                    <a:pt x="1499" y="7389"/>
                  </a:lnTo>
                  <a:lnTo>
                    <a:pt x="1499" y="7389"/>
                  </a:lnTo>
                  <a:cubicBezTo>
                    <a:pt x="1490" y="7397"/>
                    <a:pt x="1490" y="7406"/>
                    <a:pt x="1490" y="7415"/>
                  </a:cubicBezTo>
                  <a:cubicBezTo>
                    <a:pt x="1464" y="7449"/>
                    <a:pt x="1473" y="7501"/>
                    <a:pt x="1516" y="7527"/>
                  </a:cubicBezTo>
                  <a:cubicBezTo>
                    <a:pt x="1577" y="7562"/>
                    <a:pt x="1646" y="7614"/>
                    <a:pt x="1638" y="7692"/>
                  </a:cubicBezTo>
                  <a:cubicBezTo>
                    <a:pt x="1638" y="7755"/>
                    <a:pt x="1600" y="7784"/>
                    <a:pt x="1555" y="7784"/>
                  </a:cubicBezTo>
                  <a:cubicBezTo>
                    <a:pt x="1531" y="7784"/>
                    <a:pt x="1505" y="7776"/>
                    <a:pt x="1482" y="7761"/>
                  </a:cubicBezTo>
                  <a:cubicBezTo>
                    <a:pt x="1378" y="7709"/>
                    <a:pt x="1317" y="7614"/>
                    <a:pt x="1205" y="7588"/>
                  </a:cubicBezTo>
                  <a:cubicBezTo>
                    <a:pt x="1182" y="7583"/>
                    <a:pt x="1160" y="7580"/>
                    <a:pt x="1138" y="7580"/>
                  </a:cubicBezTo>
                  <a:cubicBezTo>
                    <a:pt x="977" y="7580"/>
                    <a:pt x="854" y="7716"/>
                    <a:pt x="953" y="7891"/>
                  </a:cubicBezTo>
                  <a:cubicBezTo>
                    <a:pt x="979" y="7926"/>
                    <a:pt x="1005" y="7960"/>
                    <a:pt x="1031" y="7995"/>
                  </a:cubicBezTo>
                  <a:cubicBezTo>
                    <a:pt x="1075" y="8056"/>
                    <a:pt x="1083" y="8073"/>
                    <a:pt x="1014" y="8116"/>
                  </a:cubicBezTo>
                  <a:cubicBezTo>
                    <a:pt x="893" y="8212"/>
                    <a:pt x="745" y="8281"/>
                    <a:pt x="615" y="8368"/>
                  </a:cubicBezTo>
                  <a:cubicBezTo>
                    <a:pt x="520" y="8420"/>
                    <a:pt x="434" y="8489"/>
                    <a:pt x="451" y="8619"/>
                  </a:cubicBezTo>
                  <a:cubicBezTo>
                    <a:pt x="468" y="8680"/>
                    <a:pt x="486" y="8740"/>
                    <a:pt x="520" y="8801"/>
                  </a:cubicBezTo>
                  <a:cubicBezTo>
                    <a:pt x="538" y="8887"/>
                    <a:pt x="538" y="8974"/>
                    <a:pt x="520" y="9061"/>
                  </a:cubicBezTo>
                  <a:cubicBezTo>
                    <a:pt x="503" y="9095"/>
                    <a:pt x="520" y="9130"/>
                    <a:pt x="555" y="9156"/>
                  </a:cubicBezTo>
                  <a:cubicBezTo>
                    <a:pt x="643" y="9192"/>
                    <a:pt x="735" y="9209"/>
                    <a:pt x="826" y="9209"/>
                  </a:cubicBezTo>
                  <a:cubicBezTo>
                    <a:pt x="1023" y="9209"/>
                    <a:pt x="1216" y="9128"/>
                    <a:pt x="1352" y="8974"/>
                  </a:cubicBezTo>
                  <a:cubicBezTo>
                    <a:pt x="1430" y="9052"/>
                    <a:pt x="1534" y="9104"/>
                    <a:pt x="1646" y="9113"/>
                  </a:cubicBezTo>
                  <a:cubicBezTo>
                    <a:pt x="1742" y="9113"/>
                    <a:pt x="1837" y="9061"/>
                    <a:pt x="1880" y="8974"/>
                  </a:cubicBezTo>
                  <a:lnTo>
                    <a:pt x="2288" y="8887"/>
                  </a:lnTo>
                  <a:cubicBezTo>
                    <a:pt x="2320" y="8881"/>
                    <a:pt x="2417" y="8850"/>
                    <a:pt x="2474" y="8850"/>
                  </a:cubicBezTo>
                  <a:cubicBezTo>
                    <a:pt x="2492" y="8850"/>
                    <a:pt x="2506" y="8853"/>
                    <a:pt x="2513" y="8861"/>
                  </a:cubicBezTo>
                  <a:cubicBezTo>
                    <a:pt x="2547" y="8896"/>
                    <a:pt x="2513" y="8991"/>
                    <a:pt x="2513" y="9026"/>
                  </a:cubicBezTo>
                  <a:cubicBezTo>
                    <a:pt x="2495" y="9078"/>
                    <a:pt x="2539" y="9130"/>
                    <a:pt x="2591" y="9130"/>
                  </a:cubicBezTo>
                  <a:cubicBezTo>
                    <a:pt x="2851" y="9130"/>
                    <a:pt x="3015" y="8913"/>
                    <a:pt x="3119" y="8706"/>
                  </a:cubicBezTo>
                  <a:cubicBezTo>
                    <a:pt x="3180" y="8602"/>
                    <a:pt x="3240" y="8472"/>
                    <a:pt x="3163" y="8350"/>
                  </a:cubicBezTo>
                  <a:cubicBezTo>
                    <a:pt x="3111" y="8281"/>
                    <a:pt x="3041" y="8238"/>
                    <a:pt x="2963" y="8212"/>
                  </a:cubicBezTo>
                  <a:cubicBezTo>
                    <a:pt x="2920" y="8194"/>
                    <a:pt x="2773" y="8168"/>
                    <a:pt x="2781" y="8108"/>
                  </a:cubicBezTo>
                  <a:cubicBezTo>
                    <a:pt x="2799" y="8038"/>
                    <a:pt x="2981" y="7995"/>
                    <a:pt x="3033" y="7969"/>
                  </a:cubicBezTo>
                  <a:cubicBezTo>
                    <a:pt x="3232" y="7857"/>
                    <a:pt x="3249" y="7657"/>
                    <a:pt x="3188" y="7458"/>
                  </a:cubicBezTo>
                  <a:lnTo>
                    <a:pt x="3188" y="7458"/>
                  </a:lnTo>
                  <a:cubicBezTo>
                    <a:pt x="3210" y="7461"/>
                    <a:pt x="3232" y="7462"/>
                    <a:pt x="3254" y="7462"/>
                  </a:cubicBezTo>
                  <a:cubicBezTo>
                    <a:pt x="3359" y="7462"/>
                    <a:pt x="3457" y="7428"/>
                    <a:pt x="3544" y="7363"/>
                  </a:cubicBezTo>
                  <a:cubicBezTo>
                    <a:pt x="3682" y="7233"/>
                    <a:pt x="3639" y="7068"/>
                    <a:pt x="3648" y="6895"/>
                  </a:cubicBezTo>
                  <a:cubicBezTo>
                    <a:pt x="3648" y="6791"/>
                    <a:pt x="3717" y="6782"/>
                    <a:pt x="3804" y="6748"/>
                  </a:cubicBezTo>
                  <a:cubicBezTo>
                    <a:pt x="3882" y="6722"/>
                    <a:pt x="3942" y="6661"/>
                    <a:pt x="3960" y="6583"/>
                  </a:cubicBezTo>
                  <a:cubicBezTo>
                    <a:pt x="3986" y="6418"/>
                    <a:pt x="3856" y="6340"/>
                    <a:pt x="3726" y="6314"/>
                  </a:cubicBezTo>
                  <a:lnTo>
                    <a:pt x="3743" y="6280"/>
                  </a:lnTo>
                  <a:cubicBezTo>
                    <a:pt x="3760" y="6245"/>
                    <a:pt x="3760" y="6202"/>
                    <a:pt x="3726" y="6176"/>
                  </a:cubicBezTo>
                  <a:cubicBezTo>
                    <a:pt x="3656" y="6098"/>
                    <a:pt x="3596" y="6020"/>
                    <a:pt x="3544" y="5933"/>
                  </a:cubicBezTo>
                  <a:cubicBezTo>
                    <a:pt x="3518" y="5899"/>
                    <a:pt x="3405" y="5734"/>
                    <a:pt x="3440" y="5691"/>
                  </a:cubicBezTo>
                  <a:cubicBezTo>
                    <a:pt x="3454" y="5676"/>
                    <a:pt x="3481" y="5671"/>
                    <a:pt x="3512" y="5671"/>
                  </a:cubicBezTo>
                  <a:cubicBezTo>
                    <a:pt x="3574" y="5671"/>
                    <a:pt x="3651" y="5691"/>
                    <a:pt x="3674" y="5691"/>
                  </a:cubicBezTo>
                  <a:cubicBezTo>
                    <a:pt x="3752" y="5691"/>
                    <a:pt x="3821" y="5682"/>
                    <a:pt x="3890" y="5665"/>
                  </a:cubicBezTo>
                  <a:cubicBezTo>
                    <a:pt x="4107" y="5604"/>
                    <a:pt x="4280" y="5396"/>
                    <a:pt x="4254" y="5180"/>
                  </a:cubicBezTo>
                  <a:cubicBezTo>
                    <a:pt x="4332" y="5162"/>
                    <a:pt x="4393" y="5128"/>
                    <a:pt x="4445" y="5076"/>
                  </a:cubicBezTo>
                  <a:cubicBezTo>
                    <a:pt x="4583" y="4937"/>
                    <a:pt x="4748" y="4824"/>
                    <a:pt x="4921" y="4746"/>
                  </a:cubicBezTo>
                  <a:cubicBezTo>
                    <a:pt x="4982" y="4729"/>
                    <a:pt x="5008" y="4660"/>
                    <a:pt x="4956" y="4608"/>
                  </a:cubicBezTo>
                  <a:cubicBezTo>
                    <a:pt x="4930" y="4582"/>
                    <a:pt x="4904" y="4547"/>
                    <a:pt x="4887" y="4512"/>
                  </a:cubicBezTo>
                  <a:cubicBezTo>
                    <a:pt x="4873" y="4472"/>
                    <a:pt x="4870" y="4458"/>
                    <a:pt x="4894" y="4458"/>
                  </a:cubicBezTo>
                  <a:cubicBezTo>
                    <a:pt x="4901" y="4458"/>
                    <a:pt x="4910" y="4459"/>
                    <a:pt x="4921" y="4460"/>
                  </a:cubicBezTo>
                  <a:cubicBezTo>
                    <a:pt x="4932" y="4462"/>
                    <a:pt x="4944" y="4463"/>
                    <a:pt x="4955" y="4463"/>
                  </a:cubicBezTo>
                  <a:cubicBezTo>
                    <a:pt x="5013" y="4463"/>
                    <a:pt x="5068" y="4443"/>
                    <a:pt x="5112" y="4400"/>
                  </a:cubicBezTo>
                  <a:cubicBezTo>
                    <a:pt x="5155" y="4357"/>
                    <a:pt x="5181" y="4296"/>
                    <a:pt x="5190" y="4227"/>
                  </a:cubicBezTo>
                  <a:cubicBezTo>
                    <a:pt x="5198" y="4131"/>
                    <a:pt x="5233" y="4045"/>
                    <a:pt x="5285" y="3967"/>
                  </a:cubicBezTo>
                  <a:cubicBezTo>
                    <a:pt x="5580" y="3585"/>
                    <a:pt x="5909" y="3222"/>
                    <a:pt x="6221" y="2858"/>
                  </a:cubicBezTo>
                  <a:cubicBezTo>
                    <a:pt x="6255" y="2814"/>
                    <a:pt x="6247" y="2754"/>
                    <a:pt x="6203" y="2719"/>
                  </a:cubicBezTo>
                  <a:cubicBezTo>
                    <a:pt x="6143" y="2693"/>
                    <a:pt x="6073" y="2676"/>
                    <a:pt x="6004" y="2676"/>
                  </a:cubicBezTo>
                  <a:lnTo>
                    <a:pt x="6030" y="2667"/>
                  </a:lnTo>
                  <a:cubicBezTo>
                    <a:pt x="6117" y="2598"/>
                    <a:pt x="6203" y="2546"/>
                    <a:pt x="6281" y="2477"/>
                  </a:cubicBezTo>
                  <a:cubicBezTo>
                    <a:pt x="6446" y="2355"/>
                    <a:pt x="6602" y="2225"/>
                    <a:pt x="6740" y="2078"/>
                  </a:cubicBezTo>
                  <a:cubicBezTo>
                    <a:pt x="6966" y="1835"/>
                    <a:pt x="7122" y="1472"/>
                    <a:pt x="6879" y="1186"/>
                  </a:cubicBezTo>
                  <a:cubicBezTo>
                    <a:pt x="6860" y="1166"/>
                    <a:pt x="6835" y="1156"/>
                    <a:pt x="6813" y="1156"/>
                  </a:cubicBezTo>
                  <a:cubicBezTo>
                    <a:pt x="6806" y="1156"/>
                    <a:pt x="6799" y="1158"/>
                    <a:pt x="6792" y="1160"/>
                  </a:cubicBezTo>
                  <a:lnTo>
                    <a:pt x="6714" y="1194"/>
                  </a:lnTo>
                  <a:cubicBezTo>
                    <a:pt x="6680" y="874"/>
                    <a:pt x="6515" y="571"/>
                    <a:pt x="6264" y="363"/>
                  </a:cubicBezTo>
                  <a:cubicBezTo>
                    <a:pt x="6246" y="348"/>
                    <a:pt x="6225" y="341"/>
                    <a:pt x="6204" y="341"/>
                  </a:cubicBezTo>
                  <a:cubicBezTo>
                    <a:pt x="6176" y="341"/>
                    <a:pt x="6149" y="355"/>
                    <a:pt x="6134" y="380"/>
                  </a:cubicBezTo>
                  <a:cubicBezTo>
                    <a:pt x="6030" y="562"/>
                    <a:pt x="5874" y="692"/>
                    <a:pt x="5675" y="761"/>
                  </a:cubicBezTo>
                  <a:cubicBezTo>
                    <a:pt x="5796" y="692"/>
                    <a:pt x="5857" y="553"/>
                    <a:pt x="5839" y="415"/>
                  </a:cubicBezTo>
                  <a:cubicBezTo>
                    <a:pt x="5839" y="369"/>
                    <a:pt x="5800" y="333"/>
                    <a:pt x="5758" y="333"/>
                  </a:cubicBezTo>
                  <a:cubicBezTo>
                    <a:pt x="5745" y="333"/>
                    <a:pt x="5731" y="337"/>
                    <a:pt x="5718" y="345"/>
                  </a:cubicBezTo>
                  <a:cubicBezTo>
                    <a:pt x="5661" y="371"/>
                    <a:pt x="5601" y="384"/>
                    <a:pt x="5543" y="384"/>
                  </a:cubicBezTo>
                  <a:cubicBezTo>
                    <a:pt x="5423" y="384"/>
                    <a:pt x="5309" y="332"/>
                    <a:pt x="5233" y="233"/>
                  </a:cubicBezTo>
                  <a:cubicBezTo>
                    <a:pt x="5172" y="163"/>
                    <a:pt x="5103" y="111"/>
                    <a:pt x="5016" y="85"/>
                  </a:cubicBezTo>
                  <a:cubicBezTo>
                    <a:pt x="4921" y="59"/>
                    <a:pt x="4817" y="42"/>
                    <a:pt x="4713" y="33"/>
                  </a:cubicBezTo>
                  <a:cubicBezTo>
                    <a:pt x="4646" y="29"/>
                    <a:pt x="4532" y="0"/>
                    <a:pt x="4432" y="0"/>
                  </a:cubicBezTo>
                  <a:close/>
                </a:path>
              </a:pathLst>
            </a:custGeom>
            <a:solidFill>
              <a:srgbClr val="FFFFFF">
                <a:alpha val="28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8"/>
            <p:cNvSpPr/>
            <p:nvPr/>
          </p:nvSpPr>
          <p:spPr>
            <a:xfrm>
              <a:off x="-4117810" y="749742"/>
              <a:ext cx="122064" cy="226809"/>
            </a:xfrm>
            <a:custGeom>
              <a:avLst/>
              <a:gdLst/>
              <a:ahLst/>
              <a:cxnLst/>
              <a:rect l="l" t="t" r="r" b="b"/>
              <a:pathLst>
                <a:path w="2210" h="4107" extrusionOk="0">
                  <a:moveTo>
                    <a:pt x="1177" y="2829"/>
                  </a:moveTo>
                  <a:cubicBezTo>
                    <a:pt x="1185" y="2829"/>
                    <a:pt x="1191" y="2830"/>
                    <a:pt x="1196" y="2834"/>
                  </a:cubicBezTo>
                  <a:cubicBezTo>
                    <a:pt x="1156" y="2845"/>
                    <a:pt x="1113" y="2857"/>
                    <a:pt x="1070" y="2870"/>
                  </a:cubicBezTo>
                  <a:lnTo>
                    <a:pt x="1070" y="2870"/>
                  </a:lnTo>
                  <a:cubicBezTo>
                    <a:pt x="1072" y="2870"/>
                    <a:pt x="1073" y="2869"/>
                    <a:pt x="1075" y="2868"/>
                  </a:cubicBezTo>
                  <a:cubicBezTo>
                    <a:pt x="1096" y="2854"/>
                    <a:pt x="1145" y="2829"/>
                    <a:pt x="1177" y="2829"/>
                  </a:cubicBezTo>
                  <a:close/>
                  <a:moveTo>
                    <a:pt x="698" y="1"/>
                  </a:moveTo>
                  <a:cubicBezTo>
                    <a:pt x="658" y="1"/>
                    <a:pt x="616" y="9"/>
                    <a:pt x="573" y="27"/>
                  </a:cubicBezTo>
                  <a:cubicBezTo>
                    <a:pt x="521" y="44"/>
                    <a:pt x="503" y="113"/>
                    <a:pt x="538" y="157"/>
                  </a:cubicBezTo>
                  <a:cubicBezTo>
                    <a:pt x="529" y="191"/>
                    <a:pt x="547" y="217"/>
                    <a:pt x="573" y="243"/>
                  </a:cubicBezTo>
                  <a:cubicBezTo>
                    <a:pt x="599" y="261"/>
                    <a:pt x="625" y="269"/>
                    <a:pt x="651" y="278"/>
                  </a:cubicBezTo>
                  <a:cubicBezTo>
                    <a:pt x="685" y="287"/>
                    <a:pt x="711" y="287"/>
                    <a:pt x="746" y="295"/>
                  </a:cubicBezTo>
                  <a:cubicBezTo>
                    <a:pt x="729" y="295"/>
                    <a:pt x="685" y="382"/>
                    <a:pt x="677" y="391"/>
                  </a:cubicBezTo>
                  <a:lnTo>
                    <a:pt x="616" y="495"/>
                  </a:lnTo>
                  <a:cubicBezTo>
                    <a:pt x="579" y="481"/>
                    <a:pt x="542" y="474"/>
                    <a:pt x="507" y="474"/>
                  </a:cubicBezTo>
                  <a:cubicBezTo>
                    <a:pt x="450" y="474"/>
                    <a:pt x="395" y="492"/>
                    <a:pt x="347" y="529"/>
                  </a:cubicBezTo>
                  <a:cubicBezTo>
                    <a:pt x="287" y="599"/>
                    <a:pt x="269" y="702"/>
                    <a:pt x="330" y="772"/>
                  </a:cubicBezTo>
                  <a:lnTo>
                    <a:pt x="339" y="789"/>
                  </a:lnTo>
                  <a:lnTo>
                    <a:pt x="321" y="806"/>
                  </a:lnTo>
                  <a:cubicBezTo>
                    <a:pt x="287" y="841"/>
                    <a:pt x="269" y="893"/>
                    <a:pt x="278" y="936"/>
                  </a:cubicBezTo>
                  <a:cubicBezTo>
                    <a:pt x="278" y="988"/>
                    <a:pt x="295" y="1040"/>
                    <a:pt x="330" y="1075"/>
                  </a:cubicBezTo>
                  <a:cubicBezTo>
                    <a:pt x="356" y="1110"/>
                    <a:pt x="408" y="1153"/>
                    <a:pt x="443" y="1196"/>
                  </a:cubicBezTo>
                  <a:cubicBezTo>
                    <a:pt x="391" y="1196"/>
                    <a:pt x="339" y="1179"/>
                    <a:pt x="304" y="1136"/>
                  </a:cubicBezTo>
                  <a:cubicBezTo>
                    <a:pt x="291" y="1123"/>
                    <a:pt x="269" y="1115"/>
                    <a:pt x="248" y="1115"/>
                  </a:cubicBezTo>
                  <a:cubicBezTo>
                    <a:pt x="241" y="1115"/>
                    <a:pt x="233" y="1116"/>
                    <a:pt x="226" y="1118"/>
                  </a:cubicBezTo>
                  <a:cubicBezTo>
                    <a:pt x="122" y="1153"/>
                    <a:pt x="79" y="1266"/>
                    <a:pt x="113" y="1370"/>
                  </a:cubicBezTo>
                  <a:cubicBezTo>
                    <a:pt x="131" y="1413"/>
                    <a:pt x="183" y="1474"/>
                    <a:pt x="174" y="1525"/>
                  </a:cubicBezTo>
                  <a:cubicBezTo>
                    <a:pt x="174" y="1537"/>
                    <a:pt x="175" y="1544"/>
                    <a:pt x="176" y="1548"/>
                  </a:cubicBezTo>
                  <a:lnTo>
                    <a:pt x="176" y="1548"/>
                  </a:lnTo>
                  <a:cubicBezTo>
                    <a:pt x="174" y="1545"/>
                    <a:pt x="169" y="1542"/>
                    <a:pt x="159" y="1542"/>
                  </a:cubicBezTo>
                  <a:cubicBezTo>
                    <a:pt x="156" y="1542"/>
                    <a:pt x="152" y="1542"/>
                    <a:pt x="148" y="1543"/>
                  </a:cubicBezTo>
                  <a:cubicBezTo>
                    <a:pt x="113" y="1551"/>
                    <a:pt x="87" y="1560"/>
                    <a:pt x="61" y="1577"/>
                  </a:cubicBezTo>
                  <a:cubicBezTo>
                    <a:pt x="18" y="1595"/>
                    <a:pt x="1" y="1647"/>
                    <a:pt x="27" y="1690"/>
                  </a:cubicBezTo>
                  <a:cubicBezTo>
                    <a:pt x="79" y="1768"/>
                    <a:pt x="165" y="1820"/>
                    <a:pt x="261" y="1829"/>
                  </a:cubicBezTo>
                  <a:cubicBezTo>
                    <a:pt x="304" y="1837"/>
                    <a:pt x="399" y="1846"/>
                    <a:pt x="399" y="1915"/>
                  </a:cubicBezTo>
                  <a:cubicBezTo>
                    <a:pt x="399" y="1965"/>
                    <a:pt x="370" y="1977"/>
                    <a:pt x="333" y="1977"/>
                  </a:cubicBezTo>
                  <a:cubicBezTo>
                    <a:pt x="298" y="1977"/>
                    <a:pt x="257" y="1966"/>
                    <a:pt x="230" y="1966"/>
                  </a:cubicBezTo>
                  <a:cubicBezTo>
                    <a:pt x="225" y="1966"/>
                    <a:pt x="221" y="1967"/>
                    <a:pt x="217" y="1967"/>
                  </a:cubicBezTo>
                  <a:cubicBezTo>
                    <a:pt x="122" y="1976"/>
                    <a:pt x="53" y="2045"/>
                    <a:pt x="44" y="2141"/>
                  </a:cubicBezTo>
                  <a:cubicBezTo>
                    <a:pt x="9" y="2271"/>
                    <a:pt x="96" y="2366"/>
                    <a:pt x="157" y="2470"/>
                  </a:cubicBezTo>
                  <a:cubicBezTo>
                    <a:pt x="174" y="2496"/>
                    <a:pt x="191" y="2522"/>
                    <a:pt x="191" y="2548"/>
                  </a:cubicBezTo>
                  <a:cubicBezTo>
                    <a:pt x="200" y="2600"/>
                    <a:pt x="183" y="2608"/>
                    <a:pt x="157" y="2643"/>
                  </a:cubicBezTo>
                  <a:cubicBezTo>
                    <a:pt x="131" y="2686"/>
                    <a:pt x="131" y="2730"/>
                    <a:pt x="157" y="2773"/>
                  </a:cubicBezTo>
                  <a:cubicBezTo>
                    <a:pt x="223" y="2847"/>
                    <a:pt x="315" y="2889"/>
                    <a:pt x="416" y="2889"/>
                  </a:cubicBezTo>
                  <a:cubicBezTo>
                    <a:pt x="433" y="2889"/>
                    <a:pt x="451" y="2888"/>
                    <a:pt x="469" y="2886"/>
                  </a:cubicBezTo>
                  <a:cubicBezTo>
                    <a:pt x="512" y="2877"/>
                    <a:pt x="564" y="2868"/>
                    <a:pt x="616" y="2851"/>
                  </a:cubicBezTo>
                  <a:cubicBezTo>
                    <a:pt x="646" y="2843"/>
                    <a:pt x="717" y="2796"/>
                    <a:pt x="757" y="2796"/>
                  </a:cubicBezTo>
                  <a:cubicBezTo>
                    <a:pt x="762" y="2796"/>
                    <a:pt x="768" y="2797"/>
                    <a:pt x="772" y="2799"/>
                  </a:cubicBezTo>
                  <a:cubicBezTo>
                    <a:pt x="798" y="2808"/>
                    <a:pt x="806" y="2842"/>
                    <a:pt x="824" y="2851"/>
                  </a:cubicBezTo>
                  <a:cubicBezTo>
                    <a:pt x="841" y="2868"/>
                    <a:pt x="858" y="2877"/>
                    <a:pt x="884" y="2886"/>
                  </a:cubicBezTo>
                  <a:cubicBezTo>
                    <a:pt x="906" y="2892"/>
                    <a:pt x="929" y="2895"/>
                    <a:pt x="951" y="2895"/>
                  </a:cubicBezTo>
                  <a:cubicBezTo>
                    <a:pt x="980" y="2895"/>
                    <a:pt x="1008" y="2890"/>
                    <a:pt x="1036" y="2882"/>
                  </a:cubicBezTo>
                  <a:lnTo>
                    <a:pt x="1036" y="2882"/>
                  </a:lnTo>
                  <a:cubicBezTo>
                    <a:pt x="1026" y="2886"/>
                    <a:pt x="1016" y="2890"/>
                    <a:pt x="1006" y="2894"/>
                  </a:cubicBezTo>
                  <a:cubicBezTo>
                    <a:pt x="884" y="2929"/>
                    <a:pt x="789" y="3007"/>
                    <a:pt x="737" y="3111"/>
                  </a:cubicBezTo>
                  <a:cubicBezTo>
                    <a:pt x="720" y="3154"/>
                    <a:pt x="720" y="3198"/>
                    <a:pt x="729" y="3241"/>
                  </a:cubicBezTo>
                  <a:cubicBezTo>
                    <a:pt x="737" y="3310"/>
                    <a:pt x="789" y="3353"/>
                    <a:pt x="703" y="3388"/>
                  </a:cubicBezTo>
                  <a:cubicBezTo>
                    <a:pt x="625" y="3414"/>
                    <a:pt x="538" y="3483"/>
                    <a:pt x="564" y="3587"/>
                  </a:cubicBezTo>
                  <a:cubicBezTo>
                    <a:pt x="590" y="3691"/>
                    <a:pt x="677" y="3717"/>
                    <a:pt x="746" y="3769"/>
                  </a:cubicBezTo>
                  <a:cubicBezTo>
                    <a:pt x="850" y="3847"/>
                    <a:pt x="876" y="3986"/>
                    <a:pt x="980" y="4055"/>
                  </a:cubicBezTo>
                  <a:cubicBezTo>
                    <a:pt x="1034" y="4091"/>
                    <a:pt x="1090" y="4107"/>
                    <a:pt x="1147" y="4107"/>
                  </a:cubicBezTo>
                  <a:cubicBezTo>
                    <a:pt x="1308" y="4107"/>
                    <a:pt x="1466" y="3980"/>
                    <a:pt x="1543" y="3839"/>
                  </a:cubicBezTo>
                  <a:cubicBezTo>
                    <a:pt x="1612" y="3709"/>
                    <a:pt x="1655" y="3561"/>
                    <a:pt x="1725" y="3440"/>
                  </a:cubicBezTo>
                  <a:cubicBezTo>
                    <a:pt x="1794" y="3310"/>
                    <a:pt x="1924" y="3284"/>
                    <a:pt x="2054" y="3224"/>
                  </a:cubicBezTo>
                  <a:cubicBezTo>
                    <a:pt x="2149" y="3189"/>
                    <a:pt x="2210" y="3094"/>
                    <a:pt x="2210" y="2998"/>
                  </a:cubicBezTo>
                  <a:cubicBezTo>
                    <a:pt x="2201" y="2860"/>
                    <a:pt x="2011" y="2747"/>
                    <a:pt x="2132" y="2608"/>
                  </a:cubicBezTo>
                  <a:cubicBezTo>
                    <a:pt x="2158" y="2591"/>
                    <a:pt x="2167" y="2556"/>
                    <a:pt x="2158" y="2522"/>
                  </a:cubicBezTo>
                  <a:cubicBezTo>
                    <a:pt x="2097" y="2366"/>
                    <a:pt x="2045" y="2193"/>
                    <a:pt x="2019" y="2019"/>
                  </a:cubicBezTo>
                  <a:cubicBezTo>
                    <a:pt x="1993" y="1889"/>
                    <a:pt x="1993" y="1759"/>
                    <a:pt x="1863" y="1681"/>
                  </a:cubicBezTo>
                  <a:cubicBezTo>
                    <a:pt x="1803" y="1638"/>
                    <a:pt x="1777" y="1621"/>
                    <a:pt x="1777" y="1543"/>
                  </a:cubicBezTo>
                  <a:cubicBezTo>
                    <a:pt x="1785" y="1474"/>
                    <a:pt x="1777" y="1404"/>
                    <a:pt x="1751" y="1344"/>
                  </a:cubicBezTo>
                  <a:cubicBezTo>
                    <a:pt x="1690" y="1240"/>
                    <a:pt x="1578" y="1205"/>
                    <a:pt x="1482" y="1144"/>
                  </a:cubicBezTo>
                  <a:cubicBezTo>
                    <a:pt x="1231" y="988"/>
                    <a:pt x="1170" y="685"/>
                    <a:pt x="1101" y="425"/>
                  </a:cubicBezTo>
                  <a:cubicBezTo>
                    <a:pt x="1050" y="228"/>
                    <a:pt x="907" y="1"/>
                    <a:pt x="698" y="1"/>
                  </a:cubicBezTo>
                  <a:close/>
                </a:path>
              </a:pathLst>
            </a:custGeom>
            <a:solidFill>
              <a:srgbClr val="FFFFFF">
                <a:alpha val="28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8"/>
            <p:cNvSpPr/>
            <p:nvPr/>
          </p:nvSpPr>
          <p:spPr>
            <a:xfrm>
              <a:off x="-4128801" y="1040174"/>
              <a:ext cx="236174" cy="138339"/>
            </a:xfrm>
            <a:custGeom>
              <a:avLst/>
              <a:gdLst/>
              <a:ahLst/>
              <a:cxnLst/>
              <a:rect l="l" t="t" r="r" b="b"/>
              <a:pathLst>
                <a:path w="4276" h="2505" extrusionOk="0">
                  <a:moveTo>
                    <a:pt x="468" y="0"/>
                  </a:moveTo>
                  <a:cubicBezTo>
                    <a:pt x="399" y="0"/>
                    <a:pt x="364" y="70"/>
                    <a:pt x="390" y="130"/>
                  </a:cubicBezTo>
                  <a:cubicBezTo>
                    <a:pt x="390" y="130"/>
                    <a:pt x="165" y="165"/>
                    <a:pt x="139" y="174"/>
                  </a:cubicBezTo>
                  <a:cubicBezTo>
                    <a:pt x="70" y="200"/>
                    <a:pt x="18" y="260"/>
                    <a:pt x="9" y="338"/>
                  </a:cubicBezTo>
                  <a:cubicBezTo>
                    <a:pt x="1" y="486"/>
                    <a:pt x="113" y="555"/>
                    <a:pt x="234" y="572"/>
                  </a:cubicBezTo>
                  <a:cubicBezTo>
                    <a:pt x="234" y="598"/>
                    <a:pt x="243" y="624"/>
                    <a:pt x="269" y="642"/>
                  </a:cubicBezTo>
                  <a:cubicBezTo>
                    <a:pt x="304" y="659"/>
                    <a:pt x="338" y="676"/>
                    <a:pt x="373" y="693"/>
                  </a:cubicBezTo>
                  <a:cubicBezTo>
                    <a:pt x="373" y="737"/>
                    <a:pt x="390" y="780"/>
                    <a:pt x="425" y="806"/>
                  </a:cubicBezTo>
                  <a:cubicBezTo>
                    <a:pt x="460" y="849"/>
                    <a:pt x="512" y="875"/>
                    <a:pt x="572" y="893"/>
                  </a:cubicBezTo>
                  <a:cubicBezTo>
                    <a:pt x="598" y="897"/>
                    <a:pt x="625" y="899"/>
                    <a:pt x="651" y="899"/>
                  </a:cubicBezTo>
                  <a:cubicBezTo>
                    <a:pt x="731" y="899"/>
                    <a:pt x="813" y="880"/>
                    <a:pt x="884" y="841"/>
                  </a:cubicBezTo>
                  <a:cubicBezTo>
                    <a:pt x="919" y="919"/>
                    <a:pt x="962" y="979"/>
                    <a:pt x="1023" y="1031"/>
                  </a:cubicBezTo>
                  <a:cubicBezTo>
                    <a:pt x="1101" y="1118"/>
                    <a:pt x="1239" y="1213"/>
                    <a:pt x="1239" y="1335"/>
                  </a:cubicBezTo>
                  <a:cubicBezTo>
                    <a:pt x="1239" y="1447"/>
                    <a:pt x="1127" y="1525"/>
                    <a:pt x="1118" y="1638"/>
                  </a:cubicBezTo>
                  <a:cubicBezTo>
                    <a:pt x="1118" y="1776"/>
                    <a:pt x="1144" y="1915"/>
                    <a:pt x="1179" y="2045"/>
                  </a:cubicBezTo>
                  <a:cubicBezTo>
                    <a:pt x="1187" y="2149"/>
                    <a:pt x="1248" y="2244"/>
                    <a:pt x="1335" y="2288"/>
                  </a:cubicBezTo>
                  <a:cubicBezTo>
                    <a:pt x="1356" y="2292"/>
                    <a:pt x="1378" y="2294"/>
                    <a:pt x="1399" y="2294"/>
                  </a:cubicBezTo>
                  <a:cubicBezTo>
                    <a:pt x="1419" y="2294"/>
                    <a:pt x="1439" y="2292"/>
                    <a:pt x="1456" y="2288"/>
                  </a:cubicBezTo>
                  <a:cubicBezTo>
                    <a:pt x="1482" y="2279"/>
                    <a:pt x="1499" y="2262"/>
                    <a:pt x="1517" y="2253"/>
                  </a:cubicBezTo>
                  <a:cubicBezTo>
                    <a:pt x="1531" y="2248"/>
                    <a:pt x="1529" y="2241"/>
                    <a:pt x="1532" y="2241"/>
                  </a:cubicBezTo>
                  <a:cubicBezTo>
                    <a:pt x="1535" y="2241"/>
                    <a:pt x="1540" y="2246"/>
                    <a:pt x="1560" y="2262"/>
                  </a:cubicBezTo>
                  <a:cubicBezTo>
                    <a:pt x="1629" y="2322"/>
                    <a:pt x="1716" y="2348"/>
                    <a:pt x="1803" y="2357"/>
                  </a:cubicBezTo>
                  <a:cubicBezTo>
                    <a:pt x="1828" y="2357"/>
                    <a:pt x="1863" y="2348"/>
                    <a:pt x="1889" y="2340"/>
                  </a:cubicBezTo>
                  <a:lnTo>
                    <a:pt x="1889" y="2340"/>
                  </a:lnTo>
                  <a:cubicBezTo>
                    <a:pt x="1856" y="2397"/>
                    <a:pt x="1894" y="2470"/>
                    <a:pt x="1964" y="2470"/>
                  </a:cubicBezTo>
                  <a:cubicBezTo>
                    <a:pt x="1968" y="2470"/>
                    <a:pt x="1972" y="2470"/>
                    <a:pt x="1976" y="2469"/>
                  </a:cubicBezTo>
                  <a:lnTo>
                    <a:pt x="2807" y="2461"/>
                  </a:lnTo>
                  <a:cubicBezTo>
                    <a:pt x="2834" y="2465"/>
                    <a:pt x="2862" y="2467"/>
                    <a:pt x="2889" y="2467"/>
                  </a:cubicBezTo>
                  <a:cubicBezTo>
                    <a:pt x="2968" y="2467"/>
                    <a:pt x="3049" y="2450"/>
                    <a:pt x="3119" y="2417"/>
                  </a:cubicBezTo>
                  <a:cubicBezTo>
                    <a:pt x="3163" y="2400"/>
                    <a:pt x="3189" y="2366"/>
                    <a:pt x="3223" y="2331"/>
                  </a:cubicBezTo>
                  <a:cubicBezTo>
                    <a:pt x="3223" y="2430"/>
                    <a:pt x="3309" y="2505"/>
                    <a:pt x="3407" y="2505"/>
                  </a:cubicBezTo>
                  <a:cubicBezTo>
                    <a:pt x="3412" y="2505"/>
                    <a:pt x="3417" y="2505"/>
                    <a:pt x="3423" y="2504"/>
                  </a:cubicBezTo>
                  <a:cubicBezTo>
                    <a:pt x="3613" y="2495"/>
                    <a:pt x="3804" y="2443"/>
                    <a:pt x="3977" y="2340"/>
                  </a:cubicBezTo>
                  <a:cubicBezTo>
                    <a:pt x="4020" y="2314"/>
                    <a:pt x="4029" y="2244"/>
                    <a:pt x="3994" y="2210"/>
                  </a:cubicBezTo>
                  <a:cubicBezTo>
                    <a:pt x="4029" y="2201"/>
                    <a:pt x="4064" y="2192"/>
                    <a:pt x="4098" y="2184"/>
                  </a:cubicBezTo>
                  <a:cubicBezTo>
                    <a:pt x="4142" y="2175"/>
                    <a:pt x="4176" y="2158"/>
                    <a:pt x="4211" y="2132"/>
                  </a:cubicBezTo>
                  <a:cubicBezTo>
                    <a:pt x="4237" y="2114"/>
                    <a:pt x="4254" y="2071"/>
                    <a:pt x="4246" y="2036"/>
                  </a:cubicBezTo>
                  <a:cubicBezTo>
                    <a:pt x="4230" y="1982"/>
                    <a:pt x="4180" y="1948"/>
                    <a:pt x="4125" y="1948"/>
                  </a:cubicBezTo>
                  <a:cubicBezTo>
                    <a:pt x="4119" y="1948"/>
                    <a:pt x="4113" y="1949"/>
                    <a:pt x="4107" y="1950"/>
                  </a:cubicBezTo>
                  <a:cubicBezTo>
                    <a:pt x="4090" y="1950"/>
                    <a:pt x="4055" y="1967"/>
                    <a:pt x="4029" y="1967"/>
                  </a:cubicBezTo>
                  <a:cubicBezTo>
                    <a:pt x="4064" y="1967"/>
                    <a:pt x="4107" y="1915"/>
                    <a:pt x="4133" y="1889"/>
                  </a:cubicBezTo>
                  <a:cubicBezTo>
                    <a:pt x="4276" y="1696"/>
                    <a:pt x="4141" y="1420"/>
                    <a:pt x="3903" y="1420"/>
                  </a:cubicBezTo>
                  <a:cubicBezTo>
                    <a:pt x="3896" y="1420"/>
                    <a:pt x="3889" y="1421"/>
                    <a:pt x="3882" y="1421"/>
                  </a:cubicBezTo>
                  <a:cubicBezTo>
                    <a:pt x="3760" y="1413"/>
                    <a:pt x="3726" y="1343"/>
                    <a:pt x="3630" y="1283"/>
                  </a:cubicBezTo>
                  <a:cubicBezTo>
                    <a:pt x="3582" y="1241"/>
                    <a:pt x="3524" y="1217"/>
                    <a:pt x="3463" y="1217"/>
                  </a:cubicBezTo>
                  <a:cubicBezTo>
                    <a:pt x="3446" y="1217"/>
                    <a:pt x="3430" y="1218"/>
                    <a:pt x="3414" y="1222"/>
                  </a:cubicBezTo>
                  <a:cubicBezTo>
                    <a:pt x="3319" y="1239"/>
                    <a:pt x="3249" y="1309"/>
                    <a:pt x="3154" y="1326"/>
                  </a:cubicBezTo>
                  <a:cubicBezTo>
                    <a:pt x="3137" y="1331"/>
                    <a:pt x="3120" y="1333"/>
                    <a:pt x="3101" y="1333"/>
                  </a:cubicBezTo>
                  <a:cubicBezTo>
                    <a:pt x="3055" y="1333"/>
                    <a:pt x="3005" y="1321"/>
                    <a:pt x="2956" y="1321"/>
                  </a:cubicBezTo>
                  <a:cubicBezTo>
                    <a:pt x="2923" y="1321"/>
                    <a:pt x="2890" y="1326"/>
                    <a:pt x="2859" y="1343"/>
                  </a:cubicBezTo>
                  <a:cubicBezTo>
                    <a:pt x="2764" y="1395"/>
                    <a:pt x="2755" y="1508"/>
                    <a:pt x="2669" y="1542"/>
                  </a:cubicBezTo>
                  <a:cubicBezTo>
                    <a:pt x="2650" y="1548"/>
                    <a:pt x="2631" y="1551"/>
                    <a:pt x="2612" y="1551"/>
                  </a:cubicBezTo>
                  <a:cubicBezTo>
                    <a:pt x="2480" y="1551"/>
                    <a:pt x="2343" y="1426"/>
                    <a:pt x="2220" y="1426"/>
                  </a:cubicBezTo>
                  <a:cubicBezTo>
                    <a:pt x="2180" y="1426"/>
                    <a:pt x="2142" y="1439"/>
                    <a:pt x="2106" y="1473"/>
                  </a:cubicBezTo>
                  <a:cubicBezTo>
                    <a:pt x="2080" y="1491"/>
                    <a:pt x="2062" y="1525"/>
                    <a:pt x="2045" y="1551"/>
                  </a:cubicBezTo>
                  <a:cubicBezTo>
                    <a:pt x="2031" y="1579"/>
                    <a:pt x="2022" y="1595"/>
                    <a:pt x="2010" y="1595"/>
                  </a:cubicBezTo>
                  <a:cubicBezTo>
                    <a:pt x="2000" y="1595"/>
                    <a:pt x="1987" y="1584"/>
                    <a:pt x="1967" y="1560"/>
                  </a:cubicBezTo>
                  <a:cubicBezTo>
                    <a:pt x="1898" y="1456"/>
                    <a:pt x="1846" y="1343"/>
                    <a:pt x="1803" y="1222"/>
                  </a:cubicBezTo>
                  <a:cubicBezTo>
                    <a:pt x="1768" y="1127"/>
                    <a:pt x="1716" y="1031"/>
                    <a:pt x="1655" y="945"/>
                  </a:cubicBezTo>
                  <a:cubicBezTo>
                    <a:pt x="1629" y="919"/>
                    <a:pt x="1586" y="893"/>
                    <a:pt x="1551" y="884"/>
                  </a:cubicBezTo>
                  <a:cubicBezTo>
                    <a:pt x="1491" y="858"/>
                    <a:pt x="1465" y="849"/>
                    <a:pt x="1447" y="780"/>
                  </a:cubicBezTo>
                  <a:cubicBezTo>
                    <a:pt x="1421" y="693"/>
                    <a:pt x="1404" y="607"/>
                    <a:pt x="1309" y="564"/>
                  </a:cubicBezTo>
                  <a:cubicBezTo>
                    <a:pt x="1277" y="552"/>
                    <a:pt x="1247" y="548"/>
                    <a:pt x="1218" y="548"/>
                  </a:cubicBezTo>
                  <a:cubicBezTo>
                    <a:pt x="1160" y="548"/>
                    <a:pt x="1107" y="564"/>
                    <a:pt x="1049" y="564"/>
                  </a:cubicBezTo>
                  <a:cubicBezTo>
                    <a:pt x="936" y="564"/>
                    <a:pt x="979" y="434"/>
                    <a:pt x="971" y="364"/>
                  </a:cubicBezTo>
                  <a:cubicBezTo>
                    <a:pt x="971" y="278"/>
                    <a:pt x="936" y="208"/>
                    <a:pt x="876" y="165"/>
                  </a:cubicBezTo>
                  <a:cubicBezTo>
                    <a:pt x="859" y="155"/>
                    <a:pt x="842" y="150"/>
                    <a:pt x="825" y="150"/>
                  </a:cubicBezTo>
                  <a:cubicBezTo>
                    <a:pt x="797" y="150"/>
                    <a:pt x="770" y="164"/>
                    <a:pt x="754" y="191"/>
                  </a:cubicBezTo>
                  <a:cubicBezTo>
                    <a:pt x="754" y="192"/>
                    <a:pt x="753" y="193"/>
                    <a:pt x="752" y="193"/>
                  </a:cubicBezTo>
                  <a:cubicBezTo>
                    <a:pt x="733" y="193"/>
                    <a:pt x="632" y="69"/>
                    <a:pt x="624" y="61"/>
                  </a:cubicBezTo>
                  <a:cubicBezTo>
                    <a:pt x="581" y="18"/>
                    <a:pt x="529" y="0"/>
                    <a:pt x="468" y="0"/>
                  </a:cubicBezTo>
                  <a:close/>
                </a:path>
              </a:pathLst>
            </a:custGeom>
            <a:solidFill>
              <a:srgbClr val="FFFFFF">
                <a:alpha val="28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8"/>
            <p:cNvSpPr/>
            <p:nvPr/>
          </p:nvSpPr>
          <p:spPr>
            <a:xfrm>
              <a:off x="-4447488" y="1011843"/>
              <a:ext cx="221151" cy="167442"/>
            </a:xfrm>
            <a:custGeom>
              <a:avLst/>
              <a:gdLst/>
              <a:ahLst/>
              <a:cxnLst/>
              <a:rect l="l" t="t" r="r" b="b"/>
              <a:pathLst>
                <a:path w="4004" h="3032" extrusionOk="0">
                  <a:moveTo>
                    <a:pt x="1414" y="0"/>
                  </a:moveTo>
                  <a:cubicBezTo>
                    <a:pt x="1377" y="0"/>
                    <a:pt x="1344" y="30"/>
                    <a:pt x="1344" y="72"/>
                  </a:cubicBezTo>
                  <a:cubicBezTo>
                    <a:pt x="1335" y="80"/>
                    <a:pt x="1335" y="89"/>
                    <a:pt x="1335" y="98"/>
                  </a:cubicBezTo>
                  <a:cubicBezTo>
                    <a:pt x="1318" y="124"/>
                    <a:pt x="1318" y="158"/>
                    <a:pt x="1318" y="184"/>
                  </a:cubicBezTo>
                  <a:cubicBezTo>
                    <a:pt x="1287" y="194"/>
                    <a:pt x="1257" y="199"/>
                    <a:pt x="1228" y="199"/>
                  </a:cubicBezTo>
                  <a:cubicBezTo>
                    <a:pt x="1208" y="199"/>
                    <a:pt x="1188" y="196"/>
                    <a:pt x="1170" y="193"/>
                  </a:cubicBezTo>
                  <a:cubicBezTo>
                    <a:pt x="1149" y="187"/>
                    <a:pt x="1128" y="184"/>
                    <a:pt x="1109" y="184"/>
                  </a:cubicBezTo>
                  <a:cubicBezTo>
                    <a:pt x="1073" y="184"/>
                    <a:pt x="1039" y="193"/>
                    <a:pt x="1006" y="210"/>
                  </a:cubicBezTo>
                  <a:cubicBezTo>
                    <a:pt x="893" y="314"/>
                    <a:pt x="806" y="427"/>
                    <a:pt x="737" y="548"/>
                  </a:cubicBezTo>
                  <a:cubicBezTo>
                    <a:pt x="644" y="695"/>
                    <a:pt x="482" y="1113"/>
                    <a:pt x="250" y="1113"/>
                  </a:cubicBezTo>
                  <a:cubicBezTo>
                    <a:pt x="223" y="1113"/>
                    <a:pt x="195" y="1107"/>
                    <a:pt x="165" y="1094"/>
                  </a:cubicBezTo>
                  <a:cubicBezTo>
                    <a:pt x="150" y="1086"/>
                    <a:pt x="132" y="1082"/>
                    <a:pt x="116" y="1082"/>
                  </a:cubicBezTo>
                  <a:cubicBezTo>
                    <a:pt x="95" y="1082"/>
                    <a:pt x="76" y="1088"/>
                    <a:pt x="61" y="1103"/>
                  </a:cubicBezTo>
                  <a:cubicBezTo>
                    <a:pt x="18" y="1146"/>
                    <a:pt x="1" y="1215"/>
                    <a:pt x="18" y="1276"/>
                  </a:cubicBezTo>
                  <a:cubicBezTo>
                    <a:pt x="44" y="1319"/>
                    <a:pt x="53" y="1362"/>
                    <a:pt x="53" y="1414"/>
                  </a:cubicBezTo>
                  <a:cubicBezTo>
                    <a:pt x="44" y="1449"/>
                    <a:pt x="18" y="1475"/>
                    <a:pt x="18" y="1518"/>
                  </a:cubicBezTo>
                  <a:cubicBezTo>
                    <a:pt x="26" y="1656"/>
                    <a:pt x="188" y="1740"/>
                    <a:pt x="316" y="1740"/>
                  </a:cubicBezTo>
                  <a:cubicBezTo>
                    <a:pt x="333" y="1740"/>
                    <a:pt x="349" y="1738"/>
                    <a:pt x="365" y="1735"/>
                  </a:cubicBezTo>
                  <a:cubicBezTo>
                    <a:pt x="408" y="1726"/>
                    <a:pt x="443" y="1718"/>
                    <a:pt x="477" y="1700"/>
                  </a:cubicBezTo>
                  <a:cubicBezTo>
                    <a:pt x="486" y="1683"/>
                    <a:pt x="503" y="1674"/>
                    <a:pt x="512" y="1674"/>
                  </a:cubicBezTo>
                  <a:lnTo>
                    <a:pt x="512" y="1683"/>
                  </a:lnTo>
                  <a:cubicBezTo>
                    <a:pt x="547" y="1744"/>
                    <a:pt x="607" y="1778"/>
                    <a:pt x="676" y="1778"/>
                  </a:cubicBezTo>
                  <a:cubicBezTo>
                    <a:pt x="858" y="1778"/>
                    <a:pt x="893" y="1622"/>
                    <a:pt x="884" y="1475"/>
                  </a:cubicBezTo>
                  <a:cubicBezTo>
                    <a:pt x="962" y="1449"/>
                    <a:pt x="1014" y="1397"/>
                    <a:pt x="1040" y="1328"/>
                  </a:cubicBezTo>
                  <a:cubicBezTo>
                    <a:pt x="1066" y="1267"/>
                    <a:pt x="1058" y="1198"/>
                    <a:pt x="1075" y="1146"/>
                  </a:cubicBezTo>
                  <a:cubicBezTo>
                    <a:pt x="1092" y="1094"/>
                    <a:pt x="1127" y="1051"/>
                    <a:pt x="1162" y="1025"/>
                  </a:cubicBezTo>
                  <a:cubicBezTo>
                    <a:pt x="1192" y="1144"/>
                    <a:pt x="1234" y="1296"/>
                    <a:pt x="1357" y="1296"/>
                  </a:cubicBezTo>
                  <a:cubicBezTo>
                    <a:pt x="1377" y="1296"/>
                    <a:pt x="1398" y="1293"/>
                    <a:pt x="1422" y="1284"/>
                  </a:cubicBezTo>
                  <a:cubicBezTo>
                    <a:pt x="1439" y="1276"/>
                    <a:pt x="1448" y="1267"/>
                    <a:pt x="1465" y="1267"/>
                  </a:cubicBezTo>
                  <a:cubicBezTo>
                    <a:pt x="1413" y="1354"/>
                    <a:pt x="1482" y="1432"/>
                    <a:pt x="1569" y="1484"/>
                  </a:cubicBezTo>
                  <a:lnTo>
                    <a:pt x="1551" y="1484"/>
                  </a:lnTo>
                  <a:cubicBezTo>
                    <a:pt x="1499" y="1492"/>
                    <a:pt x="1456" y="1518"/>
                    <a:pt x="1430" y="1562"/>
                  </a:cubicBezTo>
                  <a:cubicBezTo>
                    <a:pt x="1396" y="1596"/>
                    <a:pt x="1387" y="1640"/>
                    <a:pt x="1396" y="1683"/>
                  </a:cubicBezTo>
                  <a:cubicBezTo>
                    <a:pt x="1404" y="1726"/>
                    <a:pt x="1456" y="1778"/>
                    <a:pt x="1448" y="1813"/>
                  </a:cubicBezTo>
                  <a:cubicBezTo>
                    <a:pt x="1448" y="1830"/>
                    <a:pt x="1396" y="1865"/>
                    <a:pt x="1387" y="1882"/>
                  </a:cubicBezTo>
                  <a:cubicBezTo>
                    <a:pt x="1370" y="1900"/>
                    <a:pt x="1344" y="1934"/>
                    <a:pt x="1326" y="1960"/>
                  </a:cubicBezTo>
                  <a:cubicBezTo>
                    <a:pt x="1292" y="2012"/>
                    <a:pt x="1266" y="2073"/>
                    <a:pt x="1240" y="2133"/>
                  </a:cubicBezTo>
                  <a:cubicBezTo>
                    <a:pt x="1205" y="2237"/>
                    <a:pt x="1170" y="2367"/>
                    <a:pt x="1292" y="2437"/>
                  </a:cubicBezTo>
                  <a:cubicBezTo>
                    <a:pt x="1367" y="2483"/>
                    <a:pt x="1461" y="2487"/>
                    <a:pt x="1551" y="2487"/>
                  </a:cubicBezTo>
                  <a:cubicBezTo>
                    <a:pt x="1570" y="2487"/>
                    <a:pt x="1588" y="2487"/>
                    <a:pt x="1605" y="2487"/>
                  </a:cubicBezTo>
                  <a:cubicBezTo>
                    <a:pt x="1632" y="2487"/>
                    <a:pt x="1657" y="2487"/>
                    <a:pt x="1681" y="2489"/>
                  </a:cubicBezTo>
                  <a:cubicBezTo>
                    <a:pt x="1726" y="2492"/>
                    <a:pt x="1771" y="2496"/>
                    <a:pt x="1816" y="2496"/>
                  </a:cubicBezTo>
                  <a:cubicBezTo>
                    <a:pt x="1894" y="2496"/>
                    <a:pt x="1971" y="2483"/>
                    <a:pt x="2037" y="2428"/>
                  </a:cubicBezTo>
                  <a:cubicBezTo>
                    <a:pt x="2081" y="2383"/>
                    <a:pt x="2112" y="2357"/>
                    <a:pt x="2160" y="2357"/>
                  </a:cubicBezTo>
                  <a:cubicBezTo>
                    <a:pt x="2177" y="2357"/>
                    <a:pt x="2196" y="2361"/>
                    <a:pt x="2219" y="2367"/>
                  </a:cubicBezTo>
                  <a:cubicBezTo>
                    <a:pt x="2271" y="2385"/>
                    <a:pt x="2323" y="2411"/>
                    <a:pt x="2374" y="2437"/>
                  </a:cubicBezTo>
                  <a:cubicBezTo>
                    <a:pt x="2158" y="2506"/>
                    <a:pt x="1959" y="2627"/>
                    <a:pt x="2097" y="2870"/>
                  </a:cubicBezTo>
                  <a:cubicBezTo>
                    <a:pt x="2157" y="2967"/>
                    <a:pt x="2267" y="3031"/>
                    <a:pt x="2385" y="3031"/>
                  </a:cubicBezTo>
                  <a:cubicBezTo>
                    <a:pt x="2404" y="3031"/>
                    <a:pt x="2424" y="3029"/>
                    <a:pt x="2444" y="3026"/>
                  </a:cubicBezTo>
                  <a:cubicBezTo>
                    <a:pt x="2530" y="3008"/>
                    <a:pt x="2617" y="2974"/>
                    <a:pt x="2686" y="2922"/>
                  </a:cubicBezTo>
                  <a:cubicBezTo>
                    <a:pt x="2747" y="2861"/>
                    <a:pt x="2825" y="2818"/>
                    <a:pt x="2903" y="2792"/>
                  </a:cubicBezTo>
                  <a:cubicBezTo>
                    <a:pt x="3076" y="2749"/>
                    <a:pt x="3249" y="2801"/>
                    <a:pt x="3414" y="2723"/>
                  </a:cubicBezTo>
                  <a:cubicBezTo>
                    <a:pt x="3475" y="2688"/>
                    <a:pt x="3527" y="2645"/>
                    <a:pt x="3587" y="2601"/>
                  </a:cubicBezTo>
                  <a:cubicBezTo>
                    <a:pt x="3665" y="2567"/>
                    <a:pt x="3743" y="2541"/>
                    <a:pt x="3830" y="2532"/>
                  </a:cubicBezTo>
                  <a:cubicBezTo>
                    <a:pt x="3977" y="2489"/>
                    <a:pt x="4003" y="2341"/>
                    <a:pt x="3995" y="2211"/>
                  </a:cubicBezTo>
                  <a:cubicBezTo>
                    <a:pt x="3995" y="1995"/>
                    <a:pt x="3977" y="1778"/>
                    <a:pt x="3969" y="1562"/>
                  </a:cubicBezTo>
                  <a:cubicBezTo>
                    <a:pt x="3960" y="1518"/>
                    <a:pt x="3925" y="1484"/>
                    <a:pt x="3882" y="1484"/>
                  </a:cubicBezTo>
                  <a:cubicBezTo>
                    <a:pt x="3868" y="1483"/>
                    <a:pt x="3854" y="1482"/>
                    <a:pt x="3840" y="1482"/>
                  </a:cubicBezTo>
                  <a:cubicBezTo>
                    <a:pt x="3743" y="1482"/>
                    <a:pt x="3653" y="1509"/>
                    <a:pt x="3570" y="1562"/>
                  </a:cubicBezTo>
                  <a:cubicBezTo>
                    <a:pt x="3457" y="1336"/>
                    <a:pt x="3414" y="1085"/>
                    <a:pt x="3457" y="843"/>
                  </a:cubicBezTo>
                  <a:cubicBezTo>
                    <a:pt x="3479" y="785"/>
                    <a:pt x="3434" y="733"/>
                    <a:pt x="3383" y="733"/>
                  </a:cubicBezTo>
                  <a:cubicBezTo>
                    <a:pt x="3373" y="733"/>
                    <a:pt x="3363" y="734"/>
                    <a:pt x="3353" y="739"/>
                  </a:cubicBezTo>
                  <a:cubicBezTo>
                    <a:pt x="3189" y="765"/>
                    <a:pt x="2790" y="929"/>
                    <a:pt x="2929" y="1155"/>
                  </a:cubicBezTo>
                  <a:cubicBezTo>
                    <a:pt x="2946" y="1172"/>
                    <a:pt x="3007" y="1232"/>
                    <a:pt x="3007" y="1241"/>
                  </a:cubicBezTo>
                  <a:cubicBezTo>
                    <a:pt x="2998" y="1250"/>
                    <a:pt x="2964" y="1284"/>
                    <a:pt x="2955" y="1302"/>
                  </a:cubicBezTo>
                  <a:cubicBezTo>
                    <a:pt x="2946" y="1319"/>
                    <a:pt x="2929" y="1345"/>
                    <a:pt x="2929" y="1380"/>
                  </a:cubicBezTo>
                  <a:cubicBezTo>
                    <a:pt x="2903" y="1501"/>
                    <a:pt x="3007" y="1596"/>
                    <a:pt x="3033" y="1700"/>
                  </a:cubicBezTo>
                  <a:cubicBezTo>
                    <a:pt x="3033" y="1709"/>
                    <a:pt x="3050" y="1770"/>
                    <a:pt x="3033" y="1778"/>
                  </a:cubicBezTo>
                  <a:cubicBezTo>
                    <a:pt x="3032" y="1779"/>
                    <a:pt x="3031" y="1779"/>
                    <a:pt x="3030" y="1779"/>
                  </a:cubicBezTo>
                  <a:cubicBezTo>
                    <a:pt x="3014" y="1779"/>
                    <a:pt x="2954" y="1734"/>
                    <a:pt x="2946" y="1726"/>
                  </a:cubicBezTo>
                  <a:cubicBezTo>
                    <a:pt x="2894" y="1683"/>
                    <a:pt x="2851" y="1622"/>
                    <a:pt x="2816" y="1562"/>
                  </a:cubicBezTo>
                  <a:cubicBezTo>
                    <a:pt x="2764" y="1475"/>
                    <a:pt x="2756" y="1345"/>
                    <a:pt x="2634" y="1336"/>
                  </a:cubicBezTo>
                  <a:cubicBezTo>
                    <a:pt x="2589" y="1336"/>
                    <a:pt x="2548" y="1351"/>
                    <a:pt x="2509" y="1351"/>
                  </a:cubicBezTo>
                  <a:cubicBezTo>
                    <a:pt x="2496" y="1351"/>
                    <a:pt x="2483" y="1349"/>
                    <a:pt x="2470" y="1345"/>
                  </a:cubicBezTo>
                  <a:cubicBezTo>
                    <a:pt x="2418" y="1319"/>
                    <a:pt x="2374" y="1293"/>
                    <a:pt x="2323" y="1267"/>
                  </a:cubicBezTo>
                  <a:cubicBezTo>
                    <a:pt x="2279" y="1241"/>
                    <a:pt x="2227" y="1215"/>
                    <a:pt x="2167" y="1206"/>
                  </a:cubicBezTo>
                  <a:cubicBezTo>
                    <a:pt x="2136" y="1211"/>
                    <a:pt x="2108" y="1213"/>
                    <a:pt x="2080" y="1213"/>
                  </a:cubicBezTo>
                  <a:cubicBezTo>
                    <a:pt x="2052" y="1213"/>
                    <a:pt x="2024" y="1211"/>
                    <a:pt x="1993" y="1206"/>
                  </a:cubicBezTo>
                  <a:cubicBezTo>
                    <a:pt x="2002" y="1172"/>
                    <a:pt x="1976" y="1120"/>
                    <a:pt x="1933" y="1120"/>
                  </a:cubicBezTo>
                  <a:cubicBezTo>
                    <a:pt x="1887" y="1110"/>
                    <a:pt x="1842" y="1105"/>
                    <a:pt x="1796" y="1105"/>
                  </a:cubicBezTo>
                  <a:cubicBezTo>
                    <a:pt x="1720" y="1105"/>
                    <a:pt x="1645" y="1119"/>
                    <a:pt x="1569" y="1146"/>
                  </a:cubicBezTo>
                  <a:cubicBezTo>
                    <a:pt x="1655" y="1051"/>
                    <a:pt x="1725" y="947"/>
                    <a:pt x="1777" y="834"/>
                  </a:cubicBezTo>
                  <a:cubicBezTo>
                    <a:pt x="1794" y="808"/>
                    <a:pt x="1794" y="765"/>
                    <a:pt x="1768" y="739"/>
                  </a:cubicBezTo>
                  <a:cubicBezTo>
                    <a:pt x="1725" y="704"/>
                    <a:pt x="1690" y="678"/>
                    <a:pt x="1647" y="643"/>
                  </a:cubicBezTo>
                  <a:cubicBezTo>
                    <a:pt x="1716" y="539"/>
                    <a:pt x="1681" y="392"/>
                    <a:pt x="1759" y="280"/>
                  </a:cubicBezTo>
                  <a:cubicBezTo>
                    <a:pt x="1777" y="245"/>
                    <a:pt x="1768" y="193"/>
                    <a:pt x="1725" y="167"/>
                  </a:cubicBezTo>
                  <a:cubicBezTo>
                    <a:pt x="1638" y="124"/>
                    <a:pt x="1551" y="72"/>
                    <a:pt x="1465" y="20"/>
                  </a:cubicBezTo>
                  <a:cubicBezTo>
                    <a:pt x="1449" y="6"/>
                    <a:pt x="1431" y="0"/>
                    <a:pt x="1414" y="0"/>
                  </a:cubicBezTo>
                  <a:close/>
                </a:path>
              </a:pathLst>
            </a:custGeom>
            <a:solidFill>
              <a:srgbClr val="FFFFFF">
                <a:alpha val="28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8"/>
            <p:cNvSpPr/>
            <p:nvPr/>
          </p:nvSpPr>
          <p:spPr>
            <a:xfrm>
              <a:off x="-4327856" y="980088"/>
              <a:ext cx="52692" cy="51414"/>
            </a:xfrm>
            <a:custGeom>
              <a:avLst/>
              <a:gdLst/>
              <a:ahLst/>
              <a:cxnLst/>
              <a:rect l="l" t="t" r="r" b="b"/>
              <a:pathLst>
                <a:path w="954" h="931" extrusionOk="0">
                  <a:moveTo>
                    <a:pt x="669" y="1"/>
                  </a:moveTo>
                  <a:cubicBezTo>
                    <a:pt x="491" y="1"/>
                    <a:pt x="285" y="117"/>
                    <a:pt x="165" y="205"/>
                  </a:cubicBezTo>
                  <a:cubicBezTo>
                    <a:pt x="157" y="213"/>
                    <a:pt x="148" y="222"/>
                    <a:pt x="139" y="231"/>
                  </a:cubicBezTo>
                  <a:cubicBezTo>
                    <a:pt x="122" y="239"/>
                    <a:pt x="105" y="265"/>
                    <a:pt x="105" y="300"/>
                  </a:cubicBezTo>
                  <a:cubicBezTo>
                    <a:pt x="105" y="343"/>
                    <a:pt x="53" y="387"/>
                    <a:pt x="35" y="421"/>
                  </a:cubicBezTo>
                  <a:cubicBezTo>
                    <a:pt x="9" y="465"/>
                    <a:pt x="1" y="517"/>
                    <a:pt x="9" y="560"/>
                  </a:cubicBezTo>
                  <a:cubicBezTo>
                    <a:pt x="27" y="612"/>
                    <a:pt x="53" y="655"/>
                    <a:pt x="96" y="690"/>
                  </a:cubicBezTo>
                  <a:cubicBezTo>
                    <a:pt x="139" y="716"/>
                    <a:pt x="208" y="742"/>
                    <a:pt x="243" y="768"/>
                  </a:cubicBezTo>
                  <a:cubicBezTo>
                    <a:pt x="234" y="785"/>
                    <a:pt x="226" y="803"/>
                    <a:pt x="226" y="829"/>
                  </a:cubicBezTo>
                  <a:cubicBezTo>
                    <a:pt x="234" y="872"/>
                    <a:pt x="260" y="906"/>
                    <a:pt x="304" y="924"/>
                  </a:cubicBezTo>
                  <a:cubicBezTo>
                    <a:pt x="330" y="928"/>
                    <a:pt x="356" y="930"/>
                    <a:pt x="383" y="930"/>
                  </a:cubicBezTo>
                  <a:cubicBezTo>
                    <a:pt x="462" y="930"/>
                    <a:pt x="542" y="911"/>
                    <a:pt x="607" y="872"/>
                  </a:cubicBezTo>
                  <a:cubicBezTo>
                    <a:pt x="728" y="829"/>
                    <a:pt x="824" y="751"/>
                    <a:pt x="902" y="655"/>
                  </a:cubicBezTo>
                  <a:cubicBezTo>
                    <a:pt x="954" y="560"/>
                    <a:pt x="876" y="482"/>
                    <a:pt x="789" y="447"/>
                  </a:cubicBezTo>
                  <a:cubicBezTo>
                    <a:pt x="763" y="447"/>
                    <a:pt x="746" y="439"/>
                    <a:pt x="720" y="430"/>
                  </a:cubicBezTo>
                  <a:cubicBezTo>
                    <a:pt x="711" y="404"/>
                    <a:pt x="763" y="395"/>
                    <a:pt x="780" y="387"/>
                  </a:cubicBezTo>
                  <a:cubicBezTo>
                    <a:pt x="832" y="378"/>
                    <a:pt x="867" y="343"/>
                    <a:pt x="902" y="309"/>
                  </a:cubicBezTo>
                  <a:cubicBezTo>
                    <a:pt x="954" y="222"/>
                    <a:pt x="928" y="109"/>
                    <a:pt x="850" y="57"/>
                  </a:cubicBezTo>
                  <a:cubicBezTo>
                    <a:pt x="798" y="17"/>
                    <a:pt x="735" y="1"/>
                    <a:pt x="669" y="1"/>
                  </a:cubicBezTo>
                  <a:close/>
                </a:path>
              </a:pathLst>
            </a:custGeom>
            <a:solidFill>
              <a:srgbClr val="FFFFFF">
                <a:alpha val="28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8"/>
            <p:cNvSpPr/>
            <p:nvPr/>
          </p:nvSpPr>
          <p:spPr>
            <a:xfrm>
              <a:off x="-4326917" y="941265"/>
              <a:ext cx="57497" cy="38768"/>
            </a:xfrm>
            <a:custGeom>
              <a:avLst/>
              <a:gdLst/>
              <a:ahLst/>
              <a:cxnLst/>
              <a:rect l="l" t="t" r="r" b="b"/>
              <a:pathLst>
                <a:path w="1041" h="702" extrusionOk="0">
                  <a:moveTo>
                    <a:pt x="618" y="1"/>
                  </a:moveTo>
                  <a:cubicBezTo>
                    <a:pt x="585" y="1"/>
                    <a:pt x="552" y="9"/>
                    <a:pt x="521" y="24"/>
                  </a:cubicBezTo>
                  <a:cubicBezTo>
                    <a:pt x="486" y="50"/>
                    <a:pt x="451" y="67"/>
                    <a:pt x="425" y="93"/>
                  </a:cubicBezTo>
                  <a:lnTo>
                    <a:pt x="313" y="119"/>
                  </a:lnTo>
                  <a:cubicBezTo>
                    <a:pt x="269" y="128"/>
                    <a:pt x="226" y="137"/>
                    <a:pt x="191" y="171"/>
                  </a:cubicBezTo>
                  <a:cubicBezTo>
                    <a:pt x="148" y="215"/>
                    <a:pt x="131" y="275"/>
                    <a:pt x="140" y="336"/>
                  </a:cubicBezTo>
                  <a:lnTo>
                    <a:pt x="36" y="431"/>
                  </a:lnTo>
                  <a:cubicBezTo>
                    <a:pt x="1" y="466"/>
                    <a:pt x="1" y="518"/>
                    <a:pt x="36" y="553"/>
                  </a:cubicBezTo>
                  <a:cubicBezTo>
                    <a:pt x="81" y="604"/>
                    <a:pt x="150" y="632"/>
                    <a:pt x="218" y="632"/>
                  </a:cubicBezTo>
                  <a:cubicBezTo>
                    <a:pt x="241" y="632"/>
                    <a:pt x="265" y="628"/>
                    <a:pt x="287" y="622"/>
                  </a:cubicBezTo>
                  <a:cubicBezTo>
                    <a:pt x="319" y="613"/>
                    <a:pt x="327" y="603"/>
                    <a:pt x="334" y="603"/>
                  </a:cubicBezTo>
                  <a:cubicBezTo>
                    <a:pt x="339" y="603"/>
                    <a:pt x="345" y="610"/>
                    <a:pt x="365" y="631"/>
                  </a:cubicBezTo>
                  <a:cubicBezTo>
                    <a:pt x="391" y="665"/>
                    <a:pt x="425" y="691"/>
                    <a:pt x="469" y="700"/>
                  </a:cubicBezTo>
                  <a:cubicBezTo>
                    <a:pt x="478" y="701"/>
                    <a:pt x="487" y="702"/>
                    <a:pt x="496" y="702"/>
                  </a:cubicBezTo>
                  <a:cubicBezTo>
                    <a:pt x="602" y="702"/>
                    <a:pt x="677" y="613"/>
                    <a:pt x="781" y="605"/>
                  </a:cubicBezTo>
                  <a:cubicBezTo>
                    <a:pt x="808" y="605"/>
                    <a:pt x="839" y="607"/>
                    <a:pt x="869" y="607"/>
                  </a:cubicBezTo>
                  <a:cubicBezTo>
                    <a:pt x="935" y="607"/>
                    <a:pt x="999" y="595"/>
                    <a:pt x="1023" y="518"/>
                  </a:cubicBezTo>
                  <a:cubicBezTo>
                    <a:pt x="1040" y="423"/>
                    <a:pt x="1023" y="336"/>
                    <a:pt x="989" y="249"/>
                  </a:cubicBezTo>
                  <a:cubicBezTo>
                    <a:pt x="945" y="154"/>
                    <a:pt x="850" y="145"/>
                    <a:pt x="781" y="76"/>
                  </a:cubicBezTo>
                  <a:cubicBezTo>
                    <a:pt x="736" y="26"/>
                    <a:pt x="677" y="1"/>
                    <a:pt x="618" y="1"/>
                  </a:cubicBezTo>
                  <a:close/>
                </a:path>
              </a:pathLst>
            </a:custGeom>
            <a:solidFill>
              <a:srgbClr val="FFFFFF">
                <a:alpha val="28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8"/>
            <p:cNvSpPr/>
            <p:nvPr/>
          </p:nvSpPr>
          <p:spPr>
            <a:xfrm>
              <a:off x="-4232139" y="903048"/>
              <a:ext cx="89035" cy="101890"/>
            </a:xfrm>
            <a:custGeom>
              <a:avLst/>
              <a:gdLst/>
              <a:ahLst/>
              <a:cxnLst/>
              <a:rect l="l" t="t" r="r" b="b"/>
              <a:pathLst>
                <a:path w="1612" h="1845" extrusionOk="0">
                  <a:moveTo>
                    <a:pt x="367" y="0"/>
                  </a:moveTo>
                  <a:cubicBezTo>
                    <a:pt x="311" y="0"/>
                    <a:pt x="254" y="13"/>
                    <a:pt x="199" y="40"/>
                  </a:cubicBezTo>
                  <a:cubicBezTo>
                    <a:pt x="193" y="39"/>
                    <a:pt x="186" y="38"/>
                    <a:pt x="180" y="38"/>
                  </a:cubicBezTo>
                  <a:cubicBezTo>
                    <a:pt x="119" y="38"/>
                    <a:pt x="73" y="107"/>
                    <a:pt x="104" y="162"/>
                  </a:cubicBezTo>
                  <a:cubicBezTo>
                    <a:pt x="103" y="159"/>
                    <a:pt x="100" y="158"/>
                    <a:pt x="98" y="158"/>
                  </a:cubicBezTo>
                  <a:cubicBezTo>
                    <a:pt x="74" y="158"/>
                    <a:pt x="18" y="259"/>
                    <a:pt x="18" y="274"/>
                  </a:cubicBezTo>
                  <a:cubicBezTo>
                    <a:pt x="0" y="326"/>
                    <a:pt x="9" y="378"/>
                    <a:pt x="44" y="422"/>
                  </a:cubicBezTo>
                  <a:cubicBezTo>
                    <a:pt x="70" y="474"/>
                    <a:pt x="122" y="508"/>
                    <a:pt x="182" y="517"/>
                  </a:cubicBezTo>
                  <a:cubicBezTo>
                    <a:pt x="130" y="551"/>
                    <a:pt x="122" y="612"/>
                    <a:pt x="165" y="647"/>
                  </a:cubicBezTo>
                  <a:cubicBezTo>
                    <a:pt x="198" y="683"/>
                    <a:pt x="232" y="697"/>
                    <a:pt x="267" y="697"/>
                  </a:cubicBezTo>
                  <a:cubicBezTo>
                    <a:pt x="323" y="697"/>
                    <a:pt x="380" y="662"/>
                    <a:pt x="433" y="629"/>
                  </a:cubicBezTo>
                  <a:cubicBezTo>
                    <a:pt x="454" y="616"/>
                    <a:pt x="460" y="610"/>
                    <a:pt x="460" y="610"/>
                  </a:cubicBezTo>
                  <a:lnTo>
                    <a:pt x="460" y="610"/>
                  </a:lnTo>
                  <a:cubicBezTo>
                    <a:pt x="460" y="610"/>
                    <a:pt x="449" y="623"/>
                    <a:pt x="459" y="638"/>
                  </a:cubicBezTo>
                  <a:cubicBezTo>
                    <a:pt x="477" y="655"/>
                    <a:pt x="494" y="673"/>
                    <a:pt x="511" y="690"/>
                  </a:cubicBezTo>
                  <a:cubicBezTo>
                    <a:pt x="537" y="707"/>
                    <a:pt x="572" y="725"/>
                    <a:pt x="607" y="733"/>
                  </a:cubicBezTo>
                  <a:cubicBezTo>
                    <a:pt x="555" y="768"/>
                    <a:pt x="511" y="811"/>
                    <a:pt x="485" y="863"/>
                  </a:cubicBezTo>
                  <a:cubicBezTo>
                    <a:pt x="459" y="907"/>
                    <a:pt x="459" y="950"/>
                    <a:pt x="407" y="959"/>
                  </a:cubicBezTo>
                  <a:cubicBezTo>
                    <a:pt x="403" y="959"/>
                    <a:pt x="399" y="959"/>
                    <a:pt x="395" y="959"/>
                  </a:cubicBezTo>
                  <a:cubicBezTo>
                    <a:pt x="337" y="959"/>
                    <a:pt x="265" y="904"/>
                    <a:pt x="217" y="872"/>
                  </a:cubicBezTo>
                  <a:cubicBezTo>
                    <a:pt x="205" y="864"/>
                    <a:pt x="193" y="861"/>
                    <a:pt x="180" y="861"/>
                  </a:cubicBezTo>
                  <a:cubicBezTo>
                    <a:pt x="137" y="861"/>
                    <a:pt x="94" y="901"/>
                    <a:pt x="87" y="941"/>
                  </a:cubicBezTo>
                  <a:cubicBezTo>
                    <a:pt x="54" y="1215"/>
                    <a:pt x="277" y="1420"/>
                    <a:pt x="518" y="1420"/>
                  </a:cubicBezTo>
                  <a:cubicBezTo>
                    <a:pt x="597" y="1420"/>
                    <a:pt x="679" y="1398"/>
                    <a:pt x="754" y="1349"/>
                  </a:cubicBezTo>
                  <a:lnTo>
                    <a:pt x="754" y="1349"/>
                  </a:lnTo>
                  <a:cubicBezTo>
                    <a:pt x="745" y="1392"/>
                    <a:pt x="737" y="1435"/>
                    <a:pt x="711" y="1470"/>
                  </a:cubicBezTo>
                  <a:cubicBezTo>
                    <a:pt x="680" y="1523"/>
                    <a:pt x="717" y="1604"/>
                    <a:pt x="780" y="1604"/>
                  </a:cubicBezTo>
                  <a:cubicBezTo>
                    <a:pt x="788" y="1604"/>
                    <a:pt x="797" y="1603"/>
                    <a:pt x="806" y="1600"/>
                  </a:cubicBezTo>
                  <a:cubicBezTo>
                    <a:pt x="853" y="1570"/>
                    <a:pt x="909" y="1557"/>
                    <a:pt x="964" y="1557"/>
                  </a:cubicBezTo>
                  <a:cubicBezTo>
                    <a:pt x="990" y="1557"/>
                    <a:pt x="1015" y="1560"/>
                    <a:pt x="1040" y="1565"/>
                  </a:cubicBezTo>
                  <a:cubicBezTo>
                    <a:pt x="1118" y="1591"/>
                    <a:pt x="1170" y="1678"/>
                    <a:pt x="1222" y="1730"/>
                  </a:cubicBezTo>
                  <a:cubicBezTo>
                    <a:pt x="1280" y="1775"/>
                    <a:pt x="1353" y="1844"/>
                    <a:pt x="1429" y="1844"/>
                  </a:cubicBezTo>
                  <a:cubicBezTo>
                    <a:pt x="1455" y="1844"/>
                    <a:pt x="1481" y="1836"/>
                    <a:pt x="1508" y="1816"/>
                  </a:cubicBezTo>
                  <a:cubicBezTo>
                    <a:pt x="1612" y="1747"/>
                    <a:pt x="1594" y="1582"/>
                    <a:pt x="1551" y="1478"/>
                  </a:cubicBezTo>
                  <a:cubicBezTo>
                    <a:pt x="1499" y="1340"/>
                    <a:pt x="1360" y="1219"/>
                    <a:pt x="1421" y="1063"/>
                  </a:cubicBezTo>
                  <a:cubicBezTo>
                    <a:pt x="1464" y="950"/>
                    <a:pt x="1490" y="846"/>
                    <a:pt x="1386" y="768"/>
                  </a:cubicBezTo>
                  <a:cubicBezTo>
                    <a:pt x="1343" y="733"/>
                    <a:pt x="1274" y="725"/>
                    <a:pt x="1239" y="690"/>
                  </a:cubicBezTo>
                  <a:cubicBezTo>
                    <a:pt x="1196" y="638"/>
                    <a:pt x="1170" y="577"/>
                    <a:pt x="1152" y="517"/>
                  </a:cubicBezTo>
                  <a:cubicBezTo>
                    <a:pt x="1104" y="384"/>
                    <a:pt x="988" y="303"/>
                    <a:pt x="859" y="303"/>
                  </a:cubicBezTo>
                  <a:cubicBezTo>
                    <a:pt x="827" y="303"/>
                    <a:pt x="795" y="307"/>
                    <a:pt x="763" y="318"/>
                  </a:cubicBezTo>
                  <a:cubicBezTo>
                    <a:pt x="711" y="266"/>
                    <a:pt x="667" y="196"/>
                    <a:pt x="650" y="127"/>
                  </a:cubicBezTo>
                  <a:cubicBezTo>
                    <a:pt x="624" y="75"/>
                    <a:pt x="581" y="40"/>
                    <a:pt x="520" y="32"/>
                  </a:cubicBezTo>
                  <a:cubicBezTo>
                    <a:pt x="470" y="11"/>
                    <a:pt x="419" y="0"/>
                    <a:pt x="367" y="0"/>
                  </a:cubicBezTo>
                  <a:close/>
                </a:path>
              </a:pathLst>
            </a:custGeom>
            <a:solidFill>
              <a:srgbClr val="FFFFFF">
                <a:alpha val="28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8"/>
            <p:cNvSpPr/>
            <p:nvPr/>
          </p:nvSpPr>
          <p:spPr>
            <a:xfrm>
              <a:off x="-4144100" y="937785"/>
              <a:ext cx="60314" cy="65497"/>
            </a:xfrm>
            <a:custGeom>
              <a:avLst/>
              <a:gdLst/>
              <a:ahLst/>
              <a:cxnLst/>
              <a:rect l="l" t="t" r="r" b="b"/>
              <a:pathLst>
                <a:path w="1092" h="1186" extrusionOk="0">
                  <a:moveTo>
                    <a:pt x="161" y="8"/>
                  </a:moveTo>
                  <a:cubicBezTo>
                    <a:pt x="101" y="8"/>
                    <a:pt x="79" y="64"/>
                    <a:pt x="96" y="113"/>
                  </a:cubicBezTo>
                  <a:cubicBezTo>
                    <a:pt x="87" y="174"/>
                    <a:pt x="96" y="234"/>
                    <a:pt x="113" y="286"/>
                  </a:cubicBezTo>
                  <a:cubicBezTo>
                    <a:pt x="130" y="321"/>
                    <a:pt x="139" y="347"/>
                    <a:pt x="139" y="382"/>
                  </a:cubicBezTo>
                  <a:cubicBezTo>
                    <a:pt x="139" y="425"/>
                    <a:pt x="113" y="425"/>
                    <a:pt x="96" y="451"/>
                  </a:cubicBezTo>
                  <a:cubicBezTo>
                    <a:pt x="0" y="572"/>
                    <a:pt x="130" y="633"/>
                    <a:pt x="200" y="711"/>
                  </a:cubicBezTo>
                  <a:cubicBezTo>
                    <a:pt x="234" y="763"/>
                    <a:pt x="208" y="815"/>
                    <a:pt x="234" y="867"/>
                  </a:cubicBezTo>
                  <a:cubicBezTo>
                    <a:pt x="260" y="901"/>
                    <a:pt x="295" y="927"/>
                    <a:pt x="330" y="936"/>
                  </a:cubicBezTo>
                  <a:cubicBezTo>
                    <a:pt x="330" y="936"/>
                    <a:pt x="321" y="945"/>
                    <a:pt x="321" y="945"/>
                  </a:cubicBezTo>
                  <a:cubicBezTo>
                    <a:pt x="286" y="979"/>
                    <a:pt x="286" y="1031"/>
                    <a:pt x="321" y="1066"/>
                  </a:cubicBezTo>
                  <a:cubicBezTo>
                    <a:pt x="382" y="1121"/>
                    <a:pt x="476" y="1186"/>
                    <a:pt x="568" y="1186"/>
                  </a:cubicBezTo>
                  <a:cubicBezTo>
                    <a:pt x="593" y="1186"/>
                    <a:pt x="617" y="1181"/>
                    <a:pt x="641" y="1170"/>
                  </a:cubicBezTo>
                  <a:cubicBezTo>
                    <a:pt x="702" y="1127"/>
                    <a:pt x="754" y="1075"/>
                    <a:pt x="806" y="1023"/>
                  </a:cubicBezTo>
                  <a:cubicBezTo>
                    <a:pt x="884" y="962"/>
                    <a:pt x="962" y="910"/>
                    <a:pt x="1040" y="858"/>
                  </a:cubicBezTo>
                  <a:cubicBezTo>
                    <a:pt x="1092" y="823"/>
                    <a:pt x="1092" y="745"/>
                    <a:pt x="1040" y="711"/>
                  </a:cubicBezTo>
                  <a:cubicBezTo>
                    <a:pt x="997" y="676"/>
                    <a:pt x="936" y="633"/>
                    <a:pt x="919" y="581"/>
                  </a:cubicBezTo>
                  <a:cubicBezTo>
                    <a:pt x="901" y="520"/>
                    <a:pt x="919" y="494"/>
                    <a:pt x="884" y="451"/>
                  </a:cubicBezTo>
                  <a:cubicBezTo>
                    <a:pt x="823" y="373"/>
                    <a:pt x="745" y="312"/>
                    <a:pt x="650" y="286"/>
                  </a:cubicBezTo>
                  <a:cubicBezTo>
                    <a:pt x="624" y="278"/>
                    <a:pt x="581" y="269"/>
                    <a:pt x="563" y="252"/>
                  </a:cubicBezTo>
                  <a:cubicBezTo>
                    <a:pt x="555" y="234"/>
                    <a:pt x="555" y="208"/>
                    <a:pt x="555" y="182"/>
                  </a:cubicBezTo>
                  <a:cubicBezTo>
                    <a:pt x="555" y="139"/>
                    <a:pt x="537" y="104"/>
                    <a:pt x="511" y="78"/>
                  </a:cubicBezTo>
                  <a:cubicBezTo>
                    <a:pt x="442" y="0"/>
                    <a:pt x="269" y="18"/>
                    <a:pt x="174" y="9"/>
                  </a:cubicBezTo>
                  <a:cubicBezTo>
                    <a:pt x="169" y="9"/>
                    <a:pt x="165" y="8"/>
                    <a:pt x="161" y="8"/>
                  </a:cubicBezTo>
                  <a:close/>
                </a:path>
              </a:pathLst>
            </a:custGeom>
            <a:solidFill>
              <a:srgbClr val="FFFFFF">
                <a:alpha val="28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8"/>
            <p:cNvSpPr/>
            <p:nvPr/>
          </p:nvSpPr>
          <p:spPr>
            <a:xfrm>
              <a:off x="-4215901" y="1062540"/>
              <a:ext cx="91962" cy="90956"/>
            </a:xfrm>
            <a:custGeom>
              <a:avLst/>
              <a:gdLst/>
              <a:ahLst/>
              <a:cxnLst/>
              <a:rect l="l" t="t" r="r" b="b"/>
              <a:pathLst>
                <a:path w="1665" h="1647" extrusionOk="0">
                  <a:moveTo>
                    <a:pt x="152" y="0"/>
                  </a:moveTo>
                  <a:cubicBezTo>
                    <a:pt x="116" y="0"/>
                    <a:pt x="83" y="17"/>
                    <a:pt x="61" y="46"/>
                  </a:cubicBezTo>
                  <a:cubicBezTo>
                    <a:pt x="35" y="72"/>
                    <a:pt x="35" y="115"/>
                    <a:pt x="61" y="150"/>
                  </a:cubicBezTo>
                  <a:cubicBezTo>
                    <a:pt x="1" y="271"/>
                    <a:pt x="53" y="410"/>
                    <a:pt x="165" y="479"/>
                  </a:cubicBezTo>
                  <a:cubicBezTo>
                    <a:pt x="139" y="505"/>
                    <a:pt x="122" y="540"/>
                    <a:pt x="105" y="574"/>
                  </a:cubicBezTo>
                  <a:cubicBezTo>
                    <a:pt x="105" y="644"/>
                    <a:pt x="139" y="713"/>
                    <a:pt x="191" y="748"/>
                  </a:cubicBezTo>
                  <a:cubicBezTo>
                    <a:pt x="252" y="800"/>
                    <a:pt x="356" y="800"/>
                    <a:pt x="347" y="895"/>
                  </a:cubicBezTo>
                  <a:cubicBezTo>
                    <a:pt x="330" y="964"/>
                    <a:pt x="321" y="1034"/>
                    <a:pt x="330" y="1103"/>
                  </a:cubicBezTo>
                  <a:cubicBezTo>
                    <a:pt x="330" y="1129"/>
                    <a:pt x="356" y="1155"/>
                    <a:pt x="382" y="1163"/>
                  </a:cubicBezTo>
                  <a:cubicBezTo>
                    <a:pt x="413" y="1169"/>
                    <a:pt x="444" y="1172"/>
                    <a:pt x="474" y="1172"/>
                  </a:cubicBezTo>
                  <a:cubicBezTo>
                    <a:pt x="543" y="1172"/>
                    <a:pt x="607" y="1156"/>
                    <a:pt x="668" y="1120"/>
                  </a:cubicBezTo>
                  <a:cubicBezTo>
                    <a:pt x="718" y="1100"/>
                    <a:pt x="832" y="1054"/>
                    <a:pt x="913" y="1054"/>
                  </a:cubicBezTo>
                  <a:cubicBezTo>
                    <a:pt x="971" y="1054"/>
                    <a:pt x="1012" y="1078"/>
                    <a:pt x="997" y="1155"/>
                  </a:cubicBezTo>
                  <a:cubicBezTo>
                    <a:pt x="971" y="1207"/>
                    <a:pt x="945" y="1267"/>
                    <a:pt x="919" y="1311"/>
                  </a:cubicBezTo>
                  <a:cubicBezTo>
                    <a:pt x="902" y="1363"/>
                    <a:pt x="893" y="1415"/>
                    <a:pt x="902" y="1467"/>
                  </a:cubicBezTo>
                  <a:cubicBezTo>
                    <a:pt x="928" y="1545"/>
                    <a:pt x="980" y="1605"/>
                    <a:pt x="1058" y="1631"/>
                  </a:cubicBezTo>
                  <a:cubicBezTo>
                    <a:pt x="1095" y="1642"/>
                    <a:pt x="1134" y="1646"/>
                    <a:pt x="1173" y="1646"/>
                  </a:cubicBezTo>
                  <a:cubicBezTo>
                    <a:pt x="1232" y="1646"/>
                    <a:pt x="1291" y="1635"/>
                    <a:pt x="1344" y="1614"/>
                  </a:cubicBezTo>
                  <a:cubicBezTo>
                    <a:pt x="1413" y="1579"/>
                    <a:pt x="1508" y="1545"/>
                    <a:pt x="1534" y="1458"/>
                  </a:cubicBezTo>
                  <a:cubicBezTo>
                    <a:pt x="1569" y="1380"/>
                    <a:pt x="1482" y="1293"/>
                    <a:pt x="1526" y="1198"/>
                  </a:cubicBezTo>
                  <a:cubicBezTo>
                    <a:pt x="1560" y="1103"/>
                    <a:pt x="1612" y="1051"/>
                    <a:pt x="1638" y="964"/>
                  </a:cubicBezTo>
                  <a:cubicBezTo>
                    <a:pt x="1664" y="878"/>
                    <a:pt x="1655" y="791"/>
                    <a:pt x="1612" y="722"/>
                  </a:cubicBezTo>
                  <a:cubicBezTo>
                    <a:pt x="1569" y="626"/>
                    <a:pt x="1491" y="557"/>
                    <a:pt x="1517" y="444"/>
                  </a:cubicBezTo>
                  <a:cubicBezTo>
                    <a:pt x="1543" y="366"/>
                    <a:pt x="1543" y="271"/>
                    <a:pt x="1500" y="193"/>
                  </a:cubicBezTo>
                  <a:cubicBezTo>
                    <a:pt x="1456" y="115"/>
                    <a:pt x="1378" y="55"/>
                    <a:pt x="1283" y="37"/>
                  </a:cubicBezTo>
                  <a:cubicBezTo>
                    <a:pt x="1246" y="27"/>
                    <a:pt x="1193" y="21"/>
                    <a:pt x="1134" y="21"/>
                  </a:cubicBezTo>
                  <a:cubicBezTo>
                    <a:pt x="983" y="21"/>
                    <a:pt x="797" y="62"/>
                    <a:pt x="772" y="193"/>
                  </a:cubicBezTo>
                  <a:cubicBezTo>
                    <a:pt x="763" y="262"/>
                    <a:pt x="798" y="332"/>
                    <a:pt x="858" y="375"/>
                  </a:cubicBezTo>
                  <a:cubicBezTo>
                    <a:pt x="893" y="401"/>
                    <a:pt x="928" y="418"/>
                    <a:pt x="928" y="462"/>
                  </a:cubicBezTo>
                  <a:cubicBezTo>
                    <a:pt x="934" y="510"/>
                    <a:pt x="894" y="545"/>
                    <a:pt x="855" y="545"/>
                  </a:cubicBezTo>
                  <a:cubicBezTo>
                    <a:pt x="837" y="545"/>
                    <a:pt x="820" y="538"/>
                    <a:pt x="806" y="522"/>
                  </a:cubicBezTo>
                  <a:cubicBezTo>
                    <a:pt x="763" y="479"/>
                    <a:pt x="780" y="427"/>
                    <a:pt x="755" y="384"/>
                  </a:cubicBezTo>
                  <a:cubicBezTo>
                    <a:pt x="737" y="340"/>
                    <a:pt x="711" y="314"/>
                    <a:pt x="668" y="297"/>
                  </a:cubicBezTo>
                  <a:cubicBezTo>
                    <a:pt x="663" y="296"/>
                    <a:pt x="657" y="295"/>
                    <a:pt x="651" y="295"/>
                  </a:cubicBezTo>
                  <a:cubicBezTo>
                    <a:pt x="628" y="295"/>
                    <a:pt x="601" y="303"/>
                    <a:pt x="577" y="303"/>
                  </a:cubicBezTo>
                  <a:cubicBezTo>
                    <a:pt x="566" y="303"/>
                    <a:pt x="556" y="302"/>
                    <a:pt x="547" y="297"/>
                  </a:cubicBezTo>
                  <a:lnTo>
                    <a:pt x="538" y="297"/>
                  </a:lnTo>
                  <a:lnTo>
                    <a:pt x="529" y="280"/>
                  </a:lnTo>
                  <a:cubicBezTo>
                    <a:pt x="512" y="262"/>
                    <a:pt x="512" y="237"/>
                    <a:pt x="495" y="219"/>
                  </a:cubicBezTo>
                  <a:cubicBezTo>
                    <a:pt x="443" y="141"/>
                    <a:pt x="347" y="150"/>
                    <a:pt x="278" y="98"/>
                  </a:cubicBezTo>
                  <a:cubicBezTo>
                    <a:pt x="243" y="72"/>
                    <a:pt x="235" y="20"/>
                    <a:pt x="174" y="3"/>
                  </a:cubicBezTo>
                  <a:cubicBezTo>
                    <a:pt x="167" y="1"/>
                    <a:pt x="159" y="0"/>
                    <a:pt x="152" y="0"/>
                  </a:cubicBezTo>
                  <a:close/>
                </a:path>
              </a:pathLst>
            </a:custGeom>
            <a:solidFill>
              <a:srgbClr val="FFFFFF">
                <a:alpha val="28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8"/>
            <p:cNvSpPr/>
            <p:nvPr/>
          </p:nvSpPr>
          <p:spPr>
            <a:xfrm>
              <a:off x="-4126868" y="1117987"/>
              <a:ext cx="56006" cy="54065"/>
            </a:xfrm>
            <a:custGeom>
              <a:avLst/>
              <a:gdLst/>
              <a:ahLst/>
              <a:cxnLst/>
              <a:rect l="l" t="t" r="r" b="b"/>
              <a:pathLst>
                <a:path w="1014" h="979" extrusionOk="0">
                  <a:moveTo>
                    <a:pt x="558" y="0"/>
                  </a:moveTo>
                  <a:cubicBezTo>
                    <a:pt x="523" y="0"/>
                    <a:pt x="488" y="12"/>
                    <a:pt x="468" y="38"/>
                  </a:cubicBezTo>
                  <a:lnTo>
                    <a:pt x="251" y="281"/>
                  </a:lnTo>
                  <a:cubicBezTo>
                    <a:pt x="173" y="350"/>
                    <a:pt x="104" y="428"/>
                    <a:pt x="52" y="506"/>
                  </a:cubicBezTo>
                  <a:cubicBezTo>
                    <a:pt x="0" y="645"/>
                    <a:pt x="165" y="697"/>
                    <a:pt x="286" y="723"/>
                  </a:cubicBezTo>
                  <a:cubicBezTo>
                    <a:pt x="303" y="827"/>
                    <a:pt x="381" y="913"/>
                    <a:pt x="485" y="939"/>
                  </a:cubicBezTo>
                  <a:cubicBezTo>
                    <a:pt x="559" y="965"/>
                    <a:pt x="635" y="978"/>
                    <a:pt x="709" y="978"/>
                  </a:cubicBezTo>
                  <a:cubicBezTo>
                    <a:pt x="784" y="978"/>
                    <a:pt x="858" y="965"/>
                    <a:pt x="927" y="939"/>
                  </a:cubicBezTo>
                  <a:cubicBezTo>
                    <a:pt x="996" y="922"/>
                    <a:pt x="1014" y="827"/>
                    <a:pt x="953" y="792"/>
                  </a:cubicBezTo>
                  <a:cubicBezTo>
                    <a:pt x="849" y="714"/>
                    <a:pt x="910" y="619"/>
                    <a:pt x="927" y="523"/>
                  </a:cubicBezTo>
                  <a:cubicBezTo>
                    <a:pt x="927" y="463"/>
                    <a:pt x="918" y="393"/>
                    <a:pt x="893" y="333"/>
                  </a:cubicBezTo>
                  <a:cubicBezTo>
                    <a:pt x="875" y="272"/>
                    <a:pt x="849" y="211"/>
                    <a:pt x="815" y="151"/>
                  </a:cubicBezTo>
                  <a:cubicBezTo>
                    <a:pt x="745" y="90"/>
                    <a:pt x="667" y="47"/>
                    <a:pt x="589" y="4"/>
                  </a:cubicBezTo>
                  <a:cubicBezTo>
                    <a:pt x="579" y="1"/>
                    <a:pt x="568" y="0"/>
                    <a:pt x="558" y="0"/>
                  </a:cubicBezTo>
                  <a:close/>
                </a:path>
              </a:pathLst>
            </a:custGeom>
            <a:solidFill>
              <a:srgbClr val="FFFFFF">
                <a:alpha val="28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8"/>
            <p:cNvSpPr/>
            <p:nvPr/>
          </p:nvSpPr>
          <p:spPr>
            <a:xfrm>
              <a:off x="-4194361" y="1188897"/>
              <a:ext cx="81413" cy="121826"/>
            </a:xfrm>
            <a:custGeom>
              <a:avLst/>
              <a:gdLst/>
              <a:ahLst/>
              <a:cxnLst/>
              <a:rect l="l" t="t" r="r" b="b"/>
              <a:pathLst>
                <a:path w="1474" h="2206" extrusionOk="0">
                  <a:moveTo>
                    <a:pt x="1221" y="1"/>
                  </a:moveTo>
                  <a:cubicBezTo>
                    <a:pt x="1060" y="1"/>
                    <a:pt x="876" y="109"/>
                    <a:pt x="772" y="201"/>
                  </a:cubicBezTo>
                  <a:lnTo>
                    <a:pt x="737" y="201"/>
                  </a:lnTo>
                  <a:cubicBezTo>
                    <a:pt x="633" y="236"/>
                    <a:pt x="442" y="253"/>
                    <a:pt x="390" y="366"/>
                  </a:cubicBezTo>
                  <a:cubicBezTo>
                    <a:pt x="373" y="418"/>
                    <a:pt x="382" y="478"/>
                    <a:pt x="416" y="522"/>
                  </a:cubicBezTo>
                  <a:lnTo>
                    <a:pt x="399" y="522"/>
                  </a:lnTo>
                  <a:cubicBezTo>
                    <a:pt x="390" y="518"/>
                    <a:pt x="381" y="516"/>
                    <a:pt x="372" y="516"/>
                  </a:cubicBezTo>
                  <a:cubicBezTo>
                    <a:pt x="315" y="516"/>
                    <a:pt x="274" y="583"/>
                    <a:pt x="304" y="643"/>
                  </a:cubicBezTo>
                  <a:cubicBezTo>
                    <a:pt x="373" y="738"/>
                    <a:pt x="468" y="799"/>
                    <a:pt x="581" y="816"/>
                  </a:cubicBezTo>
                  <a:cubicBezTo>
                    <a:pt x="546" y="868"/>
                    <a:pt x="520" y="929"/>
                    <a:pt x="503" y="998"/>
                  </a:cubicBezTo>
                  <a:cubicBezTo>
                    <a:pt x="503" y="1033"/>
                    <a:pt x="512" y="1076"/>
                    <a:pt x="529" y="1111"/>
                  </a:cubicBezTo>
                  <a:cubicBezTo>
                    <a:pt x="516" y="1119"/>
                    <a:pt x="501" y="1123"/>
                    <a:pt x="486" y="1123"/>
                  </a:cubicBezTo>
                  <a:cubicBezTo>
                    <a:pt x="453" y="1123"/>
                    <a:pt x="422" y="1103"/>
                    <a:pt x="416" y="1067"/>
                  </a:cubicBezTo>
                  <a:cubicBezTo>
                    <a:pt x="399" y="1024"/>
                    <a:pt x="373" y="981"/>
                    <a:pt x="356" y="946"/>
                  </a:cubicBezTo>
                  <a:cubicBezTo>
                    <a:pt x="312" y="880"/>
                    <a:pt x="242" y="838"/>
                    <a:pt x="163" y="838"/>
                  </a:cubicBezTo>
                  <a:cubicBezTo>
                    <a:pt x="150" y="838"/>
                    <a:pt x="136" y="840"/>
                    <a:pt x="122" y="842"/>
                  </a:cubicBezTo>
                  <a:cubicBezTo>
                    <a:pt x="44" y="868"/>
                    <a:pt x="1" y="955"/>
                    <a:pt x="18" y="1041"/>
                  </a:cubicBezTo>
                  <a:cubicBezTo>
                    <a:pt x="35" y="1145"/>
                    <a:pt x="122" y="1197"/>
                    <a:pt x="165" y="1293"/>
                  </a:cubicBezTo>
                  <a:cubicBezTo>
                    <a:pt x="183" y="1379"/>
                    <a:pt x="209" y="1466"/>
                    <a:pt x="252" y="1552"/>
                  </a:cubicBezTo>
                  <a:cubicBezTo>
                    <a:pt x="313" y="1622"/>
                    <a:pt x="399" y="1674"/>
                    <a:pt x="494" y="1682"/>
                  </a:cubicBezTo>
                  <a:cubicBezTo>
                    <a:pt x="728" y="1734"/>
                    <a:pt x="832" y="1960"/>
                    <a:pt x="928" y="2159"/>
                  </a:cubicBezTo>
                  <a:cubicBezTo>
                    <a:pt x="945" y="2188"/>
                    <a:pt x="975" y="2206"/>
                    <a:pt x="1003" y="2206"/>
                  </a:cubicBezTo>
                  <a:cubicBezTo>
                    <a:pt x="1016" y="2206"/>
                    <a:pt x="1029" y="2202"/>
                    <a:pt x="1040" y="2194"/>
                  </a:cubicBezTo>
                  <a:cubicBezTo>
                    <a:pt x="1170" y="2107"/>
                    <a:pt x="1300" y="2012"/>
                    <a:pt x="1326" y="1856"/>
                  </a:cubicBezTo>
                  <a:cubicBezTo>
                    <a:pt x="1335" y="1804"/>
                    <a:pt x="1335" y="1743"/>
                    <a:pt x="1326" y="1682"/>
                  </a:cubicBezTo>
                  <a:cubicBezTo>
                    <a:pt x="1326" y="1665"/>
                    <a:pt x="1317" y="1639"/>
                    <a:pt x="1317" y="1613"/>
                  </a:cubicBezTo>
                  <a:cubicBezTo>
                    <a:pt x="1387" y="1596"/>
                    <a:pt x="1447" y="1552"/>
                    <a:pt x="1430" y="1457"/>
                  </a:cubicBezTo>
                  <a:cubicBezTo>
                    <a:pt x="1413" y="1397"/>
                    <a:pt x="1352" y="1371"/>
                    <a:pt x="1387" y="1310"/>
                  </a:cubicBezTo>
                  <a:cubicBezTo>
                    <a:pt x="1413" y="1249"/>
                    <a:pt x="1447" y="1232"/>
                    <a:pt x="1447" y="1171"/>
                  </a:cubicBezTo>
                  <a:cubicBezTo>
                    <a:pt x="1456" y="1050"/>
                    <a:pt x="1343" y="989"/>
                    <a:pt x="1248" y="946"/>
                  </a:cubicBezTo>
                  <a:cubicBezTo>
                    <a:pt x="1162" y="903"/>
                    <a:pt x="1196" y="851"/>
                    <a:pt x="1248" y="790"/>
                  </a:cubicBezTo>
                  <a:cubicBezTo>
                    <a:pt x="1300" y="747"/>
                    <a:pt x="1343" y="703"/>
                    <a:pt x="1378" y="651"/>
                  </a:cubicBezTo>
                  <a:cubicBezTo>
                    <a:pt x="1413" y="599"/>
                    <a:pt x="1421" y="548"/>
                    <a:pt x="1413" y="487"/>
                  </a:cubicBezTo>
                  <a:cubicBezTo>
                    <a:pt x="1413" y="461"/>
                    <a:pt x="1404" y="435"/>
                    <a:pt x="1387" y="418"/>
                  </a:cubicBezTo>
                  <a:cubicBezTo>
                    <a:pt x="1369" y="374"/>
                    <a:pt x="1361" y="392"/>
                    <a:pt x="1387" y="357"/>
                  </a:cubicBezTo>
                  <a:cubicBezTo>
                    <a:pt x="1404" y="322"/>
                    <a:pt x="1456" y="296"/>
                    <a:pt x="1465" y="236"/>
                  </a:cubicBezTo>
                  <a:cubicBezTo>
                    <a:pt x="1473" y="184"/>
                    <a:pt x="1456" y="132"/>
                    <a:pt x="1430" y="97"/>
                  </a:cubicBezTo>
                  <a:cubicBezTo>
                    <a:pt x="1375" y="28"/>
                    <a:pt x="1301" y="1"/>
                    <a:pt x="1221" y="1"/>
                  </a:cubicBezTo>
                  <a:close/>
                </a:path>
              </a:pathLst>
            </a:custGeom>
            <a:solidFill>
              <a:srgbClr val="FFFFFF">
                <a:alpha val="28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8"/>
            <p:cNvSpPr/>
            <p:nvPr/>
          </p:nvSpPr>
          <p:spPr>
            <a:xfrm>
              <a:off x="-4105328" y="1187295"/>
              <a:ext cx="75171" cy="86317"/>
            </a:xfrm>
            <a:custGeom>
              <a:avLst/>
              <a:gdLst/>
              <a:ahLst/>
              <a:cxnLst/>
              <a:rect l="l" t="t" r="r" b="b"/>
              <a:pathLst>
                <a:path w="1361" h="1563" extrusionOk="0">
                  <a:moveTo>
                    <a:pt x="593" y="0"/>
                  </a:moveTo>
                  <a:cubicBezTo>
                    <a:pt x="513" y="0"/>
                    <a:pt x="433" y="5"/>
                    <a:pt x="355" y="13"/>
                  </a:cubicBezTo>
                  <a:cubicBezTo>
                    <a:pt x="329" y="13"/>
                    <a:pt x="312" y="31"/>
                    <a:pt x="295" y="48"/>
                  </a:cubicBezTo>
                  <a:cubicBezTo>
                    <a:pt x="217" y="65"/>
                    <a:pt x="147" y="117"/>
                    <a:pt x="121" y="195"/>
                  </a:cubicBezTo>
                  <a:cubicBezTo>
                    <a:pt x="104" y="239"/>
                    <a:pt x="104" y="291"/>
                    <a:pt x="121" y="343"/>
                  </a:cubicBezTo>
                  <a:cubicBezTo>
                    <a:pt x="139" y="369"/>
                    <a:pt x="156" y="403"/>
                    <a:pt x="182" y="429"/>
                  </a:cubicBezTo>
                  <a:cubicBezTo>
                    <a:pt x="165" y="438"/>
                    <a:pt x="139" y="438"/>
                    <a:pt x="113" y="438"/>
                  </a:cubicBezTo>
                  <a:cubicBezTo>
                    <a:pt x="87" y="438"/>
                    <a:pt x="61" y="455"/>
                    <a:pt x="43" y="481"/>
                  </a:cubicBezTo>
                  <a:cubicBezTo>
                    <a:pt x="0" y="568"/>
                    <a:pt x="35" y="672"/>
                    <a:pt x="121" y="715"/>
                  </a:cubicBezTo>
                  <a:cubicBezTo>
                    <a:pt x="191" y="767"/>
                    <a:pt x="165" y="776"/>
                    <a:pt x="121" y="828"/>
                  </a:cubicBezTo>
                  <a:cubicBezTo>
                    <a:pt x="87" y="871"/>
                    <a:pt x="69" y="923"/>
                    <a:pt x="61" y="975"/>
                  </a:cubicBezTo>
                  <a:cubicBezTo>
                    <a:pt x="43" y="1209"/>
                    <a:pt x="234" y="1426"/>
                    <a:pt x="416" y="1547"/>
                  </a:cubicBezTo>
                  <a:cubicBezTo>
                    <a:pt x="431" y="1558"/>
                    <a:pt x="447" y="1563"/>
                    <a:pt x="462" y="1563"/>
                  </a:cubicBezTo>
                  <a:cubicBezTo>
                    <a:pt x="504" y="1563"/>
                    <a:pt x="539" y="1523"/>
                    <a:pt x="546" y="1478"/>
                  </a:cubicBezTo>
                  <a:cubicBezTo>
                    <a:pt x="554" y="1400"/>
                    <a:pt x="563" y="1322"/>
                    <a:pt x="572" y="1244"/>
                  </a:cubicBezTo>
                  <a:cubicBezTo>
                    <a:pt x="572" y="1235"/>
                    <a:pt x="572" y="1218"/>
                    <a:pt x="580" y="1200"/>
                  </a:cubicBezTo>
                  <a:cubicBezTo>
                    <a:pt x="598" y="1218"/>
                    <a:pt x="606" y="1235"/>
                    <a:pt x="624" y="1244"/>
                  </a:cubicBezTo>
                  <a:cubicBezTo>
                    <a:pt x="654" y="1257"/>
                    <a:pt x="686" y="1264"/>
                    <a:pt x="718" y="1264"/>
                  </a:cubicBezTo>
                  <a:cubicBezTo>
                    <a:pt x="786" y="1264"/>
                    <a:pt x="851" y="1233"/>
                    <a:pt x="892" y="1174"/>
                  </a:cubicBezTo>
                  <a:cubicBezTo>
                    <a:pt x="970" y="1079"/>
                    <a:pt x="962" y="940"/>
                    <a:pt x="1074" y="862"/>
                  </a:cubicBezTo>
                  <a:cubicBezTo>
                    <a:pt x="1161" y="802"/>
                    <a:pt x="1248" y="741"/>
                    <a:pt x="1256" y="620"/>
                  </a:cubicBezTo>
                  <a:cubicBezTo>
                    <a:pt x="1256" y="551"/>
                    <a:pt x="1248" y="490"/>
                    <a:pt x="1239" y="421"/>
                  </a:cubicBezTo>
                  <a:cubicBezTo>
                    <a:pt x="1239" y="386"/>
                    <a:pt x="1230" y="395"/>
                    <a:pt x="1256" y="369"/>
                  </a:cubicBezTo>
                  <a:cubicBezTo>
                    <a:pt x="1274" y="343"/>
                    <a:pt x="1291" y="343"/>
                    <a:pt x="1308" y="325"/>
                  </a:cubicBezTo>
                  <a:cubicBezTo>
                    <a:pt x="1360" y="239"/>
                    <a:pt x="1334" y="126"/>
                    <a:pt x="1239" y="83"/>
                  </a:cubicBezTo>
                  <a:cubicBezTo>
                    <a:pt x="1109" y="39"/>
                    <a:pt x="970" y="13"/>
                    <a:pt x="832" y="13"/>
                  </a:cubicBezTo>
                  <a:cubicBezTo>
                    <a:pt x="754" y="5"/>
                    <a:pt x="674" y="0"/>
                    <a:pt x="593" y="0"/>
                  </a:cubicBezTo>
                  <a:close/>
                </a:path>
              </a:pathLst>
            </a:custGeom>
            <a:solidFill>
              <a:srgbClr val="FFFFFF">
                <a:alpha val="28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8"/>
            <p:cNvSpPr/>
            <p:nvPr/>
          </p:nvSpPr>
          <p:spPr>
            <a:xfrm>
              <a:off x="-3657012" y="1848955"/>
              <a:ext cx="95276" cy="86869"/>
            </a:xfrm>
            <a:custGeom>
              <a:avLst/>
              <a:gdLst/>
              <a:ahLst/>
              <a:cxnLst/>
              <a:rect l="l" t="t" r="r" b="b"/>
              <a:pathLst>
                <a:path w="1725" h="1573" extrusionOk="0">
                  <a:moveTo>
                    <a:pt x="871" y="1"/>
                  </a:moveTo>
                  <a:cubicBezTo>
                    <a:pt x="858" y="1"/>
                    <a:pt x="845" y="5"/>
                    <a:pt x="832" y="14"/>
                  </a:cubicBezTo>
                  <a:cubicBezTo>
                    <a:pt x="827" y="13"/>
                    <a:pt x="822" y="13"/>
                    <a:pt x="816" y="13"/>
                  </a:cubicBezTo>
                  <a:cubicBezTo>
                    <a:pt x="770" y="13"/>
                    <a:pt x="727" y="45"/>
                    <a:pt x="720" y="92"/>
                  </a:cubicBezTo>
                  <a:cubicBezTo>
                    <a:pt x="711" y="274"/>
                    <a:pt x="650" y="456"/>
                    <a:pt x="546" y="603"/>
                  </a:cubicBezTo>
                  <a:cubicBezTo>
                    <a:pt x="494" y="672"/>
                    <a:pt x="425" y="724"/>
                    <a:pt x="338" y="759"/>
                  </a:cubicBezTo>
                  <a:cubicBezTo>
                    <a:pt x="278" y="776"/>
                    <a:pt x="217" y="811"/>
                    <a:pt x="174" y="863"/>
                  </a:cubicBezTo>
                  <a:cubicBezTo>
                    <a:pt x="131" y="932"/>
                    <a:pt x="157" y="975"/>
                    <a:pt x="174" y="1036"/>
                  </a:cubicBezTo>
                  <a:cubicBezTo>
                    <a:pt x="174" y="1062"/>
                    <a:pt x="191" y="1045"/>
                    <a:pt x="174" y="1071"/>
                  </a:cubicBezTo>
                  <a:cubicBezTo>
                    <a:pt x="157" y="1088"/>
                    <a:pt x="148" y="1088"/>
                    <a:pt x="131" y="1097"/>
                  </a:cubicBezTo>
                  <a:cubicBezTo>
                    <a:pt x="105" y="1114"/>
                    <a:pt x="87" y="1131"/>
                    <a:pt x="70" y="1157"/>
                  </a:cubicBezTo>
                  <a:cubicBezTo>
                    <a:pt x="1" y="1279"/>
                    <a:pt x="96" y="1374"/>
                    <a:pt x="217" y="1374"/>
                  </a:cubicBezTo>
                  <a:cubicBezTo>
                    <a:pt x="287" y="1365"/>
                    <a:pt x="347" y="1339"/>
                    <a:pt x="408" y="1305"/>
                  </a:cubicBezTo>
                  <a:cubicBezTo>
                    <a:pt x="416" y="1287"/>
                    <a:pt x="425" y="1279"/>
                    <a:pt x="434" y="1279"/>
                  </a:cubicBezTo>
                  <a:lnTo>
                    <a:pt x="442" y="1287"/>
                  </a:lnTo>
                  <a:cubicBezTo>
                    <a:pt x="477" y="1305"/>
                    <a:pt x="503" y="1331"/>
                    <a:pt x="538" y="1348"/>
                  </a:cubicBezTo>
                  <a:cubicBezTo>
                    <a:pt x="583" y="1368"/>
                    <a:pt x="634" y="1377"/>
                    <a:pt x="681" y="1377"/>
                  </a:cubicBezTo>
                  <a:cubicBezTo>
                    <a:pt x="697" y="1377"/>
                    <a:pt x="713" y="1376"/>
                    <a:pt x="728" y="1374"/>
                  </a:cubicBezTo>
                  <a:cubicBezTo>
                    <a:pt x="772" y="1365"/>
                    <a:pt x="806" y="1357"/>
                    <a:pt x="841" y="1339"/>
                  </a:cubicBezTo>
                  <a:cubicBezTo>
                    <a:pt x="853" y="1333"/>
                    <a:pt x="869" y="1323"/>
                    <a:pt x="883" y="1323"/>
                  </a:cubicBezTo>
                  <a:cubicBezTo>
                    <a:pt x="890" y="1323"/>
                    <a:pt x="896" y="1325"/>
                    <a:pt x="902" y="1331"/>
                  </a:cubicBezTo>
                  <a:cubicBezTo>
                    <a:pt x="928" y="1339"/>
                    <a:pt x="902" y="1348"/>
                    <a:pt x="902" y="1383"/>
                  </a:cubicBezTo>
                  <a:cubicBezTo>
                    <a:pt x="852" y="1475"/>
                    <a:pt x="929" y="1572"/>
                    <a:pt x="1021" y="1572"/>
                  </a:cubicBezTo>
                  <a:cubicBezTo>
                    <a:pt x="1041" y="1572"/>
                    <a:pt x="1063" y="1567"/>
                    <a:pt x="1084" y="1556"/>
                  </a:cubicBezTo>
                  <a:cubicBezTo>
                    <a:pt x="1144" y="1539"/>
                    <a:pt x="1196" y="1495"/>
                    <a:pt x="1239" y="1452"/>
                  </a:cubicBezTo>
                  <a:cubicBezTo>
                    <a:pt x="1248" y="1443"/>
                    <a:pt x="1300" y="1374"/>
                    <a:pt x="1317" y="1374"/>
                  </a:cubicBezTo>
                  <a:cubicBezTo>
                    <a:pt x="1326" y="1374"/>
                    <a:pt x="1335" y="1426"/>
                    <a:pt x="1343" y="1443"/>
                  </a:cubicBezTo>
                  <a:cubicBezTo>
                    <a:pt x="1359" y="1523"/>
                    <a:pt x="1424" y="1567"/>
                    <a:pt x="1492" y="1567"/>
                  </a:cubicBezTo>
                  <a:cubicBezTo>
                    <a:pt x="1535" y="1567"/>
                    <a:pt x="1579" y="1549"/>
                    <a:pt x="1612" y="1513"/>
                  </a:cubicBezTo>
                  <a:cubicBezTo>
                    <a:pt x="1725" y="1374"/>
                    <a:pt x="1699" y="1123"/>
                    <a:pt x="1681" y="958"/>
                  </a:cubicBezTo>
                  <a:cubicBezTo>
                    <a:pt x="1681" y="912"/>
                    <a:pt x="1642" y="877"/>
                    <a:pt x="1596" y="877"/>
                  </a:cubicBezTo>
                  <a:cubicBezTo>
                    <a:pt x="1582" y="877"/>
                    <a:pt x="1566" y="880"/>
                    <a:pt x="1551" y="889"/>
                  </a:cubicBezTo>
                  <a:cubicBezTo>
                    <a:pt x="1546" y="892"/>
                    <a:pt x="1541" y="893"/>
                    <a:pt x="1537" y="893"/>
                  </a:cubicBezTo>
                  <a:cubicBezTo>
                    <a:pt x="1488" y="893"/>
                    <a:pt x="1473" y="739"/>
                    <a:pt x="1465" y="707"/>
                  </a:cubicBezTo>
                  <a:cubicBezTo>
                    <a:pt x="1456" y="664"/>
                    <a:pt x="1439" y="629"/>
                    <a:pt x="1404" y="603"/>
                  </a:cubicBezTo>
                  <a:cubicBezTo>
                    <a:pt x="1363" y="580"/>
                    <a:pt x="1319" y="569"/>
                    <a:pt x="1276" y="569"/>
                  </a:cubicBezTo>
                  <a:cubicBezTo>
                    <a:pt x="1237" y="569"/>
                    <a:pt x="1198" y="578"/>
                    <a:pt x="1162" y="594"/>
                  </a:cubicBezTo>
                  <a:cubicBezTo>
                    <a:pt x="1170" y="577"/>
                    <a:pt x="1170" y="568"/>
                    <a:pt x="1179" y="551"/>
                  </a:cubicBezTo>
                  <a:cubicBezTo>
                    <a:pt x="1179" y="516"/>
                    <a:pt x="1179" y="482"/>
                    <a:pt x="1162" y="447"/>
                  </a:cubicBezTo>
                  <a:cubicBezTo>
                    <a:pt x="1140" y="390"/>
                    <a:pt x="1089" y="356"/>
                    <a:pt x="1037" y="356"/>
                  </a:cubicBezTo>
                  <a:cubicBezTo>
                    <a:pt x="1027" y="356"/>
                    <a:pt x="1016" y="357"/>
                    <a:pt x="1006" y="360"/>
                  </a:cubicBezTo>
                  <a:lnTo>
                    <a:pt x="971" y="369"/>
                  </a:lnTo>
                  <a:cubicBezTo>
                    <a:pt x="980" y="352"/>
                    <a:pt x="988" y="343"/>
                    <a:pt x="988" y="326"/>
                  </a:cubicBezTo>
                  <a:cubicBezTo>
                    <a:pt x="1006" y="291"/>
                    <a:pt x="1014" y="248"/>
                    <a:pt x="1014" y="204"/>
                  </a:cubicBezTo>
                  <a:cubicBezTo>
                    <a:pt x="1014" y="126"/>
                    <a:pt x="980" y="57"/>
                    <a:pt x="910" y="14"/>
                  </a:cubicBezTo>
                  <a:cubicBezTo>
                    <a:pt x="897" y="5"/>
                    <a:pt x="884" y="1"/>
                    <a:pt x="871" y="1"/>
                  </a:cubicBezTo>
                  <a:close/>
                </a:path>
              </a:pathLst>
            </a:custGeom>
            <a:solidFill>
              <a:srgbClr val="FFFFFF">
                <a:alpha val="28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8"/>
            <p:cNvSpPr/>
            <p:nvPr/>
          </p:nvSpPr>
          <p:spPr>
            <a:xfrm>
              <a:off x="-3969955" y="2292693"/>
              <a:ext cx="137860" cy="50310"/>
            </a:xfrm>
            <a:custGeom>
              <a:avLst/>
              <a:gdLst/>
              <a:ahLst/>
              <a:cxnLst/>
              <a:rect l="l" t="t" r="r" b="b"/>
              <a:pathLst>
                <a:path w="2496" h="911" extrusionOk="0">
                  <a:moveTo>
                    <a:pt x="910" y="1"/>
                  </a:moveTo>
                  <a:cubicBezTo>
                    <a:pt x="878" y="1"/>
                    <a:pt x="846" y="4"/>
                    <a:pt x="815" y="10"/>
                  </a:cubicBezTo>
                  <a:cubicBezTo>
                    <a:pt x="711" y="10"/>
                    <a:pt x="607" y="18"/>
                    <a:pt x="503" y="36"/>
                  </a:cubicBezTo>
                  <a:cubicBezTo>
                    <a:pt x="408" y="53"/>
                    <a:pt x="313" y="79"/>
                    <a:pt x="217" y="122"/>
                  </a:cubicBezTo>
                  <a:cubicBezTo>
                    <a:pt x="191" y="131"/>
                    <a:pt x="157" y="148"/>
                    <a:pt x="139" y="174"/>
                  </a:cubicBezTo>
                  <a:cubicBezTo>
                    <a:pt x="122" y="200"/>
                    <a:pt x="113" y="226"/>
                    <a:pt x="105" y="261"/>
                  </a:cubicBezTo>
                  <a:cubicBezTo>
                    <a:pt x="79" y="278"/>
                    <a:pt x="53" y="296"/>
                    <a:pt x="35" y="313"/>
                  </a:cubicBezTo>
                  <a:cubicBezTo>
                    <a:pt x="1" y="356"/>
                    <a:pt x="27" y="417"/>
                    <a:pt x="79" y="426"/>
                  </a:cubicBezTo>
                  <a:cubicBezTo>
                    <a:pt x="269" y="426"/>
                    <a:pt x="434" y="287"/>
                    <a:pt x="616" y="261"/>
                  </a:cubicBezTo>
                  <a:lnTo>
                    <a:pt x="616" y="261"/>
                  </a:lnTo>
                  <a:cubicBezTo>
                    <a:pt x="607" y="313"/>
                    <a:pt x="651" y="365"/>
                    <a:pt x="702" y="365"/>
                  </a:cubicBezTo>
                  <a:cubicBezTo>
                    <a:pt x="710" y="366"/>
                    <a:pt x="718" y="367"/>
                    <a:pt x="726" y="367"/>
                  </a:cubicBezTo>
                  <a:cubicBezTo>
                    <a:pt x="757" y="367"/>
                    <a:pt x="787" y="359"/>
                    <a:pt x="818" y="359"/>
                  </a:cubicBezTo>
                  <a:cubicBezTo>
                    <a:pt x="831" y="359"/>
                    <a:pt x="845" y="360"/>
                    <a:pt x="858" y="365"/>
                  </a:cubicBezTo>
                  <a:cubicBezTo>
                    <a:pt x="910" y="391"/>
                    <a:pt x="962" y="426"/>
                    <a:pt x="1006" y="469"/>
                  </a:cubicBezTo>
                  <a:cubicBezTo>
                    <a:pt x="1040" y="495"/>
                    <a:pt x="1084" y="521"/>
                    <a:pt x="1136" y="538"/>
                  </a:cubicBezTo>
                  <a:cubicBezTo>
                    <a:pt x="1188" y="556"/>
                    <a:pt x="1240" y="538"/>
                    <a:pt x="1283" y="564"/>
                  </a:cubicBezTo>
                  <a:cubicBezTo>
                    <a:pt x="1326" y="590"/>
                    <a:pt x="1378" y="686"/>
                    <a:pt x="1448" y="729"/>
                  </a:cubicBezTo>
                  <a:cubicBezTo>
                    <a:pt x="1467" y="748"/>
                    <a:pt x="1496" y="758"/>
                    <a:pt x="1524" y="758"/>
                  </a:cubicBezTo>
                  <a:cubicBezTo>
                    <a:pt x="1534" y="758"/>
                    <a:pt x="1543" y="757"/>
                    <a:pt x="1552" y="755"/>
                  </a:cubicBezTo>
                  <a:lnTo>
                    <a:pt x="1552" y="755"/>
                  </a:lnTo>
                  <a:cubicBezTo>
                    <a:pt x="1543" y="781"/>
                    <a:pt x="1534" y="816"/>
                    <a:pt x="1534" y="850"/>
                  </a:cubicBezTo>
                  <a:cubicBezTo>
                    <a:pt x="1534" y="885"/>
                    <a:pt x="1560" y="911"/>
                    <a:pt x="1595" y="911"/>
                  </a:cubicBezTo>
                  <a:lnTo>
                    <a:pt x="2054" y="876"/>
                  </a:lnTo>
                  <a:cubicBezTo>
                    <a:pt x="2175" y="876"/>
                    <a:pt x="2305" y="859"/>
                    <a:pt x="2427" y="816"/>
                  </a:cubicBezTo>
                  <a:cubicBezTo>
                    <a:pt x="2461" y="798"/>
                    <a:pt x="2496" y="738"/>
                    <a:pt x="2453" y="712"/>
                  </a:cubicBezTo>
                  <a:cubicBezTo>
                    <a:pt x="2366" y="634"/>
                    <a:pt x="2262" y="590"/>
                    <a:pt x="2149" y="564"/>
                  </a:cubicBezTo>
                  <a:cubicBezTo>
                    <a:pt x="2149" y="556"/>
                    <a:pt x="2149" y="556"/>
                    <a:pt x="2149" y="547"/>
                  </a:cubicBezTo>
                  <a:cubicBezTo>
                    <a:pt x="2149" y="509"/>
                    <a:pt x="2116" y="485"/>
                    <a:pt x="2085" y="485"/>
                  </a:cubicBezTo>
                  <a:cubicBezTo>
                    <a:pt x="2080" y="485"/>
                    <a:pt x="2076" y="485"/>
                    <a:pt x="2071" y="486"/>
                  </a:cubicBezTo>
                  <a:cubicBezTo>
                    <a:pt x="2031" y="496"/>
                    <a:pt x="1990" y="501"/>
                    <a:pt x="1951" y="501"/>
                  </a:cubicBezTo>
                  <a:cubicBezTo>
                    <a:pt x="1924" y="501"/>
                    <a:pt x="1897" y="499"/>
                    <a:pt x="1872" y="495"/>
                  </a:cubicBezTo>
                  <a:cubicBezTo>
                    <a:pt x="1811" y="478"/>
                    <a:pt x="1768" y="434"/>
                    <a:pt x="1742" y="382"/>
                  </a:cubicBezTo>
                  <a:cubicBezTo>
                    <a:pt x="1713" y="339"/>
                    <a:pt x="1666" y="320"/>
                    <a:pt x="1621" y="320"/>
                  </a:cubicBezTo>
                  <a:cubicBezTo>
                    <a:pt x="1612" y="320"/>
                    <a:pt x="1603" y="320"/>
                    <a:pt x="1595" y="322"/>
                  </a:cubicBezTo>
                  <a:cubicBezTo>
                    <a:pt x="1588" y="322"/>
                    <a:pt x="1581" y="323"/>
                    <a:pt x="1574" y="323"/>
                  </a:cubicBezTo>
                  <a:cubicBezTo>
                    <a:pt x="1372" y="323"/>
                    <a:pt x="1277" y="77"/>
                    <a:pt x="1092" y="27"/>
                  </a:cubicBezTo>
                  <a:cubicBezTo>
                    <a:pt x="1031" y="10"/>
                    <a:pt x="969" y="1"/>
                    <a:pt x="910" y="1"/>
                  </a:cubicBezTo>
                  <a:close/>
                </a:path>
              </a:pathLst>
            </a:custGeom>
            <a:solidFill>
              <a:srgbClr val="FFFFFF">
                <a:alpha val="28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8"/>
            <p:cNvSpPr/>
            <p:nvPr/>
          </p:nvSpPr>
          <p:spPr>
            <a:xfrm>
              <a:off x="-3842646" y="2335769"/>
              <a:ext cx="79148" cy="34019"/>
            </a:xfrm>
            <a:custGeom>
              <a:avLst/>
              <a:gdLst/>
              <a:ahLst/>
              <a:cxnLst/>
              <a:rect l="l" t="t" r="r" b="b"/>
              <a:pathLst>
                <a:path w="1433" h="616" extrusionOk="0">
                  <a:moveTo>
                    <a:pt x="572" y="1"/>
                  </a:moveTo>
                  <a:cubicBezTo>
                    <a:pt x="529" y="1"/>
                    <a:pt x="485" y="1"/>
                    <a:pt x="451" y="18"/>
                  </a:cubicBezTo>
                  <a:cubicBezTo>
                    <a:pt x="444" y="18"/>
                    <a:pt x="438" y="17"/>
                    <a:pt x="432" y="17"/>
                  </a:cubicBezTo>
                  <a:cubicBezTo>
                    <a:pt x="328" y="17"/>
                    <a:pt x="241" y="85"/>
                    <a:pt x="217" y="183"/>
                  </a:cubicBezTo>
                  <a:cubicBezTo>
                    <a:pt x="208" y="226"/>
                    <a:pt x="234" y="269"/>
                    <a:pt x="277" y="269"/>
                  </a:cubicBezTo>
                  <a:cubicBezTo>
                    <a:pt x="312" y="269"/>
                    <a:pt x="355" y="287"/>
                    <a:pt x="390" y="304"/>
                  </a:cubicBezTo>
                  <a:lnTo>
                    <a:pt x="61" y="347"/>
                  </a:lnTo>
                  <a:cubicBezTo>
                    <a:pt x="0" y="356"/>
                    <a:pt x="9" y="434"/>
                    <a:pt x="44" y="469"/>
                  </a:cubicBezTo>
                  <a:cubicBezTo>
                    <a:pt x="107" y="509"/>
                    <a:pt x="173" y="522"/>
                    <a:pt x="240" y="522"/>
                  </a:cubicBezTo>
                  <a:cubicBezTo>
                    <a:pt x="301" y="522"/>
                    <a:pt x="363" y="512"/>
                    <a:pt x="425" y="503"/>
                  </a:cubicBezTo>
                  <a:cubicBezTo>
                    <a:pt x="437" y="502"/>
                    <a:pt x="449" y="501"/>
                    <a:pt x="461" y="501"/>
                  </a:cubicBezTo>
                  <a:cubicBezTo>
                    <a:pt x="520" y="501"/>
                    <a:pt x="582" y="518"/>
                    <a:pt x="633" y="547"/>
                  </a:cubicBezTo>
                  <a:cubicBezTo>
                    <a:pt x="676" y="590"/>
                    <a:pt x="737" y="616"/>
                    <a:pt x="797" y="616"/>
                  </a:cubicBezTo>
                  <a:cubicBezTo>
                    <a:pt x="841" y="616"/>
                    <a:pt x="867" y="581"/>
                    <a:pt x="858" y="538"/>
                  </a:cubicBezTo>
                  <a:cubicBezTo>
                    <a:pt x="846" y="494"/>
                    <a:pt x="867" y="481"/>
                    <a:pt x="897" y="481"/>
                  </a:cubicBezTo>
                  <a:cubicBezTo>
                    <a:pt x="931" y="481"/>
                    <a:pt x="978" y="499"/>
                    <a:pt x="997" y="503"/>
                  </a:cubicBezTo>
                  <a:cubicBezTo>
                    <a:pt x="1023" y="512"/>
                    <a:pt x="1048" y="512"/>
                    <a:pt x="1083" y="512"/>
                  </a:cubicBezTo>
                  <a:cubicBezTo>
                    <a:pt x="1163" y="498"/>
                    <a:pt x="1200" y="435"/>
                    <a:pt x="1271" y="435"/>
                  </a:cubicBezTo>
                  <a:cubicBezTo>
                    <a:pt x="1285" y="435"/>
                    <a:pt x="1300" y="437"/>
                    <a:pt x="1317" y="443"/>
                  </a:cubicBezTo>
                  <a:cubicBezTo>
                    <a:pt x="1326" y="446"/>
                    <a:pt x="1334" y="447"/>
                    <a:pt x="1343" y="447"/>
                  </a:cubicBezTo>
                  <a:cubicBezTo>
                    <a:pt x="1398" y="447"/>
                    <a:pt x="1433" y="378"/>
                    <a:pt x="1395" y="347"/>
                  </a:cubicBezTo>
                  <a:cubicBezTo>
                    <a:pt x="1308" y="278"/>
                    <a:pt x="1213" y="226"/>
                    <a:pt x="1126" y="183"/>
                  </a:cubicBezTo>
                  <a:cubicBezTo>
                    <a:pt x="1048" y="148"/>
                    <a:pt x="1031" y="62"/>
                    <a:pt x="953" y="36"/>
                  </a:cubicBezTo>
                  <a:cubicBezTo>
                    <a:pt x="919" y="27"/>
                    <a:pt x="882" y="23"/>
                    <a:pt x="845" y="23"/>
                  </a:cubicBezTo>
                  <a:cubicBezTo>
                    <a:pt x="808" y="23"/>
                    <a:pt x="771" y="27"/>
                    <a:pt x="737" y="36"/>
                  </a:cubicBezTo>
                  <a:cubicBezTo>
                    <a:pt x="730" y="36"/>
                    <a:pt x="724" y="37"/>
                    <a:pt x="717" y="37"/>
                  </a:cubicBezTo>
                  <a:cubicBezTo>
                    <a:pt x="666" y="37"/>
                    <a:pt x="626" y="9"/>
                    <a:pt x="572" y="1"/>
                  </a:cubicBezTo>
                  <a:close/>
                </a:path>
              </a:pathLst>
            </a:custGeom>
            <a:solidFill>
              <a:srgbClr val="FFFFFF">
                <a:alpha val="28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8"/>
            <p:cNvSpPr/>
            <p:nvPr/>
          </p:nvSpPr>
          <p:spPr>
            <a:xfrm>
              <a:off x="-3895282" y="2353221"/>
              <a:ext cx="43578" cy="21262"/>
            </a:xfrm>
            <a:custGeom>
              <a:avLst/>
              <a:gdLst/>
              <a:ahLst/>
              <a:cxnLst/>
              <a:rect l="l" t="t" r="r" b="b"/>
              <a:pathLst>
                <a:path w="789" h="385" extrusionOk="0">
                  <a:moveTo>
                    <a:pt x="384" y="1"/>
                  </a:moveTo>
                  <a:cubicBezTo>
                    <a:pt x="369" y="1"/>
                    <a:pt x="353" y="2"/>
                    <a:pt x="338" y="5"/>
                  </a:cubicBezTo>
                  <a:cubicBezTo>
                    <a:pt x="269" y="14"/>
                    <a:pt x="130" y="14"/>
                    <a:pt x="70" y="75"/>
                  </a:cubicBezTo>
                  <a:cubicBezTo>
                    <a:pt x="44" y="83"/>
                    <a:pt x="26" y="109"/>
                    <a:pt x="18" y="135"/>
                  </a:cubicBezTo>
                  <a:cubicBezTo>
                    <a:pt x="0" y="239"/>
                    <a:pt x="139" y="257"/>
                    <a:pt x="208" y="265"/>
                  </a:cubicBezTo>
                  <a:cubicBezTo>
                    <a:pt x="243" y="265"/>
                    <a:pt x="277" y="265"/>
                    <a:pt x="321" y="274"/>
                  </a:cubicBezTo>
                  <a:cubicBezTo>
                    <a:pt x="321" y="274"/>
                    <a:pt x="321" y="291"/>
                    <a:pt x="329" y="309"/>
                  </a:cubicBezTo>
                  <a:cubicBezTo>
                    <a:pt x="338" y="343"/>
                    <a:pt x="373" y="369"/>
                    <a:pt x="407" y="378"/>
                  </a:cubicBezTo>
                  <a:cubicBezTo>
                    <a:pt x="421" y="382"/>
                    <a:pt x="435" y="384"/>
                    <a:pt x="450" y="384"/>
                  </a:cubicBezTo>
                  <a:cubicBezTo>
                    <a:pt x="547" y="384"/>
                    <a:pt x="662" y="294"/>
                    <a:pt x="745" y="257"/>
                  </a:cubicBezTo>
                  <a:cubicBezTo>
                    <a:pt x="789" y="222"/>
                    <a:pt x="780" y="161"/>
                    <a:pt x="728" y="144"/>
                  </a:cubicBezTo>
                  <a:cubicBezTo>
                    <a:pt x="719" y="135"/>
                    <a:pt x="719" y="127"/>
                    <a:pt x="702" y="118"/>
                  </a:cubicBezTo>
                  <a:cubicBezTo>
                    <a:pt x="610" y="80"/>
                    <a:pt x="498" y="1"/>
                    <a:pt x="384" y="1"/>
                  </a:cubicBezTo>
                  <a:close/>
                </a:path>
              </a:pathLst>
            </a:custGeom>
            <a:solidFill>
              <a:srgbClr val="FFFFFF">
                <a:alpha val="28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8"/>
            <p:cNvSpPr/>
            <p:nvPr/>
          </p:nvSpPr>
          <p:spPr>
            <a:xfrm>
              <a:off x="-3928310" y="2439097"/>
              <a:ext cx="582869" cy="948489"/>
            </a:xfrm>
            <a:custGeom>
              <a:avLst/>
              <a:gdLst/>
              <a:ahLst/>
              <a:cxnLst/>
              <a:rect l="l" t="t" r="r" b="b"/>
              <a:pathLst>
                <a:path w="10553" h="17175" extrusionOk="0">
                  <a:moveTo>
                    <a:pt x="2262" y="0"/>
                  </a:moveTo>
                  <a:cubicBezTo>
                    <a:pt x="2246" y="0"/>
                    <a:pt x="2231" y="6"/>
                    <a:pt x="2218" y="18"/>
                  </a:cubicBezTo>
                  <a:cubicBezTo>
                    <a:pt x="2210" y="27"/>
                    <a:pt x="2192" y="36"/>
                    <a:pt x="2192" y="44"/>
                  </a:cubicBezTo>
                  <a:cubicBezTo>
                    <a:pt x="2062" y="252"/>
                    <a:pt x="1776" y="209"/>
                    <a:pt x="1577" y="287"/>
                  </a:cubicBezTo>
                  <a:cubicBezTo>
                    <a:pt x="1508" y="313"/>
                    <a:pt x="1447" y="374"/>
                    <a:pt x="1421" y="443"/>
                  </a:cubicBezTo>
                  <a:cubicBezTo>
                    <a:pt x="1421" y="478"/>
                    <a:pt x="1421" y="504"/>
                    <a:pt x="1430" y="538"/>
                  </a:cubicBezTo>
                  <a:cubicBezTo>
                    <a:pt x="1413" y="556"/>
                    <a:pt x="1335" y="556"/>
                    <a:pt x="1317" y="564"/>
                  </a:cubicBezTo>
                  <a:cubicBezTo>
                    <a:pt x="1257" y="599"/>
                    <a:pt x="1248" y="651"/>
                    <a:pt x="1231" y="712"/>
                  </a:cubicBezTo>
                  <a:cubicBezTo>
                    <a:pt x="1205" y="772"/>
                    <a:pt x="1196" y="772"/>
                    <a:pt x="1144" y="807"/>
                  </a:cubicBezTo>
                  <a:cubicBezTo>
                    <a:pt x="1109" y="824"/>
                    <a:pt x="1083" y="850"/>
                    <a:pt x="1075" y="885"/>
                  </a:cubicBezTo>
                  <a:cubicBezTo>
                    <a:pt x="1057" y="919"/>
                    <a:pt x="1049" y="954"/>
                    <a:pt x="1049" y="989"/>
                  </a:cubicBezTo>
                  <a:cubicBezTo>
                    <a:pt x="1031" y="1049"/>
                    <a:pt x="1005" y="1041"/>
                    <a:pt x="953" y="1075"/>
                  </a:cubicBezTo>
                  <a:cubicBezTo>
                    <a:pt x="893" y="1101"/>
                    <a:pt x="849" y="1171"/>
                    <a:pt x="849" y="1240"/>
                  </a:cubicBezTo>
                  <a:cubicBezTo>
                    <a:pt x="849" y="1318"/>
                    <a:pt x="867" y="1396"/>
                    <a:pt x="893" y="1483"/>
                  </a:cubicBezTo>
                  <a:cubicBezTo>
                    <a:pt x="919" y="1578"/>
                    <a:pt x="927" y="1682"/>
                    <a:pt x="919" y="1786"/>
                  </a:cubicBezTo>
                  <a:cubicBezTo>
                    <a:pt x="910" y="1898"/>
                    <a:pt x="867" y="2002"/>
                    <a:pt x="798" y="2080"/>
                  </a:cubicBezTo>
                  <a:cubicBezTo>
                    <a:pt x="737" y="2150"/>
                    <a:pt x="659" y="2202"/>
                    <a:pt x="650" y="2297"/>
                  </a:cubicBezTo>
                  <a:cubicBezTo>
                    <a:pt x="650" y="2340"/>
                    <a:pt x="676" y="2392"/>
                    <a:pt x="659" y="2436"/>
                  </a:cubicBezTo>
                  <a:cubicBezTo>
                    <a:pt x="633" y="2479"/>
                    <a:pt x="598" y="2514"/>
                    <a:pt x="564" y="2531"/>
                  </a:cubicBezTo>
                  <a:cubicBezTo>
                    <a:pt x="486" y="2574"/>
                    <a:pt x="425" y="2626"/>
                    <a:pt x="373" y="2687"/>
                  </a:cubicBezTo>
                  <a:cubicBezTo>
                    <a:pt x="321" y="2773"/>
                    <a:pt x="312" y="2869"/>
                    <a:pt x="260" y="2947"/>
                  </a:cubicBezTo>
                  <a:cubicBezTo>
                    <a:pt x="208" y="3033"/>
                    <a:pt x="122" y="3077"/>
                    <a:pt x="139" y="3181"/>
                  </a:cubicBezTo>
                  <a:cubicBezTo>
                    <a:pt x="165" y="3267"/>
                    <a:pt x="217" y="3337"/>
                    <a:pt x="304" y="3371"/>
                  </a:cubicBezTo>
                  <a:cubicBezTo>
                    <a:pt x="382" y="3423"/>
                    <a:pt x="442" y="3449"/>
                    <a:pt x="347" y="3536"/>
                  </a:cubicBezTo>
                  <a:cubicBezTo>
                    <a:pt x="295" y="3579"/>
                    <a:pt x="243" y="3614"/>
                    <a:pt x="191" y="3640"/>
                  </a:cubicBezTo>
                  <a:cubicBezTo>
                    <a:pt x="122" y="3674"/>
                    <a:pt x="0" y="3718"/>
                    <a:pt x="0" y="3813"/>
                  </a:cubicBezTo>
                  <a:cubicBezTo>
                    <a:pt x="9" y="3882"/>
                    <a:pt x="44" y="3943"/>
                    <a:pt x="104" y="3995"/>
                  </a:cubicBezTo>
                  <a:lnTo>
                    <a:pt x="96" y="3995"/>
                  </a:lnTo>
                  <a:cubicBezTo>
                    <a:pt x="70" y="4021"/>
                    <a:pt x="52" y="4047"/>
                    <a:pt x="52" y="4073"/>
                  </a:cubicBezTo>
                  <a:cubicBezTo>
                    <a:pt x="44" y="4151"/>
                    <a:pt x="96" y="4229"/>
                    <a:pt x="165" y="4246"/>
                  </a:cubicBezTo>
                  <a:cubicBezTo>
                    <a:pt x="234" y="4264"/>
                    <a:pt x="295" y="4290"/>
                    <a:pt x="347" y="4342"/>
                  </a:cubicBezTo>
                  <a:cubicBezTo>
                    <a:pt x="382" y="4376"/>
                    <a:pt x="408" y="4419"/>
                    <a:pt x="434" y="4471"/>
                  </a:cubicBezTo>
                  <a:cubicBezTo>
                    <a:pt x="503" y="4601"/>
                    <a:pt x="564" y="4731"/>
                    <a:pt x="633" y="4870"/>
                  </a:cubicBezTo>
                  <a:cubicBezTo>
                    <a:pt x="763" y="5130"/>
                    <a:pt x="901" y="5390"/>
                    <a:pt x="1023" y="5667"/>
                  </a:cubicBezTo>
                  <a:cubicBezTo>
                    <a:pt x="1101" y="5840"/>
                    <a:pt x="1127" y="6118"/>
                    <a:pt x="1343" y="6178"/>
                  </a:cubicBezTo>
                  <a:cubicBezTo>
                    <a:pt x="1560" y="6334"/>
                    <a:pt x="1733" y="6542"/>
                    <a:pt x="1950" y="6698"/>
                  </a:cubicBezTo>
                  <a:cubicBezTo>
                    <a:pt x="2054" y="6776"/>
                    <a:pt x="2166" y="6837"/>
                    <a:pt x="2288" y="6871"/>
                  </a:cubicBezTo>
                  <a:cubicBezTo>
                    <a:pt x="2331" y="6889"/>
                    <a:pt x="2409" y="6889"/>
                    <a:pt x="2444" y="6932"/>
                  </a:cubicBezTo>
                  <a:cubicBezTo>
                    <a:pt x="2461" y="6967"/>
                    <a:pt x="2461" y="7010"/>
                    <a:pt x="2461" y="7044"/>
                  </a:cubicBezTo>
                  <a:cubicBezTo>
                    <a:pt x="2461" y="7114"/>
                    <a:pt x="2452" y="7183"/>
                    <a:pt x="2452" y="7252"/>
                  </a:cubicBezTo>
                  <a:cubicBezTo>
                    <a:pt x="2452" y="7313"/>
                    <a:pt x="2470" y="7382"/>
                    <a:pt x="2487" y="7443"/>
                  </a:cubicBezTo>
                  <a:cubicBezTo>
                    <a:pt x="2513" y="7504"/>
                    <a:pt x="2582" y="7564"/>
                    <a:pt x="2591" y="7634"/>
                  </a:cubicBezTo>
                  <a:cubicBezTo>
                    <a:pt x="2599" y="7738"/>
                    <a:pt x="2452" y="7850"/>
                    <a:pt x="2409" y="7937"/>
                  </a:cubicBezTo>
                  <a:cubicBezTo>
                    <a:pt x="2357" y="8075"/>
                    <a:pt x="2409" y="8231"/>
                    <a:pt x="2452" y="8370"/>
                  </a:cubicBezTo>
                  <a:lnTo>
                    <a:pt x="2530" y="8673"/>
                  </a:lnTo>
                  <a:cubicBezTo>
                    <a:pt x="2400" y="8725"/>
                    <a:pt x="2331" y="8855"/>
                    <a:pt x="2340" y="8985"/>
                  </a:cubicBezTo>
                  <a:cubicBezTo>
                    <a:pt x="2340" y="9089"/>
                    <a:pt x="2331" y="9184"/>
                    <a:pt x="2305" y="9280"/>
                  </a:cubicBezTo>
                  <a:cubicBezTo>
                    <a:pt x="2288" y="9375"/>
                    <a:pt x="2253" y="9462"/>
                    <a:pt x="2236" y="9548"/>
                  </a:cubicBezTo>
                  <a:cubicBezTo>
                    <a:pt x="2227" y="9635"/>
                    <a:pt x="2218" y="9721"/>
                    <a:pt x="2236" y="9808"/>
                  </a:cubicBezTo>
                  <a:cubicBezTo>
                    <a:pt x="2262" y="9912"/>
                    <a:pt x="2262" y="10016"/>
                    <a:pt x="2244" y="10129"/>
                  </a:cubicBezTo>
                  <a:cubicBezTo>
                    <a:pt x="2210" y="10189"/>
                    <a:pt x="2184" y="10250"/>
                    <a:pt x="2166" y="10319"/>
                  </a:cubicBezTo>
                  <a:cubicBezTo>
                    <a:pt x="2166" y="10406"/>
                    <a:pt x="2192" y="10501"/>
                    <a:pt x="2227" y="10579"/>
                  </a:cubicBezTo>
                  <a:cubicBezTo>
                    <a:pt x="2236" y="10692"/>
                    <a:pt x="2227" y="10813"/>
                    <a:pt x="2184" y="10926"/>
                  </a:cubicBezTo>
                  <a:cubicBezTo>
                    <a:pt x="2158" y="11030"/>
                    <a:pt x="2132" y="11142"/>
                    <a:pt x="2106" y="11238"/>
                  </a:cubicBezTo>
                  <a:cubicBezTo>
                    <a:pt x="2080" y="11342"/>
                    <a:pt x="2062" y="11437"/>
                    <a:pt x="2036" y="11532"/>
                  </a:cubicBezTo>
                  <a:cubicBezTo>
                    <a:pt x="2028" y="11619"/>
                    <a:pt x="1976" y="11688"/>
                    <a:pt x="1889" y="11723"/>
                  </a:cubicBezTo>
                  <a:cubicBezTo>
                    <a:pt x="1768" y="11775"/>
                    <a:pt x="1768" y="11879"/>
                    <a:pt x="1820" y="11991"/>
                  </a:cubicBezTo>
                  <a:cubicBezTo>
                    <a:pt x="1863" y="12078"/>
                    <a:pt x="1889" y="12173"/>
                    <a:pt x="1889" y="12269"/>
                  </a:cubicBezTo>
                  <a:cubicBezTo>
                    <a:pt x="1863" y="12364"/>
                    <a:pt x="1828" y="12450"/>
                    <a:pt x="1776" y="12537"/>
                  </a:cubicBezTo>
                  <a:cubicBezTo>
                    <a:pt x="1733" y="12606"/>
                    <a:pt x="1716" y="12684"/>
                    <a:pt x="1724" y="12771"/>
                  </a:cubicBezTo>
                  <a:cubicBezTo>
                    <a:pt x="1742" y="12814"/>
                    <a:pt x="1759" y="12858"/>
                    <a:pt x="1759" y="12910"/>
                  </a:cubicBezTo>
                  <a:cubicBezTo>
                    <a:pt x="1750" y="12944"/>
                    <a:pt x="1742" y="12988"/>
                    <a:pt x="1742" y="13031"/>
                  </a:cubicBezTo>
                  <a:cubicBezTo>
                    <a:pt x="1742" y="13083"/>
                    <a:pt x="1776" y="13126"/>
                    <a:pt x="1820" y="13152"/>
                  </a:cubicBezTo>
                  <a:cubicBezTo>
                    <a:pt x="1833" y="13157"/>
                    <a:pt x="1846" y="13159"/>
                    <a:pt x="1859" y="13159"/>
                  </a:cubicBezTo>
                  <a:cubicBezTo>
                    <a:pt x="1872" y="13159"/>
                    <a:pt x="1885" y="13157"/>
                    <a:pt x="1898" y="13152"/>
                  </a:cubicBezTo>
                  <a:cubicBezTo>
                    <a:pt x="1915" y="13152"/>
                    <a:pt x="1924" y="13135"/>
                    <a:pt x="1932" y="13135"/>
                  </a:cubicBezTo>
                  <a:lnTo>
                    <a:pt x="1958" y="13118"/>
                  </a:lnTo>
                  <a:cubicBezTo>
                    <a:pt x="1984" y="13144"/>
                    <a:pt x="1993" y="13187"/>
                    <a:pt x="1976" y="13221"/>
                  </a:cubicBezTo>
                  <a:cubicBezTo>
                    <a:pt x="1976" y="13247"/>
                    <a:pt x="1984" y="13265"/>
                    <a:pt x="2002" y="13282"/>
                  </a:cubicBezTo>
                  <a:cubicBezTo>
                    <a:pt x="1993" y="13291"/>
                    <a:pt x="1993" y="13299"/>
                    <a:pt x="1993" y="13308"/>
                  </a:cubicBezTo>
                  <a:cubicBezTo>
                    <a:pt x="1950" y="13585"/>
                    <a:pt x="1872" y="13845"/>
                    <a:pt x="1750" y="14096"/>
                  </a:cubicBezTo>
                  <a:cubicBezTo>
                    <a:pt x="1699" y="14200"/>
                    <a:pt x="1681" y="14322"/>
                    <a:pt x="1690" y="14443"/>
                  </a:cubicBezTo>
                  <a:cubicBezTo>
                    <a:pt x="1690" y="14460"/>
                    <a:pt x="1707" y="14486"/>
                    <a:pt x="1699" y="14504"/>
                  </a:cubicBezTo>
                  <a:cubicBezTo>
                    <a:pt x="1697" y="14506"/>
                    <a:pt x="1695" y="14508"/>
                    <a:pt x="1694" y="14508"/>
                  </a:cubicBezTo>
                  <a:cubicBezTo>
                    <a:pt x="1684" y="14508"/>
                    <a:pt x="1670" y="14475"/>
                    <a:pt x="1655" y="14460"/>
                  </a:cubicBezTo>
                  <a:cubicBezTo>
                    <a:pt x="1629" y="14417"/>
                    <a:pt x="1595" y="14391"/>
                    <a:pt x="1560" y="14365"/>
                  </a:cubicBezTo>
                  <a:cubicBezTo>
                    <a:pt x="1551" y="14361"/>
                    <a:pt x="1541" y="14358"/>
                    <a:pt x="1531" y="14358"/>
                  </a:cubicBezTo>
                  <a:cubicBezTo>
                    <a:pt x="1501" y="14358"/>
                    <a:pt x="1471" y="14376"/>
                    <a:pt x="1465" y="14408"/>
                  </a:cubicBezTo>
                  <a:cubicBezTo>
                    <a:pt x="1447" y="14486"/>
                    <a:pt x="1395" y="14564"/>
                    <a:pt x="1326" y="14616"/>
                  </a:cubicBezTo>
                  <a:cubicBezTo>
                    <a:pt x="1300" y="14634"/>
                    <a:pt x="1291" y="14660"/>
                    <a:pt x="1300" y="14686"/>
                  </a:cubicBezTo>
                  <a:cubicBezTo>
                    <a:pt x="1317" y="14738"/>
                    <a:pt x="1361" y="14764"/>
                    <a:pt x="1404" y="14772"/>
                  </a:cubicBezTo>
                  <a:cubicBezTo>
                    <a:pt x="1439" y="14772"/>
                    <a:pt x="1468" y="14761"/>
                    <a:pt x="1496" y="14761"/>
                  </a:cubicBezTo>
                  <a:cubicBezTo>
                    <a:pt x="1503" y="14761"/>
                    <a:pt x="1510" y="14762"/>
                    <a:pt x="1517" y="14764"/>
                  </a:cubicBezTo>
                  <a:cubicBezTo>
                    <a:pt x="1577" y="14764"/>
                    <a:pt x="1577" y="14798"/>
                    <a:pt x="1586" y="14859"/>
                  </a:cubicBezTo>
                  <a:cubicBezTo>
                    <a:pt x="1595" y="14937"/>
                    <a:pt x="1647" y="15006"/>
                    <a:pt x="1716" y="15032"/>
                  </a:cubicBezTo>
                  <a:cubicBezTo>
                    <a:pt x="1716" y="15049"/>
                    <a:pt x="1724" y="15067"/>
                    <a:pt x="1724" y="15084"/>
                  </a:cubicBezTo>
                  <a:lnTo>
                    <a:pt x="1551" y="15162"/>
                  </a:lnTo>
                  <a:cubicBezTo>
                    <a:pt x="1499" y="15188"/>
                    <a:pt x="1525" y="15266"/>
                    <a:pt x="1569" y="15283"/>
                  </a:cubicBezTo>
                  <a:cubicBezTo>
                    <a:pt x="1759" y="15353"/>
                    <a:pt x="1560" y="15509"/>
                    <a:pt x="1534" y="15604"/>
                  </a:cubicBezTo>
                  <a:cubicBezTo>
                    <a:pt x="1525" y="15647"/>
                    <a:pt x="1543" y="15691"/>
                    <a:pt x="1569" y="15725"/>
                  </a:cubicBezTo>
                  <a:cubicBezTo>
                    <a:pt x="1595" y="15760"/>
                    <a:pt x="1621" y="15760"/>
                    <a:pt x="1612" y="15803"/>
                  </a:cubicBezTo>
                  <a:cubicBezTo>
                    <a:pt x="1612" y="15829"/>
                    <a:pt x="1577" y="15855"/>
                    <a:pt x="1569" y="15881"/>
                  </a:cubicBezTo>
                  <a:cubicBezTo>
                    <a:pt x="1499" y="15976"/>
                    <a:pt x="1508" y="16115"/>
                    <a:pt x="1586" y="16202"/>
                  </a:cubicBezTo>
                  <a:cubicBezTo>
                    <a:pt x="1655" y="16306"/>
                    <a:pt x="1776" y="16358"/>
                    <a:pt x="1854" y="16444"/>
                  </a:cubicBezTo>
                  <a:cubicBezTo>
                    <a:pt x="1820" y="16479"/>
                    <a:pt x="1785" y="16522"/>
                    <a:pt x="1776" y="16574"/>
                  </a:cubicBezTo>
                  <a:cubicBezTo>
                    <a:pt x="1759" y="16609"/>
                    <a:pt x="1794" y="16652"/>
                    <a:pt x="1837" y="16652"/>
                  </a:cubicBezTo>
                  <a:cubicBezTo>
                    <a:pt x="1976" y="16652"/>
                    <a:pt x="1932" y="16825"/>
                    <a:pt x="2054" y="16869"/>
                  </a:cubicBezTo>
                  <a:cubicBezTo>
                    <a:pt x="2068" y="16872"/>
                    <a:pt x="2084" y="16874"/>
                    <a:pt x="2100" y="16874"/>
                  </a:cubicBezTo>
                  <a:cubicBezTo>
                    <a:pt x="2123" y="16874"/>
                    <a:pt x="2146" y="16870"/>
                    <a:pt x="2166" y="16860"/>
                  </a:cubicBezTo>
                  <a:lnTo>
                    <a:pt x="2166" y="16860"/>
                  </a:lnTo>
                  <a:cubicBezTo>
                    <a:pt x="2158" y="16877"/>
                    <a:pt x="2149" y="16895"/>
                    <a:pt x="2140" y="16912"/>
                  </a:cubicBezTo>
                  <a:cubicBezTo>
                    <a:pt x="2123" y="16955"/>
                    <a:pt x="2166" y="16990"/>
                    <a:pt x="2201" y="16990"/>
                  </a:cubicBezTo>
                  <a:cubicBezTo>
                    <a:pt x="2288" y="16999"/>
                    <a:pt x="2357" y="17051"/>
                    <a:pt x="2383" y="17129"/>
                  </a:cubicBezTo>
                  <a:cubicBezTo>
                    <a:pt x="2392" y="17159"/>
                    <a:pt x="2418" y="17174"/>
                    <a:pt x="2444" y="17174"/>
                  </a:cubicBezTo>
                  <a:cubicBezTo>
                    <a:pt x="2470" y="17174"/>
                    <a:pt x="2496" y="17159"/>
                    <a:pt x="2504" y="17129"/>
                  </a:cubicBezTo>
                  <a:cubicBezTo>
                    <a:pt x="2513" y="17077"/>
                    <a:pt x="2513" y="17016"/>
                    <a:pt x="2487" y="16964"/>
                  </a:cubicBezTo>
                  <a:cubicBezTo>
                    <a:pt x="2461" y="16912"/>
                    <a:pt x="2444" y="16877"/>
                    <a:pt x="2487" y="16817"/>
                  </a:cubicBezTo>
                  <a:cubicBezTo>
                    <a:pt x="2513" y="16782"/>
                    <a:pt x="2548" y="16756"/>
                    <a:pt x="2582" y="16739"/>
                  </a:cubicBezTo>
                  <a:cubicBezTo>
                    <a:pt x="2651" y="16696"/>
                    <a:pt x="2703" y="16635"/>
                    <a:pt x="2738" y="16557"/>
                  </a:cubicBezTo>
                  <a:cubicBezTo>
                    <a:pt x="2790" y="16574"/>
                    <a:pt x="2851" y="16600"/>
                    <a:pt x="2911" y="16609"/>
                  </a:cubicBezTo>
                  <a:cubicBezTo>
                    <a:pt x="2918" y="16611"/>
                    <a:pt x="2924" y="16612"/>
                    <a:pt x="2930" y="16612"/>
                  </a:cubicBezTo>
                  <a:cubicBezTo>
                    <a:pt x="2973" y="16612"/>
                    <a:pt x="3004" y="16560"/>
                    <a:pt x="2981" y="16522"/>
                  </a:cubicBezTo>
                  <a:cubicBezTo>
                    <a:pt x="2903" y="16358"/>
                    <a:pt x="2807" y="16176"/>
                    <a:pt x="2868" y="15994"/>
                  </a:cubicBezTo>
                  <a:cubicBezTo>
                    <a:pt x="2885" y="15916"/>
                    <a:pt x="2937" y="15855"/>
                    <a:pt x="3007" y="15820"/>
                  </a:cubicBezTo>
                  <a:cubicBezTo>
                    <a:pt x="3067" y="15803"/>
                    <a:pt x="3111" y="15760"/>
                    <a:pt x="3137" y="15717"/>
                  </a:cubicBezTo>
                  <a:cubicBezTo>
                    <a:pt x="3171" y="15647"/>
                    <a:pt x="3128" y="15587"/>
                    <a:pt x="3137" y="15517"/>
                  </a:cubicBezTo>
                  <a:cubicBezTo>
                    <a:pt x="3145" y="15448"/>
                    <a:pt x="3267" y="15396"/>
                    <a:pt x="3327" y="15344"/>
                  </a:cubicBezTo>
                  <a:cubicBezTo>
                    <a:pt x="3449" y="15240"/>
                    <a:pt x="3552" y="15110"/>
                    <a:pt x="3613" y="14963"/>
                  </a:cubicBezTo>
                  <a:cubicBezTo>
                    <a:pt x="3630" y="14928"/>
                    <a:pt x="3622" y="14894"/>
                    <a:pt x="3596" y="14876"/>
                  </a:cubicBezTo>
                  <a:cubicBezTo>
                    <a:pt x="3431" y="14772"/>
                    <a:pt x="3197" y="14625"/>
                    <a:pt x="3249" y="14400"/>
                  </a:cubicBezTo>
                  <a:cubicBezTo>
                    <a:pt x="3301" y="14174"/>
                    <a:pt x="3552" y="14313"/>
                    <a:pt x="3682" y="14174"/>
                  </a:cubicBezTo>
                  <a:cubicBezTo>
                    <a:pt x="3778" y="14070"/>
                    <a:pt x="3726" y="13923"/>
                    <a:pt x="3717" y="13802"/>
                  </a:cubicBezTo>
                  <a:cubicBezTo>
                    <a:pt x="3691" y="13733"/>
                    <a:pt x="3734" y="13655"/>
                    <a:pt x="3804" y="13637"/>
                  </a:cubicBezTo>
                  <a:cubicBezTo>
                    <a:pt x="3864" y="13603"/>
                    <a:pt x="3916" y="13559"/>
                    <a:pt x="3916" y="13490"/>
                  </a:cubicBezTo>
                  <a:cubicBezTo>
                    <a:pt x="3908" y="13455"/>
                    <a:pt x="3882" y="13429"/>
                    <a:pt x="3847" y="13429"/>
                  </a:cubicBezTo>
                  <a:cubicBezTo>
                    <a:pt x="3838" y="13429"/>
                    <a:pt x="3890" y="13325"/>
                    <a:pt x="3890" y="13308"/>
                  </a:cubicBezTo>
                  <a:cubicBezTo>
                    <a:pt x="3890" y="13256"/>
                    <a:pt x="3856" y="13213"/>
                    <a:pt x="3830" y="13170"/>
                  </a:cubicBezTo>
                  <a:cubicBezTo>
                    <a:pt x="3769" y="13057"/>
                    <a:pt x="3752" y="12927"/>
                    <a:pt x="3786" y="12806"/>
                  </a:cubicBezTo>
                  <a:lnTo>
                    <a:pt x="3786" y="12806"/>
                  </a:lnTo>
                  <a:cubicBezTo>
                    <a:pt x="3895" y="12881"/>
                    <a:pt x="4026" y="12918"/>
                    <a:pt x="4156" y="12918"/>
                  </a:cubicBezTo>
                  <a:cubicBezTo>
                    <a:pt x="4192" y="12918"/>
                    <a:pt x="4228" y="12915"/>
                    <a:pt x="4263" y="12910"/>
                  </a:cubicBezTo>
                  <a:cubicBezTo>
                    <a:pt x="4341" y="12901"/>
                    <a:pt x="4419" y="12884"/>
                    <a:pt x="4427" y="12797"/>
                  </a:cubicBezTo>
                  <a:cubicBezTo>
                    <a:pt x="4419" y="12702"/>
                    <a:pt x="4401" y="12615"/>
                    <a:pt x="4367" y="12537"/>
                  </a:cubicBezTo>
                  <a:cubicBezTo>
                    <a:pt x="4419" y="12528"/>
                    <a:pt x="4462" y="12511"/>
                    <a:pt x="4505" y="12494"/>
                  </a:cubicBezTo>
                  <a:cubicBezTo>
                    <a:pt x="4540" y="12468"/>
                    <a:pt x="4549" y="12424"/>
                    <a:pt x="4514" y="12398"/>
                  </a:cubicBezTo>
                  <a:lnTo>
                    <a:pt x="4514" y="12398"/>
                  </a:lnTo>
                  <a:cubicBezTo>
                    <a:pt x="4539" y="12400"/>
                    <a:pt x="4564" y="12401"/>
                    <a:pt x="4589" y="12401"/>
                  </a:cubicBezTo>
                  <a:cubicBezTo>
                    <a:pt x="4841" y="12401"/>
                    <a:pt x="5088" y="12321"/>
                    <a:pt x="5285" y="12156"/>
                  </a:cubicBezTo>
                  <a:cubicBezTo>
                    <a:pt x="5354" y="12104"/>
                    <a:pt x="5415" y="12052"/>
                    <a:pt x="5484" y="11991"/>
                  </a:cubicBezTo>
                  <a:cubicBezTo>
                    <a:pt x="5554" y="11939"/>
                    <a:pt x="5606" y="11879"/>
                    <a:pt x="5658" y="11809"/>
                  </a:cubicBezTo>
                  <a:cubicBezTo>
                    <a:pt x="5692" y="11757"/>
                    <a:pt x="5692" y="11697"/>
                    <a:pt x="5658" y="11645"/>
                  </a:cubicBezTo>
                  <a:cubicBezTo>
                    <a:pt x="5649" y="11610"/>
                    <a:pt x="5623" y="11584"/>
                    <a:pt x="5614" y="11558"/>
                  </a:cubicBezTo>
                  <a:cubicBezTo>
                    <a:pt x="5588" y="11506"/>
                    <a:pt x="5632" y="11480"/>
                    <a:pt x="5666" y="11437"/>
                  </a:cubicBezTo>
                  <a:cubicBezTo>
                    <a:pt x="5701" y="11394"/>
                    <a:pt x="5675" y="11333"/>
                    <a:pt x="5614" y="11324"/>
                  </a:cubicBezTo>
                  <a:cubicBezTo>
                    <a:pt x="5588" y="11324"/>
                    <a:pt x="5545" y="11177"/>
                    <a:pt x="5519" y="11142"/>
                  </a:cubicBezTo>
                  <a:cubicBezTo>
                    <a:pt x="5493" y="11125"/>
                    <a:pt x="5467" y="11108"/>
                    <a:pt x="5441" y="11099"/>
                  </a:cubicBezTo>
                  <a:cubicBezTo>
                    <a:pt x="5424" y="11090"/>
                    <a:pt x="5406" y="11073"/>
                    <a:pt x="5389" y="11064"/>
                  </a:cubicBezTo>
                  <a:lnTo>
                    <a:pt x="5389" y="11064"/>
                  </a:lnTo>
                  <a:cubicBezTo>
                    <a:pt x="5597" y="11142"/>
                    <a:pt x="5814" y="11194"/>
                    <a:pt x="6039" y="11212"/>
                  </a:cubicBezTo>
                  <a:cubicBezTo>
                    <a:pt x="6045" y="11169"/>
                    <a:pt x="6080" y="11144"/>
                    <a:pt x="6116" y="11144"/>
                  </a:cubicBezTo>
                  <a:cubicBezTo>
                    <a:pt x="6131" y="11144"/>
                    <a:pt x="6147" y="11149"/>
                    <a:pt x="6160" y="11160"/>
                  </a:cubicBezTo>
                  <a:cubicBezTo>
                    <a:pt x="6255" y="11134"/>
                    <a:pt x="6342" y="11073"/>
                    <a:pt x="6420" y="11004"/>
                  </a:cubicBezTo>
                  <a:cubicBezTo>
                    <a:pt x="6481" y="10917"/>
                    <a:pt x="6541" y="10813"/>
                    <a:pt x="6576" y="10718"/>
                  </a:cubicBezTo>
                  <a:cubicBezTo>
                    <a:pt x="6602" y="10666"/>
                    <a:pt x="6637" y="10631"/>
                    <a:pt x="6663" y="10588"/>
                  </a:cubicBezTo>
                  <a:cubicBezTo>
                    <a:pt x="6697" y="10536"/>
                    <a:pt x="6697" y="10475"/>
                    <a:pt x="6741" y="10423"/>
                  </a:cubicBezTo>
                  <a:cubicBezTo>
                    <a:pt x="6793" y="10345"/>
                    <a:pt x="6871" y="10319"/>
                    <a:pt x="6897" y="10215"/>
                  </a:cubicBezTo>
                  <a:cubicBezTo>
                    <a:pt x="6905" y="10207"/>
                    <a:pt x="6905" y="10198"/>
                    <a:pt x="6897" y="10189"/>
                  </a:cubicBezTo>
                  <a:cubicBezTo>
                    <a:pt x="7009" y="10077"/>
                    <a:pt x="7113" y="9964"/>
                    <a:pt x="7208" y="9843"/>
                  </a:cubicBezTo>
                  <a:cubicBezTo>
                    <a:pt x="7295" y="9747"/>
                    <a:pt x="7338" y="9626"/>
                    <a:pt x="7338" y="9505"/>
                  </a:cubicBezTo>
                  <a:cubicBezTo>
                    <a:pt x="7338" y="9470"/>
                    <a:pt x="7338" y="9444"/>
                    <a:pt x="7338" y="9418"/>
                  </a:cubicBezTo>
                  <a:cubicBezTo>
                    <a:pt x="7356" y="9366"/>
                    <a:pt x="7390" y="9366"/>
                    <a:pt x="7425" y="9349"/>
                  </a:cubicBezTo>
                  <a:cubicBezTo>
                    <a:pt x="7460" y="9323"/>
                    <a:pt x="7494" y="9288"/>
                    <a:pt x="7512" y="9254"/>
                  </a:cubicBezTo>
                  <a:cubicBezTo>
                    <a:pt x="7555" y="9132"/>
                    <a:pt x="7503" y="9011"/>
                    <a:pt x="7477" y="8898"/>
                  </a:cubicBezTo>
                  <a:cubicBezTo>
                    <a:pt x="7442" y="8708"/>
                    <a:pt x="7607" y="8708"/>
                    <a:pt x="7728" y="8621"/>
                  </a:cubicBezTo>
                  <a:cubicBezTo>
                    <a:pt x="7763" y="8587"/>
                    <a:pt x="7789" y="8552"/>
                    <a:pt x="7815" y="8509"/>
                  </a:cubicBezTo>
                  <a:cubicBezTo>
                    <a:pt x="7832" y="8465"/>
                    <a:pt x="7832" y="8405"/>
                    <a:pt x="7875" y="8370"/>
                  </a:cubicBezTo>
                  <a:cubicBezTo>
                    <a:pt x="7910" y="8353"/>
                    <a:pt x="7936" y="8344"/>
                    <a:pt x="7971" y="8344"/>
                  </a:cubicBezTo>
                  <a:cubicBezTo>
                    <a:pt x="8127" y="8301"/>
                    <a:pt x="8274" y="8249"/>
                    <a:pt x="8421" y="8197"/>
                  </a:cubicBezTo>
                  <a:cubicBezTo>
                    <a:pt x="8580" y="8144"/>
                    <a:pt x="8740" y="8117"/>
                    <a:pt x="8905" y="8117"/>
                  </a:cubicBezTo>
                  <a:cubicBezTo>
                    <a:pt x="8928" y="8117"/>
                    <a:pt x="8952" y="8118"/>
                    <a:pt x="8976" y="8119"/>
                  </a:cubicBezTo>
                  <a:cubicBezTo>
                    <a:pt x="9028" y="8119"/>
                    <a:pt x="9054" y="8067"/>
                    <a:pt x="9036" y="8023"/>
                  </a:cubicBezTo>
                  <a:cubicBezTo>
                    <a:pt x="9004" y="7983"/>
                    <a:pt x="9002" y="7975"/>
                    <a:pt x="9015" y="7975"/>
                  </a:cubicBezTo>
                  <a:cubicBezTo>
                    <a:pt x="9024" y="7975"/>
                    <a:pt x="9041" y="7979"/>
                    <a:pt x="9059" y="7979"/>
                  </a:cubicBezTo>
                  <a:cubicBezTo>
                    <a:pt x="9071" y="7979"/>
                    <a:pt x="9084" y="7977"/>
                    <a:pt x="9097" y="7971"/>
                  </a:cubicBezTo>
                  <a:cubicBezTo>
                    <a:pt x="9123" y="7963"/>
                    <a:pt x="9149" y="7937"/>
                    <a:pt x="9158" y="7911"/>
                  </a:cubicBezTo>
                  <a:cubicBezTo>
                    <a:pt x="9166" y="7911"/>
                    <a:pt x="9175" y="7894"/>
                    <a:pt x="9184" y="7885"/>
                  </a:cubicBezTo>
                  <a:cubicBezTo>
                    <a:pt x="9227" y="7790"/>
                    <a:pt x="9270" y="7677"/>
                    <a:pt x="9288" y="7573"/>
                  </a:cubicBezTo>
                  <a:cubicBezTo>
                    <a:pt x="9288" y="7504"/>
                    <a:pt x="9305" y="7486"/>
                    <a:pt x="9366" y="7460"/>
                  </a:cubicBezTo>
                  <a:cubicBezTo>
                    <a:pt x="9400" y="7452"/>
                    <a:pt x="9435" y="7434"/>
                    <a:pt x="9461" y="7408"/>
                  </a:cubicBezTo>
                  <a:cubicBezTo>
                    <a:pt x="9513" y="7356"/>
                    <a:pt x="9522" y="7278"/>
                    <a:pt x="9496" y="7218"/>
                  </a:cubicBezTo>
                  <a:cubicBezTo>
                    <a:pt x="9478" y="7148"/>
                    <a:pt x="9452" y="7122"/>
                    <a:pt x="9513" y="7062"/>
                  </a:cubicBezTo>
                  <a:cubicBezTo>
                    <a:pt x="9548" y="7036"/>
                    <a:pt x="9582" y="7010"/>
                    <a:pt x="9608" y="6975"/>
                  </a:cubicBezTo>
                  <a:cubicBezTo>
                    <a:pt x="9712" y="6785"/>
                    <a:pt x="9565" y="6542"/>
                    <a:pt x="9625" y="6334"/>
                  </a:cubicBezTo>
                  <a:cubicBezTo>
                    <a:pt x="9651" y="6247"/>
                    <a:pt x="9729" y="6187"/>
                    <a:pt x="9695" y="6092"/>
                  </a:cubicBezTo>
                  <a:cubicBezTo>
                    <a:pt x="9669" y="6031"/>
                    <a:pt x="9617" y="5996"/>
                    <a:pt x="9608" y="5927"/>
                  </a:cubicBezTo>
                  <a:cubicBezTo>
                    <a:pt x="9608" y="5840"/>
                    <a:pt x="9677" y="5771"/>
                    <a:pt x="9764" y="5762"/>
                  </a:cubicBezTo>
                  <a:cubicBezTo>
                    <a:pt x="9790" y="5754"/>
                    <a:pt x="9816" y="5728"/>
                    <a:pt x="9816" y="5702"/>
                  </a:cubicBezTo>
                  <a:cubicBezTo>
                    <a:pt x="9903" y="5650"/>
                    <a:pt x="9963" y="5572"/>
                    <a:pt x="9998" y="5485"/>
                  </a:cubicBezTo>
                  <a:cubicBezTo>
                    <a:pt x="10015" y="5398"/>
                    <a:pt x="10067" y="5320"/>
                    <a:pt x="10128" y="5268"/>
                  </a:cubicBezTo>
                  <a:cubicBezTo>
                    <a:pt x="10189" y="5225"/>
                    <a:pt x="10249" y="5182"/>
                    <a:pt x="10301" y="5130"/>
                  </a:cubicBezTo>
                  <a:cubicBezTo>
                    <a:pt x="10405" y="5026"/>
                    <a:pt x="10474" y="4896"/>
                    <a:pt x="10500" y="4757"/>
                  </a:cubicBezTo>
                  <a:cubicBezTo>
                    <a:pt x="10518" y="4584"/>
                    <a:pt x="10526" y="4411"/>
                    <a:pt x="10526" y="4229"/>
                  </a:cubicBezTo>
                  <a:cubicBezTo>
                    <a:pt x="10500" y="4108"/>
                    <a:pt x="10552" y="3926"/>
                    <a:pt x="10449" y="3856"/>
                  </a:cubicBezTo>
                  <a:cubicBezTo>
                    <a:pt x="10327" y="3796"/>
                    <a:pt x="10180" y="3752"/>
                    <a:pt x="10041" y="3752"/>
                  </a:cubicBezTo>
                  <a:cubicBezTo>
                    <a:pt x="9885" y="3744"/>
                    <a:pt x="9781" y="3562"/>
                    <a:pt x="9660" y="3484"/>
                  </a:cubicBezTo>
                  <a:cubicBezTo>
                    <a:pt x="9549" y="3420"/>
                    <a:pt x="9416" y="3379"/>
                    <a:pt x="9289" y="3379"/>
                  </a:cubicBezTo>
                  <a:cubicBezTo>
                    <a:pt x="9277" y="3379"/>
                    <a:pt x="9265" y="3379"/>
                    <a:pt x="9253" y="3380"/>
                  </a:cubicBezTo>
                  <a:lnTo>
                    <a:pt x="8976" y="3380"/>
                  </a:lnTo>
                  <a:cubicBezTo>
                    <a:pt x="8880" y="3354"/>
                    <a:pt x="8794" y="3319"/>
                    <a:pt x="8716" y="3276"/>
                  </a:cubicBezTo>
                  <a:cubicBezTo>
                    <a:pt x="8690" y="3267"/>
                    <a:pt x="8665" y="3263"/>
                    <a:pt x="8641" y="3263"/>
                  </a:cubicBezTo>
                  <a:cubicBezTo>
                    <a:pt x="8547" y="3263"/>
                    <a:pt x="8471" y="3323"/>
                    <a:pt x="8395" y="3371"/>
                  </a:cubicBezTo>
                  <a:cubicBezTo>
                    <a:pt x="8369" y="3276"/>
                    <a:pt x="8343" y="3189"/>
                    <a:pt x="8300" y="3111"/>
                  </a:cubicBezTo>
                  <a:cubicBezTo>
                    <a:pt x="8248" y="3025"/>
                    <a:pt x="8153" y="3059"/>
                    <a:pt x="8083" y="3007"/>
                  </a:cubicBezTo>
                  <a:cubicBezTo>
                    <a:pt x="8023" y="2938"/>
                    <a:pt x="7945" y="2895"/>
                    <a:pt x="7858" y="2877"/>
                  </a:cubicBezTo>
                  <a:cubicBezTo>
                    <a:pt x="7843" y="2876"/>
                    <a:pt x="7828" y="2875"/>
                    <a:pt x="7813" y="2875"/>
                  </a:cubicBezTo>
                  <a:cubicBezTo>
                    <a:pt x="7739" y="2875"/>
                    <a:pt x="7663" y="2892"/>
                    <a:pt x="7598" y="2921"/>
                  </a:cubicBezTo>
                  <a:cubicBezTo>
                    <a:pt x="7512" y="2973"/>
                    <a:pt x="7425" y="3033"/>
                    <a:pt x="7356" y="3103"/>
                  </a:cubicBezTo>
                  <a:cubicBezTo>
                    <a:pt x="7321" y="3129"/>
                    <a:pt x="7269" y="3198"/>
                    <a:pt x="7226" y="3198"/>
                  </a:cubicBezTo>
                  <a:cubicBezTo>
                    <a:pt x="7182" y="3189"/>
                    <a:pt x="7208" y="3181"/>
                    <a:pt x="7208" y="3146"/>
                  </a:cubicBezTo>
                  <a:cubicBezTo>
                    <a:pt x="7208" y="3120"/>
                    <a:pt x="7200" y="3103"/>
                    <a:pt x="7191" y="3085"/>
                  </a:cubicBezTo>
                  <a:lnTo>
                    <a:pt x="7191" y="3068"/>
                  </a:lnTo>
                  <a:cubicBezTo>
                    <a:pt x="7269" y="3068"/>
                    <a:pt x="7338" y="3025"/>
                    <a:pt x="7373" y="2964"/>
                  </a:cubicBezTo>
                  <a:cubicBezTo>
                    <a:pt x="7434" y="2869"/>
                    <a:pt x="7382" y="2739"/>
                    <a:pt x="7269" y="2713"/>
                  </a:cubicBezTo>
                  <a:cubicBezTo>
                    <a:pt x="7252" y="2711"/>
                    <a:pt x="7234" y="2710"/>
                    <a:pt x="7217" y="2710"/>
                  </a:cubicBezTo>
                  <a:cubicBezTo>
                    <a:pt x="7096" y="2710"/>
                    <a:pt x="6980" y="2762"/>
                    <a:pt x="6897" y="2860"/>
                  </a:cubicBezTo>
                  <a:cubicBezTo>
                    <a:pt x="6888" y="2877"/>
                    <a:pt x="6871" y="2903"/>
                    <a:pt x="6862" y="2929"/>
                  </a:cubicBezTo>
                  <a:cubicBezTo>
                    <a:pt x="6810" y="2947"/>
                    <a:pt x="6758" y="2973"/>
                    <a:pt x="6697" y="2990"/>
                  </a:cubicBezTo>
                  <a:cubicBezTo>
                    <a:pt x="6697" y="2921"/>
                    <a:pt x="6853" y="2869"/>
                    <a:pt x="6897" y="2817"/>
                  </a:cubicBezTo>
                  <a:cubicBezTo>
                    <a:pt x="6914" y="2791"/>
                    <a:pt x="6931" y="2756"/>
                    <a:pt x="6940" y="2730"/>
                  </a:cubicBezTo>
                  <a:cubicBezTo>
                    <a:pt x="6966" y="2669"/>
                    <a:pt x="7000" y="2626"/>
                    <a:pt x="7052" y="2592"/>
                  </a:cubicBezTo>
                  <a:cubicBezTo>
                    <a:pt x="7130" y="2531"/>
                    <a:pt x="7200" y="2401"/>
                    <a:pt x="7122" y="2323"/>
                  </a:cubicBezTo>
                  <a:cubicBezTo>
                    <a:pt x="7148" y="2072"/>
                    <a:pt x="7026" y="1838"/>
                    <a:pt x="6819" y="1708"/>
                  </a:cubicBezTo>
                  <a:cubicBezTo>
                    <a:pt x="6706" y="1665"/>
                    <a:pt x="6593" y="1604"/>
                    <a:pt x="6481" y="1526"/>
                  </a:cubicBezTo>
                  <a:cubicBezTo>
                    <a:pt x="6437" y="1483"/>
                    <a:pt x="6420" y="1422"/>
                    <a:pt x="6377" y="1379"/>
                  </a:cubicBezTo>
                  <a:cubicBezTo>
                    <a:pt x="6351" y="1361"/>
                    <a:pt x="6331" y="1357"/>
                    <a:pt x="6312" y="1357"/>
                  </a:cubicBezTo>
                  <a:cubicBezTo>
                    <a:pt x="6292" y="1357"/>
                    <a:pt x="6273" y="1361"/>
                    <a:pt x="6247" y="1361"/>
                  </a:cubicBezTo>
                  <a:cubicBezTo>
                    <a:pt x="6224" y="1365"/>
                    <a:pt x="6211" y="1369"/>
                    <a:pt x="6201" y="1369"/>
                  </a:cubicBezTo>
                  <a:cubicBezTo>
                    <a:pt x="6190" y="1369"/>
                    <a:pt x="6183" y="1363"/>
                    <a:pt x="6169" y="1344"/>
                  </a:cubicBezTo>
                  <a:cubicBezTo>
                    <a:pt x="6151" y="1318"/>
                    <a:pt x="6134" y="1301"/>
                    <a:pt x="6108" y="1283"/>
                  </a:cubicBezTo>
                  <a:cubicBezTo>
                    <a:pt x="6076" y="1264"/>
                    <a:pt x="6038" y="1254"/>
                    <a:pt x="6000" y="1254"/>
                  </a:cubicBezTo>
                  <a:cubicBezTo>
                    <a:pt x="5987" y="1254"/>
                    <a:pt x="5974" y="1255"/>
                    <a:pt x="5961" y="1257"/>
                  </a:cubicBezTo>
                  <a:cubicBezTo>
                    <a:pt x="5892" y="1275"/>
                    <a:pt x="5831" y="1301"/>
                    <a:pt x="5770" y="1335"/>
                  </a:cubicBezTo>
                  <a:cubicBezTo>
                    <a:pt x="5756" y="1339"/>
                    <a:pt x="5742" y="1340"/>
                    <a:pt x="5729" y="1340"/>
                  </a:cubicBezTo>
                  <a:cubicBezTo>
                    <a:pt x="5643" y="1340"/>
                    <a:pt x="5569" y="1276"/>
                    <a:pt x="5502" y="1231"/>
                  </a:cubicBezTo>
                  <a:cubicBezTo>
                    <a:pt x="5354" y="1119"/>
                    <a:pt x="5207" y="1006"/>
                    <a:pt x="5077" y="885"/>
                  </a:cubicBezTo>
                  <a:cubicBezTo>
                    <a:pt x="5034" y="833"/>
                    <a:pt x="4973" y="807"/>
                    <a:pt x="4913" y="790"/>
                  </a:cubicBezTo>
                  <a:cubicBezTo>
                    <a:pt x="4901" y="787"/>
                    <a:pt x="4888" y="786"/>
                    <a:pt x="4873" y="786"/>
                  </a:cubicBezTo>
                  <a:cubicBezTo>
                    <a:pt x="4843" y="786"/>
                    <a:pt x="4809" y="790"/>
                    <a:pt x="4774" y="790"/>
                  </a:cubicBezTo>
                  <a:cubicBezTo>
                    <a:pt x="4800" y="746"/>
                    <a:pt x="4800" y="694"/>
                    <a:pt x="4774" y="651"/>
                  </a:cubicBezTo>
                  <a:cubicBezTo>
                    <a:pt x="4731" y="538"/>
                    <a:pt x="4627" y="521"/>
                    <a:pt x="4531" y="495"/>
                  </a:cubicBezTo>
                  <a:cubicBezTo>
                    <a:pt x="4557" y="478"/>
                    <a:pt x="4566" y="443"/>
                    <a:pt x="4549" y="408"/>
                  </a:cubicBezTo>
                  <a:cubicBezTo>
                    <a:pt x="4506" y="318"/>
                    <a:pt x="4427" y="285"/>
                    <a:pt x="4341" y="285"/>
                  </a:cubicBezTo>
                  <a:cubicBezTo>
                    <a:pt x="4271" y="285"/>
                    <a:pt x="4196" y="308"/>
                    <a:pt x="4133" y="339"/>
                  </a:cubicBezTo>
                  <a:cubicBezTo>
                    <a:pt x="4029" y="408"/>
                    <a:pt x="3899" y="452"/>
                    <a:pt x="3778" y="452"/>
                  </a:cubicBezTo>
                  <a:cubicBezTo>
                    <a:pt x="3656" y="434"/>
                    <a:pt x="3535" y="391"/>
                    <a:pt x="3423" y="330"/>
                  </a:cubicBezTo>
                  <a:cubicBezTo>
                    <a:pt x="3388" y="313"/>
                    <a:pt x="3345" y="304"/>
                    <a:pt x="3310" y="304"/>
                  </a:cubicBezTo>
                  <a:cubicBezTo>
                    <a:pt x="3263" y="304"/>
                    <a:pt x="3208" y="340"/>
                    <a:pt x="3153" y="340"/>
                  </a:cubicBezTo>
                  <a:cubicBezTo>
                    <a:pt x="3148" y="340"/>
                    <a:pt x="3142" y="340"/>
                    <a:pt x="3137" y="339"/>
                  </a:cubicBezTo>
                  <a:cubicBezTo>
                    <a:pt x="3059" y="322"/>
                    <a:pt x="2998" y="209"/>
                    <a:pt x="2920" y="166"/>
                  </a:cubicBezTo>
                  <a:cubicBezTo>
                    <a:pt x="2869" y="145"/>
                    <a:pt x="2816" y="137"/>
                    <a:pt x="2761" y="137"/>
                  </a:cubicBezTo>
                  <a:cubicBezTo>
                    <a:pt x="2722" y="137"/>
                    <a:pt x="2682" y="141"/>
                    <a:pt x="2643" y="148"/>
                  </a:cubicBezTo>
                  <a:cubicBezTo>
                    <a:pt x="2539" y="174"/>
                    <a:pt x="2444" y="192"/>
                    <a:pt x="2340" y="192"/>
                  </a:cubicBezTo>
                  <a:cubicBezTo>
                    <a:pt x="2340" y="140"/>
                    <a:pt x="2340" y="96"/>
                    <a:pt x="2331" y="53"/>
                  </a:cubicBezTo>
                  <a:cubicBezTo>
                    <a:pt x="2320" y="20"/>
                    <a:pt x="2290" y="0"/>
                    <a:pt x="2262" y="0"/>
                  </a:cubicBezTo>
                  <a:close/>
                </a:path>
              </a:pathLst>
            </a:custGeom>
            <a:solidFill>
              <a:srgbClr val="FFFFFF">
                <a:alpha val="28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6" name="Google Shape;446;p8"/>
          <p:cNvSpPr/>
          <p:nvPr/>
        </p:nvSpPr>
        <p:spPr>
          <a:xfrm>
            <a:off x="8624565" y="432902"/>
            <a:ext cx="213209" cy="213183"/>
          </a:xfrm>
          <a:custGeom>
            <a:avLst/>
            <a:gdLst/>
            <a:ahLst/>
            <a:cxnLst/>
            <a:rect l="l" t="t" r="r" b="b"/>
            <a:pathLst>
              <a:path w="2557" h="2557" fill="none" extrusionOk="0">
                <a:moveTo>
                  <a:pt x="2556" y="1283"/>
                </a:moveTo>
                <a:cubicBezTo>
                  <a:pt x="2556" y="1985"/>
                  <a:pt x="1985" y="2557"/>
                  <a:pt x="1283" y="2557"/>
                </a:cubicBezTo>
                <a:cubicBezTo>
                  <a:pt x="573" y="2557"/>
                  <a:pt x="1" y="1985"/>
                  <a:pt x="1" y="1283"/>
                </a:cubicBezTo>
                <a:cubicBezTo>
                  <a:pt x="1" y="573"/>
                  <a:pt x="573" y="1"/>
                  <a:pt x="1283" y="1"/>
                </a:cubicBezTo>
                <a:cubicBezTo>
                  <a:pt x="1985" y="1"/>
                  <a:pt x="2556" y="573"/>
                  <a:pt x="2556" y="1283"/>
                </a:cubicBezTo>
                <a:close/>
              </a:path>
            </a:pathLst>
          </a:custGeom>
          <a:noFill/>
          <a:ln w="38100" cap="flat" cmpd="sng">
            <a:solidFill>
              <a:schemeClr val="lt2"/>
            </a:solidFill>
            <a:prstDash val="solid"/>
            <a:miter lim="866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" name="Google Shape;447;p8"/>
          <p:cNvSpPr/>
          <p:nvPr/>
        </p:nvSpPr>
        <p:spPr>
          <a:xfrm>
            <a:off x="4071616" y="4703851"/>
            <a:ext cx="213209" cy="213183"/>
          </a:xfrm>
          <a:custGeom>
            <a:avLst/>
            <a:gdLst/>
            <a:ahLst/>
            <a:cxnLst/>
            <a:rect l="l" t="t" r="r" b="b"/>
            <a:pathLst>
              <a:path w="2557" h="2557" fill="none" extrusionOk="0">
                <a:moveTo>
                  <a:pt x="2556" y="1274"/>
                </a:moveTo>
                <a:cubicBezTo>
                  <a:pt x="2556" y="1984"/>
                  <a:pt x="1985" y="2556"/>
                  <a:pt x="1274" y="2556"/>
                </a:cubicBezTo>
                <a:cubicBezTo>
                  <a:pt x="573" y="2556"/>
                  <a:pt x="1" y="1984"/>
                  <a:pt x="1" y="1274"/>
                </a:cubicBezTo>
                <a:cubicBezTo>
                  <a:pt x="1" y="572"/>
                  <a:pt x="573" y="1"/>
                  <a:pt x="1274" y="1"/>
                </a:cubicBezTo>
                <a:cubicBezTo>
                  <a:pt x="1985" y="1"/>
                  <a:pt x="2556" y="572"/>
                  <a:pt x="2556" y="1274"/>
                </a:cubicBezTo>
                <a:close/>
              </a:path>
            </a:pathLst>
          </a:custGeom>
          <a:noFill/>
          <a:ln w="38100" cap="flat" cmpd="sng">
            <a:solidFill>
              <a:schemeClr val="accent3"/>
            </a:solidFill>
            <a:prstDash val="solid"/>
            <a:miter lim="866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" name="Google Shape;448;p8"/>
          <p:cNvSpPr/>
          <p:nvPr/>
        </p:nvSpPr>
        <p:spPr>
          <a:xfrm>
            <a:off x="423823" y="4051019"/>
            <a:ext cx="234138" cy="234110"/>
          </a:xfrm>
          <a:custGeom>
            <a:avLst/>
            <a:gdLst/>
            <a:ahLst/>
            <a:cxnLst/>
            <a:rect l="l" t="t" r="r" b="b"/>
            <a:pathLst>
              <a:path w="2808" h="2808" fill="none" extrusionOk="0">
                <a:moveTo>
                  <a:pt x="2652" y="1118"/>
                </a:moveTo>
                <a:cubicBezTo>
                  <a:pt x="2808" y="1803"/>
                  <a:pt x="2383" y="2496"/>
                  <a:pt x="1690" y="2652"/>
                </a:cubicBezTo>
                <a:cubicBezTo>
                  <a:pt x="1006" y="2808"/>
                  <a:pt x="321" y="2375"/>
                  <a:pt x="157" y="1690"/>
                </a:cubicBezTo>
                <a:cubicBezTo>
                  <a:pt x="1" y="1006"/>
                  <a:pt x="434" y="313"/>
                  <a:pt x="1118" y="157"/>
                </a:cubicBezTo>
                <a:cubicBezTo>
                  <a:pt x="1811" y="1"/>
                  <a:pt x="2496" y="425"/>
                  <a:pt x="2652" y="1118"/>
                </a:cubicBezTo>
                <a:close/>
              </a:path>
            </a:pathLst>
          </a:custGeom>
          <a:noFill/>
          <a:ln w="38100" cap="flat" cmpd="sng">
            <a:solidFill>
              <a:schemeClr val="dk2"/>
            </a:solidFill>
            <a:prstDash val="solid"/>
            <a:miter lim="866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" name="Google Shape;449;p8"/>
          <p:cNvSpPr txBox="1">
            <a:spLocks noGrp="1"/>
          </p:cNvSpPr>
          <p:nvPr>
            <p:ph type="title"/>
          </p:nvPr>
        </p:nvSpPr>
        <p:spPr>
          <a:xfrm>
            <a:off x="711900" y="968100"/>
            <a:ext cx="7263000" cy="320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95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2"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1" name="Google Shape;521;p13"/>
          <p:cNvGrpSpPr/>
          <p:nvPr/>
        </p:nvGrpSpPr>
        <p:grpSpPr>
          <a:xfrm>
            <a:off x="423815" y="140262"/>
            <a:ext cx="8282098" cy="4893871"/>
            <a:chOff x="-5009691" y="539497"/>
            <a:chExt cx="4819937" cy="2848089"/>
          </a:xfrm>
        </p:grpSpPr>
        <p:sp>
          <p:nvSpPr>
            <p:cNvPr id="522" name="Google Shape;522;p13"/>
            <p:cNvSpPr/>
            <p:nvPr/>
          </p:nvSpPr>
          <p:spPr>
            <a:xfrm>
              <a:off x="-2546414" y="907798"/>
              <a:ext cx="2356660" cy="1500408"/>
            </a:xfrm>
            <a:custGeom>
              <a:avLst/>
              <a:gdLst/>
              <a:ahLst/>
              <a:cxnLst/>
              <a:rect l="l" t="t" r="r" b="b"/>
              <a:pathLst>
                <a:path w="42668" h="27169" extrusionOk="0">
                  <a:moveTo>
                    <a:pt x="13243" y="15851"/>
                  </a:moveTo>
                  <a:cubicBezTo>
                    <a:pt x="13363" y="15851"/>
                    <a:pt x="13478" y="15911"/>
                    <a:pt x="13541" y="16016"/>
                  </a:cubicBezTo>
                  <a:lnTo>
                    <a:pt x="13584" y="15973"/>
                  </a:lnTo>
                  <a:cubicBezTo>
                    <a:pt x="13599" y="15958"/>
                    <a:pt x="13617" y="15951"/>
                    <a:pt x="13634" y="15951"/>
                  </a:cubicBezTo>
                  <a:cubicBezTo>
                    <a:pt x="13667" y="15951"/>
                    <a:pt x="13697" y="15976"/>
                    <a:pt x="13697" y="16016"/>
                  </a:cubicBezTo>
                  <a:cubicBezTo>
                    <a:pt x="13697" y="16172"/>
                    <a:pt x="13827" y="16354"/>
                    <a:pt x="13706" y="16510"/>
                  </a:cubicBezTo>
                  <a:cubicBezTo>
                    <a:pt x="13671" y="16558"/>
                    <a:pt x="13620" y="16585"/>
                    <a:pt x="13562" y="16585"/>
                  </a:cubicBezTo>
                  <a:cubicBezTo>
                    <a:pt x="13547" y="16585"/>
                    <a:pt x="13531" y="16583"/>
                    <a:pt x="13515" y="16579"/>
                  </a:cubicBezTo>
                  <a:cubicBezTo>
                    <a:pt x="13506" y="16605"/>
                    <a:pt x="13498" y="16631"/>
                    <a:pt x="13498" y="16657"/>
                  </a:cubicBezTo>
                  <a:cubicBezTo>
                    <a:pt x="13483" y="16686"/>
                    <a:pt x="13463" y="16703"/>
                    <a:pt x="13437" y="16703"/>
                  </a:cubicBezTo>
                  <a:cubicBezTo>
                    <a:pt x="13431" y="16703"/>
                    <a:pt x="13426" y="16702"/>
                    <a:pt x="13420" y="16701"/>
                  </a:cubicBezTo>
                  <a:cubicBezTo>
                    <a:pt x="13385" y="16696"/>
                    <a:pt x="13361" y="16690"/>
                    <a:pt x="13340" y="16690"/>
                  </a:cubicBezTo>
                  <a:cubicBezTo>
                    <a:pt x="13318" y="16690"/>
                    <a:pt x="13299" y="16696"/>
                    <a:pt x="13273" y="16718"/>
                  </a:cubicBezTo>
                  <a:cubicBezTo>
                    <a:pt x="13229" y="16753"/>
                    <a:pt x="13195" y="16787"/>
                    <a:pt x="13177" y="16839"/>
                  </a:cubicBezTo>
                  <a:cubicBezTo>
                    <a:pt x="13160" y="16961"/>
                    <a:pt x="13281" y="16935"/>
                    <a:pt x="13351" y="16987"/>
                  </a:cubicBezTo>
                  <a:cubicBezTo>
                    <a:pt x="13394" y="17030"/>
                    <a:pt x="13411" y="17099"/>
                    <a:pt x="13377" y="17160"/>
                  </a:cubicBezTo>
                  <a:cubicBezTo>
                    <a:pt x="13351" y="17220"/>
                    <a:pt x="13351" y="17255"/>
                    <a:pt x="13411" y="17307"/>
                  </a:cubicBezTo>
                  <a:cubicBezTo>
                    <a:pt x="13446" y="17333"/>
                    <a:pt x="13481" y="17359"/>
                    <a:pt x="13524" y="17376"/>
                  </a:cubicBezTo>
                  <a:cubicBezTo>
                    <a:pt x="13645" y="17420"/>
                    <a:pt x="13766" y="17454"/>
                    <a:pt x="13888" y="17498"/>
                  </a:cubicBezTo>
                  <a:cubicBezTo>
                    <a:pt x="13948" y="17515"/>
                    <a:pt x="14000" y="17550"/>
                    <a:pt x="14035" y="17610"/>
                  </a:cubicBezTo>
                  <a:cubicBezTo>
                    <a:pt x="14052" y="17671"/>
                    <a:pt x="14026" y="17740"/>
                    <a:pt x="13974" y="17766"/>
                  </a:cubicBezTo>
                  <a:cubicBezTo>
                    <a:pt x="13931" y="17795"/>
                    <a:pt x="13888" y="17812"/>
                    <a:pt x="13840" y="17812"/>
                  </a:cubicBezTo>
                  <a:cubicBezTo>
                    <a:pt x="13830" y="17812"/>
                    <a:pt x="13820" y="17811"/>
                    <a:pt x="13810" y="17810"/>
                  </a:cubicBezTo>
                  <a:lnTo>
                    <a:pt x="13810" y="17810"/>
                  </a:lnTo>
                  <a:cubicBezTo>
                    <a:pt x="13818" y="17827"/>
                    <a:pt x="13827" y="17853"/>
                    <a:pt x="13836" y="17870"/>
                  </a:cubicBezTo>
                  <a:cubicBezTo>
                    <a:pt x="13853" y="17983"/>
                    <a:pt x="13801" y="18017"/>
                    <a:pt x="13723" y="18078"/>
                  </a:cubicBezTo>
                  <a:cubicBezTo>
                    <a:pt x="13680" y="18113"/>
                    <a:pt x="13671" y="18121"/>
                    <a:pt x="13697" y="18182"/>
                  </a:cubicBezTo>
                  <a:cubicBezTo>
                    <a:pt x="13706" y="18217"/>
                    <a:pt x="13723" y="18243"/>
                    <a:pt x="13740" y="18269"/>
                  </a:cubicBezTo>
                  <a:cubicBezTo>
                    <a:pt x="13775" y="18338"/>
                    <a:pt x="13801" y="18399"/>
                    <a:pt x="13836" y="18459"/>
                  </a:cubicBezTo>
                  <a:cubicBezTo>
                    <a:pt x="13879" y="18563"/>
                    <a:pt x="13896" y="18676"/>
                    <a:pt x="13888" y="18780"/>
                  </a:cubicBezTo>
                  <a:cubicBezTo>
                    <a:pt x="13870" y="18884"/>
                    <a:pt x="13818" y="18979"/>
                    <a:pt x="13732" y="19031"/>
                  </a:cubicBezTo>
                  <a:cubicBezTo>
                    <a:pt x="13680" y="19070"/>
                    <a:pt x="13621" y="19081"/>
                    <a:pt x="13561" y="19081"/>
                  </a:cubicBezTo>
                  <a:cubicBezTo>
                    <a:pt x="13500" y="19081"/>
                    <a:pt x="13437" y="19070"/>
                    <a:pt x="13377" y="19066"/>
                  </a:cubicBezTo>
                  <a:cubicBezTo>
                    <a:pt x="13364" y="19065"/>
                    <a:pt x="13351" y="19065"/>
                    <a:pt x="13338" y="19065"/>
                  </a:cubicBezTo>
                  <a:cubicBezTo>
                    <a:pt x="13280" y="19065"/>
                    <a:pt x="13220" y="19071"/>
                    <a:pt x="13162" y="19071"/>
                  </a:cubicBezTo>
                  <a:cubicBezTo>
                    <a:pt x="13099" y="19071"/>
                    <a:pt x="13039" y="19063"/>
                    <a:pt x="12987" y="19031"/>
                  </a:cubicBezTo>
                  <a:cubicBezTo>
                    <a:pt x="12926" y="18996"/>
                    <a:pt x="12883" y="18944"/>
                    <a:pt x="12874" y="18875"/>
                  </a:cubicBezTo>
                  <a:cubicBezTo>
                    <a:pt x="12831" y="18867"/>
                    <a:pt x="12796" y="18867"/>
                    <a:pt x="12753" y="18858"/>
                  </a:cubicBezTo>
                  <a:cubicBezTo>
                    <a:pt x="12718" y="18841"/>
                    <a:pt x="12692" y="18797"/>
                    <a:pt x="12718" y="18763"/>
                  </a:cubicBezTo>
                  <a:cubicBezTo>
                    <a:pt x="12744" y="18685"/>
                    <a:pt x="12692" y="18589"/>
                    <a:pt x="12606" y="18572"/>
                  </a:cubicBezTo>
                  <a:cubicBezTo>
                    <a:pt x="12554" y="18572"/>
                    <a:pt x="12510" y="18485"/>
                    <a:pt x="12580" y="18468"/>
                  </a:cubicBezTo>
                  <a:cubicBezTo>
                    <a:pt x="12900" y="18321"/>
                    <a:pt x="12718" y="17896"/>
                    <a:pt x="12614" y="17662"/>
                  </a:cubicBezTo>
                  <a:cubicBezTo>
                    <a:pt x="12510" y="17402"/>
                    <a:pt x="12372" y="17142"/>
                    <a:pt x="12129" y="16969"/>
                  </a:cubicBezTo>
                  <a:cubicBezTo>
                    <a:pt x="12094" y="16952"/>
                    <a:pt x="12094" y="16909"/>
                    <a:pt x="12120" y="16874"/>
                  </a:cubicBezTo>
                  <a:lnTo>
                    <a:pt x="12155" y="16839"/>
                  </a:lnTo>
                  <a:lnTo>
                    <a:pt x="12112" y="16779"/>
                  </a:lnTo>
                  <a:cubicBezTo>
                    <a:pt x="12094" y="16753"/>
                    <a:pt x="12103" y="16709"/>
                    <a:pt x="12138" y="16692"/>
                  </a:cubicBezTo>
                  <a:lnTo>
                    <a:pt x="12294" y="16614"/>
                  </a:lnTo>
                  <a:lnTo>
                    <a:pt x="12224" y="16553"/>
                  </a:lnTo>
                  <a:cubicBezTo>
                    <a:pt x="12181" y="16519"/>
                    <a:pt x="12216" y="16467"/>
                    <a:pt x="12250" y="16449"/>
                  </a:cubicBezTo>
                  <a:lnTo>
                    <a:pt x="13073" y="16103"/>
                  </a:lnTo>
                  <a:cubicBezTo>
                    <a:pt x="13091" y="16042"/>
                    <a:pt x="13099" y="15973"/>
                    <a:pt x="13117" y="15904"/>
                  </a:cubicBezTo>
                  <a:cubicBezTo>
                    <a:pt x="13117" y="15886"/>
                    <a:pt x="13134" y="15869"/>
                    <a:pt x="13160" y="15860"/>
                  </a:cubicBezTo>
                  <a:cubicBezTo>
                    <a:pt x="13187" y="15854"/>
                    <a:pt x="13215" y="15851"/>
                    <a:pt x="13243" y="15851"/>
                  </a:cubicBezTo>
                  <a:close/>
                  <a:moveTo>
                    <a:pt x="24655" y="1"/>
                  </a:moveTo>
                  <a:cubicBezTo>
                    <a:pt x="24591" y="1"/>
                    <a:pt x="24526" y="21"/>
                    <a:pt x="24466" y="67"/>
                  </a:cubicBezTo>
                  <a:cubicBezTo>
                    <a:pt x="24310" y="180"/>
                    <a:pt x="24266" y="379"/>
                    <a:pt x="24154" y="517"/>
                  </a:cubicBezTo>
                  <a:cubicBezTo>
                    <a:pt x="24093" y="595"/>
                    <a:pt x="23981" y="621"/>
                    <a:pt x="23946" y="725"/>
                  </a:cubicBezTo>
                  <a:cubicBezTo>
                    <a:pt x="23920" y="847"/>
                    <a:pt x="23911" y="968"/>
                    <a:pt x="23920" y="1098"/>
                  </a:cubicBezTo>
                  <a:lnTo>
                    <a:pt x="23651" y="1063"/>
                  </a:lnTo>
                  <a:cubicBezTo>
                    <a:pt x="23617" y="1063"/>
                    <a:pt x="23591" y="1089"/>
                    <a:pt x="23591" y="1124"/>
                  </a:cubicBezTo>
                  <a:lnTo>
                    <a:pt x="23487" y="1115"/>
                  </a:lnTo>
                  <a:cubicBezTo>
                    <a:pt x="23443" y="1115"/>
                    <a:pt x="23417" y="1159"/>
                    <a:pt x="23435" y="1202"/>
                  </a:cubicBezTo>
                  <a:lnTo>
                    <a:pt x="23599" y="1436"/>
                  </a:lnTo>
                  <a:cubicBezTo>
                    <a:pt x="23608" y="1453"/>
                    <a:pt x="23625" y="1479"/>
                    <a:pt x="23634" y="1496"/>
                  </a:cubicBezTo>
                  <a:cubicBezTo>
                    <a:pt x="23608" y="1479"/>
                    <a:pt x="23582" y="1470"/>
                    <a:pt x="23556" y="1470"/>
                  </a:cubicBezTo>
                  <a:cubicBezTo>
                    <a:pt x="23478" y="1470"/>
                    <a:pt x="23400" y="1496"/>
                    <a:pt x="23339" y="1548"/>
                  </a:cubicBezTo>
                  <a:cubicBezTo>
                    <a:pt x="23305" y="1572"/>
                    <a:pt x="23212" y="1633"/>
                    <a:pt x="23147" y="1633"/>
                  </a:cubicBezTo>
                  <a:cubicBezTo>
                    <a:pt x="23114" y="1633"/>
                    <a:pt x="23088" y="1618"/>
                    <a:pt x="23080" y="1574"/>
                  </a:cubicBezTo>
                  <a:cubicBezTo>
                    <a:pt x="23069" y="1549"/>
                    <a:pt x="23045" y="1536"/>
                    <a:pt x="23021" y="1536"/>
                  </a:cubicBezTo>
                  <a:cubicBezTo>
                    <a:pt x="23003" y="1536"/>
                    <a:pt x="22986" y="1543"/>
                    <a:pt x="22976" y="1557"/>
                  </a:cubicBezTo>
                  <a:cubicBezTo>
                    <a:pt x="22928" y="1666"/>
                    <a:pt x="22832" y="1698"/>
                    <a:pt x="22721" y="1698"/>
                  </a:cubicBezTo>
                  <a:cubicBezTo>
                    <a:pt x="22575" y="1698"/>
                    <a:pt x="22404" y="1643"/>
                    <a:pt x="22288" y="1643"/>
                  </a:cubicBezTo>
                  <a:cubicBezTo>
                    <a:pt x="22283" y="1643"/>
                    <a:pt x="22279" y="1643"/>
                    <a:pt x="22274" y="1644"/>
                  </a:cubicBezTo>
                  <a:cubicBezTo>
                    <a:pt x="22213" y="1644"/>
                    <a:pt x="22187" y="1722"/>
                    <a:pt x="22239" y="1756"/>
                  </a:cubicBezTo>
                  <a:lnTo>
                    <a:pt x="22291" y="1791"/>
                  </a:lnTo>
                  <a:cubicBezTo>
                    <a:pt x="22213" y="1843"/>
                    <a:pt x="22118" y="1878"/>
                    <a:pt x="22014" y="1886"/>
                  </a:cubicBezTo>
                  <a:cubicBezTo>
                    <a:pt x="21893" y="1904"/>
                    <a:pt x="21780" y="1938"/>
                    <a:pt x="21667" y="1982"/>
                  </a:cubicBezTo>
                  <a:cubicBezTo>
                    <a:pt x="21555" y="2034"/>
                    <a:pt x="21451" y="2094"/>
                    <a:pt x="21356" y="2181"/>
                  </a:cubicBezTo>
                  <a:cubicBezTo>
                    <a:pt x="21260" y="2267"/>
                    <a:pt x="21182" y="2406"/>
                    <a:pt x="21044" y="2415"/>
                  </a:cubicBezTo>
                  <a:cubicBezTo>
                    <a:pt x="20983" y="2423"/>
                    <a:pt x="20966" y="2493"/>
                    <a:pt x="21009" y="2527"/>
                  </a:cubicBezTo>
                  <a:cubicBezTo>
                    <a:pt x="21070" y="2553"/>
                    <a:pt x="20888" y="2631"/>
                    <a:pt x="20879" y="2631"/>
                  </a:cubicBezTo>
                  <a:cubicBezTo>
                    <a:pt x="20844" y="2649"/>
                    <a:pt x="20801" y="2666"/>
                    <a:pt x="20775" y="2692"/>
                  </a:cubicBezTo>
                  <a:cubicBezTo>
                    <a:pt x="20697" y="2744"/>
                    <a:pt x="20688" y="2848"/>
                    <a:pt x="20740" y="2917"/>
                  </a:cubicBezTo>
                  <a:cubicBezTo>
                    <a:pt x="20775" y="2961"/>
                    <a:pt x="20818" y="2978"/>
                    <a:pt x="20853" y="3013"/>
                  </a:cubicBezTo>
                  <a:cubicBezTo>
                    <a:pt x="20896" y="3073"/>
                    <a:pt x="20879" y="3151"/>
                    <a:pt x="20888" y="3220"/>
                  </a:cubicBezTo>
                  <a:cubicBezTo>
                    <a:pt x="20905" y="3290"/>
                    <a:pt x="20940" y="3368"/>
                    <a:pt x="20948" y="3437"/>
                  </a:cubicBezTo>
                  <a:cubicBezTo>
                    <a:pt x="20966" y="3480"/>
                    <a:pt x="20957" y="3532"/>
                    <a:pt x="20940" y="3576"/>
                  </a:cubicBezTo>
                  <a:cubicBezTo>
                    <a:pt x="20922" y="3602"/>
                    <a:pt x="20896" y="3619"/>
                    <a:pt x="20862" y="3619"/>
                  </a:cubicBezTo>
                  <a:cubicBezTo>
                    <a:pt x="20914" y="3524"/>
                    <a:pt x="20870" y="3394"/>
                    <a:pt x="20766" y="3359"/>
                  </a:cubicBezTo>
                  <a:cubicBezTo>
                    <a:pt x="20760" y="3357"/>
                    <a:pt x="20753" y="3356"/>
                    <a:pt x="20747" y="3356"/>
                  </a:cubicBezTo>
                  <a:cubicBezTo>
                    <a:pt x="20728" y="3356"/>
                    <a:pt x="20710" y="3366"/>
                    <a:pt x="20697" y="3385"/>
                  </a:cubicBezTo>
                  <a:cubicBezTo>
                    <a:pt x="20657" y="3479"/>
                    <a:pt x="20561" y="3497"/>
                    <a:pt x="20457" y="3497"/>
                  </a:cubicBezTo>
                  <a:cubicBezTo>
                    <a:pt x="20393" y="3497"/>
                    <a:pt x="20326" y="3490"/>
                    <a:pt x="20266" y="3490"/>
                  </a:cubicBezTo>
                  <a:cubicBezTo>
                    <a:pt x="20234" y="3490"/>
                    <a:pt x="20204" y="3492"/>
                    <a:pt x="20177" y="3498"/>
                  </a:cubicBezTo>
                  <a:cubicBezTo>
                    <a:pt x="20091" y="3515"/>
                    <a:pt x="20021" y="3567"/>
                    <a:pt x="19969" y="3636"/>
                  </a:cubicBezTo>
                  <a:cubicBezTo>
                    <a:pt x="19939" y="3667"/>
                    <a:pt x="19915" y="3675"/>
                    <a:pt x="19889" y="3675"/>
                  </a:cubicBezTo>
                  <a:cubicBezTo>
                    <a:pt x="19863" y="3675"/>
                    <a:pt x="19835" y="3667"/>
                    <a:pt x="19796" y="3662"/>
                  </a:cubicBezTo>
                  <a:cubicBezTo>
                    <a:pt x="19753" y="3662"/>
                    <a:pt x="19709" y="3671"/>
                    <a:pt x="19675" y="3688"/>
                  </a:cubicBezTo>
                  <a:cubicBezTo>
                    <a:pt x="19528" y="3740"/>
                    <a:pt x="19450" y="3905"/>
                    <a:pt x="19502" y="4061"/>
                  </a:cubicBezTo>
                  <a:cubicBezTo>
                    <a:pt x="19554" y="4165"/>
                    <a:pt x="19649" y="4234"/>
                    <a:pt x="19770" y="4234"/>
                  </a:cubicBezTo>
                  <a:cubicBezTo>
                    <a:pt x="19753" y="4338"/>
                    <a:pt x="19787" y="4442"/>
                    <a:pt x="19848" y="4529"/>
                  </a:cubicBezTo>
                  <a:cubicBezTo>
                    <a:pt x="19943" y="4659"/>
                    <a:pt x="20091" y="4737"/>
                    <a:pt x="20195" y="4858"/>
                  </a:cubicBezTo>
                  <a:cubicBezTo>
                    <a:pt x="20325" y="5014"/>
                    <a:pt x="20273" y="5256"/>
                    <a:pt x="20264" y="5447"/>
                  </a:cubicBezTo>
                  <a:cubicBezTo>
                    <a:pt x="20247" y="5586"/>
                    <a:pt x="20264" y="5949"/>
                    <a:pt x="20065" y="5984"/>
                  </a:cubicBezTo>
                  <a:cubicBezTo>
                    <a:pt x="20056" y="5941"/>
                    <a:pt x="20030" y="5889"/>
                    <a:pt x="20004" y="5854"/>
                  </a:cubicBezTo>
                  <a:cubicBezTo>
                    <a:pt x="19926" y="5741"/>
                    <a:pt x="19987" y="5655"/>
                    <a:pt x="20004" y="5525"/>
                  </a:cubicBezTo>
                  <a:cubicBezTo>
                    <a:pt x="20013" y="5438"/>
                    <a:pt x="19987" y="5343"/>
                    <a:pt x="19909" y="5274"/>
                  </a:cubicBezTo>
                  <a:cubicBezTo>
                    <a:pt x="19969" y="5204"/>
                    <a:pt x="20030" y="5135"/>
                    <a:pt x="20091" y="5066"/>
                  </a:cubicBezTo>
                  <a:cubicBezTo>
                    <a:pt x="20117" y="5040"/>
                    <a:pt x="20108" y="4996"/>
                    <a:pt x="20073" y="4970"/>
                  </a:cubicBezTo>
                  <a:lnTo>
                    <a:pt x="19164" y="4520"/>
                  </a:lnTo>
                  <a:cubicBezTo>
                    <a:pt x="19153" y="4512"/>
                    <a:pt x="19141" y="4508"/>
                    <a:pt x="19129" y="4508"/>
                  </a:cubicBezTo>
                  <a:cubicBezTo>
                    <a:pt x="19104" y="4508"/>
                    <a:pt x="19080" y="4525"/>
                    <a:pt x="19068" y="4555"/>
                  </a:cubicBezTo>
                  <a:cubicBezTo>
                    <a:pt x="19068" y="4572"/>
                    <a:pt x="19060" y="4598"/>
                    <a:pt x="19051" y="4624"/>
                  </a:cubicBezTo>
                  <a:cubicBezTo>
                    <a:pt x="19029" y="4611"/>
                    <a:pt x="19004" y="4605"/>
                    <a:pt x="18980" y="4605"/>
                  </a:cubicBezTo>
                  <a:cubicBezTo>
                    <a:pt x="18938" y="4605"/>
                    <a:pt x="18897" y="4622"/>
                    <a:pt x="18869" y="4650"/>
                  </a:cubicBezTo>
                  <a:cubicBezTo>
                    <a:pt x="18843" y="4667"/>
                    <a:pt x="18843" y="4702"/>
                    <a:pt x="18852" y="4728"/>
                  </a:cubicBezTo>
                  <a:cubicBezTo>
                    <a:pt x="18878" y="4763"/>
                    <a:pt x="18904" y="4806"/>
                    <a:pt x="18921" y="4849"/>
                  </a:cubicBezTo>
                  <a:cubicBezTo>
                    <a:pt x="18916" y="4855"/>
                    <a:pt x="18907" y="4857"/>
                    <a:pt x="18897" y="4857"/>
                  </a:cubicBezTo>
                  <a:cubicBezTo>
                    <a:pt x="18875" y="4857"/>
                    <a:pt x="18846" y="4846"/>
                    <a:pt x="18834" y="4840"/>
                  </a:cubicBezTo>
                  <a:cubicBezTo>
                    <a:pt x="18774" y="4814"/>
                    <a:pt x="18731" y="4763"/>
                    <a:pt x="18661" y="4754"/>
                  </a:cubicBezTo>
                  <a:cubicBezTo>
                    <a:pt x="18656" y="4753"/>
                    <a:pt x="18651" y="4753"/>
                    <a:pt x="18645" y="4753"/>
                  </a:cubicBezTo>
                  <a:cubicBezTo>
                    <a:pt x="18549" y="4753"/>
                    <a:pt x="18471" y="4828"/>
                    <a:pt x="18479" y="4927"/>
                  </a:cubicBezTo>
                  <a:cubicBezTo>
                    <a:pt x="18479" y="5057"/>
                    <a:pt x="18592" y="5118"/>
                    <a:pt x="18687" y="5178"/>
                  </a:cubicBezTo>
                  <a:cubicBezTo>
                    <a:pt x="18774" y="5239"/>
                    <a:pt x="18852" y="5317"/>
                    <a:pt x="18904" y="5412"/>
                  </a:cubicBezTo>
                  <a:cubicBezTo>
                    <a:pt x="18843" y="5378"/>
                    <a:pt x="18791" y="5334"/>
                    <a:pt x="18731" y="5300"/>
                  </a:cubicBezTo>
                  <a:cubicBezTo>
                    <a:pt x="18627" y="5222"/>
                    <a:pt x="18453" y="5109"/>
                    <a:pt x="18427" y="4979"/>
                  </a:cubicBezTo>
                  <a:cubicBezTo>
                    <a:pt x="18419" y="4918"/>
                    <a:pt x="18419" y="4858"/>
                    <a:pt x="18427" y="4789"/>
                  </a:cubicBezTo>
                  <a:cubicBezTo>
                    <a:pt x="18419" y="4737"/>
                    <a:pt x="18410" y="4676"/>
                    <a:pt x="18393" y="4624"/>
                  </a:cubicBezTo>
                  <a:cubicBezTo>
                    <a:pt x="18367" y="4555"/>
                    <a:pt x="18349" y="4494"/>
                    <a:pt x="18341" y="4425"/>
                  </a:cubicBezTo>
                  <a:cubicBezTo>
                    <a:pt x="18341" y="4381"/>
                    <a:pt x="18358" y="4347"/>
                    <a:pt x="18367" y="4303"/>
                  </a:cubicBezTo>
                  <a:cubicBezTo>
                    <a:pt x="18375" y="4286"/>
                    <a:pt x="18384" y="4269"/>
                    <a:pt x="18401" y="4260"/>
                  </a:cubicBezTo>
                  <a:cubicBezTo>
                    <a:pt x="18445" y="4225"/>
                    <a:pt x="18436" y="4156"/>
                    <a:pt x="18384" y="4147"/>
                  </a:cubicBezTo>
                  <a:cubicBezTo>
                    <a:pt x="18373" y="4126"/>
                    <a:pt x="18350" y="4115"/>
                    <a:pt x="18328" y="4115"/>
                  </a:cubicBezTo>
                  <a:cubicBezTo>
                    <a:pt x="18313" y="4115"/>
                    <a:pt x="18299" y="4120"/>
                    <a:pt x="18289" y="4130"/>
                  </a:cubicBezTo>
                  <a:cubicBezTo>
                    <a:pt x="18211" y="4217"/>
                    <a:pt x="18176" y="4329"/>
                    <a:pt x="18185" y="4442"/>
                  </a:cubicBezTo>
                  <a:cubicBezTo>
                    <a:pt x="18185" y="4485"/>
                    <a:pt x="18193" y="4537"/>
                    <a:pt x="18211" y="4581"/>
                  </a:cubicBezTo>
                  <a:lnTo>
                    <a:pt x="18211" y="4615"/>
                  </a:lnTo>
                  <a:lnTo>
                    <a:pt x="18211" y="4814"/>
                  </a:lnTo>
                  <a:cubicBezTo>
                    <a:pt x="18193" y="4832"/>
                    <a:pt x="18176" y="4849"/>
                    <a:pt x="18150" y="4858"/>
                  </a:cubicBezTo>
                  <a:cubicBezTo>
                    <a:pt x="18063" y="4910"/>
                    <a:pt x="17968" y="4936"/>
                    <a:pt x="17933" y="5040"/>
                  </a:cubicBezTo>
                  <a:cubicBezTo>
                    <a:pt x="17907" y="5135"/>
                    <a:pt x="17933" y="5239"/>
                    <a:pt x="18011" y="5300"/>
                  </a:cubicBezTo>
                  <a:lnTo>
                    <a:pt x="18020" y="5300"/>
                  </a:lnTo>
                  <a:cubicBezTo>
                    <a:pt x="18027" y="5321"/>
                    <a:pt x="18046" y="5337"/>
                    <a:pt x="18072" y="5337"/>
                  </a:cubicBezTo>
                  <a:cubicBezTo>
                    <a:pt x="18077" y="5337"/>
                    <a:pt x="18083" y="5336"/>
                    <a:pt x="18089" y="5334"/>
                  </a:cubicBezTo>
                  <a:cubicBezTo>
                    <a:pt x="18093" y="5334"/>
                    <a:pt x="18096" y="5333"/>
                    <a:pt x="18099" y="5333"/>
                  </a:cubicBezTo>
                  <a:cubicBezTo>
                    <a:pt x="18169" y="5333"/>
                    <a:pt x="18089" y="5526"/>
                    <a:pt x="18089" y="5551"/>
                  </a:cubicBezTo>
                  <a:cubicBezTo>
                    <a:pt x="18072" y="5612"/>
                    <a:pt x="18072" y="5664"/>
                    <a:pt x="18089" y="5724"/>
                  </a:cubicBezTo>
                  <a:cubicBezTo>
                    <a:pt x="18107" y="5854"/>
                    <a:pt x="18176" y="5975"/>
                    <a:pt x="18133" y="6114"/>
                  </a:cubicBezTo>
                  <a:cubicBezTo>
                    <a:pt x="18098" y="6218"/>
                    <a:pt x="18020" y="6331"/>
                    <a:pt x="18063" y="6443"/>
                  </a:cubicBezTo>
                  <a:cubicBezTo>
                    <a:pt x="18098" y="6530"/>
                    <a:pt x="18167" y="6590"/>
                    <a:pt x="18263" y="6608"/>
                  </a:cubicBezTo>
                  <a:cubicBezTo>
                    <a:pt x="18375" y="6651"/>
                    <a:pt x="18505" y="6651"/>
                    <a:pt x="18618" y="6694"/>
                  </a:cubicBezTo>
                  <a:cubicBezTo>
                    <a:pt x="18739" y="6738"/>
                    <a:pt x="18938" y="6833"/>
                    <a:pt x="18973" y="6972"/>
                  </a:cubicBezTo>
                  <a:cubicBezTo>
                    <a:pt x="18990" y="7032"/>
                    <a:pt x="18956" y="7102"/>
                    <a:pt x="18947" y="7171"/>
                  </a:cubicBezTo>
                  <a:cubicBezTo>
                    <a:pt x="18947" y="7223"/>
                    <a:pt x="18956" y="7284"/>
                    <a:pt x="18973" y="7336"/>
                  </a:cubicBezTo>
                  <a:cubicBezTo>
                    <a:pt x="19008" y="7431"/>
                    <a:pt x="19068" y="7517"/>
                    <a:pt x="19146" y="7595"/>
                  </a:cubicBezTo>
                  <a:cubicBezTo>
                    <a:pt x="19074" y="7639"/>
                    <a:pt x="18995" y="7658"/>
                    <a:pt x="18915" y="7658"/>
                  </a:cubicBezTo>
                  <a:cubicBezTo>
                    <a:pt x="18900" y="7658"/>
                    <a:pt x="18885" y="7657"/>
                    <a:pt x="18869" y="7656"/>
                  </a:cubicBezTo>
                  <a:cubicBezTo>
                    <a:pt x="18895" y="7604"/>
                    <a:pt x="18895" y="7552"/>
                    <a:pt x="18886" y="7509"/>
                  </a:cubicBezTo>
                  <a:cubicBezTo>
                    <a:pt x="18886" y="7474"/>
                    <a:pt x="18869" y="7440"/>
                    <a:pt x="18852" y="7405"/>
                  </a:cubicBezTo>
                  <a:cubicBezTo>
                    <a:pt x="18817" y="7353"/>
                    <a:pt x="18731" y="7336"/>
                    <a:pt x="18705" y="7284"/>
                  </a:cubicBezTo>
                  <a:cubicBezTo>
                    <a:pt x="18679" y="7232"/>
                    <a:pt x="18705" y="7171"/>
                    <a:pt x="18713" y="7128"/>
                  </a:cubicBezTo>
                  <a:cubicBezTo>
                    <a:pt x="18713" y="7084"/>
                    <a:pt x="18705" y="7041"/>
                    <a:pt x="18696" y="7006"/>
                  </a:cubicBezTo>
                  <a:cubicBezTo>
                    <a:pt x="18661" y="6937"/>
                    <a:pt x="18592" y="6885"/>
                    <a:pt x="18514" y="6868"/>
                  </a:cubicBezTo>
                  <a:cubicBezTo>
                    <a:pt x="18488" y="6858"/>
                    <a:pt x="18462" y="6853"/>
                    <a:pt x="18436" y="6853"/>
                  </a:cubicBezTo>
                  <a:cubicBezTo>
                    <a:pt x="18394" y="6853"/>
                    <a:pt x="18353" y="6867"/>
                    <a:pt x="18315" y="6894"/>
                  </a:cubicBezTo>
                  <a:cubicBezTo>
                    <a:pt x="18219" y="6954"/>
                    <a:pt x="18254" y="7076"/>
                    <a:pt x="18254" y="7171"/>
                  </a:cubicBezTo>
                  <a:cubicBezTo>
                    <a:pt x="18263" y="7310"/>
                    <a:pt x="18228" y="7440"/>
                    <a:pt x="18159" y="7552"/>
                  </a:cubicBezTo>
                  <a:cubicBezTo>
                    <a:pt x="18089" y="7647"/>
                    <a:pt x="17985" y="7717"/>
                    <a:pt x="17925" y="7812"/>
                  </a:cubicBezTo>
                  <a:cubicBezTo>
                    <a:pt x="17864" y="7916"/>
                    <a:pt x="17864" y="8037"/>
                    <a:pt x="17812" y="8141"/>
                  </a:cubicBezTo>
                  <a:cubicBezTo>
                    <a:pt x="17760" y="8228"/>
                    <a:pt x="17674" y="8280"/>
                    <a:pt x="17578" y="8297"/>
                  </a:cubicBezTo>
                  <a:cubicBezTo>
                    <a:pt x="17557" y="8301"/>
                    <a:pt x="17535" y="8303"/>
                    <a:pt x="17514" y="8303"/>
                  </a:cubicBezTo>
                  <a:cubicBezTo>
                    <a:pt x="17483" y="8303"/>
                    <a:pt x="17453" y="8299"/>
                    <a:pt x="17422" y="8289"/>
                  </a:cubicBezTo>
                  <a:cubicBezTo>
                    <a:pt x="17405" y="8289"/>
                    <a:pt x="17318" y="8254"/>
                    <a:pt x="17318" y="8228"/>
                  </a:cubicBezTo>
                  <a:cubicBezTo>
                    <a:pt x="17318" y="8202"/>
                    <a:pt x="17405" y="8176"/>
                    <a:pt x="17422" y="8159"/>
                  </a:cubicBezTo>
                  <a:cubicBezTo>
                    <a:pt x="17457" y="8133"/>
                    <a:pt x="17483" y="8098"/>
                    <a:pt x="17500" y="8063"/>
                  </a:cubicBezTo>
                  <a:cubicBezTo>
                    <a:pt x="17544" y="7968"/>
                    <a:pt x="17544" y="7873"/>
                    <a:pt x="17622" y="7803"/>
                  </a:cubicBezTo>
                  <a:cubicBezTo>
                    <a:pt x="17708" y="7751"/>
                    <a:pt x="17778" y="7682"/>
                    <a:pt x="17847" y="7613"/>
                  </a:cubicBezTo>
                  <a:cubicBezTo>
                    <a:pt x="17890" y="7535"/>
                    <a:pt x="17907" y="7440"/>
                    <a:pt x="17890" y="7344"/>
                  </a:cubicBezTo>
                  <a:cubicBezTo>
                    <a:pt x="17873" y="7292"/>
                    <a:pt x="17907" y="7240"/>
                    <a:pt x="17959" y="7223"/>
                  </a:cubicBezTo>
                  <a:cubicBezTo>
                    <a:pt x="18003" y="7197"/>
                    <a:pt x="18037" y="7162"/>
                    <a:pt x="18055" y="7110"/>
                  </a:cubicBezTo>
                  <a:cubicBezTo>
                    <a:pt x="18081" y="7006"/>
                    <a:pt x="17968" y="6946"/>
                    <a:pt x="17925" y="6859"/>
                  </a:cubicBezTo>
                  <a:cubicBezTo>
                    <a:pt x="17899" y="6790"/>
                    <a:pt x="17890" y="6712"/>
                    <a:pt x="17899" y="6634"/>
                  </a:cubicBezTo>
                  <a:lnTo>
                    <a:pt x="17890" y="6365"/>
                  </a:lnTo>
                  <a:cubicBezTo>
                    <a:pt x="17873" y="6053"/>
                    <a:pt x="17812" y="5698"/>
                    <a:pt x="17933" y="5404"/>
                  </a:cubicBezTo>
                  <a:cubicBezTo>
                    <a:pt x="17942" y="5360"/>
                    <a:pt x="17907" y="5326"/>
                    <a:pt x="17873" y="5326"/>
                  </a:cubicBezTo>
                  <a:lnTo>
                    <a:pt x="17734" y="5308"/>
                  </a:lnTo>
                  <a:lnTo>
                    <a:pt x="17717" y="5308"/>
                  </a:lnTo>
                  <a:cubicBezTo>
                    <a:pt x="17691" y="5239"/>
                    <a:pt x="17630" y="5178"/>
                    <a:pt x="17561" y="5152"/>
                  </a:cubicBezTo>
                  <a:cubicBezTo>
                    <a:pt x="17648" y="5031"/>
                    <a:pt x="17726" y="4910"/>
                    <a:pt x="17795" y="4780"/>
                  </a:cubicBezTo>
                  <a:cubicBezTo>
                    <a:pt x="17856" y="4667"/>
                    <a:pt x="17968" y="4503"/>
                    <a:pt x="17951" y="4364"/>
                  </a:cubicBezTo>
                  <a:cubicBezTo>
                    <a:pt x="17942" y="4260"/>
                    <a:pt x="17864" y="4182"/>
                    <a:pt x="17769" y="4165"/>
                  </a:cubicBezTo>
                  <a:cubicBezTo>
                    <a:pt x="17717" y="4147"/>
                    <a:pt x="17665" y="4139"/>
                    <a:pt x="17604" y="4139"/>
                  </a:cubicBezTo>
                  <a:cubicBezTo>
                    <a:pt x="17570" y="4143"/>
                    <a:pt x="17537" y="4145"/>
                    <a:pt x="17505" y="4145"/>
                  </a:cubicBezTo>
                  <a:cubicBezTo>
                    <a:pt x="17472" y="4145"/>
                    <a:pt x="17440" y="4143"/>
                    <a:pt x="17405" y="4139"/>
                  </a:cubicBezTo>
                  <a:cubicBezTo>
                    <a:pt x="17332" y="4124"/>
                    <a:pt x="17289" y="4004"/>
                    <a:pt x="17215" y="4004"/>
                  </a:cubicBezTo>
                  <a:cubicBezTo>
                    <a:pt x="17202" y="4004"/>
                    <a:pt x="17187" y="4008"/>
                    <a:pt x="17171" y="4017"/>
                  </a:cubicBezTo>
                  <a:cubicBezTo>
                    <a:pt x="17128" y="4043"/>
                    <a:pt x="17110" y="4087"/>
                    <a:pt x="17110" y="4139"/>
                  </a:cubicBezTo>
                  <a:cubicBezTo>
                    <a:pt x="17102" y="4217"/>
                    <a:pt x="17093" y="4303"/>
                    <a:pt x="17084" y="4390"/>
                  </a:cubicBezTo>
                  <a:cubicBezTo>
                    <a:pt x="17015" y="4702"/>
                    <a:pt x="16877" y="4996"/>
                    <a:pt x="16669" y="5248"/>
                  </a:cubicBezTo>
                  <a:cubicBezTo>
                    <a:pt x="16565" y="5378"/>
                    <a:pt x="16625" y="5525"/>
                    <a:pt x="16634" y="5689"/>
                  </a:cubicBezTo>
                  <a:cubicBezTo>
                    <a:pt x="16634" y="5889"/>
                    <a:pt x="16599" y="6097"/>
                    <a:pt x="16521" y="6287"/>
                  </a:cubicBezTo>
                  <a:cubicBezTo>
                    <a:pt x="16513" y="6305"/>
                    <a:pt x="16521" y="6331"/>
                    <a:pt x="16539" y="6348"/>
                  </a:cubicBezTo>
                  <a:cubicBezTo>
                    <a:pt x="16669" y="6495"/>
                    <a:pt x="16825" y="6625"/>
                    <a:pt x="16998" y="6720"/>
                  </a:cubicBezTo>
                  <a:cubicBezTo>
                    <a:pt x="16946" y="6816"/>
                    <a:pt x="16885" y="6920"/>
                    <a:pt x="16842" y="7015"/>
                  </a:cubicBezTo>
                  <a:cubicBezTo>
                    <a:pt x="16833" y="7015"/>
                    <a:pt x="16833" y="7006"/>
                    <a:pt x="16825" y="7006"/>
                  </a:cubicBezTo>
                  <a:cubicBezTo>
                    <a:pt x="16790" y="6989"/>
                    <a:pt x="16755" y="6963"/>
                    <a:pt x="16729" y="6946"/>
                  </a:cubicBezTo>
                  <a:cubicBezTo>
                    <a:pt x="16660" y="6894"/>
                    <a:pt x="16591" y="6842"/>
                    <a:pt x="16530" y="6781"/>
                  </a:cubicBezTo>
                  <a:cubicBezTo>
                    <a:pt x="16435" y="6686"/>
                    <a:pt x="16357" y="6539"/>
                    <a:pt x="16218" y="6504"/>
                  </a:cubicBezTo>
                  <a:cubicBezTo>
                    <a:pt x="16140" y="6495"/>
                    <a:pt x="16080" y="6521"/>
                    <a:pt x="16045" y="6435"/>
                  </a:cubicBezTo>
                  <a:cubicBezTo>
                    <a:pt x="16028" y="6383"/>
                    <a:pt x="16010" y="6339"/>
                    <a:pt x="15993" y="6287"/>
                  </a:cubicBezTo>
                  <a:cubicBezTo>
                    <a:pt x="15941" y="6206"/>
                    <a:pt x="15857" y="6162"/>
                    <a:pt x="15764" y="6162"/>
                  </a:cubicBezTo>
                  <a:cubicBezTo>
                    <a:pt x="15748" y="6162"/>
                    <a:pt x="15732" y="6163"/>
                    <a:pt x="15716" y="6166"/>
                  </a:cubicBezTo>
                  <a:cubicBezTo>
                    <a:pt x="15696" y="6168"/>
                    <a:pt x="15676" y="6169"/>
                    <a:pt x="15656" y="6169"/>
                  </a:cubicBezTo>
                  <a:cubicBezTo>
                    <a:pt x="15519" y="6169"/>
                    <a:pt x="15380" y="6117"/>
                    <a:pt x="15274" y="6019"/>
                  </a:cubicBezTo>
                  <a:cubicBezTo>
                    <a:pt x="15218" y="5969"/>
                    <a:pt x="15150" y="5903"/>
                    <a:pt x="15066" y="5903"/>
                  </a:cubicBezTo>
                  <a:cubicBezTo>
                    <a:pt x="15047" y="5903"/>
                    <a:pt x="15026" y="5907"/>
                    <a:pt x="15005" y="5915"/>
                  </a:cubicBezTo>
                  <a:cubicBezTo>
                    <a:pt x="14919" y="5949"/>
                    <a:pt x="14893" y="6071"/>
                    <a:pt x="14971" y="6140"/>
                  </a:cubicBezTo>
                  <a:cubicBezTo>
                    <a:pt x="15083" y="6261"/>
                    <a:pt x="15196" y="6374"/>
                    <a:pt x="15308" y="6487"/>
                  </a:cubicBezTo>
                  <a:cubicBezTo>
                    <a:pt x="15205" y="6573"/>
                    <a:pt x="15144" y="6694"/>
                    <a:pt x="15135" y="6824"/>
                  </a:cubicBezTo>
                  <a:cubicBezTo>
                    <a:pt x="15135" y="6868"/>
                    <a:pt x="15135" y="6954"/>
                    <a:pt x="15101" y="6989"/>
                  </a:cubicBezTo>
                  <a:cubicBezTo>
                    <a:pt x="15081" y="7004"/>
                    <a:pt x="15067" y="7010"/>
                    <a:pt x="15056" y="7010"/>
                  </a:cubicBezTo>
                  <a:cubicBezTo>
                    <a:pt x="15022" y="7010"/>
                    <a:pt x="15020" y="6952"/>
                    <a:pt x="15014" y="6920"/>
                  </a:cubicBezTo>
                  <a:cubicBezTo>
                    <a:pt x="15005" y="6859"/>
                    <a:pt x="14971" y="6807"/>
                    <a:pt x="14919" y="6781"/>
                  </a:cubicBezTo>
                  <a:cubicBezTo>
                    <a:pt x="14908" y="6773"/>
                    <a:pt x="14896" y="6769"/>
                    <a:pt x="14884" y="6769"/>
                  </a:cubicBezTo>
                  <a:cubicBezTo>
                    <a:pt x="14860" y="6769"/>
                    <a:pt x="14838" y="6786"/>
                    <a:pt x="14832" y="6816"/>
                  </a:cubicBezTo>
                  <a:cubicBezTo>
                    <a:pt x="14818" y="6859"/>
                    <a:pt x="14777" y="6872"/>
                    <a:pt x="14730" y="6872"/>
                  </a:cubicBezTo>
                  <a:cubicBezTo>
                    <a:pt x="14665" y="6872"/>
                    <a:pt x="14586" y="6847"/>
                    <a:pt x="14546" y="6842"/>
                  </a:cubicBezTo>
                  <a:cubicBezTo>
                    <a:pt x="14503" y="6842"/>
                    <a:pt x="14451" y="6850"/>
                    <a:pt x="14416" y="6868"/>
                  </a:cubicBezTo>
                  <a:cubicBezTo>
                    <a:pt x="14373" y="6885"/>
                    <a:pt x="14356" y="6920"/>
                    <a:pt x="14321" y="6937"/>
                  </a:cubicBezTo>
                  <a:cubicBezTo>
                    <a:pt x="14311" y="6944"/>
                    <a:pt x="14301" y="6947"/>
                    <a:pt x="14289" y="6947"/>
                  </a:cubicBezTo>
                  <a:cubicBezTo>
                    <a:pt x="14258" y="6947"/>
                    <a:pt x="14220" y="6928"/>
                    <a:pt x="14182" y="6928"/>
                  </a:cubicBezTo>
                  <a:cubicBezTo>
                    <a:pt x="14173" y="6926"/>
                    <a:pt x="14164" y="6925"/>
                    <a:pt x="14154" y="6925"/>
                  </a:cubicBezTo>
                  <a:cubicBezTo>
                    <a:pt x="14129" y="6925"/>
                    <a:pt x="14104" y="6933"/>
                    <a:pt x="14078" y="6946"/>
                  </a:cubicBezTo>
                  <a:cubicBezTo>
                    <a:pt x="14026" y="6972"/>
                    <a:pt x="13922" y="7093"/>
                    <a:pt x="13844" y="7110"/>
                  </a:cubicBezTo>
                  <a:cubicBezTo>
                    <a:pt x="13922" y="6989"/>
                    <a:pt x="13957" y="6842"/>
                    <a:pt x="13948" y="6694"/>
                  </a:cubicBezTo>
                  <a:cubicBezTo>
                    <a:pt x="13948" y="6660"/>
                    <a:pt x="13916" y="6637"/>
                    <a:pt x="13881" y="6637"/>
                  </a:cubicBezTo>
                  <a:cubicBezTo>
                    <a:pt x="13872" y="6637"/>
                    <a:pt x="13862" y="6639"/>
                    <a:pt x="13853" y="6642"/>
                  </a:cubicBezTo>
                  <a:cubicBezTo>
                    <a:pt x="13628" y="6755"/>
                    <a:pt x="13437" y="6928"/>
                    <a:pt x="13299" y="7145"/>
                  </a:cubicBezTo>
                  <a:cubicBezTo>
                    <a:pt x="13186" y="7162"/>
                    <a:pt x="13082" y="7206"/>
                    <a:pt x="12995" y="7275"/>
                  </a:cubicBezTo>
                  <a:cubicBezTo>
                    <a:pt x="12943" y="7310"/>
                    <a:pt x="12891" y="7344"/>
                    <a:pt x="12839" y="7379"/>
                  </a:cubicBezTo>
                  <a:cubicBezTo>
                    <a:pt x="12770" y="7414"/>
                    <a:pt x="12692" y="7431"/>
                    <a:pt x="12623" y="7440"/>
                  </a:cubicBezTo>
                  <a:cubicBezTo>
                    <a:pt x="12467" y="7474"/>
                    <a:pt x="12458" y="7578"/>
                    <a:pt x="12424" y="7717"/>
                  </a:cubicBezTo>
                  <a:cubicBezTo>
                    <a:pt x="12411" y="7754"/>
                    <a:pt x="12394" y="7786"/>
                    <a:pt x="12361" y="7786"/>
                  </a:cubicBezTo>
                  <a:cubicBezTo>
                    <a:pt x="12347" y="7786"/>
                    <a:pt x="12331" y="7781"/>
                    <a:pt x="12311" y="7769"/>
                  </a:cubicBezTo>
                  <a:cubicBezTo>
                    <a:pt x="12285" y="7743"/>
                    <a:pt x="12250" y="7717"/>
                    <a:pt x="12224" y="7682"/>
                  </a:cubicBezTo>
                  <a:cubicBezTo>
                    <a:pt x="12207" y="7656"/>
                    <a:pt x="12155" y="7621"/>
                    <a:pt x="12155" y="7587"/>
                  </a:cubicBezTo>
                  <a:cubicBezTo>
                    <a:pt x="12155" y="7552"/>
                    <a:pt x="12190" y="7543"/>
                    <a:pt x="12216" y="7517"/>
                  </a:cubicBezTo>
                  <a:cubicBezTo>
                    <a:pt x="12294" y="7422"/>
                    <a:pt x="12302" y="7292"/>
                    <a:pt x="12250" y="7180"/>
                  </a:cubicBezTo>
                  <a:cubicBezTo>
                    <a:pt x="12233" y="7136"/>
                    <a:pt x="12190" y="7102"/>
                    <a:pt x="12146" y="7093"/>
                  </a:cubicBezTo>
                  <a:cubicBezTo>
                    <a:pt x="12112" y="7093"/>
                    <a:pt x="12077" y="7102"/>
                    <a:pt x="12042" y="7102"/>
                  </a:cubicBezTo>
                  <a:cubicBezTo>
                    <a:pt x="11990" y="7093"/>
                    <a:pt x="11938" y="7067"/>
                    <a:pt x="11904" y="7015"/>
                  </a:cubicBezTo>
                  <a:cubicBezTo>
                    <a:pt x="11865" y="6971"/>
                    <a:pt x="11803" y="6927"/>
                    <a:pt x="11742" y="6927"/>
                  </a:cubicBezTo>
                  <a:cubicBezTo>
                    <a:pt x="11707" y="6927"/>
                    <a:pt x="11673" y="6942"/>
                    <a:pt x="11644" y="6980"/>
                  </a:cubicBezTo>
                  <a:cubicBezTo>
                    <a:pt x="11618" y="7024"/>
                    <a:pt x="11618" y="7076"/>
                    <a:pt x="11635" y="7128"/>
                  </a:cubicBezTo>
                  <a:cubicBezTo>
                    <a:pt x="11653" y="7223"/>
                    <a:pt x="11661" y="7327"/>
                    <a:pt x="11670" y="7431"/>
                  </a:cubicBezTo>
                  <a:cubicBezTo>
                    <a:pt x="11670" y="7543"/>
                    <a:pt x="11661" y="7647"/>
                    <a:pt x="11661" y="7760"/>
                  </a:cubicBezTo>
                  <a:cubicBezTo>
                    <a:pt x="11653" y="7821"/>
                    <a:pt x="11696" y="7881"/>
                    <a:pt x="11756" y="7907"/>
                  </a:cubicBezTo>
                  <a:cubicBezTo>
                    <a:pt x="11834" y="7959"/>
                    <a:pt x="11782" y="8081"/>
                    <a:pt x="11756" y="8159"/>
                  </a:cubicBezTo>
                  <a:cubicBezTo>
                    <a:pt x="11731" y="8219"/>
                    <a:pt x="11705" y="8280"/>
                    <a:pt x="11670" y="8340"/>
                  </a:cubicBezTo>
                  <a:cubicBezTo>
                    <a:pt x="11644" y="8323"/>
                    <a:pt x="11618" y="8315"/>
                    <a:pt x="11592" y="8315"/>
                  </a:cubicBezTo>
                  <a:cubicBezTo>
                    <a:pt x="11582" y="8312"/>
                    <a:pt x="11572" y="8311"/>
                    <a:pt x="11561" y="8311"/>
                  </a:cubicBezTo>
                  <a:cubicBezTo>
                    <a:pt x="11537" y="8311"/>
                    <a:pt x="11512" y="8317"/>
                    <a:pt x="11488" y="8323"/>
                  </a:cubicBezTo>
                  <a:cubicBezTo>
                    <a:pt x="11480" y="8225"/>
                    <a:pt x="11394" y="8154"/>
                    <a:pt x="11304" y="8154"/>
                  </a:cubicBezTo>
                  <a:cubicBezTo>
                    <a:pt x="11290" y="8154"/>
                    <a:pt x="11276" y="8155"/>
                    <a:pt x="11263" y="8159"/>
                  </a:cubicBezTo>
                  <a:cubicBezTo>
                    <a:pt x="11167" y="8185"/>
                    <a:pt x="11150" y="8263"/>
                    <a:pt x="11098" y="8323"/>
                  </a:cubicBezTo>
                  <a:cubicBezTo>
                    <a:pt x="11020" y="8410"/>
                    <a:pt x="10916" y="8470"/>
                    <a:pt x="10804" y="8505"/>
                  </a:cubicBezTo>
                  <a:cubicBezTo>
                    <a:pt x="10778" y="8505"/>
                    <a:pt x="10760" y="8531"/>
                    <a:pt x="10760" y="8557"/>
                  </a:cubicBezTo>
                  <a:cubicBezTo>
                    <a:pt x="10769" y="8678"/>
                    <a:pt x="10812" y="8791"/>
                    <a:pt x="10881" y="8886"/>
                  </a:cubicBezTo>
                  <a:cubicBezTo>
                    <a:pt x="10812" y="8956"/>
                    <a:pt x="10734" y="9034"/>
                    <a:pt x="10726" y="9120"/>
                  </a:cubicBezTo>
                  <a:cubicBezTo>
                    <a:pt x="10726" y="9120"/>
                    <a:pt x="10726" y="9129"/>
                    <a:pt x="10726" y="9129"/>
                  </a:cubicBezTo>
                  <a:cubicBezTo>
                    <a:pt x="10682" y="9120"/>
                    <a:pt x="10639" y="9120"/>
                    <a:pt x="10587" y="9120"/>
                  </a:cubicBezTo>
                  <a:cubicBezTo>
                    <a:pt x="10526" y="9120"/>
                    <a:pt x="10466" y="9112"/>
                    <a:pt x="10414" y="9077"/>
                  </a:cubicBezTo>
                  <a:cubicBezTo>
                    <a:pt x="10362" y="9025"/>
                    <a:pt x="10336" y="8964"/>
                    <a:pt x="10275" y="8921"/>
                  </a:cubicBezTo>
                  <a:cubicBezTo>
                    <a:pt x="10233" y="8900"/>
                    <a:pt x="10165" y="8866"/>
                    <a:pt x="10103" y="8866"/>
                  </a:cubicBezTo>
                  <a:cubicBezTo>
                    <a:pt x="10063" y="8866"/>
                    <a:pt x="10025" y="8880"/>
                    <a:pt x="9998" y="8921"/>
                  </a:cubicBezTo>
                  <a:cubicBezTo>
                    <a:pt x="9929" y="9016"/>
                    <a:pt x="10032" y="9068"/>
                    <a:pt x="10084" y="9138"/>
                  </a:cubicBezTo>
                  <a:cubicBezTo>
                    <a:pt x="10154" y="9215"/>
                    <a:pt x="10084" y="9345"/>
                    <a:pt x="10180" y="9423"/>
                  </a:cubicBezTo>
                  <a:cubicBezTo>
                    <a:pt x="10206" y="9458"/>
                    <a:pt x="10344" y="9510"/>
                    <a:pt x="10223" y="9527"/>
                  </a:cubicBezTo>
                  <a:cubicBezTo>
                    <a:pt x="10219" y="9528"/>
                    <a:pt x="10214" y="9528"/>
                    <a:pt x="10210" y="9528"/>
                  </a:cubicBezTo>
                  <a:cubicBezTo>
                    <a:pt x="10139" y="9528"/>
                    <a:pt x="10090" y="9464"/>
                    <a:pt x="10041" y="9423"/>
                  </a:cubicBezTo>
                  <a:cubicBezTo>
                    <a:pt x="10006" y="9371"/>
                    <a:pt x="9963" y="9337"/>
                    <a:pt x="9911" y="9311"/>
                  </a:cubicBezTo>
                  <a:cubicBezTo>
                    <a:pt x="9905" y="9309"/>
                    <a:pt x="9897" y="9309"/>
                    <a:pt x="9890" y="9309"/>
                  </a:cubicBezTo>
                  <a:cubicBezTo>
                    <a:pt x="9859" y="9309"/>
                    <a:pt x="9821" y="9317"/>
                    <a:pt x="9790" y="9317"/>
                  </a:cubicBezTo>
                  <a:cubicBezTo>
                    <a:pt x="9776" y="9317"/>
                    <a:pt x="9764" y="9315"/>
                    <a:pt x="9755" y="9311"/>
                  </a:cubicBezTo>
                  <a:cubicBezTo>
                    <a:pt x="9695" y="9276"/>
                    <a:pt x="9773" y="9164"/>
                    <a:pt x="9773" y="9112"/>
                  </a:cubicBezTo>
                  <a:cubicBezTo>
                    <a:pt x="9781" y="9060"/>
                    <a:pt x="9764" y="9016"/>
                    <a:pt x="9729" y="8982"/>
                  </a:cubicBezTo>
                  <a:lnTo>
                    <a:pt x="9721" y="8982"/>
                  </a:lnTo>
                  <a:cubicBezTo>
                    <a:pt x="9721" y="8973"/>
                    <a:pt x="9721" y="8973"/>
                    <a:pt x="9721" y="8964"/>
                  </a:cubicBezTo>
                  <a:cubicBezTo>
                    <a:pt x="9712" y="8886"/>
                    <a:pt x="9695" y="8817"/>
                    <a:pt x="9651" y="8756"/>
                  </a:cubicBezTo>
                  <a:cubicBezTo>
                    <a:pt x="9695" y="8713"/>
                    <a:pt x="9712" y="8652"/>
                    <a:pt x="9703" y="8592"/>
                  </a:cubicBezTo>
                  <a:cubicBezTo>
                    <a:pt x="9695" y="8540"/>
                    <a:pt x="9669" y="8496"/>
                    <a:pt x="9625" y="8470"/>
                  </a:cubicBezTo>
                  <a:cubicBezTo>
                    <a:pt x="9608" y="8462"/>
                    <a:pt x="9582" y="8462"/>
                    <a:pt x="9565" y="8453"/>
                  </a:cubicBezTo>
                  <a:cubicBezTo>
                    <a:pt x="9504" y="8418"/>
                    <a:pt x="9521" y="8384"/>
                    <a:pt x="9521" y="8332"/>
                  </a:cubicBezTo>
                  <a:cubicBezTo>
                    <a:pt x="9504" y="8089"/>
                    <a:pt x="9244" y="8124"/>
                    <a:pt x="9123" y="7994"/>
                  </a:cubicBezTo>
                  <a:cubicBezTo>
                    <a:pt x="9131" y="7991"/>
                    <a:pt x="9140" y="7989"/>
                    <a:pt x="9150" y="7989"/>
                  </a:cubicBezTo>
                  <a:cubicBezTo>
                    <a:pt x="9217" y="7989"/>
                    <a:pt x="9328" y="8058"/>
                    <a:pt x="9365" y="8081"/>
                  </a:cubicBezTo>
                  <a:cubicBezTo>
                    <a:pt x="9469" y="8133"/>
                    <a:pt x="9565" y="8185"/>
                    <a:pt x="9669" y="8228"/>
                  </a:cubicBezTo>
                  <a:cubicBezTo>
                    <a:pt x="9851" y="8315"/>
                    <a:pt x="10050" y="8366"/>
                    <a:pt x="10258" y="8384"/>
                  </a:cubicBezTo>
                  <a:cubicBezTo>
                    <a:pt x="10285" y="8386"/>
                    <a:pt x="10313" y="8387"/>
                    <a:pt x="10340" y="8387"/>
                  </a:cubicBezTo>
                  <a:cubicBezTo>
                    <a:pt x="10645" y="8387"/>
                    <a:pt x="10956" y="8255"/>
                    <a:pt x="11107" y="7977"/>
                  </a:cubicBezTo>
                  <a:cubicBezTo>
                    <a:pt x="11115" y="7951"/>
                    <a:pt x="11115" y="7925"/>
                    <a:pt x="11098" y="7907"/>
                  </a:cubicBezTo>
                  <a:lnTo>
                    <a:pt x="11055" y="7864"/>
                  </a:lnTo>
                  <a:cubicBezTo>
                    <a:pt x="11150" y="7777"/>
                    <a:pt x="11124" y="7613"/>
                    <a:pt x="11011" y="7561"/>
                  </a:cubicBezTo>
                  <a:cubicBezTo>
                    <a:pt x="11011" y="7526"/>
                    <a:pt x="11011" y="7491"/>
                    <a:pt x="11003" y="7465"/>
                  </a:cubicBezTo>
                  <a:cubicBezTo>
                    <a:pt x="10968" y="7370"/>
                    <a:pt x="10873" y="7344"/>
                    <a:pt x="10786" y="7318"/>
                  </a:cubicBezTo>
                  <a:cubicBezTo>
                    <a:pt x="10596" y="7249"/>
                    <a:pt x="10492" y="7076"/>
                    <a:pt x="10379" y="6928"/>
                  </a:cubicBezTo>
                  <a:cubicBezTo>
                    <a:pt x="10292" y="6781"/>
                    <a:pt x="10154" y="6660"/>
                    <a:pt x="9989" y="6599"/>
                  </a:cubicBezTo>
                  <a:cubicBezTo>
                    <a:pt x="9923" y="6581"/>
                    <a:pt x="9856" y="6575"/>
                    <a:pt x="9790" y="6575"/>
                  </a:cubicBezTo>
                  <a:cubicBezTo>
                    <a:pt x="9692" y="6575"/>
                    <a:pt x="9594" y="6587"/>
                    <a:pt x="9496" y="6587"/>
                  </a:cubicBezTo>
                  <a:cubicBezTo>
                    <a:pt x="9444" y="6587"/>
                    <a:pt x="9392" y="6584"/>
                    <a:pt x="9339" y="6573"/>
                  </a:cubicBezTo>
                  <a:cubicBezTo>
                    <a:pt x="9365" y="6495"/>
                    <a:pt x="9357" y="6409"/>
                    <a:pt x="9322" y="6331"/>
                  </a:cubicBezTo>
                  <a:cubicBezTo>
                    <a:pt x="9312" y="6311"/>
                    <a:pt x="9294" y="6300"/>
                    <a:pt x="9274" y="6300"/>
                  </a:cubicBezTo>
                  <a:cubicBezTo>
                    <a:pt x="9259" y="6300"/>
                    <a:pt x="9242" y="6307"/>
                    <a:pt x="9227" y="6322"/>
                  </a:cubicBezTo>
                  <a:cubicBezTo>
                    <a:pt x="9224" y="6325"/>
                    <a:pt x="9222" y="6326"/>
                    <a:pt x="9219" y="6326"/>
                  </a:cubicBezTo>
                  <a:cubicBezTo>
                    <a:pt x="9197" y="6326"/>
                    <a:pt x="9183" y="6234"/>
                    <a:pt x="9175" y="6227"/>
                  </a:cubicBezTo>
                  <a:cubicBezTo>
                    <a:pt x="9166" y="6209"/>
                    <a:pt x="9157" y="6201"/>
                    <a:pt x="9149" y="6183"/>
                  </a:cubicBezTo>
                  <a:cubicBezTo>
                    <a:pt x="9123" y="6171"/>
                    <a:pt x="9093" y="6163"/>
                    <a:pt x="9066" y="6163"/>
                  </a:cubicBezTo>
                  <a:cubicBezTo>
                    <a:pt x="9055" y="6163"/>
                    <a:pt x="9045" y="6164"/>
                    <a:pt x="9036" y="6166"/>
                  </a:cubicBezTo>
                  <a:cubicBezTo>
                    <a:pt x="8984" y="6183"/>
                    <a:pt x="8941" y="6201"/>
                    <a:pt x="8898" y="6235"/>
                  </a:cubicBezTo>
                  <a:cubicBezTo>
                    <a:pt x="8859" y="6257"/>
                    <a:pt x="8817" y="6268"/>
                    <a:pt x="8777" y="6268"/>
                  </a:cubicBezTo>
                  <a:cubicBezTo>
                    <a:pt x="8737" y="6268"/>
                    <a:pt x="8698" y="6257"/>
                    <a:pt x="8664" y="6235"/>
                  </a:cubicBezTo>
                  <a:cubicBezTo>
                    <a:pt x="8664" y="6227"/>
                    <a:pt x="8655" y="6218"/>
                    <a:pt x="8646" y="6209"/>
                  </a:cubicBezTo>
                  <a:lnTo>
                    <a:pt x="8456" y="6062"/>
                  </a:lnTo>
                  <a:cubicBezTo>
                    <a:pt x="8542" y="6045"/>
                    <a:pt x="8629" y="6027"/>
                    <a:pt x="8716" y="5993"/>
                  </a:cubicBezTo>
                  <a:cubicBezTo>
                    <a:pt x="8776" y="5967"/>
                    <a:pt x="8811" y="5897"/>
                    <a:pt x="8776" y="5837"/>
                  </a:cubicBezTo>
                  <a:cubicBezTo>
                    <a:pt x="8733" y="5759"/>
                    <a:pt x="8620" y="5759"/>
                    <a:pt x="8551" y="5715"/>
                  </a:cubicBezTo>
                  <a:cubicBezTo>
                    <a:pt x="8447" y="5655"/>
                    <a:pt x="8430" y="5534"/>
                    <a:pt x="8334" y="5464"/>
                  </a:cubicBezTo>
                  <a:cubicBezTo>
                    <a:pt x="8283" y="5434"/>
                    <a:pt x="8228" y="5421"/>
                    <a:pt x="8172" y="5421"/>
                  </a:cubicBezTo>
                  <a:cubicBezTo>
                    <a:pt x="8039" y="5421"/>
                    <a:pt x="7901" y="5492"/>
                    <a:pt x="7797" y="5560"/>
                  </a:cubicBezTo>
                  <a:cubicBezTo>
                    <a:pt x="7728" y="5612"/>
                    <a:pt x="7659" y="5672"/>
                    <a:pt x="7667" y="5759"/>
                  </a:cubicBezTo>
                  <a:cubicBezTo>
                    <a:pt x="7676" y="5828"/>
                    <a:pt x="7702" y="5863"/>
                    <a:pt x="7633" y="5897"/>
                  </a:cubicBezTo>
                  <a:cubicBezTo>
                    <a:pt x="7615" y="5906"/>
                    <a:pt x="7589" y="5915"/>
                    <a:pt x="7563" y="5923"/>
                  </a:cubicBezTo>
                  <a:cubicBezTo>
                    <a:pt x="7581" y="5854"/>
                    <a:pt x="7572" y="5776"/>
                    <a:pt x="7546" y="5707"/>
                  </a:cubicBezTo>
                  <a:cubicBezTo>
                    <a:pt x="7541" y="5679"/>
                    <a:pt x="7514" y="5662"/>
                    <a:pt x="7489" y="5662"/>
                  </a:cubicBezTo>
                  <a:cubicBezTo>
                    <a:pt x="7475" y="5662"/>
                    <a:pt x="7460" y="5668"/>
                    <a:pt x="7451" y="5681"/>
                  </a:cubicBezTo>
                  <a:cubicBezTo>
                    <a:pt x="7321" y="5819"/>
                    <a:pt x="7156" y="5906"/>
                    <a:pt x="6974" y="5941"/>
                  </a:cubicBezTo>
                  <a:cubicBezTo>
                    <a:pt x="6844" y="5958"/>
                    <a:pt x="6714" y="5984"/>
                    <a:pt x="6628" y="6097"/>
                  </a:cubicBezTo>
                  <a:cubicBezTo>
                    <a:pt x="6610" y="6131"/>
                    <a:pt x="6619" y="6166"/>
                    <a:pt x="6654" y="6183"/>
                  </a:cubicBezTo>
                  <a:lnTo>
                    <a:pt x="6524" y="6209"/>
                  </a:lnTo>
                  <a:cubicBezTo>
                    <a:pt x="6516" y="6208"/>
                    <a:pt x="6508" y="6208"/>
                    <a:pt x="6500" y="6208"/>
                  </a:cubicBezTo>
                  <a:cubicBezTo>
                    <a:pt x="6430" y="6208"/>
                    <a:pt x="6362" y="6241"/>
                    <a:pt x="6307" y="6287"/>
                  </a:cubicBezTo>
                  <a:cubicBezTo>
                    <a:pt x="6264" y="6348"/>
                    <a:pt x="6264" y="6417"/>
                    <a:pt x="6221" y="6478"/>
                  </a:cubicBezTo>
                  <a:cubicBezTo>
                    <a:pt x="6160" y="6521"/>
                    <a:pt x="6099" y="6573"/>
                    <a:pt x="6039" y="6608"/>
                  </a:cubicBezTo>
                  <a:cubicBezTo>
                    <a:pt x="5987" y="6634"/>
                    <a:pt x="5935" y="6677"/>
                    <a:pt x="5900" y="6720"/>
                  </a:cubicBezTo>
                  <a:cubicBezTo>
                    <a:pt x="5857" y="6798"/>
                    <a:pt x="5822" y="6885"/>
                    <a:pt x="5796" y="6963"/>
                  </a:cubicBezTo>
                  <a:cubicBezTo>
                    <a:pt x="5709" y="7110"/>
                    <a:pt x="5545" y="7206"/>
                    <a:pt x="5432" y="7336"/>
                  </a:cubicBezTo>
                  <a:cubicBezTo>
                    <a:pt x="5216" y="7587"/>
                    <a:pt x="5094" y="7899"/>
                    <a:pt x="4973" y="8202"/>
                  </a:cubicBezTo>
                  <a:cubicBezTo>
                    <a:pt x="4912" y="8366"/>
                    <a:pt x="4843" y="8522"/>
                    <a:pt x="4765" y="8670"/>
                  </a:cubicBezTo>
                  <a:cubicBezTo>
                    <a:pt x="4661" y="8843"/>
                    <a:pt x="4549" y="8999"/>
                    <a:pt x="4419" y="9146"/>
                  </a:cubicBezTo>
                  <a:cubicBezTo>
                    <a:pt x="4280" y="9293"/>
                    <a:pt x="4159" y="9449"/>
                    <a:pt x="4046" y="9614"/>
                  </a:cubicBezTo>
                  <a:cubicBezTo>
                    <a:pt x="3946" y="9753"/>
                    <a:pt x="3846" y="10035"/>
                    <a:pt x="3654" y="10035"/>
                  </a:cubicBezTo>
                  <a:cubicBezTo>
                    <a:pt x="3630" y="10035"/>
                    <a:pt x="3605" y="10031"/>
                    <a:pt x="3578" y="10021"/>
                  </a:cubicBezTo>
                  <a:cubicBezTo>
                    <a:pt x="3573" y="10020"/>
                    <a:pt x="3568" y="10019"/>
                    <a:pt x="3563" y="10019"/>
                  </a:cubicBezTo>
                  <a:cubicBezTo>
                    <a:pt x="3540" y="10019"/>
                    <a:pt x="3516" y="10033"/>
                    <a:pt x="3509" y="10047"/>
                  </a:cubicBezTo>
                  <a:cubicBezTo>
                    <a:pt x="3474" y="10090"/>
                    <a:pt x="3474" y="10142"/>
                    <a:pt x="3492" y="10194"/>
                  </a:cubicBezTo>
                  <a:cubicBezTo>
                    <a:pt x="3396" y="10220"/>
                    <a:pt x="3327" y="10290"/>
                    <a:pt x="3292" y="10376"/>
                  </a:cubicBezTo>
                  <a:cubicBezTo>
                    <a:pt x="3284" y="10402"/>
                    <a:pt x="3284" y="10428"/>
                    <a:pt x="3292" y="10454"/>
                  </a:cubicBezTo>
                  <a:cubicBezTo>
                    <a:pt x="3292" y="10489"/>
                    <a:pt x="3301" y="10515"/>
                    <a:pt x="3310" y="10550"/>
                  </a:cubicBezTo>
                  <a:cubicBezTo>
                    <a:pt x="3301" y="10576"/>
                    <a:pt x="3292" y="10602"/>
                    <a:pt x="3275" y="10619"/>
                  </a:cubicBezTo>
                  <a:cubicBezTo>
                    <a:pt x="3240" y="10697"/>
                    <a:pt x="3214" y="10766"/>
                    <a:pt x="3197" y="10853"/>
                  </a:cubicBezTo>
                  <a:cubicBezTo>
                    <a:pt x="3162" y="11009"/>
                    <a:pt x="3171" y="11173"/>
                    <a:pt x="3223" y="11329"/>
                  </a:cubicBezTo>
                  <a:cubicBezTo>
                    <a:pt x="3275" y="11451"/>
                    <a:pt x="3440" y="11676"/>
                    <a:pt x="3327" y="11797"/>
                  </a:cubicBezTo>
                  <a:cubicBezTo>
                    <a:pt x="3275" y="11841"/>
                    <a:pt x="3310" y="11910"/>
                    <a:pt x="3370" y="11910"/>
                  </a:cubicBezTo>
                  <a:cubicBezTo>
                    <a:pt x="3388" y="11910"/>
                    <a:pt x="3396" y="11962"/>
                    <a:pt x="3379" y="11962"/>
                  </a:cubicBezTo>
                  <a:cubicBezTo>
                    <a:pt x="3318" y="11988"/>
                    <a:pt x="3318" y="12066"/>
                    <a:pt x="3379" y="12083"/>
                  </a:cubicBezTo>
                  <a:cubicBezTo>
                    <a:pt x="3494" y="12123"/>
                    <a:pt x="3621" y="12163"/>
                    <a:pt x="3744" y="12163"/>
                  </a:cubicBezTo>
                  <a:cubicBezTo>
                    <a:pt x="3834" y="12163"/>
                    <a:pt x="3922" y="12142"/>
                    <a:pt x="4003" y="12083"/>
                  </a:cubicBezTo>
                  <a:cubicBezTo>
                    <a:pt x="4081" y="12022"/>
                    <a:pt x="4150" y="11944"/>
                    <a:pt x="4219" y="11866"/>
                  </a:cubicBezTo>
                  <a:lnTo>
                    <a:pt x="4393" y="11659"/>
                  </a:lnTo>
                  <a:cubicBezTo>
                    <a:pt x="4410" y="11728"/>
                    <a:pt x="4445" y="11797"/>
                    <a:pt x="4497" y="11849"/>
                  </a:cubicBezTo>
                  <a:cubicBezTo>
                    <a:pt x="4540" y="11901"/>
                    <a:pt x="4609" y="11936"/>
                    <a:pt x="4644" y="11996"/>
                  </a:cubicBezTo>
                  <a:cubicBezTo>
                    <a:pt x="4679" y="12083"/>
                    <a:pt x="4713" y="12170"/>
                    <a:pt x="4730" y="12265"/>
                  </a:cubicBezTo>
                  <a:cubicBezTo>
                    <a:pt x="4782" y="12430"/>
                    <a:pt x="4843" y="12603"/>
                    <a:pt x="4895" y="12767"/>
                  </a:cubicBezTo>
                  <a:cubicBezTo>
                    <a:pt x="4930" y="12889"/>
                    <a:pt x="4956" y="13045"/>
                    <a:pt x="5051" y="13131"/>
                  </a:cubicBezTo>
                  <a:cubicBezTo>
                    <a:pt x="5090" y="13166"/>
                    <a:pt x="5138" y="13183"/>
                    <a:pt x="5185" y="13183"/>
                  </a:cubicBezTo>
                  <a:cubicBezTo>
                    <a:pt x="5233" y="13183"/>
                    <a:pt x="5281" y="13166"/>
                    <a:pt x="5320" y="13131"/>
                  </a:cubicBezTo>
                  <a:cubicBezTo>
                    <a:pt x="5363" y="13088"/>
                    <a:pt x="5406" y="13036"/>
                    <a:pt x="5432" y="12984"/>
                  </a:cubicBezTo>
                  <a:cubicBezTo>
                    <a:pt x="5476" y="12915"/>
                    <a:pt x="5545" y="12854"/>
                    <a:pt x="5631" y="12828"/>
                  </a:cubicBezTo>
                  <a:cubicBezTo>
                    <a:pt x="5891" y="12698"/>
                    <a:pt x="5770" y="12412"/>
                    <a:pt x="5718" y="12196"/>
                  </a:cubicBezTo>
                  <a:cubicBezTo>
                    <a:pt x="5675" y="12100"/>
                    <a:pt x="5692" y="11996"/>
                    <a:pt x="5753" y="11918"/>
                  </a:cubicBezTo>
                  <a:cubicBezTo>
                    <a:pt x="5805" y="11866"/>
                    <a:pt x="5874" y="11832"/>
                    <a:pt x="5926" y="11789"/>
                  </a:cubicBezTo>
                  <a:cubicBezTo>
                    <a:pt x="6004" y="11728"/>
                    <a:pt x="6047" y="11633"/>
                    <a:pt x="6030" y="11537"/>
                  </a:cubicBezTo>
                  <a:cubicBezTo>
                    <a:pt x="6125" y="11468"/>
                    <a:pt x="6160" y="11355"/>
                    <a:pt x="6117" y="11251"/>
                  </a:cubicBezTo>
                  <a:cubicBezTo>
                    <a:pt x="6091" y="11173"/>
                    <a:pt x="6039" y="11113"/>
                    <a:pt x="5978" y="11061"/>
                  </a:cubicBezTo>
                  <a:cubicBezTo>
                    <a:pt x="5883" y="10974"/>
                    <a:pt x="5831" y="10844"/>
                    <a:pt x="5839" y="10714"/>
                  </a:cubicBezTo>
                  <a:cubicBezTo>
                    <a:pt x="5857" y="10480"/>
                    <a:pt x="6021" y="10272"/>
                    <a:pt x="6169" y="10099"/>
                  </a:cubicBezTo>
                  <a:cubicBezTo>
                    <a:pt x="6316" y="9917"/>
                    <a:pt x="6498" y="9727"/>
                    <a:pt x="6662" y="9536"/>
                  </a:cubicBezTo>
                  <a:cubicBezTo>
                    <a:pt x="6714" y="9467"/>
                    <a:pt x="6758" y="9397"/>
                    <a:pt x="6792" y="9319"/>
                  </a:cubicBezTo>
                  <a:cubicBezTo>
                    <a:pt x="6836" y="9198"/>
                    <a:pt x="6792" y="9077"/>
                    <a:pt x="6792" y="8956"/>
                  </a:cubicBezTo>
                  <a:cubicBezTo>
                    <a:pt x="6784" y="8895"/>
                    <a:pt x="6818" y="8834"/>
                    <a:pt x="6862" y="8808"/>
                  </a:cubicBezTo>
                  <a:cubicBezTo>
                    <a:pt x="6896" y="8782"/>
                    <a:pt x="6948" y="8782"/>
                    <a:pt x="6983" y="8765"/>
                  </a:cubicBezTo>
                  <a:cubicBezTo>
                    <a:pt x="7009" y="8748"/>
                    <a:pt x="7035" y="8722"/>
                    <a:pt x="7052" y="8687"/>
                  </a:cubicBezTo>
                  <a:cubicBezTo>
                    <a:pt x="7061" y="8678"/>
                    <a:pt x="7061" y="8661"/>
                    <a:pt x="7070" y="8652"/>
                  </a:cubicBezTo>
                  <a:cubicBezTo>
                    <a:pt x="7087" y="8609"/>
                    <a:pt x="7096" y="8600"/>
                    <a:pt x="7139" y="8592"/>
                  </a:cubicBezTo>
                  <a:cubicBezTo>
                    <a:pt x="7200" y="8592"/>
                    <a:pt x="7269" y="8600"/>
                    <a:pt x="7330" y="8618"/>
                  </a:cubicBezTo>
                  <a:cubicBezTo>
                    <a:pt x="7399" y="8618"/>
                    <a:pt x="7459" y="8626"/>
                    <a:pt x="7529" y="8644"/>
                  </a:cubicBezTo>
                  <a:cubicBezTo>
                    <a:pt x="7702" y="8696"/>
                    <a:pt x="7511" y="8886"/>
                    <a:pt x="7459" y="8973"/>
                  </a:cubicBezTo>
                  <a:cubicBezTo>
                    <a:pt x="7416" y="9060"/>
                    <a:pt x="7407" y="9164"/>
                    <a:pt x="7355" y="9259"/>
                  </a:cubicBezTo>
                  <a:cubicBezTo>
                    <a:pt x="7286" y="9363"/>
                    <a:pt x="7217" y="9458"/>
                    <a:pt x="7139" y="9553"/>
                  </a:cubicBezTo>
                  <a:cubicBezTo>
                    <a:pt x="7061" y="9657"/>
                    <a:pt x="6974" y="9753"/>
                    <a:pt x="6879" y="9848"/>
                  </a:cubicBezTo>
                  <a:cubicBezTo>
                    <a:pt x="6792" y="9926"/>
                    <a:pt x="6680" y="9995"/>
                    <a:pt x="6619" y="10099"/>
                  </a:cubicBezTo>
                  <a:cubicBezTo>
                    <a:pt x="6584" y="10177"/>
                    <a:pt x="6602" y="10264"/>
                    <a:pt x="6671" y="10316"/>
                  </a:cubicBezTo>
                  <a:cubicBezTo>
                    <a:pt x="6766" y="10428"/>
                    <a:pt x="6723" y="10558"/>
                    <a:pt x="6680" y="10680"/>
                  </a:cubicBezTo>
                  <a:cubicBezTo>
                    <a:pt x="6671" y="10697"/>
                    <a:pt x="6680" y="10723"/>
                    <a:pt x="6697" y="10740"/>
                  </a:cubicBezTo>
                  <a:lnTo>
                    <a:pt x="6766" y="10818"/>
                  </a:lnTo>
                  <a:cubicBezTo>
                    <a:pt x="6706" y="10966"/>
                    <a:pt x="6792" y="11121"/>
                    <a:pt x="6896" y="11234"/>
                  </a:cubicBezTo>
                  <a:cubicBezTo>
                    <a:pt x="6957" y="11303"/>
                    <a:pt x="7035" y="11355"/>
                    <a:pt x="7122" y="11390"/>
                  </a:cubicBezTo>
                  <a:cubicBezTo>
                    <a:pt x="7217" y="11390"/>
                    <a:pt x="7312" y="11364"/>
                    <a:pt x="7399" y="11312"/>
                  </a:cubicBezTo>
                  <a:cubicBezTo>
                    <a:pt x="7471" y="11270"/>
                    <a:pt x="7556" y="11245"/>
                    <a:pt x="7641" y="11245"/>
                  </a:cubicBezTo>
                  <a:cubicBezTo>
                    <a:pt x="7679" y="11245"/>
                    <a:pt x="7717" y="11249"/>
                    <a:pt x="7754" y="11260"/>
                  </a:cubicBezTo>
                  <a:cubicBezTo>
                    <a:pt x="7803" y="11284"/>
                    <a:pt x="7854" y="11295"/>
                    <a:pt x="7907" y="11295"/>
                  </a:cubicBezTo>
                  <a:cubicBezTo>
                    <a:pt x="7948" y="11295"/>
                    <a:pt x="7990" y="11289"/>
                    <a:pt x="8031" y="11277"/>
                  </a:cubicBezTo>
                  <a:cubicBezTo>
                    <a:pt x="8109" y="11243"/>
                    <a:pt x="8161" y="11147"/>
                    <a:pt x="8256" y="11139"/>
                  </a:cubicBezTo>
                  <a:cubicBezTo>
                    <a:pt x="8264" y="11138"/>
                    <a:pt x="8272" y="11137"/>
                    <a:pt x="8280" y="11137"/>
                  </a:cubicBezTo>
                  <a:cubicBezTo>
                    <a:pt x="8350" y="11137"/>
                    <a:pt x="8416" y="11172"/>
                    <a:pt x="8447" y="11234"/>
                  </a:cubicBezTo>
                  <a:cubicBezTo>
                    <a:pt x="8326" y="11286"/>
                    <a:pt x="8187" y="11373"/>
                    <a:pt x="8196" y="11511"/>
                  </a:cubicBezTo>
                  <a:cubicBezTo>
                    <a:pt x="8033" y="11507"/>
                    <a:pt x="7854" y="11476"/>
                    <a:pt x="7686" y="11476"/>
                  </a:cubicBezTo>
                  <a:cubicBezTo>
                    <a:pt x="7496" y="11476"/>
                    <a:pt x="7319" y="11515"/>
                    <a:pt x="7191" y="11676"/>
                  </a:cubicBezTo>
                  <a:cubicBezTo>
                    <a:pt x="7156" y="11711"/>
                    <a:pt x="7174" y="11763"/>
                    <a:pt x="7217" y="11780"/>
                  </a:cubicBezTo>
                  <a:cubicBezTo>
                    <a:pt x="7252" y="11789"/>
                    <a:pt x="7243" y="11832"/>
                    <a:pt x="7217" y="11841"/>
                  </a:cubicBezTo>
                  <a:cubicBezTo>
                    <a:pt x="7174" y="11849"/>
                    <a:pt x="7156" y="11910"/>
                    <a:pt x="7191" y="11944"/>
                  </a:cubicBezTo>
                  <a:cubicBezTo>
                    <a:pt x="7252" y="11988"/>
                    <a:pt x="7321" y="12022"/>
                    <a:pt x="7390" y="12048"/>
                  </a:cubicBezTo>
                  <a:cubicBezTo>
                    <a:pt x="7373" y="12161"/>
                    <a:pt x="7347" y="12265"/>
                    <a:pt x="7304" y="12378"/>
                  </a:cubicBezTo>
                  <a:cubicBezTo>
                    <a:pt x="7286" y="12411"/>
                    <a:pt x="7270" y="12424"/>
                    <a:pt x="7255" y="12424"/>
                  </a:cubicBezTo>
                  <a:cubicBezTo>
                    <a:pt x="7212" y="12424"/>
                    <a:pt x="7180" y="12312"/>
                    <a:pt x="7148" y="12274"/>
                  </a:cubicBezTo>
                  <a:cubicBezTo>
                    <a:pt x="7116" y="12229"/>
                    <a:pt x="7074" y="12212"/>
                    <a:pt x="7029" y="12212"/>
                  </a:cubicBezTo>
                  <a:cubicBezTo>
                    <a:pt x="6924" y="12212"/>
                    <a:pt x="6801" y="12305"/>
                    <a:pt x="6740" y="12378"/>
                  </a:cubicBezTo>
                  <a:cubicBezTo>
                    <a:pt x="6723" y="12412"/>
                    <a:pt x="6740" y="12456"/>
                    <a:pt x="6784" y="12473"/>
                  </a:cubicBezTo>
                  <a:cubicBezTo>
                    <a:pt x="6810" y="12482"/>
                    <a:pt x="6810" y="12499"/>
                    <a:pt x="6792" y="12516"/>
                  </a:cubicBezTo>
                  <a:cubicBezTo>
                    <a:pt x="6784" y="12525"/>
                    <a:pt x="6784" y="12525"/>
                    <a:pt x="6784" y="12534"/>
                  </a:cubicBezTo>
                  <a:cubicBezTo>
                    <a:pt x="6775" y="12542"/>
                    <a:pt x="6775" y="12542"/>
                    <a:pt x="6766" y="12560"/>
                  </a:cubicBezTo>
                  <a:cubicBezTo>
                    <a:pt x="6758" y="12586"/>
                    <a:pt x="6706" y="12594"/>
                    <a:pt x="6688" y="12612"/>
                  </a:cubicBezTo>
                  <a:cubicBezTo>
                    <a:pt x="6662" y="12629"/>
                    <a:pt x="6645" y="12655"/>
                    <a:pt x="6636" y="12681"/>
                  </a:cubicBezTo>
                  <a:cubicBezTo>
                    <a:pt x="6628" y="12707"/>
                    <a:pt x="6628" y="12741"/>
                    <a:pt x="6645" y="12767"/>
                  </a:cubicBezTo>
                  <a:cubicBezTo>
                    <a:pt x="6662" y="12802"/>
                    <a:pt x="6680" y="12793"/>
                    <a:pt x="6680" y="12837"/>
                  </a:cubicBezTo>
                  <a:cubicBezTo>
                    <a:pt x="6662" y="12906"/>
                    <a:pt x="6628" y="12932"/>
                    <a:pt x="6680" y="13001"/>
                  </a:cubicBezTo>
                  <a:cubicBezTo>
                    <a:pt x="6714" y="13045"/>
                    <a:pt x="6732" y="13114"/>
                    <a:pt x="6714" y="13175"/>
                  </a:cubicBezTo>
                  <a:cubicBezTo>
                    <a:pt x="6706" y="13209"/>
                    <a:pt x="6697" y="13279"/>
                    <a:pt x="6662" y="13296"/>
                  </a:cubicBezTo>
                  <a:cubicBezTo>
                    <a:pt x="6653" y="13298"/>
                    <a:pt x="6645" y="13298"/>
                    <a:pt x="6636" y="13298"/>
                  </a:cubicBezTo>
                  <a:cubicBezTo>
                    <a:pt x="6613" y="13298"/>
                    <a:pt x="6592" y="13293"/>
                    <a:pt x="6572" y="13293"/>
                  </a:cubicBezTo>
                  <a:cubicBezTo>
                    <a:pt x="6564" y="13293"/>
                    <a:pt x="6557" y="13294"/>
                    <a:pt x="6550" y="13296"/>
                  </a:cubicBezTo>
                  <a:cubicBezTo>
                    <a:pt x="6506" y="13296"/>
                    <a:pt x="6472" y="13313"/>
                    <a:pt x="6437" y="13339"/>
                  </a:cubicBezTo>
                  <a:cubicBezTo>
                    <a:pt x="6384" y="13377"/>
                    <a:pt x="6305" y="13494"/>
                    <a:pt x="6233" y="13494"/>
                  </a:cubicBezTo>
                  <a:cubicBezTo>
                    <a:pt x="6223" y="13494"/>
                    <a:pt x="6213" y="13492"/>
                    <a:pt x="6203" y="13487"/>
                  </a:cubicBezTo>
                  <a:cubicBezTo>
                    <a:pt x="6143" y="13461"/>
                    <a:pt x="6143" y="13391"/>
                    <a:pt x="6056" y="13391"/>
                  </a:cubicBezTo>
                  <a:cubicBezTo>
                    <a:pt x="5969" y="13391"/>
                    <a:pt x="5943" y="13452"/>
                    <a:pt x="5883" y="13487"/>
                  </a:cubicBezTo>
                  <a:cubicBezTo>
                    <a:pt x="5871" y="13484"/>
                    <a:pt x="5860" y="13483"/>
                    <a:pt x="5849" y="13483"/>
                  </a:cubicBezTo>
                  <a:cubicBezTo>
                    <a:pt x="5820" y="13483"/>
                    <a:pt x="5793" y="13491"/>
                    <a:pt x="5761" y="13504"/>
                  </a:cubicBezTo>
                  <a:cubicBezTo>
                    <a:pt x="5683" y="13547"/>
                    <a:pt x="5605" y="13565"/>
                    <a:pt x="5519" y="13573"/>
                  </a:cubicBezTo>
                  <a:cubicBezTo>
                    <a:pt x="5510" y="13572"/>
                    <a:pt x="5501" y="13572"/>
                    <a:pt x="5492" y="13572"/>
                  </a:cubicBezTo>
                  <a:cubicBezTo>
                    <a:pt x="5434" y="13572"/>
                    <a:pt x="5382" y="13596"/>
                    <a:pt x="5337" y="13634"/>
                  </a:cubicBezTo>
                  <a:cubicBezTo>
                    <a:pt x="5320" y="13660"/>
                    <a:pt x="5328" y="13668"/>
                    <a:pt x="5294" y="13668"/>
                  </a:cubicBezTo>
                  <a:cubicBezTo>
                    <a:pt x="5268" y="13660"/>
                    <a:pt x="5242" y="13651"/>
                    <a:pt x="5224" y="13642"/>
                  </a:cubicBezTo>
                  <a:cubicBezTo>
                    <a:pt x="5181" y="13616"/>
                    <a:pt x="5146" y="13582"/>
                    <a:pt x="5120" y="13547"/>
                  </a:cubicBezTo>
                  <a:cubicBezTo>
                    <a:pt x="5096" y="13491"/>
                    <a:pt x="5080" y="13442"/>
                    <a:pt x="5022" y="13442"/>
                  </a:cubicBezTo>
                  <a:cubicBezTo>
                    <a:pt x="5018" y="13442"/>
                    <a:pt x="5013" y="13443"/>
                    <a:pt x="5008" y="13443"/>
                  </a:cubicBezTo>
                  <a:cubicBezTo>
                    <a:pt x="4938" y="13452"/>
                    <a:pt x="4912" y="13530"/>
                    <a:pt x="4843" y="13565"/>
                  </a:cubicBezTo>
                  <a:cubicBezTo>
                    <a:pt x="4774" y="13591"/>
                    <a:pt x="4696" y="13582"/>
                    <a:pt x="4627" y="13625"/>
                  </a:cubicBezTo>
                  <a:cubicBezTo>
                    <a:pt x="4609" y="13634"/>
                    <a:pt x="4557" y="13694"/>
                    <a:pt x="4549" y="13694"/>
                  </a:cubicBezTo>
                  <a:cubicBezTo>
                    <a:pt x="4540" y="13694"/>
                    <a:pt x="4531" y="13582"/>
                    <a:pt x="4523" y="13547"/>
                  </a:cubicBezTo>
                  <a:cubicBezTo>
                    <a:pt x="4523" y="13519"/>
                    <a:pt x="4499" y="13491"/>
                    <a:pt x="4467" y="13491"/>
                  </a:cubicBezTo>
                  <a:cubicBezTo>
                    <a:pt x="4460" y="13491"/>
                    <a:pt x="4453" y="13492"/>
                    <a:pt x="4445" y="13495"/>
                  </a:cubicBezTo>
                  <a:lnTo>
                    <a:pt x="4419" y="13504"/>
                  </a:lnTo>
                  <a:cubicBezTo>
                    <a:pt x="4393" y="13487"/>
                    <a:pt x="4375" y="13469"/>
                    <a:pt x="4349" y="13461"/>
                  </a:cubicBezTo>
                  <a:cubicBezTo>
                    <a:pt x="4289" y="13435"/>
                    <a:pt x="4306" y="13400"/>
                    <a:pt x="4341" y="13357"/>
                  </a:cubicBezTo>
                  <a:cubicBezTo>
                    <a:pt x="4367" y="13322"/>
                    <a:pt x="4384" y="13279"/>
                    <a:pt x="4375" y="13235"/>
                  </a:cubicBezTo>
                  <a:cubicBezTo>
                    <a:pt x="4367" y="13166"/>
                    <a:pt x="4280" y="13149"/>
                    <a:pt x="4349" y="13079"/>
                  </a:cubicBezTo>
                  <a:cubicBezTo>
                    <a:pt x="4393" y="13036"/>
                    <a:pt x="4445" y="13019"/>
                    <a:pt x="4479" y="12975"/>
                  </a:cubicBezTo>
                  <a:cubicBezTo>
                    <a:pt x="4505" y="12923"/>
                    <a:pt x="4523" y="12863"/>
                    <a:pt x="4505" y="12811"/>
                  </a:cubicBezTo>
                  <a:cubicBezTo>
                    <a:pt x="4497" y="12646"/>
                    <a:pt x="4462" y="12473"/>
                    <a:pt x="4436" y="12308"/>
                  </a:cubicBezTo>
                  <a:cubicBezTo>
                    <a:pt x="4430" y="12283"/>
                    <a:pt x="4405" y="12267"/>
                    <a:pt x="4378" y="12267"/>
                  </a:cubicBezTo>
                  <a:cubicBezTo>
                    <a:pt x="4369" y="12267"/>
                    <a:pt x="4359" y="12269"/>
                    <a:pt x="4349" y="12274"/>
                  </a:cubicBezTo>
                  <a:cubicBezTo>
                    <a:pt x="4193" y="12360"/>
                    <a:pt x="4063" y="12490"/>
                    <a:pt x="3977" y="12655"/>
                  </a:cubicBezTo>
                  <a:cubicBezTo>
                    <a:pt x="3977" y="12664"/>
                    <a:pt x="3968" y="12672"/>
                    <a:pt x="3968" y="12681"/>
                  </a:cubicBezTo>
                  <a:cubicBezTo>
                    <a:pt x="3899" y="12741"/>
                    <a:pt x="3855" y="12828"/>
                    <a:pt x="3855" y="12923"/>
                  </a:cubicBezTo>
                  <a:cubicBezTo>
                    <a:pt x="3864" y="12967"/>
                    <a:pt x="3881" y="13010"/>
                    <a:pt x="3907" y="13053"/>
                  </a:cubicBezTo>
                  <a:cubicBezTo>
                    <a:pt x="3951" y="13140"/>
                    <a:pt x="3899" y="13209"/>
                    <a:pt x="3838" y="13270"/>
                  </a:cubicBezTo>
                  <a:cubicBezTo>
                    <a:pt x="3804" y="13305"/>
                    <a:pt x="3821" y="13357"/>
                    <a:pt x="3864" y="13374"/>
                  </a:cubicBezTo>
                  <a:cubicBezTo>
                    <a:pt x="3959" y="13391"/>
                    <a:pt x="3942" y="13530"/>
                    <a:pt x="3959" y="13599"/>
                  </a:cubicBezTo>
                  <a:cubicBezTo>
                    <a:pt x="3977" y="13651"/>
                    <a:pt x="4055" y="13720"/>
                    <a:pt x="4029" y="13764"/>
                  </a:cubicBezTo>
                  <a:cubicBezTo>
                    <a:pt x="4007" y="13800"/>
                    <a:pt x="3962" y="13812"/>
                    <a:pt x="3908" y="13812"/>
                  </a:cubicBezTo>
                  <a:cubicBezTo>
                    <a:pt x="3800" y="13812"/>
                    <a:pt x="3653" y="13763"/>
                    <a:pt x="3573" y="13763"/>
                  </a:cubicBezTo>
                  <a:cubicBezTo>
                    <a:pt x="3569" y="13763"/>
                    <a:pt x="3565" y="13763"/>
                    <a:pt x="3561" y="13764"/>
                  </a:cubicBezTo>
                  <a:cubicBezTo>
                    <a:pt x="3422" y="13790"/>
                    <a:pt x="3362" y="13894"/>
                    <a:pt x="3266" y="13980"/>
                  </a:cubicBezTo>
                  <a:cubicBezTo>
                    <a:pt x="3214" y="14024"/>
                    <a:pt x="3154" y="14050"/>
                    <a:pt x="3093" y="14058"/>
                  </a:cubicBezTo>
                  <a:cubicBezTo>
                    <a:pt x="3041" y="14076"/>
                    <a:pt x="3006" y="14110"/>
                    <a:pt x="2998" y="14154"/>
                  </a:cubicBezTo>
                  <a:cubicBezTo>
                    <a:pt x="2998" y="14188"/>
                    <a:pt x="3006" y="14214"/>
                    <a:pt x="3015" y="14240"/>
                  </a:cubicBezTo>
                  <a:cubicBezTo>
                    <a:pt x="3032" y="14292"/>
                    <a:pt x="3032" y="14353"/>
                    <a:pt x="3006" y="14396"/>
                  </a:cubicBezTo>
                  <a:cubicBezTo>
                    <a:pt x="2963" y="14474"/>
                    <a:pt x="2894" y="14535"/>
                    <a:pt x="2816" y="14578"/>
                  </a:cubicBezTo>
                  <a:cubicBezTo>
                    <a:pt x="2729" y="14630"/>
                    <a:pt x="2643" y="14665"/>
                    <a:pt x="2556" y="14717"/>
                  </a:cubicBezTo>
                  <a:cubicBezTo>
                    <a:pt x="2487" y="14743"/>
                    <a:pt x="2417" y="14777"/>
                    <a:pt x="2357" y="14821"/>
                  </a:cubicBezTo>
                  <a:cubicBezTo>
                    <a:pt x="2322" y="14847"/>
                    <a:pt x="2305" y="14899"/>
                    <a:pt x="2322" y="14942"/>
                  </a:cubicBezTo>
                  <a:cubicBezTo>
                    <a:pt x="2331" y="14977"/>
                    <a:pt x="2357" y="14994"/>
                    <a:pt x="2348" y="15046"/>
                  </a:cubicBezTo>
                  <a:cubicBezTo>
                    <a:pt x="2339" y="15089"/>
                    <a:pt x="2296" y="15115"/>
                    <a:pt x="2244" y="15124"/>
                  </a:cubicBezTo>
                  <a:cubicBezTo>
                    <a:pt x="2166" y="15124"/>
                    <a:pt x="2105" y="15167"/>
                    <a:pt x="2080" y="15237"/>
                  </a:cubicBezTo>
                  <a:cubicBezTo>
                    <a:pt x="2002" y="15219"/>
                    <a:pt x="1924" y="15150"/>
                    <a:pt x="1854" y="15141"/>
                  </a:cubicBezTo>
                  <a:cubicBezTo>
                    <a:pt x="1845" y="15140"/>
                    <a:pt x="1837" y="15140"/>
                    <a:pt x="1828" y="15140"/>
                  </a:cubicBezTo>
                  <a:cubicBezTo>
                    <a:pt x="1770" y="15140"/>
                    <a:pt x="1720" y="15165"/>
                    <a:pt x="1690" y="15211"/>
                  </a:cubicBezTo>
                  <a:cubicBezTo>
                    <a:pt x="1681" y="15237"/>
                    <a:pt x="1681" y="15254"/>
                    <a:pt x="1690" y="15280"/>
                  </a:cubicBezTo>
                  <a:cubicBezTo>
                    <a:pt x="1724" y="15332"/>
                    <a:pt x="1742" y="15392"/>
                    <a:pt x="1750" y="15453"/>
                  </a:cubicBezTo>
                  <a:cubicBezTo>
                    <a:pt x="1750" y="15462"/>
                    <a:pt x="1750" y="15462"/>
                    <a:pt x="1750" y="15470"/>
                  </a:cubicBezTo>
                  <a:cubicBezTo>
                    <a:pt x="1717" y="15486"/>
                    <a:pt x="1681" y="15492"/>
                    <a:pt x="1645" y="15492"/>
                  </a:cubicBezTo>
                  <a:cubicBezTo>
                    <a:pt x="1560" y="15492"/>
                    <a:pt x="1471" y="15462"/>
                    <a:pt x="1386" y="15462"/>
                  </a:cubicBezTo>
                  <a:cubicBezTo>
                    <a:pt x="1256" y="15488"/>
                    <a:pt x="1135" y="15531"/>
                    <a:pt x="1023" y="15600"/>
                  </a:cubicBezTo>
                  <a:cubicBezTo>
                    <a:pt x="971" y="15626"/>
                    <a:pt x="988" y="15696"/>
                    <a:pt x="1040" y="15704"/>
                  </a:cubicBezTo>
                  <a:cubicBezTo>
                    <a:pt x="1083" y="15722"/>
                    <a:pt x="1135" y="15739"/>
                    <a:pt x="1153" y="15800"/>
                  </a:cubicBezTo>
                  <a:cubicBezTo>
                    <a:pt x="1161" y="15817"/>
                    <a:pt x="1153" y="15843"/>
                    <a:pt x="1161" y="15869"/>
                  </a:cubicBezTo>
                  <a:cubicBezTo>
                    <a:pt x="1187" y="15904"/>
                    <a:pt x="1230" y="15921"/>
                    <a:pt x="1274" y="15921"/>
                  </a:cubicBezTo>
                  <a:cubicBezTo>
                    <a:pt x="1360" y="15921"/>
                    <a:pt x="1447" y="15938"/>
                    <a:pt x="1534" y="15982"/>
                  </a:cubicBezTo>
                  <a:cubicBezTo>
                    <a:pt x="1612" y="16016"/>
                    <a:pt x="1681" y="16077"/>
                    <a:pt x="1733" y="16146"/>
                  </a:cubicBezTo>
                  <a:cubicBezTo>
                    <a:pt x="1776" y="16224"/>
                    <a:pt x="1698" y="16293"/>
                    <a:pt x="1733" y="16363"/>
                  </a:cubicBezTo>
                  <a:cubicBezTo>
                    <a:pt x="1759" y="16406"/>
                    <a:pt x="1811" y="16397"/>
                    <a:pt x="1846" y="16432"/>
                  </a:cubicBezTo>
                  <a:cubicBezTo>
                    <a:pt x="1872" y="16467"/>
                    <a:pt x="1828" y="16640"/>
                    <a:pt x="1820" y="16692"/>
                  </a:cubicBezTo>
                  <a:cubicBezTo>
                    <a:pt x="1811" y="16796"/>
                    <a:pt x="1794" y="16891"/>
                    <a:pt x="1776" y="16995"/>
                  </a:cubicBezTo>
                  <a:cubicBezTo>
                    <a:pt x="1754" y="17077"/>
                    <a:pt x="1706" y="17197"/>
                    <a:pt x="1617" y="17197"/>
                  </a:cubicBezTo>
                  <a:cubicBezTo>
                    <a:pt x="1602" y="17197"/>
                    <a:pt x="1586" y="17193"/>
                    <a:pt x="1568" y="17186"/>
                  </a:cubicBezTo>
                  <a:cubicBezTo>
                    <a:pt x="1516" y="17151"/>
                    <a:pt x="1464" y="17117"/>
                    <a:pt x="1404" y="17091"/>
                  </a:cubicBezTo>
                  <a:cubicBezTo>
                    <a:pt x="1385" y="17087"/>
                    <a:pt x="1365" y="17085"/>
                    <a:pt x="1344" y="17085"/>
                  </a:cubicBezTo>
                  <a:cubicBezTo>
                    <a:pt x="1307" y="17085"/>
                    <a:pt x="1269" y="17091"/>
                    <a:pt x="1230" y="17108"/>
                  </a:cubicBezTo>
                  <a:cubicBezTo>
                    <a:pt x="1212" y="17114"/>
                    <a:pt x="1193" y="17117"/>
                    <a:pt x="1173" y="17117"/>
                  </a:cubicBezTo>
                  <a:cubicBezTo>
                    <a:pt x="1138" y="17117"/>
                    <a:pt x="1103" y="17107"/>
                    <a:pt x="1075" y="17091"/>
                  </a:cubicBezTo>
                  <a:cubicBezTo>
                    <a:pt x="1049" y="17073"/>
                    <a:pt x="1014" y="17065"/>
                    <a:pt x="988" y="17056"/>
                  </a:cubicBezTo>
                  <a:cubicBezTo>
                    <a:pt x="949" y="17052"/>
                    <a:pt x="912" y="17049"/>
                    <a:pt x="876" y="17049"/>
                  </a:cubicBezTo>
                  <a:cubicBezTo>
                    <a:pt x="841" y="17049"/>
                    <a:pt x="806" y="17052"/>
                    <a:pt x="771" y="17056"/>
                  </a:cubicBezTo>
                  <a:cubicBezTo>
                    <a:pt x="743" y="17059"/>
                    <a:pt x="713" y="17061"/>
                    <a:pt x="684" y="17061"/>
                  </a:cubicBezTo>
                  <a:cubicBezTo>
                    <a:pt x="632" y="17061"/>
                    <a:pt x="581" y="17055"/>
                    <a:pt x="537" y="17039"/>
                  </a:cubicBezTo>
                  <a:cubicBezTo>
                    <a:pt x="516" y="17033"/>
                    <a:pt x="495" y="17030"/>
                    <a:pt x="474" y="17030"/>
                  </a:cubicBezTo>
                  <a:cubicBezTo>
                    <a:pt x="341" y="17030"/>
                    <a:pt x="216" y="17136"/>
                    <a:pt x="104" y="17203"/>
                  </a:cubicBezTo>
                  <a:cubicBezTo>
                    <a:pt x="70" y="17220"/>
                    <a:pt x="61" y="17264"/>
                    <a:pt x="87" y="17298"/>
                  </a:cubicBezTo>
                  <a:lnTo>
                    <a:pt x="208" y="17420"/>
                  </a:lnTo>
                  <a:cubicBezTo>
                    <a:pt x="200" y="17463"/>
                    <a:pt x="208" y="17506"/>
                    <a:pt x="226" y="17550"/>
                  </a:cubicBezTo>
                  <a:cubicBezTo>
                    <a:pt x="148" y="17654"/>
                    <a:pt x="200" y="17766"/>
                    <a:pt x="200" y="17896"/>
                  </a:cubicBezTo>
                  <a:cubicBezTo>
                    <a:pt x="182" y="18078"/>
                    <a:pt x="122" y="18260"/>
                    <a:pt x="9" y="18416"/>
                  </a:cubicBezTo>
                  <a:cubicBezTo>
                    <a:pt x="0" y="18433"/>
                    <a:pt x="0" y="18468"/>
                    <a:pt x="18" y="18485"/>
                  </a:cubicBezTo>
                  <a:cubicBezTo>
                    <a:pt x="70" y="18537"/>
                    <a:pt x="191" y="18555"/>
                    <a:pt x="191" y="18624"/>
                  </a:cubicBezTo>
                  <a:cubicBezTo>
                    <a:pt x="191" y="18676"/>
                    <a:pt x="182" y="18728"/>
                    <a:pt x="165" y="18780"/>
                  </a:cubicBezTo>
                  <a:lnTo>
                    <a:pt x="122" y="18962"/>
                  </a:lnTo>
                  <a:cubicBezTo>
                    <a:pt x="113" y="19005"/>
                    <a:pt x="139" y="19040"/>
                    <a:pt x="182" y="19040"/>
                  </a:cubicBezTo>
                  <a:cubicBezTo>
                    <a:pt x="200" y="19042"/>
                    <a:pt x="218" y="19043"/>
                    <a:pt x="235" y="19043"/>
                  </a:cubicBezTo>
                  <a:cubicBezTo>
                    <a:pt x="371" y="19043"/>
                    <a:pt x="498" y="18985"/>
                    <a:pt x="598" y="18893"/>
                  </a:cubicBezTo>
                  <a:cubicBezTo>
                    <a:pt x="659" y="18927"/>
                    <a:pt x="685" y="19031"/>
                    <a:pt x="711" y="19092"/>
                  </a:cubicBezTo>
                  <a:cubicBezTo>
                    <a:pt x="737" y="19170"/>
                    <a:pt x="806" y="19222"/>
                    <a:pt x="884" y="19248"/>
                  </a:cubicBezTo>
                  <a:cubicBezTo>
                    <a:pt x="888" y="19249"/>
                    <a:pt x="893" y="19250"/>
                    <a:pt x="898" y="19250"/>
                  </a:cubicBezTo>
                  <a:cubicBezTo>
                    <a:pt x="921" y="19250"/>
                    <a:pt x="946" y="19233"/>
                    <a:pt x="953" y="19204"/>
                  </a:cubicBezTo>
                  <a:cubicBezTo>
                    <a:pt x="980" y="19150"/>
                    <a:pt x="1038" y="19136"/>
                    <a:pt x="1099" y="19136"/>
                  </a:cubicBezTo>
                  <a:cubicBezTo>
                    <a:pt x="1155" y="19136"/>
                    <a:pt x="1215" y="19148"/>
                    <a:pt x="1256" y="19152"/>
                  </a:cubicBezTo>
                  <a:cubicBezTo>
                    <a:pt x="1270" y="19154"/>
                    <a:pt x="1284" y="19155"/>
                    <a:pt x="1298" y="19155"/>
                  </a:cubicBezTo>
                  <a:cubicBezTo>
                    <a:pt x="1362" y="19155"/>
                    <a:pt x="1425" y="19139"/>
                    <a:pt x="1482" y="19118"/>
                  </a:cubicBezTo>
                  <a:cubicBezTo>
                    <a:pt x="1594" y="19066"/>
                    <a:pt x="1690" y="18979"/>
                    <a:pt x="1750" y="18867"/>
                  </a:cubicBezTo>
                  <a:cubicBezTo>
                    <a:pt x="1837" y="18867"/>
                    <a:pt x="1924" y="18858"/>
                    <a:pt x="2002" y="18849"/>
                  </a:cubicBezTo>
                  <a:cubicBezTo>
                    <a:pt x="2045" y="18832"/>
                    <a:pt x="2062" y="18780"/>
                    <a:pt x="2028" y="18745"/>
                  </a:cubicBezTo>
                  <a:cubicBezTo>
                    <a:pt x="1984" y="18693"/>
                    <a:pt x="2175" y="18555"/>
                    <a:pt x="2201" y="18511"/>
                  </a:cubicBezTo>
                  <a:cubicBezTo>
                    <a:pt x="2209" y="18477"/>
                    <a:pt x="2201" y="18442"/>
                    <a:pt x="2175" y="18425"/>
                  </a:cubicBezTo>
                  <a:cubicBezTo>
                    <a:pt x="2045" y="18364"/>
                    <a:pt x="2209" y="18208"/>
                    <a:pt x="2253" y="18147"/>
                  </a:cubicBezTo>
                  <a:cubicBezTo>
                    <a:pt x="2287" y="18113"/>
                    <a:pt x="2305" y="18078"/>
                    <a:pt x="2322" y="18035"/>
                  </a:cubicBezTo>
                  <a:cubicBezTo>
                    <a:pt x="2339" y="17992"/>
                    <a:pt x="2331" y="17931"/>
                    <a:pt x="2365" y="17888"/>
                  </a:cubicBezTo>
                  <a:cubicBezTo>
                    <a:pt x="2417" y="17853"/>
                    <a:pt x="2461" y="17827"/>
                    <a:pt x="2521" y="17810"/>
                  </a:cubicBezTo>
                  <a:cubicBezTo>
                    <a:pt x="2573" y="17784"/>
                    <a:pt x="2625" y="17758"/>
                    <a:pt x="2669" y="17723"/>
                  </a:cubicBezTo>
                  <a:cubicBezTo>
                    <a:pt x="2738" y="17680"/>
                    <a:pt x="2799" y="17619"/>
                    <a:pt x="2842" y="17541"/>
                  </a:cubicBezTo>
                  <a:cubicBezTo>
                    <a:pt x="2859" y="17506"/>
                    <a:pt x="2868" y="17472"/>
                    <a:pt x="2877" y="17437"/>
                  </a:cubicBezTo>
                  <a:cubicBezTo>
                    <a:pt x="2885" y="17385"/>
                    <a:pt x="2868" y="17307"/>
                    <a:pt x="2920" y="17272"/>
                  </a:cubicBezTo>
                  <a:cubicBezTo>
                    <a:pt x="2980" y="17246"/>
                    <a:pt x="3076" y="17272"/>
                    <a:pt x="3136" y="17220"/>
                  </a:cubicBezTo>
                  <a:cubicBezTo>
                    <a:pt x="3162" y="17212"/>
                    <a:pt x="3188" y="17160"/>
                    <a:pt x="3206" y="17151"/>
                  </a:cubicBezTo>
                  <a:cubicBezTo>
                    <a:pt x="3214" y="17160"/>
                    <a:pt x="3223" y="17168"/>
                    <a:pt x="3223" y="17168"/>
                  </a:cubicBezTo>
                  <a:cubicBezTo>
                    <a:pt x="3307" y="17222"/>
                    <a:pt x="3395" y="17272"/>
                    <a:pt x="3484" y="17272"/>
                  </a:cubicBezTo>
                  <a:cubicBezTo>
                    <a:pt x="3524" y="17272"/>
                    <a:pt x="3564" y="17262"/>
                    <a:pt x="3604" y="17238"/>
                  </a:cubicBezTo>
                  <a:cubicBezTo>
                    <a:pt x="3682" y="17194"/>
                    <a:pt x="3726" y="17134"/>
                    <a:pt x="3812" y="17117"/>
                  </a:cubicBezTo>
                  <a:cubicBezTo>
                    <a:pt x="3873" y="17117"/>
                    <a:pt x="3925" y="17099"/>
                    <a:pt x="3977" y="17065"/>
                  </a:cubicBezTo>
                  <a:cubicBezTo>
                    <a:pt x="4037" y="17013"/>
                    <a:pt x="4037" y="16917"/>
                    <a:pt x="4133" y="16917"/>
                  </a:cubicBezTo>
                  <a:cubicBezTo>
                    <a:pt x="4167" y="16917"/>
                    <a:pt x="4202" y="16926"/>
                    <a:pt x="4228" y="16935"/>
                  </a:cubicBezTo>
                  <a:cubicBezTo>
                    <a:pt x="4254" y="16943"/>
                    <a:pt x="4271" y="16952"/>
                    <a:pt x="4297" y="16969"/>
                  </a:cubicBezTo>
                  <a:cubicBezTo>
                    <a:pt x="4323" y="16969"/>
                    <a:pt x="4341" y="17004"/>
                    <a:pt x="4332" y="17030"/>
                  </a:cubicBezTo>
                  <a:cubicBezTo>
                    <a:pt x="4341" y="17082"/>
                    <a:pt x="4358" y="17117"/>
                    <a:pt x="4393" y="17160"/>
                  </a:cubicBezTo>
                  <a:cubicBezTo>
                    <a:pt x="4427" y="17194"/>
                    <a:pt x="4479" y="17220"/>
                    <a:pt x="4523" y="17264"/>
                  </a:cubicBezTo>
                  <a:cubicBezTo>
                    <a:pt x="4557" y="17307"/>
                    <a:pt x="4557" y="17376"/>
                    <a:pt x="4583" y="17428"/>
                  </a:cubicBezTo>
                  <a:cubicBezTo>
                    <a:pt x="4627" y="17480"/>
                    <a:pt x="4679" y="17524"/>
                    <a:pt x="4730" y="17550"/>
                  </a:cubicBezTo>
                  <a:cubicBezTo>
                    <a:pt x="4886" y="17654"/>
                    <a:pt x="5034" y="17766"/>
                    <a:pt x="5172" y="17888"/>
                  </a:cubicBezTo>
                  <a:cubicBezTo>
                    <a:pt x="5320" y="18000"/>
                    <a:pt x="5450" y="18130"/>
                    <a:pt x="5562" y="18269"/>
                  </a:cubicBezTo>
                  <a:cubicBezTo>
                    <a:pt x="5657" y="18407"/>
                    <a:pt x="5519" y="18563"/>
                    <a:pt x="5510" y="18711"/>
                  </a:cubicBezTo>
                  <a:cubicBezTo>
                    <a:pt x="5510" y="18750"/>
                    <a:pt x="5540" y="18775"/>
                    <a:pt x="5573" y="18775"/>
                  </a:cubicBezTo>
                  <a:cubicBezTo>
                    <a:pt x="5590" y="18775"/>
                    <a:pt x="5608" y="18769"/>
                    <a:pt x="5623" y="18754"/>
                  </a:cubicBezTo>
                  <a:cubicBezTo>
                    <a:pt x="5692" y="18685"/>
                    <a:pt x="5770" y="18615"/>
                    <a:pt x="5848" y="18546"/>
                  </a:cubicBezTo>
                  <a:cubicBezTo>
                    <a:pt x="5891" y="18494"/>
                    <a:pt x="5952" y="18442"/>
                    <a:pt x="5952" y="18373"/>
                  </a:cubicBezTo>
                  <a:cubicBezTo>
                    <a:pt x="5952" y="18303"/>
                    <a:pt x="5857" y="18260"/>
                    <a:pt x="5874" y="18191"/>
                  </a:cubicBezTo>
                  <a:cubicBezTo>
                    <a:pt x="5883" y="18165"/>
                    <a:pt x="5891" y="18147"/>
                    <a:pt x="5909" y="18121"/>
                  </a:cubicBezTo>
                  <a:cubicBezTo>
                    <a:pt x="5914" y="18098"/>
                    <a:pt x="5924" y="18087"/>
                    <a:pt x="5938" y="18087"/>
                  </a:cubicBezTo>
                  <a:cubicBezTo>
                    <a:pt x="5944" y="18087"/>
                    <a:pt x="5952" y="18090"/>
                    <a:pt x="5961" y="18095"/>
                  </a:cubicBezTo>
                  <a:cubicBezTo>
                    <a:pt x="6004" y="18113"/>
                    <a:pt x="6047" y="18130"/>
                    <a:pt x="6082" y="18156"/>
                  </a:cubicBezTo>
                  <a:cubicBezTo>
                    <a:pt x="6092" y="18162"/>
                    <a:pt x="6103" y="18165"/>
                    <a:pt x="6113" y="18165"/>
                  </a:cubicBezTo>
                  <a:cubicBezTo>
                    <a:pt x="6160" y="18165"/>
                    <a:pt x="6194" y="18104"/>
                    <a:pt x="6151" y="18061"/>
                  </a:cubicBezTo>
                  <a:cubicBezTo>
                    <a:pt x="6091" y="17983"/>
                    <a:pt x="6021" y="17914"/>
                    <a:pt x="5935" y="17862"/>
                  </a:cubicBezTo>
                  <a:cubicBezTo>
                    <a:pt x="5900" y="17836"/>
                    <a:pt x="5857" y="17810"/>
                    <a:pt x="5805" y="17792"/>
                  </a:cubicBezTo>
                  <a:cubicBezTo>
                    <a:pt x="5779" y="17784"/>
                    <a:pt x="5631" y="17732"/>
                    <a:pt x="5692" y="17680"/>
                  </a:cubicBezTo>
                  <a:cubicBezTo>
                    <a:pt x="5727" y="17645"/>
                    <a:pt x="5709" y="17593"/>
                    <a:pt x="5666" y="17576"/>
                  </a:cubicBezTo>
                  <a:cubicBezTo>
                    <a:pt x="5536" y="17541"/>
                    <a:pt x="5415" y="17489"/>
                    <a:pt x="5302" y="17420"/>
                  </a:cubicBezTo>
                  <a:cubicBezTo>
                    <a:pt x="5198" y="17350"/>
                    <a:pt x="5138" y="17238"/>
                    <a:pt x="5129" y="17117"/>
                  </a:cubicBezTo>
                  <a:cubicBezTo>
                    <a:pt x="5112" y="17030"/>
                    <a:pt x="5051" y="16961"/>
                    <a:pt x="4973" y="16926"/>
                  </a:cubicBezTo>
                  <a:cubicBezTo>
                    <a:pt x="4826" y="16857"/>
                    <a:pt x="4860" y="16709"/>
                    <a:pt x="4895" y="16571"/>
                  </a:cubicBezTo>
                  <a:lnTo>
                    <a:pt x="5077" y="16484"/>
                  </a:lnTo>
                  <a:cubicBezTo>
                    <a:pt x="5086" y="16527"/>
                    <a:pt x="5086" y="16571"/>
                    <a:pt x="5077" y="16605"/>
                  </a:cubicBezTo>
                  <a:cubicBezTo>
                    <a:pt x="5068" y="16640"/>
                    <a:pt x="5086" y="16675"/>
                    <a:pt x="5120" y="16683"/>
                  </a:cubicBezTo>
                  <a:cubicBezTo>
                    <a:pt x="5151" y="16689"/>
                    <a:pt x="5186" y="16696"/>
                    <a:pt x="5225" y="16696"/>
                  </a:cubicBezTo>
                  <a:cubicBezTo>
                    <a:pt x="5242" y="16696"/>
                    <a:pt x="5259" y="16695"/>
                    <a:pt x="5276" y="16692"/>
                  </a:cubicBezTo>
                  <a:lnTo>
                    <a:pt x="5276" y="16692"/>
                  </a:lnTo>
                  <a:cubicBezTo>
                    <a:pt x="5259" y="16770"/>
                    <a:pt x="5294" y="16839"/>
                    <a:pt x="5354" y="16883"/>
                  </a:cubicBezTo>
                  <a:cubicBezTo>
                    <a:pt x="5372" y="16891"/>
                    <a:pt x="5389" y="16891"/>
                    <a:pt x="5406" y="16900"/>
                  </a:cubicBezTo>
                  <a:cubicBezTo>
                    <a:pt x="5441" y="16900"/>
                    <a:pt x="5476" y="16917"/>
                    <a:pt x="5502" y="16952"/>
                  </a:cubicBezTo>
                  <a:cubicBezTo>
                    <a:pt x="5536" y="16987"/>
                    <a:pt x="5580" y="17021"/>
                    <a:pt x="5623" y="17047"/>
                  </a:cubicBezTo>
                  <a:cubicBezTo>
                    <a:pt x="5744" y="17117"/>
                    <a:pt x="5865" y="17194"/>
                    <a:pt x="5978" y="17290"/>
                  </a:cubicBezTo>
                  <a:cubicBezTo>
                    <a:pt x="6065" y="17385"/>
                    <a:pt x="6160" y="17472"/>
                    <a:pt x="6264" y="17558"/>
                  </a:cubicBezTo>
                  <a:cubicBezTo>
                    <a:pt x="6307" y="17584"/>
                    <a:pt x="6359" y="17593"/>
                    <a:pt x="6411" y="17593"/>
                  </a:cubicBezTo>
                  <a:cubicBezTo>
                    <a:pt x="6420" y="17593"/>
                    <a:pt x="6437" y="17589"/>
                    <a:pt x="6452" y="17589"/>
                  </a:cubicBezTo>
                  <a:cubicBezTo>
                    <a:pt x="6468" y="17589"/>
                    <a:pt x="6480" y="17593"/>
                    <a:pt x="6480" y="17610"/>
                  </a:cubicBezTo>
                  <a:cubicBezTo>
                    <a:pt x="6480" y="17628"/>
                    <a:pt x="6429" y="17671"/>
                    <a:pt x="6420" y="17688"/>
                  </a:cubicBezTo>
                  <a:cubicBezTo>
                    <a:pt x="6385" y="17740"/>
                    <a:pt x="6403" y="17766"/>
                    <a:pt x="6403" y="17827"/>
                  </a:cubicBezTo>
                  <a:cubicBezTo>
                    <a:pt x="6403" y="17888"/>
                    <a:pt x="6359" y="17914"/>
                    <a:pt x="6359" y="17974"/>
                  </a:cubicBezTo>
                  <a:cubicBezTo>
                    <a:pt x="6359" y="18069"/>
                    <a:pt x="6455" y="18087"/>
                    <a:pt x="6489" y="18165"/>
                  </a:cubicBezTo>
                  <a:cubicBezTo>
                    <a:pt x="6506" y="18208"/>
                    <a:pt x="6463" y="18269"/>
                    <a:pt x="6472" y="18321"/>
                  </a:cubicBezTo>
                  <a:cubicBezTo>
                    <a:pt x="6489" y="18364"/>
                    <a:pt x="6515" y="18407"/>
                    <a:pt x="6558" y="18433"/>
                  </a:cubicBezTo>
                  <a:cubicBezTo>
                    <a:pt x="6619" y="18468"/>
                    <a:pt x="6680" y="18520"/>
                    <a:pt x="6723" y="18581"/>
                  </a:cubicBezTo>
                  <a:cubicBezTo>
                    <a:pt x="6749" y="18615"/>
                    <a:pt x="6766" y="18659"/>
                    <a:pt x="6749" y="18711"/>
                  </a:cubicBezTo>
                  <a:cubicBezTo>
                    <a:pt x="6749" y="18728"/>
                    <a:pt x="6732" y="18745"/>
                    <a:pt x="6732" y="18771"/>
                  </a:cubicBezTo>
                  <a:cubicBezTo>
                    <a:pt x="6732" y="18832"/>
                    <a:pt x="6792" y="18867"/>
                    <a:pt x="6844" y="18901"/>
                  </a:cubicBezTo>
                  <a:lnTo>
                    <a:pt x="7070" y="19074"/>
                  </a:lnTo>
                  <a:cubicBezTo>
                    <a:pt x="7077" y="19079"/>
                    <a:pt x="7085" y="19081"/>
                    <a:pt x="7093" y="19081"/>
                  </a:cubicBezTo>
                  <a:cubicBezTo>
                    <a:pt x="7114" y="19081"/>
                    <a:pt x="7135" y="19067"/>
                    <a:pt x="7148" y="19048"/>
                  </a:cubicBezTo>
                  <a:cubicBezTo>
                    <a:pt x="7200" y="18970"/>
                    <a:pt x="7217" y="18884"/>
                    <a:pt x="7200" y="18789"/>
                  </a:cubicBezTo>
                  <a:cubicBezTo>
                    <a:pt x="7278" y="18789"/>
                    <a:pt x="7355" y="18745"/>
                    <a:pt x="7390" y="18676"/>
                  </a:cubicBezTo>
                  <a:cubicBezTo>
                    <a:pt x="7433" y="18563"/>
                    <a:pt x="7399" y="18442"/>
                    <a:pt x="7312" y="18364"/>
                  </a:cubicBezTo>
                  <a:cubicBezTo>
                    <a:pt x="7269" y="18312"/>
                    <a:pt x="7182" y="18251"/>
                    <a:pt x="7174" y="18173"/>
                  </a:cubicBezTo>
                  <a:cubicBezTo>
                    <a:pt x="7165" y="18061"/>
                    <a:pt x="7252" y="18061"/>
                    <a:pt x="7330" y="18043"/>
                  </a:cubicBezTo>
                  <a:cubicBezTo>
                    <a:pt x="7407" y="18026"/>
                    <a:pt x="7459" y="17974"/>
                    <a:pt x="7485" y="17896"/>
                  </a:cubicBezTo>
                  <a:cubicBezTo>
                    <a:pt x="7542" y="17903"/>
                    <a:pt x="7605" y="17957"/>
                    <a:pt x="7669" y="17957"/>
                  </a:cubicBezTo>
                  <a:cubicBezTo>
                    <a:pt x="7683" y="17957"/>
                    <a:pt x="7697" y="17954"/>
                    <a:pt x="7711" y="17948"/>
                  </a:cubicBezTo>
                  <a:cubicBezTo>
                    <a:pt x="7737" y="17940"/>
                    <a:pt x="7763" y="17922"/>
                    <a:pt x="7771" y="17905"/>
                  </a:cubicBezTo>
                  <a:cubicBezTo>
                    <a:pt x="7813" y="17934"/>
                    <a:pt x="7858" y="17948"/>
                    <a:pt x="7905" y="17948"/>
                  </a:cubicBezTo>
                  <a:cubicBezTo>
                    <a:pt x="7927" y="17948"/>
                    <a:pt x="7949" y="17945"/>
                    <a:pt x="7971" y="17940"/>
                  </a:cubicBezTo>
                  <a:cubicBezTo>
                    <a:pt x="8014" y="17914"/>
                    <a:pt x="8049" y="17888"/>
                    <a:pt x="8075" y="17853"/>
                  </a:cubicBezTo>
                  <a:cubicBezTo>
                    <a:pt x="8116" y="17823"/>
                    <a:pt x="8169" y="17806"/>
                    <a:pt x="8221" y="17806"/>
                  </a:cubicBezTo>
                  <a:cubicBezTo>
                    <a:pt x="8245" y="17806"/>
                    <a:pt x="8269" y="17810"/>
                    <a:pt x="8291" y="17818"/>
                  </a:cubicBezTo>
                  <a:cubicBezTo>
                    <a:pt x="8300" y="17821"/>
                    <a:pt x="8309" y="17823"/>
                    <a:pt x="8316" y="17823"/>
                  </a:cubicBezTo>
                  <a:cubicBezTo>
                    <a:pt x="8374" y="17823"/>
                    <a:pt x="8389" y="17745"/>
                    <a:pt x="8343" y="17714"/>
                  </a:cubicBezTo>
                  <a:lnTo>
                    <a:pt x="8170" y="17584"/>
                  </a:lnTo>
                  <a:cubicBezTo>
                    <a:pt x="8135" y="17558"/>
                    <a:pt x="8109" y="17541"/>
                    <a:pt x="8083" y="17515"/>
                  </a:cubicBezTo>
                  <a:cubicBezTo>
                    <a:pt x="8083" y="17515"/>
                    <a:pt x="8101" y="17506"/>
                    <a:pt x="8118" y="17498"/>
                  </a:cubicBezTo>
                  <a:cubicBezTo>
                    <a:pt x="8187" y="17446"/>
                    <a:pt x="8239" y="17368"/>
                    <a:pt x="8248" y="17281"/>
                  </a:cubicBezTo>
                  <a:cubicBezTo>
                    <a:pt x="8265" y="17220"/>
                    <a:pt x="8308" y="17168"/>
                    <a:pt x="8360" y="17134"/>
                  </a:cubicBezTo>
                  <a:cubicBezTo>
                    <a:pt x="8395" y="17108"/>
                    <a:pt x="8421" y="17082"/>
                    <a:pt x="8438" y="17039"/>
                  </a:cubicBezTo>
                  <a:cubicBezTo>
                    <a:pt x="8456" y="17004"/>
                    <a:pt x="8456" y="16961"/>
                    <a:pt x="8438" y="16926"/>
                  </a:cubicBezTo>
                  <a:cubicBezTo>
                    <a:pt x="8430" y="16874"/>
                    <a:pt x="8378" y="16813"/>
                    <a:pt x="8430" y="16770"/>
                  </a:cubicBezTo>
                  <a:cubicBezTo>
                    <a:pt x="8473" y="16727"/>
                    <a:pt x="8577" y="16735"/>
                    <a:pt x="8620" y="16657"/>
                  </a:cubicBezTo>
                  <a:cubicBezTo>
                    <a:pt x="8646" y="16623"/>
                    <a:pt x="8620" y="16588"/>
                    <a:pt x="8638" y="16553"/>
                  </a:cubicBezTo>
                  <a:cubicBezTo>
                    <a:pt x="8646" y="16519"/>
                    <a:pt x="8707" y="16519"/>
                    <a:pt x="8724" y="16501"/>
                  </a:cubicBezTo>
                  <a:cubicBezTo>
                    <a:pt x="8828" y="16432"/>
                    <a:pt x="8837" y="16267"/>
                    <a:pt x="8924" y="16172"/>
                  </a:cubicBezTo>
                  <a:cubicBezTo>
                    <a:pt x="8950" y="16233"/>
                    <a:pt x="9002" y="16285"/>
                    <a:pt x="9071" y="16302"/>
                  </a:cubicBezTo>
                  <a:cubicBezTo>
                    <a:pt x="9080" y="16311"/>
                    <a:pt x="9097" y="16319"/>
                    <a:pt x="9114" y="16319"/>
                  </a:cubicBezTo>
                  <a:cubicBezTo>
                    <a:pt x="9120" y="16319"/>
                    <a:pt x="9125" y="16319"/>
                    <a:pt x="9130" y="16319"/>
                  </a:cubicBezTo>
                  <a:cubicBezTo>
                    <a:pt x="9203" y="16319"/>
                    <a:pt x="9280" y="16349"/>
                    <a:pt x="9349" y="16349"/>
                  </a:cubicBezTo>
                  <a:cubicBezTo>
                    <a:pt x="9401" y="16349"/>
                    <a:pt x="9448" y="16333"/>
                    <a:pt x="9487" y="16276"/>
                  </a:cubicBezTo>
                  <a:cubicBezTo>
                    <a:pt x="9487" y="16276"/>
                    <a:pt x="9487" y="16267"/>
                    <a:pt x="9487" y="16267"/>
                  </a:cubicBezTo>
                  <a:cubicBezTo>
                    <a:pt x="9495" y="16276"/>
                    <a:pt x="9504" y="16285"/>
                    <a:pt x="9513" y="16293"/>
                  </a:cubicBezTo>
                  <a:cubicBezTo>
                    <a:pt x="9543" y="16314"/>
                    <a:pt x="9577" y="16322"/>
                    <a:pt x="9609" y="16322"/>
                  </a:cubicBezTo>
                  <a:cubicBezTo>
                    <a:pt x="9633" y="16322"/>
                    <a:pt x="9656" y="16318"/>
                    <a:pt x="9677" y="16311"/>
                  </a:cubicBezTo>
                  <a:cubicBezTo>
                    <a:pt x="9703" y="16293"/>
                    <a:pt x="9729" y="16276"/>
                    <a:pt x="9755" y="16259"/>
                  </a:cubicBezTo>
                  <a:cubicBezTo>
                    <a:pt x="9790" y="16233"/>
                    <a:pt x="9790" y="16233"/>
                    <a:pt x="9825" y="16233"/>
                  </a:cubicBezTo>
                  <a:cubicBezTo>
                    <a:pt x="9851" y="16242"/>
                    <a:pt x="9859" y="16259"/>
                    <a:pt x="9877" y="16259"/>
                  </a:cubicBezTo>
                  <a:cubicBezTo>
                    <a:pt x="9903" y="16259"/>
                    <a:pt x="9929" y="16250"/>
                    <a:pt x="9955" y="16242"/>
                  </a:cubicBezTo>
                  <a:cubicBezTo>
                    <a:pt x="10041" y="16207"/>
                    <a:pt x="10119" y="16155"/>
                    <a:pt x="10214" y="16129"/>
                  </a:cubicBezTo>
                  <a:cubicBezTo>
                    <a:pt x="10292" y="16103"/>
                    <a:pt x="10370" y="16086"/>
                    <a:pt x="10448" y="16068"/>
                  </a:cubicBezTo>
                  <a:lnTo>
                    <a:pt x="10509" y="16129"/>
                  </a:lnTo>
                  <a:lnTo>
                    <a:pt x="10240" y="16397"/>
                  </a:lnTo>
                  <a:cubicBezTo>
                    <a:pt x="10206" y="16423"/>
                    <a:pt x="10214" y="16475"/>
                    <a:pt x="10249" y="16493"/>
                  </a:cubicBezTo>
                  <a:lnTo>
                    <a:pt x="10388" y="16597"/>
                  </a:lnTo>
                  <a:lnTo>
                    <a:pt x="10362" y="16614"/>
                  </a:lnTo>
                  <a:cubicBezTo>
                    <a:pt x="10344" y="16623"/>
                    <a:pt x="10327" y="16640"/>
                    <a:pt x="10327" y="16666"/>
                  </a:cubicBezTo>
                  <a:cubicBezTo>
                    <a:pt x="10292" y="17004"/>
                    <a:pt x="10604" y="17177"/>
                    <a:pt x="10881" y="17281"/>
                  </a:cubicBezTo>
                  <a:cubicBezTo>
                    <a:pt x="10830" y="17428"/>
                    <a:pt x="10925" y="17584"/>
                    <a:pt x="11029" y="17706"/>
                  </a:cubicBezTo>
                  <a:cubicBezTo>
                    <a:pt x="10871" y="17784"/>
                    <a:pt x="10719" y="17848"/>
                    <a:pt x="10549" y="17848"/>
                  </a:cubicBezTo>
                  <a:cubicBezTo>
                    <a:pt x="10494" y="17848"/>
                    <a:pt x="10438" y="17842"/>
                    <a:pt x="10379" y="17827"/>
                  </a:cubicBezTo>
                  <a:cubicBezTo>
                    <a:pt x="10253" y="17800"/>
                    <a:pt x="10126" y="17763"/>
                    <a:pt x="10000" y="17763"/>
                  </a:cubicBezTo>
                  <a:cubicBezTo>
                    <a:pt x="9962" y="17763"/>
                    <a:pt x="9923" y="17767"/>
                    <a:pt x="9885" y="17775"/>
                  </a:cubicBezTo>
                  <a:cubicBezTo>
                    <a:pt x="9894" y="17706"/>
                    <a:pt x="9877" y="17645"/>
                    <a:pt x="9842" y="17593"/>
                  </a:cubicBezTo>
                  <a:cubicBezTo>
                    <a:pt x="9816" y="17558"/>
                    <a:pt x="9781" y="17532"/>
                    <a:pt x="9738" y="17524"/>
                  </a:cubicBezTo>
                  <a:cubicBezTo>
                    <a:pt x="9733" y="17523"/>
                    <a:pt x="9728" y="17523"/>
                    <a:pt x="9723" y="17523"/>
                  </a:cubicBezTo>
                  <a:cubicBezTo>
                    <a:pt x="9674" y="17523"/>
                    <a:pt x="9655" y="17561"/>
                    <a:pt x="9599" y="17584"/>
                  </a:cubicBezTo>
                  <a:cubicBezTo>
                    <a:pt x="9560" y="17598"/>
                    <a:pt x="9520" y="17602"/>
                    <a:pt x="9478" y="17602"/>
                  </a:cubicBezTo>
                  <a:cubicBezTo>
                    <a:pt x="9419" y="17602"/>
                    <a:pt x="9359" y="17594"/>
                    <a:pt x="9301" y="17594"/>
                  </a:cubicBezTo>
                  <a:cubicBezTo>
                    <a:pt x="9273" y="17594"/>
                    <a:pt x="9245" y="17596"/>
                    <a:pt x="9218" y="17602"/>
                  </a:cubicBezTo>
                  <a:cubicBezTo>
                    <a:pt x="9131" y="17619"/>
                    <a:pt x="9062" y="17671"/>
                    <a:pt x="9019" y="17749"/>
                  </a:cubicBezTo>
                  <a:lnTo>
                    <a:pt x="8560" y="17792"/>
                  </a:lnTo>
                  <a:cubicBezTo>
                    <a:pt x="8484" y="17801"/>
                    <a:pt x="8482" y="17914"/>
                    <a:pt x="8552" y="17914"/>
                  </a:cubicBezTo>
                  <a:cubicBezTo>
                    <a:pt x="8554" y="17914"/>
                    <a:pt x="8557" y="17914"/>
                    <a:pt x="8560" y="17914"/>
                  </a:cubicBezTo>
                  <a:lnTo>
                    <a:pt x="8560" y="17914"/>
                  </a:lnTo>
                  <a:cubicBezTo>
                    <a:pt x="8525" y="17957"/>
                    <a:pt x="8482" y="18000"/>
                    <a:pt x="8430" y="18035"/>
                  </a:cubicBezTo>
                  <a:cubicBezTo>
                    <a:pt x="8372" y="18058"/>
                    <a:pt x="8310" y="18069"/>
                    <a:pt x="8248" y="18069"/>
                  </a:cubicBezTo>
                  <a:cubicBezTo>
                    <a:pt x="8216" y="18069"/>
                    <a:pt x="8184" y="18067"/>
                    <a:pt x="8153" y="18061"/>
                  </a:cubicBezTo>
                  <a:cubicBezTo>
                    <a:pt x="8134" y="18059"/>
                    <a:pt x="8116" y="18058"/>
                    <a:pt x="8097" y="18058"/>
                  </a:cubicBezTo>
                  <a:cubicBezTo>
                    <a:pt x="8038" y="18058"/>
                    <a:pt x="7978" y="18069"/>
                    <a:pt x="7919" y="18095"/>
                  </a:cubicBezTo>
                  <a:cubicBezTo>
                    <a:pt x="7893" y="18113"/>
                    <a:pt x="7884" y="18156"/>
                    <a:pt x="7901" y="18182"/>
                  </a:cubicBezTo>
                  <a:lnTo>
                    <a:pt x="7927" y="18234"/>
                  </a:lnTo>
                  <a:cubicBezTo>
                    <a:pt x="7858" y="18277"/>
                    <a:pt x="7823" y="18355"/>
                    <a:pt x="7849" y="18442"/>
                  </a:cubicBezTo>
                  <a:cubicBezTo>
                    <a:pt x="7880" y="18534"/>
                    <a:pt x="7965" y="18592"/>
                    <a:pt x="8062" y="18592"/>
                  </a:cubicBezTo>
                  <a:cubicBezTo>
                    <a:pt x="8075" y="18592"/>
                    <a:pt x="8088" y="18591"/>
                    <a:pt x="8101" y="18589"/>
                  </a:cubicBezTo>
                  <a:lnTo>
                    <a:pt x="8101" y="18589"/>
                  </a:lnTo>
                  <a:cubicBezTo>
                    <a:pt x="8092" y="18806"/>
                    <a:pt x="8274" y="18979"/>
                    <a:pt x="8482" y="19040"/>
                  </a:cubicBezTo>
                  <a:cubicBezTo>
                    <a:pt x="8588" y="19059"/>
                    <a:pt x="8694" y="19073"/>
                    <a:pt x="8800" y="19073"/>
                  </a:cubicBezTo>
                  <a:cubicBezTo>
                    <a:pt x="8841" y="19073"/>
                    <a:pt x="8882" y="19071"/>
                    <a:pt x="8924" y="19066"/>
                  </a:cubicBezTo>
                  <a:lnTo>
                    <a:pt x="9452" y="19057"/>
                  </a:lnTo>
                  <a:lnTo>
                    <a:pt x="9703" y="19057"/>
                  </a:lnTo>
                  <a:cubicBezTo>
                    <a:pt x="9721" y="19053"/>
                    <a:pt x="9740" y="19051"/>
                    <a:pt x="9761" y="19051"/>
                  </a:cubicBezTo>
                  <a:cubicBezTo>
                    <a:pt x="9781" y="19051"/>
                    <a:pt x="9803" y="19053"/>
                    <a:pt x="9825" y="19057"/>
                  </a:cubicBezTo>
                  <a:cubicBezTo>
                    <a:pt x="9885" y="19074"/>
                    <a:pt x="9859" y="19109"/>
                    <a:pt x="9833" y="19152"/>
                  </a:cubicBezTo>
                  <a:cubicBezTo>
                    <a:pt x="9764" y="19248"/>
                    <a:pt x="9729" y="19369"/>
                    <a:pt x="9738" y="19490"/>
                  </a:cubicBezTo>
                  <a:cubicBezTo>
                    <a:pt x="9747" y="19612"/>
                    <a:pt x="9799" y="19768"/>
                    <a:pt x="9712" y="19880"/>
                  </a:cubicBezTo>
                  <a:cubicBezTo>
                    <a:pt x="9677" y="19932"/>
                    <a:pt x="9617" y="19967"/>
                    <a:pt x="9582" y="20019"/>
                  </a:cubicBezTo>
                  <a:cubicBezTo>
                    <a:pt x="9556" y="20062"/>
                    <a:pt x="9539" y="20105"/>
                    <a:pt x="9530" y="20157"/>
                  </a:cubicBezTo>
                  <a:cubicBezTo>
                    <a:pt x="9521" y="20218"/>
                    <a:pt x="9513" y="20270"/>
                    <a:pt x="9495" y="20322"/>
                  </a:cubicBezTo>
                  <a:cubicBezTo>
                    <a:pt x="9452" y="20391"/>
                    <a:pt x="9383" y="20348"/>
                    <a:pt x="9322" y="20383"/>
                  </a:cubicBezTo>
                  <a:cubicBezTo>
                    <a:pt x="9270" y="20417"/>
                    <a:pt x="9270" y="20495"/>
                    <a:pt x="9305" y="20539"/>
                  </a:cubicBezTo>
                  <a:cubicBezTo>
                    <a:pt x="9305" y="20573"/>
                    <a:pt x="9331" y="20599"/>
                    <a:pt x="9365" y="20599"/>
                  </a:cubicBezTo>
                  <a:cubicBezTo>
                    <a:pt x="9599" y="20608"/>
                    <a:pt x="9712" y="20894"/>
                    <a:pt x="9556" y="21067"/>
                  </a:cubicBezTo>
                  <a:cubicBezTo>
                    <a:pt x="9513" y="21102"/>
                    <a:pt x="9539" y="21171"/>
                    <a:pt x="9599" y="21171"/>
                  </a:cubicBezTo>
                  <a:cubicBezTo>
                    <a:pt x="9669" y="21171"/>
                    <a:pt x="9738" y="21197"/>
                    <a:pt x="9799" y="21240"/>
                  </a:cubicBezTo>
                  <a:cubicBezTo>
                    <a:pt x="9764" y="21275"/>
                    <a:pt x="9747" y="21318"/>
                    <a:pt x="9747" y="21362"/>
                  </a:cubicBezTo>
                  <a:cubicBezTo>
                    <a:pt x="9738" y="21466"/>
                    <a:pt x="9799" y="21552"/>
                    <a:pt x="9885" y="21595"/>
                  </a:cubicBezTo>
                  <a:cubicBezTo>
                    <a:pt x="9937" y="21639"/>
                    <a:pt x="9998" y="21656"/>
                    <a:pt x="10058" y="21691"/>
                  </a:cubicBezTo>
                  <a:cubicBezTo>
                    <a:pt x="10119" y="21734"/>
                    <a:pt x="10180" y="21795"/>
                    <a:pt x="10223" y="21855"/>
                  </a:cubicBezTo>
                  <a:cubicBezTo>
                    <a:pt x="10301" y="21985"/>
                    <a:pt x="10362" y="22124"/>
                    <a:pt x="10440" y="22254"/>
                  </a:cubicBezTo>
                  <a:cubicBezTo>
                    <a:pt x="10596" y="22540"/>
                    <a:pt x="10760" y="22808"/>
                    <a:pt x="10942" y="23077"/>
                  </a:cubicBezTo>
                  <a:cubicBezTo>
                    <a:pt x="11037" y="23224"/>
                    <a:pt x="11133" y="23354"/>
                    <a:pt x="11228" y="23493"/>
                  </a:cubicBezTo>
                  <a:cubicBezTo>
                    <a:pt x="11271" y="23553"/>
                    <a:pt x="11323" y="23614"/>
                    <a:pt x="11367" y="23675"/>
                  </a:cubicBezTo>
                  <a:cubicBezTo>
                    <a:pt x="11410" y="23735"/>
                    <a:pt x="11479" y="23805"/>
                    <a:pt x="11462" y="23909"/>
                  </a:cubicBezTo>
                  <a:cubicBezTo>
                    <a:pt x="11436" y="24030"/>
                    <a:pt x="11445" y="24160"/>
                    <a:pt x="11488" y="24281"/>
                  </a:cubicBezTo>
                  <a:cubicBezTo>
                    <a:pt x="11540" y="24411"/>
                    <a:pt x="11627" y="24558"/>
                    <a:pt x="11557" y="24697"/>
                  </a:cubicBezTo>
                  <a:cubicBezTo>
                    <a:pt x="11531" y="24732"/>
                    <a:pt x="11557" y="24784"/>
                    <a:pt x="11609" y="24784"/>
                  </a:cubicBezTo>
                  <a:cubicBezTo>
                    <a:pt x="11774" y="24775"/>
                    <a:pt x="11947" y="24749"/>
                    <a:pt x="12112" y="24714"/>
                  </a:cubicBezTo>
                  <a:cubicBezTo>
                    <a:pt x="12268" y="24688"/>
                    <a:pt x="12424" y="24654"/>
                    <a:pt x="12580" y="24602"/>
                  </a:cubicBezTo>
                  <a:cubicBezTo>
                    <a:pt x="12709" y="24558"/>
                    <a:pt x="12839" y="24498"/>
                    <a:pt x="12952" y="24411"/>
                  </a:cubicBezTo>
                  <a:cubicBezTo>
                    <a:pt x="13082" y="24307"/>
                    <a:pt x="13195" y="24194"/>
                    <a:pt x="13359" y="24160"/>
                  </a:cubicBezTo>
                  <a:cubicBezTo>
                    <a:pt x="13506" y="24143"/>
                    <a:pt x="13636" y="24091"/>
                    <a:pt x="13766" y="24030"/>
                  </a:cubicBezTo>
                  <a:cubicBezTo>
                    <a:pt x="13888" y="23935"/>
                    <a:pt x="14009" y="23831"/>
                    <a:pt x="14113" y="23709"/>
                  </a:cubicBezTo>
                  <a:cubicBezTo>
                    <a:pt x="14330" y="23493"/>
                    <a:pt x="14598" y="23276"/>
                    <a:pt x="14763" y="22999"/>
                  </a:cubicBezTo>
                  <a:cubicBezTo>
                    <a:pt x="14797" y="22999"/>
                    <a:pt x="14841" y="22982"/>
                    <a:pt x="14867" y="22947"/>
                  </a:cubicBezTo>
                  <a:cubicBezTo>
                    <a:pt x="14893" y="22921"/>
                    <a:pt x="14945" y="22722"/>
                    <a:pt x="14962" y="22722"/>
                  </a:cubicBezTo>
                  <a:cubicBezTo>
                    <a:pt x="14968" y="22723"/>
                    <a:pt x="14974" y="22724"/>
                    <a:pt x="14980" y="22724"/>
                  </a:cubicBezTo>
                  <a:cubicBezTo>
                    <a:pt x="15008" y="22724"/>
                    <a:pt x="15033" y="22707"/>
                    <a:pt x="15040" y="22678"/>
                  </a:cubicBezTo>
                  <a:cubicBezTo>
                    <a:pt x="15057" y="22678"/>
                    <a:pt x="15075" y="22670"/>
                    <a:pt x="15083" y="22661"/>
                  </a:cubicBezTo>
                  <a:cubicBezTo>
                    <a:pt x="15127" y="22618"/>
                    <a:pt x="15153" y="22566"/>
                    <a:pt x="15161" y="22514"/>
                  </a:cubicBezTo>
                  <a:cubicBezTo>
                    <a:pt x="15170" y="22479"/>
                    <a:pt x="15153" y="22444"/>
                    <a:pt x="15118" y="22436"/>
                  </a:cubicBezTo>
                  <a:cubicBezTo>
                    <a:pt x="14988" y="22410"/>
                    <a:pt x="14945" y="22323"/>
                    <a:pt x="14884" y="22219"/>
                  </a:cubicBezTo>
                  <a:cubicBezTo>
                    <a:pt x="14858" y="22159"/>
                    <a:pt x="14797" y="22115"/>
                    <a:pt x="14737" y="22107"/>
                  </a:cubicBezTo>
                  <a:cubicBezTo>
                    <a:pt x="14659" y="22115"/>
                    <a:pt x="14589" y="22133"/>
                    <a:pt x="14520" y="22159"/>
                  </a:cubicBezTo>
                  <a:cubicBezTo>
                    <a:pt x="14513" y="22160"/>
                    <a:pt x="14506" y="22160"/>
                    <a:pt x="14500" y="22160"/>
                  </a:cubicBezTo>
                  <a:cubicBezTo>
                    <a:pt x="14392" y="22160"/>
                    <a:pt x="14406" y="22024"/>
                    <a:pt x="14373" y="21951"/>
                  </a:cubicBezTo>
                  <a:cubicBezTo>
                    <a:pt x="14340" y="21867"/>
                    <a:pt x="14281" y="21823"/>
                    <a:pt x="14219" y="21823"/>
                  </a:cubicBezTo>
                  <a:cubicBezTo>
                    <a:pt x="14165" y="21823"/>
                    <a:pt x="14110" y="21856"/>
                    <a:pt x="14070" y="21925"/>
                  </a:cubicBezTo>
                  <a:cubicBezTo>
                    <a:pt x="14061" y="21933"/>
                    <a:pt x="14052" y="21959"/>
                    <a:pt x="14044" y="21968"/>
                  </a:cubicBezTo>
                  <a:cubicBezTo>
                    <a:pt x="14035" y="21977"/>
                    <a:pt x="14018" y="21979"/>
                    <a:pt x="13999" y="21979"/>
                  </a:cubicBezTo>
                  <a:cubicBezTo>
                    <a:pt x="13981" y="21979"/>
                    <a:pt x="13961" y="21977"/>
                    <a:pt x="13948" y="21977"/>
                  </a:cubicBezTo>
                  <a:cubicBezTo>
                    <a:pt x="13914" y="21977"/>
                    <a:pt x="13870" y="21994"/>
                    <a:pt x="13836" y="22011"/>
                  </a:cubicBezTo>
                  <a:cubicBezTo>
                    <a:pt x="13799" y="22030"/>
                    <a:pt x="13686" y="22108"/>
                    <a:pt x="13613" y="22108"/>
                  </a:cubicBezTo>
                  <a:cubicBezTo>
                    <a:pt x="13582" y="22108"/>
                    <a:pt x="13558" y="22093"/>
                    <a:pt x="13550" y="22055"/>
                  </a:cubicBezTo>
                  <a:cubicBezTo>
                    <a:pt x="13540" y="22031"/>
                    <a:pt x="13518" y="22017"/>
                    <a:pt x="13495" y="22017"/>
                  </a:cubicBezTo>
                  <a:cubicBezTo>
                    <a:pt x="13476" y="22017"/>
                    <a:pt x="13458" y="22026"/>
                    <a:pt x="13446" y="22046"/>
                  </a:cubicBezTo>
                  <a:cubicBezTo>
                    <a:pt x="13412" y="22100"/>
                    <a:pt x="13337" y="22206"/>
                    <a:pt x="13264" y="22206"/>
                  </a:cubicBezTo>
                  <a:cubicBezTo>
                    <a:pt x="13243" y="22206"/>
                    <a:pt x="13223" y="22197"/>
                    <a:pt x="13203" y="22176"/>
                  </a:cubicBezTo>
                  <a:cubicBezTo>
                    <a:pt x="13169" y="22133"/>
                    <a:pt x="13151" y="22081"/>
                    <a:pt x="13143" y="22037"/>
                  </a:cubicBezTo>
                  <a:cubicBezTo>
                    <a:pt x="13125" y="21985"/>
                    <a:pt x="13108" y="21933"/>
                    <a:pt x="13082" y="21881"/>
                  </a:cubicBezTo>
                  <a:cubicBezTo>
                    <a:pt x="13021" y="21699"/>
                    <a:pt x="12961" y="21518"/>
                    <a:pt x="12874" y="21344"/>
                  </a:cubicBezTo>
                  <a:cubicBezTo>
                    <a:pt x="12848" y="21275"/>
                    <a:pt x="12805" y="21223"/>
                    <a:pt x="12753" y="21188"/>
                  </a:cubicBezTo>
                  <a:cubicBezTo>
                    <a:pt x="12683" y="21145"/>
                    <a:pt x="12588" y="21128"/>
                    <a:pt x="12536" y="21076"/>
                  </a:cubicBezTo>
                  <a:cubicBezTo>
                    <a:pt x="12476" y="20998"/>
                    <a:pt x="12493" y="20876"/>
                    <a:pt x="12580" y="20824"/>
                  </a:cubicBezTo>
                  <a:cubicBezTo>
                    <a:pt x="12606" y="20885"/>
                    <a:pt x="12666" y="20937"/>
                    <a:pt x="12735" y="20954"/>
                  </a:cubicBezTo>
                  <a:cubicBezTo>
                    <a:pt x="12754" y="20961"/>
                    <a:pt x="12772" y="20963"/>
                    <a:pt x="12791" y="20963"/>
                  </a:cubicBezTo>
                  <a:cubicBezTo>
                    <a:pt x="12843" y="20963"/>
                    <a:pt x="12897" y="20945"/>
                    <a:pt x="12954" y="20945"/>
                  </a:cubicBezTo>
                  <a:cubicBezTo>
                    <a:pt x="12962" y="20945"/>
                    <a:pt x="12970" y="20945"/>
                    <a:pt x="12978" y="20946"/>
                  </a:cubicBezTo>
                  <a:cubicBezTo>
                    <a:pt x="13082" y="20963"/>
                    <a:pt x="13091" y="21084"/>
                    <a:pt x="13134" y="21162"/>
                  </a:cubicBezTo>
                  <a:cubicBezTo>
                    <a:pt x="13281" y="21457"/>
                    <a:pt x="13662" y="21388"/>
                    <a:pt x="13922" y="21440"/>
                  </a:cubicBezTo>
                  <a:cubicBezTo>
                    <a:pt x="14130" y="21492"/>
                    <a:pt x="14338" y="21561"/>
                    <a:pt x="14537" y="21639"/>
                  </a:cubicBezTo>
                  <a:cubicBezTo>
                    <a:pt x="14745" y="21708"/>
                    <a:pt x="14936" y="21812"/>
                    <a:pt x="15144" y="21864"/>
                  </a:cubicBezTo>
                  <a:cubicBezTo>
                    <a:pt x="15482" y="21959"/>
                    <a:pt x="15880" y="21864"/>
                    <a:pt x="16201" y="22037"/>
                  </a:cubicBezTo>
                  <a:cubicBezTo>
                    <a:pt x="16345" y="22105"/>
                    <a:pt x="16456" y="22289"/>
                    <a:pt x="16631" y="22289"/>
                  </a:cubicBezTo>
                  <a:cubicBezTo>
                    <a:pt x="16635" y="22289"/>
                    <a:pt x="16639" y="22289"/>
                    <a:pt x="16643" y="22289"/>
                  </a:cubicBezTo>
                  <a:cubicBezTo>
                    <a:pt x="16672" y="22289"/>
                    <a:pt x="16702" y="22277"/>
                    <a:pt x="16730" y="22277"/>
                  </a:cubicBezTo>
                  <a:cubicBezTo>
                    <a:pt x="16751" y="22277"/>
                    <a:pt x="16771" y="22284"/>
                    <a:pt x="16790" y="22306"/>
                  </a:cubicBezTo>
                  <a:cubicBezTo>
                    <a:pt x="16825" y="22349"/>
                    <a:pt x="16851" y="22401"/>
                    <a:pt x="16868" y="22462"/>
                  </a:cubicBezTo>
                  <a:lnTo>
                    <a:pt x="17050" y="22800"/>
                  </a:lnTo>
                  <a:cubicBezTo>
                    <a:pt x="17059" y="22818"/>
                    <a:pt x="17076" y="22827"/>
                    <a:pt x="17095" y="22827"/>
                  </a:cubicBezTo>
                  <a:cubicBezTo>
                    <a:pt x="17111" y="22827"/>
                    <a:pt x="17129" y="22820"/>
                    <a:pt x="17145" y="22808"/>
                  </a:cubicBezTo>
                  <a:cubicBezTo>
                    <a:pt x="17180" y="22765"/>
                    <a:pt x="17223" y="22739"/>
                    <a:pt x="17275" y="22713"/>
                  </a:cubicBezTo>
                  <a:lnTo>
                    <a:pt x="17362" y="22869"/>
                  </a:lnTo>
                  <a:cubicBezTo>
                    <a:pt x="17372" y="22890"/>
                    <a:pt x="17395" y="22901"/>
                    <a:pt x="17418" y="22901"/>
                  </a:cubicBezTo>
                  <a:cubicBezTo>
                    <a:pt x="17432" y="22901"/>
                    <a:pt x="17447" y="22897"/>
                    <a:pt x="17457" y="22886"/>
                  </a:cubicBezTo>
                  <a:cubicBezTo>
                    <a:pt x="17522" y="22821"/>
                    <a:pt x="17632" y="22724"/>
                    <a:pt x="17725" y="22724"/>
                  </a:cubicBezTo>
                  <a:cubicBezTo>
                    <a:pt x="17768" y="22724"/>
                    <a:pt x="17808" y="22745"/>
                    <a:pt x="17838" y="22800"/>
                  </a:cubicBezTo>
                  <a:cubicBezTo>
                    <a:pt x="17907" y="22912"/>
                    <a:pt x="17881" y="23077"/>
                    <a:pt x="17890" y="23198"/>
                  </a:cubicBezTo>
                  <a:cubicBezTo>
                    <a:pt x="17916" y="23493"/>
                    <a:pt x="17968" y="23787"/>
                    <a:pt x="18063" y="24065"/>
                  </a:cubicBezTo>
                  <a:cubicBezTo>
                    <a:pt x="18237" y="24654"/>
                    <a:pt x="18514" y="25208"/>
                    <a:pt x="18696" y="25797"/>
                  </a:cubicBezTo>
                  <a:cubicBezTo>
                    <a:pt x="18703" y="25828"/>
                    <a:pt x="18728" y="25841"/>
                    <a:pt x="18753" y="25841"/>
                  </a:cubicBezTo>
                  <a:cubicBezTo>
                    <a:pt x="18784" y="25841"/>
                    <a:pt x="18817" y="25819"/>
                    <a:pt x="18817" y="25780"/>
                  </a:cubicBezTo>
                  <a:cubicBezTo>
                    <a:pt x="18826" y="25676"/>
                    <a:pt x="18964" y="25650"/>
                    <a:pt x="19042" y="25633"/>
                  </a:cubicBezTo>
                  <a:cubicBezTo>
                    <a:pt x="19112" y="25615"/>
                    <a:pt x="19172" y="25581"/>
                    <a:pt x="19224" y="25537"/>
                  </a:cubicBezTo>
                  <a:cubicBezTo>
                    <a:pt x="19311" y="25442"/>
                    <a:pt x="19363" y="25329"/>
                    <a:pt x="19380" y="25199"/>
                  </a:cubicBezTo>
                  <a:cubicBezTo>
                    <a:pt x="19441" y="24844"/>
                    <a:pt x="19484" y="24480"/>
                    <a:pt x="19502" y="24108"/>
                  </a:cubicBezTo>
                  <a:cubicBezTo>
                    <a:pt x="19531" y="24120"/>
                    <a:pt x="19561" y="24125"/>
                    <a:pt x="19591" y="24125"/>
                  </a:cubicBezTo>
                  <a:cubicBezTo>
                    <a:pt x="19693" y="24125"/>
                    <a:pt x="19787" y="24061"/>
                    <a:pt x="19813" y="23961"/>
                  </a:cubicBezTo>
                  <a:cubicBezTo>
                    <a:pt x="20030" y="23926"/>
                    <a:pt x="20160" y="23735"/>
                    <a:pt x="20351" y="23640"/>
                  </a:cubicBezTo>
                  <a:cubicBezTo>
                    <a:pt x="20455" y="23579"/>
                    <a:pt x="20584" y="23571"/>
                    <a:pt x="20680" y="23493"/>
                  </a:cubicBezTo>
                  <a:cubicBezTo>
                    <a:pt x="20758" y="23432"/>
                    <a:pt x="20810" y="23354"/>
                    <a:pt x="20844" y="23259"/>
                  </a:cubicBezTo>
                  <a:cubicBezTo>
                    <a:pt x="20879" y="23164"/>
                    <a:pt x="20922" y="23077"/>
                    <a:pt x="20966" y="22982"/>
                  </a:cubicBezTo>
                  <a:cubicBezTo>
                    <a:pt x="21027" y="22882"/>
                    <a:pt x="21136" y="22823"/>
                    <a:pt x="21251" y="22823"/>
                  </a:cubicBezTo>
                  <a:cubicBezTo>
                    <a:pt x="21265" y="22823"/>
                    <a:pt x="21280" y="22824"/>
                    <a:pt x="21295" y="22826"/>
                  </a:cubicBezTo>
                  <a:cubicBezTo>
                    <a:pt x="21315" y="22827"/>
                    <a:pt x="21335" y="22828"/>
                    <a:pt x="21354" y="22828"/>
                  </a:cubicBezTo>
                  <a:cubicBezTo>
                    <a:pt x="21551" y="22828"/>
                    <a:pt x="21743" y="22751"/>
                    <a:pt x="21893" y="22609"/>
                  </a:cubicBezTo>
                  <a:cubicBezTo>
                    <a:pt x="21927" y="22670"/>
                    <a:pt x="21936" y="22739"/>
                    <a:pt x="21919" y="22808"/>
                  </a:cubicBezTo>
                  <a:cubicBezTo>
                    <a:pt x="21910" y="22843"/>
                    <a:pt x="21927" y="22869"/>
                    <a:pt x="21962" y="22886"/>
                  </a:cubicBezTo>
                  <a:cubicBezTo>
                    <a:pt x="22075" y="22912"/>
                    <a:pt x="22161" y="22990"/>
                    <a:pt x="22213" y="23094"/>
                  </a:cubicBezTo>
                  <a:cubicBezTo>
                    <a:pt x="22291" y="23198"/>
                    <a:pt x="22369" y="23319"/>
                    <a:pt x="22438" y="23432"/>
                  </a:cubicBezTo>
                  <a:cubicBezTo>
                    <a:pt x="22560" y="23614"/>
                    <a:pt x="22724" y="23883"/>
                    <a:pt x="22542" y="24082"/>
                  </a:cubicBezTo>
                  <a:cubicBezTo>
                    <a:pt x="22499" y="24117"/>
                    <a:pt x="22525" y="24186"/>
                    <a:pt x="22586" y="24186"/>
                  </a:cubicBezTo>
                  <a:cubicBezTo>
                    <a:pt x="22768" y="24186"/>
                    <a:pt x="22950" y="24125"/>
                    <a:pt x="23097" y="24021"/>
                  </a:cubicBezTo>
                  <a:cubicBezTo>
                    <a:pt x="23114" y="24134"/>
                    <a:pt x="23166" y="24246"/>
                    <a:pt x="23227" y="24342"/>
                  </a:cubicBezTo>
                  <a:cubicBezTo>
                    <a:pt x="23270" y="24394"/>
                    <a:pt x="23322" y="24446"/>
                    <a:pt x="23374" y="24489"/>
                  </a:cubicBezTo>
                  <a:cubicBezTo>
                    <a:pt x="23452" y="24550"/>
                    <a:pt x="23539" y="24576"/>
                    <a:pt x="23565" y="24680"/>
                  </a:cubicBezTo>
                  <a:cubicBezTo>
                    <a:pt x="23573" y="24775"/>
                    <a:pt x="23573" y="24870"/>
                    <a:pt x="23565" y="24966"/>
                  </a:cubicBezTo>
                  <a:lnTo>
                    <a:pt x="23565" y="25295"/>
                  </a:lnTo>
                  <a:cubicBezTo>
                    <a:pt x="23565" y="25425"/>
                    <a:pt x="23539" y="25624"/>
                    <a:pt x="23383" y="25650"/>
                  </a:cubicBezTo>
                  <a:cubicBezTo>
                    <a:pt x="23339" y="25667"/>
                    <a:pt x="23331" y="25737"/>
                    <a:pt x="23374" y="25763"/>
                  </a:cubicBezTo>
                  <a:cubicBezTo>
                    <a:pt x="23504" y="25832"/>
                    <a:pt x="23591" y="25996"/>
                    <a:pt x="23669" y="26118"/>
                  </a:cubicBezTo>
                  <a:cubicBezTo>
                    <a:pt x="23764" y="26256"/>
                    <a:pt x="23851" y="26404"/>
                    <a:pt x="23929" y="26560"/>
                  </a:cubicBezTo>
                  <a:cubicBezTo>
                    <a:pt x="23981" y="26681"/>
                    <a:pt x="24006" y="26802"/>
                    <a:pt x="24145" y="26845"/>
                  </a:cubicBezTo>
                  <a:cubicBezTo>
                    <a:pt x="24214" y="26871"/>
                    <a:pt x="24284" y="26915"/>
                    <a:pt x="24327" y="26984"/>
                  </a:cubicBezTo>
                  <a:cubicBezTo>
                    <a:pt x="24353" y="27036"/>
                    <a:pt x="24396" y="27071"/>
                    <a:pt x="24440" y="27114"/>
                  </a:cubicBezTo>
                  <a:cubicBezTo>
                    <a:pt x="24480" y="27144"/>
                    <a:pt x="24543" y="27168"/>
                    <a:pt x="24603" y="27168"/>
                  </a:cubicBezTo>
                  <a:cubicBezTo>
                    <a:pt x="24646" y="27168"/>
                    <a:pt x="24688" y="27156"/>
                    <a:pt x="24717" y="27123"/>
                  </a:cubicBezTo>
                  <a:cubicBezTo>
                    <a:pt x="24786" y="27036"/>
                    <a:pt x="24769" y="26819"/>
                    <a:pt x="24743" y="26716"/>
                  </a:cubicBezTo>
                  <a:cubicBezTo>
                    <a:pt x="24674" y="26421"/>
                    <a:pt x="24422" y="26187"/>
                    <a:pt x="24232" y="25970"/>
                  </a:cubicBezTo>
                  <a:cubicBezTo>
                    <a:pt x="24154" y="25901"/>
                    <a:pt x="24093" y="25823"/>
                    <a:pt x="24032" y="25745"/>
                  </a:cubicBezTo>
                  <a:cubicBezTo>
                    <a:pt x="23972" y="25659"/>
                    <a:pt x="24015" y="25546"/>
                    <a:pt x="24041" y="25459"/>
                  </a:cubicBezTo>
                  <a:cubicBezTo>
                    <a:pt x="24093" y="25303"/>
                    <a:pt x="24171" y="25165"/>
                    <a:pt x="24284" y="25052"/>
                  </a:cubicBezTo>
                  <a:cubicBezTo>
                    <a:pt x="24320" y="25081"/>
                    <a:pt x="24361" y="25098"/>
                    <a:pt x="24404" y="25098"/>
                  </a:cubicBezTo>
                  <a:cubicBezTo>
                    <a:pt x="24413" y="25098"/>
                    <a:pt x="24422" y="25097"/>
                    <a:pt x="24431" y="25095"/>
                  </a:cubicBezTo>
                  <a:cubicBezTo>
                    <a:pt x="24544" y="25277"/>
                    <a:pt x="24682" y="25442"/>
                    <a:pt x="24847" y="25581"/>
                  </a:cubicBezTo>
                  <a:cubicBezTo>
                    <a:pt x="24856" y="25581"/>
                    <a:pt x="24856" y="25589"/>
                    <a:pt x="24864" y="25589"/>
                  </a:cubicBezTo>
                  <a:cubicBezTo>
                    <a:pt x="24873" y="25615"/>
                    <a:pt x="24890" y="25633"/>
                    <a:pt x="24916" y="25633"/>
                  </a:cubicBezTo>
                  <a:cubicBezTo>
                    <a:pt x="25029" y="25633"/>
                    <a:pt x="25089" y="25546"/>
                    <a:pt x="25141" y="25459"/>
                  </a:cubicBezTo>
                  <a:cubicBezTo>
                    <a:pt x="25193" y="25364"/>
                    <a:pt x="25280" y="25277"/>
                    <a:pt x="25375" y="25225"/>
                  </a:cubicBezTo>
                  <a:cubicBezTo>
                    <a:pt x="25566" y="25113"/>
                    <a:pt x="25782" y="25026"/>
                    <a:pt x="25808" y="24792"/>
                  </a:cubicBezTo>
                  <a:cubicBezTo>
                    <a:pt x="25826" y="24654"/>
                    <a:pt x="25800" y="24506"/>
                    <a:pt x="25739" y="24376"/>
                  </a:cubicBezTo>
                  <a:cubicBezTo>
                    <a:pt x="25696" y="24272"/>
                    <a:pt x="25592" y="24255"/>
                    <a:pt x="25505" y="24186"/>
                  </a:cubicBezTo>
                  <a:cubicBezTo>
                    <a:pt x="25436" y="24125"/>
                    <a:pt x="25436" y="24047"/>
                    <a:pt x="25410" y="23978"/>
                  </a:cubicBezTo>
                  <a:cubicBezTo>
                    <a:pt x="25384" y="23926"/>
                    <a:pt x="25358" y="23891"/>
                    <a:pt x="25315" y="23857"/>
                  </a:cubicBezTo>
                  <a:cubicBezTo>
                    <a:pt x="25263" y="23805"/>
                    <a:pt x="25185" y="23779"/>
                    <a:pt x="25107" y="23770"/>
                  </a:cubicBezTo>
                  <a:cubicBezTo>
                    <a:pt x="25115" y="23718"/>
                    <a:pt x="25107" y="23657"/>
                    <a:pt x="25081" y="23614"/>
                  </a:cubicBezTo>
                  <a:cubicBezTo>
                    <a:pt x="25037" y="23510"/>
                    <a:pt x="24890" y="23363"/>
                    <a:pt x="24942" y="23250"/>
                  </a:cubicBezTo>
                  <a:cubicBezTo>
                    <a:pt x="24985" y="23172"/>
                    <a:pt x="25133" y="23146"/>
                    <a:pt x="25202" y="23086"/>
                  </a:cubicBezTo>
                  <a:cubicBezTo>
                    <a:pt x="25254" y="23034"/>
                    <a:pt x="25297" y="22973"/>
                    <a:pt x="25323" y="22912"/>
                  </a:cubicBezTo>
                  <a:cubicBezTo>
                    <a:pt x="25355" y="22918"/>
                    <a:pt x="25388" y="22921"/>
                    <a:pt x="25420" y="22921"/>
                  </a:cubicBezTo>
                  <a:cubicBezTo>
                    <a:pt x="25537" y="22921"/>
                    <a:pt x="25653" y="22885"/>
                    <a:pt x="25748" y="22817"/>
                  </a:cubicBezTo>
                  <a:cubicBezTo>
                    <a:pt x="25765" y="22930"/>
                    <a:pt x="25817" y="23042"/>
                    <a:pt x="25904" y="23129"/>
                  </a:cubicBezTo>
                  <a:cubicBezTo>
                    <a:pt x="25919" y="23144"/>
                    <a:pt x="25937" y="23151"/>
                    <a:pt x="25955" y="23151"/>
                  </a:cubicBezTo>
                  <a:cubicBezTo>
                    <a:pt x="25987" y="23151"/>
                    <a:pt x="26016" y="23128"/>
                    <a:pt x="26016" y="23094"/>
                  </a:cubicBezTo>
                  <a:cubicBezTo>
                    <a:pt x="26025" y="22912"/>
                    <a:pt x="26164" y="22774"/>
                    <a:pt x="26337" y="22765"/>
                  </a:cubicBezTo>
                  <a:cubicBezTo>
                    <a:pt x="26450" y="22756"/>
                    <a:pt x="26580" y="22765"/>
                    <a:pt x="26666" y="22687"/>
                  </a:cubicBezTo>
                  <a:cubicBezTo>
                    <a:pt x="26701" y="22644"/>
                    <a:pt x="26744" y="22592"/>
                    <a:pt x="26770" y="22540"/>
                  </a:cubicBezTo>
                  <a:cubicBezTo>
                    <a:pt x="26805" y="22496"/>
                    <a:pt x="26850" y="22483"/>
                    <a:pt x="26898" y="22483"/>
                  </a:cubicBezTo>
                  <a:cubicBezTo>
                    <a:pt x="26946" y="22483"/>
                    <a:pt x="26995" y="22496"/>
                    <a:pt x="27039" y="22505"/>
                  </a:cubicBezTo>
                  <a:cubicBezTo>
                    <a:pt x="27061" y="22509"/>
                    <a:pt x="27084" y="22510"/>
                    <a:pt x="27106" y="22510"/>
                  </a:cubicBezTo>
                  <a:cubicBezTo>
                    <a:pt x="27196" y="22510"/>
                    <a:pt x="27283" y="22483"/>
                    <a:pt x="27359" y="22427"/>
                  </a:cubicBezTo>
                  <a:cubicBezTo>
                    <a:pt x="27437" y="22341"/>
                    <a:pt x="27515" y="22245"/>
                    <a:pt x="27576" y="22141"/>
                  </a:cubicBezTo>
                  <a:cubicBezTo>
                    <a:pt x="27619" y="22089"/>
                    <a:pt x="27671" y="22037"/>
                    <a:pt x="27732" y="22003"/>
                  </a:cubicBezTo>
                  <a:cubicBezTo>
                    <a:pt x="27810" y="21959"/>
                    <a:pt x="27888" y="21933"/>
                    <a:pt x="27948" y="21890"/>
                  </a:cubicBezTo>
                  <a:cubicBezTo>
                    <a:pt x="28052" y="21821"/>
                    <a:pt x="28113" y="21708"/>
                    <a:pt x="28096" y="21587"/>
                  </a:cubicBezTo>
                  <a:cubicBezTo>
                    <a:pt x="28087" y="21552"/>
                    <a:pt x="28061" y="21526"/>
                    <a:pt x="28052" y="21500"/>
                  </a:cubicBezTo>
                  <a:cubicBezTo>
                    <a:pt x="28044" y="21466"/>
                    <a:pt x="28070" y="21431"/>
                    <a:pt x="28104" y="21396"/>
                  </a:cubicBezTo>
                  <a:cubicBezTo>
                    <a:pt x="28122" y="21379"/>
                    <a:pt x="28148" y="21353"/>
                    <a:pt x="28182" y="21336"/>
                  </a:cubicBezTo>
                  <a:cubicBezTo>
                    <a:pt x="28189" y="21342"/>
                    <a:pt x="28198" y="21345"/>
                    <a:pt x="28208" y="21345"/>
                  </a:cubicBezTo>
                  <a:cubicBezTo>
                    <a:pt x="28224" y="21345"/>
                    <a:pt x="28241" y="21338"/>
                    <a:pt x="28252" y="21327"/>
                  </a:cubicBezTo>
                  <a:cubicBezTo>
                    <a:pt x="28269" y="21310"/>
                    <a:pt x="28286" y="21292"/>
                    <a:pt x="28312" y="21266"/>
                  </a:cubicBezTo>
                  <a:lnTo>
                    <a:pt x="28338" y="21258"/>
                  </a:lnTo>
                  <a:cubicBezTo>
                    <a:pt x="28364" y="21249"/>
                    <a:pt x="28382" y="21223"/>
                    <a:pt x="28382" y="21197"/>
                  </a:cubicBezTo>
                  <a:cubicBezTo>
                    <a:pt x="28442" y="21128"/>
                    <a:pt x="28494" y="21041"/>
                    <a:pt x="28520" y="20954"/>
                  </a:cubicBezTo>
                  <a:cubicBezTo>
                    <a:pt x="28537" y="20902"/>
                    <a:pt x="28520" y="20850"/>
                    <a:pt x="28485" y="20816"/>
                  </a:cubicBezTo>
                  <a:cubicBezTo>
                    <a:pt x="28442" y="20798"/>
                    <a:pt x="28407" y="20790"/>
                    <a:pt x="28364" y="20781"/>
                  </a:cubicBezTo>
                  <a:cubicBezTo>
                    <a:pt x="28364" y="20772"/>
                    <a:pt x="28364" y="20755"/>
                    <a:pt x="28373" y="20746"/>
                  </a:cubicBezTo>
                  <a:cubicBezTo>
                    <a:pt x="28373" y="20660"/>
                    <a:pt x="28321" y="20634"/>
                    <a:pt x="28269" y="20599"/>
                  </a:cubicBezTo>
                  <a:cubicBezTo>
                    <a:pt x="28364" y="20582"/>
                    <a:pt x="28433" y="20521"/>
                    <a:pt x="28468" y="20443"/>
                  </a:cubicBezTo>
                  <a:cubicBezTo>
                    <a:pt x="28494" y="20348"/>
                    <a:pt x="28442" y="20244"/>
                    <a:pt x="28347" y="20209"/>
                  </a:cubicBezTo>
                  <a:cubicBezTo>
                    <a:pt x="28321" y="20201"/>
                    <a:pt x="28295" y="20192"/>
                    <a:pt x="28269" y="20183"/>
                  </a:cubicBezTo>
                  <a:cubicBezTo>
                    <a:pt x="28217" y="20149"/>
                    <a:pt x="28234" y="20105"/>
                    <a:pt x="28243" y="20045"/>
                  </a:cubicBezTo>
                  <a:cubicBezTo>
                    <a:pt x="28260" y="19984"/>
                    <a:pt x="28260" y="19923"/>
                    <a:pt x="28252" y="19863"/>
                  </a:cubicBezTo>
                  <a:cubicBezTo>
                    <a:pt x="28243" y="19802"/>
                    <a:pt x="28226" y="19733"/>
                    <a:pt x="28182" y="19681"/>
                  </a:cubicBezTo>
                  <a:cubicBezTo>
                    <a:pt x="28148" y="19620"/>
                    <a:pt x="28078" y="19586"/>
                    <a:pt x="28044" y="19525"/>
                  </a:cubicBezTo>
                  <a:cubicBezTo>
                    <a:pt x="27896" y="19265"/>
                    <a:pt x="28685" y="19213"/>
                    <a:pt x="28615" y="18927"/>
                  </a:cubicBezTo>
                  <a:cubicBezTo>
                    <a:pt x="28598" y="18867"/>
                    <a:pt x="28546" y="18841"/>
                    <a:pt x="28503" y="18815"/>
                  </a:cubicBezTo>
                  <a:cubicBezTo>
                    <a:pt x="28442" y="18771"/>
                    <a:pt x="28382" y="18728"/>
                    <a:pt x="28312" y="18693"/>
                  </a:cubicBezTo>
                  <a:cubicBezTo>
                    <a:pt x="28285" y="18683"/>
                    <a:pt x="28255" y="18675"/>
                    <a:pt x="28226" y="18675"/>
                  </a:cubicBezTo>
                  <a:cubicBezTo>
                    <a:pt x="28208" y="18675"/>
                    <a:pt x="28190" y="18678"/>
                    <a:pt x="28174" y="18685"/>
                  </a:cubicBezTo>
                  <a:cubicBezTo>
                    <a:pt x="28139" y="18711"/>
                    <a:pt x="28113" y="18745"/>
                    <a:pt x="28096" y="18780"/>
                  </a:cubicBezTo>
                  <a:cubicBezTo>
                    <a:pt x="28070" y="18767"/>
                    <a:pt x="28045" y="18759"/>
                    <a:pt x="28016" y="18759"/>
                  </a:cubicBezTo>
                  <a:cubicBezTo>
                    <a:pt x="28006" y="18759"/>
                    <a:pt x="27995" y="18760"/>
                    <a:pt x="27983" y="18763"/>
                  </a:cubicBezTo>
                  <a:cubicBezTo>
                    <a:pt x="27940" y="18780"/>
                    <a:pt x="27922" y="18815"/>
                    <a:pt x="27896" y="18841"/>
                  </a:cubicBezTo>
                  <a:cubicBezTo>
                    <a:pt x="27864" y="18868"/>
                    <a:pt x="27821" y="18881"/>
                    <a:pt x="27779" y="18881"/>
                  </a:cubicBezTo>
                  <a:cubicBezTo>
                    <a:pt x="27754" y="18881"/>
                    <a:pt x="27729" y="18876"/>
                    <a:pt x="27706" y="18867"/>
                  </a:cubicBezTo>
                  <a:cubicBezTo>
                    <a:pt x="27697" y="18754"/>
                    <a:pt x="27636" y="18659"/>
                    <a:pt x="27550" y="18581"/>
                  </a:cubicBezTo>
                  <a:lnTo>
                    <a:pt x="27628" y="18581"/>
                  </a:lnTo>
                  <a:cubicBezTo>
                    <a:pt x="27671" y="18572"/>
                    <a:pt x="27706" y="18563"/>
                    <a:pt x="27740" y="18537"/>
                  </a:cubicBezTo>
                  <a:cubicBezTo>
                    <a:pt x="27810" y="18485"/>
                    <a:pt x="27870" y="18416"/>
                    <a:pt x="27922" y="18338"/>
                  </a:cubicBezTo>
                  <a:cubicBezTo>
                    <a:pt x="27948" y="18303"/>
                    <a:pt x="27974" y="18277"/>
                    <a:pt x="28009" y="18243"/>
                  </a:cubicBezTo>
                  <a:cubicBezTo>
                    <a:pt x="28042" y="18216"/>
                    <a:pt x="28085" y="18205"/>
                    <a:pt x="28131" y="18205"/>
                  </a:cubicBezTo>
                  <a:cubicBezTo>
                    <a:pt x="28145" y="18205"/>
                    <a:pt x="28159" y="18206"/>
                    <a:pt x="28174" y="18208"/>
                  </a:cubicBezTo>
                  <a:cubicBezTo>
                    <a:pt x="28208" y="18208"/>
                    <a:pt x="28243" y="18208"/>
                    <a:pt x="28278" y="18199"/>
                  </a:cubicBezTo>
                  <a:lnTo>
                    <a:pt x="28278" y="18199"/>
                  </a:lnTo>
                  <a:lnTo>
                    <a:pt x="28234" y="18381"/>
                  </a:lnTo>
                  <a:cubicBezTo>
                    <a:pt x="28226" y="18421"/>
                    <a:pt x="28255" y="18460"/>
                    <a:pt x="28299" y="18460"/>
                  </a:cubicBezTo>
                  <a:cubicBezTo>
                    <a:pt x="28303" y="18460"/>
                    <a:pt x="28308" y="18460"/>
                    <a:pt x="28312" y="18459"/>
                  </a:cubicBezTo>
                  <a:cubicBezTo>
                    <a:pt x="28442" y="18425"/>
                    <a:pt x="28485" y="18295"/>
                    <a:pt x="28598" y="18225"/>
                  </a:cubicBezTo>
                  <a:cubicBezTo>
                    <a:pt x="28711" y="18165"/>
                    <a:pt x="28849" y="18225"/>
                    <a:pt x="28936" y="18139"/>
                  </a:cubicBezTo>
                  <a:cubicBezTo>
                    <a:pt x="28988" y="18191"/>
                    <a:pt x="29023" y="18243"/>
                    <a:pt x="29049" y="18303"/>
                  </a:cubicBezTo>
                  <a:cubicBezTo>
                    <a:pt x="29083" y="18399"/>
                    <a:pt x="29049" y="18494"/>
                    <a:pt x="29075" y="18581"/>
                  </a:cubicBezTo>
                  <a:cubicBezTo>
                    <a:pt x="29101" y="18660"/>
                    <a:pt x="29172" y="18709"/>
                    <a:pt x="29251" y="18709"/>
                  </a:cubicBezTo>
                  <a:cubicBezTo>
                    <a:pt x="29275" y="18709"/>
                    <a:pt x="29301" y="18704"/>
                    <a:pt x="29326" y="18693"/>
                  </a:cubicBezTo>
                  <a:cubicBezTo>
                    <a:pt x="29412" y="18944"/>
                    <a:pt x="29412" y="19222"/>
                    <a:pt x="29326" y="19473"/>
                  </a:cubicBezTo>
                  <a:cubicBezTo>
                    <a:pt x="29317" y="19508"/>
                    <a:pt x="29343" y="19542"/>
                    <a:pt x="29386" y="19542"/>
                  </a:cubicBezTo>
                  <a:lnTo>
                    <a:pt x="29456" y="19551"/>
                  </a:lnTo>
                  <a:cubicBezTo>
                    <a:pt x="29480" y="19652"/>
                    <a:pt x="29568" y="19712"/>
                    <a:pt x="29661" y="19712"/>
                  </a:cubicBezTo>
                  <a:cubicBezTo>
                    <a:pt x="29704" y="19712"/>
                    <a:pt x="29747" y="19699"/>
                    <a:pt x="29785" y="19672"/>
                  </a:cubicBezTo>
                  <a:cubicBezTo>
                    <a:pt x="29828" y="19638"/>
                    <a:pt x="29837" y="19586"/>
                    <a:pt x="29889" y="19560"/>
                  </a:cubicBezTo>
                  <a:cubicBezTo>
                    <a:pt x="29941" y="19534"/>
                    <a:pt x="29984" y="19551"/>
                    <a:pt x="30036" y="19516"/>
                  </a:cubicBezTo>
                  <a:cubicBezTo>
                    <a:pt x="30088" y="19473"/>
                    <a:pt x="30123" y="19395"/>
                    <a:pt x="30132" y="19317"/>
                  </a:cubicBezTo>
                  <a:cubicBezTo>
                    <a:pt x="30132" y="19256"/>
                    <a:pt x="30157" y="19204"/>
                    <a:pt x="30192" y="19161"/>
                  </a:cubicBezTo>
                  <a:cubicBezTo>
                    <a:pt x="30227" y="19126"/>
                    <a:pt x="30253" y="19109"/>
                    <a:pt x="30261" y="19066"/>
                  </a:cubicBezTo>
                  <a:cubicBezTo>
                    <a:pt x="30279" y="18988"/>
                    <a:pt x="30218" y="18936"/>
                    <a:pt x="30157" y="18901"/>
                  </a:cubicBezTo>
                  <a:cubicBezTo>
                    <a:pt x="30106" y="18875"/>
                    <a:pt x="30045" y="18849"/>
                    <a:pt x="29993" y="18815"/>
                  </a:cubicBezTo>
                  <a:cubicBezTo>
                    <a:pt x="29984" y="18797"/>
                    <a:pt x="29967" y="18789"/>
                    <a:pt x="29958" y="18780"/>
                  </a:cubicBezTo>
                  <a:cubicBezTo>
                    <a:pt x="29941" y="18763"/>
                    <a:pt x="29924" y="18745"/>
                    <a:pt x="29906" y="18737"/>
                  </a:cubicBezTo>
                  <a:cubicBezTo>
                    <a:pt x="29898" y="18719"/>
                    <a:pt x="29889" y="18711"/>
                    <a:pt x="29880" y="18693"/>
                  </a:cubicBezTo>
                  <a:cubicBezTo>
                    <a:pt x="29837" y="18641"/>
                    <a:pt x="29837" y="18563"/>
                    <a:pt x="29880" y="18511"/>
                  </a:cubicBezTo>
                  <a:cubicBezTo>
                    <a:pt x="29898" y="18477"/>
                    <a:pt x="29898" y="18433"/>
                    <a:pt x="29889" y="18399"/>
                  </a:cubicBezTo>
                  <a:cubicBezTo>
                    <a:pt x="29941" y="18364"/>
                    <a:pt x="30002" y="18338"/>
                    <a:pt x="30036" y="18295"/>
                  </a:cubicBezTo>
                  <a:cubicBezTo>
                    <a:pt x="30140" y="18217"/>
                    <a:pt x="30209" y="18104"/>
                    <a:pt x="30244" y="17974"/>
                  </a:cubicBezTo>
                  <a:cubicBezTo>
                    <a:pt x="30296" y="17818"/>
                    <a:pt x="30365" y="17662"/>
                    <a:pt x="30461" y="17524"/>
                  </a:cubicBezTo>
                  <a:cubicBezTo>
                    <a:pt x="30508" y="17543"/>
                    <a:pt x="30557" y="17551"/>
                    <a:pt x="30607" y="17551"/>
                  </a:cubicBezTo>
                  <a:cubicBezTo>
                    <a:pt x="30782" y="17551"/>
                    <a:pt x="30961" y="17442"/>
                    <a:pt x="31076" y="17307"/>
                  </a:cubicBezTo>
                  <a:cubicBezTo>
                    <a:pt x="31171" y="17194"/>
                    <a:pt x="31249" y="17056"/>
                    <a:pt x="31344" y="16943"/>
                  </a:cubicBezTo>
                  <a:cubicBezTo>
                    <a:pt x="31448" y="16831"/>
                    <a:pt x="31578" y="16735"/>
                    <a:pt x="31717" y="16666"/>
                  </a:cubicBezTo>
                  <a:cubicBezTo>
                    <a:pt x="31942" y="16527"/>
                    <a:pt x="32107" y="16319"/>
                    <a:pt x="32176" y="16068"/>
                  </a:cubicBezTo>
                  <a:cubicBezTo>
                    <a:pt x="32228" y="15938"/>
                    <a:pt x="32263" y="15808"/>
                    <a:pt x="32315" y="15678"/>
                  </a:cubicBezTo>
                  <a:cubicBezTo>
                    <a:pt x="32375" y="15557"/>
                    <a:pt x="32445" y="15453"/>
                    <a:pt x="32540" y="15349"/>
                  </a:cubicBezTo>
                  <a:cubicBezTo>
                    <a:pt x="32653" y="15202"/>
                    <a:pt x="32575" y="15055"/>
                    <a:pt x="32566" y="14881"/>
                  </a:cubicBezTo>
                  <a:cubicBezTo>
                    <a:pt x="32549" y="14691"/>
                    <a:pt x="32583" y="14491"/>
                    <a:pt x="32661" y="14318"/>
                  </a:cubicBezTo>
                  <a:cubicBezTo>
                    <a:pt x="32679" y="14284"/>
                    <a:pt x="32670" y="14249"/>
                    <a:pt x="32644" y="14232"/>
                  </a:cubicBezTo>
                  <a:cubicBezTo>
                    <a:pt x="32497" y="14128"/>
                    <a:pt x="32505" y="13920"/>
                    <a:pt x="32436" y="13772"/>
                  </a:cubicBezTo>
                  <a:cubicBezTo>
                    <a:pt x="32395" y="13640"/>
                    <a:pt x="32274" y="13555"/>
                    <a:pt x="32143" y="13555"/>
                  </a:cubicBezTo>
                  <a:cubicBezTo>
                    <a:pt x="32137" y="13555"/>
                    <a:pt x="32130" y="13555"/>
                    <a:pt x="32124" y="13556"/>
                  </a:cubicBezTo>
                  <a:cubicBezTo>
                    <a:pt x="32081" y="13556"/>
                    <a:pt x="32055" y="13591"/>
                    <a:pt x="32063" y="13625"/>
                  </a:cubicBezTo>
                  <a:cubicBezTo>
                    <a:pt x="32072" y="13651"/>
                    <a:pt x="32072" y="13668"/>
                    <a:pt x="32063" y="13686"/>
                  </a:cubicBezTo>
                  <a:cubicBezTo>
                    <a:pt x="32037" y="13651"/>
                    <a:pt x="32003" y="13625"/>
                    <a:pt x="31968" y="13599"/>
                  </a:cubicBezTo>
                  <a:cubicBezTo>
                    <a:pt x="31961" y="13596"/>
                    <a:pt x="31951" y="13593"/>
                    <a:pt x="31940" y="13593"/>
                  </a:cubicBezTo>
                  <a:cubicBezTo>
                    <a:pt x="31925" y="13593"/>
                    <a:pt x="31909" y="13598"/>
                    <a:pt x="31899" y="13608"/>
                  </a:cubicBezTo>
                  <a:lnTo>
                    <a:pt x="31752" y="13764"/>
                  </a:lnTo>
                  <a:lnTo>
                    <a:pt x="31656" y="13565"/>
                  </a:lnTo>
                  <a:cubicBezTo>
                    <a:pt x="31642" y="13546"/>
                    <a:pt x="31623" y="13537"/>
                    <a:pt x="31604" y="13537"/>
                  </a:cubicBezTo>
                  <a:cubicBezTo>
                    <a:pt x="31586" y="13537"/>
                    <a:pt x="31568" y="13544"/>
                    <a:pt x="31552" y="13556"/>
                  </a:cubicBezTo>
                  <a:cubicBezTo>
                    <a:pt x="31518" y="13591"/>
                    <a:pt x="31466" y="13608"/>
                    <a:pt x="31414" y="13608"/>
                  </a:cubicBezTo>
                  <a:cubicBezTo>
                    <a:pt x="31431" y="13573"/>
                    <a:pt x="31440" y="13539"/>
                    <a:pt x="31431" y="13504"/>
                  </a:cubicBezTo>
                  <a:cubicBezTo>
                    <a:pt x="31431" y="13374"/>
                    <a:pt x="31327" y="13261"/>
                    <a:pt x="31431" y="13149"/>
                  </a:cubicBezTo>
                  <a:cubicBezTo>
                    <a:pt x="31509" y="13071"/>
                    <a:pt x="31604" y="13019"/>
                    <a:pt x="31700" y="12975"/>
                  </a:cubicBezTo>
                  <a:cubicBezTo>
                    <a:pt x="31812" y="12923"/>
                    <a:pt x="31916" y="12854"/>
                    <a:pt x="32020" y="12785"/>
                  </a:cubicBezTo>
                  <a:cubicBezTo>
                    <a:pt x="32401" y="12525"/>
                    <a:pt x="32731" y="12178"/>
                    <a:pt x="32964" y="11771"/>
                  </a:cubicBezTo>
                  <a:cubicBezTo>
                    <a:pt x="32974" y="11777"/>
                    <a:pt x="32984" y="11780"/>
                    <a:pt x="32994" y="11780"/>
                  </a:cubicBezTo>
                  <a:cubicBezTo>
                    <a:pt x="33013" y="11780"/>
                    <a:pt x="33031" y="11771"/>
                    <a:pt x="33042" y="11754"/>
                  </a:cubicBezTo>
                  <a:cubicBezTo>
                    <a:pt x="33074" y="11706"/>
                    <a:pt x="33122" y="11689"/>
                    <a:pt x="33177" y="11689"/>
                  </a:cubicBezTo>
                  <a:cubicBezTo>
                    <a:pt x="33302" y="11689"/>
                    <a:pt x="33463" y="11776"/>
                    <a:pt x="33554" y="11789"/>
                  </a:cubicBezTo>
                  <a:cubicBezTo>
                    <a:pt x="33571" y="11793"/>
                    <a:pt x="33590" y="11795"/>
                    <a:pt x="33609" y="11795"/>
                  </a:cubicBezTo>
                  <a:cubicBezTo>
                    <a:pt x="33663" y="11795"/>
                    <a:pt x="33719" y="11777"/>
                    <a:pt x="33770" y="11745"/>
                  </a:cubicBezTo>
                  <a:cubicBezTo>
                    <a:pt x="33839" y="11693"/>
                    <a:pt x="33874" y="11598"/>
                    <a:pt x="33961" y="11589"/>
                  </a:cubicBezTo>
                  <a:cubicBezTo>
                    <a:pt x="33972" y="11588"/>
                    <a:pt x="33984" y="11587"/>
                    <a:pt x="33995" y="11587"/>
                  </a:cubicBezTo>
                  <a:cubicBezTo>
                    <a:pt x="34124" y="11587"/>
                    <a:pt x="34257" y="11669"/>
                    <a:pt x="34377" y="11685"/>
                  </a:cubicBezTo>
                  <a:cubicBezTo>
                    <a:pt x="34398" y="11688"/>
                    <a:pt x="34421" y="11690"/>
                    <a:pt x="34444" y="11690"/>
                  </a:cubicBezTo>
                  <a:cubicBezTo>
                    <a:pt x="34477" y="11690"/>
                    <a:pt x="34511" y="11686"/>
                    <a:pt x="34541" y="11676"/>
                  </a:cubicBezTo>
                  <a:cubicBezTo>
                    <a:pt x="34567" y="11667"/>
                    <a:pt x="34593" y="11650"/>
                    <a:pt x="34619" y="11633"/>
                  </a:cubicBezTo>
                  <a:cubicBezTo>
                    <a:pt x="34654" y="11607"/>
                    <a:pt x="34688" y="11546"/>
                    <a:pt x="34723" y="11529"/>
                  </a:cubicBezTo>
                  <a:cubicBezTo>
                    <a:pt x="34731" y="11526"/>
                    <a:pt x="34739" y="11525"/>
                    <a:pt x="34747" y="11525"/>
                  </a:cubicBezTo>
                  <a:cubicBezTo>
                    <a:pt x="34831" y="11525"/>
                    <a:pt x="34937" y="11636"/>
                    <a:pt x="35000" y="11667"/>
                  </a:cubicBezTo>
                  <a:cubicBezTo>
                    <a:pt x="35078" y="11711"/>
                    <a:pt x="35156" y="11737"/>
                    <a:pt x="35243" y="11745"/>
                  </a:cubicBezTo>
                  <a:cubicBezTo>
                    <a:pt x="35269" y="11751"/>
                    <a:pt x="35295" y="11753"/>
                    <a:pt x="35321" y="11753"/>
                  </a:cubicBezTo>
                  <a:cubicBezTo>
                    <a:pt x="35456" y="11753"/>
                    <a:pt x="35577" y="11680"/>
                    <a:pt x="35650" y="11563"/>
                  </a:cubicBezTo>
                  <a:cubicBezTo>
                    <a:pt x="35693" y="11485"/>
                    <a:pt x="35728" y="11407"/>
                    <a:pt x="35754" y="11321"/>
                  </a:cubicBezTo>
                  <a:cubicBezTo>
                    <a:pt x="35849" y="11052"/>
                    <a:pt x="36049" y="10827"/>
                    <a:pt x="36308" y="10688"/>
                  </a:cubicBezTo>
                  <a:cubicBezTo>
                    <a:pt x="36360" y="10662"/>
                    <a:pt x="36412" y="10636"/>
                    <a:pt x="36473" y="10619"/>
                  </a:cubicBezTo>
                  <a:cubicBezTo>
                    <a:pt x="36489" y="10611"/>
                    <a:pt x="36507" y="10607"/>
                    <a:pt x="36525" y="10607"/>
                  </a:cubicBezTo>
                  <a:cubicBezTo>
                    <a:pt x="36565" y="10607"/>
                    <a:pt x="36605" y="10626"/>
                    <a:pt x="36629" y="10662"/>
                  </a:cubicBezTo>
                  <a:cubicBezTo>
                    <a:pt x="36676" y="10725"/>
                    <a:pt x="36750" y="10759"/>
                    <a:pt x="36822" y="10759"/>
                  </a:cubicBezTo>
                  <a:cubicBezTo>
                    <a:pt x="36830" y="10759"/>
                    <a:pt x="36838" y="10758"/>
                    <a:pt x="36846" y="10758"/>
                  </a:cubicBezTo>
                  <a:cubicBezTo>
                    <a:pt x="36932" y="10732"/>
                    <a:pt x="37010" y="10688"/>
                    <a:pt x="37071" y="10628"/>
                  </a:cubicBezTo>
                  <a:cubicBezTo>
                    <a:pt x="37125" y="10581"/>
                    <a:pt x="37215" y="10485"/>
                    <a:pt x="37295" y="10485"/>
                  </a:cubicBezTo>
                  <a:cubicBezTo>
                    <a:pt x="37304" y="10485"/>
                    <a:pt x="37313" y="10486"/>
                    <a:pt x="37322" y="10489"/>
                  </a:cubicBezTo>
                  <a:cubicBezTo>
                    <a:pt x="37270" y="10576"/>
                    <a:pt x="37270" y="10688"/>
                    <a:pt x="37322" y="10775"/>
                  </a:cubicBezTo>
                  <a:cubicBezTo>
                    <a:pt x="36958" y="11260"/>
                    <a:pt x="36568" y="11763"/>
                    <a:pt x="36049" y="12100"/>
                  </a:cubicBezTo>
                  <a:cubicBezTo>
                    <a:pt x="35936" y="12178"/>
                    <a:pt x="35832" y="12230"/>
                    <a:pt x="35806" y="12378"/>
                  </a:cubicBezTo>
                  <a:cubicBezTo>
                    <a:pt x="35797" y="12447"/>
                    <a:pt x="35771" y="12516"/>
                    <a:pt x="35737" y="12577"/>
                  </a:cubicBezTo>
                  <a:cubicBezTo>
                    <a:pt x="35693" y="12629"/>
                    <a:pt x="35641" y="12672"/>
                    <a:pt x="35598" y="12724"/>
                  </a:cubicBezTo>
                  <a:cubicBezTo>
                    <a:pt x="35520" y="12811"/>
                    <a:pt x="35503" y="12932"/>
                    <a:pt x="35537" y="13036"/>
                  </a:cubicBezTo>
                  <a:cubicBezTo>
                    <a:pt x="35589" y="13201"/>
                    <a:pt x="35650" y="13348"/>
                    <a:pt x="35702" y="13513"/>
                  </a:cubicBezTo>
                  <a:cubicBezTo>
                    <a:pt x="35806" y="13868"/>
                    <a:pt x="35884" y="14240"/>
                    <a:pt x="35927" y="14613"/>
                  </a:cubicBezTo>
                  <a:cubicBezTo>
                    <a:pt x="35927" y="14639"/>
                    <a:pt x="35936" y="14665"/>
                    <a:pt x="35936" y="14691"/>
                  </a:cubicBezTo>
                  <a:cubicBezTo>
                    <a:pt x="35944" y="14721"/>
                    <a:pt x="35969" y="14735"/>
                    <a:pt x="35995" y="14735"/>
                  </a:cubicBezTo>
                  <a:cubicBezTo>
                    <a:pt x="36029" y="14735"/>
                    <a:pt x="36062" y="14712"/>
                    <a:pt x="36057" y="14673"/>
                  </a:cubicBezTo>
                  <a:cubicBezTo>
                    <a:pt x="36057" y="14656"/>
                    <a:pt x="36057" y="14630"/>
                    <a:pt x="36049" y="14613"/>
                  </a:cubicBezTo>
                  <a:cubicBezTo>
                    <a:pt x="36049" y="14422"/>
                    <a:pt x="36300" y="14266"/>
                    <a:pt x="36395" y="14119"/>
                  </a:cubicBezTo>
                  <a:cubicBezTo>
                    <a:pt x="36421" y="14084"/>
                    <a:pt x="36438" y="14041"/>
                    <a:pt x="36456" y="13989"/>
                  </a:cubicBezTo>
                  <a:cubicBezTo>
                    <a:pt x="36473" y="13911"/>
                    <a:pt x="36464" y="13824"/>
                    <a:pt x="36551" y="13781"/>
                  </a:cubicBezTo>
                  <a:cubicBezTo>
                    <a:pt x="36646" y="13746"/>
                    <a:pt x="36768" y="13755"/>
                    <a:pt x="36863" y="13677"/>
                  </a:cubicBezTo>
                  <a:cubicBezTo>
                    <a:pt x="36941" y="13599"/>
                    <a:pt x="36993" y="13504"/>
                    <a:pt x="37010" y="13391"/>
                  </a:cubicBezTo>
                  <a:cubicBezTo>
                    <a:pt x="37019" y="13331"/>
                    <a:pt x="37045" y="13270"/>
                    <a:pt x="37071" y="13218"/>
                  </a:cubicBezTo>
                  <a:cubicBezTo>
                    <a:pt x="37123" y="13157"/>
                    <a:pt x="37183" y="13105"/>
                    <a:pt x="37244" y="13071"/>
                  </a:cubicBezTo>
                  <a:cubicBezTo>
                    <a:pt x="37339" y="13010"/>
                    <a:pt x="37391" y="12897"/>
                    <a:pt x="37365" y="12785"/>
                  </a:cubicBezTo>
                  <a:cubicBezTo>
                    <a:pt x="37348" y="12733"/>
                    <a:pt x="37305" y="12707"/>
                    <a:pt x="37270" y="12664"/>
                  </a:cubicBezTo>
                  <a:cubicBezTo>
                    <a:pt x="37201" y="12603"/>
                    <a:pt x="37253" y="12560"/>
                    <a:pt x="37296" y="12490"/>
                  </a:cubicBezTo>
                  <a:cubicBezTo>
                    <a:pt x="37365" y="12421"/>
                    <a:pt x="37374" y="12300"/>
                    <a:pt x="37313" y="12213"/>
                  </a:cubicBezTo>
                  <a:cubicBezTo>
                    <a:pt x="37253" y="12161"/>
                    <a:pt x="37183" y="12135"/>
                    <a:pt x="37106" y="12135"/>
                  </a:cubicBezTo>
                  <a:lnTo>
                    <a:pt x="37322" y="11806"/>
                  </a:lnTo>
                  <a:cubicBezTo>
                    <a:pt x="37409" y="11667"/>
                    <a:pt x="37487" y="11494"/>
                    <a:pt x="37660" y="11442"/>
                  </a:cubicBezTo>
                  <a:cubicBezTo>
                    <a:pt x="37833" y="11399"/>
                    <a:pt x="38076" y="11373"/>
                    <a:pt x="38145" y="11208"/>
                  </a:cubicBezTo>
                  <a:cubicBezTo>
                    <a:pt x="38232" y="11274"/>
                    <a:pt x="38330" y="11301"/>
                    <a:pt x="38432" y="11301"/>
                  </a:cubicBezTo>
                  <a:cubicBezTo>
                    <a:pt x="38746" y="11301"/>
                    <a:pt x="39103" y="11049"/>
                    <a:pt x="39332" y="10905"/>
                  </a:cubicBezTo>
                  <a:cubicBezTo>
                    <a:pt x="39575" y="10749"/>
                    <a:pt x="39800" y="10584"/>
                    <a:pt x="40034" y="10428"/>
                  </a:cubicBezTo>
                  <a:cubicBezTo>
                    <a:pt x="40182" y="10330"/>
                    <a:pt x="40369" y="10218"/>
                    <a:pt x="40549" y="10218"/>
                  </a:cubicBezTo>
                  <a:cubicBezTo>
                    <a:pt x="40622" y="10218"/>
                    <a:pt x="40694" y="10236"/>
                    <a:pt x="40761" y="10281"/>
                  </a:cubicBezTo>
                  <a:cubicBezTo>
                    <a:pt x="40772" y="10287"/>
                    <a:pt x="40783" y="10290"/>
                    <a:pt x="40793" y="10290"/>
                  </a:cubicBezTo>
                  <a:cubicBezTo>
                    <a:pt x="40827" y="10290"/>
                    <a:pt x="40857" y="10262"/>
                    <a:pt x="40857" y="10229"/>
                  </a:cubicBezTo>
                  <a:cubicBezTo>
                    <a:pt x="40848" y="10108"/>
                    <a:pt x="40839" y="9978"/>
                    <a:pt x="40831" y="9857"/>
                  </a:cubicBezTo>
                  <a:cubicBezTo>
                    <a:pt x="40831" y="9761"/>
                    <a:pt x="40813" y="9666"/>
                    <a:pt x="40787" y="9579"/>
                  </a:cubicBezTo>
                  <a:cubicBezTo>
                    <a:pt x="40770" y="9484"/>
                    <a:pt x="40709" y="9406"/>
                    <a:pt x="40632" y="9371"/>
                  </a:cubicBezTo>
                  <a:cubicBezTo>
                    <a:pt x="40632" y="9302"/>
                    <a:pt x="40614" y="9241"/>
                    <a:pt x="40562" y="9198"/>
                  </a:cubicBezTo>
                  <a:cubicBezTo>
                    <a:pt x="40505" y="9141"/>
                    <a:pt x="40430" y="9107"/>
                    <a:pt x="40351" y="9107"/>
                  </a:cubicBezTo>
                  <a:cubicBezTo>
                    <a:pt x="40335" y="9107"/>
                    <a:pt x="40319" y="9109"/>
                    <a:pt x="40302" y="9112"/>
                  </a:cubicBezTo>
                  <a:cubicBezTo>
                    <a:pt x="40328" y="9077"/>
                    <a:pt x="40363" y="9042"/>
                    <a:pt x="40415" y="9034"/>
                  </a:cubicBezTo>
                  <a:cubicBezTo>
                    <a:pt x="40435" y="9027"/>
                    <a:pt x="40456" y="9024"/>
                    <a:pt x="40477" y="9024"/>
                  </a:cubicBezTo>
                  <a:cubicBezTo>
                    <a:pt x="40539" y="9024"/>
                    <a:pt x="40604" y="9051"/>
                    <a:pt x="40649" y="9103"/>
                  </a:cubicBezTo>
                  <a:cubicBezTo>
                    <a:pt x="40735" y="9173"/>
                    <a:pt x="40841" y="9208"/>
                    <a:pt x="40957" y="9208"/>
                  </a:cubicBezTo>
                  <a:cubicBezTo>
                    <a:pt x="40969" y="9208"/>
                    <a:pt x="40982" y="9208"/>
                    <a:pt x="40995" y="9207"/>
                  </a:cubicBezTo>
                  <a:cubicBezTo>
                    <a:pt x="41152" y="9201"/>
                    <a:pt x="41355" y="9121"/>
                    <a:pt x="41532" y="9121"/>
                  </a:cubicBezTo>
                  <a:cubicBezTo>
                    <a:pt x="41620" y="9121"/>
                    <a:pt x="41701" y="9141"/>
                    <a:pt x="41766" y="9198"/>
                  </a:cubicBezTo>
                  <a:cubicBezTo>
                    <a:pt x="41781" y="9216"/>
                    <a:pt x="41799" y="9224"/>
                    <a:pt x="41816" y="9224"/>
                  </a:cubicBezTo>
                  <a:cubicBezTo>
                    <a:pt x="41849" y="9224"/>
                    <a:pt x="41879" y="9195"/>
                    <a:pt x="41879" y="9155"/>
                  </a:cubicBezTo>
                  <a:cubicBezTo>
                    <a:pt x="41879" y="9053"/>
                    <a:pt x="41981" y="9032"/>
                    <a:pt x="42086" y="9032"/>
                  </a:cubicBezTo>
                  <a:cubicBezTo>
                    <a:pt x="42160" y="9032"/>
                    <a:pt x="42235" y="9042"/>
                    <a:pt x="42278" y="9042"/>
                  </a:cubicBezTo>
                  <a:cubicBezTo>
                    <a:pt x="42298" y="9046"/>
                    <a:pt x="42318" y="9048"/>
                    <a:pt x="42338" y="9048"/>
                  </a:cubicBezTo>
                  <a:cubicBezTo>
                    <a:pt x="42446" y="9048"/>
                    <a:pt x="42548" y="8990"/>
                    <a:pt x="42607" y="8895"/>
                  </a:cubicBezTo>
                  <a:cubicBezTo>
                    <a:pt x="42667" y="8774"/>
                    <a:pt x="42598" y="8635"/>
                    <a:pt x="42511" y="8540"/>
                  </a:cubicBezTo>
                  <a:cubicBezTo>
                    <a:pt x="42373" y="8401"/>
                    <a:pt x="42234" y="8280"/>
                    <a:pt x="42087" y="8176"/>
                  </a:cubicBezTo>
                  <a:cubicBezTo>
                    <a:pt x="41922" y="8037"/>
                    <a:pt x="41766" y="7890"/>
                    <a:pt x="41619" y="7743"/>
                  </a:cubicBezTo>
                  <a:cubicBezTo>
                    <a:pt x="41550" y="7673"/>
                    <a:pt x="41481" y="7604"/>
                    <a:pt x="41429" y="7526"/>
                  </a:cubicBezTo>
                  <a:cubicBezTo>
                    <a:pt x="41377" y="7431"/>
                    <a:pt x="41342" y="7327"/>
                    <a:pt x="41333" y="7223"/>
                  </a:cubicBezTo>
                  <a:cubicBezTo>
                    <a:pt x="41325" y="7050"/>
                    <a:pt x="41264" y="6894"/>
                    <a:pt x="41160" y="6755"/>
                  </a:cubicBezTo>
                  <a:cubicBezTo>
                    <a:pt x="41065" y="6634"/>
                    <a:pt x="40952" y="6530"/>
                    <a:pt x="40822" y="6443"/>
                  </a:cubicBezTo>
                  <a:cubicBezTo>
                    <a:pt x="40666" y="6331"/>
                    <a:pt x="40493" y="6235"/>
                    <a:pt x="40302" y="6166"/>
                  </a:cubicBezTo>
                  <a:cubicBezTo>
                    <a:pt x="40198" y="6140"/>
                    <a:pt x="39912" y="6166"/>
                    <a:pt x="39895" y="6019"/>
                  </a:cubicBezTo>
                  <a:cubicBezTo>
                    <a:pt x="39886" y="5995"/>
                    <a:pt x="39860" y="5982"/>
                    <a:pt x="39835" y="5982"/>
                  </a:cubicBezTo>
                  <a:cubicBezTo>
                    <a:pt x="39815" y="5982"/>
                    <a:pt x="39794" y="5991"/>
                    <a:pt x="39782" y="6010"/>
                  </a:cubicBezTo>
                  <a:cubicBezTo>
                    <a:pt x="39733" y="6113"/>
                    <a:pt x="39649" y="6149"/>
                    <a:pt x="39556" y="6149"/>
                  </a:cubicBezTo>
                  <a:cubicBezTo>
                    <a:pt x="39421" y="6149"/>
                    <a:pt x="39266" y="6075"/>
                    <a:pt x="39159" y="6019"/>
                  </a:cubicBezTo>
                  <a:cubicBezTo>
                    <a:pt x="39149" y="6012"/>
                    <a:pt x="39139" y="6009"/>
                    <a:pt x="39129" y="6009"/>
                  </a:cubicBezTo>
                  <a:cubicBezTo>
                    <a:pt x="39114" y="6009"/>
                    <a:pt x="39100" y="6017"/>
                    <a:pt x="39089" y="6027"/>
                  </a:cubicBezTo>
                  <a:cubicBezTo>
                    <a:pt x="39003" y="6123"/>
                    <a:pt x="38977" y="6253"/>
                    <a:pt x="39020" y="6374"/>
                  </a:cubicBezTo>
                  <a:cubicBezTo>
                    <a:pt x="39046" y="6452"/>
                    <a:pt x="39055" y="6530"/>
                    <a:pt x="39046" y="6616"/>
                  </a:cubicBezTo>
                  <a:cubicBezTo>
                    <a:pt x="39037" y="6660"/>
                    <a:pt x="39020" y="6694"/>
                    <a:pt x="38968" y="6703"/>
                  </a:cubicBezTo>
                  <a:cubicBezTo>
                    <a:pt x="38951" y="6703"/>
                    <a:pt x="38899" y="6703"/>
                    <a:pt x="38899" y="6668"/>
                  </a:cubicBezTo>
                  <a:cubicBezTo>
                    <a:pt x="38913" y="6627"/>
                    <a:pt x="38877" y="6591"/>
                    <a:pt x="38840" y="6591"/>
                  </a:cubicBezTo>
                  <a:cubicBezTo>
                    <a:pt x="38831" y="6591"/>
                    <a:pt x="38821" y="6594"/>
                    <a:pt x="38812" y="6599"/>
                  </a:cubicBezTo>
                  <a:cubicBezTo>
                    <a:pt x="38770" y="6620"/>
                    <a:pt x="38716" y="6647"/>
                    <a:pt x="38670" y="6647"/>
                  </a:cubicBezTo>
                  <a:cubicBezTo>
                    <a:pt x="38659" y="6647"/>
                    <a:pt x="38649" y="6646"/>
                    <a:pt x="38639" y="6642"/>
                  </a:cubicBezTo>
                  <a:cubicBezTo>
                    <a:pt x="38578" y="6625"/>
                    <a:pt x="38570" y="6590"/>
                    <a:pt x="38544" y="6556"/>
                  </a:cubicBezTo>
                  <a:cubicBezTo>
                    <a:pt x="38518" y="6513"/>
                    <a:pt x="38483" y="6478"/>
                    <a:pt x="38440" y="6461"/>
                  </a:cubicBezTo>
                  <a:cubicBezTo>
                    <a:pt x="38386" y="6433"/>
                    <a:pt x="38328" y="6420"/>
                    <a:pt x="38269" y="6420"/>
                  </a:cubicBezTo>
                  <a:cubicBezTo>
                    <a:pt x="38234" y="6420"/>
                    <a:pt x="38198" y="6425"/>
                    <a:pt x="38162" y="6435"/>
                  </a:cubicBezTo>
                  <a:cubicBezTo>
                    <a:pt x="38018" y="6460"/>
                    <a:pt x="37851" y="6553"/>
                    <a:pt x="37697" y="6553"/>
                  </a:cubicBezTo>
                  <a:cubicBezTo>
                    <a:pt x="37639" y="6553"/>
                    <a:pt x="37582" y="6540"/>
                    <a:pt x="37530" y="6504"/>
                  </a:cubicBezTo>
                  <a:cubicBezTo>
                    <a:pt x="37455" y="6458"/>
                    <a:pt x="37391" y="6423"/>
                    <a:pt x="37319" y="6423"/>
                  </a:cubicBezTo>
                  <a:cubicBezTo>
                    <a:pt x="37283" y="6423"/>
                    <a:pt x="37244" y="6432"/>
                    <a:pt x="37201" y="6452"/>
                  </a:cubicBezTo>
                  <a:cubicBezTo>
                    <a:pt x="37157" y="6478"/>
                    <a:pt x="37114" y="6513"/>
                    <a:pt x="37088" y="6565"/>
                  </a:cubicBezTo>
                  <a:cubicBezTo>
                    <a:pt x="37045" y="6513"/>
                    <a:pt x="36993" y="6478"/>
                    <a:pt x="36932" y="6452"/>
                  </a:cubicBezTo>
                  <a:lnTo>
                    <a:pt x="36941" y="6053"/>
                  </a:lnTo>
                  <a:cubicBezTo>
                    <a:pt x="36941" y="5967"/>
                    <a:pt x="36976" y="5811"/>
                    <a:pt x="36915" y="5733"/>
                  </a:cubicBezTo>
                  <a:cubicBezTo>
                    <a:pt x="36854" y="5655"/>
                    <a:pt x="36742" y="5681"/>
                    <a:pt x="36672" y="5612"/>
                  </a:cubicBezTo>
                  <a:cubicBezTo>
                    <a:pt x="36612" y="5542"/>
                    <a:pt x="36577" y="5447"/>
                    <a:pt x="36499" y="5386"/>
                  </a:cubicBezTo>
                  <a:cubicBezTo>
                    <a:pt x="36439" y="5330"/>
                    <a:pt x="36373" y="5309"/>
                    <a:pt x="36304" y="5309"/>
                  </a:cubicBezTo>
                  <a:cubicBezTo>
                    <a:pt x="36183" y="5309"/>
                    <a:pt x="36055" y="5374"/>
                    <a:pt x="35945" y="5430"/>
                  </a:cubicBezTo>
                  <a:cubicBezTo>
                    <a:pt x="35776" y="5511"/>
                    <a:pt x="35589" y="5552"/>
                    <a:pt x="35403" y="5552"/>
                  </a:cubicBezTo>
                  <a:cubicBezTo>
                    <a:pt x="35332" y="5552"/>
                    <a:pt x="35261" y="5546"/>
                    <a:pt x="35191" y="5534"/>
                  </a:cubicBezTo>
                  <a:cubicBezTo>
                    <a:pt x="35182" y="5508"/>
                    <a:pt x="35165" y="5482"/>
                    <a:pt x="35148" y="5456"/>
                  </a:cubicBezTo>
                  <a:cubicBezTo>
                    <a:pt x="35113" y="5430"/>
                    <a:pt x="35078" y="5404"/>
                    <a:pt x="35035" y="5395"/>
                  </a:cubicBezTo>
                  <a:cubicBezTo>
                    <a:pt x="34992" y="5378"/>
                    <a:pt x="34957" y="5369"/>
                    <a:pt x="34931" y="5334"/>
                  </a:cubicBezTo>
                  <a:cubicBezTo>
                    <a:pt x="34922" y="5308"/>
                    <a:pt x="34905" y="5274"/>
                    <a:pt x="34905" y="5248"/>
                  </a:cubicBezTo>
                  <a:cubicBezTo>
                    <a:pt x="34844" y="5126"/>
                    <a:pt x="34732" y="5040"/>
                    <a:pt x="34602" y="5022"/>
                  </a:cubicBezTo>
                  <a:lnTo>
                    <a:pt x="34732" y="4910"/>
                  </a:lnTo>
                  <a:cubicBezTo>
                    <a:pt x="34758" y="4884"/>
                    <a:pt x="34758" y="4832"/>
                    <a:pt x="34723" y="4814"/>
                  </a:cubicBezTo>
                  <a:cubicBezTo>
                    <a:pt x="34533" y="4731"/>
                    <a:pt x="34370" y="4515"/>
                    <a:pt x="34152" y="4515"/>
                  </a:cubicBezTo>
                  <a:cubicBezTo>
                    <a:pt x="34121" y="4515"/>
                    <a:pt x="34089" y="4519"/>
                    <a:pt x="34056" y="4529"/>
                  </a:cubicBezTo>
                  <a:cubicBezTo>
                    <a:pt x="33961" y="4563"/>
                    <a:pt x="33883" y="4633"/>
                    <a:pt x="33839" y="4728"/>
                  </a:cubicBezTo>
                  <a:cubicBezTo>
                    <a:pt x="33796" y="4797"/>
                    <a:pt x="33727" y="4970"/>
                    <a:pt x="33632" y="4988"/>
                  </a:cubicBezTo>
                  <a:lnTo>
                    <a:pt x="33657" y="4944"/>
                  </a:lnTo>
                  <a:cubicBezTo>
                    <a:pt x="33666" y="4918"/>
                    <a:pt x="33666" y="4892"/>
                    <a:pt x="33649" y="4875"/>
                  </a:cubicBezTo>
                  <a:cubicBezTo>
                    <a:pt x="33588" y="4797"/>
                    <a:pt x="33528" y="4737"/>
                    <a:pt x="33450" y="4685"/>
                  </a:cubicBezTo>
                  <a:lnTo>
                    <a:pt x="33597" y="4511"/>
                  </a:lnTo>
                  <a:cubicBezTo>
                    <a:pt x="33623" y="4485"/>
                    <a:pt x="33614" y="4433"/>
                    <a:pt x="33580" y="4416"/>
                  </a:cubicBezTo>
                  <a:cubicBezTo>
                    <a:pt x="33476" y="4347"/>
                    <a:pt x="33372" y="4277"/>
                    <a:pt x="33259" y="4225"/>
                  </a:cubicBezTo>
                  <a:cubicBezTo>
                    <a:pt x="33229" y="4212"/>
                    <a:pt x="33204" y="4206"/>
                    <a:pt x="33181" y="4206"/>
                  </a:cubicBezTo>
                  <a:cubicBezTo>
                    <a:pt x="33130" y="4206"/>
                    <a:pt x="33090" y="4236"/>
                    <a:pt x="33042" y="4277"/>
                  </a:cubicBezTo>
                  <a:cubicBezTo>
                    <a:pt x="33017" y="4301"/>
                    <a:pt x="32987" y="4309"/>
                    <a:pt x="32954" y="4309"/>
                  </a:cubicBezTo>
                  <a:cubicBezTo>
                    <a:pt x="32853" y="4309"/>
                    <a:pt x="32727" y="4225"/>
                    <a:pt x="32635" y="4225"/>
                  </a:cubicBezTo>
                  <a:cubicBezTo>
                    <a:pt x="32583" y="4225"/>
                    <a:pt x="32531" y="4251"/>
                    <a:pt x="32497" y="4303"/>
                  </a:cubicBezTo>
                  <a:cubicBezTo>
                    <a:pt x="32453" y="4373"/>
                    <a:pt x="32523" y="4407"/>
                    <a:pt x="32557" y="4468"/>
                  </a:cubicBezTo>
                  <a:cubicBezTo>
                    <a:pt x="32601" y="4563"/>
                    <a:pt x="32401" y="4546"/>
                    <a:pt x="32341" y="4555"/>
                  </a:cubicBezTo>
                  <a:cubicBezTo>
                    <a:pt x="32271" y="4563"/>
                    <a:pt x="32211" y="4615"/>
                    <a:pt x="32193" y="4685"/>
                  </a:cubicBezTo>
                  <a:cubicBezTo>
                    <a:pt x="32185" y="4711"/>
                    <a:pt x="32193" y="4728"/>
                    <a:pt x="32211" y="4745"/>
                  </a:cubicBezTo>
                  <a:cubicBezTo>
                    <a:pt x="32297" y="4814"/>
                    <a:pt x="32341" y="4936"/>
                    <a:pt x="32315" y="5048"/>
                  </a:cubicBezTo>
                  <a:cubicBezTo>
                    <a:pt x="32237" y="5048"/>
                    <a:pt x="32159" y="5092"/>
                    <a:pt x="32115" y="5161"/>
                  </a:cubicBezTo>
                  <a:lnTo>
                    <a:pt x="31578" y="5066"/>
                  </a:lnTo>
                  <a:cubicBezTo>
                    <a:pt x="31572" y="5064"/>
                    <a:pt x="31566" y="5064"/>
                    <a:pt x="31561" y="5064"/>
                  </a:cubicBezTo>
                  <a:cubicBezTo>
                    <a:pt x="31533" y="5064"/>
                    <a:pt x="31507" y="5080"/>
                    <a:pt x="31500" y="5109"/>
                  </a:cubicBezTo>
                  <a:cubicBezTo>
                    <a:pt x="31490" y="5136"/>
                    <a:pt x="31470" y="5146"/>
                    <a:pt x="31445" y="5146"/>
                  </a:cubicBezTo>
                  <a:cubicBezTo>
                    <a:pt x="31382" y="5146"/>
                    <a:pt x="31289" y="5082"/>
                    <a:pt x="31258" y="5057"/>
                  </a:cubicBezTo>
                  <a:cubicBezTo>
                    <a:pt x="31197" y="4988"/>
                    <a:pt x="31119" y="4936"/>
                    <a:pt x="31041" y="4901"/>
                  </a:cubicBezTo>
                  <a:cubicBezTo>
                    <a:pt x="31014" y="4894"/>
                    <a:pt x="30986" y="4889"/>
                    <a:pt x="30959" y="4889"/>
                  </a:cubicBezTo>
                  <a:cubicBezTo>
                    <a:pt x="30918" y="4889"/>
                    <a:pt x="30880" y="4902"/>
                    <a:pt x="30859" y="4944"/>
                  </a:cubicBezTo>
                  <a:cubicBezTo>
                    <a:pt x="30816" y="5057"/>
                    <a:pt x="30790" y="5170"/>
                    <a:pt x="30790" y="5291"/>
                  </a:cubicBezTo>
                  <a:cubicBezTo>
                    <a:pt x="30781" y="5404"/>
                    <a:pt x="30738" y="5516"/>
                    <a:pt x="30669" y="5603"/>
                  </a:cubicBezTo>
                  <a:cubicBezTo>
                    <a:pt x="30624" y="5660"/>
                    <a:pt x="30551" y="5694"/>
                    <a:pt x="30478" y="5694"/>
                  </a:cubicBezTo>
                  <a:cubicBezTo>
                    <a:pt x="30451" y="5694"/>
                    <a:pt x="30425" y="5690"/>
                    <a:pt x="30400" y="5681"/>
                  </a:cubicBezTo>
                  <a:cubicBezTo>
                    <a:pt x="30305" y="5638"/>
                    <a:pt x="30296" y="5499"/>
                    <a:pt x="30279" y="5404"/>
                  </a:cubicBezTo>
                  <a:cubicBezTo>
                    <a:pt x="30261" y="5308"/>
                    <a:pt x="30235" y="5222"/>
                    <a:pt x="30201" y="5135"/>
                  </a:cubicBezTo>
                  <a:cubicBezTo>
                    <a:pt x="30123" y="4962"/>
                    <a:pt x="29993" y="4806"/>
                    <a:pt x="29837" y="4702"/>
                  </a:cubicBezTo>
                  <a:cubicBezTo>
                    <a:pt x="29802" y="4676"/>
                    <a:pt x="29690" y="4624"/>
                    <a:pt x="29776" y="4581"/>
                  </a:cubicBezTo>
                  <a:cubicBezTo>
                    <a:pt x="29785" y="4577"/>
                    <a:pt x="29795" y="4576"/>
                    <a:pt x="29805" y="4576"/>
                  </a:cubicBezTo>
                  <a:cubicBezTo>
                    <a:pt x="29846" y="4576"/>
                    <a:pt x="29896" y="4598"/>
                    <a:pt x="29924" y="4598"/>
                  </a:cubicBezTo>
                  <a:cubicBezTo>
                    <a:pt x="29943" y="4604"/>
                    <a:pt x="29963" y="4607"/>
                    <a:pt x="29982" y="4607"/>
                  </a:cubicBezTo>
                  <a:cubicBezTo>
                    <a:pt x="30047" y="4607"/>
                    <a:pt x="30109" y="4574"/>
                    <a:pt x="30149" y="4520"/>
                  </a:cubicBezTo>
                  <a:cubicBezTo>
                    <a:pt x="30235" y="4373"/>
                    <a:pt x="30244" y="4182"/>
                    <a:pt x="30166" y="4026"/>
                  </a:cubicBezTo>
                  <a:cubicBezTo>
                    <a:pt x="30114" y="3965"/>
                    <a:pt x="30045" y="3931"/>
                    <a:pt x="29976" y="3922"/>
                  </a:cubicBezTo>
                  <a:cubicBezTo>
                    <a:pt x="29863" y="3905"/>
                    <a:pt x="29768" y="3853"/>
                    <a:pt x="29698" y="3775"/>
                  </a:cubicBezTo>
                  <a:cubicBezTo>
                    <a:pt x="29638" y="3688"/>
                    <a:pt x="29551" y="3636"/>
                    <a:pt x="29456" y="3610"/>
                  </a:cubicBezTo>
                  <a:cubicBezTo>
                    <a:pt x="29386" y="3602"/>
                    <a:pt x="29326" y="3584"/>
                    <a:pt x="29265" y="3558"/>
                  </a:cubicBezTo>
                  <a:cubicBezTo>
                    <a:pt x="29205" y="3541"/>
                    <a:pt x="29153" y="3515"/>
                    <a:pt x="29101" y="3489"/>
                  </a:cubicBezTo>
                  <a:cubicBezTo>
                    <a:pt x="29067" y="3478"/>
                    <a:pt x="29030" y="3472"/>
                    <a:pt x="28993" y="3472"/>
                  </a:cubicBezTo>
                  <a:cubicBezTo>
                    <a:pt x="28853" y="3472"/>
                    <a:pt x="28706" y="3549"/>
                    <a:pt x="28719" y="3706"/>
                  </a:cubicBezTo>
                  <a:cubicBezTo>
                    <a:pt x="28667" y="3723"/>
                    <a:pt x="28624" y="3775"/>
                    <a:pt x="28624" y="3836"/>
                  </a:cubicBezTo>
                  <a:cubicBezTo>
                    <a:pt x="28624" y="3888"/>
                    <a:pt x="28641" y="3931"/>
                    <a:pt x="28667" y="3974"/>
                  </a:cubicBezTo>
                  <a:cubicBezTo>
                    <a:pt x="28702" y="4052"/>
                    <a:pt x="28667" y="4078"/>
                    <a:pt x="28589" y="4078"/>
                  </a:cubicBezTo>
                  <a:cubicBezTo>
                    <a:pt x="28459" y="4061"/>
                    <a:pt x="28330" y="4017"/>
                    <a:pt x="28208" y="3957"/>
                  </a:cubicBezTo>
                  <a:lnTo>
                    <a:pt x="27992" y="3870"/>
                  </a:lnTo>
                  <a:cubicBezTo>
                    <a:pt x="27957" y="3862"/>
                    <a:pt x="27888" y="3844"/>
                    <a:pt x="27870" y="3810"/>
                  </a:cubicBezTo>
                  <a:cubicBezTo>
                    <a:pt x="27870" y="3792"/>
                    <a:pt x="27888" y="3758"/>
                    <a:pt x="27888" y="3740"/>
                  </a:cubicBezTo>
                  <a:cubicBezTo>
                    <a:pt x="27896" y="3636"/>
                    <a:pt x="27818" y="3593"/>
                    <a:pt x="27723" y="3567"/>
                  </a:cubicBezTo>
                  <a:cubicBezTo>
                    <a:pt x="27602" y="3515"/>
                    <a:pt x="27472" y="3489"/>
                    <a:pt x="27342" y="3480"/>
                  </a:cubicBezTo>
                  <a:cubicBezTo>
                    <a:pt x="27330" y="3479"/>
                    <a:pt x="27317" y="3479"/>
                    <a:pt x="27305" y="3479"/>
                  </a:cubicBezTo>
                  <a:cubicBezTo>
                    <a:pt x="27196" y="3479"/>
                    <a:pt x="27089" y="3513"/>
                    <a:pt x="26995" y="3567"/>
                  </a:cubicBezTo>
                  <a:cubicBezTo>
                    <a:pt x="26917" y="3636"/>
                    <a:pt x="26831" y="3688"/>
                    <a:pt x="26735" y="3740"/>
                  </a:cubicBezTo>
                  <a:cubicBezTo>
                    <a:pt x="26779" y="3688"/>
                    <a:pt x="26839" y="3636"/>
                    <a:pt x="26857" y="3602"/>
                  </a:cubicBezTo>
                  <a:cubicBezTo>
                    <a:pt x="26874" y="3524"/>
                    <a:pt x="26839" y="3446"/>
                    <a:pt x="26770" y="3411"/>
                  </a:cubicBezTo>
                  <a:cubicBezTo>
                    <a:pt x="26727" y="3392"/>
                    <a:pt x="26682" y="3383"/>
                    <a:pt x="26638" y="3383"/>
                  </a:cubicBezTo>
                  <a:cubicBezTo>
                    <a:pt x="26585" y="3383"/>
                    <a:pt x="26532" y="3396"/>
                    <a:pt x="26484" y="3420"/>
                  </a:cubicBezTo>
                  <a:cubicBezTo>
                    <a:pt x="26447" y="3436"/>
                    <a:pt x="26409" y="3445"/>
                    <a:pt x="26371" y="3445"/>
                  </a:cubicBezTo>
                  <a:cubicBezTo>
                    <a:pt x="26328" y="3445"/>
                    <a:pt x="26287" y="3434"/>
                    <a:pt x="26250" y="3411"/>
                  </a:cubicBezTo>
                  <a:cubicBezTo>
                    <a:pt x="26207" y="3394"/>
                    <a:pt x="26155" y="3376"/>
                    <a:pt x="26112" y="3368"/>
                  </a:cubicBezTo>
                  <a:cubicBezTo>
                    <a:pt x="26102" y="3366"/>
                    <a:pt x="26092" y="3365"/>
                    <a:pt x="26082" y="3365"/>
                  </a:cubicBezTo>
                  <a:cubicBezTo>
                    <a:pt x="26006" y="3365"/>
                    <a:pt x="25936" y="3421"/>
                    <a:pt x="25921" y="3498"/>
                  </a:cubicBezTo>
                  <a:cubicBezTo>
                    <a:pt x="25904" y="3558"/>
                    <a:pt x="25938" y="3619"/>
                    <a:pt x="25904" y="3671"/>
                  </a:cubicBezTo>
                  <a:cubicBezTo>
                    <a:pt x="25860" y="3749"/>
                    <a:pt x="25748" y="3758"/>
                    <a:pt x="25670" y="3766"/>
                  </a:cubicBezTo>
                  <a:cubicBezTo>
                    <a:pt x="25523" y="3775"/>
                    <a:pt x="25367" y="3818"/>
                    <a:pt x="25237" y="3905"/>
                  </a:cubicBezTo>
                  <a:cubicBezTo>
                    <a:pt x="25289" y="3810"/>
                    <a:pt x="25349" y="3732"/>
                    <a:pt x="25427" y="3671"/>
                  </a:cubicBezTo>
                  <a:cubicBezTo>
                    <a:pt x="25505" y="3619"/>
                    <a:pt x="25575" y="3567"/>
                    <a:pt x="25635" y="3506"/>
                  </a:cubicBezTo>
                  <a:cubicBezTo>
                    <a:pt x="25670" y="3437"/>
                    <a:pt x="25705" y="3359"/>
                    <a:pt x="25722" y="3290"/>
                  </a:cubicBezTo>
                  <a:cubicBezTo>
                    <a:pt x="25782" y="3125"/>
                    <a:pt x="25930" y="3064"/>
                    <a:pt x="26068" y="2987"/>
                  </a:cubicBezTo>
                  <a:cubicBezTo>
                    <a:pt x="26198" y="2926"/>
                    <a:pt x="26311" y="2831"/>
                    <a:pt x="26380" y="2701"/>
                  </a:cubicBezTo>
                  <a:cubicBezTo>
                    <a:pt x="26458" y="2571"/>
                    <a:pt x="26493" y="2415"/>
                    <a:pt x="26554" y="2267"/>
                  </a:cubicBezTo>
                  <a:cubicBezTo>
                    <a:pt x="26606" y="2129"/>
                    <a:pt x="26744" y="2042"/>
                    <a:pt x="26839" y="1912"/>
                  </a:cubicBezTo>
                  <a:cubicBezTo>
                    <a:pt x="26909" y="1826"/>
                    <a:pt x="26900" y="1696"/>
                    <a:pt x="26822" y="1609"/>
                  </a:cubicBezTo>
                  <a:cubicBezTo>
                    <a:pt x="26761" y="1548"/>
                    <a:pt x="26580" y="1488"/>
                    <a:pt x="26571" y="1392"/>
                  </a:cubicBezTo>
                  <a:cubicBezTo>
                    <a:pt x="26571" y="1358"/>
                    <a:pt x="26606" y="1314"/>
                    <a:pt x="26606" y="1280"/>
                  </a:cubicBezTo>
                  <a:cubicBezTo>
                    <a:pt x="26614" y="1254"/>
                    <a:pt x="26606" y="1219"/>
                    <a:pt x="26588" y="1193"/>
                  </a:cubicBezTo>
                  <a:cubicBezTo>
                    <a:pt x="26545" y="1124"/>
                    <a:pt x="26476" y="1063"/>
                    <a:pt x="26406" y="1029"/>
                  </a:cubicBezTo>
                  <a:cubicBezTo>
                    <a:pt x="26242" y="925"/>
                    <a:pt x="26051" y="855"/>
                    <a:pt x="25860" y="847"/>
                  </a:cubicBezTo>
                  <a:cubicBezTo>
                    <a:pt x="25808" y="847"/>
                    <a:pt x="25782" y="899"/>
                    <a:pt x="25808" y="942"/>
                  </a:cubicBezTo>
                  <a:cubicBezTo>
                    <a:pt x="25878" y="1081"/>
                    <a:pt x="25479" y="1081"/>
                    <a:pt x="25419" y="1107"/>
                  </a:cubicBezTo>
                  <a:cubicBezTo>
                    <a:pt x="25358" y="1141"/>
                    <a:pt x="25245" y="1263"/>
                    <a:pt x="25159" y="1271"/>
                  </a:cubicBezTo>
                  <a:cubicBezTo>
                    <a:pt x="25211" y="1150"/>
                    <a:pt x="25289" y="1029"/>
                    <a:pt x="25375" y="925"/>
                  </a:cubicBezTo>
                  <a:cubicBezTo>
                    <a:pt x="25404" y="882"/>
                    <a:pt x="25373" y="821"/>
                    <a:pt x="25327" y="821"/>
                  </a:cubicBezTo>
                  <a:cubicBezTo>
                    <a:pt x="25318" y="821"/>
                    <a:pt x="25308" y="823"/>
                    <a:pt x="25297" y="829"/>
                  </a:cubicBezTo>
                  <a:cubicBezTo>
                    <a:pt x="25279" y="841"/>
                    <a:pt x="25260" y="846"/>
                    <a:pt x="25240" y="846"/>
                  </a:cubicBezTo>
                  <a:cubicBezTo>
                    <a:pt x="25138" y="846"/>
                    <a:pt x="25022" y="718"/>
                    <a:pt x="24942" y="682"/>
                  </a:cubicBezTo>
                  <a:cubicBezTo>
                    <a:pt x="24910" y="663"/>
                    <a:pt x="24872" y="653"/>
                    <a:pt x="24834" y="653"/>
                  </a:cubicBezTo>
                  <a:cubicBezTo>
                    <a:pt x="24821" y="653"/>
                    <a:pt x="24808" y="654"/>
                    <a:pt x="24795" y="656"/>
                  </a:cubicBezTo>
                  <a:cubicBezTo>
                    <a:pt x="24821" y="630"/>
                    <a:pt x="24847" y="604"/>
                    <a:pt x="24873" y="578"/>
                  </a:cubicBezTo>
                  <a:cubicBezTo>
                    <a:pt x="24907" y="543"/>
                    <a:pt x="24933" y="500"/>
                    <a:pt x="24959" y="457"/>
                  </a:cubicBezTo>
                  <a:cubicBezTo>
                    <a:pt x="25059" y="224"/>
                    <a:pt x="24867" y="1"/>
                    <a:pt x="246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13"/>
            <p:cNvSpPr/>
            <p:nvPr/>
          </p:nvSpPr>
          <p:spPr>
            <a:xfrm>
              <a:off x="-2644063" y="1947256"/>
              <a:ext cx="832188" cy="926841"/>
            </a:xfrm>
            <a:custGeom>
              <a:avLst/>
              <a:gdLst/>
              <a:ahLst/>
              <a:cxnLst/>
              <a:rect l="l" t="t" r="r" b="b"/>
              <a:pathLst>
                <a:path w="15067" h="16783" extrusionOk="0">
                  <a:moveTo>
                    <a:pt x="6043" y="0"/>
                  </a:moveTo>
                  <a:cubicBezTo>
                    <a:pt x="6036" y="0"/>
                    <a:pt x="6029" y="1"/>
                    <a:pt x="6022" y="1"/>
                  </a:cubicBezTo>
                  <a:cubicBezTo>
                    <a:pt x="5944" y="10"/>
                    <a:pt x="5857" y="19"/>
                    <a:pt x="5779" y="45"/>
                  </a:cubicBezTo>
                  <a:cubicBezTo>
                    <a:pt x="5684" y="71"/>
                    <a:pt x="5580" y="88"/>
                    <a:pt x="5476" y="96"/>
                  </a:cubicBezTo>
                  <a:cubicBezTo>
                    <a:pt x="5121" y="131"/>
                    <a:pt x="4774" y="122"/>
                    <a:pt x="4428" y="200"/>
                  </a:cubicBezTo>
                  <a:cubicBezTo>
                    <a:pt x="4272" y="218"/>
                    <a:pt x="4116" y="261"/>
                    <a:pt x="3969" y="322"/>
                  </a:cubicBezTo>
                  <a:cubicBezTo>
                    <a:pt x="3908" y="365"/>
                    <a:pt x="3856" y="417"/>
                    <a:pt x="3813" y="469"/>
                  </a:cubicBezTo>
                  <a:cubicBezTo>
                    <a:pt x="3735" y="538"/>
                    <a:pt x="3640" y="582"/>
                    <a:pt x="3536" y="590"/>
                  </a:cubicBezTo>
                  <a:cubicBezTo>
                    <a:pt x="3510" y="590"/>
                    <a:pt x="3492" y="608"/>
                    <a:pt x="3484" y="625"/>
                  </a:cubicBezTo>
                  <a:cubicBezTo>
                    <a:pt x="3395" y="655"/>
                    <a:pt x="3303" y="669"/>
                    <a:pt x="3212" y="669"/>
                  </a:cubicBezTo>
                  <a:cubicBezTo>
                    <a:pt x="3036" y="669"/>
                    <a:pt x="2861" y="615"/>
                    <a:pt x="2713" y="512"/>
                  </a:cubicBezTo>
                  <a:cubicBezTo>
                    <a:pt x="2702" y="506"/>
                    <a:pt x="2692" y="503"/>
                    <a:pt x="2682" y="503"/>
                  </a:cubicBezTo>
                  <a:cubicBezTo>
                    <a:pt x="2651" y="503"/>
                    <a:pt x="2624" y="531"/>
                    <a:pt x="2617" y="564"/>
                  </a:cubicBezTo>
                  <a:cubicBezTo>
                    <a:pt x="2600" y="876"/>
                    <a:pt x="2271" y="971"/>
                    <a:pt x="2054" y="1127"/>
                  </a:cubicBezTo>
                  <a:cubicBezTo>
                    <a:pt x="1950" y="1214"/>
                    <a:pt x="1846" y="1301"/>
                    <a:pt x="1751" y="1396"/>
                  </a:cubicBezTo>
                  <a:cubicBezTo>
                    <a:pt x="1682" y="1457"/>
                    <a:pt x="1604" y="1526"/>
                    <a:pt x="1638" y="1630"/>
                  </a:cubicBezTo>
                  <a:cubicBezTo>
                    <a:pt x="1656" y="1673"/>
                    <a:pt x="1708" y="1699"/>
                    <a:pt x="1699" y="1751"/>
                  </a:cubicBezTo>
                  <a:cubicBezTo>
                    <a:pt x="1682" y="1786"/>
                    <a:pt x="1664" y="1812"/>
                    <a:pt x="1630" y="1838"/>
                  </a:cubicBezTo>
                  <a:cubicBezTo>
                    <a:pt x="1526" y="1907"/>
                    <a:pt x="1482" y="2046"/>
                    <a:pt x="1526" y="2167"/>
                  </a:cubicBezTo>
                  <a:cubicBezTo>
                    <a:pt x="1543" y="2254"/>
                    <a:pt x="1439" y="2271"/>
                    <a:pt x="1378" y="2306"/>
                  </a:cubicBezTo>
                  <a:cubicBezTo>
                    <a:pt x="1257" y="2349"/>
                    <a:pt x="1145" y="2410"/>
                    <a:pt x="1049" y="2488"/>
                  </a:cubicBezTo>
                  <a:cubicBezTo>
                    <a:pt x="980" y="2566"/>
                    <a:pt x="989" y="2687"/>
                    <a:pt x="928" y="2773"/>
                  </a:cubicBezTo>
                  <a:cubicBezTo>
                    <a:pt x="867" y="2851"/>
                    <a:pt x="755" y="2938"/>
                    <a:pt x="668" y="3033"/>
                  </a:cubicBezTo>
                  <a:cubicBezTo>
                    <a:pt x="521" y="3198"/>
                    <a:pt x="469" y="3415"/>
                    <a:pt x="356" y="3614"/>
                  </a:cubicBezTo>
                  <a:cubicBezTo>
                    <a:pt x="270" y="3761"/>
                    <a:pt x="1" y="3917"/>
                    <a:pt x="96" y="4125"/>
                  </a:cubicBezTo>
                  <a:cubicBezTo>
                    <a:pt x="114" y="4160"/>
                    <a:pt x="131" y="4186"/>
                    <a:pt x="166" y="4203"/>
                  </a:cubicBezTo>
                  <a:cubicBezTo>
                    <a:pt x="209" y="4229"/>
                    <a:pt x="261" y="4220"/>
                    <a:pt x="304" y="4255"/>
                  </a:cubicBezTo>
                  <a:cubicBezTo>
                    <a:pt x="391" y="4333"/>
                    <a:pt x="296" y="4515"/>
                    <a:pt x="330" y="4627"/>
                  </a:cubicBezTo>
                  <a:cubicBezTo>
                    <a:pt x="348" y="4671"/>
                    <a:pt x="373" y="4714"/>
                    <a:pt x="408" y="4757"/>
                  </a:cubicBezTo>
                  <a:cubicBezTo>
                    <a:pt x="477" y="4818"/>
                    <a:pt x="495" y="4922"/>
                    <a:pt x="443" y="5000"/>
                  </a:cubicBezTo>
                  <a:cubicBezTo>
                    <a:pt x="382" y="5121"/>
                    <a:pt x="296" y="5234"/>
                    <a:pt x="200" y="5321"/>
                  </a:cubicBezTo>
                  <a:cubicBezTo>
                    <a:pt x="114" y="5390"/>
                    <a:pt x="62" y="5494"/>
                    <a:pt x="62" y="5598"/>
                  </a:cubicBezTo>
                  <a:cubicBezTo>
                    <a:pt x="62" y="5667"/>
                    <a:pt x="88" y="5728"/>
                    <a:pt x="140" y="5771"/>
                  </a:cubicBezTo>
                  <a:cubicBezTo>
                    <a:pt x="122" y="5797"/>
                    <a:pt x="131" y="5832"/>
                    <a:pt x="166" y="5849"/>
                  </a:cubicBezTo>
                  <a:cubicBezTo>
                    <a:pt x="278" y="5936"/>
                    <a:pt x="373" y="6057"/>
                    <a:pt x="425" y="6187"/>
                  </a:cubicBezTo>
                  <a:cubicBezTo>
                    <a:pt x="443" y="6230"/>
                    <a:pt x="469" y="6265"/>
                    <a:pt x="495" y="6299"/>
                  </a:cubicBezTo>
                  <a:cubicBezTo>
                    <a:pt x="547" y="6343"/>
                    <a:pt x="651" y="6325"/>
                    <a:pt x="685" y="6386"/>
                  </a:cubicBezTo>
                  <a:cubicBezTo>
                    <a:pt x="703" y="6421"/>
                    <a:pt x="703" y="6490"/>
                    <a:pt x="720" y="6533"/>
                  </a:cubicBezTo>
                  <a:cubicBezTo>
                    <a:pt x="755" y="6594"/>
                    <a:pt x="789" y="6646"/>
                    <a:pt x="833" y="6698"/>
                  </a:cubicBezTo>
                  <a:cubicBezTo>
                    <a:pt x="937" y="6828"/>
                    <a:pt x="1049" y="6949"/>
                    <a:pt x="1153" y="7071"/>
                  </a:cubicBezTo>
                  <a:cubicBezTo>
                    <a:pt x="1344" y="7278"/>
                    <a:pt x="1517" y="7521"/>
                    <a:pt x="1768" y="7668"/>
                  </a:cubicBezTo>
                  <a:cubicBezTo>
                    <a:pt x="1895" y="7744"/>
                    <a:pt x="2038" y="7781"/>
                    <a:pt x="2182" y="7781"/>
                  </a:cubicBezTo>
                  <a:cubicBezTo>
                    <a:pt x="2303" y="7781"/>
                    <a:pt x="2425" y="7754"/>
                    <a:pt x="2539" y="7703"/>
                  </a:cubicBezTo>
                  <a:cubicBezTo>
                    <a:pt x="2574" y="7686"/>
                    <a:pt x="2600" y="7668"/>
                    <a:pt x="2635" y="7651"/>
                  </a:cubicBezTo>
                  <a:cubicBezTo>
                    <a:pt x="2647" y="7649"/>
                    <a:pt x="2658" y="7648"/>
                    <a:pt x="2668" y="7648"/>
                  </a:cubicBezTo>
                  <a:cubicBezTo>
                    <a:pt x="2700" y="7648"/>
                    <a:pt x="2723" y="7659"/>
                    <a:pt x="2756" y="7686"/>
                  </a:cubicBezTo>
                  <a:cubicBezTo>
                    <a:pt x="2799" y="7720"/>
                    <a:pt x="2851" y="7746"/>
                    <a:pt x="2903" y="7746"/>
                  </a:cubicBezTo>
                  <a:cubicBezTo>
                    <a:pt x="2918" y="7748"/>
                    <a:pt x="2932" y="7749"/>
                    <a:pt x="2947" y="7749"/>
                  </a:cubicBezTo>
                  <a:cubicBezTo>
                    <a:pt x="3076" y="7749"/>
                    <a:pt x="3194" y="7685"/>
                    <a:pt x="3319" y="7677"/>
                  </a:cubicBezTo>
                  <a:cubicBezTo>
                    <a:pt x="3458" y="7677"/>
                    <a:pt x="3596" y="7660"/>
                    <a:pt x="3726" y="7616"/>
                  </a:cubicBezTo>
                  <a:cubicBezTo>
                    <a:pt x="3856" y="7573"/>
                    <a:pt x="3986" y="7512"/>
                    <a:pt x="4116" y="7469"/>
                  </a:cubicBezTo>
                  <a:cubicBezTo>
                    <a:pt x="4246" y="7408"/>
                    <a:pt x="4385" y="7382"/>
                    <a:pt x="4523" y="7374"/>
                  </a:cubicBezTo>
                  <a:cubicBezTo>
                    <a:pt x="4584" y="7374"/>
                    <a:pt x="4653" y="7382"/>
                    <a:pt x="4714" y="7408"/>
                  </a:cubicBezTo>
                  <a:cubicBezTo>
                    <a:pt x="4774" y="7443"/>
                    <a:pt x="4826" y="7504"/>
                    <a:pt x="4844" y="7582"/>
                  </a:cubicBezTo>
                  <a:cubicBezTo>
                    <a:pt x="4899" y="7719"/>
                    <a:pt x="5023" y="7762"/>
                    <a:pt x="5154" y="7762"/>
                  </a:cubicBezTo>
                  <a:cubicBezTo>
                    <a:pt x="5229" y="7762"/>
                    <a:pt x="5306" y="7748"/>
                    <a:pt x="5372" y="7729"/>
                  </a:cubicBezTo>
                  <a:cubicBezTo>
                    <a:pt x="5450" y="7703"/>
                    <a:pt x="5528" y="7686"/>
                    <a:pt x="5606" y="7677"/>
                  </a:cubicBezTo>
                  <a:cubicBezTo>
                    <a:pt x="5701" y="7677"/>
                    <a:pt x="5788" y="7738"/>
                    <a:pt x="5831" y="7824"/>
                  </a:cubicBezTo>
                  <a:cubicBezTo>
                    <a:pt x="5883" y="7894"/>
                    <a:pt x="5918" y="7980"/>
                    <a:pt x="5918" y="8067"/>
                  </a:cubicBezTo>
                  <a:cubicBezTo>
                    <a:pt x="5909" y="8136"/>
                    <a:pt x="5840" y="8171"/>
                    <a:pt x="5814" y="8231"/>
                  </a:cubicBezTo>
                  <a:cubicBezTo>
                    <a:pt x="5788" y="8275"/>
                    <a:pt x="5788" y="8327"/>
                    <a:pt x="5814" y="8370"/>
                  </a:cubicBezTo>
                  <a:cubicBezTo>
                    <a:pt x="5831" y="8405"/>
                    <a:pt x="5849" y="8448"/>
                    <a:pt x="5840" y="8483"/>
                  </a:cubicBezTo>
                  <a:cubicBezTo>
                    <a:pt x="5831" y="8535"/>
                    <a:pt x="5814" y="8569"/>
                    <a:pt x="5797" y="8613"/>
                  </a:cubicBezTo>
                  <a:cubicBezTo>
                    <a:pt x="5745" y="8691"/>
                    <a:pt x="5736" y="8777"/>
                    <a:pt x="5753" y="8864"/>
                  </a:cubicBezTo>
                  <a:cubicBezTo>
                    <a:pt x="5753" y="8881"/>
                    <a:pt x="5753" y="8890"/>
                    <a:pt x="5762" y="8898"/>
                  </a:cubicBezTo>
                  <a:cubicBezTo>
                    <a:pt x="5771" y="8916"/>
                    <a:pt x="5779" y="8933"/>
                    <a:pt x="5788" y="8950"/>
                  </a:cubicBezTo>
                  <a:cubicBezTo>
                    <a:pt x="5797" y="8950"/>
                    <a:pt x="5797" y="8950"/>
                    <a:pt x="5797" y="8959"/>
                  </a:cubicBezTo>
                  <a:cubicBezTo>
                    <a:pt x="5987" y="9228"/>
                    <a:pt x="6230" y="9462"/>
                    <a:pt x="6412" y="9748"/>
                  </a:cubicBezTo>
                  <a:cubicBezTo>
                    <a:pt x="6507" y="9895"/>
                    <a:pt x="6576" y="10059"/>
                    <a:pt x="6602" y="10241"/>
                  </a:cubicBezTo>
                  <a:cubicBezTo>
                    <a:pt x="6611" y="10311"/>
                    <a:pt x="6620" y="10380"/>
                    <a:pt x="6646" y="10458"/>
                  </a:cubicBezTo>
                  <a:cubicBezTo>
                    <a:pt x="6672" y="10527"/>
                    <a:pt x="6724" y="10545"/>
                    <a:pt x="6767" y="10605"/>
                  </a:cubicBezTo>
                  <a:cubicBezTo>
                    <a:pt x="6810" y="10657"/>
                    <a:pt x="6767" y="10778"/>
                    <a:pt x="6776" y="10856"/>
                  </a:cubicBezTo>
                  <a:cubicBezTo>
                    <a:pt x="6784" y="10934"/>
                    <a:pt x="6810" y="11021"/>
                    <a:pt x="6836" y="11099"/>
                  </a:cubicBezTo>
                  <a:cubicBezTo>
                    <a:pt x="6897" y="11281"/>
                    <a:pt x="6862" y="11480"/>
                    <a:pt x="6758" y="11627"/>
                  </a:cubicBezTo>
                  <a:cubicBezTo>
                    <a:pt x="6646" y="11783"/>
                    <a:pt x="6516" y="11931"/>
                    <a:pt x="6386" y="12061"/>
                  </a:cubicBezTo>
                  <a:cubicBezTo>
                    <a:pt x="6299" y="12182"/>
                    <a:pt x="6265" y="12286"/>
                    <a:pt x="6360" y="12416"/>
                  </a:cubicBezTo>
                  <a:cubicBezTo>
                    <a:pt x="6464" y="12563"/>
                    <a:pt x="6611" y="12667"/>
                    <a:pt x="6620" y="12866"/>
                  </a:cubicBezTo>
                  <a:cubicBezTo>
                    <a:pt x="6620" y="13066"/>
                    <a:pt x="6724" y="13222"/>
                    <a:pt x="6810" y="13395"/>
                  </a:cubicBezTo>
                  <a:cubicBezTo>
                    <a:pt x="6802" y="13412"/>
                    <a:pt x="6802" y="13429"/>
                    <a:pt x="6810" y="13447"/>
                  </a:cubicBezTo>
                  <a:lnTo>
                    <a:pt x="6932" y="13681"/>
                  </a:lnTo>
                  <a:cubicBezTo>
                    <a:pt x="6984" y="13759"/>
                    <a:pt x="7088" y="13897"/>
                    <a:pt x="7062" y="13993"/>
                  </a:cubicBezTo>
                  <a:cubicBezTo>
                    <a:pt x="7044" y="14053"/>
                    <a:pt x="7001" y="14105"/>
                    <a:pt x="7001" y="14166"/>
                  </a:cubicBezTo>
                  <a:cubicBezTo>
                    <a:pt x="7001" y="14226"/>
                    <a:pt x="7027" y="14296"/>
                    <a:pt x="7062" y="14348"/>
                  </a:cubicBezTo>
                  <a:cubicBezTo>
                    <a:pt x="7105" y="14408"/>
                    <a:pt x="7140" y="14486"/>
                    <a:pt x="7157" y="14564"/>
                  </a:cubicBezTo>
                  <a:cubicBezTo>
                    <a:pt x="7166" y="14642"/>
                    <a:pt x="7166" y="14712"/>
                    <a:pt x="7174" y="14790"/>
                  </a:cubicBezTo>
                  <a:cubicBezTo>
                    <a:pt x="7200" y="14928"/>
                    <a:pt x="7278" y="15058"/>
                    <a:pt x="7399" y="15136"/>
                  </a:cubicBezTo>
                  <a:cubicBezTo>
                    <a:pt x="7512" y="15249"/>
                    <a:pt x="7607" y="15396"/>
                    <a:pt x="7659" y="15552"/>
                  </a:cubicBezTo>
                  <a:lnTo>
                    <a:pt x="7781" y="15812"/>
                  </a:lnTo>
                  <a:cubicBezTo>
                    <a:pt x="7841" y="15899"/>
                    <a:pt x="7867" y="16011"/>
                    <a:pt x="7850" y="16124"/>
                  </a:cubicBezTo>
                  <a:cubicBezTo>
                    <a:pt x="7824" y="16176"/>
                    <a:pt x="7807" y="16236"/>
                    <a:pt x="7798" y="16297"/>
                  </a:cubicBezTo>
                  <a:cubicBezTo>
                    <a:pt x="7807" y="16358"/>
                    <a:pt x="7833" y="16418"/>
                    <a:pt x="7876" y="16462"/>
                  </a:cubicBezTo>
                  <a:cubicBezTo>
                    <a:pt x="7963" y="16583"/>
                    <a:pt x="8075" y="16678"/>
                    <a:pt x="8214" y="16748"/>
                  </a:cubicBezTo>
                  <a:cubicBezTo>
                    <a:pt x="8265" y="16771"/>
                    <a:pt x="8323" y="16782"/>
                    <a:pt x="8380" y="16782"/>
                  </a:cubicBezTo>
                  <a:cubicBezTo>
                    <a:pt x="8448" y="16782"/>
                    <a:pt x="8517" y="16767"/>
                    <a:pt x="8578" y="16739"/>
                  </a:cubicBezTo>
                  <a:cubicBezTo>
                    <a:pt x="8647" y="16704"/>
                    <a:pt x="8716" y="16661"/>
                    <a:pt x="8786" y="16635"/>
                  </a:cubicBezTo>
                  <a:cubicBezTo>
                    <a:pt x="8872" y="16600"/>
                    <a:pt x="8968" y="16592"/>
                    <a:pt x="9063" y="16592"/>
                  </a:cubicBezTo>
                  <a:cubicBezTo>
                    <a:pt x="9227" y="16592"/>
                    <a:pt x="9392" y="16566"/>
                    <a:pt x="9539" y="16505"/>
                  </a:cubicBezTo>
                  <a:cubicBezTo>
                    <a:pt x="9687" y="16436"/>
                    <a:pt x="9817" y="16349"/>
                    <a:pt x="9938" y="16245"/>
                  </a:cubicBezTo>
                  <a:cubicBezTo>
                    <a:pt x="10068" y="16124"/>
                    <a:pt x="10189" y="15994"/>
                    <a:pt x="10319" y="15873"/>
                  </a:cubicBezTo>
                  <a:cubicBezTo>
                    <a:pt x="10449" y="15751"/>
                    <a:pt x="10562" y="15656"/>
                    <a:pt x="10674" y="15535"/>
                  </a:cubicBezTo>
                  <a:cubicBezTo>
                    <a:pt x="10865" y="15318"/>
                    <a:pt x="11021" y="15015"/>
                    <a:pt x="10934" y="14720"/>
                  </a:cubicBezTo>
                  <a:cubicBezTo>
                    <a:pt x="10925" y="14677"/>
                    <a:pt x="10891" y="14634"/>
                    <a:pt x="10908" y="14590"/>
                  </a:cubicBezTo>
                  <a:cubicBezTo>
                    <a:pt x="10934" y="14547"/>
                    <a:pt x="10977" y="14547"/>
                    <a:pt x="11021" y="14521"/>
                  </a:cubicBezTo>
                  <a:cubicBezTo>
                    <a:pt x="11151" y="14460"/>
                    <a:pt x="11263" y="14356"/>
                    <a:pt x="11315" y="14218"/>
                  </a:cubicBezTo>
                  <a:cubicBezTo>
                    <a:pt x="11350" y="14131"/>
                    <a:pt x="11402" y="14062"/>
                    <a:pt x="11471" y="14001"/>
                  </a:cubicBezTo>
                  <a:cubicBezTo>
                    <a:pt x="11593" y="13915"/>
                    <a:pt x="11645" y="13759"/>
                    <a:pt x="11593" y="13620"/>
                  </a:cubicBezTo>
                  <a:cubicBezTo>
                    <a:pt x="11567" y="13525"/>
                    <a:pt x="11541" y="13429"/>
                    <a:pt x="11523" y="13334"/>
                  </a:cubicBezTo>
                  <a:cubicBezTo>
                    <a:pt x="11515" y="13222"/>
                    <a:pt x="11523" y="13109"/>
                    <a:pt x="11549" y="13005"/>
                  </a:cubicBezTo>
                  <a:cubicBezTo>
                    <a:pt x="11558" y="13005"/>
                    <a:pt x="11567" y="12996"/>
                    <a:pt x="11575" y="12988"/>
                  </a:cubicBezTo>
                  <a:cubicBezTo>
                    <a:pt x="11705" y="12866"/>
                    <a:pt x="11852" y="12754"/>
                    <a:pt x="12008" y="12667"/>
                  </a:cubicBezTo>
                  <a:cubicBezTo>
                    <a:pt x="12138" y="12598"/>
                    <a:pt x="12260" y="12528"/>
                    <a:pt x="12381" y="12450"/>
                  </a:cubicBezTo>
                  <a:cubicBezTo>
                    <a:pt x="12494" y="12373"/>
                    <a:pt x="12580" y="12260"/>
                    <a:pt x="12632" y="12139"/>
                  </a:cubicBezTo>
                  <a:cubicBezTo>
                    <a:pt x="12675" y="11983"/>
                    <a:pt x="12745" y="11844"/>
                    <a:pt x="12823" y="11714"/>
                  </a:cubicBezTo>
                  <a:cubicBezTo>
                    <a:pt x="12927" y="11584"/>
                    <a:pt x="12909" y="11463"/>
                    <a:pt x="12866" y="11316"/>
                  </a:cubicBezTo>
                  <a:cubicBezTo>
                    <a:pt x="12814" y="11160"/>
                    <a:pt x="12745" y="11021"/>
                    <a:pt x="12658" y="10891"/>
                  </a:cubicBezTo>
                  <a:cubicBezTo>
                    <a:pt x="12572" y="10744"/>
                    <a:pt x="12520" y="10571"/>
                    <a:pt x="12511" y="10406"/>
                  </a:cubicBezTo>
                  <a:cubicBezTo>
                    <a:pt x="12485" y="10233"/>
                    <a:pt x="12468" y="10059"/>
                    <a:pt x="12476" y="9886"/>
                  </a:cubicBezTo>
                  <a:cubicBezTo>
                    <a:pt x="12476" y="9791"/>
                    <a:pt x="12511" y="9704"/>
                    <a:pt x="12580" y="9644"/>
                  </a:cubicBezTo>
                  <a:cubicBezTo>
                    <a:pt x="12641" y="9600"/>
                    <a:pt x="12693" y="9548"/>
                    <a:pt x="12719" y="9488"/>
                  </a:cubicBezTo>
                  <a:cubicBezTo>
                    <a:pt x="12769" y="9362"/>
                    <a:pt x="12714" y="9010"/>
                    <a:pt x="12906" y="9010"/>
                  </a:cubicBezTo>
                  <a:cubicBezTo>
                    <a:pt x="12913" y="9010"/>
                    <a:pt x="12919" y="9010"/>
                    <a:pt x="12927" y="9011"/>
                  </a:cubicBezTo>
                  <a:cubicBezTo>
                    <a:pt x="12930" y="9013"/>
                    <a:pt x="12933" y="9013"/>
                    <a:pt x="12937" y="9013"/>
                  </a:cubicBezTo>
                  <a:cubicBezTo>
                    <a:pt x="12953" y="9013"/>
                    <a:pt x="12972" y="8999"/>
                    <a:pt x="12979" y="8985"/>
                  </a:cubicBezTo>
                  <a:cubicBezTo>
                    <a:pt x="12987" y="8985"/>
                    <a:pt x="12996" y="8976"/>
                    <a:pt x="12996" y="8968"/>
                  </a:cubicBezTo>
                  <a:cubicBezTo>
                    <a:pt x="13109" y="8795"/>
                    <a:pt x="13299" y="8699"/>
                    <a:pt x="13438" y="8561"/>
                  </a:cubicBezTo>
                  <a:cubicBezTo>
                    <a:pt x="13499" y="8509"/>
                    <a:pt x="13550" y="8439"/>
                    <a:pt x="13585" y="8361"/>
                  </a:cubicBezTo>
                  <a:cubicBezTo>
                    <a:pt x="13637" y="8257"/>
                    <a:pt x="13628" y="8110"/>
                    <a:pt x="13715" y="8032"/>
                  </a:cubicBezTo>
                  <a:cubicBezTo>
                    <a:pt x="13810" y="7963"/>
                    <a:pt x="13906" y="7920"/>
                    <a:pt x="14018" y="7894"/>
                  </a:cubicBezTo>
                  <a:cubicBezTo>
                    <a:pt x="14114" y="7859"/>
                    <a:pt x="14209" y="7798"/>
                    <a:pt x="14287" y="7729"/>
                  </a:cubicBezTo>
                  <a:cubicBezTo>
                    <a:pt x="14477" y="7590"/>
                    <a:pt x="14642" y="7408"/>
                    <a:pt x="14772" y="7218"/>
                  </a:cubicBezTo>
                  <a:cubicBezTo>
                    <a:pt x="14885" y="6993"/>
                    <a:pt x="14971" y="6750"/>
                    <a:pt x="15041" y="6507"/>
                  </a:cubicBezTo>
                  <a:cubicBezTo>
                    <a:pt x="15067" y="6412"/>
                    <a:pt x="15058" y="6308"/>
                    <a:pt x="15032" y="6213"/>
                  </a:cubicBezTo>
                  <a:cubicBezTo>
                    <a:pt x="15008" y="6140"/>
                    <a:pt x="14975" y="6114"/>
                    <a:pt x="14924" y="6114"/>
                  </a:cubicBezTo>
                  <a:cubicBezTo>
                    <a:pt x="14903" y="6114"/>
                    <a:pt x="14878" y="6118"/>
                    <a:pt x="14850" y="6126"/>
                  </a:cubicBezTo>
                  <a:cubicBezTo>
                    <a:pt x="14564" y="6196"/>
                    <a:pt x="14278" y="6282"/>
                    <a:pt x="13992" y="6351"/>
                  </a:cubicBezTo>
                  <a:cubicBezTo>
                    <a:pt x="13862" y="6386"/>
                    <a:pt x="13732" y="6412"/>
                    <a:pt x="13602" y="6421"/>
                  </a:cubicBezTo>
                  <a:cubicBezTo>
                    <a:pt x="13592" y="6422"/>
                    <a:pt x="13581" y="6423"/>
                    <a:pt x="13571" y="6423"/>
                  </a:cubicBezTo>
                  <a:cubicBezTo>
                    <a:pt x="13519" y="6423"/>
                    <a:pt x="13464" y="6406"/>
                    <a:pt x="13421" y="6377"/>
                  </a:cubicBezTo>
                  <a:cubicBezTo>
                    <a:pt x="13377" y="6343"/>
                    <a:pt x="13360" y="6299"/>
                    <a:pt x="13308" y="6273"/>
                  </a:cubicBezTo>
                  <a:cubicBezTo>
                    <a:pt x="13265" y="6247"/>
                    <a:pt x="13187" y="6265"/>
                    <a:pt x="13178" y="6178"/>
                  </a:cubicBezTo>
                  <a:cubicBezTo>
                    <a:pt x="13178" y="6126"/>
                    <a:pt x="13178" y="6074"/>
                    <a:pt x="13161" y="6022"/>
                  </a:cubicBezTo>
                  <a:cubicBezTo>
                    <a:pt x="13117" y="5918"/>
                    <a:pt x="13039" y="5840"/>
                    <a:pt x="12935" y="5797"/>
                  </a:cubicBezTo>
                  <a:cubicBezTo>
                    <a:pt x="12805" y="5728"/>
                    <a:pt x="12684" y="5641"/>
                    <a:pt x="12580" y="5537"/>
                  </a:cubicBezTo>
                  <a:cubicBezTo>
                    <a:pt x="12485" y="5433"/>
                    <a:pt x="12390" y="5329"/>
                    <a:pt x="12303" y="5234"/>
                  </a:cubicBezTo>
                  <a:cubicBezTo>
                    <a:pt x="12260" y="5061"/>
                    <a:pt x="12251" y="4887"/>
                    <a:pt x="12216" y="4714"/>
                  </a:cubicBezTo>
                  <a:cubicBezTo>
                    <a:pt x="12208" y="4653"/>
                    <a:pt x="12182" y="4584"/>
                    <a:pt x="12138" y="4532"/>
                  </a:cubicBezTo>
                  <a:cubicBezTo>
                    <a:pt x="12112" y="4506"/>
                    <a:pt x="12086" y="4489"/>
                    <a:pt x="12060" y="4472"/>
                  </a:cubicBezTo>
                  <a:cubicBezTo>
                    <a:pt x="12017" y="4437"/>
                    <a:pt x="11982" y="4385"/>
                    <a:pt x="11991" y="4324"/>
                  </a:cubicBezTo>
                  <a:cubicBezTo>
                    <a:pt x="11974" y="4160"/>
                    <a:pt x="11870" y="4073"/>
                    <a:pt x="11749" y="3978"/>
                  </a:cubicBezTo>
                  <a:cubicBezTo>
                    <a:pt x="11662" y="3917"/>
                    <a:pt x="11619" y="3822"/>
                    <a:pt x="11636" y="3718"/>
                  </a:cubicBezTo>
                  <a:cubicBezTo>
                    <a:pt x="11653" y="3648"/>
                    <a:pt x="11662" y="3571"/>
                    <a:pt x="11653" y="3501"/>
                  </a:cubicBezTo>
                  <a:cubicBezTo>
                    <a:pt x="11619" y="3337"/>
                    <a:pt x="11489" y="3215"/>
                    <a:pt x="11393" y="3077"/>
                  </a:cubicBezTo>
                  <a:cubicBezTo>
                    <a:pt x="11298" y="2921"/>
                    <a:pt x="11211" y="2756"/>
                    <a:pt x="11133" y="2583"/>
                  </a:cubicBezTo>
                  <a:cubicBezTo>
                    <a:pt x="11099" y="2488"/>
                    <a:pt x="11055" y="2392"/>
                    <a:pt x="11021" y="2297"/>
                  </a:cubicBezTo>
                  <a:cubicBezTo>
                    <a:pt x="11003" y="2254"/>
                    <a:pt x="10986" y="2210"/>
                    <a:pt x="10969" y="2158"/>
                  </a:cubicBezTo>
                  <a:lnTo>
                    <a:pt x="10986" y="2158"/>
                  </a:lnTo>
                  <a:cubicBezTo>
                    <a:pt x="11029" y="2141"/>
                    <a:pt x="11055" y="2098"/>
                    <a:pt x="11064" y="2054"/>
                  </a:cubicBezTo>
                  <a:cubicBezTo>
                    <a:pt x="11081" y="1907"/>
                    <a:pt x="10934" y="1795"/>
                    <a:pt x="10856" y="1691"/>
                  </a:cubicBezTo>
                  <a:cubicBezTo>
                    <a:pt x="10822" y="1647"/>
                    <a:pt x="10839" y="1569"/>
                    <a:pt x="10796" y="1526"/>
                  </a:cubicBezTo>
                  <a:cubicBezTo>
                    <a:pt x="10760" y="1497"/>
                    <a:pt x="10718" y="1480"/>
                    <a:pt x="10670" y="1480"/>
                  </a:cubicBezTo>
                  <a:cubicBezTo>
                    <a:pt x="10660" y="1480"/>
                    <a:pt x="10650" y="1481"/>
                    <a:pt x="10640" y="1483"/>
                  </a:cubicBezTo>
                  <a:cubicBezTo>
                    <a:pt x="10579" y="1491"/>
                    <a:pt x="10510" y="1517"/>
                    <a:pt x="10449" y="1552"/>
                  </a:cubicBezTo>
                  <a:cubicBezTo>
                    <a:pt x="10397" y="1595"/>
                    <a:pt x="10345" y="1639"/>
                    <a:pt x="10284" y="1673"/>
                  </a:cubicBezTo>
                  <a:cubicBezTo>
                    <a:pt x="10206" y="1639"/>
                    <a:pt x="10154" y="1561"/>
                    <a:pt x="10085" y="1526"/>
                  </a:cubicBezTo>
                  <a:cubicBezTo>
                    <a:pt x="10016" y="1483"/>
                    <a:pt x="9938" y="1465"/>
                    <a:pt x="9851" y="1465"/>
                  </a:cubicBezTo>
                  <a:cubicBezTo>
                    <a:pt x="9697" y="1465"/>
                    <a:pt x="9537" y="1534"/>
                    <a:pt x="9381" y="1534"/>
                  </a:cubicBezTo>
                  <a:cubicBezTo>
                    <a:pt x="9353" y="1534"/>
                    <a:pt x="9325" y="1531"/>
                    <a:pt x="9297" y="1526"/>
                  </a:cubicBezTo>
                  <a:cubicBezTo>
                    <a:pt x="9115" y="1491"/>
                    <a:pt x="9020" y="1266"/>
                    <a:pt x="8829" y="1205"/>
                  </a:cubicBezTo>
                  <a:cubicBezTo>
                    <a:pt x="8797" y="1198"/>
                    <a:pt x="8764" y="1194"/>
                    <a:pt x="8733" y="1194"/>
                  </a:cubicBezTo>
                  <a:cubicBezTo>
                    <a:pt x="8689" y="1194"/>
                    <a:pt x="8648" y="1202"/>
                    <a:pt x="8612" y="1223"/>
                  </a:cubicBezTo>
                  <a:cubicBezTo>
                    <a:pt x="8578" y="1249"/>
                    <a:pt x="8543" y="1275"/>
                    <a:pt x="8526" y="1309"/>
                  </a:cubicBezTo>
                  <a:cubicBezTo>
                    <a:pt x="8517" y="1318"/>
                    <a:pt x="8500" y="1335"/>
                    <a:pt x="8491" y="1344"/>
                  </a:cubicBezTo>
                  <a:cubicBezTo>
                    <a:pt x="8470" y="1358"/>
                    <a:pt x="8456" y="1363"/>
                    <a:pt x="8445" y="1363"/>
                  </a:cubicBezTo>
                  <a:cubicBezTo>
                    <a:pt x="8428" y="1363"/>
                    <a:pt x="8417" y="1351"/>
                    <a:pt x="8396" y="1335"/>
                  </a:cubicBezTo>
                  <a:cubicBezTo>
                    <a:pt x="8366" y="1316"/>
                    <a:pt x="8333" y="1307"/>
                    <a:pt x="8302" y="1307"/>
                  </a:cubicBezTo>
                  <a:cubicBezTo>
                    <a:pt x="8205" y="1307"/>
                    <a:pt x="8116" y="1389"/>
                    <a:pt x="8136" y="1500"/>
                  </a:cubicBezTo>
                  <a:cubicBezTo>
                    <a:pt x="8136" y="1535"/>
                    <a:pt x="8145" y="1578"/>
                    <a:pt x="8153" y="1613"/>
                  </a:cubicBezTo>
                  <a:cubicBezTo>
                    <a:pt x="8171" y="1639"/>
                    <a:pt x="8223" y="1734"/>
                    <a:pt x="8214" y="1760"/>
                  </a:cubicBezTo>
                  <a:cubicBezTo>
                    <a:pt x="8206" y="1782"/>
                    <a:pt x="8192" y="1790"/>
                    <a:pt x="8176" y="1790"/>
                  </a:cubicBezTo>
                  <a:cubicBezTo>
                    <a:pt x="8141" y="1790"/>
                    <a:pt x="8096" y="1754"/>
                    <a:pt x="8067" y="1743"/>
                  </a:cubicBezTo>
                  <a:cubicBezTo>
                    <a:pt x="8023" y="1717"/>
                    <a:pt x="7971" y="1699"/>
                    <a:pt x="7919" y="1691"/>
                  </a:cubicBezTo>
                  <a:cubicBezTo>
                    <a:pt x="7876" y="1686"/>
                    <a:pt x="7833" y="1684"/>
                    <a:pt x="7788" y="1684"/>
                  </a:cubicBezTo>
                  <a:cubicBezTo>
                    <a:pt x="7744" y="1684"/>
                    <a:pt x="7698" y="1686"/>
                    <a:pt x="7651" y="1691"/>
                  </a:cubicBezTo>
                  <a:cubicBezTo>
                    <a:pt x="7521" y="1691"/>
                    <a:pt x="7486" y="1613"/>
                    <a:pt x="7417" y="1517"/>
                  </a:cubicBezTo>
                  <a:cubicBezTo>
                    <a:pt x="7296" y="1370"/>
                    <a:pt x="7105" y="1448"/>
                    <a:pt x="6949" y="1361"/>
                  </a:cubicBezTo>
                  <a:cubicBezTo>
                    <a:pt x="6802" y="1283"/>
                    <a:pt x="6672" y="1119"/>
                    <a:pt x="6507" y="1023"/>
                  </a:cubicBezTo>
                  <a:cubicBezTo>
                    <a:pt x="6473" y="1006"/>
                    <a:pt x="6438" y="989"/>
                    <a:pt x="6395" y="971"/>
                  </a:cubicBezTo>
                  <a:cubicBezTo>
                    <a:pt x="6343" y="963"/>
                    <a:pt x="6282" y="946"/>
                    <a:pt x="6230" y="928"/>
                  </a:cubicBezTo>
                  <a:cubicBezTo>
                    <a:pt x="6143" y="885"/>
                    <a:pt x="6230" y="859"/>
                    <a:pt x="6273" y="842"/>
                  </a:cubicBezTo>
                  <a:cubicBezTo>
                    <a:pt x="6308" y="824"/>
                    <a:pt x="6334" y="790"/>
                    <a:pt x="6351" y="764"/>
                  </a:cubicBezTo>
                  <a:cubicBezTo>
                    <a:pt x="6369" y="729"/>
                    <a:pt x="6360" y="694"/>
                    <a:pt x="6334" y="677"/>
                  </a:cubicBezTo>
                  <a:cubicBezTo>
                    <a:pt x="6291" y="651"/>
                    <a:pt x="6273" y="599"/>
                    <a:pt x="6299" y="556"/>
                  </a:cubicBezTo>
                  <a:cubicBezTo>
                    <a:pt x="6317" y="521"/>
                    <a:pt x="6360" y="504"/>
                    <a:pt x="6386" y="478"/>
                  </a:cubicBezTo>
                  <a:cubicBezTo>
                    <a:pt x="6429" y="443"/>
                    <a:pt x="6447" y="391"/>
                    <a:pt x="6438" y="339"/>
                  </a:cubicBezTo>
                  <a:cubicBezTo>
                    <a:pt x="6438" y="296"/>
                    <a:pt x="6412" y="261"/>
                    <a:pt x="6369" y="252"/>
                  </a:cubicBezTo>
                  <a:cubicBezTo>
                    <a:pt x="6360" y="244"/>
                    <a:pt x="6317" y="244"/>
                    <a:pt x="6308" y="235"/>
                  </a:cubicBezTo>
                  <a:cubicBezTo>
                    <a:pt x="6299" y="226"/>
                    <a:pt x="6299" y="174"/>
                    <a:pt x="6291" y="157"/>
                  </a:cubicBezTo>
                  <a:cubicBezTo>
                    <a:pt x="6242" y="60"/>
                    <a:pt x="6148" y="0"/>
                    <a:pt x="60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13"/>
            <p:cNvSpPr/>
            <p:nvPr/>
          </p:nvSpPr>
          <p:spPr>
            <a:xfrm>
              <a:off x="-2330624" y="1862374"/>
              <a:ext cx="16791" cy="23802"/>
            </a:xfrm>
            <a:custGeom>
              <a:avLst/>
              <a:gdLst/>
              <a:ahLst/>
              <a:cxnLst/>
              <a:rect l="l" t="t" r="r" b="b"/>
              <a:pathLst>
                <a:path w="304" h="431" extrusionOk="0">
                  <a:moveTo>
                    <a:pt x="244" y="1"/>
                  </a:moveTo>
                  <a:cubicBezTo>
                    <a:pt x="233" y="1"/>
                    <a:pt x="221" y="5"/>
                    <a:pt x="208" y="13"/>
                  </a:cubicBezTo>
                  <a:lnTo>
                    <a:pt x="104" y="91"/>
                  </a:lnTo>
                  <a:cubicBezTo>
                    <a:pt x="78" y="109"/>
                    <a:pt x="26" y="135"/>
                    <a:pt x="18" y="169"/>
                  </a:cubicBezTo>
                  <a:cubicBezTo>
                    <a:pt x="0" y="195"/>
                    <a:pt x="9" y="230"/>
                    <a:pt x="35" y="256"/>
                  </a:cubicBezTo>
                  <a:cubicBezTo>
                    <a:pt x="61" y="291"/>
                    <a:pt x="70" y="325"/>
                    <a:pt x="78" y="369"/>
                  </a:cubicBezTo>
                  <a:cubicBezTo>
                    <a:pt x="78" y="406"/>
                    <a:pt x="105" y="431"/>
                    <a:pt x="140" y="431"/>
                  </a:cubicBezTo>
                  <a:cubicBezTo>
                    <a:pt x="145" y="431"/>
                    <a:pt x="151" y="430"/>
                    <a:pt x="156" y="429"/>
                  </a:cubicBezTo>
                  <a:cubicBezTo>
                    <a:pt x="217" y="412"/>
                    <a:pt x="260" y="369"/>
                    <a:pt x="278" y="308"/>
                  </a:cubicBezTo>
                  <a:cubicBezTo>
                    <a:pt x="295" y="239"/>
                    <a:pt x="295" y="161"/>
                    <a:pt x="304" y="91"/>
                  </a:cubicBezTo>
                  <a:cubicBezTo>
                    <a:pt x="304" y="83"/>
                    <a:pt x="304" y="74"/>
                    <a:pt x="295" y="74"/>
                  </a:cubicBezTo>
                  <a:cubicBezTo>
                    <a:pt x="295" y="35"/>
                    <a:pt x="276" y="1"/>
                    <a:pt x="2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13"/>
            <p:cNvSpPr/>
            <p:nvPr/>
          </p:nvSpPr>
          <p:spPr>
            <a:xfrm>
              <a:off x="-2331121" y="1888772"/>
              <a:ext cx="22535" cy="38989"/>
            </a:xfrm>
            <a:custGeom>
              <a:avLst/>
              <a:gdLst/>
              <a:ahLst/>
              <a:cxnLst/>
              <a:rect l="l" t="t" r="r" b="b"/>
              <a:pathLst>
                <a:path w="408" h="706" extrusionOk="0">
                  <a:moveTo>
                    <a:pt x="248" y="0"/>
                  </a:moveTo>
                  <a:cubicBezTo>
                    <a:pt x="203" y="0"/>
                    <a:pt x="139" y="14"/>
                    <a:pt x="139" y="55"/>
                  </a:cubicBezTo>
                  <a:lnTo>
                    <a:pt x="131" y="55"/>
                  </a:lnTo>
                  <a:cubicBezTo>
                    <a:pt x="120" y="39"/>
                    <a:pt x="105" y="33"/>
                    <a:pt x="92" y="33"/>
                  </a:cubicBezTo>
                  <a:cubicBezTo>
                    <a:pt x="84" y="33"/>
                    <a:pt x="76" y="35"/>
                    <a:pt x="70" y="38"/>
                  </a:cubicBezTo>
                  <a:cubicBezTo>
                    <a:pt x="44" y="47"/>
                    <a:pt x="18" y="64"/>
                    <a:pt x="9" y="90"/>
                  </a:cubicBezTo>
                  <a:cubicBezTo>
                    <a:pt x="1" y="151"/>
                    <a:pt x="9" y="220"/>
                    <a:pt x="44" y="280"/>
                  </a:cubicBezTo>
                  <a:cubicBezTo>
                    <a:pt x="79" y="332"/>
                    <a:pt x="87" y="393"/>
                    <a:pt x="79" y="454"/>
                  </a:cubicBezTo>
                  <a:cubicBezTo>
                    <a:pt x="70" y="497"/>
                    <a:pt x="35" y="532"/>
                    <a:pt x="35" y="575"/>
                  </a:cubicBezTo>
                  <a:cubicBezTo>
                    <a:pt x="30" y="662"/>
                    <a:pt x="97" y="705"/>
                    <a:pt x="169" y="705"/>
                  </a:cubicBezTo>
                  <a:cubicBezTo>
                    <a:pt x="211" y="705"/>
                    <a:pt x="255" y="690"/>
                    <a:pt x="287" y="662"/>
                  </a:cubicBezTo>
                  <a:cubicBezTo>
                    <a:pt x="408" y="549"/>
                    <a:pt x="391" y="315"/>
                    <a:pt x="373" y="159"/>
                  </a:cubicBezTo>
                  <a:cubicBezTo>
                    <a:pt x="373" y="99"/>
                    <a:pt x="339" y="38"/>
                    <a:pt x="278" y="3"/>
                  </a:cubicBezTo>
                  <a:cubicBezTo>
                    <a:pt x="271" y="1"/>
                    <a:pt x="260" y="0"/>
                    <a:pt x="2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13"/>
            <p:cNvSpPr/>
            <p:nvPr/>
          </p:nvSpPr>
          <p:spPr>
            <a:xfrm>
              <a:off x="-2287101" y="1933450"/>
              <a:ext cx="43965" cy="22532"/>
            </a:xfrm>
            <a:custGeom>
              <a:avLst/>
              <a:gdLst/>
              <a:ahLst/>
              <a:cxnLst/>
              <a:rect l="l" t="t" r="r" b="b"/>
              <a:pathLst>
                <a:path w="796" h="408" extrusionOk="0">
                  <a:moveTo>
                    <a:pt x="433" y="1"/>
                  </a:moveTo>
                  <a:cubicBezTo>
                    <a:pt x="312" y="1"/>
                    <a:pt x="191" y="16"/>
                    <a:pt x="70" y="52"/>
                  </a:cubicBezTo>
                  <a:cubicBezTo>
                    <a:pt x="44" y="52"/>
                    <a:pt x="27" y="87"/>
                    <a:pt x="27" y="113"/>
                  </a:cubicBezTo>
                  <a:lnTo>
                    <a:pt x="27" y="130"/>
                  </a:lnTo>
                  <a:cubicBezTo>
                    <a:pt x="1" y="191"/>
                    <a:pt x="53" y="234"/>
                    <a:pt x="105" y="243"/>
                  </a:cubicBezTo>
                  <a:cubicBezTo>
                    <a:pt x="157" y="251"/>
                    <a:pt x="209" y="260"/>
                    <a:pt x="261" y="269"/>
                  </a:cubicBezTo>
                  <a:cubicBezTo>
                    <a:pt x="313" y="286"/>
                    <a:pt x="365" y="321"/>
                    <a:pt x="408" y="338"/>
                  </a:cubicBezTo>
                  <a:cubicBezTo>
                    <a:pt x="512" y="381"/>
                    <a:pt x="616" y="398"/>
                    <a:pt x="720" y="407"/>
                  </a:cubicBezTo>
                  <a:cubicBezTo>
                    <a:pt x="723" y="408"/>
                    <a:pt x="726" y="408"/>
                    <a:pt x="729" y="408"/>
                  </a:cubicBezTo>
                  <a:cubicBezTo>
                    <a:pt x="790" y="408"/>
                    <a:pt x="796" y="328"/>
                    <a:pt x="755" y="295"/>
                  </a:cubicBezTo>
                  <a:cubicBezTo>
                    <a:pt x="694" y="260"/>
                    <a:pt x="668" y="182"/>
                    <a:pt x="685" y="113"/>
                  </a:cubicBezTo>
                  <a:cubicBezTo>
                    <a:pt x="694" y="78"/>
                    <a:pt x="668" y="52"/>
                    <a:pt x="642" y="43"/>
                  </a:cubicBezTo>
                  <a:cubicBezTo>
                    <a:pt x="633" y="26"/>
                    <a:pt x="616" y="9"/>
                    <a:pt x="590" y="9"/>
                  </a:cubicBezTo>
                  <a:cubicBezTo>
                    <a:pt x="537" y="3"/>
                    <a:pt x="485" y="1"/>
                    <a:pt x="4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13"/>
            <p:cNvSpPr/>
            <p:nvPr/>
          </p:nvSpPr>
          <p:spPr>
            <a:xfrm>
              <a:off x="-2401431" y="1907383"/>
              <a:ext cx="19166" cy="15132"/>
            </a:xfrm>
            <a:custGeom>
              <a:avLst/>
              <a:gdLst/>
              <a:ahLst/>
              <a:cxnLst/>
              <a:rect l="l" t="t" r="r" b="b"/>
              <a:pathLst>
                <a:path w="347" h="274" extrusionOk="0">
                  <a:moveTo>
                    <a:pt x="180" y="1"/>
                  </a:moveTo>
                  <a:cubicBezTo>
                    <a:pt x="162" y="1"/>
                    <a:pt x="145" y="11"/>
                    <a:pt x="139" y="30"/>
                  </a:cubicBezTo>
                  <a:cubicBezTo>
                    <a:pt x="122" y="30"/>
                    <a:pt x="113" y="39"/>
                    <a:pt x="104" y="47"/>
                  </a:cubicBezTo>
                  <a:cubicBezTo>
                    <a:pt x="78" y="65"/>
                    <a:pt x="52" y="99"/>
                    <a:pt x="26" y="125"/>
                  </a:cubicBezTo>
                  <a:cubicBezTo>
                    <a:pt x="0" y="169"/>
                    <a:pt x="35" y="221"/>
                    <a:pt x="78" y="221"/>
                  </a:cubicBezTo>
                  <a:cubicBezTo>
                    <a:pt x="83" y="219"/>
                    <a:pt x="88" y="218"/>
                    <a:pt x="92" y="218"/>
                  </a:cubicBezTo>
                  <a:cubicBezTo>
                    <a:pt x="110" y="218"/>
                    <a:pt x="123" y="233"/>
                    <a:pt x="130" y="247"/>
                  </a:cubicBezTo>
                  <a:cubicBezTo>
                    <a:pt x="144" y="265"/>
                    <a:pt x="163" y="274"/>
                    <a:pt x="183" y="274"/>
                  </a:cubicBezTo>
                  <a:cubicBezTo>
                    <a:pt x="200" y="274"/>
                    <a:pt x="218" y="267"/>
                    <a:pt x="234" y="255"/>
                  </a:cubicBezTo>
                  <a:cubicBezTo>
                    <a:pt x="278" y="221"/>
                    <a:pt x="312" y="169"/>
                    <a:pt x="338" y="108"/>
                  </a:cubicBezTo>
                  <a:cubicBezTo>
                    <a:pt x="347" y="73"/>
                    <a:pt x="330" y="39"/>
                    <a:pt x="295" y="39"/>
                  </a:cubicBezTo>
                  <a:lnTo>
                    <a:pt x="200" y="4"/>
                  </a:lnTo>
                  <a:cubicBezTo>
                    <a:pt x="193" y="2"/>
                    <a:pt x="187" y="1"/>
                    <a:pt x="1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13"/>
            <p:cNvSpPr/>
            <p:nvPr/>
          </p:nvSpPr>
          <p:spPr>
            <a:xfrm>
              <a:off x="-2378454" y="1905671"/>
              <a:ext cx="6738" cy="7455"/>
            </a:xfrm>
            <a:custGeom>
              <a:avLst/>
              <a:gdLst/>
              <a:ahLst/>
              <a:cxnLst/>
              <a:rect l="l" t="t" r="r" b="b"/>
              <a:pathLst>
                <a:path w="122" h="135" extrusionOk="0">
                  <a:moveTo>
                    <a:pt x="61" y="0"/>
                  </a:moveTo>
                  <a:cubicBezTo>
                    <a:pt x="26" y="0"/>
                    <a:pt x="0" y="26"/>
                    <a:pt x="0" y="61"/>
                  </a:cubicBezTo>
                  <a:lnTo>
                    <a:pt x="0" y="70"/>
                  </a:lnTo>
                  <a:cubicBezTo>
                    <a:pt x="0" y="113"/>
                    <a:pt x="30" y="135"/>
                    <a:pt x="61" y="135"/>
                  </a:cubicBezTo>
                  <a:cubicBezTo>
                    <a:pt x="91" y="135"/>
                    <a:pt x="121" y="113"/>
                    <a:pt x="121" y="70"/>
                  </a:cubicBezTo>
                  <a:cubicBezTo>
                    <a:pt x="121" y="26"/>
                    <a:pt x="95" y="0"/>
                    <a:pt x="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13"/>
            <p:cNvSpPr/>
            <p:nvPr/>
          </p:nvSpPr>
          <p:spPr>
            <a:xfrm>
              <a:off x="-2416730" y="1923344"/>
              <a:ext cx="11488" cy="9940"/>
            </a:xfrm>
            <a:custGeom>
              <a:avLst/>
              <a:gdLst/>
              <a:ahLst/>
              <a:cxnLst/>
              <a:rect l="l" t="t" r="r" b="b"/>
              <a:pathLst>
                <a:path w="208" h="180" extrusionOk="0">
                  <a:moveTo>
                    <a:pt x="125" y="1"/>
                  </a:moveTo>
                  <a:cubicBezTo>
                    <a:pt x="115" y="1"/>
                    <a:pt x="105" y="4"/>
                    <a:pt x="95" y="10"/>
                  </a:cubicBezTo>
                  <a:cubicBezTo>
                    <a:pt x="87" y="10"/>
                    <a:pt x="78" y="18"/>
                    <a:pt x="69" y="27"/>
                  </a:cubicBezTo>
                  <a:cubicBezTo>
                    <a:pt x="69" y="27"/>
                    <a:pt x="69" y="36"/>
                    <a:pt x="69" y="36"/>
                  </a:cubicBezTo>
                  <a:lnTo>
                    <a:pt x="61" y="44"/>
                  </a:lnTo>
                  <a:lnTo>
                    <a:pt x="43" y="53"/>
                  </a:lnTo>
                  <a:cubicBezTo>
                    <a:pt x="9" y="70"/>
                    <a:pt x="0" y="105"/>
                    <a:pt x="17" y="131"/>
                  </a:cubicBezTo>
                  <a:cubicBezTo>
                    <a:pt x="40" y="164"/>
                    <a:pt x="73" y="180"/>
                    <a:pt x="105" y="180"/>
                  </a:cubicBezTo>
                  <a:cubicBezTo>
                    <a:pt x="123" y="180"/>
                    <a:pt x="140" y="175"/>
                    <a:pt x="156" y="166"/>
                  </a:cubicBezTo>
                  <a:cubicBezTo>
                    <a:pt x="199" y="131"/>
                    <a:pt x="208" y="70"/>
                    <a:pt x="173" y="27"/>
                  </a:cubicBezTo>
                  <a:cubicBezTo>
                    <a:pt x="162" y="10"/>
                    <a:pt x="144" y="1"/>
                    <a:pt x="1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13"/>
            <p:cNvSpPr/>
            <p:nvPr/>
          </p:nvSpPr>
          <p:spPr>
            <a:xfrm>
              <a:off x="-1294202" y="2356369"/>
              <a:ext cx="129244" cy="150212"/>
            </a:xfrm>
            <a:custGeom>
              <a:avLst/>
              <a:gdLst/>
              <a:ahLst/>
              <a:cxnLst/>
              <a:rect l="l" t="t" r="r" b="b"/>
              <a:pathLst>
                <a:path w="2340" h="2720" extrusionOk="0">
                  <a:moveTo>
                    <a:pt x="105" y="0"/>
                  </a:moveTo>
                  <a:cubicBezTo>
                    <a:pt x="99" y="0"/>
                    <a:pt x="93" y="0"/>
                    <a:pt x="87" y="0"/>
                  </a:cubicBezTo>
                  <a:cubicBezTo>
                    <a:pt x="18" y="0"/>
                    <a:pt x="0" y="96"/>
                    <a:pt x="70" y="113"/>
                  </a:cubicBezTo>
                  <a:cubicBezTo>
                    <a:pt x="87" y="295"/>
                    <a:pt x="217" y="425"/>
                    <a:pt x="347" y="538"/>
                  </a:cubicBezTo>
                  <a:cubicBezTo>
                    <a:pt x="434" y="607"/>
                    <a:pt x="511" y="685"/>
                    <a:pt x="572" y="763"/>
                  </a:cubicBezTo>
                  <a:cubicBezTo>
                    <a:pt x="607" y="806"/>
                    <a:pt x="624" y="841"/>
                    <a:pt x="641" y="884"/>
                  </a:cubicBezTo>
                  <a:cubicBezTo>
                    <a:pt x="659" y="945"/>
                    <a:pt x="650" y="1014"/>
                    <a:pt x="667" y="1075"/>
                  </a:cubicBezTo>
                  <a:cubicBezTo>
                    <a:pt x="693" y="1196"/>
                    <a:pt x="832" y="1248"/>
                    <a:pt x="919" y="1326"/>
                  </a:cubicBezTo>
                  <a:cubicBezTo>
                    <a:pt x="936" y="1352"/>
                    <a:pt x="962" y="1369"/>
                    <a:pt x="979" y="1395"/>
                  </a:cubicBezTo>
                  <a:cubicBezTo>
                    <a:pt x="979" y="1413"/>
                    <a:pt x="971" y="1430"/>
                    <a:pt x="962" y="1447"/>
                  </a:cubicBezTo>
                  <a:cubicBezTo>
                    <a:pt x="936" y="1525"/>
                    <a:pt x="979" y="1586"/>
                    <a:pt x="1023" y="1655"/>
                  </a:cubicBezTo>
                  <a:cubicBezTo>
                    <a:pt x="1135" y="1828"/>
                    <a:pt x="1309" y="2028"/>
                    <a:pt x="1300" y="2244"/>
                  </a:cubicBezTo>
                  <a:cubicBezTo>
                    <a:pt x="1300" y="2253"/>
                    <a:pt x="1300" y="2262"/>
                    <a:pt x="1300" y="2270"/>
                  </a:cubicBezTo>
                  <a:cubicBezTo>
                    <a:pt x="1291" y="2288"/>
                    <a:pt x="1274" y="2305"/>
                    <a:pt x="1257" y="2322"/>
                  </a:cubicBezTo>
                  <a:cubicBezTo>
                    <a:pt x="1222" y="2357"/>
                    <a:pt x="1239" y="2417"/>
                    <a:pt x="1283" y="2426"/>
                  </a:cubicBezTo>
                  <a:cubicBezTo>
                    <a:pt x="1360" y="2443"/>
                    <a:pt x="1430" y="2495"/>
                    <a:pt x="1456" y="2573"/>
                  </a:cubicBezTo>
                  <a:cubicBezTo>
                    <a:pt x="1473" y="2625"/>
                    <a:pt x="1508" y="2669"/>
                    <a:pt x="1551" y="2695"/>
                  </a:cubicBezTo>
                  <a:cubicBezTo>
                    <a:pt x="1586" y="2710"/>
                    <a:pt x="1622" y="2719"/>
                    <a:pt x="1657" y="2719"/>
                  </a:cubicBezTo>
                  <a:cubicBezTo>
                    <a:pt x="1682" y="2719"/>
                    <a:pt x="1708" y="2714"/>
                    <a:pt x="1733" y="2703"/>
                  </a:cubicBezTo>
                  <a:cubicBezTo>
                    <a:pt x="1746" y="2706"/>
                    <a:pt x="1759" y="2707"/>
                    <a:pt x="1772" y="2707"/>
                  </a:cubicBezTo>
                  <a:cubicBezTo>
                    <a:pt x="1810" y="2707"/>
                    <a:pt x="1848" y="2697"/>
                    <a:pt x="1880" y="2677"/>
                  </a:cubicBezTo>
                  <a:cubicBezTo>
                    <a:pt x="1921" y="2664"/>
                    <a:pt x="2014" y="2587"/>
                    <a:pt x="2078" y="2587"/>
                  </a:cubicBezTo>
                  <a:cubicBezTo>
                    <a:pt x="2096" y="2587"/>
                    <a:pt x="2111" y="2593"/>
                    <a:pt x="2123" y="2608"/>
                  </a:cubicBezTo>
                  <a:cubicBezTo>
                    <a:pt x="2134" y="2625"/>
                    <a:pt x="2152" y="2634"/>
                    <a:pt x="2171" y="2634"/>
                  </a:cubicBezTo>
                  <a:cubicBezTo>
                    <a:pt x="2181" y="2634"/>
                    <a:pt x="2192" y="2632"/>
                    <a:pt x="2201" y="2625"/>
                  </a:cubicBezTo>
                  <a:cubicBezTo>
                    <a:pt x="2296" y="2556"/>
                    <a:pt x="2339" y="2443"/>
                    <a:pt x="2313" y="2331"/>
                  </a:cubicBezTo>
                  <a:cubicBezTo>
                    <a:pt x="2313" y="2262"/>
                    <a:pt x="2287" y="2184"/>
                    <a:pt x="2279" y="2106"/>
                  </a:cubicBezTo>
                  <a:cubicBezTo>
                    <a:pt x="2279" y="2028"/>
                    <a:pt x="2331" y="1958"/>
                    <a:pt x="2322" y="1880"/>
                  </a:cubicBezTo>
                  <a:cubicBezTo>
                    <a:pt x="2305" y="1802"/>
                    <a:pt x="2253" y="1776"/>
                    <a:pt x="2210" y="1733"/>
                  </a:cubicBezTo>
                  <a:lnTo>
                    <a:pt x="2010" y="1534"/>
                  </a:lnTo>
                  <a:lnTo>
                    <a:pt x="1629" y="1161"/>
                  </a:lnTo>
                  <a:cubicBezTo>
                    <a:pt x="1369" y="910"/>
                    <a:pt x="1109" y="650"/>
                    <a:pt x="849" y="399"/>
                  </a:cubicBezTo>
                  <a:cubicBezTo>
                    <a:pt x="637" y="204"/>
                    <a:pt x="400" y="0"/>
                    <a:pt x="1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13"/>
            <p:cNvSpPr/>
            <p:nvPr/>
          </p:nvSpPr>
          <p:spPr>
            <a:xfrm>
              <a:off x="-1131986" y="2339249"/>
              <a:ext cx="126372" cy="139443"/>
            </a:xfrm>
            <a:custGeom>
              <a:avLst/>
              <a:gdLst/>
              <a:ahLst/>
              <a:cxnLst/>
              <a:rect l="l" t="t" r="r" b="b"/>
              <a:pathLst>
                <a:path w="2288" h="2525" extrusionOk="0">
                  <a:moveTo>
                    <a:pt x="1807" y="1"/>
                  </a:moveTo>
                  <a:cubicBezTo>
                    <a:pt x="1785" y="1"/>
                    <a:pt x="1763" y="12"/>
                    <a:pt x="1750" y="33"/>
                  </a:cubicBezTo>
                  <a:cubicBezTo>
                    <a:pt x="1542" y="310"/>
                    <a:pt x="1308" y="570"/>
                    <a:pt x="1040" y="796"/>
                  </a:cubicBezTo>
                  <a:cubicBezTo>
                    <a:pt x="979" y="874"/>
                    <a:pt x="893" y="908"/>
                    <a:pt x="797" y="917"/>
                  </a:cubicBezTo>
                  <a:cubicBezTo>
                    <a:pt x="728" y="917"/>
                    <a:pt x="667" y="925"/>
                    <a:pt x="607" y="951"/>
                  </a:cubicBezTo>
                  <a:cubicBezTo>
                    <a:pt x="520" y="986"/>
                    <a:pt x="468" y="1081"/>
                    <a:pt x="494" y="1168"/>
                  </a:cubicBezTo>
                  <a:cubicBezTo>
                    <a:pt x="435" y="1168"/>
                    <a:pt x="347" y="1151"/>
                    <a:pt x="267" y="1151"/>
                  </a:cubicBezTo>
                  <a:cubicBezTo>
                    <a:pt x="206" y="1151"/>
                    <a:pt x="150" y="1161"/>
                    <a:pt x="113" y="1194"/>
                  </a:cubicBezTo>
                  <a:cubicBezTo>
                    <a:pt x="78" y="1229"/>
                    <a:pt x="61" y="1272"/>
                    <a:pt x="61" y="1315"/>
                  </a:cubicBezTo>
                  <a:cubicBezTo>
                    <a:pt x="61" y="1350"/>
                    <a:pt x="104" y="1471"/>
                    <a:pt x="61" y="1480"/>
                  </a:cubicBezTo>
                  <a:cubicBezTo>
                    <a:pt x="0" y="1497"/>
                    <a:pt x="0" y="1584"/>
                    <a:pt x="61" y="1601"/>
                  </a:cubicBezTo>
                  <a:cubicBezTo>
                    <a:pt x="130" y="1619"/>
                    <a:pt x="191" y="1645"/>
                    <a:pt x="165" y="1723"/>
                  </a:cubicBezTo>
                  <a:cubicBezTo>
                    <a:pt x="148" y="1757"/>
                    <a:pt x="139" y="1792"/>
                    <a:pt x="148" y="1826"/>
                  </a:cubicBezTo>
                  <a:cubicBezTo>
                    <a:pt x="156" y="1878"/>
                    <a:pt x="199" y="1913"/>
                    <a:pt x="251" y="1922"/>
                  </a:cubicBezTo>
                  <a:lnTo>
                    <a:pt x="312" y="2173"/>
                  </a:lnTo>
                  <a:cubicBezTo>
                    <a:pt x="312" y="2208"/>
                    <a:pt x="329" y="2242"/>
                    <a:pt x="347" y="2277"/>
                  </a:cubicBezTo>
                  <a:cubicBezTo>
                    <a:pt x="381" y="2303"/>
                    <a:pt x="425" y="2320"/>
                    <a:pt x="468" y="2329"/>
                  </a:cubicBezTo>
                  <a:cubicBezTo>
                    <a:pt x="546" y="2355"/>
                    <a:pt x="633" y="2372"/>
                    <a:pt x="719" y="2372"/>
                  </a:cubicBezTo>
                  <a:cubicBezTo>
                    <a:pt x="774" y="2372"/>
                    <a:pt x="868" y="2346"/>
                    <a:pt x="943" y="2346"/>
                  </a:cubicBezTo>
                  <a:cubicBezTo>
                    <a:pt x="974" y="2346"/>
                    <a:pt x="1002" y="2351"/>
                    <a:pt x="1023" y="2364"/>
                  </a:cubicBezTo>
                  <a:cubicBezTo>
                    <a:pt x="1083" y="2398"/>
                    <a:pt x="1092" y="2459"/>
                    <a:pt x="1144" y="2494"/>
                  </a:cubicBezTo>
                  <a:cubicBezTo>
                    <a:pt x="1173" y="2513"/>
                    <a:pt x="1208" y="2524"/>
                    <a:pt x="1242" y="2524"/>
                  </a:cubicBezTo>
                  <a:cubicBezTo>
                    <a:pt x="1268" y="2524"/>
                    <a:pt x="1294" y="2517"/>
                    <a:pt x="1317" y="2502"/>
                  </a:cubicBezTo>
                  <a:cubicBezTo>
                    <a:pt x="1378" y="2468"/>
                    <a:pt x="1421" y="2416"/>
                    <a:pt x="1447" y="2355"/>
                  </a:cubicBezTo>
                  <a:cubicBezTo>
                    <a:pt x="1464" y="2268"/>
                    <a:pt x="1525" y="2199"/>
                    <a:pt x="1603" y="2164"/>
                  </a:cubicBezTo>
                  <a:cubicBezTo>
                    <a:pt x="1742" y="2095"/>
                    <a:pt x="1846" y="2043"/>
                    <a:pt x="1854" y="1878"/>
                  </a:cubicBezTo>
                  <a:cubicBezTo>
                    <a:pt x="1863" y="1792"/>
                    <a:pt x="1846" y="1705"/>
                    <a:pt x="1915" y="1636"/>
                  </a:cubicBezTo>
                  <a:cubicBezTo>
                    <a:pt x="1958" y="1584"/>
                    <a:pt x="2019" y="1558"/>
                    <a:pt x="2062" y="1506"/>
                  </a:cubicBezTo>
                  <a:cubicBezTo>
                    <a:pt x="2157" y="1393"/>
                    <a:pt x="2097" y="1289"/>
                    <a:pt x="2019" y="1194"/>
                  </a:cubicBezTo>
                  <a:cubicBezTo>
                    <a:pt x="1915" y="1038"/>
                    <a:pt x="2088" y="917"/>
                    <a:pt x="2097" y="752"/>
                  </a:cubicBezTo>
                  <a:cubicBezTo>
                    <a:pt x="2097" y="683"/>
                    <a:pt x="2071" y="640"/>
                    <a:pt x="2140" y="596"/>
                  </a:cubicBezTo>
                  <a:cubicBezTo>
                    <a:pt x="2166" y="588"/>
                    <a:pt x="2192" y="579"/>
                    <a:pt x="2218" y="562"/>
                  </a:cubicBezTo>
                  <a:cubicBezTo>
                    <a:pt x="2270" y="527"/>
                    <a:pt x="2287" y="458"/>
                    <a:pt x="2261" y="406"/>
                  </a:cubicBezTo>
                  <a:cubicBezTo>
                    <a:pt x="2227" y="336"/>
                    <a:pt x="2149" y="310"/>
                    <a:pt x="2097" y="276"/>
                  </a:cubicBezTo>
                  <a:cubicBezTo>
                    <a:pt x="1993" y="215"/>
                    <a:pt x="1915" y="137"/>
                    <a:pt x="1863" y="33"/>
                  </a:cubicBezTo>
                  <a:cubicBezTo>
                    <a:pt x="1850" y="12"/>
                    <a:pt x="1828" y="1"/>
                    <a:pt x="18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13"/>
            <p:cNvSpPr/>
            <p:nvPr/>
          </p:nvSpPr>
          <p:spPr>
            <a:xfrm>
              <a:off x="-1161204" y="2498961"/>
              <a:ext cx="102014" cy="33356"/>
            </a:xfrm>
            <a:custGeom>
              <a:avLst/>
              <a:gdLst/>
              <a:ahLst/>
              <a:cxnLst/>
              <a:rect l="l" t="t" r="r" b="b"/>
              <a:pathLst>
                <a:path w="1847" h="604" extrusionOk="0">
                  <a:moveTo>
                    <a:pt x="278" y="0"/>
                  </a:moveTo>
                  <a:cubicBezTo>
                    <a:pt x="209" y="0"/>
                    <a:pt x="148" y="35"/>
                    <a:pt x="105" y="95"/>
                  </a:cubicBezTo>
                  <a:cubicBezTo>
                    <a:pt x="96" y="95"/>
                    <a:pt x="96" y="104"/>
                    <a:pt x="87" y="113"/>
                  </a:cubicBezTo>
                  <a:cubicBezTo>
                    <a:pt x="1" y="217"/>
                    <a:pt x="79" y="373"/>
                    <a:pt x="217" y="373"/>
                  </a:cubicBezTo>
                  <a:cubicBezTo>
                    <a:pt x="243" y="364"/>
                    <a:pt x="269" y="364"/>
                    <a:pt x="295" y="347"/>
                  </a:cubicBezTo>
                  <a:cubicBezTo>
                    <a:pt x="306" y="344"/>
                    <a:pt x="317" y="343"/>
                    <a:pt x="328" y="343"/>
                  </a:cubicBezTo>
                  <a:cubicBezTo>
                    <a:pt x="360" y="343"/>
                    <a:pt x="393" y="353"/>
                    <a:pt x="425" y="373"/>
                  </a:cubicBezTo>
                  <a:cubicBezTo>
                    <a:pt x="512" y="399"/>
                    <a:pt x="599" y="425"/>
                    <a:pt x="694" y="425"/>
                  </a:cubicBezTo>
                  <a:cubicBezTo>
                    <a:pt x="798" y="442"/>
                    <a:pt x="902" y="442"/>
                    <a:pt x="997" y="468"/>
                  </a:cubicBezTo>
                  <a:cubicBezTo>
                    <a:pt x="1092" y="485"/>
                    <a:pt x="1188" y="511"/>
                    <a:pt x="1283" y="546"/>
                  </a:cubicBezTo>
                  <a:cubicBezTo>
                    <a:pt x="1373" y="584"/>
                    <a:pt x="1472" y="604"/>
                    <a:pt x="1569" y="604"/>
                  </a:cubicBezTo>
                  <a:cubicBezTo>
                    <a:pt x="1649" y="604"/>
                    <a:pt x="1729" y="590"/>
                    <a:pt x="1803" y="563"/>
                  </a:cubicBezTo>
                  <a:cubicBezTo>
                    <a:pt x="1837" y="537"/>
                    <a:pt x="1846" y="494"/>
                    <a:pt x="1811" y="468"/>
                  </a:cubicBezTo>
                  <a:cubicBezTo>
                    <a:pt x="1759" y="407"/>
                    <a:pt x="1699" y="355"/>
                    <a:pt x="1629" y="321"/>
                  </a:cubicBezTo>
                  <a:cubicBezTo>
                    <a:pt x="1534" y="277"/>
                    <a:pt x="1422" y="329"/>
                    <a:pt x="1378" y="208"/>
                  </a:cubicBezTo>
                  <a:cubicBezTo>
                    <a:pt x="1369" y="184"/>
                    <a:pt x="1346" y="171"/>
                    <a:pt x="1323" y="171"/>
                  </a:cubicBezTo>
                  <a:cubicBezTo>
                    <a:pt x="1305" y="171"/>
                    <a:pt x="1286" y="180"/>
                    <a:pt x="1274" y="199"/>
                  </a:cubicBezTo>
                  <a:cubicBezTo>
                    <a:pt x="1263" y="213"/>
                    <a:pt x="1245" y="218"/>
                    <a:pt x="1225" y="218"/>
                  </a:cubicBezTo>
                  <a:cubicBezTo>
                    <a:pt x="1171" y="218"/>
                    <a:pt x="1096" y="180"/>
                    <a:pt x="1058" y="173"/>
                  </a:cubicBezTo>
                  <a:cubicBezTo>
                    <a:pt x="1052" y="172"/>
                    <a:pt x="1045" y="172"/>
                    <a:pt x="1038" y="172"/>
                  </a:cubicBezTo>
                  <a:cubicBezTo>
                    <a:pt x="1008" y="172"/>
                    <a:pt x="972" y="180"/>
                    <a:pt x="942" y="180"/>
                  </a:cubicBezTo>
                  <a:cubicBezTo>
                    <a:pt x="923" y="180"/>
                    <a:pt x="905" y="177"/>
                    <a:pt x="893" y="165"/>
                  </a:cubicBezTo>
                  <a:cubicBezTo>
                    <a:pt x="850" y="130"/>
                    <a:pt x="850" y="104"/>
                    <a:pt x="806" y="95"/>
                  </a:cubicBezTo>
                  <a:cubicBezTo>
                    <a:pt x="737" y="95"/>
                    <a:pt x="702" y="156"/>
                    <a:pt x="642" y="173"/>
                  </a:cubicBezTo>
                  <a:cubicBezTo>
                    <a:pt x="635" y="175"/>
                    <a:pt x="628" y="176"/>
                    <a:pt x="621" y="176"/>
                  </a:cubicBezTo>
                  <a:cubicBezTo>
                    <a:pt x="550" y="176"/>
                    <a:pt x="481" y="100"/>
                    <a:pt x="425" y="61"/>
                  </a:cubicBezTo>
                  <a:cubicBezTo>
                    <a:pt x="382" y="26"/>
                    <a:pt x="330" y="9"/>
                    <a:pt x="2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13"/>
            <p:cNvSpPr/>
            <p:nvPr/>
          </p:nvSpPr>
          <p:spPr>
            <a:xfrm>
              <a:off x="-862124" y="2432635"/>
              <a:ext cx="235456" cy="120888"/>
            </a:xfrm>
            <a:custGeom>
              <a:avLst/>
              <a:gdLst/>
              <a:ahLst/>
              <a:cxnLst/>
              <a:rect l="l" t="t" r="r" b="b"/>
              <a:pathLst>
                <a:path w="4263" h="2189" extrusionOk="0">
                  <a:moveTo>
                    <a:pt x="344" y="1"/>
                  </a:moveTo>
                  <a:cubicBezTo>
                    <a:pt x="245" y="1"/>
                    <a:pt x="123" y="55"/>
                    <a:pt x="61" y="84"/>
                  </a:cubicBezTo>
                  <a:cubicBezTo>
                    <a:pt x="44" y="92"/>
                    <a:pt x="26" y="109"/>
                    <a:pt x="26" y="127"/>
                  </a:cubicBezTo>
                  <a:cubicBezTo>
                    <a:pt x="9" y="144"/>
                    <a:pt x="0" y="170"/>
                    <a:pt x="9" y="196"/>
                  </a:cubicBezTo>
                  <a:cubicBezTo>
                    <a:pt x="30" y="280"/>
                    <a:pt x="113" y="336"/>
                    <a:pt x="199" y="336"/>
                  </a:cubicBezTo>
                  <a:cubicBezTo>
                    <a:pt x="220" y="336"/>
                    <a:pt x="240" y="333"/>
                    <a:pt x="260" y="326"/>
                  </a:cubicBezTo>
                  <a:lnTo>
                    <a:pt x="260" y="326"/>
                  </a:lnTo>
                  <a:cubicBezTo>
                    <a:pt x="252" y="421"/>
                    <a:pt x="156" y="534"/>
                    <a:pt x="156" y="621"/>
                  </a:cubicBezTo>
                  <a:cubicBezTo>
                    <a:pt x="139" y="707"/>
                    <a:pt x="191" y="785"/>
                    <a:pt x="269" y="820"/>
                  </a:cubicBezTo>
                  <a:cubicBezTo>
                    <a:pt x="295" y="820"/>
                    <a:pt x="321" y="811"/>
                    <a:pt x="338" y="785"/>
                  </a:cubicBezTo>
                  <a:cubicBezTo>
                    <a:pt x="355" y="753"/>
                    <a:pt x="377" y="740"/>
                    <a:pt x="403" y="740"/>
                  </a:cubicBezTo>
                  <a:cubicBezTo>
                    <a:pt x="487" y="740"/>
                    <a:pt x="604" y="875"/>
                    <a:pt x="650" y="915"/>
                  </a:cubicBezTo>
                  <a:cubicBezTo>
                    <a:pt x="737" y="976"/>
                    <a:pt x="832" y="1028"/>
                    <a:pt x="936" y="1054"/>
                  </a:cubicBezTo>
                  <a:cubicBezTo>
                    <a:pt x="1135" y="1123"/>
                    <a:pt x="1542" y="1210"/>
                    <a:pt x="1499" y="1504"/>
                  </a:cubicBezTo>
                  <a:cubicBezTo>
                    <a:pt x="1485" y="1546"/>
                    <a:pt x="1521" y="1581"/>
                    <a:pt x="1558" y="1581"/>
                  </a:cubicBezTo>
                  <a:cubicBezTo>
                    <a:pt x="1567" y="1581"/>
                    <a:pt x="1577" y="1579"/>
                    <a:pt x="1586" y="1574"/>
                  </a:cubicBezTo>
                  <a:cubicBezTo>
                    <a:pt x="1606" y="1563"/>
                    <a:pt x="1628" y="1558"/>
                    <a:pt x="1650" y="1558"/>
                  </a:cubicBezTo>
                  <a:cubicBezTo>
                    <a:pt x="1768" y="1558"/>
                    <a:pt x="1907" y="1694"/>
                    <a:pt x="2002" y="1738"/>
                  </a:cubicBezTo>
                  <a:cubicBezTo>
                    <a:pt x="2041" y="1755"/>
                    <a:pt x="2080" y="1765"/>
                    <a:pt x="2121" y="1765"/>
                  </a:cubicBezTo>
                  <a:cubicBezTo>
                    <a:pt x="2144" y="1765"/>
                    <a:pt x="2168" y="1762"/>
                    <a:pt x="2192" y="1756"/>
                  </a:cubicBezTo>
                  <a:cubicBezTo>
                    <a:pt x="2253" y="1738"/>
                    <a:pt x="2313" y="1660"/>
                    <a:pt x="2374" y="1634"/>
                  </a:cubicBezTo>
                  <a:cubicBezTo>
                    <a:pt x="2419" y="1710"/>
                    <a:pt x="2504" y="1759"/>
                    <a:pt x="2594" y="1759"/>
                  </a:cubicBezTo>
                  <a:cubicBezTo>
                    <a:pt x="2607" y="1759"/>
                    <a:pt x="2621" y="1758"/>
                    <a:pt x="2634" y="1756"/>
                  </a:cubicBezTo>
                  <a:cubicBezTo>
                    <a:pt x="2712" y="1730"/>
                    <a:pt x="2790" y="1704"/>
                    <a:pt x="2868" y="1660"/>
                  </a:cubicBezTo>
                  <a:cubicBezTo>
                    <a:pt x="2902" y="1646"/>
                    <a:pt x="2938" y="1639"/>
                    <a:pt x="2975" y="1639"/>
                  </a:cubicBezTo>
                  <a:cubicBezTo>
                    <a:pt x="3052" y="1639"/>
                    <a:pt x="3130" y="1668"/>
                    <a:pt x="3188" y="1721"/>
                  </a:cubicBezTo>
                  <a:cubicBezTo>
                    <a:pt x="3353" y="1842"/>
                    <a:pt x="3483" y="1989"/>
                    <a:pt x="3665" y="2085"/>
                  </a:cubicBezTo>
                  <a:cubicBezTo>
                    <a:pt x="3775" y="2154"/>
                    <a:pt x="3896" y="2189"/>
                    <a:pt x="4021" y="2189"/>
                  </a:cubicBezTo>
                  <a:cubicBezTo>
                    <a:pt x="4084" y="2189"/>
                    <a:pt x="4147" y="2180"/>
                    <a:pt x="4211" y="2163"/>
                  </a:cubicBezTo>
                  <a:cubicBezTo>
                    <a:pt x="4254" y="2145"/>
                    <a:pt x="4263" y="2085"/>
                    <a:pt x="4219" y="2050"/>
                  </a:cubicBezTo>
                  <a:cubicBezTo>
                    <a:pt x="4098" y="1963"/>
                    <a:pt x="3986" y="1859"/>
                    <a:pt x="3890" y="1747"/>
                  </a:cubicBezTo>
                  <a:cubicBezTo>
                    <a:pt x="3838" y="1686"/>
                    <a:pt x="3786" y="1634"/>
                    <a:pt x="3726" y="1591"/>
                  </a:cubicBezTo>
                  <a:cubicBezTo>
                    <a:pt x="3769" y="1556"/>
                    <a:pt x="3812" y="1522"/>
                    <a:pt x="3856" y="1487"/>
                  </a:cubicBezTo>
                  <a:cubicBezTo>
                    <a:pt x="3899" y="1461"/>
                    <a:pt x="3899" y="1400"/>
                    <a:pt x="3856" y="1374"/>
                  </a:cubicBezTo>
                  <a:lnTo>
                    <a:pt x="3405" y="1132"/>
                  </a:lnTo>
                  <a:cubicBezTo>
                    <a:pt x="3405" y="1071"/>
                    <a:pt x="3379" y="1010"/>
                    <a:pt x="3327" y="967"/>
                  </a:cubicBezTo>
                  <a:cubicBezTo>
                    <a:pt x="3284" y="933"/>
                    <a:pt x="3223" y="907"/>
                    <a:pt x="3154" y="907"/>
                  </a:cubicBezTo>
                  <a:cubicBezTo>
                    <a:pt x="3171" y="863"/>
                    <a:pt x="3162" y="811"/>
                    <a:pt x="3145" y="759"/>
                  </a:cubicBezTo>
                  <a:cubicBezTo>
                    <a:pt x="3085" y="655"/>
                    <a:pt x="2981" y="577"/>
                    <a:pt x="2859" y="551"/>
                  </a:cubicBezTo>
                  <a:lnTo>
                    <a:pt x="2417" y="395"/>
                  </a:lnTo>
                  <a:cubicBezTo>
                    <a:pt x="2357" y="291"/>
                    <a:pt x="2262" y="213"/>
                    <a:pt x="2149" y="170"/>
                  </a:cubicBezTo>
                  <a:cubicBezTo>
                    <a:pt x="2084" y="157"/>
                    <a:pt x="2017" y="151"/>
                    <a:pt x="1950" y="151"/>
                  </a:cubicBezTo>
                  <a:cubicBezTo>
                    <a:pt x="1882" y="151"/>
                    <a:pt x="1815" y="157"/>
                    <a:pt x="1750" y="170"/>
                  </a:cubicBezTo>
                  <a:cubicBezTo>
                    <a:pt x="1690" y="146"/>
                    <a:pt x="1626" y="133"/>
                    <a:pt x="1563" y="133"/>
                  </a:cubicBezTo>
                  <a:cubicBezTo>
                    <a:pt x="1489" y="133"/>
                    <a:pt x="1417" y="150"/>
                    <a:pt x="1352" y="187"/>
                  </a:cubicBezTo>
                  <a:cubicBezTo>
                    <a:pt x="1239" y="257"/>
                    <a:pt x="1187" y="387"/>
                    <a:pt x="1118" y="491"/>
                  </a:cubicBezTo>
                  <a:cubicBezTo>
                    <a:pt x="1083" y="543"/>
                    <a:pt x="1031" y="586"/>
                    <a:pt x="971" y="612"/>
                  </a:cubicBezTo>
                  <a:cubicBezTo>
                    <a:pt x="957" y="614"/>
                    <a:pt x="945" y="616"/>
                    <a:pt x="934" y="616"/>
                  </a:cubicBezTo>
                  <a:cubicBezTo>
                    <a:pt x="870" y="616"/>
                    <a:pt x="854" y="573"/>
                    <a:pt x="832" y="499"/>
                  </a:cubicBezTo>
                  <a:cubicBezTo>
                    <a:pt x="797" y="369"/>
                    <a:pt x="693" y="369"/>
                    <a:pt x="581" y="361"/>
                  </a:cubicBezTo>
                  <a:cubicBezTo>
                    <a:pt x="416" y="343"/>
                    <a:pt x="537" y="161"/>
                    <a:pt x="468" y="58"/>
                  </a:cubicBezTo>
                  <a:cubicBezTo>
                    <a:pt x="441" y="16"/>
                    <a:pt x="396" y="1"/>
                    <a:pt x="3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13"/>
            <p:cNvSpPr/>
            <p:nvPr/>
          </p:nvSpPr>
          <p:spPr>
            <a:xfrm>
              <a:off x="-1079848" y="2553359"/>
              <a:ext cx="488587" cy="378457"/>
            </a:xfrm>
            <a:custGeom>
              <a:avLst/>
              <a:gdLst/>
              <a:ahLst/>
              <a:cxnLst/>
              <a:rect l="l" t="t" r="r" b="b"/>
              <a:pathLst>
                <a:path w="8846" h="6853" extrusionOk="0">
                  <a:moveTo>
                    <a:pt x="6247" y="0"/>
                  </a:moveTo>
                  <a:cubicBezTo>
                    <a:pt x="6241" y="0"/>
                    <a:pt x="6235" y="1"/>
                    <a:pt x="6229" y="3"/>
                  </a:cubicBezTo>
                  <a:cubicBezTo>
                    <a:pt x="6022" y="89"/>
                    <a:pt x="6091" y="367"/>
                    <a:pt x="6091" y="540"/>
                  </a:cubicBezTo>
                  <a:cubicBezTo>
                    <a:pt x="6091" y="826"/>
                    <a:pt x="6048" y="1120"/>
                    <a:pt x="5952" y="1398"/>
                  </a:cubicBezTo>
                  <a:cubicBezTo>
                    <a:pt x="5562" y="1389"/>
                    <a:pt x="5190" y="1224"/>
                    <a:pt x="4921" y="930"/>
                  </a:cubicBezTo>
                  <a:cubicBezTo>
                    <a:pt x="4991" y="860"/>
                    <a:pt x="5034" y="765"/>
                    <a:pt x="5034" y="670"/>
                  </a:cubicBezTo>
                  <a:cubicBezTo>
                    <a:pt x="5025" y="618"/>
                    <a:pt x="5008" y="566"/>
                    <a:pt x="4965" y="531"/>
                  </a:cubicBezTo>
                  <a:lnTo>
                    <a:pt x="5017" y="505"/>
                  </a:lnTo>
                  <a:cubicBezTo>
                    <a:pt x="5060" y="479"/>
                    <a:pt x="5060" y="419"/>
                    <a:pt x="5017" y="393"/>
                  </a:cubicBezTo>
                  <a:lnTo>
                    <a:pt x="4705" y="254"/>
                  </a:lnTo>
                  <a:cubicBezTo>
                    <a:pt x="4627" y="202"/>
                    <a:pt x="4540" y="176"/>
                    <a:pt x="4454" y="150"/>
                  </a:cubicBezTo>
                  <a:cubicBezTo>
                    <a:pt x="4436" y="147"/>
                    <a:pt x="4418" y="146"/>
                    <a:pt x="4400" y="146"/>
                  </a:cubicBezTo>
                  <a:cubicBezTo>
                    <a:pt x="4303" y="146"/>
                    <a:pt x="4210" y="188"/>
                    <a:pt x="4202" y="297"/>
                  </a:cubicBezTo>
                  <a:cubicBezTo>
                    <a:pt x="4202" y="315"/>
                    <a:pt x="4202" y="332"/>
                    <a:pt x="4220" y="341"/>
                  </a:cubicBezTo>
                  <a:lnTo>
                    <a:pt x="4202" y="367"/>
                  </a:lnTo>
                  <a:cubicBezTo>
                    <a:pt x="4167" y="360"/>
                    <a:pt x="4131" y="357"/>
                    <a:pt x="4096" y="357"/>
                  </a:cubicBezTo>
                  <a:cubicBezTo>
                    <a:pt x="3995" y="357"/>
                    <a:pt x="3896" y="384"/>
                    <a:pt x="3812" y="436"/>
                  </a:cubicBezTo>
                  <a:cubicBezTo>
                    <a:pt x="3682" y="497"/>
                    <a:pt x="3527" y="583"/>
                    <a:pt x="3527" y="739"/>
                  </a:cubicBezTo>
                  <a:cubicBezTo>
                    <a:pt x="3527" y="834"/>
                    <a:pt x="3544" y="921"/>
                    <a:pt x="3457" y="990"/>
                  </a:cubicBezTo>
                  <a:cubicBezTo>
                    <a:pt x="3423" y="1017"/>
                    <a:pt x="3382" y="1030"/>
                    <a:pt x="3342" y="1030"/>
                  </a:cubicBezTo>
                  <a:cubicBezTo>
                    <a:pt x="3291" y="1030"/>
                    <a:pt x="3240" y="1008"/>
                    <a:pt x="3206" y="964"/>
                  </a:cubicBezTo>
                  <a:cubicBezTo>
                    <a:pt x="3163" y="912"/>
                    <a:pt x="3163" y="826"/>
                    <a:pt x="3111" y="782"/>
                  </a:cubicBezTo>
                  <a:cubicBezTo>
                    <a:pt x="3075" y="753"/>
                    <a:pt x="3036" y="739"/>
                    <a:pt x="2995" y="739"/>
                  </a:cubicBezTo>
                  <a:cubicBezTo>
                    <a:pt x="2976" y="739"/>
                    <a:pt x="2957" y="742"/>
                    <a:pt x="2937" y="748"/>
                  </a:cubicBezTo>
                  <a:cubicBezTo>
                    <a:pt x="2608" y="826"/>
                    <a:pt x="2426" y="1233"/>
                    <a:pt x="2218" y="1475"/>
                  </a:cubicBezTo>
                  <a:cubicBezTo>
                    <a:pt x="1984" y="1770"/>
                    <a:pt x="1690" y="2013"/>
                    <a:pt x="1352" y="2186"/>
                  </a:cubicBezTo>
                  <a:cubicBezTo>
                    <a:pt x="954" y="2385"/>
                    <a:pt x="503" y="2463"/>
                    <a:pt x="53" y="2541"/>
                  </a:cubicBezTo>
                  <a:cubicBezTo>
                    <a:pt x="9" y="2558"/>
                    <a:pt x="1" y="2628"/>
                    <a:pt x="44" y="2654"/>
                  </a:cubicBezTo>
                  <a:cubicBezTo>
                    <a:pt x="243" y="2766"/>
                    <a:pt x="130" y="2948"/>
                    <a:pt x="79" y="3113"/>
                  </a:cubicBezTo>
                  <a:cubicBezTo>
                    <a:pt x="44" y="3260"/>
                    <a:pt x="35" y="3416"/>
                    <a:pt x="70" y="3563"/>
                  </a:cubicBezTo>
                  <a:cubicBezTo>
                    <a:pt x="122" y="3893"/>
                    <a:pt x="304" y="4187"/>
                    <a:pt x="425" y="4499"/>
                  </a:cubicBezTo>
                  <a:cubicBezTo>
                    <a:pt x="494" y="4655"/>
                    <a:pt x="538" y="4820"/>
                    <a:pt x="555" y="4993"/>
                  </a:cubicBezTo>
                  <a:cubicBezTo>
                    <a:pt x="564" y="5079"/>
                    <a:pt x="555" y="5157"/>
                    <a:pt x="538" y="5244"/>
                  </a:cubicBezTo>
                  <a:cubicBezTo>
                    <a:pt x="520" y="5313"/>
                    <a:pt x="477" y="5383"/>
                    <a:pt x="468" y="5452"/>
                  </a:cubicBezTo>
                  <a:cubicBezTo>
                    <a:pt x="460" y="5539"/>
                    <a:pt x="503" y="5617"/>
                    <a:pt x="572" y="5651"/>
                  </a:cubicBezTo>
                  <a:cubicBezTo>
                    <a:pt x="624" y="5686"/>
                    <a:pt x="772" y="5721"/>
                    <a:pt x="763" y="5799"/>
                  </a:cubicBezTo>
                  <a:cubicBezTo>
                    <a:pt x="763" y="5836"/>
                    <a:pt x="789" y="5861"/>
                    <a:pt x="825" y="5861"/>
                  </a:cubicBezTo>
                  <a:cubicBezTo>
                    <a:pt x="830" y="5861"/>
                    <a:pt x="835" y="5860"/>
                    <a:pt x="841" y="5859"/>
                  </a:cubicBezTo>
                  <a:lnTo>
                    <a:pt x="1352" y="5721"/>
                  </a:lnTo>
                  <a:lnTo>
                    <a:pt x="1595" y="5651"/>
                  </a:lnTo>
                  <a:cubicBezTo>
                    <a:pt x="1647" y="5638"/>
                    <a:pt x="1701" y="5632"/>
                    <a:pt x="1755" y="5632"/>
                  </a:cubicBezTo>
                  <a:cubicBezTo>
                    <a:pt x="1809" y="5632"/>
                    <a:pt x="1863" y="5638"/>
                    <a:pt x="1915" y="5651"/>
                  </a:cubicBezTo>
                  <a:cubicBezTo>
                    <a:pt x="1939" y="5659"/>
                    <a:pt x="1964" y="5663"/>
                    <a:pt x="1988" y="5663"/>
                  </a:cubicBezTo>
                  <a:cubicBezTo>
                    <a:pt x="2068" y="5663"/>
                    <a:pt x="2144" y="5621"/>
                    <a:pt x="2184" y="5547"/>
                  </a:cubicBezTo>
                  <a:cubicBezTo>
                    <a:pt x="2218" y="5495"/>
                    <a:pt x="2236" y="5443"/>
                    <a:pt x="2262" y="5391"/>
                  </a:cubicBezTo>
                  <a:cubicBezTo>
                    <a:pt x="2305" y="5331"/>
                    <a:pt x="2374" y="5296"/>
                    <a:pt x="2452" y="5287"/>
                  </a:cubicBezTo>
                  <a:cubicBezTo>
                    <a:pt x="2591" y="5270"/>
                    <a:pt x="2721" y="5235"/>
                    <a:pt x="2851" y="5183"/>
                  </a:cubicBezTo>
                  <a:cubicBezTo>
                    <a:pt x="3007" y="5105"/>
                    <a:pt x="3163" y="5036"/>
                    <a:pt x="3327" y="4975"/>
                  </a:cubicBezTo>
                  <a:cubicBezTo>
                    <a:pt x="3489" y="4920"/>
                    <a:pt x="3658" y="4892"/>
                    <a:pt x="3827" y="4892"/>
                  </a:cubicBezTo>
                  <a:cubicBezTo>
                    <a:pt x="3976" y="4892"/>
                    <a:pt x="4126" y="4914"/>
                    <a:pt x="4272" y="4958"/>
                  </a:cubicBezTo>
                  <a:cubicBezTo>
                    <a:pt x="4575" y="5062"/>
                    <a:pt x="4817" y="5305"/>
                    <a:pt x="4913" y="5617"/>
                  </a:cubicBezTo>
                  <a:cubicBezTo>
                    <a:pt x="4918" y="5644"/>
                    <a:pt x="4944" y="5661"/>
                    <a:pt x="4970" y="5661"/>
                  </a:cubicBezTo>
                  <a:cubicBezTo>
                    <a:pt x="4984" y="5661"/>
                    <a:pt x="4998" y="5655"/>
                    <a:pt x="5008" y="5643"/>
                  </a:cubicBezTo>
                  <a:cubicBezTo>
                    <a:pt x="5086" y="5573"/>
                    <a:pt x="5225" y="5400"/>
                    <a:pt x="5337" y="5400"/>
                  </a:cubicBezTo>
                  <a:cubicBezTo>
                    <a:pt x="5476" y="5409"/>
                    <a:pt x="5398" y="5599"/>
                    <a:pt x="5363" y="5677"/>
                  </a:cubicBezTo>
                  <a:cubicBezTo>
                    <a:pt x="5346" y="5695"/>
                    <a:pt x="5354" y="5729"/>
                    <a:pt x="5372" y="5747"/>
                  </a:cubicBezTo>
                  <a:cubicBezTo>
                    <a:pt x="5493" y="5868"/>
                    <a:pt x="5614" y="5998"/>
                    <a:pt x="5718" y="6128"/>
                  </a:cubicBezTo>
                  <a:cubicBezTo>
                    <a:pt x="5779" y="6197"/>
                    <a:pt x="5822" y="6275"/>
                    <a:pt x="5866" y="6353"/>
                  </a:cubicBezTo>
                  <a:cubicBezTo>
                    <a:pt x="5883" y="6422"/>
                    <a:pt x="5909" y="6483"/>
                    <a:pt x="5952" y="6535"/>
                  </a:cubicBezTo>
                  <a:cubicBezTo>
                    <a:pt x="6100" y="6743"/>
                    <a:pt x="6385" y="6691"/>
                    <a:pt x="6576" y="6838"/>
                  </a:cubicBezTo>
                  <a:cubicBezTo>
                    <a:pt x="6586" y="6848"/>
                    <a:pt x="6602" y="6852"/>
                    <a:pt x="6619" y="6852"/>
                  </a:cubicBezTo>
                  <a:cubicBezTo>
                    <a:pt x="6631" y="6852"/>
                    <a:pt x="6643" y="6850"/>
                    <a:pt x="6654" y="6847"/>
                  </a:cubicBezTo>
                  <a:cubicBezTo>
                    <a:pt x="6723" y="6812"/>
                    <a:pt x="6793" y="6769"/>
                    <a:pt x="6853" y="6708"/>
                  </a:cubicBezTo>
                  <a:cubicBezTo>
                    <a:pt x="6921" y="6772"/>
                    <a:pt x="7010" y="6794"/>
                    <a:pt x="7106" y="6794"/>
                  </a:cubicBezTo>
                  <a:cubicBezTo>
                    <a:pt x="7256" y="6794"/>
                    <a:pt x="7421" y="6740"/>
                    <a:pt x="7538" y="6708"/>
                  </a:cubicBezTo>
                  <a:cubicBezTo>
                    <a:pt x="7702" y="6665"/>
                    <a:pt x="7858" y="6613"/>
                    <a:pt x="8014" y="6535"/>
                  </a:cubicBezTo>
                  <a:cubicBezTo>
                    <a:pt x="8135" y="6474"/>
                    <a:pt x="8135" y="6362"/>
                    <a:pt x="8092" y="6240"/>
                  </a:cubicBezTo>
                  <a:cubicBezTo>
                    <a:pt x="7962" y="5885"/>
                    <a:pt x="8213" y="5599"/>
                    <a:pt x="8413" y="5331"/>
                  </a:cubicBezTo>
                  <a:cubicBezTo>
                    <a:pt x="8517" y="5218"/>
                    <a:pt x="8595" y="5088"/>
                    <a:pt x="8647" y="4941"/>
                  </a:cubicBezTo>
                  <a:cubicBezTo>
                    <a:pt x="8690" y="4785"/>
                    <a:pt x="8707" y="4620"/>
                    <a:pt x="8681" y="4456"/>
                  </a:cubicBezTo>
                  <a:cubicBezTo>
                    <a:pt x="8638" y="4282"/>
                    <a:pt x="8655" y="4100"/>
                    <a:pt x="8716" y="3936"/>
                  </a:cubicBezTo>
                  <a:cubicBezTo>
                    <a:pt x="8768" y="3806"/>
                    <a:pt x="8846" y="3676"/>
                    <a:pt x="8829" y="3529"/>
                  </a:cubicBezTo>
                  <a:cubicBezTo>
                    <a:pt x="8803" y="3286"/>
                    <a:pt x="8551" y="3182"/>
                    <a:pt x="8378" y="3061"/>
                  </a:cubicBezTo>
                  <a:cubicBezTo>
                    <a:pt x="8135" y="2879"/>
                    <a:pt x="8135" y="2541"/>
                    <a:pt x="7910" y="2350"/>
                  </a:cubicBezTo>
                  <a:cubicBezTo>
                    <a:pt x="7806" y="2273"/>
                    <a:pt x="7694" y="2203"/>
                    <a:pt x="7581" y="2151"/>
                  </a:cubicBezTo>
                  <a:cubicBezTo>
                    <a:pt x="7434" y="2082"/>
                    <a:pt x="7338" y="1943"/>
                    <a:pt x="7312" y="1796"/>
                  </a:cubicBezTo>
                  <a:cubicBezTo>
                    <a:pt x="7278" y="1640"/>
                    <a:pt x="7217" y="1493"/>
                    <a:pt x="7122" y="1372"/>
                  </a:cubicBezTo>
                  <a:cubicBezTo>
                    <a:pt x="7018" y="1250"/>
                    <a:pt x="6905" y="1138"/>
                    <a:pt x="6784" y="1034"/>
                  </a:cubicBezTo>
                  <a:cubicBezTo>
                    <a:pt x="6654" y="912"/>
                    <a:pt x="6550" y="774"/>
                    <a:pt x="6481" y="626"/>
                  </a:cubicBezTo>
                  <a:cubicBezTo>
                    <a:pt x="6403" y="436"/>
                    <a:pt x="6342" y="245"/>
                    <a:pt x="6307" y="46"/>
                  </a:cubicBezTo>
                  <a:cubicBezTo>
                    <a:pt x="6300" y="17"/>
                    <a:pt x="6275" y="0"/>
                    <a:pt x="62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13"/>
            <p:cNvSpPr/>
            <p:nvPr/>
          </p:nvSpPr>
          <p:spPr>
            <a:xfrm>
              <a:off x="-715705" y="2950984"/>
              <a:ext cx="58436" cy="53403"/>
            </a:xfrm>
            <a:custGeom>
              <a:avLst/>
              <a:gdLst/>
              <a:ahLst/>
              <a:cxnLst/>
              <a:rect l="l" t="t" r="r" b="b"/>
              <a:pathLst>
                <a:path w="1058" h="967" extrusionOk="0">
                  <a:moveTo>
                    <a:pt x="233" y="1"/>
                  </a:moveTo>
                  <a:cubicBezTo>
                    <a:pt x="190" y="1"/>
                    <a:pt x="146" y="16"/>
                    <a:pt x="113" y="45"/>
                  </a:cubicBezTo>
                  <a:cubicBezTo>
                    <a:pt x="0" y="141"/>
                    <a:pt x="87" y="297"/>
                    <a:pt x="130" y="400"/>
                  </a:cubicBezTo>
                  <a:cubicBezTo>
                    <a:pt x="191" y="574"/>
                    <a:pt x="269" y="738"/>
                    <a:pt x="356" y="894"/>
                  </a:cubicBezTo>
                  <a:cubicBezTo>
                    <a:pt x="395" y="948"/>
                    <a:pt x="443" y="966"/>
                    <a:pt x="495" y="966"/>
                  </a:cubicBezTo>
                  <a:cubicBezTo>
                    <a:pt x="569" y="966"/>
                    <a:pt x="652" y="928"/>
                    <a:pt x="728" y="903"/>
                  </a:cubicBezTo>
                  <a:cubicBezTo>
                    <a:pt x="849" y="868"/>
                    <a:pt x="953" y="782"/>
                    <a:pt x="1005" y="669"/>
                  </a:cubicBezTo>
                  <a:cubicBezTo>
                    <a:pt x="1057" y="548"/>
                    <a:pt x="1057" y="418"/>
                    <a:pt x="1005" y="297"/>
                  </a:cubicBezTo>
                  <a:cubicBezTo>
                    <a:pt x="971" y="223"/>
                    <a:pt x="925" y="199"/>
                    <a:pt x="872" y="199"/>
                  </a:cubicBezTo>
                  <a:cubicBezTo>
                    <a:pt x="819" y="199"/>
                    <a:pt x="758" y="223"/>
                    <a:pt x="693" y="245"/>
                  </a:cubicBezTo>
                  <a:cubicBezTo>
                    <a:pt x="650" y="258"/>
                    <a:pt x="605" y="273"/>
                    <a:pt x="562" y="273"/>
                  </a:cubicBezTo>
                  <a:cubicBezTo>
                    <a:pt x="520" y="273"/>
                    <a:pt x="481" y="258"/>
                    <a:pt x="451" y="210"/>
                  </a:cubicBezTo>
                  <a:cubicBezTo>
                    <a:pt x="434" y="167"/>
                    <a:pt x="408" y="123"/>
                    <a:pt x="373" y="80"/>
                  </a:cubicBezTo>
                  <a:cubicBezTo>
                    <a:pt x="373" y="71"/>
                    <a:pt x="364" y="63"/>
                    <a:pt x="356" y="54"/>
                  </a:cubicBezTo>
                  <a:cubicBezTo>
                    <a:pt x="324" y="18"/>
                    <a:pt x="279" y="1"/>
                    <a:pt x="2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13"/>
            <p:cNvSpPr/>
            <p:nvPr/>
          </p:nvSpPr>
          <p:spPr>
            <a:xfrm>
              <a:off x="-369789" y="2862071"/>
              <a:ext cx="79038" cy="108241"/>
            </a:xfrm>
            <a:custGeom>
              <a:avLst/>
              <a:gdLst/>
              <a:ahLst/>
              <a:cxnLst/>
              <a:rect l="l" t="t" r="r" b="b"/>
              <a:pathLst>
                <a:path w="1431" h="1960" extrusionOk="0">
                  <a:moveTo>
                    <a:pt x="62" y="1"/>
                  </a:moveTo>
                  <a:cubicBezTo>
                    <a:pt x="27" y="1"/>
                    <a:pt x="1" y="35"/>
                    <a:pt x="1" y="61"/>
                  </a:cubicBezTo>
                  <a:lnTo>
                    <a:pt x="1" y="105"/>
                  </a:lnTo>
                  <a:cubicBezTo>
                    <a:pt x="1" y="122"/>
                    <a:pt x="10" y="131"/>
                    <a:pt x="18" y="139"/>
                  </a:cubicBezTo>
                  <a:lnTo>
                    <a:pt x="27" y="157"/>
                  </a:lnTo>
                  <a:cubicBezTo>
                    <a:pt x="105" y="295"/>
                    <a:pt x="192" y="434"/>
                    <a:pt x="278" y="564"/>
                  </a:cubicBezTo>
                  <a:cubicBezTo>
                    <a:pt x="322" y="624"/>
                    <a:pt x="356" y="694"/>
                    <a:pt x="382" y="763"/>
                  </a:cubicBezTo>
                  <a:cubicBezTo>
                    <a:pt x="382" y="824"/>
                    <a:pt x="391" y="893"/>
                    <a:pt x="391" y="962"/>
                  </a:cubicBezTo>
                  <a:cubicBezTo>
                    <a:pt x="391" y="1014"/>
                    <a:pt x="408" y="1066"/>
                    <a:pt x="434" y="1110"/>
                  </a:cubicBezTo>
                  <a:cubicBezTo>
                    <a:pt x="443" y="1127"/>
                    <a:pt x="477" y="1170"/>
                    <a:pt x="477" y="1196"/>
                  </a:cubicBezTo>
                  <a:cubicBezTo>
                    <a:pt x="477" y="1239"/>
                    <a:pt x="425" y="1231"/>
                    <a:pt x="391" y="1239"/>
                  </a:cubicBezTo>
                  <a:cubicBezTo>
                    <a:pt x="313" y="1248"/>
                    <a:pt x="244" y="1283"/>
                    <a:pt x="235" y="1378"/>
                  </a:cubicBezTo>
                  <a:cubicBezTo>
                    <a:pt x="235" y="1404"/>
                    <a:pt x="252" y="1421"/>
                    <a:pt x="278" y="1430"/>
                  </a:cubicBezTo>
                  <a:cubicBezTo>
                    <a:pt x="330" y="1430"/>
                    <a:pt x="373" y="1456"/>
                    <a:pt x="408" y="1491"/>
                  </a:cubicBezTo>
                  <a:cubicBezTo>
                    <a:pt x="434" y="1525"/>
                    <a:pt x="443" y="1569"/>
                    <a:pt x="469" y="1603"/>
                  </a:cubicBezTo>
                  <a:cubicBezTo>
                    <a:pt x="547" y="1699"/>
                    <a:pt x="607" y="1751"/>
                    <a:pt x="581" y="1881"/>
                  </a:cubicBezTo>
                  <a:cubicBezTo>
                    <a:pt x="566" y="1920"/>
                    <a:pt x="600" y="1960"/>
                    <a:pt x="639" y="1960"/>
                  </a:cubicBezTo>
                  <a:cubicBezTo>
                    <a:pt x="643" y="1960"/>
                    <a:pt x="647" y="1959"/>
                    <a:pt x="651" y="1959"/>
                  </a:cubicBezTo>
                  <a:cubicBezTo>
                    <a:pt x="807" y="1915"/>
                    <a:pt x="928" y="1785"/>
                    <a:pt x="954" y="1621"/>
                  </a:cubicBezTo>
                  <a:cubicBezTo>
                    <a:pt x="954" y="1595"/>
                    <a:pt x="954" y="1569"/>
                    <a:pt x="954" y="1543"/>
                  </a:cubicBezTo>
                  <a:cubicBezTo>
                    <a:pt x="980" y="1465"/>
                    <a:pt x="1006" y="1465"/>
                    <a:pt x="1075" y="1447"/>
                  </a:cubicBezTo>
                  <a:cubicBezTo>
                    <a:pt x="1162" y="1430"/>
                    <a:pt x="1266" y="1378"/>
                    <a:pt x="1266" y="1274"/>
                  </a:cubicBezTo>
                  <a:cubicBezTo>
                    <a:pt x="1266" y="1248"/>
                    <a:pt x="1257" y="1231"/>
                    <a:pt x="1257" y="1213"/>
                  </a:cubicBezTo>
                  <a:cubicBezTo>
                    <a:pt x="1248" y="1179"/>
                    <a:pt x="1248" y="1144"/>
                    <a:pt x="1266" y="1118"/>
                  </a:cubicBezTo>
                  <a:cubicBezTo>
                    <a:pt x="1309" y="1049"/>
                    <a:pt x="1361" y="971"/>
                    <a:pt x="1413" y="910"/>
                  </a:cubicBezTo>
                  <a:cubicBezTo>
                    <a:pt x="1430" y="876"/>
                    <a:pt x="1422" y="841"/>
                    <a:pt x="1387" y="824"/>
                  </a:cubicBezTo>
                  <a:cubicBezTo>
                    <a:pt x="1326" y="789"/>
                    <a:pt x="1266" y="772"/>
                    <a:pt x="1197" y="772"/>
                  </a:cubicBezTo>
                  <a:cubicBezTo>
                    <a:pt x="1127" y="772"/>
                    <a:pt x="1049" y="780"/>
                    <a:pt x="980" y="806"/>
                  </a:cubicBezTo>
                  <a:cubicBezTo>
                    <a:pt x="970" y="808"/>
                    <a:pt x="961" y="809"/>
                    <a:pt x="952" y="809"/>
                  </a:cubicBezTo>
                  <a:cubicBezTo>
                    <a:pt x="811" y="809"/>
                    <a:pt x="774" y="567"/>
                    <a:pt x="677" y="486"/>
                  </a:cubicBezTo>
                  <a:cubicBezTo>
                    <a:pt x="651" y="477"/>
                    <a:pt x="633" y="460"/>
                    <a:pt x="607" y="451"/>
                  </a:cubicBezTo>
                  <a:cubicBezTo>
                    <a:pt x="573" y="416"/>
                    <a:pt x="547" y="382"/>
                    <a:pt x="529" y="330"/>
                  </a:cubicBezTo>
                  <a:cubicBezTo>
                    <a:pt x="512" y="278"/>
                    <a:pt x="477" y="235"/>
                    <a:pt x="434" y="200"/>
                  </a:cubicBezTo>
                  <a:cubicBezTo>
                    <a:pt x="339" y="122"/>
                    <a:pt x="235" y="61"/>
                    <a:pt x="122" y="18"/>
                  </a:cubicBezTo>
                  <a:lnTo>
                    <a:pt x="105" y="18"/>
                  </a:lnTo>
                  <a:cubicBezTo>
                    <a:pt x="96" y="9"/>
                    <a:pt x="79" y="1"/>
                    <a:pt x="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13"/>
            <p:cNvSpPr/>
            <p:nvPr/>
          </p:nvSpPr>
          <p:spPr>
            <a:xfrm>
              <a:off x="-458767" y="2952585"/>
              <a:ext cx="110465" cy="104596"/>
            </a:xfrm>
            <a:custGeom>
              <a:avLst/>
              <a:gdLst/>
              <a:ahLst/>
              <a:cxnLst/>
              <a:rect l="l" t="t" r="r" b="b"/>
              <a:pathLst>
                <a:path w="2000" h="1894" extrusionOk="0">
                  <a:moveTo>
                    <a:pt x="1684" y="0"/>
                  </a:moveTo>
                  <a:cubicBezTo>
                    <a:pt x="1652" y="0"/>
                    <a:pt x="1619" y="5"/>
                    <a:pt x="1586" y="16"/>
                  </a:cubicBezTo>
                  <a:cubicBezTo>
                    <a:pt x="1577" y="25"/>
                    <a:pt x="1569" y="25"/>
                    <a:pt x="1560" y="42"/>
                  </a:cubicBezTo>
                  <a:cubicBezTo>
                    <a:pt x="1387" y="181"/>
                    <a:pt x="1421" y="441"/>
                    <a:pt x="1257" y="588"/>
                  </a:cubicBezTo>
                  <a:cubicBezTo>
                    <a:pt x="1179" y="649"/>
                    <a:pt x="1101" y="709"/>
                    <a:pt x="1032" y="779"/>
                  </a:cubicBezTo>
                  <a:cubicBezTo>
                    <a:pt x="1006" y="805"/>
                    <a:pt x="988" y="839"/>
                    <a:pt x="971" y="874"/>
                  </a:cubicBezTo>
                  <a:cubicBezTo>
                    <a:pt x="936" y="926"/>
                    <a:pt x="945" y="1004"/>
                    <a:pt x="893" y="1047"/>
                  </a:cubicBezTo>
                  <a:cubicBezTo>
                    <a:pt x="832" y="1082"/>
                    <a:pt x="780" y="1108"/>
                    <a:pt x="720" y="1125"/>
                  </a:cubicBezTo>
                  <a:lnTo>
                    <a:pt x="503" y="1221"/>
                  </a:lnTo>
                  <a:cubicBezTo>
                    <a:pt x="356" y="1272"/>
                    <a:pt x="217" y="1333"/>
                    <a:pt x="87" y="1411"/>
                  </a:cubicBezTo>
                  <a:cubicBezTo>
                    <a:pt x="27" y="1446"/>
                    <a:pt x="1" y="1532"/>
                    <a:pt x="35" y="1602"/>
                  </a:cubicBezTo>
                  <a:cubicBezTo>
                    <a:pt x="80" y="1668"/>
                    <a:pt x="162" y="1709"/>
                    <a:pt x="239" y="1709"/>
                  </a:cubicBezTo>
                  <a:cubicBezTo>
                    <a:pt x="252" y="1709"/>
                    <a:pt x="265" y="1708"/>
                    <a:pt x="278" y="1706"/>
                  </a:cubicBezTo>
                  <a:cubicBezTo>
                    <a:pt x="322" y="1693"/>
                    <a:pt x="367" y="1685"/>
                    <a:pt x="408" y="1685"/>
                  </a:cubicBezTo>
                  <a:cubicBezTo>
                    <a:pt x="423" y="1685"/>
                    <a:pt x="437" y="1686"/>
                    <a:pt x="451" y="1688"/>
                  </a:cubicBezTo>
                  <a:cubicBezTo>
                    <a:pt x="512" y="1714"/>
                    <a:pt x="572" y="1758"/>
                    <a:pt x="616" y="1801"/>
                  </a:cubicBezTo>
                  <a:cubicBezTo>
                    <a:pt x="669" y="1847"/>
                    <a:pt x="737" y="1894"/>
                    <a:pt x="808" y="1894"/>
                  </a:cubicBezTo>
                  <a:cubicBezTo>
                    <a:pt x="831" y="1894"/>
                    <a:pt x="853" y="1889"/>
                    <a:pt x="876" y="1879"/>
                  </a:cubicBezTo>
                  <a:cubicBezTo>
                    <a:pt x="902" y="1870"/>
                    <a:pt x="928" y="1827"/>
                    <a:pt x="962" y="1818"/>
                  </a:cubicBezTo>
                  <a:cubicBezTo>
                    <a:pt x="967" y="1815"/>
                    <a:pt x="971" y="1814"/>
                    <a:pt x="977" y="1814"/>
                  </a:cubicBezTo>
                  <a:cubicBezTo>
                    <a:pt x="1003" y="1814"/>
                    <a:pt x="1039" y="1844"/>
                    <a:pt x="1075" y="1844"/>
                  </a:cubicBezTo>
                  <a:cubicBezTo>
                    <a:pt x="1170" y="1844"/>
                    <a:pt x="1239" y="1714"/>
                    <a:pt x="1265" y="1636"/>
                  </a:cubicBezTo>
                  <a:cubicBezTo>
                    <a:pt x="1274" y="1593"/>
                    <a:pt x="1283" y="1541"/>
                    <a:pt x="1283" y="1498"/>
                  </a:cubicBezTo>
                  <a:cubicBezTo>
                    <a:pt x="1283" y="1428"/>
                    <a:pt x="1239" y="1281"/>
                    <a:pt x="1343" y="1272"/>
                  </a:cubicBezTo>
                  <a:cubicBezTo>
                    <a:pt x="1371" y="1272"/>
                    <a:pt x="1399" y="1284"/>
                    <a:pt x="1431" y="1284"/>
                  </a:cubicBezTo>
                  <a:cubicBezTo>
                    <a:pt x="1439" y="1284"/>
                    <a:pt x="1447" y="1283"/>
                    <a:pt x="1456" y="1281"/>
                  </a:cubicBezTo>
                  <a:cubicBezTo>
                    <a:pt x="1491" y="1272"/>
                    <a:pt x="1517" y="1246"/>
                    <a:pt x="1534" y="1212"/>
                  </a:cubicBezTo>
                  <a:cubicBezTo>
                    <a:pt x="1560" y="1151"/>
                    <a:pt x="1517" y="1047"/>
                    <a:pt x="1551" y="995"/>
                  </a:cubicBezTo>
                  <a:cubicBezTo>
                    <a:pt x="1563" y="978"/>
                    <a:pt x="1577" y="972"/>
                    <a:pt x="1593" y="972"/>
                  </a:cubicBezTo>
                  <a:cubicBezTo>
                    <a:pt x="1624" y="972"/>
                    <a:pt x="1658" y="995"/>
                    <a:pt x="1681" y="995"/>
                  </a:cubicBezTo>
                  <a:cubicBezTo>
                    <a:pt x="1692" y="997"/>
                    <a:pt x="1702" y="998"/>
                    <a:pt x="1712" y="998"/>
                  </a:cubicBezTo>
                  <a:cubicBezTo>
                    <a:pt x="1745" y="998"/>
                    <a:pt x="1778" y="987"/>
                    <a:pt x="1811" y="961"/>
                  </a:cubicBezTo>
                  <a:cubicBezTo>
                    <a:pt x="1889" y="891"/>
                    <a:pt x="1855" y="761"/>
                    <a:pt x="1837" y="666"/>
                  </a:cubicBezTo>
                  <a:cubicBezTo>
                    <a:pt x="1820" y="571"/>
                    <a:pt x="1855" y="545"/>
                    <a:pt x="1907" y="484"/>
                  </a:cubicBezTo>
                  <a:cubicBezTo>
                    <a:pt x="1950" y="441"/>
                    <a:pt x="1976" y="389"/>
                    <a:pt x="1984" y="328"/>
                  </a:cubicBezTo>
                  <a:cubicBezTo>
                    <a:pt x="1999" y="146"/>
                    <a:pt x="1854" y="0"/>
                    <a:pt x="16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13"/>
            <p:cNvSpPr/>
            <p:nvPr/>
          </p:nvSpPr>
          <p:spPr>
            <a:xfrm>
              <a:off x="-768230" y="1818967"/>
              <a:ext cx="77436" cy="70522"/>
            </a:xfrm>
            <a:custGeom>
              <a:avLst/>
              <a:gdLst/>
              <a:ahLst/>
              <a:cxnLst/>
              <a:rect l="l" t="t" r="r" b="b"/>
              <a:pathLst>
                <a:path w="1402" h="1277" extrusionOk="0">
                  <a:moveTo>
                    <a:pt x="608" y="1"/>
                  </a:moveTo>
                  <a:cubicBezTo>
                    <a:pt x="569" y="1"/>
                    <a:pt x="541" y="48"/>
                    <a:pt x="562" y="89"/>
                  </a:cubicBezTo>
                  <a:lnTo>
                    <a:pt x="553" y="89"/>
                  </a:lnTo>
                  <a:cubicBezTo>
                    <a:pt x="527" y="98"/>
                    <a:pt x="518" y="115"/>
                    <a:pt x="510" y="141"/>
                  </a:cubicBezTo>
                  <a:cubicBezTo>
                    <a:pt x="510" y="167"/>
                    <a:pt x="518" y="193"/>
                    <a:pt x="544" y="210"/>
                  </a:cubicBezTo>
                  <a:lnTo>
                    <a:pt x="553" y="219"/>
                  </a:lnTo>
                  <a:cubicBezTo>
                    <a:pt x="562" y="271"/>
                    <a:pt x="553" y="323"/>
                    <a:pt x="544" y="375"/>
                  </a:cubicBezTo>
                  <a:cubicBezTo>
                    <a:pt x="527" y="453"/>
                    <a:pt x="484" y="522"/>
                    <a:pt x="432" y="583"/>
                  </a:cubicBezTo>
                  <a:cubicBezTo>
                    <a:pt x="345" y="669"/>
                    <a:pt x="198" y="669"/>
                    <a:pt x="128" y="773"/>
                  </a:cubicBezTo>
                  <a:cubicBezTo>
                    <a:pt x="94" y="808"/>
                    <a:pt x="85" y="860"/>
                    <a:pt x="94" y="903"/>
                  </a:cubicBezTo>
                  <a:cubicBezTo>
                    <a:pt x="94" y="938"/>
                    <a:pt x="120" y="973"/>
                    <a:pt x="120" y="999"/>
                  </a:cubicBezTo>
                  <a:cubicBezTo>
                    <a:pt x="120" y="1025"/>
                    <a:pt x="85" y="1051"/>
                    <a:pt x="59" y="1085"/>
                  </a:cubicBezTo>
                  <a:cubicBezTo>
                    <a:pt x="0" y="1161"/>
                    <a:pt x="63" y="1276"/>
                    <a:pt x="161" y="1276"/>
                  </a:cubicBezTo>
                  <a:cubicBezTo>
                    <a:pt x="165" y="1276"/>
                    <a:pt x="168" y="1276"/>
                    <a:pt x="172" y="1276"/>
                  </a:cubicBezTo>
                  <a:cubicBezTo>
                    <a:pt x="224" y="1267"/>
                    <a:pt x="267" y="1241"/>
                    <a:pt x="302" y="1198"/>
                  </a:cubicBezTo>
                  <a:cubicBezTo>
                    <a:pt x="319" y="1172"/>
                    <a:pt x="328" y="1146"/>
                    <a:pt x="345" y="1120"/>
                  </a:cubicBezTo>
                  <a:cubicBezTo>
                    <a:pt x="374" y="1087"/>
                    <a:pt x="397" y="1074"/>
                    <a:pt x="422" y="1074"/>
                  </a:cubicBezTo>
                  <a:cubicBezTo>
                    <a:pt x="443" y="1074"/>
                    <a:pt x="465" y="1082"/>
                    <a:pt x="492" y="1094"/>
                  </a:cubicBezTo>
                  <a:cubicBezTo>
                    <a:pt x="527" y="1110"/>
                    <a:pt x="566" y="1118"/>
                    <a:pt x="604" y="1118"/>
                  </a:cubicBezTo>
                  <a:cubicBezTo>
                    <a:pt x="669" y="1118"/>
                    <a:pt x="734" y="1095"/>
                    <a:pt x="778" y="1051"/>
                  </a:cubicBezTo>
                  <a:cubicBezTo>
                    <a:pt x="806" y="1030"/>
                    <a:pt x="829" y="1003"/>
                    <a:pt x="864" y="1003"/>
                  </a:cubicBezTo>
                  <a:cubicBezTo>
                    <a:pt x="872" y="1003"/>
                    <a:pt x="881" y="1004"/>
                    <a:pt x="891" y="1007"/>
                  </a:cubicBezTo>
                  <a:cubicBezTo>
                    <a:pt x="908" y="1016"/>
                    <a:pt x="934" y="1025"/>
                    <a:pt x="960" y="1033"/>
                  </a:cubicBezTo>
                  <a:cubicBezTo>
                    <a:pt x="968" y="1034"/>
                    <a:pt x="975" y="1035"/>
                    <a:pt x="983" y="1035"/>
                  </a:cubicBezTo>
                  <a:cubicBezTo>
                    <a:pt x="1036" y="1035"/>
                    <a:pt x="1087" y="1009"/>
                    <a:pt x="1125" y="964"/>
                  </a:cubicBezTo>
                  <a:cubicBezTo>
                    <a:pt x="1194" y="912"/>
                    <a:pt x="1255" y="843"/>
                    <a:pt x="1324" y="782"/>
                  </a:cubicBezTo>
                  <a:cubicBezTo>
                    <a:pt x="1367" y="756"/>
                    <a:pt x="1402" y="721"/>
                    <a:pt x="1393" y="661"/>
                  </a:cubicBezTo>
                  <a:cubicBezTo>
                    <a:pt x="1376" y="566"/>
                    <a:pt x="1350" y="470"/>
                    <a:pt x="1307" y="384"/>
                  </a:cubicBezTo>
                  <a:cubicBezTo>
                    <a:pt x="1281" y="323"/>
                    <a:pt x="1237" y="280"/>
                    <a:pt x="1177" y="271"/>
                  </a:cubicBezTo>
                  <a:cubicBezTo>
                    <a:pt x="1142" y="271"/>
                    <a:pt x="1099" y="262"/>
                    <a:pt x="1055" y="254"/>
                  </a:cubicBezTo>
                  <a:cubicBezTo>
                    <a:pt x="1012" y="228"/>
                    <a:pt x="969" y="210"/>
                    <a:pt x="925" y="176"/>
                  </a:cubicBezTo>
                  <a:lnTo>
                    <a:pt x="639" y="11"/>
                  </a:lnTo>
                  <a:cubicBezTo>
                    <a:pt x="629" y="4"/>
                    <a:pt x="618" y="1"/>
                    <a:pt x="6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13"/>
            <p:cNvSpPr/>
            <p:nvPr/>
          </p:nvSpPr>
          <p:spPr>
            <a:xfrm>
              <a:off x="-884604" y="1883084"/>
              <a:ext cx="158904" cy="158993"/>
            </a:xfrm>
            <a:custGeom>
              <a:avLst/>
              <a:gdLst/>
              <a:ahLst/>
              <a:cxnLst/>
              <a:rect l="l" t="t" r="r" b="b"/>
              <a:pathLst>
                <a:path w="2877" h="2879" extrusionOk="0">
                  <a:moveTo>
                    <a:pt x="2601" y="0"/>
                  </a:moveTo>
                  <a:cubicBezTo>
                    <a:pt x="2577" y="0"/>
                    <a:pt x="2553" y="4"/>
                    <a:pt x="2530" y="11"/>
                  </a:cubicBezTo>
                  <a:cubicBezTo>
                    <a:pt x="2409" y="72"/>
                    <a:pt x="2313" y="176"/>
                    <a:pt x="2270" y="297"/>
                  </a:cubicBezTo>
                  <a:cubicBezTo>
                    <a:pt x="2253" y="332"/>
                    <a:pt x="2270" y="366"/>
                    <a:pt x="2296" y="383"/>
                  </a:cubicBezTo>
                  <a:cubicBezTo>
                    <a:pt x="2235" y="704"/>
                    <a:pt x="2053" y="990"/>
                    <a:pt x="1802" y="1189"/>
                  </a:cubicBezTo>
                  <a:cubicBezTo>
                    <a:pt x="1655" y="1293"/>
                    <a:pt x="1499" y="1371"/>
                    <a:pt x="1334" y="1423"/>
                  </a:cubicBezTo>
                  <a:cubicBezTo>
                    <a:pt x="1204" y="1458"/>
                    <a:pt x="1118" y="1570"/>
                    <a:pt x="1118" y="1700"/>
                  </a:cubicBezTo>
                  <a:cubicBezTo>
                    <a:pt x="1059" y="1724"/>
                    <a:pt x="997" y="1730"/>
                    <a:pt x="935" y="1730"/>
                  </a:cubicBezTo>
                  <a:cubicBezTo>
                    <a:pt x="861" y="1730"/>
                    <a:pt x="787" y="1721"/>
                    <a:pt x="715" y="1721"/>
                  </a:cubicBezTo>
                  <a:cubicBezTo>
                    <a:pt x="620" y="1721"/>
                    <a:pt x="529" y="1736"/>
                    <a:pt x="451" y="1804"/>
                  </a:cubicBezTo>
                  <a:cubicBezTo>
                    <a:pt x="347" y="1891"/>
                    <a:pt x="312" y="2021"/>
                    <a:pt x="182" y="2073"/>
                  </a:cubicBezTo>
                  <a:cubicBezTo>
                    <a:pt x="95" y="2108"/>
                    <a:pt x="0" y="2159"/>
                    <a:pt x="26" y="2272"/>
                  </a:cubicBezTo>
                  <a:cubicBezTo>
                    <a:pt x="35" y="2315"/>
                    <a:pt x="61" y="2350"/>
                    <a:pt x="95" y="2385"/>
                  </a:cubicBezTo>
                  <a:cubicBezTo>
                    <a:pt x="147" y="2437"/>
                    <a:pt x="165" y="2506"/>
                    <a:pt x="147" y="2575"/>
                  </a:cubicBezTo>
                  <a:cubicBezTo>
                    <a:pt x="121" y="2671"/>
                    <a:pt x="104" y="2775"/>
                    <a:pt x="191" y="2844"/>
                  </a:cubicBezTo>
                  <a:cubicBezTo>
                    <a:pt x="225" y="2867"/>
                    <a:pt x="265" y="2878"/>
                    <a:pt x="305" y="2878"/>
                  </a:cubicBezTo>
                  <a:cubicBezTo>
                    <a:pt x="356" y="2878"/>
                    <a:pt x="407" y="2860"/>
                    <a:pt x="451" y="2827"/>
                  </a:cubicBezTo>
                  <a:cubicBezTo>
                    <a:pt x="555" y="2740"/>
                    <a:pt x="555" y="2601"/>
                    <a:pt x="615" y="2480"/>
                  </a:cubicBezTo>
                  <a:cubicBezTo>
                    <a:pt x="637" y="2416"/>
                    <a:pt x="699" y="2369"/>
                    <a:pt x="769" y="2369"/>
                  </a:cubicBezTo>
                  <a:cubicBezTo>
                    <a:pt x="784" y="2369"/>
                    <a:pt x="799" y="2371"/>
                    <a:pt x="815" y="2376"/>
                  </a:cubicBezTo>
                  <a:cubicBezTo>
                    <a:pt x="853" y="2393"/>
                    <a:pt x="895" y="2399"/>
                    <a:pt x="936" y="2399"/>
                  </a:cubicBezTo>
                  <a:cubicBezTo>
                    <a:pt x="960" y="2399"/>
                    <a:pt x="983" y="2397"/>
                    <a:pt x="1005" y="2393"/>
                  </a:cubicBezTo>
                  <a:cubicBezTo>
                    <a:pt x="1092" y="2367"/>
                    <a:pt x="1170" y="2307"/>
                    <a:pt x="1222" y="2229"/>
                  </a:cubicBezTo>
                  <a:cubicBezTo>
                    <a:pt x="1248" y="2185"/>
                    <a:pt x="1282" y="2159"/>
                    <a:pt x="1326" y="2133"/>
                  </a:cubicBezTo>
                  <a:cubicBezTo>
                    <a:pt x="1331" y="2133"/>
                    <a:pt x="1336" y="2133"/>
                    <a:pt x="1342" y="2133"/>
                  </a:cubicBezTo>
                  <a:cubicBezTo>
                    <a:pt x="1390" y="2133"/>
                    <a:pt x="1430" y="2158"/>
                    <a:pt x="1476" y="2158"/>
                  </a:cubicBezTo>
                  <a:cubicBezTo>
                    <a:pt x="1489" y="2158"/>
                    <a:pt x="1502" y="2156"/>
                    <a:pt x="1516" y="2151"/>
                  </a:cubicBezTo>
                  <a:cubicBezTo>
                    <a:pt x="1551" y="2142"/>
                    <a:pt x="1586" y="2116"/>
                    <a:pt x="1603" y="2073"/>
                  </a:cubicBezTo>
                  <a:cubicBezTo>
                    <a:pt x="1620" y="2056"/>
                    <a:pt x="1638" y="2030"/>
                    <a:pt x="1655" y="2004"/>
                  </a:cubicBezTo>
                  <a:cubicBezTo>
                    <a:pt x="1672" y="1993"/>
                    <a:pt x="1690" y="1990"/>
                    <a:pt x="1709" y="1990"/>
                  </a:cubicBezTo>
                  <a:cubicBezTo>
                    <a:pt x="1739" y="1990"/>
                    <a:pt x="1771" y="1998"/>
                    <a:pt x="1802" y="2004"/>
                  </a:cubicBezTo>
                  <a:cubicBezTo>
                    <a:pt x="1856" y="2017"/>
                    <a:pt x="1912" y="2024"/>
                    <a:pt x="1969" y="2024"/>
                  </a:cubicBezTo>
                  <a:cubicBezTo>
                    <a:pt x="2131" y="2024"/>
                    <a:pt x="2295" y="1965"/>
                    <a:pt x="2391" y="1830"/>
                  </a:cubicBezTo>
                  <a:cubicBezTo>
                    <a:pt x="2478" y="1709"/>
                    <a:pt x="2461" y="1553"/>
                    <a:pt x="2487" y="1414"/>
                  </a:cubicBezTo>
                  <a:cubicBezTo>
                    <a:pt x="2521" y="1250"/>
                    <a:pt x="2591" y="1103"/>
                    <a:pt x="2686" y="973"/>
                  </a:cubicBezTo>
                  <a:cubicBezTo>
                    <a:pt x="2790" y="843"/>
                    <a:pt x="2859" y="687"/>
                    <a:pt x="2868" y="522"/>
                  </a:cubicBezTo>
                  <a:cubicBezTo>
                    <a:pt x="2876" y="392"/>
                    <a:pt x="2859" y="254"/>
                    <a:pt x="2807" y="132"/>
                  </a:cubicBezTo>
                  <a:cubicBezTo>
                    <a:pt x="2773" y="50"/>
                    <a:pt x="2690" y="0"/>
                    <a:pt x="26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13"/>
            <p:cNvSpPr/>
            <p:nvPr/>
          </p:nvSpPr>
          <p:spPr>
            <a:xfrm>
              <a:off x="-744426" y="1657211"/>
              <a:ext cx="54625" cy="148224"/>
            </a:xfrm>
            <a:custGeom>
              <a:avLst/>
              <a:gdLst/>
              <a:ahLst/>
              <a:cxnLst/>
              <a:rect l="l" t="t" r="r" b="b"/>
              <a:pathLst>
                <a:path w="989" h="2684" extrusionOk="0">
                  <a:moveTo>
                    <a:pt x="445" y="1"/>
                  </a:moveTo>
                  <a:cubicBezTo>
                    <a:pt x="383" y="1"/>
                    <a:pt x="325" y="39"/>
                    <a:pt x="330" y="107"/>
                  </a:cubicBezTo>
                  <a:cubicBezTo>
                    <a:pt x="278" y="194"/>
                    <a:pt x="269" y="298"/>
                    <a:pt x="286" y="393"/>
                  </a:cubicBezTo>
                  <a:cubicBezTo>
                    <a:pt x="295" y="454"/>
                    <a:pt x="260" y="514"/>
                    <a:pt x="200" y="540"/>
                  </a:cubicBezTo>
                  <a:cubicBezTo>
                    <a:pt x="148" y="566"/>
                    <a:pt x="105" y="601"/>
                    <a:pt x="70" y="644"/>
                  </a:cubicBezTo>
                  <a:cubicBezTo>
                    <a:pt x="1" y="783"/>
                    <a:pt x="131" y="878"/>
                    <a:pt x="191" y="982"/>
                  </a:cubicBezTo>
                  <a:cubicBezTo>
                    <a:pt x="252" y="1086"/>
                    <a:pt x="165" y="1155"/>
                    <a:pt x="148" y="1233"/>
                  </a:cubicBezTo>
                  <a:cubicBezTo>
                    <a:pt x="131" y="1311"/>
                    <a:pt x="131" y="1389"/>
                    <a:pt x="148" y="1467"/>
                  </a:cubicBezTo>
                  <a:cubicBezTo>
                    <a:pt x="182" y="1641"/>
                    <a:pt x="208" y="1822"/>
                    <a:pt x="226" y="2004"/>
                  </a:cubicBezTo>
                  <a:cubicBezTo>
                    <a:pt x="226" y="2100"/>
                    <a:pt x="217" y="2195"/>
                    <a:pt x="200" y="2290"/>
                  </a:cubicBezTo>
                  <a:cubicBezTo>
                    <a:pt x="174" y="2368"/>
                    <a:pt x="165" y="2438"/>
                    <a:pt x="165" y="2516"/>
                  </a:cubicBezTo>
                  <a:cubicBezTo>
                    <a:pt x="171" y="2598"/>
                    <a:pt x="229" y="2634"/>
                    <a:pt x="296" y="2634"/>
                  </a:cubicBezTo>
                  <a:cubicBezTo>
                    <a:pt x="321" y="2634"/>
                    <a:pt x="347" y="2629"/>
                    <a:pt x="373" y="2620"/>
                  </a:cubicBezTo>
                  <a:cubicBezTo>
                    <a:pt x="390" y="2611"/>
                    <a:pt x="425" y="2585"/>
                    <a:pt x="434" y="2585"/>
                  </a:cubicBezTo>
                  <a:cubicBezTo>
                    <a:pt x="451" y="2594"/>
                    <a:pt x="477" y="2637"/>
                    <a:pt x="486" y="2646"/>
                  </a:cubicBezTo>
                  <a:cubicBezTo>
                    <a:pt x="512" y="2672"/>
                    <a:pt x="549" y="2683"/>
                    <a:pt x="584" y="2683"/>
                  </a:cubicBezTo>
                  <a:cubicBezTo>
                    <a:pt x="595" y="2683"/>
                    <a:pt x="605" y="2682"/>
                    <a:pt x="616" y="2680"/>
                  </a:cubicBezTo>
                  <a:cubicBezTo>
                    <a:pt x="754" y="2628"/>
                    <a:pt x="642" y="2394"/>
                    <a:pt x="616" y="2308"/>
                  </a:cubicBezTo>
                  <a:cubicBezTo>
                    <a:pt x="581" y="2160"/>
                    <a:pt x="546" y="1978"/>
                    <a:pt x="633" y="1848"/>
                  </a:cubicBezTo>
                  <a:lnTo>
                    <a:pt x="694" y="1935"/>
                  </a:lnTo>
                  <a:cubicBezTo>
                    <a:pt x="705" y="1954"/>
                    <a:pt x="723" y="1963"/>
                    <a:pt x="740" y="1963"/>
                  </a:cubicBezTo>
                  <a:cubicBezTo>
                    <a:pt x="764" y="1963"/>
                    <a:pt x="788" y="1947"/>
                    <a:pt x="798" y="1918"/>
                  </a:cubicBezTo>
                  <a:cubicBezTo>
                    <a:pt x="988" y="1459"/>
                    <a:pt x="460" y="1051"/>
                    <a:pt x="624" y="601"/>
                  </a:cubicBezTo>
                  <a:cubicBezTo>
                    <a:pt x="668" y="523"/>
                    <a:pt x="668" y="436"/>
                    <a:pt x="633" y="358"/>
                  </a:cubicBezTo>
                  <a:cubicBezTo>
                    <a:pt x="607" y="306"/>
                    <a:pt x="590" y="237"/>
                    <a:pt x="590" y="176"/>
                  </a:cubicBezTo>
                  <a:cubicBezTo>
                    <a:pt x="590" y="142"/>
                    <a:pt x="581" y="107"/>
                    <a:pt x="564" y="72"/>
                  </a:cubicBezTo>
                  <a:cubicBezTo>
                    <a:pt x="541" y="23"/>
                    <a:pt x="492" y="1"/>
                    <a:pt x="4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13"/>
            <p:cNvSpPr/>
            <p:nvPr/>
          </p:nvSpPr>
          <p:spPr>
            <a:xfrm>
              <a:off x="-1787531" y="940381"/>
              <a:ext cx="179947" cy="174787"/>
            </a:xfrm>
            <a:custGeom>
              <a:avLst/>
              <a:gdLst/>
              <a:ahLst/>
              <a:cxnLst/>
              <a:rect l="l" t="t" r="r" b="b"/>
              <a:pathLst>
                <a:path w="3258" h="3165" extrusionOk="0">
                  <a:moveTo>
                    <a:pt x="2971" y="1"/>
                  </a:moveTo>
                  <a:cubicBezTo>
                    <a:pt x="2855" y="1"/>
                    <a:pt x="2749" y="69"/>
                    <a:pt x="2703" y="187"/>
                  </a:cubicBezTo>
                  <a:cubicBezTo>
                    <a:pt x="2703" y="205"/>
                    <a:pt x="2703" y="213"/>
                    <a:pt x="2703" y="231"/>
                  </a:cubicBezTo>
                  <a:cubicBezTo>
                    <a:pt x="2495" y="465"/>
                    <a:pt x="2227" y="647"/>
                    <a:pt x="1932" y="750"/>
                  </a:cubicBezTo>
                  <a:cubicBezTo>
                    <a:pt x="1698" y="828"/>
                    <a:pt x="1257" y="854"/>
                    <a:pt x="1283" y="1184"/>
                  </a:cubicBezTo>
                  <a:cubicBezTo>
                    <a:pt x="1153" y="1244"/>
                    <a:pt x="1005" y="1244"/>
                    <a:pt x="893" y="1322"/>
                  </a:cubicBezTo>
                  <a:cubicBezTo>
                    <a:pt x="815" y="1366"/>
                    <a:pt x="771" y="1444"/>
                    <a:pt x="763" y="1530"/>
                  </a:cubicBezTo>
                  <a:cubicBezTo>
                    <a:pt x="564" y="1556"/>
                    <a:pt x="460" y="1790"/>
                    <a:pt x="390" y="1963"/>
                  </a:cubicBezTo>
                  <a:cubicBezTo>
                    <a:pt x="269" y="2310"/>
                    <a:pt x="139" y="2648"/>
                    <a:pt x="9" y="2994"/>
                  </a:cubicBezTo>
                  <a:cubicBezTo>
                    <a:pt x="0" y="3020"/>
                    <a:pt x="9" y="3046"/>
                    <a:pt x="35" y="3064"/>
                  </a:cubicBezTo>
                  <a:cubicBezTo>
                    <a:pt x="154" y="3132"/>
                    <a:pt x="290" y="3165"/>
                    <a:pt x="425" y="3165"/>
                  </a:cubicBezTo>
                  <a:cubicBezTo>
                    <a:pt x="478" y="3165"/>
                    <a:pt x="530" y="3160"/>
                    <a:pt x="581" y="3150"/>
                  </a:cubicBezTo>
                  <a:cubicBezTo>
                    <a:pt x="667" y="3142"/>
                    <a:pt x="737" y="3090"/>
                    <a:pt x="771" y="3012"/>
                  </a:cubicBezTo>
                  <a:cubicBezTo>
                    <a:pt x="841" y="2925"/>
                    <a:pt x="893" y="2830"/>
                    <a:pt x="936" y="2734"/>
                  </a:cubicBezTo>
                  <a:cubicBezTo>
                    <a:pt x="979" y="2648"/>
                    <a:pt x="1014" y="2570"/>
                    <a:pt x="1049" y="2483"/>
                  </a:cubicBezTo>
                  <a:cubicBezTo>
                    <a:pt x="1083" y="2379"/>
                    <a:pt x="1092" y="2267"/>
                    <a:pt x="1135" y="2163"/>
                  </a:cubicBezTo>
                  <a:cubicBezTo>
                    <a:pt x="1170" y="2050"/>
                    <a:pt x="1274" y="2041"/>
                    <a:pt x="1361" y="2007"/>
                  </a:cubicBezTo>
                  <a:cubicBezTo>
                    <a:pt x="1439" y="1981"/>
                    <a:pt x="1499" y="1937"/>
                    <a:pt x="1542" y="1877"/>
                  </a:cubicBezTo>
                  <a:cubicBezTo>
                    <a:pt x="1594" y="1799"/>
                    <a:pt x="1620" y="1703"/>
                    <a:pt x="1698" y="1643"/>
                  </a:cubicBezTo>
                  <a:cubicBezTo>
                    <a:pt x="1785" y="1582"/>
                    <a:pt x="1880" y="1530"/>
                    <a:pt x="1984" y="1496"/>
                  </a:cubicBezTo>
                  <a:lnTo>
                    <a:pt x="2669" y="1201"/>
                  </a:lnTo>
                  <a:cubicBezTo>
                    <a:pt x="2842" y="1123"/>
                    <a:pt x="3050" y="1054"/>
                    <a:pt x="3171" y="906"/>
                  </a:cubicBezTo>
                  <a:cubicBezTo>
                    <a:pt x="3215" y="846"/>
                    <a:pt x="3249" y="768"/>
                    <a:pt x="3258" y="698"/>
                  </a:cubicBezTo>
                  <a:cubicBezTo>
                    <a:pt x="3258" y="655"/>
                    <a:pt x="3249" y="612"/>
                    <a:pt x="3241" y="569"/>
                  </a:cubicBezTo>
                  <a:cubicBezTo>
                    <a:pt x="3223" y="517"/>
                    <a:pt x="3180" y="473"/>
                    <a:pt x="3189" y="421"/>
                  </a:cubicBezTo>
                  <a:cubicBezTo>
                    <a:pt x="3197" y="369"/>
                    <a:pt x="3223" y="352"/>
                    <a:pt x="3232" y="317"/>
                  </a:cubicBezTo>
                  <a:cubicBezTo>
                    <a:pt x="3249" y="196"/>
                    <a:pt x="3189" y="75"/>
                    <a:pt x="3085" y="23"/>
                  </a:cubicBezTo>
                  <a:cubicBezTo>
                    <a:pt x="3047" y="8"/>
                    <a:pt x="3008" y="1"/>
                    <a:pt x="29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13"/>
            <p:cNvSpPr/>
            <p:nvPr/>
          </p:nvSpPr>
          <p:spPr>
            <a:xfrm>
              <a:off x="-1821498" y="1117656"/>
              <a:ext cx="78541" cy="107965"/>
            </a:xfrm>
            <a:custGeom>
              <a:avLst/>
              <a:gdLst/>
              <a:ahLst/>
              <a:cxnLst/>
              <a:rect l="l" t="t" r="r" b="b"/>
              <a:pathLst>
                <a:path w="1422" h="1955" extrusionOk="0">
                  <a:moveTo>
                    <a:pt x="771" y="1"/>
                  </a:moveTo>
                  <a:cubicBezTo>
                    <a:pt x="737" y="1"/>
                    <a:pt x="693" y="10"/>
                    <a:pt x="659" y="27"/>
                  </a:cubicBezTo>
                  <a:cubicBezTo>
                    <a:pt x="642" y="35"/>
                    <a:pt x="559" y="126"/>
                    <a:pt x="563" y="131"/>
                  </a:cubicBezTo>
                  <a:lnTo>
                    <a:pt x="563" y="131"/>
                  </a:lnTo>
                  <a:cubicBezTo>
                    <a:pt x="556" y="128"/>
                    <a:pt x="550" y="127"/>
                    <a:pt x="543" y="127"/>
                  </a:cubicBezTo>
                  <a:cubicBezTo>
                    <a:pt x="505" y="127"/>
                    <a:pt x="469" y="164"/>
                    <a:pt x="477" y="200"/>
                  </a:cubicBezTo>
                  <a:cubicBezTo>
                    <a:pt x="433" y="226"/>
                    <a:pt x="407" y="261"/>
                    <a:pt x="381" y="304"/>
                  </a:cubicBezTo>
                  <a:cubicBezTo>
                    <a:pt x="373" y="339"/>
                    <a:pt x="381" y="365"/>
                    <a:pt x="399" y="399"/>
                  </a:cubicBezTo>
                  <a:cubicBezTo>
                    <a:pt x="399" y="408"/>
                    <a:pt x="416" y="417"/>
                    <a:pt x="425" y="425"/>
                  </a:cubicBezTo>
                  <a:cubicBezTo>
                    <a:pt x="433" y="486"/>
                    <a:pt x="373" y="503"/>
                    <a:pt x="338" y="529"/>
                  </a:cubicBezTo>
                  <a:cubicBezTo>
                    <a:pt x="278" y="573"/>
                    <a:pt x="243" y="642"/>
                    <a:pt x="234" y="720"/>
                  </a:cubicBezTo>
                  <a:cubicBezTo>
                    <a:pt x="234" y="798"/>
                    <a:pt x="226" y="885"/>
                    <a:pt x="217" y="971"/>
                  </a:cubicBezTo>
                  <a:cubicBezTo>
                    <a:pt x="182" y="1049"/>
                    <a:pt x="78" y="1040"/>
                    <a:pt x="35" y="1110"/>
                  </a:cubicBezTo>
                  <a:cubicBezTo>
                    <a:pt x="0" y="1179"/>
                    <a:pt x="9" y="1266"/>
                    <a:pt x="70" y="1318"/>
                  </a:cubicBezTo>
                  <a:cubicBezTo>
                    <a:pt x="174" y="1430"/>
                    <a:pt x="347" y="1430"/>
                    <a:pt x="459" y="1526"/>
                  </a:cubicBezTo>
                  <a:cubicBezTo>
                    <a:pt x="529" y="1586"/>
                    <a:pt x="503" y="1682"/>
                    <a:pt x="546" y="1760"/>
                  </a:cubicBezTo>
                  <a:cubicBezTo>
                    <a:pt x="598" y="1829"/>
                    <a:pt x="676" y="1872"/>
                    <a:pt x="763" y="1881"/>
                  </a:cubicBezTo>
                  <a:cubicBezTo>
                    <a:pt x="875" y="1907"/>
                    <a:pt x="997" y="1915"/>
                    <a:pt x="1118" y="1933"/>
                  </a:cubicBezTo>
                  <a:cubicBezTo>
                    <a:pt x="1160" y="1937"/>
                    <a:pt x="1222" y="1955"/>
                    <a:pt x="1277" y="1955"/>
                  </a:cubicBezTo>
                  <a:cubicBezTo>
                    <a:pt x="1324" y="1955"/>
                    <a:pt x="1366" y="1942"/>
                    <a:pt x="1386" y="1898"/>
                  </a:cubicBezTo>
                  <a:cubicBezTo>
                    <a:pt x="1421" y="1829"/>
                    <a:pt x="1369" y="1760"/>
                    <a:pt x="1334" y="1708"/>
                  </a:cubicBezTo>
                  <a:cubicBezTo>
                    <a:pt x="1248" y="1604"/>
                    <a:pt x="1161" y="1534"/>
                    <a:pt x="1153" y="1387"/>
                  </a:cubicBezTo>
                  <a:cubicBezTo>
                    <a:pt x="1144" y="1283"/>
                    <a:pt x="1161" y="1179"/>
                    <a:pt x="1153" y="1075"/>
                  </a:cubicBezTo>
                  <a:cubicBezTo>
                    <a:pt x="1144" y="971"/>
                    <a:pt x="1109" y="867"/>
                    <a:pt x="1066" y="772"/>
                  </a:cubicBezTo>
                  <a:cubicBezTo>
                    <a:pt x="1023" y="703"/>
                    <a:pt x="1014" y="633"/>
                    <a:pt x="1023" y="555"/>
                  </a:cubicBezTo>
                  <a:cubicBezTo>
                    <a:pt x="1040" y="495"/>
                    <a:pt x="1092" y="443"/>
                    <a:pt x="1127" y="391"/>
                  </a:cubicBezTo>
                  <a:cubicBezTo>
                    <a:pt x="1170" y="313"/>
                    <a:pt x="1144" y="209"/>
                    <a:pt x="1066" y="165"/>
                  </a:cubicBezTo>
                  <a:cubicBezTo>
                    <a:pt x="988" y="79"/>
                    <a:pt x="884" y="27"/>
                    <a:pt x="7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13"/>
            <p:cNvSpPr/>
            <p:nvPr/>
          </p:nvSpPr>
          <p:spPr>
            <a:xfrm>
              <a:off x="-1333913" y="726768"/>
              <a:ext cx="71360" cy="32914"/>
            </a:xfrm>
            <a:custGeom>
              <a:avLst/>
              <a:gdLst/>
              <a:ahLst/>
              <a:cxnLst/>
              <a:rect l="l" t="t" r="r" b="b"/>
              <a:pathLst>
                <a:path w="1292" h="596" extrusionOk="0">
                  <a:moveTo>
                    <a:pt x="255" y="0"/>
                  </a:moveTo>
                  <a:cubicBezTo>
                    <a:pt x="195" y="0"/>
                    <a:pt x="169" y="6"/>
                    <a:pt x="200" y="18"/>
                  </a:cubicBezTo>
                  <a:cubicBezTo>
                    <a:pt x="165" y="53"/>
                    <a:pt x="139" y="88"/>
                    <a:pt x="113" y="114"/>
                  </a:cubicBezTo>
                  <a:cubicBezTo>
                    <a:pt x="78" y="148"/>
                    <a:pt x="0" y="200"/>
                    <a:pt x="0" y="252"/>
                  </a:cubicBezTo>
                  <a:cubicBezTo>
                    <a:pt x="0" y="287"/>
                    <a:pt x="9" y="313"/>
                    <a:pt x="35" y="339"/>
                  </a:cubicBezTo>
                  <a:cubicBezTo>
                    <a:pt x="52" y="339"/>
                    <a:pt x="174" y="365"/>
                    <a:pt x="122" y="399"/>
                  </a:cubicBezTo>
                  <a:cubicBezTo>
                    <a:pt x="78" y="425"/>
                    <a:pt x="87" y="495"/>
                    <a:pt x="130" y="512"/>
                  </a:cubicBezTo>
                  <a:cubicBezTo>
                    <a:pt x="229" y="543"/>
                    <a:pt x="327" y="595"/>
                    <a:pt x="426" y="595"/>
                  </a:cubicBezTo>
                  <a:cubicBezTo>
                    <a:pt x="466" y="595"/>
                    <a:pt x="506" y="587"/>
                    <a:pt x="546" y="564"/>
                  </a:cubicBezTo>
                  <a:cubicBezTo>
                    <a:pt x="693" y="486"/>
                    <a:pt x="858" y="443"/>
                    <a:pt x="1023" y="434"/>
                  </a:cubicBezTo>
                  <a:cubicBezTo>
                    <a:pt x="1127" y="425"/>
                    <a:pt x="1248" y="408"/>
                    <a:pt x="1282" y="295"/>
                  </a:cubicBezTo>
                  <a:cubicBezTo>
                    <a:pt x="1291" y="243"/>
                    <a:pt x="1282" y="191"/>
                    <a:pt x="1248" y="148"/>
                  </a:cubicBezTo>
                  <a:cubicBezTo>
                    <a:pt x="1214" y="80"/>
                    <a:pt x="484" y="0"/>
                    <a:pt x="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13"/>
            <p:cNvSpPr/>
            <p:nvPr/>
          </p:nvSpPr>
          <p:spPr>
            <a:xfrm>
              <a:off x="-1318614" y="753000"/>
              <a:ext cx="87599" cy="93441"/>
            </a:xfrm>
            <a:custGeom>
              <a:avLst/>
              <a:gdLst/>
              <a:ahLst/>
              <a:cxnLst/>
              <a:rect l="l" t="t" r="r" b="b"/>
              <a:pathLst>
                <a:path w="1586" h="1692" extrusionOk="0">
                  <a:moveTo>
                    <a:pt x="881" y="0"/>
                  </a:moveTo>
                  <a:cubicBezTo>
                    <a:pt x="876" y="0"/>
                    <a:pt x="872" y="1"/>
                    <a:pt x="867" y="2"/>
                  </a:cubicBezTo>
                  <a:lnTo>
                    <a:pt x="824" y="2"/>
                  </a:lnTo>
                  <a:cubicBezTo>
                    <a:pt x="702" y="28"/>
                    <a:pt x="581" y="46"/>
                    <a:pt x="460" y="80"/>
                  </a:cubicBezTo>
                  <a:lnTo>
                    <a:pt x="434" y="80"/>
                  </a:lnTo>
                  <a:cubicBezTo>
                    <a:pt x="364" y="98"/>
                    <a:pt x="304" y="132"/>
                    <a:pt x="295" y="219"/>
                  </a:cubicBezTo>
                  <a:cubicBezTo>
                    <a:pt x="295" y="280"/>
                    <a:pt x="312" y="323"/>
                    <a:pt x="286" y="384"/>
                  </a:cubicBezTo>
                  <a:cubicBezTo>
                    <a:pt x="252" y="436"/>
                    <a:pt x="217" y="479"/>
                    <a:pt x="165" y="514"/>
                  </a:cubicBezTo>
                  <a:cubicBezTo>
                    <a:pt x="87" y="565"/>
                    <a:pt x="35" y="643"/>
                    <a:pt x="18" y="739"/>
                  </a:cubicBezTo>
                  <a:cubicBezTo>
                    <a:pt x="1" y="808"/>
                    <a:pt x="26" y="877"/>
                    <a:pt x="87" y="921"/>
                  </a:cubicBezTo>
                  <a:cubicBezTo>
                    <a:pt x="122" y="955"/>
                    <a:pt x="174" y="955"/>
                    <a:pt x="191" y="999"/>
                  </a:cubicBezTo>
                  <a:cubicBezTo>
                    <a:pt x="200" y="1042"/>
                    <a:pt x="208" y="1077"/>
                    <a:pt x="200" y="1120"/>
                  </a:cubicBezTo>
                  <a:cubicBezTo>
                    <a:pt x="200" y="1181"/>
                    <a:pt x="217" y="1241"/>
                    <a:pt x="252" y="1285"/>
                  </a:cubicBezTo>
                  <a:cubicBezTo>
                    <a:pt x="278" y="1311"/>
                    <a:pt x="312" y="1319"/>
                    <a:pt x="338" y="1328"/>
                  </a:cubicBezTo>
                  <a:cubicBezTo>
                    <a:pt x="373" y="1337"/>
                    <a:pt x="434" y="1345"/>
                    <a:pt x="451" y="1389"/>
                  </a:cubicBezTo>
                  <a:cubicBezTo>
                    <a:pt x="468" y="1432"/>
                    <a:pt x="425" y="1466"/>
                    <a:pt x="408" y="1492"/>
                  </a:cubicBezTo>
                  <a:cubicBezTo>
                    <a:pt x="390" y="1527"/>
                    <a:pt x="416" y="1579"/>
                    <a:pt x="460" y="1579"/>
                  </a:cubicBezTo>
                  <a:cubicBezTo>
                    <a:pt x="494" y="1579"/>
                    <a:pt x="520" y="1570"/>
                    <a:pt x="546" y="1562"/>
                  </a:cubicBezTo>
                  <a:cubicBezTo>
                    <a:pt x="572" y="1553"/>
                    <a:pt x="633" y="1510"/>
                    <a:pt x="668" y="1510"/>
                  </a:cubicBezTo>
                  <a:cubicBezTo>
                    <a:pt x="694" y="1518"/>
                    <a:pt x="702" y="1570"/>
                    <a:pt x="711" y="1596"/>
                  </a:cubicBezTo>
                  <a:cubicBezTo>
                    <a:pt x="728" y="1622"/>
                    <a:pt x="754" y="1640"/>
                    <a:pt x="780" y="1648"/>
                  </a:cubicBezTo>
                  <a:cubicBezTo>
                    <a:pt x="850" y="1674"/>
                    <a:pt x="927" y="1683"/>
                    <a:pt x="1005" y="1683"/>
                  </a:cubicBezTo>
                  <a:cubicBezTo>
                    <a:pt x="1101" y="1692"/>
                    <a:pt x="1196" y="1692"/>
                    <a:pt x="1291" y="1692"/>
                  </a:cubicBezTo>
                  <a:cubicBezTo>
                    <a:pt x="1413" y="1683"/>
                    <a:pt x="1569" y="1622"/>
                    <a:pt x="1577" y="1484"/>
                  </a:cubicBezTo>
                  <a:cubicBezTo>
                    <a:pt x="1586" y="1406"/>
                    <a:pt x="1560" y="1337"/>
                    <a:pt x="1508" y="1285"/>
                  </a:cubicBezTo>
                  <a:cubicBezTo>
                    <a:pt x="1465" y="1233"/>
                    <a:pt x="1361" y="1146"/>
                    <a:pt x="1378" y="1059"/>
                  </a:cubicBezTo>
                  <a:cubicBezTo>
                    <a:pt x="1387" y="1033"/>
                    <a:pt x="1447" y="999"/>
                    <a:pt x="1465" y="973"/>
                  </a:cubicBezTo>
                  <a:cubicBezTo>
                    <a:pt x="1482" y="947"/>
                    <a:pt x="1491" y="929"/>
                    <a:pt x="1499" y="903"/>
                  </a:cubicBezTo>
                  <a:cubicBezTo>
                    <a:pt x="1508" y="851"/>
                    <a:pt x="1508" y="799"/>
                    <a:pt x="1491" y="747"/>
                  </a:cubicBezTo>
                  <a:cubicBezTo>
                    <a:pt x="1473" y="687"/>
                    <a:pt x="1447" y="617"/>
                    <a:pt x="1491" y="565"/>
                  </a:cubicBezTo>
                  <a:cubicBezTo>
                    <a:pt x="1534" y="514"/>
                    <a:pt x="1577" y="514"/>
                    <a:pt x="1577" y="444"/>
                  </a:cubicBezTo>
                  <a:cubicBezTo>
                    <a:pt x="1577" y="306"/>
                    <a:pt x="1387" y="158"/>
                    <a:pt x="1274" y="115"/>
                  </a:cubicBezTo>
                  <a:cubicBezTo>
                    <a:pt x="1256" y="104"/>
                    <a:pt x="1235" y="99"/>
                    <a:pt x="1213" y="99"/>
                  </a:cubicBezTo>
                  <a:cubicBezTo>
                    <a:pt x="1183" y="99"/>
                    <a:pt x="1152" y="109"/>
                    <a:pt x="1127" y="124"/>
                  </a:cubicBezTo>
                  <a:cubicBezTo>
                    <a:pt x="1101" y="141"/>
                    <a:pt x="1057" y="202"/>
                    <a:pt x="1031" y="219"/>
                  </a:cubicBezTo>
                  <a:cubicBezTo>
                    <a:pt x="1005" y="150"/>
                    <a:pt x="979" y="89"/>
                    <a:pt x="936" y="28"/>
                  </a:cubicBezTo>
                  <a:cubicBezTo>
                    <a:pt x="922" y="14"/>
                    <a:pt x="902" y="0"/>
                    <a:pt x="8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13"/>
            <p:cNvSpPr/>
            <p:nvPr/>
          </p:nvSpPr>
          <p:spPr>
            <a:xfrm>
              <a:off x="-1250679" y="802593"/>
              <a:ext cx="84782" cy="95760"/>
            </a:xfrm>
            <a:custGeom>
              <a:avLst/>
              <a:gdLst/>
              <a:ahLst/>
              <a:cxnLst/>
              <a:rect l="l" t="t" r="r" b="b"/>
              <a:pathLst>
                <a:path w="1535" h="1734" extrusionOk="0">
                  <a:moveTo>
                    <a:pt x="872" y="1"/>
                  </a:moveTo>
                  <a:cubicBezTo>
                    <a:pt x="788" y="1"/>
                    <a:pt x="706" y="35"/>
                    <a:pt x="642" y="92"/>
                  </a:cubicBezTo>
                  <a:cubicBezTo>
                    <a:pt x="529" y="161"/>
                    <a:pt x="451" y="283"/>
                    <a:pt x="434" y="413"/>
                  </a:cubicBezTo>
                  <a:cubicBezTo>
                    <a:pt x="434" y="465"/>
                    <a:pt x="451" y="508"/>
                    <a:pt x="486" y="551"/>
                  </a:cubicBezTo>
                  <a:cubicBezTo>
                    <a:pt x="521" y="603"/>
                    <a:pt x="607" y="690"/>
                    <a:pt x="512" y="742"/>
                  </a:cubicBezTo>
                  <a:cubicBezTo>
                    <a:pt x="460" y="768"/>
                    <a:pt x="399" y="742"/>
                    <a:pt x="356" y="785"/>
                  </a:cubicBezTo>
                  <a:cubicBezTo>
                    <a:pt x="313" y="811"/>
                    <a:pt x="295" y="863"/>
                    <a:pt x="295" y="915"/>
                  </a:cubicBezTo>
                  <a:cubicBezTo>
                    <a:pt x="295" y="984"/>
                    <a:pt x="295" y="1054"/>
                    <a:pt x="287" y="1132"/>
                  </a:cubicBezTo>
                  <a:cubicBezTo>
                    <a:pt x="269" y="1210"/>
                    <a:pt x="226" y="1288"/>
                    <a:pt x="165" y="1348"/>
                  </a:cubicBezTo>
                  <a:cubicBezTo>
                    <a:pt x="87" y="1418"/>
                    <a:pt x="1" y="1513"/>
                    <a:pt x="53" y="1634"/>
                  </a:cubicBezTo>
                  <a:cubicBezTo>
                    <a:pt x="98" y="1698"/>
                    <a:pt x="171" y="1734"/>
                    <a:pt x="249" y="1734"/>
                  </a:cubicBezTo>
                  <a:cubicBezTo>
                    <a:pt x="276" y="1734"/>
                    <a:pt x="303" y="1730"/>
                    <a:pt x="330" y="1721"/>
                  </a:cubicBezTo>
                  <a:cubicBezTo>
                    <a:pt x="391" y="1695"/>
                    <a:pt x="443" y="1669"/>
                    <a:pt x="495" y="1625"/>
                  </a:cubicBezTo>
                  <a:cubicBezTo>
                    <a:pt x="564" y="1582"/>
                    <a:pt x="633" y="1547"/>
                    <a:pt x="711" y="1530"/>
                  </a:cubicBezTo>
                  <a:cubicBezTo>
                    <a:pt x="867" y="1521"/>
                    <a:pt x="1023" y="1478"/>
                    <a:pt x="1162" y="1409"/>
                  </a:cubicBezTo>
                  <a:cubicBezTo>
                    <a:pt x="1231" y="1366"/>
                    <a:pt x="1300" y="1314"/>
                    <a:pt x="1361" y="1262"/>
                  </a:cubicBezTo>
                  <a:cubicBezTo>
                    <a:pt x="1422" y="1218"/>
                    <a:pt x="1473" y="1158"/>
                    <a:pt x="1508" y="1097"/>
                  </a:cubicBezTo>
                  <a:cubicBezTo>
                    <a:pt x="1534" y="1036"/>
                    <a:pt x="1525" y="967"/>
                    <a:pt x="1482" y="915"/>
                  </a:cubicBezTo>
                  <a:cubicBezTo>
                    <a:pt x="1430" y="811"/>
                    <a:pt x="1352" y="698"/>
                    <a:pt x="1413" y="586"/>
                  </a:cubicBezTo>
                  <a:cubicBezTo>
                    <a:pt x="1422" y="560"/>
                    <a:pt x="1422" y="534"/>
                    <a:pt x="1404" y="517"/>
                  </a:cubicBezTo>
                  <a:cubicBezTo>
                    <a:pt x="1361" y="473"/>
                    <a:pt x="1300" y="439"/>
                    <a:pt x="1240" y="439"/>
                  </a:cubicBezTo>
                  <a:cubicBezTo>
                    <a:pt x="1196" y="439"/>
                    <a:pt x="1014" y="439"/>
                    <a:pt x="1023" y="361"/>
                  </a:cubicBezTo>
                  <a:cubicBezTo>
                    <a:pt x="1032" y="335"/>
                    <a:pt x="1023" y="309"/>
                    <a:pt x="997" y="291"/>
                  </a:cubicBezTo>
                  <a:cubicBezTo>
                    <a:pt x="988" y="291"/>
                    <a:pt x="971" y="283"/>
                    <a:pt x="962" y="274"/>
                  </a:cubicBezTo>
                  <a:cubicBezTo>
                    <a:pt x="1040" y="170"/>
                    <a:pt x="1118" y="40"/>
                    <a:pt x="962" y="14"/>
                  </a:cubicBezTo>
                  <a:cubicBezTo>
                    <a:pt x="933" y="5"/>
                    <a:pt x="903" y="1"/>
                    <a:pt x="8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13"/>
            <p:cNvSpPr/>
            <p:nvPr/>
          </p:nvSpPr>
          <p:spPr>
            <a:xfrm>
              <a:off x="-1918154" y="2575946"/>
              <a:ext cx="93343" cy="167608"/>
            </a:xfrm>
            <a:custGeom>
              <a:avLst/>
              <a:gdLst/>
              <a:ahLst/>
              <a:cxnLst/>
              <a:rect l="l" t="t" r="r" b="b"/>
              <a:pathLst>
                <a:path w="1690" h="3035" extrusionOk="0">
                  <a:moveTo>
                    <a:pt x="1360" y="0"/>
                  </a:moveTo>
                  <a:cubicBezTo>
                    <a:pt x="1350" y="0"/>
                    <a:pt x="1341" y="3"/>
                    <a:pt x="1334" y="10"/>
                  </a:cubicBezTo>
                  <a:cubicBezTo>
                    <a:pt x="1317" y="10"/>
                    <a:pt x="1300" y="27"/>
                    <a:pt x="1291" y="53"/>
                  </a:cubicBezTo>
                  <a:cubicBezTo>
                    <a:pt x="1256" y="226"/>
                    <a:pt x="1101" y="356"/>
                    <a:pt x="919" y="365"/>
                  </a:cubicBezTo>
                  <a:cubicBezTo>
                    <a:pt x="884" y="365"/>
                    <a:pt x="849" y="399"/>
                    <a:pt x="858" y="443"/>
                  </a:cubicBezTo>
                  <a:lnTo>
                    <a:pt x="901" y="529"/>
                  </a:lnTo>
                  <a:lnTo>
                    <a:pt x="615" y="607"/>
                  </a:lnTo>
                  <a:cubicBezTo>
                    <a:pt x="563" y="625"/>
                    <a:pt x="563" y="703"/>
                    <a:pt x="615" y="729"/>
                  </a:cubicBezTo>
                  <a:cubicBezTo>
                    <a:pt x="667" y="746"/>
                    <a:pt x="529" y="815"/>
                    <a:pt x="520" y="815"/>
                  </a:cubicBezTo>
                  <a:cubicBezTo>
                    <a:pt x="485" y="833"/>
                    <a:pt x="451" y="841"/>
                    <a:pt x="416" y="859"/>
                  </a:cubicBezTo>
                  <a:cubicBezTo>
                    <a:pt x="347" y="893"/>
                    <a:pt x="286" y="937"/>
                    <a:pt x="226" y="989"/>
                  </a:cubicBezTo>
                  <a:cubicBezTo>
                    <a:pt x="113" y="1092"/>
                    <a:pt x="35" y="1231"/>
                    <a:pt x="9" y="1378"/>
                  </a:cubicBezTo>
                  <a:cubicBezTo>
                    <a:pt x="0" y="1422"/>
                    <a:pt x="26" y="1456"/>
                    <a:pt x="70" y="1456"/>
                  </a:cubicBezTo>
                  <a:cubicBezTo>
                    <a:pt x="82" y="1456"/>
                    <a:pt x="96" y="1456"/>
                    <a:pt x="110" y="1456"/>
                  </a:cubicBezTo>
                  <a:cubicBezTo>
                    <a:pt x="174" y="1456"/>
                    <a:pt x="248" y="1462"/>
                    <a:pt x="269" y="1526"/>
                  </a:cubicBezTo>
                  <a:cubicBezTo>
                    <a:pt x="278" y="1621"/>
                    <a:pt x="278" y="1716"/>
                    <a:pt x="252" y="1803"/>
                  </a:cubicBezTo>
                  <a:cubicBezTo>
                    <a:pt x="243" y="1890"/>
                    <a:pt x="252" y="2019"/>
                    <a:pt x="174" y="2080"/>
                  </a:cubicBezTo>
                  <a:cubicBezTo>
                    <a:pt x="130" y="2123"/>
                    <a:pt x="78" y="2141"/>
                    <a:pt x="61" y="2193"/>
                  </a:cubicBezTo>
                  <a:cubicBezTo>
                    <a:pt x="9" y="2305"/>
                    <a:pt x="78" y="2409"/>
                    <a:pt x="113" y="2505"/>
                  </a:cubicBezTo>
                  <a:cubicBezTo>
                    <a:pt x="130" y="2565"/>
                    <a:pt x="139" y="2635"/>
                    <a:pt x="122" y="2695"/>
                  </a:cubicBezTo>
                  <a:cubicBezTo>
                    <a:pt x="122" y="2756"/>
                    <a:pt x="139" y="2808"/>
                    <a:pt x="182" y="2834"/>
                  </a:cubicBezTo>
                  <a:cubicBezTo>
                    <a:pt x="313" y="2943"/>
                    <a:pt x="487" y="3034"/>
                    <a:pt x="651" y="3034"/>
                  </a:cubicBezTo>
                  <a:cubicBezTo>
                    <a:pt x="759" y="3034"/>
                    <a:pt x="862" y="2994"/>
                    <a:pt x="945" y="2894"/>
                  </a:cubicBezTo>
                  <a:cubicBezTo>
                    <a:pt x="1031" y="2782"/>
                    <a:pt x="1109" y="2652"/>
                    <a:pt x="1170" y="2505"/>
                  </a:cubicBezTo>
                  <a:cubicBezTo>
                    <a:pt x="1248" y="2357"/>
                    <a:pt x="1317" y="2193"/>
                    <a:pt x="1378" y="2028"/>
                  </a:cubicBezTo>
                  <a:cubicBezTo>
                    <a:pt x="1499" y="1664"/>
                    <a:pt x="1516" y="1274"/>
                    <a:pt x="1542" y="893"/>
                  </a:cubicBezTo>
                  <a:cubicBezTo>
                    <a:pt x="1556" y="899"/>
                    <a:pt x="1570" y="902"/>
                    <a:pt x="1584" y="902"/>
                  </a:cubicBezTo>
                  <a:cubicBezTo>
                    <a:pt x="1629" y="902"/>
                    <a:pt x="1668" y="871"/>
                    <a:pt x="1681" y="824"/>
                  </a:cubicBezTo>
                  <a:cubicBezTo>
                    <a:pt x="1690" y="789"/>
                    <a:pt x="1690" y="746"/>
                    <a:pt x="1681" y="711"/>
                  </a:cubicBezTo>
                  <a:cubicBezTo>
                    <a:pt x="1646" y="642"/>
                    <a:pt x="1629" y="564"/>
                    <a:pt x="1638" y="495"/>
                  </a:cubicBezTo>
                  <a:cubicBezTo>
                    <a:pt x="1646" y="434"/>
                    <a:pt x="1646" y="373"/>
                    <a:pt x="1620" y="313"/>
                  </a:cubicBezTo>
                  <a:cubicBezTo>
                    <a:pt x="1629" y="295"/>
                    <a:pt x="1620" y="278"/>
                    <a:pt x="1612" y="261"/>
                  </a:cubicBezTo>
                  <a:cubicBezTo>
                    <a:pt x="1542" y="183"/>
                    <a:pt x="1473" y="105"/>
                    <a:pt x="1404" y="18"/>
                  </a:cubicBezTo>
                  <a:cubicBezTo>
                    <a:pt x="1393" y="8"/>
                    <a:pt x="1376" y="0"/>
                    <a:pt x="13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13"/>
            <p:cNvSpPr/>
            <p:nvPr/>
          </p:nvSpPr>
          <p:spPr>
            <a:xfrm>
              <a:off x="-2507641" y="1557584"/>
              <a:ext cx="98590" cy="183623"/>
            </a:xfrm>
            <a:custGeom>
              <a:avLst/>
              <a:gdLst/>
              <a:ahLst/>
              <a:cxnLst/>
              <a:rect l="l" t="t" r="r" b="b"/>
              <a:pathLst>
                <a:path w="1785" h="3325" extrusionOk="0">
                  <a:moveTo>
                    <a:pt x="719" y="1"/>
                  </a:moveTo>
                  <a:cubicBezTo>
                    <a:pt x="705" y="1"/>
                    <a:pt x="690" y="2"/>
                    <a:pt x="676" y="5"/>
                  </a:cubicBezTo>
                  <a:cubicBezTo>
                    <a:pt x="520" y="31"/>
                    <a:pt x="364" y="100"/>
                    <a:pt x="234" y="196"/>
                  </a:cubicBezTo>
                  <a:cubicBezTo>
                    <a:pt x="174" y="233"/>
                    <a:pt x="211" y="315"/>
                    <a:pt x="267" y="315"/>
                  </a:cubicBezTo>
                  <a:cubicBezTo>
                    <a:pt x="276" y="315"/>
                    <a:pt x="285" y="313"/>
                    <a:pt x="295" y="308"/>
                  </a:cubicBezTo>
                  <a:lnTo>
                    <a:pt x="312" y="291"/>
                  </a:lnTo>
                  <a:lnTo>
                    <a:pt x="312" y="291"/>
                  </a:lnTo>
                  <a:cubicBezTo>
                    <a:pt x="260" y="430"/>
                    <a:pt x="165" y="542"/>
                    <a:pt x="43" y="620"/>
                  </a:cubicBezTo>
                  <a:cubicBezTo>
                    <a:pt x="0" y="638"/>
                    <a:pt x="0" y="707"/>
                    <a:pt x="43" y="724"/>
                  </a:cubicBezTo>
                  <a:lnTo>
                    <a:pt x="139" y="776"/>
                  </a:lnTo>
                  <a:cubicBezTo>
                    <a:pt x="95" y="854"/>
                    <a:pt x="113" y="950"/>
                    <a:pt x="173" y="1019"/>
                  </a:cubicBezTo>
                  <a:cubicBezTo>
                    <a:pt x="139" y="1088"/>
                    <a:pt x="113" y="1157"/>
                    <a:pt x="104" y="1227"/>
                  </a:cubicBezTo>
                  <a:cubicBezTo>
                    <a:pt x="95" y="1261"/>
                    <a:pt x="113" y="1296"/>
                    <a:pt x="147" y="1305"/>
                  </a:cubicBezTo>
                  <a:cubicBezTo>
                    <a:pt x="295" y="1348"/>
                    <a:pt x="381" y="1521"/>
                    <a:pt x="312" y="1669"/>
                  </a:cubicBezTo>
                  <a:cubicBezTo>
                    <a:pt x="303" y="1703"/>
                    <a:pt x="321" y="1729"/>
                    <a:pt x="355" y="1747"/>
                  </a:cubicBezTo>
                  <a:cubicBezTo>
                    <a:pt x="377" y="1750"/>
                    <a:pt x="400" y="1752"/>
                    <a:pt x="422" y="1752"/>
                  </a:cubicBezTo>
                  <a:cubicBezTo>
                    <a:pt x="460" y="1752"/>
                    <a:pt x="499" y="1746"/>
                    <a:pt x="537" y="1729"/>
                  </a:cubicBezTo>
                  <a:cubicBezTo>
                    <a:pt x="543" y="1729"/>
                    <a:pt x="548" y="1728"/>
                    <a:pt x="553" y="1728"/>
                  </a:cubicBezTo>
                  <a:cubicBezTo>
                    <a:pt x="624" y="1728"/>
                    <a:pt x="624" y="1786"/>
                    <a:pt x="632" y="1850"/>
                  </a:cubicBezTo>
                  <a:cubicBezTo>
                    <a:pt x="624" y="1920"/>
                    <a:pt x="650" y="1980"/>
                    <a:pt x="684" y="2032"/>
                  </a:cubicBezTo>
                  <a:cubicBezTo>
                    <a:pt x="632" y="2067"/>
                    <a:pt x="511" y="2084"/>
                    <a:pt x="468" y="2119"/>
                  </a:cubicBezTo>
                  <a:cubicBezTo>
                    <a:pt x="433" y="2145"/>
                    <a:pt x="425" y="2188"/>
                    <a:pt x="433" y="2232"/>
                  </a:cubicBezTo>
                  <a:cubicBezTo>
                    <a:pt x="433" y="2258"/>
                    <a:pt x="442" y="2284"/>
                    <a:pt x="459" y="2310"/>
                  </a:cubicBezTo>
                  <a:cubicBezTo>
                    <a:pt x="477" y="2362"/>
                    <a:pt x="459" y="2370"/>
                    <a:pt x="407" y="2396"/>
                  </a:cubicBezTo>
                  <a:cubicBezTo>
                    <a:pt x="303" y="2457"/>
                    <a:pt x="277" y="2596"/>
                    <a:pt x="355" y="2682"/>
                  </a:cubicBezTo>
                  <a:cubicBezTo>
                    <a:pt x="404" y="2745"/>
                    <a:pt x="465" y="2767"/>
                    <a:pt x="530" y="2767"/>
                  </a:cubicBezTo>
                  <a:cubicBezTo>
                    <a:pt x="581" y="2767"/>
                    <a:pt x="635" y="2753"/>
                    <a:pt x="684" y="2734"/>
                  </a:cubicBezTo>
                  <a:cubicBezTo>
                    <a:pt x="702" y="2786"/>
                    <a:pt x="745" y="2838"/>
                    <a:pt x="797" y="2864"/>
                  </a:cubicBezTo>
                  <a:cubicBezTo>
                    <a:pt x="719" y="2916"/>
                    <a:pt x="624" y="2942"/>
                    <a:pt x="537" y="2994"/>
                  </a:cubicBezTo>
                  <a:cubicBezTo>
                    <a:pt x="442" y="3046"/>
                    <a:pt x="373" y="3150"/>
                    <a:pt x="355" y="3263"/>
                  </a:cubicBezTo>
                  <a:cubicBezTo>
                    <a:pt x="355" y="3300"/>
                    <a:pt x="388" y="3325"/>
                    <a:pt x="419" y="3325"/>
                  </a:cubicBezTo>
                  <a:cubicBezTo>
                    <a:pt x="424" y="3325"/>
                    <a:pt x="429" y="3324"/>
                    <a:pt x="433" y="3323"/>
                  </a:cubicBezTo>
                  <a:cubicBezTo>
                    <a:pt x="771" y="3211"/>
                    <a:pt x="1126" y="3124"/>
                    <a:pt x="1455" y="2994"/>
                  </a:cubicBezTo>
                  <a:cubicBezTo>
                    <a:pt x="1568" y="2968"/>
                    <a:pt x="1663" y="2890"/>
                    <a:pt x="1707" y="2777"/>
                  </a:cubicBezTo>
                  <a:cubicBezTo>
                    <a:pt x="1715" y="2725"/>
                    <a:pt x="1715" y="2674"/>
                    <a:pt x="1698" y="2622"/>
                  </a:cubicBezTo>
                  <a:cubicBezTo>
                    <a:pt x="1759" y="2587"/>
                    <a:pt x="1785" y="2518"/>
                    <a:pt x="1776" y="2448"/>
                  </a:cubicBezTo>
                  <a:cubicBezTo>
                    <a:pt x="1759" y="2318"/>
                    <a:pt x="1637" y="2284"/>
                    <a:pt x="1516" y="2275"/>
                  </a:cubicBezTo>
                  <a:cubicBezTo>
                    <a:pt x="1620" y="1972"/>
                    <a:pt x="1196" y="1738"/>
                    <a:pt x="1161" y="1452"/>
                  </a:cubicBezTo>
                  <a:cubicBezTo>
                    <a:pt x="1135" y="1305"/>
                    <a:pt x="1144" y="1123"/>
                    <a:pt x="1005" y="1036"/>
                  </a:cubicBezTo>
                  <a:cubicBezTo>
                    <a:pt x="972" y="1017"/>
                    <a:pt x="940" y="1007"/>
                    <a:pt x="908" y="1007"/>
                  </a:cubicBezTo>
                  <a:cubicBezTo>
                    <a:pt x="897" y="1007"/>
                    <a:pt x="886" y="1008"/>
                    <a:pt x="875" y="1010"/>
                  </a:cubicBezTo>
                  <a:cubicBezTo>
                    <a:pt x="979" y="820"/>
                    <a:pt x="1204" y="681"/>
                    <a:pt x="1135" y="447"/>
                  </a:cubicBezTo>
                  <a:cubicBezTo>
                    <a:pt x="1126" y="421"/>
                    <a:pt x="1109" y="404"/>
                    <a:pt x="1092" y="404"/>
                  </a:cubicBezTo>
                  <a:cubicBezTo>
                    <a:pt x="1031" y="391"/>
                    <a:pt x="970" y="384"/>
                    <a:pt x="911" y="384"/>
                  </a:cubicBezTo>
                  <a:cubicBezTo>
                    <a:pt x="851" y="384"/>
                    <a:pt x="793" y="391"/>
                    <a:pt x="736" y="404"/>
                  </a:cubicBezTo>
                  <a:cubicBezTo>
                    <a:pt x="754" y="326"/>
                    <a:pt x="806" y="265"/>
                    <a:pt x="875" y="239"/>
                  </a:cubicBezTo>
                  <a:cubicBezTo>
                    <a:pt x="892" y="230"/>
                    <a:pt x="901" y="204"/>
                    <a:pt x="901" y="187"/>
                  </a:cubicBezTo>
                  <a:cubicBezTo>
                    <a:pt x="901" y="80"/>
                    <a:pt x="821" y="1"/>
                    <a:pt x="7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13"/>
            <p:cNvSpPr/>
            <p:nvPr/>
          </p:nvSpPr>
          <p:spPr>
            <a:xfrm>
              <a:off x="-2559835" y="1633740"/>
              <a:ext cx="62744" cy="85488"/>
            </a:xfrm>
            <a:custGeom>
              <a:avLst/>
              <a:gdLst/>
              <a:ahLst/>
              <a:cxnLst/>
              <a:rect l="l" t="t" r="r" b="b"/>
              <a:pathLst>
                <a:path w="1136" h="1548" extrusionOk="0">
                  <a:moveTo>
                    <a:pt x="837" y="0"/>
                  </a:moveTo>
                  <a:cubicBezTo>
                    <a:pt x="796" y="0"/>
                    <a:pt x="755" y="13"/>
                    <a:pt x="720" y="38"/>
                  </a:cubicBezTo>
                  <a:cubicBezTo>
                    <a:pt x="711" y="38"/>
                    <a:pt x="711" y="47"/>
                    <a:pt x="702" y="47"/>
                  </a:cubicBezTo>
                  <a:lnTo>
                    <a:pt x="330" y="324"/>
                  </a:lnTo>
                  <a:cubicBezTo>
                    <a:pt x="295" y="350"/>
                    <a:pt x="295" y="394"/>
                    <a:pt x="321" y="420"/>
                  </a:cubicBezTo>
                  <a:cubicBezTo>
                    <a:pt x="339" y="446"/>
                    <a:pt x="365" y="463"/>
                    <a:pt x="391" y="480"/>
                  </a:cubicBezTo>
                  <a:cubicBezTo>
                    <a:pt x="353" y="493"/>
                    <a:pt x="310" y="501"/>
                    <a:pt x="269" y="501"/>
                  </a:cubicBezTo>
                  <a:cubicBezTo>
                    <a:pt x="254" y="501"/>
                    <a:pt x="240" y="500"/>
                    <a:pt x="226" y="497"/>
                  </a:cubicBezTo>
                  <a:cubicBezTo>
                    <a:pt x="208" y="491"/>
                    <a:pt x="188" y="488"/>
                    <a:pt x="168" y="488"/>
                  </a:cubicBezTo>
                  <a:cubicBezTo>
                    <a:pt x="132" y="488"/>
                    <a:pt x="95" y="498"/>
                    <a:pt x="61" y="515"/>
                  </a:cubicBezTo>
                  <a:cubicBezTo>
                    <a:pt x="18" y="549"/>
                    <a:pt x="1" y="601"/>
                    <a:pt x="27" y="645"/>
                  </a:cubicBezTo>
                  <a:cubicBezTo>
                    <a:pt x="44" y="697"/>
                    <a:pt x="165" y="757"/>
                    <a:pt x="157" y="809"/>
                  </a:cubicBezTo>
                  <a:cubicBezTo>
                    <a:pt x="157" y="827"/>
                    <a:pt x="113" y="853"/>
                    <a:pt x="105" y="879"/>
                  </a:cubicBezTo>
                  <a:cubicBezTo>
                    <a:pt x="87" y="896"/>
                    <a:pt x="87" y="922"/>
                    <a:pt x="87" y="948"/>
                  </a:cubicBezTo>
                  <a:cubicBezTo>
                    <a:pt x="87" y="1026"/>
                    <a:pt x="148" y="1061"/>
                    <a:pt x="122" y="1147"/>
                  </a:cubicBezTo>
                  <a:cubicBezTo>
                    <a:pt x="96" y="1260"/>
                    <a:pt x="27" y="1381"/>
                    <a:pt x="122" y="1476"/>
                  </a:cubicBezTo>
                  <a:cubicBezTo>
                    <a:pt x="173" y="1523"/>
                    <a:pt x="237" y="1547"/>
                    <a:pt x="302" y="1547"/>
                  </a:cubicBezTo>
                  <a:cubicBezTo>
                    <a:pt x="357" y="1547"/>
                    <a:pt x="412" y="1530"/>
                    <a:pt x="460" y="1494"/>
                  </a:cubicBezTo>
                  <a:cubicBezTo>
                    <a:pt x="624" y="1398"/>
                    <a:pt x="780" y="1295"/>
                    <a:pt x="928" y="1182"/>
                  </a:cubicBezTo>
                  <a:cubicBezTo>
                    <a:pt x="1049" y="1104"/>
                    <a:pt x="1118" y="974"/>
                    <a:pt x="1118" y="835"/>
                  </a:cubicBezTo>
                  <a:cubicBezTo>
                    <a:pt x="1118" y="801"/>
                    <a:pt x="1110" y="766"/>
                    <a:pt x="1101" y="740"/>
                  </a:cubicBezTo>
                  <a:cubicBezTo>
                    <a:pt x="1084" y="705"/>
                    <a:pt x="1032" y="653"/>
                    <a:pt x="1040" y="619"/>
                  </a:cubicBezTo>
                  <a:cubicBezTo>
                    <a:pt x="1049" y="558"/>
                    <a:pt x="1118" y="523"/>
                    <a:pt x="1127" y="454"/>
                  </a:cubicBezTo>
                  <a:cubicBezTo>
                    <a:pt x="1136" y="394"/>
                    <a:pt x="1101" y="359"/>
                    <a:pt x="1066" y="316"/>
                  </a:cubicBezTo>
                  <a:cubicBezTo>
                    <a:pt x="1023" y="264"/>
                    <a:pt x="1049" y="177"/>
                    <a:pt x="1014" y="108"/>
                  </a:cubicBezTo>
                  <a:cubicBezTo>
                    <a:pt x="976" y="37"/>
                    <a:pt x="907" y="0"/>
                    <a:pt x="8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13"/>
            <p:cNvSpPr/>
            <p:nvPr/>
          </p:nvSpPr>
          <p:spPr>
            <a:xfrm>
              <a:off x="-5009691" y="1281786"/>
              <a:ext cx="1409202" cy="1220196"/>
            </a:xfrm>
            <a:custGeom>
              <a:avLst/>
              <a:gdLst/>
              <a:ahLst/>
              <a:cxnLst/>
              <a:rect l="l" t="t" r="r" b="b"/>
              <a:pathLst>
                <a:path w="25514" h="22095" extrusionOk="0">
                  <a:moveTo>
                    <a:pt x="23227" y="12762"/>
                  </a:moveTo>
                  <a:cubicBezTo>
                    <a:pt x="23218" y="12770"/>
                    <a:pt x="23209" y="12770"/>
                    <a:pt x="23201" y="12770"/>
                  </a:cubicBezTo>
                  <a:lnTo>
                    <a:pt x="23201" y="12762"/>
                  </a:lnTo>
                  <a:close/>
                  <a:moveTo>
                    <a:pt x="16616" y="1"/>
                  </a:moveTo>
                  <a:cubicBezTo>
                    <a:pt x="16602" y="1"/>
                    <a:pt x="16587" y="4"/>
                    <a:pt x="16573" y="9"/>
                  </a:cubicBezTo>
                  <a:cubicBezTo>
                    <a:pt x="16235" y="191"/>
                    <a:pt x="16192" y="633"/>
                    <a:pt x="16183" y="988"/>
                  </a:cubicBezTo>
                  <a:cubicBezTo>
                    <a:pt x="16183" y="1187"/>
                    <a:pt x="16201" y="1395"/>
                    <a:pt x="16348" y="1543"/>
                  </a:cubicBezTo>
                  <a:cubicBezTo>
                    <a:pt x="16461" y="1655"/>
                    <a:pt x="16608" y="1724"/>
                    <a:pt x="16773" y="1742"/>
                  </a:cubicBezTo>
                  <a:cubicBezTo>
                    <a:pt x="16712" y="1898"/>
                    <a:pt x="16816" y="2097"/>
                    <a:pt x="16755" y="2262"/>
                  </a:cubicBezTo>
                  <a:cubicBezTo>
                    <a:pt x="16721" y="2322"/>
                    <a:pt x="16677" y="2383"/>
                    <a:pt x="16625" y="2426"/>
                  </a:cubicBezTo>
                  <a:cubicBezTo>
                    <a:pt x="16582" y="2478"/>
                    <a:pt x="16547" y="2539"/>
                    <a:pt x="16539" y="2608"/>
                  </a:cubicBezTo>
                  <a:cubicBezTo>
                    <a:pt x="16539" y="2686"/>
                    <a:pt x="16547" y="2764"/>
                    <a:pt x="16565" y="2842"/>
                  </a:cubicBezTo>
                  <a:cubicBezTo>
                    <a:pt x="16573" y="2885"/>
                    <a:pt x="16565" y="2929"/>
                    <a:pt x="16539" y="2963"/>
                  </a:cubicBezTo>
                  <a:cubicBezTo>
                    <a:pt x="16530" y="2972"/>
                    <a:pt x="16521" y="2981"/>
                    <a:pt x="16521" y="2981"/>
                  </a:cubicBezTo>
                  <a:cubicBezTo>
                    <a:pt x="16569" y="2652"/>
                    <a:pt x="16313" y="2360"/>
                    <a:pt x="15993" y="2360"/>
                  </a:cubicBezTo>
                  <a:cubicBezTo>
                    <a:pt x="15967" y="2360"/>
                    <a:pt x="15941" y="2362"/>
                    <a:pt x="15915" y="2366"/>
                  </a:cubicBezTo>
                  <a:cubicBezTo>
                    <a:pt x="15847" y="2374"/>
                    <a:pt x="15837" y="2481"/>
                    <a:pt x="15893" y="2511"/>
                  </a:cubicBezTo>
                  <a:lnTo>
                    <a:pt x="15893" y="2511"/>
                  </a:lnTo>
                  <a:cubicBezTo>
                    <a:pt x="15886" y="2507"/>
                    <a:pt x="15881" y="2506"/>
                    <a:pt x="15877" y="2506"/>
                  </a:cubicBezTo>
                  <a:cubicBezTo>
                    <a:pt x="15864" y="2506"/>
                    <a:pt x="15862" y="2520"/>
                    <a:pt x="15837" y="2539"/>
                  </a:cubicBezTo>
                  <a:cubicBezTo>
                    <a:pt x="15811" y="2556"/>
                    <a:pt x="15785" y="2565"/>
                    <a:pt x="15759" y="2573"/>
                  </a:cubicBezTo>
                  <a:cubicBezTo>
                    <a:pt x="15690" y="2591"/>
                    <a:pt x="15629" y="2608"/>
                    <a:pt x="15568" y="2625"/>
                  </a:cubicBezTo>
                  <a:cubicBezTo>
                    <a:pt x="15430" y="2660"/>
                    <a:pt x="15300" y="2677"/>
                    <a:pt x="15161" y="2695"/>
                  </a:cubicBezTo>
                  <a:cubicBezTo>
                    <a:pt x="15140" y="2696"/>
                    <a:pt x="15118" y="2697"/>
                    <a:pt x="15096" y="2697"/>
                  </a:cubicBezTo>
                  <a:cubicBezTo>
                    <a:pt x="14988" y="2697"/>
                    <a:pt x="14880" y="2679"/>
                    <a:pt x="14771" y="2643"/>
                  </a:cubicBezTo>
                  <a:cubicBezTo>
                    <a:pt x="14641" y="2599"/>
                    <a:pt x="14537" y="2513"/>
                    <a:pt x="14416" y="2461"/>
                  </a:cubicBezTo>
                  <a:cubicBezTo>
                    <a:pt x="14344" y="2434"/>
                    <a:pt x="14271" y="2421"/>
                    <a:pt x="14198" y="2421"/>
                  </a:cubicBezTo>
                  <a:cubicBezTo>
                    <a:pt x="13945" y="2421"/>
                    <a:pt x="13707" y="2576"/>
                    <a:pt x="13619" y="2825"/>
                  </a:cubicBezTo>
                  <a:cubicBezTo>
                    <a:pt x="13503" y="2750"/>
                    <a:pt x="13372" y="2712"/>
                    <a:pt x="13236" y="2712"/>
                  </a:cubicBezTo>
                  <a:cubicBezTo>
                    <a:pt x="13200" y="2712"/>
                    <a:pt x="13162" y="2715"/>
                    <a:pt x="13125" y="2721"/>
                  </a:cubicBezTo>
                  <a:cubicBezTo>
                    <a:pt x="12939" y="2739"/>
                    <a:pt x="12699" y="2840"/>
                    <a:pt x="12486" y="2840"/>
                  </a:cubicBezTo>
                  <a:cubicBezTo>
                    <a:pt x="12391" y="2840"/>
                    <a:pt x="12301" y="2820"/>
                    <a:pt x="12224" y="2764"/>
                  </a:cubicBezTo>
                  <a:cubicBezTo>
                    <a:pt x="12146" y="2703"/>
                    <a:pt x="12060" y="2582"/>
                    <a:pt x="12094" y="2478"/>
                  </a:cubicBezTo>
                  <a:cubicBezTo>
                    <a:pt x="12112" y="2418"/>
                    <a:pt x="12172" y="2383"/>
                    <a:pt x="12216" y="2331"/>
                  </a:cubicBezTo>
                  <a:cubicBezTo>
                    <a:pt x="12250" y="2288"/>
                    <a:pt x="12268" y="2236"/>
                    <a:pt x="12268" y="2184"/>
                  </a:cubicBezTo>
                  <a:cubicBezTo>
                    <a:pt x="12259" y="2071"/>
                    <a:pt x="12198" y="1976"/>
                    <a:pt x="12094" y="1924"/>
                  </a:cubicBezTo>
                  <a:cubicBezTo>
                    <a:pt x="12022" y="1893"/>
                    <a:pt x="11943" y="1877"/>
                    <a:pt x="11863" y="1877"/>
                  </a:cubicBezTo>
                  <a:cubicBezTo>
                    <a:pt x="11810" y="1877"/>
                    <a:pt x="11756" y="1884"/>
                    <a:pt x="11704" y="1898"/>
                  </a:cubicBezTo>
                  <a:cubicBezTo>
                    <a:pt x="11630" y="1911"/>
                    <a:pt x="11554" y="1918"/>
                    <a:pt x="11478" y="1918"/>
                  </a:cubicBezTo>
                  <a:cubicBezTo>
                    <a:pt x="11213" y="1918"/>
                    <a:pt x="10950" y="1836"/>
                    <a:pt x="10734" y="1681"/>
                  </a:cubicBezTo>
                  <a:cubicBezTo>
                    <a:pt x="10646" y="1517"/>
                    <a:pt x="10479" y="1424"/>
                    <a:pt x="10308" y="1424"/>
                  </a:cubicBezTo>
                  <a:cubicBezTo>
                    <a:pt x="10226" y="1424"/>
                    <a:pt x="10143" y="1446"/>
                    <a:pt x="10067" y="1491"/>
                  </a:cubicBezTo>
                  <a:cubicBezTo>
                    <a:pt x="10006" y="1525"/>
                    <a:pt x="9954" y="1568"/>
                    <a:pt x="9911" y="1620"/>
                  </a:cubicBezTo>
                  <a:cubicBezTo>
                    <a:pt x="9866" y="1665"/>
                    <a:pt x="9841" y="1724"/>
                    <a:pt x="9792" y="1724"/>
                  </a:cubicBezTo>
                  <a:cubicBezTo>
                    <a:pt x="9774" y="1724"/>
                    <a:pt x="9754" y="1717"/>
                    <a:pt x="9729" y="1698"/>
                  </a:cubicBezTo>
                  <a:cubicBezTo>
                    <a:pt x="9669" y="1638"/>
                    <a:pt x="9608" y="1568"/>
                    <a:pt x="9565" y="1499"/>
                  </a:cubicBezTo>
                  <a:cubicBezTo>
                    <a:pt x="9504" y="1421"/>
                    <a:pt x="9443" y="1343"/>
                    <a:pt x="9383" y="1257"/>
                  </a:cubicBezTo>
                  <a:cubicBezTo>
                    <a:pt x="9368" y="1230"/>
                    <a:pt x="9341" y="1217"/>
                    <a:pt x="9314" y="1217"/>
                  </a:cubicBezTo>
                  <a:cubicBezTo>
                    <a:pt x="9280" y="1217"/>
                    <a:pt x="9245" y="1239"/>
                    <a:pt x="9235" y="1283"/>
                  </a:cubicBezTo>
                  <a:cubicBezTo>
                    <a:pt x="9235" y="1284"/>
                    <a:pt x="9233" y="1285"/>
                    <a:pt x="9230" y="1285"/>
                  </a:cubicBezTo>
                  <a:cubicBezTo>
                    <a:pt x="9204" y="1285"/>
                    <a:pt x="9096" y="1213"/>
                    <a:pt x="9088" y="1205"/>
                  </a:cubicBezTo>
                  <a:cubicBezTo>
                    <a:pt x="9045" y="1179"/>
                    <a:pt x="8993" y="1161"/>
                    <a:pt x="8932" y="1161"/>
                  </a:cubicBezTo>
                  <a:cubicBezTo>
                    <a:pt x="8820" y="1161"/>
                    <a:pt x="8698" y="1187"/>
                    <a:pt x="8594" y="1257"/>
                  </a:cubicBezTo>
                  <a:cubicBezTo>
                    <a:pt x="8490" y="1317"/>
                    <a:pt x="8395" y="1404"/>
                    <a:pt x="8282" y="1456"/>
                  </a:cubicBezTo>
                  <a:cubicBezTo>
                    <a:pt x="8232" y="1485"/>
                    <a:pt x="8170" y="1501"/>
                    <a:pt x="8106" y="1501"/>
                  </a:cubicBezTo>
                  <a:cubicBezTo>
                    <a:pt x="8093" y="1501"/>
                    <a:pt x="8079" y="1501"/>
                    <a:pt x="8066" y="1499"/>
                  </a:cubicBezTo>
                  <a:cubicBezTo>
                    <a:pt x="8049" y="1493"/>
                    <a:pt x="8032" y="1490"/>
                    <a:pt x="8013" y="1490"/>
                  </a:cubicBezTo>
                  <a:cubicBezTo>
                    <a:pt x="7983" y="1490"/>
                    <a:pt x="7951" y="1497"/>
                    <a:pt x="7919" y="1508"/>
                  </a:cubicBezTo>
                  <a:cubicBezTo>
                    <a:pt x="7841" y="1543"/>
                    <a:pt x="7815" y="1629"/>
                    <a:pt x="7763" y="1690"/>
                  </a:cubicBezTo>
                  <a:cubicBezTo>
                    <a:pt x="7726" y="1730"/>
                    <a:pt x="7676" y="1739"/>
                    <a:pt x="7623" y="1739"/>
                  </a:cubicBezTo>
                  <a:cubicBezTo>
                    <a:pt x="7586" y="1739"/>
                    <a:pt x="7548" y="1735"/>
                    <a:pt x="7511" y="1735"/>
                  </a:cubicBezTo>
                  <a:cubicBezTo>
                    <a:pt x="7487" y="1735"/>
                    <a:pt x="7464" y="1736"/>
                    <a:pt x="7442" y="1742"/>
                  </a:cubicBezTo>
                  <a:cubicBezTo>
                    <a:pt x="7355" y="1750"/>
                    <a:pt x="7286" y="1820"/>
                    <a:pt x="7260" y="1898"/>
                  </a:cubicBezTo>
                  <a:cubicBezTo>
                    <a:pt x="7252" y="1950"/>
                    <a:pt x="7286" y="1993"/>
                    <a:pt x="7321" y="2028"/>
                  </a:cubicBezTo>
                  <a:lnTo>
                    <a:pt x="7373" y="2106"/>
                  </a:lnTo>
                  <a:cubicBezTo>
                    <a:pt x="7087" y="2080"/>
                    <a:pt x="6818" y="1967"/>
                    <a:pt x="6593" y="1794"/>
                  </a:cubicBezTo>
                  <a:cubicBezTo>
                    <a:pt x="6472" y="1690"/>
                    <a:pt x="6342" y="1620"/>
                    <a:pt x="6195" y="1568"/>
                  </a:cubicBezTo>
                  <a:cubicBezTo>
                    <a:pt x="6030" y="1517"/>
                    <a:pt x="5857" y="1543"/>
                    <a:pt x="5701" y="1456"/>
                  </a:cubicBezTo>
                  <a:cubicBezTo>
                    <a:pt x="5562" y="1387"/>
                    <a:pt x="5441" y="1274"/>
                    <a:pt x="5311" y="1205"/>
                  </a:cubicBezTo>
                  <a:cubicBezTo>
                    <a:pt x="5164" y="1118"/>
                    <a:pt x="5008" y="1066"/>
                    <a:pt x="4852" y="1031"/>
                  </a:cubicBezTo>
                  <a:cubicBezTo>
                    <a:pt x="4761" y="1017"/>
                    <a:pt x="4671" y="1011"/>
                    <a:pt x="4578" y="1011"/>
                  </a:cubicBezTo>
                  <a:cubicBezTo>
                    <a:pt x="4503" y="1011"/>
                    <a:pt x="4427" y="1015"/>
                    <a:pt x="4349" y="1023"/>
                  </a:cubicBezTo>
                  <a:cubicBezTo>
                    <a:pt x="4323" y="1024"/>
                    <a:pt x="4295" y="1025"/>
                    <a:pt x="4266" y="1025"/>
                  </a:cubicBezTo>
                  <a:cubicBezTo>
                    <a:pt x="4129" y="1025"/>
                    <a:pt x="3971" y="998"/>
                    <a:pt x="3942" y="841"/>
                  </a:cubicBezTo>
                  <a:cubicBezTo>
                    <a:pt x="3933" y="797"/>
                    <a:pt x="3899" y="771"/>
                    <a:pt x="3864" y="771"/>
                  </a:cubicBezTo>
                  <a:cubicBezTo>
                    <a:pt x="3535" y="771"/>
                    <a:pt x="3214" y="745"/>
                    <a:pt x="2894" y="702"/>
                  </a:cubicBezTo>
                  <a:cubicBezTo>
                    <a:pt x="2902" y="633"/>
                    <a:pt x="2885" y="555"/>
                    <a:pt x="2851" y="494"/>
                  </a:cubicBezTo>
                  <a:cubicBezTo>
                    <a:pt x="2807" y="440"/>
                    <a:pt x="2739" y="409"/>
                    <a:pt x="2671" y="409"/>
                  </a:cubicBezTo>
                  <a:cubicBezTo>
                    <a:pt x="2631" y="409"/>
                    <a:pt x="2591" y="420"/>
                    <a:pt x="2556" y="442"/>
                  </a:cubicBezTo>
                  <a:cubicBezTo>
                    <a:pt x="2426" y="538"/>
                    <a:pt x="2305" y="642"/>
                    <a:pt x="2192" y="754"/>
                  </a:cubicBezTo>
                  <a:cubicBezTo>
                    <a:pt x="2079" y="858"/>
                    <a:pt x="1950" y="1014"/>
                    <a:pt x="1794" y="1040"/>
                  </a:cubicBezTo>
                  <a:cubicBezTo>
                    <a:pt x="1516" y="1075"/>
                    <a:pt x="1360" y="1283"/>
                    <a:pt x="1265" y="1525"/>
                  </a:cubicBezTo>
                  <a:cubicBezTo>
                    <a:pt x="1213" y="1672"/>
                    <a:pt x="1152" y="1820"/>
                    <a:pt x="1066" y="1950"/>
                  </a:cubicBezTo>
                  <a:cubicBezTo>
                    <a:pt x="999" y="2030"/>
                    <a:pt x="896" y="2100"/>
                    <a:pt x="793" y="2100"/>
                  </a:cubicBezTo>
                  <a:cubicBezTo>
                    <a:pt x="762" y="2100"/>
                    <a:pt x="732" y="2094"/>
                    <a:pt x="702" y="2080"/>
                  </a:cubicBezTo>
                  <a:cubicBezTo>
                    <a:pt x="689" y="2075"/>
                    <a:pt x="676" y="2073"/>
                    <a:pt x="664" y="2073"/>
                  </a:cubicBezTo>
                  <a:cubicBezTo>
                    <a:pt x="652" y="2073"/>
                    <a:pt x="641" y="2075"/>
                    <a:pt x="633" y="2080"/>
                  </a:cubicBezTo>
                  <a:cubicBezTo>
                    <a:pt x="619" y="2073"/>
                    <a:pt x="605" y="2070"/>
                    <a:pt x="592" y="2070"/>
                  </a:cubicBezTo>
                  <a:cubicBezTo>
                    <a:pt x="539" y="2070"/>
                    <a:pt x="496" y="2119"/>
                    <a:pt x="503" y="2175"/>
                  </a:cubicBezTo>
                  <a:cubicBezTo>
                    <a:pt x="511" y="2236"/>
                    <a:pt x="477" y="2305"/>
                    <a:pt x="416" y="2331"/>
                  </a:cubicBezTo>
                  <a:cubicBezTo>
                    <a:pt x="364" y="2366"/>
                    <a:pt x="364" y="2443"/>
                    <a:pt x="416" y="2478"/>
                  </a:cubicBezTo>
                  <a:cubicBezTo>
                    <a:pt x="589" y="2599"/>
                    <a:pt x="728" y="2747"/>
                    <a:pt x="841" y="2920"/>
                  </a:cubicBezTo>
                  <a:cubicBezTo>
                    <a:pt x="927" y="3059"/>
                    <a:pt x="988" y="3267"/>
                    <a:pt x="1178" y="3293"/>
                  </a:cubicBezTo>
                  <a:cubicBezTo>
                    <a:pt x="1184" y="3293"/>
                    <a:pt x="1190" y="3293"/>
                    <a:pt x="1196" y="3293"/>
                  </a:cubicBezTo>
                  <a:cubicBezTo>
                    <a:pt x="1245" y="3293"/>
                    <a:pt x="1291" y="3276"/>
                    <a:pt x="1334" y="3276"/>
                  </a:cubicBezTo>
                  <a:cubicBezTo>
                    <a:pt x="1369" y="3276"/>
                    <a:pt x="1401" y="3287"/>
                    <a:pt x="1430" y="3327"/>
                  </a:cubicBezTo>
                  <a:cubicBezTo>
                    <a:pt x="1499" y="3405"/>
                    <a:pt x="1534" y="3500"/>
                    <a:pt x="1525" y="3604"/>
                  </a:cubicBezTo>
                  <a:cubicBezTo>
                    <a:pt x="1502" y="3678"/>
                    <a:pt x="1419" y="3712"/>
                    <a:pt x="1330" y="3712"/>
                  </a:cubicBezTo>
                  <a:cubicBezTo>
                    <a:pt x="1189" y="3712"/>
                    <a:pt x="1032" y="3627"/>
                    <a:pt x="1075" y="3483"/>
                  </a:cubicBezTo>
                  <a:cubicBezTo>
                    <a:pt x="1088" y="3428"/>
                    <a:pt x="1041" y="3378"/>
                    <a:pt x="991" y="3378"/>
                  </a:cubicBezTo>
                  <a:cubicBezTo>
                    <a:pt x="978" y="3378"/>
                    <a:pt x="965" y="3381"/>
                    <a:pt x="953" y="3388"/>
                  </a:cubicBezTo>
                  <a:lnTo>
                    <a:pt x="52" y="3951"/>
                  </a:lnTo>
                  <a:cubicBezTo>
                    <a:pt x="9" y="3977"/>
                    <a:pt x="0" y="4029"/>
                    <a:pt x="18" y="4064"/>
                  </a:cubicBezTo>
                  <a:cubicBezTo>
                    <a:pt x="44" y="4116"/>
                    <a:pt x="87" y="4150"/>
                    <a:pt x="139" y="4168"/>
                  </a:cubicBezTo>
                  <a:cubicBezTo>
                    <a:pt x="191" y="4176"/>
                    <a:pt x="251" y="4194"/>
                    <a:pt x="303" y="4211"/>
                  </a:cubicBezTo>
                  <a:cubicBezTo>
                    <a:pt x="364" y="4245"/>
                    <a:pt x="303" y="4349"/>
                    <a:pt x="312" y="4419"/>
                  </a:cubicBezTo>
                  <a:cubicBezTo>
                    <a:pt x="321" y="4471"/>
                    <a:pt x="347" y="4531"/>
                    <a:pt x="390" y="4566"/>
                  </a:cubicBezTo>
                  <a:cubicBezTo>
                    <a:pt x="477" y="4638"/>
                    <a:pt x="581" y="4674"/>
                    <a:pt x="689" y="4674"/>
                  </a:cubicBezTo>
                  <a:cubicBezTo>
                    <a:pt x="711" y="4674"/>
                    <a:pt x="732" y="4673"/>
                    <a:pt x="754" y="4670"/>
                  </a:cubicBezTo>
                  <a:cubicBezTo>
                    <a:pt x="805" y="4666"/>
                    <a:pt x="874" y="4653"/>
                    <a:pt x="940" y="4653"/>
                  </a:cubicBezTo>
                  <a:cubicBezTo>
                    <a:pt x="1020" y="4653"/>
                    <a:pt x="1097" y="4672"/>
                    <a:pt x="1135" y="4748"/>
                  </a:cubicBezTo>
                  <a:cubicBezTo>
                    <a:pt x="1148" y="4774"/>
                    <a:pt x="1176" y="4787"/>
                    <a:pt x="1204" y="4787"/>
                  </a:cubicBezTo>
                  <a:cubicBezTo>
                    <a:pt x="1233" y="4787"/>
                    <a:pt x="1261" y="4774"/>
                    <a:pt x="1274" y="4748"/>
                  </a:cubicBezTo>
                  <a:cubicBezTo>
                    <a:pt x="1334" y="4627"/>
                    <a:pt x="1456" y="4540"/>
                    <a:pt x="1586" y="4540"/>
                  </a:cubicBezTo>
                  <a:cubicBezTo>
                    <a:pt x="1577" y="4566"/>
                    <a:pt x="1560" y="4592"/>
                    <a:pt x="1542" y="4618"/>
                  </a:cubicBezTo>
                  <a:cubicBezTo>
                    <a:pt x="1516" y="4670"/>
                    <a:pt x="1534" y="4731"/>
                    <a:pt x="1594" y="4748"/>
                  </a:cubicBezTo>
                  <a:cubicBezTo>
                    <a:pt x="1681" y="4774"/>
                    <a:pt x="1681" y="4904"/>
                    <a:pt x="1638" y="4973"/>
                  </a:cubicBezTo>
                  <a:cubicBezTo>
                    <a:pt x="1568" y="5060"/>
                    <a:pt x="1464" y="5112"/>
                    <a:pt x="1352" y="5112"/>
                  </a:cubicBezTo>
                  <a:cubicBezTo>
                    <a:pt x="1239" y="5112"/>
                    <a:pt x="1135" y="5120"/>
                    <a:pt x="1023" y="5138"/>
                  </a:cubicBezTo>
                  <a:cubicBezTo>
                    <a:pt x="927" y="5198"/>
                    <a:pt x="849" y="5276"/>
                    <a:pt x="797" y="5380"/>
                  </a:cubicBezTo>
                  <a:lnTo>
                    <a:pt x="563" y="5736"/>
                  </a:lnTo>
                  <a:cubicBezTo>
                    <a:pt x="485" y="5822"/>
                    <a:pt x="442" y="5926"/>
                    <a:pt x="425" y="6047"/>
                  </a:cubicBezTo>
                  <a:cubicBezTo>
                    <a:pt x="433" y="6134"/>
                    <a:pt x="485" y="6212"/>
                    <a:pt x="563" y="6264"/>
                  </a:cubicBezTo>
                  <a:cubicBezTo>
                    <a:pt x="598" y="6281"/>
                    <a:pt x="641" y="6299"/>
                    <a:pt x="676" y="6325"/>
                  </a:cubicBezTo>
                  <a:cubicBezTo>
                    <a:pt x="693" y="6342"/>
                    <a:pt x="711" y="6359"/>
                    <a:pt x="719" y="6377"/>
                  </a:cubicBezTo>
                  <a:cubicBezTo>
                    <a:pt x="728" y="6394"/>
                    <a:pt x="711" y="6420"/>
                    <a:pt x="737" y="6420"/>
                  </a:cubicBezTo>
                  <a:cubicBezTo>
                    <a:pt x="667" y="6420"/>
                    <a:pt x="633" y="6489"/>
                    <a:pt x="659" y="6541"/>
                  </a:cubicBezTo>
                  <a:cubicBezTo>
                    <a:pt x="763" y="6715"/>
                    <a:pt x="901" y="6905"/>
                    <a:pt x="1101" y="6957"/>
                  </a:cubicBezTo>
                  <a:cubicBezTo>
                    <a:pt x="1126" y="6961"/>
                    <a:pt x="1150" y="6964"/>
                    <a:pt x="1173" y="6964"/>
                  </a:cubicBezTo>
                  <a:cubicBezTo>
                    <a:pt x="1196" y="6964"/>
                    <a:pt x="1217" y="6961"/>
                    <a:pt x="1239" y="6957"/>
                  </a:cubicBezTo>
                  <a:cubicBezTo>
                    <a:pt x="1270" y="6957"/>
                    <a:pt x="1306" y="6942"/>
                    <a:pt x="1336" y="6942"/>
                  </a:cubicBezTo>
                  <a:cubicBezTo>
                    <a:pt x="1358" y="6942"/>
                    <a:pt x="1376" y="6949"/>
                    <a:pt x="1386" y="6974"/>
                  </a:cubicBezTo>
                  <a:cubicBezTo>
                    <a:pt x="1395" y="7035"/>
                    <a:pt x="1404" y="7104"/>
                    <a:pt x="1395" y="7174"/>
                  </a:cubicBezTo>
                  <a:cubicBezTo>
                    <a:pt x="1395" y="7243"/>
                    <a:pt x="1386" y="7321"/>
                    <a:pt x="1378" y="7390"/>
                  </a:cubicBezTo>
                  <a:cubicBezTo>
                    <a:pt x="1369" y="7416"/>
                    <a:pt x="1386" y="7442"/>
                    <a:pt x="1412" y="7460"/>
                  </a:cubicBezTo>
                  <a:cubicBezTo>
                    <a:pt x="1466" y="7490"/>
                    <a:pt x="1524" y="7506"/>
                    <a:pt x="1580" y="7506"/>
                  </a:cubicBezTo>
                  <a:cubicBezTo>
                    <a:pt x="1650" y="7506"/>
                    <a:pt x="1718" y="7482"/>
                    <a:pt x="1776" y="7434"/>
                  </a:cubicBezTo>
                  <a:cubicBezTo>
                    <a:pt x="1811" y="7408"/>
                    <a:pt x="1872" y="7312"/>
                    <a:pt x="1915" y="7312"/>
                  </a:cubicBezTo>
                  <a:cubicBezTo>
                    <a:pt x="1917" y="7312"/>
                    <a:pt x="1920" y="7312"/>
                    <a:pt x="1922" y="7312"/>
                  </a:cubicBezTo>
                  <a:cubicBezTo>
                    <a:pt x="1986" y="7312"/>
                    <a:pt x="2011" y="7418"/>
                    <a:pt x="2027" y="7468"/>
                  </a:cubicBezTo>
                  <a:cubicBezTo>
                    <a:pt x="2034" y="7506"/>
                    <a:pt x="2068" y="7530"/>
                    <a:pt x="2106" y="7530"/>
                  </a:cubicBezTo>
                  <a:cubicBezTo>
                    <a:pt x="2120" y="7530"/>
                    <a:pt x="2135" y="7527"/>
                    <a:pt x="2149" y="7520"/>
                  </a:cubicBezTo>
                  <a:cubicBezTo>
                    <a:pt x="2279" y="7460"/>
                    <a:pt x="2409" y="7408"/>
                    <a:pt x="2539" y="7356"/>
                  </a:cubicBezTo>
                  <a:lnTo>
                    <a:pt x="2539" y="7356"/>
                  </a:lnTo>
                  <a:cubicBezTo>
                    <a:pt x="2478" y="7399"/>
                    <a:pt x="2426" y="7442"/>
                    <a:pt x="2383" y="7494"/>
                  </a:cubicBezTo>
                  <a:cubicBezTo>
                    <a:pt x="2305" y="7624"/>
                    <a:pt x="2400" y="7780"/>
                    <a:pt x="2296" y="7893"/>
                  </a:cubicBezTo>
                  <a:cubicBezTo>
                    <a:pt x="2192" y="8005"/>
                    <a:pt x="2053" y="8109"/>
                    <a:pt x="1941" y="8213"/>
                  </a:cubicBezTo>
                  <a:cubicBezTo>
                    <a:pt x="1820" y="8326"/>
                    <a:pt x="1672" y="8456"/>
                    <a:pt x="1534" y="8577"/>
                  </a:cubicBezTo>
                  <a:cubicBezTo>
                    <a:pt x="1478" y="8633"/>
                    <a:pt x="1525" y="8726"/>
                    <a:pt x="1601" y="8726"/>
                  </a:cubicBezTo>
                  <a:cubicBezTo>
                    <a:pt x="1607" y="8726"/>
                    <a:pt x="1614" y="8726"/>
                    <a:pt x="1620" y="8724"/>
                  </a:cubicBezTo>
                  <a:cubicBezTo>
                    <a:pt x="1976" y="8612"/>
                    <a:pt x="2313" y="8439"/>
                    <a:pt x="2608" y="8205"/>
                  </a:cubicBezTo>
                  <a:cubicBezTo>
                    <a:pt x="2669" y="8153"/>
                    <a:pt x="2721" y="8092"/>
                    <a:pt x="2764" y="8023"/>
                  </a:cubicBezTo>
                  <a:cubicBezTo>
                    <a:pt x="2799" y="7936"/>
                    <a:pt x="2851" y="7858"/>
                    <a:pt x="2911" y="7797"/>
                  </a:cubicBezTo>
                  <a:cubicBezTo>
                    <a:pt x="3032" y="7702"/>
                    <a:pt x="3197" y="7668"/>
                    <a:pt x="3301" y="7546"/>
                  </a:cubicBezTo>
                  <a:cubicBezTo>
                    <a:pt x="3396" y="7451"/>
                    <a:pt x="3422" y="7312"/>
                    <a:pt x="3379" y="7191"/>
                  </a:cubicBezTo>
                  <a:cubicBezTo>
                    <a:pt x="3370" y="7165"/>
                    <a:pt x="3327" y="7130"/>
                    <a:pt x="3327" y="7104"/>
                  </a:cubicBezTo>
                  <a:cubicBezTo>
                    <a:pt x="3318" y="7078"/>
                    <a:pt x="3370" y="6992"/>
                    <a:pt x="3388" y="6966"/>
                  </a:cubicBezTo>
                  <a:cubicBezTo>
                    <a:pt x="3440" y="6870"/>
                    <a:pt x="3500" y="6775"/>
                    <a:pt x="3552" y="6689"/>
                  </a:cubicBezTo>
                  <a:lnTo>
                    <a:pt x="3708" y="6403"/>
                  </a:lnTo>
                  <a:cubicBezTo>
                    <a:pt x="3760" y="6316"/>
                    <a:pt x="3795" y="6238"/>
                    <a:pt x="3907" y="6229"/>
                  </a:cubicBezTo>
                  <a:cubicBezTo>
                    <a:pt x="3985" y="6229"/>
                    <a:pt x="4055" y="6221"/>
                    <a:pt x="4133" y="6203"/>
                  </a:cubicBezTo>
                  <a:cubicBezTo>
                    <a:pt x="4133" y="6238"/>
                    <a:pt x="4141" y="6273"/>
                    <a:pt x="4150" y="6307"/>
                  </a:cubicBezTo>
                  <a:cubicBezTo>
                    <a:pt x="3925" y="6420"/>
                    <a:pt x="3760" y="6611"/>
                    <a:pt x="3674" y="6836"/>
                  </a:cubicBezTo>
                  <a:cubicBezTo>
                    <a:pt x="3656" y="6870"/>
                    <a:pt x="3674" y="6914"/>
                    <a:pt x="3708" y="6931"/>
                  </a:cubicBezTo>
                  <a:cubicBezTo>
                    <a:pt x="3769" y="6974"/>
                    <a:pt x="3777" y="7061"/>
                    <a:pt x="3726" y="7113"/>
                  </a:cubicBezTo>
                  <a:cubicBezTo>
                    <a:pt x="3665" y="7156"/>
                    <a:pt x="3674" y="7252"/>
                    <a:pt x="3743" y="7269"/>
                  </a:cubicBezTo>
                  <a:cubicBezTo>
                    <a:pt x="3773" y="7277"/>
                    <a:pt x="3802" y="7281"/>
                    <a:pt x="3830" y="7281"/>
                  </a:cubicBezTo>
                  <a:cubicBezTo>
                    <a:pt x="4008" y="7281"/>
                    <a:pt x="4133" y="7127"/>
                    <a:pt x="4245" y="6992"/>
                  </a:cubicBezTo>
                  <a:cubicBezTo>
                    <a:pt x="4271" y="6948"/>
                    <a:pt x="4315" y="6905"/>
                    <a:pt x="4358" y="6879"/>
                  </a:cubicBezTo>
                  <a:cubicBezTo>
                    <a:pt x="4401" y="6853"/>
                    <a:pt x="4453" y="6836"/>
                    <a:pt x="4514" y="6827"/>
                  </a:cubicBezTo>
                  <a:cubicBezTo>
                    <a:pt x="4601" y="6801"/>
                    <a:pt x="4661" y="6723"/>
                    <a:pt x="4661" y="6628"/>
                  </a:cubicBezTo>
                  <a:cubicBezTo>
                    <a:pt x="4661" y="6585"/>
                    <a:pt x="4652" y="6533"/>
                    <a:pt x="4635" y="6489"/>
                  </a:cubicBezTo>
                  <a:cubicBezTo>
                    <a:pt x="4635" y="6472"/>
                    <a:pt x="4626" y="6446"/>
                    <a:pt x="4626" y="6420"/>
                  </a:cubicBezTo>
                  <a:lnTo>
                    <a:pt x="4626" y="6394"/>
                  </a:lnTo>
                  <a:cubicBezTo>
                    <a:pt x="4631" y="6380"/>
                    <a:pt x="4636" y="6373"/>
                    <a:pt x="4638" y="6373"/>
                  </a:cubicBezTo>
                  <a:lnTo>
                    <a:pt x="4638" y="6373"/>
                  </a:lnTo>
                  <a:cubicBezTo>
                    <a:pt x="4639" y="6373"/>
                    <a:pt x="4639" y="6378"/>
                    <a:pt x="4635" y="6385"/>
                  </a:cubicBezTo>
                  <a:cubicBezTo>
                    <a:pt x="4652" y="6420"/>
                    <a:pt x="4678" y="6455"/>
                    <a:pt x="4704" y="6489"/>
                  </a:cubicBezTo>
                  <a:cubicBezTo>
                    <a:pt x="4730" y="6515"/>
                    <a:pt x="4774" y="6533"/>
                    <a:pt x="4808" y="6541"/>
                  </a:cubicBezTo>
                  <a:cubicBezTo>
                    <a:pt x="4830" y="6547"/>
                    <a:pt x="4851" y="6549"/>
                    <a:pt x="4872" y="6549"/>
                  </a:cubicBezTo>
                  <a:cubicBezTo>
                    <a:pt x="4937" y="6549"/>
                    <a:pt x="5000" y="6529"/>
                    <a:pt x="5066" y="6529"/>
                  </a:cubicBezTo>
                  <a:cubicBezTo>
                    <a:pt x="5081" y="6529"/>
                    <a:pt x="5096" y="6530"/>
                    <a:pt x="5112" y="6533"/>
                  </a:cubicBezTo>
                  <a:cubicBezTo>
                    <a:pt x="5216" y="6567"/>
                    <a:pt x="5302" y="6637"/>
                    <a:pt x="5363" y="6732"/>
                  </a:cubicBezTo>
                  <a:cubicBezTo>
                    <a:pt x="5363" y="6758"/>
                    <a:pt x="5380" y="6775"/>
                    <a:pt x="5406" y="6784"/>
                  </a:cubicBezTo>
                  <a:cubicBezTo>
                    <a:pt x="5796" y="6957"/>
                    <a:pt x="6273" y="6784"/>
                    <a:pt x="6619" y="7087"/>
                  </a:cubicBezTo>
                  <a:cubicBezTo>
                    <a:pt x="6966" y="7382"/>
                    <a:pt x="7243" y="7737"/>
                    <a:pt x="7442" y="8144"/>
                  </a:cubicBezTo>
                  <a:cubicBezTo>
                    <a:pt x="7511" y="8326"/>
                    <a:pt x="7624" y="8482"/>
                    <a:pt x="7771" y="8612"/>
                  </a:cubicBezTo>
                  <a:cubicBezTo>
                    <a:pt x="7841" y="8664"/>
                    <a:pt x="7927" y="8698"/>
                    <a:pt x="8014" y="8716"/>
                  </a:cubicBezTo>
                  <a:cubicBezTo>
                    <a:pt x="8021" y="8717"/>
                    <a:pt x="8030" y="8717"/>
                    <a:pt x="8039" y="8717"/>
                  </a:cubicBezTo>
                  <a:cubicBezTo>
                    <a:pt x="8081" y="8717"/>
                    <a:pt x="8135" y="8709"/>
                    <a:pt x="8184" y="8709"/>
                  </a:cubicBezTo>
                  <a:cubicBezTo>
                    <a:pt x="8229" y="8709"/>
                    <a:pt x="8269" y="8716"/>
                    <a:pt x="8291" y="8742"/>
                  </a:cubicBezTo>
                  <a:cubicBezTo>
                    <a:pt x="8352" y="8802"/>
                    <a:pt x="8334" y="8880"/>
                    <a:pt x="8412" y="8932"/>
                  </a:cubicBezTo>
                  <a:cubicBezTo>
                    <a:pt x="8482" y="8984"/>
                    <a:pt x="8620" y="8941"/>
                    <a:pt x="8672" y="9045"/>
                  </a:cubicBezTo>
                  <a:cubicBezTo>
                    <a:pt x="8698" y="9132"/>
                    <a:pt x="8707" y="9227"/>
                    <a:pt x="8690" y="9322"/>
                  </a:cubicBezTo>
                  <a:cubicBezTo>
                    <a:pt x="8672" y="9426"/>
                    <a:pt x="8698" y="9539"/>
                    <a:pt x="8750" y="9625"/>
                  </a:cubicBezTo>
                  <a:cubicBezTo>
                    <a:pt x="8854" y="9799"/>
                    <a:pt x="9019" y="9911"/>
                    <a:pt x="9123" y="10085"/>
                  </a:cubicBezTo>
                  <a:cubicBezTo>
                    <a:pt x="9166" y="10171"/>
                    <a:pt x="9201" y="10267"/>
                    <a:pt x="9227" y="10362"/>
                  </a:cubicBezTo>
                  <a:cubicBezTo>
                    <a:pt x="9235" y="10466"/>
                    <a:pt x="9261" y="10561"/>
                    <a:pt x="9313" y="10648"/>
                  </a:cubicBezTo>
                  <a:cubicBezTo>
                    <a:pt x="9426" y="10786"/>
                    <a:pt x="9660" y="10760"/>
                    <a:pt x="9807" y="10812"/>
                  </a:cubicBezTo>
                  <a:cubicBezTo>
                    <a:pt x="9946" y="10856"/>
                    <a:pt x="10154" y="11012"/>
                    <a:pt x="10041" y="11176"/>
                  </a:cubicBezTo>
                  <a:cubicBezTo>
                    <a:pt x="10015" y="11220"/>
                    <a:pt x="9980" y="11220"/>
                    <a:pt x="9954" y="11245"/>
                  </a:cubicBezTo>
                  <a:cubicBezTo>
                    <a:pt x="9928" y="11271"/>
                    <a:pt x="9920" y="11306"/>
                    <a:pt x="9920" y="11341"/>
                  </a:cubicBezTo>
                  <a:cubicBezTo>
                    <a:pt x="9911" y="11453"/>
                    <a:pt x="9920" y="11566"/>
                    <a:pt x="9946" y="11679"/>
                  </a:cubicBezTo>
                  <a:cubicBezTo>
                    <a:pt x="10006" y="11930"/>
                    <a:pt x="10032" y="12181"/>
                    <a:pt x="10024" y="12432"/>
                  </a:cubicBezTo>
                  <a:cubicBezTo>
                    <a:pt x="9998" y="12684"/>
                    <a:pt x="9954" y="12926"/>
                    <a:pt x="9920" y="13177"/>
                  </a:cubicBezTo>
                  <a:cubicBezTo>
                    <a:pt x="9902" y="13281"/>
                    <a:pt x="9894" y="13403"/>
                    <a:pt x="9877" y="13515"/>
                  </a:cubicBezTo>
                  <a:cubicBezTo>
                    <a:pt x="9851" y="13619"/>
                    <a:pt x="9833" y="13741"/>
                    <a:pt x="9842" y="13853"/>
                  </a:cubicBezTo>
                  <a:cubicBezTo>
                    <a:pt x="9877" y="14070"/>
                    <a:pt x="10110" y="14122"/>
                    <a:pt x="10180" y="14312"/>
                  </a:cubicBezTo>
                  <a:cubicBezTo>
                    <a:pt x="10214" y="14408"/>
                    <a:pt x="10214" y="14512"/>
                    <a:pt x="10258" y="14607"/>
                  </a:cubicBezTo>
                  <a:cubicBezTo>
                    <a:pt x="10301" y="14694"/>
                    <a:pt x="10370" y="14771"/>
                    <a:pt x="10457" y="14832"/>
                  </a:cubicBezTo>
                  <a:cubicBezTo>
                    <a:pt x="10613" y="14979"/>
                    <a:pt x="10570" y="15222"/>
                    <a:pt x="10691" y="15404"/>
                  </a:cubicBezTo>
                  <a:cubicBezTo>
                    <a:pt x="10734" y="15473"/>
                    <a:pt x="10803" y="15525"/>
                    <a:pt x="10881" y="15551"/>
                  </a:cubicBezTo>
                  <a:cubicBezTo>
                    <a:pt x="10908" y="15557"/>
                    <a:pt x="10934" y="15560"/>
                    <a:pt x="10960" y="15560"/>
                  </a:cubicBezTo>
                  <a:cubicBezTo>
                    <a:pt x="11033" y="15560"/>
                    <a:pt x="11105" y="15541"/>
                    <a:pt x="11179" y="15541"/>
                  </a:cubicBezTo>
                  <a:cubicBezTo>
                    <a:pt x="11190" y="15541"/>
                    <a:pt x="11200" y="15542"/>
                    <a:pt x="11211" y="15543"/>
                  </a:cubicBezTo>
                  <a:lnTo>
                    <a:pt x="11557" y="15958"/>
                  </a:lnTo>
                  <a:cubicBezTo>
                    <a:pt x="11652" y="16071"/>
                    <a:pt x="11826" y="16210"/>
                    <a:pt x="11834" y="16374"/>
                  </a:cubicBezTo>
                  <a:cubicBezTo>
                    <a:pt x="11834" y="16539"/>
                    <a:pt x="11826" y="16643"/>
                    <a:pt x="11912" y="16773"/>
                  </a:cubicBezTo>
                  <a:cubicBezTo>
                    <a:pt x="11973" y="16859"/>
                    <a:pt x="12146" y="17033"/>
                    <a:pt x="12042" y="17145"/>
                  </a:cubicBezTo>
                  <a:cubicBezTo>
                    <a:pt x="11999" y="17189"/>
                    <a:pt x="12016" y="17267"/>
                    <a:pt x="12077" y="17284"/>
                  </a:cubicBezTo>
                  <a:cubicBezTo>
                    <a:pt x="12363" y="17371"/>
                    <a:pt x="12597" y="17596"/>
                    <a:pt x="12709" y="17873"/>
                  </a:cubicBezTo>
                  <a:cubicBezTo>
                    <a:pt x="12744" y="18020"/>
                    <a:pt x="12805" y="18159"/>
                    <a:pt x="12891" y="18280"/>
                  </a:cubicBezTo>
                  <a:cubicBezTo>
                    <a:pt x="12962" y="18364"/>
                    <a:pt x="13066" y="18409"/>
                    <a:pt x="13172" y="18409"/>
                  </a:cubicBezTo>
                  <a:cubicBezTo>
                    <a:pt x="13197" y="18409"/>
                    <a:pt x="13222" y="18406"/>
                    <a:pt x="13247" y="18401"/>
                  </a:cubicBezTo>
                  <a:cubicBezTo>
                    <a:pt x="13299" y="18384"/>
                    <a:pt x="13325" y="18323"/>
                    <a:pt x="13290" y="18280"/>
                  </a:cubicBezTo>
                  <a:lnTo>
                    <a:pt x="12484" y="17180"/>
                  </a:lnTo>
                  <a:cubicBezTo>
                    <a:pt x="12354" y="17024"/>
                    <a:pt x="12242" y="16851"/>
                    <a:pt x="12138" y="16677"/>
                  </a:cubicBezTo>
                  <a:cubicBezTo>
                    <a:pt x="12060" y="16547"/>
                    <a:pt x="12016" y="16314"/>
                    <a:pt x="12172" y="16218"/>
                  </a:cubicBezTo>
                  <a:cubicBezTo>
                    <a:pt x="12441" y="16426"/>
                    <a:pt x="12571" y="16764"/>
                    <a:pt x="12727" y="17050"/>
                  </a:cubicBezTo>
                  <a:cubicBezTo>
                    <a:pt x="12917" y="17379"/>
                    <a:pt x="13160" y="17674"/>
                    <a:pt x="13437" y="17934"/>
                  </a:cubicBezTo>
                  <a:cubicBezTo>
                    <a:pt x="13584" y="18072"/>
                    <a:pt x="13714" y="18220"/>
                    <a:pt x="13827" y="18384"/>
                  </a:cubicBezTo>
                  <a:cubicBezTo>
                    <a:pt x="13888" y="18497"/>
                    <a:pt x="13862" y="18583"/>
                    <a:pt x="13853" y="18696"/>
                  </a:cubicBezTo>
                  <a:cubicBezTo>
                    <a:pt x="13853" y="18783"/>
                    <a:pt x="13862" y="18861"/>
                    <a:pt x="13888" y="18939"/>
                  </a:cubicBezTo>
                  <a:cubicBezTo>
                    <a:pt x="14018" y="19268"/>
                    <a:pt x="14364" y="19467"/>
                    <a:pt x="14641" y="19640"/>
                  </a:cubicBezTo>
                  <a:cubicBezTo>
                    <a:pt x="14971" y="19874"/>
                    <a:pt x="15334" y="20047"/>
                    <a:pt x="15724" y="20143"/>
                  </a:cubicBezTo>
                  <a:cubicBezTo>
                    <a:pt x="15843" y="20170"/>
                    <a:pt x="15963" y="20183"/>
                    <a:pt x="16082" y="20183"/>
                  </a:cubicBezTo>
                  <a:cubicBezTo>
                    <a:pt x="16153" y="20183"/>
                    <a:pt x="16225" y="20179"/>
                    <a:pt x="16296" y="20169"/>
                  </a:cubicBezTo>
                  <a:cubicBezTo>
                    <a:pt x="16405" y="20155"/>
                    <a:pt x="16514" y="20133"/>
                    <a:pt x="16620" y="20133"/>
                  </a:cubicBezTo>
                  <a:cubicBezTo>
                    <a:pt x="16708" y="20133"/>
                    <a:pt x="16794" y="20148"/>
                    <a:pt x="16877" y="20195"/>
                  </a:cubicBezTo>
                  <a:cubicBezTo>
                    <a:pt x="17128" y="20333"/>
                    <a:pt x="17292" y="20602"/>
                    <a:pt x="17570" y="20697"/>
                  </a:cubicBezTo>
                  <a:cubicBezTo>
                    <a:pt x="17630" y="20715"/>
                    <a:pt x="17691" y="20723"/>
                    <a:pt x="17760" y="20723"/>
                  </a:cubicBezTo>
                  <a:cubicBezTo>
                    <a:pt x="17786" y="20719"/>
                    <a:pt x="17810" y="20717"/>
                    <a:pt x="17834" y="20717"/>
                  </a:cubicBezTo>
                  <a:cubicBezTo>
                    <a:pt x="17858" y="20717"/>
                    <a:pt x="17881" y="20719"/>
                    <a:pt x="17907" y="20723"/>
                  </a:cubicBezTo>
                  <a:cubicBezTo>
                    <a:pt x="17968" y="20741"/>
                    <a:pt x="18011" y="20775"/>
                    <a:pt x="18055" y="20827"/>
                  </a:cubicBezTo>
                  <a:lnTo>
                    <a:pt x="18566" y="21295"/>
                  </a:lnTo>
                  <a:cubicBezTo>
                    <a:pt x="18730" y="21468"/>
                    <a:pt x="18904" y="21616"/>
                    <a:pt x="19086" y="21754"/>
                  </a:cubicBezTo>
                  <a:cubicBezTo>
                    <a:pt x="19164" y="21806"/>
                    <a:pt x="19259" y="21832"/>
                    <a:pt x="19354" y="21841"/>
                  </a:cubicBezTo>
                  <a:cubicBezTo>
                    <a:pt x="19406" y="21841"/>
                    <a:pt x="19450" y="21849"/>
                    <a:pt x="19502" y="21875"/>
                  </a:cubicBezTo>
                  <a:cubicBezTo>
                    <a:pt x="19536" y="21901"/>
                    <a:pt x="19562" y="21945"/>
                    <a:pt x="19588" y="21988"/>
                  </a:cubicBezTo>
                  <a:cubicBezTo>
                    <a:pt x="19635" y="22056"/>
                    <a:pt x="19708" y="22094"/>
                    <a:pt x="19775" y="22094"/>
                  </a:cubicBezTo>
                  <a:cubicBezTo>
                    <a:pt x="19847" y="22094"/>
                    <a:pt x="19912" y="22051"/>
                    <a:pt x="19935" y="21953"/>
                  </a:cubicBezTo>
                  <a:cubicBezTo>
                    <a:pt x="19961" y="21858"/>
                    <a:pt x="20004" y="21772"/>
                    <a:pt x="20108" y="21754"/>
                  </a:cubicBezTo>
                  <a:cubicBezTo>
                    <a:pt x="20124" y="21750"/>
                    <a:pt x="20140" y="21749"/>
                    <a:pt x="20156" y="21749"/>
                  </a:cubicBezTo>
                  <a:cubicBezTo>
                    <a:pt x="20251" y="21749"/>
                    <a:pt x="20337" y="21812"/>
                    <a:pt x="20359" y="21901"/>
                  </a:cubicBezTo>
                  <a:cubicBezTo>
                    <a:pt x="20371" y="21945"/>
                    <a:pt x="20406" y="21965"/>
                    <a:pt x="20441" y="21965"/>
                  </a:cubicBezTo>
                  <a:cubicBezTo>
                    <a:pt x="20483" y="21965"/>
                    <a:pt x="20524" y="21936"/>
                    <a:pt x="20524" y="21884"/>
                  </a:cubicBezTo>
                  <a:cubicBezTo>
                    <a:pt x="20517" y="21639"/>
                    <a:pt x="20298" y="21561"/>
                    <a:pt x="20091" y="21561"/>
                  </a:cubicBezTo>
                  <a:cubicBezTo>
                    <a:pt x="20027" y="21561"/>
                    <a:pt x="19964" y="21569"/>
                    <a:pt x="19909" y="21581"/>
                  </a:cubicBezTo>
                  <a:cubicBezTo>
                    <a:pt x="19839" y="21604"/>
                    <a:pt x="19766" y="21616"/>
                    <a:pt x="19692" y="21616"/>
                  </a:cubicBezTo>
                  <a:cubicBezTo>
                    <a:pt x="19655" y="21616"/>
                    <a:pt x="19617" y="21613"/>
                    <a:pt x="19579" y="21607"/>
                  </a:cubicBezTo>
                  <a:cubicBezTo>
                    <a:pt x="19502" y="21581"/>
                    <a:pt x="19424" y="21520"/>
                    <a:pt x="19380" y="21442"/>
                  </a:cubicBezTo>
                  <a:cubicBezTo>
                    <a:pt x="19294" y="21295"/>
                    <a:pt x="19224" y="21130"/>
                    <a:pt x="19181" y="20957"/>
                  </a:cubicBezTo>
                  <a:cubicBezTo>
                    <a:pt x="19155" y="20853"/>
                    <a:pt x="19155" y="20741"/>
                    <a:pt x="19190" y="20645"/>
                  </a:cubicBezTo>
                  <a:cubicBezTo>
                    <a:pt x="19224" y="20567"/>
                    <a:pt x="19242" y="20489"/>
                    <a:pt x="19250" y="20403"/>
                  </a:cubicBezTo>
                  <a:cubicBezTo>
                    <a:pt x="19233" y="20247"/>
                    <a:pt x="19094" y="20143"/>
                    <a:pt x="18956" y="20091"/>
                  </a:cubicBezTo>
                  <a:cubicBezTo>
                    <a:pt x="18836" y="20044"/>
                    <a:pt x="18712" y="20027"/>
                    <a:pt x="18587" y="20027"/>
                  </a:cubicBezTo>
                  <a:cubicBezTo>
                    <a:pt x="18386" y="20027"/>
                    <a:pt x="18183" y="20071"/>
                    <a:pt x="17985" y="20108"/>
                  </a:cubicBezTo>
                  <a:cubicBezTo>
                    <a:pt x="18046" y="19961"/>
                    <a:pt x="18098" y="19805"/>
                    <a:pt x="18159" y="19658"/>
                  </a:cubicBezTo>
                  <a:cubicBezTo>
                    <a:pt x="18228" y="19458"/>
                    <a:pt x="18315" y="19259"/>
                    <a:pt x="18375" y="19060"/>
                  </a:cubicBezTo>
                  <a:cubicBezTo>
                    <a:pt x="18436" y="18895"/>
                    <a:pt x="18375" y="18765"/>
                    <a:pt x="18202" y="18722"/>
                  </a:cubicBezTo>
                  <a:cubicBezTo>
                    <a:pt x="18119" y="18697"/>
                    <a:pt x="18031" y="18684"/>
                    <a:pt x="17944" y="18684"/>
                  </a:cubicBezTo>
                  <a:cubicBezTo>
                    <a:pt x="17849" y="18684"/>
                    <a:pt x="17755" y="18699"/>
                    <a:pt x="17665" y="18731"/>
                  </a:cubicBezTo>
                  <a:cubicBezTo>
                    <a:pt x="17518" y="18791"/>
                    <a:pt x="17422" y="18930"/>
                    <a:pt x="17414" y="19077"/>
                  </a:cubicBezTo>
                  <a:cubicBezTo>
                    <a:pt x="17414" y="19164"/>
                    <a:pt x="17448" y="19276"/>
                    <a:pt x="17353" y="19320"/>
                  </a:cubicBezTo>
                  <a:cubicBezTo>
                    <a:pt x="17266" y="19346"/>
                    <a:pt x="17171" y="19372"/>
                    <a:pt x="17076" y="19380"/>
                  </a:cubicBezTo>
                  <a:cubicBezTo>
                    <a:pt x="17016" y="19393"/>
                    <a:pt x="16955" y="19400"/>
                    <a:pt x="16895" y="19400"/>
                  </a:cubicBezTo>
                  <a:cubicBezTo>
                    <a:pt x="16754" y="19400"/>
                    <a:pt x="16616" y="19364"/>
                    <a:pt x="16495" y="19285"/>
                  </a:cubicBezTo>
                  <a:cubicBezTo>
                    <a:pt x="16374" y="19181"/>
                    <a:pt x="16279" y="19034"/>
                    <a:pt x="16227" y="18878"/>
                  </a:cubicBezTo>
                  <a:cubicBezTo>
                    <a:pt x="16166" y="18713"/>
                    <a:pt x="16114" y="18540"/>
                    <a:pt x="16079" y="18358"/>
                  </a:cubicBezTo>
                  <a:cubicBezTo>
                    <a:pt x="16053" y="18176"/>
                    <a:pt x="16053" y="17968"/>
                    <a:pt x="16201" y="17830"/>
                  </a:cubicBezTo>
                  <a:cubicBezTo>
                    <a:pt x="16244" y="17786"/>
                    <a:pt x="16218" y="17708"/>
                    <a:pt x="16157" y="17691"/>
                  </a:cubicBezTo>
                  <a:cubicBezTo>
                    <a:pt x="16071" y="17630"/>
                    <a:pt x="16036" y="17518"/>
                    <a:pt x="16079" y="17431"/>
                  </a:cubicBezTo>
                  <a:cubicBezTo>
                    <a:pt x="16131" y="17319"/>
                    <a:pt x="16218" y="17215"/>
                    <a:pt x="16313" y="17145"/>
                  </a:cubicBezTo>
                  <a:cubicBezTo>
                    <a:pt x="16417" y="17067"/>
                    <a:pt x="16513" y="16981"/>
                    <a:pt x="16617" y="16903"/>
                  </a:cubicBezTo>
                  <a:cubicBezTo>
                    <a:pt x="16669" y="16851"/>
                    <a:pt x="16729" y="16807"/>
                    <a:pt x="16790" y="16781"/>
                  </a:cubicBezTo>
                  <a:cubicBezTo>
                    <a:pt x="16822" y="16772"/>
                    <a:pt x="16855" y="16767"/>
                    <a:pt x="16887" y="16767"/>
                  </a:cubicBezTo>
                  <a:cubicBezTo>
                    <a:pt x="16940" y="16767"/>
                    <a:pt x="16992" y="16780"/>
                    <a:pt x="17041" y="16807"/>
                  </a:cubicBezTo>
                  <a:cubicBezTo>
                    <a:pt x="17203" y="16861"/>
                    <a:pt x="17373" y="16907"/>
                    <a:pt x="17543" y="16907"/>
                  </a:cubicBezTo>
                  <a:cubicBezTo>
                    <a:pt x="17619" y="16907"/>
                    <a:pt x="17694" y="16898"/>
                    <a:pt x="17769" y="16877"/>
                  </a:cubicBezTo>
                  <a:cubicBezTo>
                    <a:pt x="17935" y="16833"/>
                    <a:pt x="18094" y="16652"/>
                    <a:pt x="18268" y="16652"/>
                  </a:cubicBezTo>
                  <a:cubicBezTo>
                    <a:pt x="18303" y="16652"/>
                    <a:pt x="18339" y="16660"/>
                    <a:pt x="18375" y="16677"/>
                  </a:cubicBezTo>
                  <a:cubicBezTo>
                    <a:pt x="18519" y="16753"/>
                    <a:pt x="18637" y="16903"/>
                    <a:pt x="18811" y="16903"/>
                  </a:cubicBezTo>
                  <a:cubicBezTo>
                    <a:pt x="18816" y="16903"/>
                    <a:pt x="18821" y="16903"/>
                    <a:pt x="18826" y="16903"/>
                  </a:cubicBezTo>
                  <a:cubicBezTo>
                    <a:pt x="18869" y="16903"/>
                    <a:pt x="18912" y="16894"/>
                    <a:pt x="18947" y="16877"/>
                  </a:cubicBezTo>
                  <a:cubicBezTo>
                    <a:pt x="18973" y="16859"/>
                    <a:pt x="18999" y="16842"/>
                    <a:pt x="19025" y="16833"/>
                  </a:cubicBezTo>
                  <a:cubicBezTo>
                    <a:pt x="19041" y="16827"/>
                    <a:pt x="19055" y="16825"/>
                    <a:pt x="19066" y="16825"/>
                  </a:cubicBezTo>
                  <a:cubicBezTo>
                    <a:pt x="19103" y="16825"/>
                    <a:pt x="19120" y="16854"/>
                    <a:pt x="19146" y="16894"/>
                  </a:cubicBezTo>
                  <a:cubicBezTo>
                    <a:pt x="19207" y="16998"/>
                    <a:pt x="19250" y="17111"/>
                    <a:pt x="19276" y="17232"/>
                  </a:cubicBezTo>
                  <a:cubicBezTo>
                    <a:pt x="19337" y="17422"/>
                    <a:pt x="19380" y="17674"/>
                    <a:pt x="19545" y="17812"/>
                  </a:cubicBezTo>
                  <a:cubicBezTo>
                    <a:pt x="19600" y="17852"/>
                    <a:pt x="19668" y="17874"/>
                    <a:pt x="19731" y="17874"/>
                  </a:cubicBezTo>
                  <a:cubicBezTo>
                    <a:pt x="19835" y="17874"/>
                    <a:pt x="19926" y="17814"/>
                    <a:pt x="19926" y="17674"/>
                  </a:cubicBezTo>
                  <a:cubicBezTo>
                    <a:pt x="19909" y="17552"/>
                    <a:pt x="19865" y="17440"/>
                    <a:pt x="19805" y="17327"/>
                  </a:cubicBezTo>
                  <a:cubicBezTo>
                    <a:pt x="19761" y="17206"/>
                    <a:pt x="19727" y="17076"/>
                    <a:pt x="19701" y="16946"/>
                  </a:cubicBezTo>
                  <a:cubicBezTo>
                    <a:pt x="19631" y="16677"/>
                    <a:pt x="19683" y="16400"/>
                    <a:pt x="19831" y="16166"/>
                  </a:cubicBezTo>
                  <a:cubicBezTo>
                    <a:pt x="19848" y="16158"/>
                    <a:pt x="19848" y="16132"/>
                    <a:pt x="19848" y="16114"/>
                  </a:cubicBezTo>
                  <a:cubicBezTo>
                    <a:pt x="19900" y="16062"/>
                    <a:pt x="19969" y="16019"/>
                    <a:pt x="20039" y="15993"/>
                  </a:cubicBezTo>
                  <a:cubicBezTo>
                    <a:pt x="20108" y="15958"/>
                    <a:pt x="20169" y="15906"/>
                    <a:pt x="20212" y="15846"/>
                  </a:cubicBezTo>
                  <a:cubicBezTo>
                    <a:pt x="20264" y="15776"/>
                    <a:pt x="20290" y="15707"/>
                    <a:pt x="20299" y="15621"/>
                  </a:cubicBezTo>
                  <a:cubicBezTo>
                    <a:pt x="20307" y="15573"/>
                    <a:pt x="20331" y="15560"/>
                    <a:pt x="20363" y="15560"/>
                  </a:cubicBezTo>
                  <a:cubicBezTo>
                    <a:pt x="20400" y="15560"/>
                    <a:pt x="20447" y="15577"/>
                    <a:pt x="20489" y="15577"/>
                  </a:cubicBezTo>
                  <a:cubicBezTo>
                    <a:pt x="20499" y="15578"/>
                    <a:pt x="20509" y="15579"/>
                    <a:pt x="20518" y="15579"/>
                  </a:cubicBezTo>
                  <a:cubicBezTo>
                    <a:pt x="20662" y="15579"/>
                    <a:pt x="20731" y="15460"/>
                    <a:pt x="20844" y="15395"/>
                  </a:cubicBezTo>
                  <a:cubicBezTo>
                    <a:pt x="20914" y="15352"/>
                    <a:pt x="21009" y="15361"/>
                    <a:pt x="21070" y="15300"/>
                  </a:cubicBezTo>
                  <a:cubicBezTo>
                    <a:pt x="21096" y="15274"/>
                    <a:pt x="21113" y="15248"/>
                    <a:pt x="21122" y="15213"/>
                  </a:cubicBezTo>
                  <a:cubicBezTo>
                    <a:pt x="21165" y="15196"/>
                    <a:pt x="21182" y="15144"/>
                    <a:pt x="21156" y="15101"/>
                  </a:cubicBezTo>
                  <a:cubicBezTo>
                    <a:pt x="21087" y="14953"/>
                    <a:pt x="21018" y="14797"/>
                    <a:pt x="20957" y="14642"/>
                  </a:cubicBezTo>
                  <a:cubicBezTo>
                    <a:pt x="20922" y="14572"/>
                    <a:pt x="20896" y="14494"/>
                    <a:pt x="20862" y="14425"/>
                  </a:cubicBezTo>
                  <a:cubicBezTo>
                    <a:pt x="20836" y="14347"/>
                    <a:pt x="20775" y="14252"/>
                    <a:pt x="20853" y="14217"/>
                  </a:cubicBezTo>
                  <a:cubicBezTo>
                    <a:pt x="20931" y="14174"/>
                    <a:pt x="21026" y="14191"/>
                    <a:pt x="21113" y="14156"/>
                  </a:cubicBezTo>
                  <a:cubicBezTo>
                    <a:pt x="21208" y="14130"/>
                    <a:pt x="21269" y="14044"/>
                    <a:pt x="21278" y="13940"/>
                  </a:cubicBezTo>
                  <a:cubicBezTo>
                    <a:pt x="21278" y="13871"/>
                    <a:pt x="21260" y="13810"/>
                    <a:pt x="21329" y="13758"/>
                  </a:cubicBezTo>
                  <a:cubicBezTo>
                    <a:pt x="21390" y="13715"/>
                    <a:pt x="21451" y="13697"/>
                    <a:pt x="21520" y="13680"/>
                  </a:cubicBezTo>
                  <a:cubicBezTo>
                    <a:pt x="21693" y="13628"/>
                    <a:pt x="21867" y="13585"/>
                    <a:pt x="22031" y="13524"/>
                  </a:cubicBezTo>
                  <a:cubicBezTo>
                    <a:pt x="22135" y="13498"/>
                    <a:pt x="22196" y="13403"/>
                    <a:pt x="22187" y="13299"/>
                  </a:cubicBezTo>
                  <a:cubicBezTo>
                    <a:pt x="22187" y="13160"/>
                    <a:pt x="22222" y="13021"/>
                    <a:pt x="22308" y="12909"/>
                  </a:cubicBezTo>
                  <a:cubicBezTo>
                    <a:pt x="22482" y="12666"/>
                    <a:pt x="22768" y="12545"/>
                    <a:pt x="23028" y="12441"/>
                  </a:cubicBezTo>
                  <a:cubicBezTo>
                    <a:pt x="23114" y="12406"/>
                    <a:pt x="23201" y="12380"/>
                    <a:pt x="23287" y="12328"/>
                  </a:cubicBezTo>
                  <a:lnTo>
                    <a:pt x="23287" y="12328"/>
                  </a:lnTo>
                  <a:cubicBezTo>
                    <a:pt x="23244" y="12389"/>
                    <a:pt x="23192" y="12441"/>
                    <a:pt x="23131" y="12467"/>
                  </a:cubicBezTo>
                  <a:cubicBezTo>
                    <a:pt x="23019" y="12519"/>
                    <a:pt x="22941" y="12597"/>
                    <a:pt x="22993" y="12736"/>
                  </a:cubicBezTo>
                  <a:cubicBezTo>
                    <a:pt x="23031" y="12826"/>
                    <a:pt x="23088" y="12943"/>
                    <a:pt x="23188" y="12943"/>
                  </a:cubicBezTo>
                  <a:cubicBezTo>
                    <a:pt x="23203" y="12943"/>
                    <a:pt x="23219" y="12940"/>
                    <a:pt x="23235" y="12935"/>
                  </a:cubicBezTo>
                  <a:cubicBezTo>
                    <a:pt x="23305" y="12918"/>
                    <a:pt x="23365" y="12883"/>
                    <a:pt x="23417" y="12831"/>
                  </a:cubicBezTo>
                  <a:cubicBezTo>
                    <a:pt x="23487" y="12770"/>
                    <a:pt x="23521" y="12684"/>
                    <a:pt x="23591" y="12632"/>
                  </a:cubicBezTo>
                  <a:cubicBezTo>
                    <a:pt x="23695" y="12545"/>
                    <a:pt x="24396" y="12354"/>
                    <a:pt x="24154" y="12129"/>
                  </a:cubicBezTo>
                  <a:cubicBezTo>
                    <a:pt x="24125" y="12106"/>
                    <a:pt x="24088" y="12095"/>
                    <a:pt x="24054" y="12095"/>
                  </a:cubicBezTo>
                  <a:cubicBezTo>
                    <a:pt x="24037" y="12095"/>
                    <a:pt x="24021" y="12097"/>
                    <a:pt x="24006" y="12103"/>
                  </a:cubicBezTo>
                  <a:cubicBezTo>
                    <a:pt x="23954" y="12117"/>
                    <a:pt x="23902" y="12124"/>
                    <a:pt x="23851" y="12124"/>
                  </a:cubicBezTo>
                  <a:cubicBezTo>
                    <a:pt x="23809" y="12124"/>
                    <a:pt x="23768" y="12120"/>
                    <a:pt x="23729" y="12112"/>
                  </a:cubicBezTo>
                  <a:cubicBezTo>
                    <a:pt x="23660" y="12086"/>
                    <a:pt x="23608" y="12034"/>
                    <a:pt x="23539" y="12008"/>
                  </a:cubicBezTo>
                  <a:cubicBezTo>
                    <a:pt x="23504" y="11999"/>
                    <a:pt x="23478" y="11999"/>
                    <a:pt x="23443" y="11999"/>
                  </a:cubicBezTo>
                  <a:cubicBezTo>
                    <a:pt x="23443" y="11982"/>
                    <a:pt x="23443" y="11965"/>
                    <a:pt x="23443" y="11947"/>
                  </a:cubicBezTo>
                  <a:cubicBezTo>
                    <a:pt x="23461" y="11852"/>
                    <a:pt x="23504" y="11765"/>
                    <a:pt x="23426" y="11670"/>
                  </a:cubicBezTo>
                  <a:cubicBezTo>
                    <a:pt x="23400" y="11644"/>
                    <a:pt x="23322" y="11609"/>
                    <a:pt x="23313" y="11566"/>
                  </a:cubicBezTo>
                  <a:cubicBezTo>
                    <a:pt x="23296" y="11497"/>
                    <a:pt x="23409" y="11427"/>
                    <a:pt x="23452" y="11393"/>
                  </a:cubicBezTo>
                  <a:cubicBezTo>
                    <a:pt x="23643" y="11245"/>
                    <a:pt x="23634" y="11012"/>
                    <a:pt x="23417" y="10899"/>
                  </a:cubicBezTo>
                  <a:cubicBezTo>
                    <a:pt x="23338" y="10855"/>
                    <a:pt x="23259" y="10837"/>
                    <a:pt x="23181" y="10837"/>
                  </a:cubicBezTo>
                  <a:cubicBezTo>
                    <a:pt x="23010" y="10837"/>
                    <a:pt x="22844" y="10925"/>
                    <a:pt x="22690" y="11038"/>
                  </a:cubicBezTo>
                  <a:cubicBezTo>
                    <a:pt x="22759" y="10960"/>
                    <a:pt x="22828" y="10890"/>
                    <a:pt x="22898" y="10821"/>
                  </a:cubicBezTo>
                  <a:cubicBezTo>
                    <a:pt x="23004" y="10715"/>
                    <a:pt x="23125" y="10684"/>
                    <a:pt x="23252" y="10684"/>
                  </a:cubicBezTo>
                  <a:cubicBezTo>
                    <a:pt x="23422" y="10684"/>
                    <a:pt x="23603" y="10738"/>
                    <a:pt x="23775" y="10738"/>
                  </a:cubicBezTo>
                  <a:cubicBezTo>
                    <a:pt x="23800" y="10738"/>
                    <a:pt x="23826" y="10737"/>
                    <a:pt x="23851" y="10734"/>
                  </a:cubicBezTo>
                  <a:cubicBezTo>
                    <a:pt x="24180" y="10700"/>
                    <a:pt x="24414" y="10492"/>
                    <a:pt x="24700" y="10396"/>
                  </a:cubicBezTo>
                  <a:cubicBezTo>
                    <a:pt x="24847" y="10362"/>
                    <a:pt x="24994" y="10319"/>
                    <a:pt x="25133" y="10267"/>
                  </a:cubicBezTo>
                  <a:cubicBezTo>
                    <a:pt x="25505" y="10059"/>
                    <a:pt x="25514" y="9513"/>
                    <a:pt x="25150" y="9296"/>
                  </a:cubicBezTo>
                  <a:cubicBezTo>
                    <a:pt x="25202" y="9201"/>
                    <a:pt x="25228" y="9088"/>
                    <a:pt x="25228" y="8976"/>
                  </a:cubicBezTo>
                  <a:cubicBezTo>
                    <a:pt x="25228" y="8924"/>
                    <a:pt x="25185" y="8889"/>
                    <a:pt x="25141" y="8889"/>
                  </a:cubicBezTo>
                  <a:cubicBezTo>
                    <a:pt x="24925" y="8872"/>
                    <a:pt x="24726" y="8681"/>
                    <a:pt x="24561" y="8560"/>
                  </a:cubicBezTo>
                  <a:lnTo>
                    <a:pt x="24110" y="8257"/>
                  </a:lnTo>
                  <a:cubicBezTo>
                    <a:pt x="24162" y="8222"/>
                    <a:pt x="24197" y="8161"/>
                    <a:pt x="24214" y="8101"/>
                  </a:cubicBezTo>
                  <a:cubicBezTo>
                    <a:pt x="24266" y="7927"/>
                    <a:pt x="24171" y="7754"/>
                    <a:pt x="24093" y="7607"/>
                  </a:cubicBezTo>
                  <a:cubicBezTo>
                    <a:pt x="23920" y="7269"/>
                    <a:pt x="23721" y="6948"/>
                    <a:pt x="23487" y="6645"/>
                  </a:cubicBezTo>
                  <a:cubicBezTo>
                    <a:pt x="23469" y="6631"/>
                    <a:pt x="23447" y="6624"/>
                    <a:pt x="23427" y="6624"/>
                  </a:cubicBezTo>
                  <a:cubicBezTo>
                    <a:pt x="23399" y="6624"/>
                    <a:pt x="23372" y="6637"/>
                    <a:pt x="23357" y="6663"/>
                  </a:cubicBezTo>
                  <a:lnTo>
                    <a:pt x="23028" y="7243"/>
                  </a:lnTo>
                  <a:lnTo>
                    <a:pt x="22863" y="7538"/>
                  </a:lnTo>
                  <a:cubicBezTo>
                    <a:pt x="22838" y="7575"/>
                    <a:pt x="22831" y="7603"/>
                    <a:pt x="22803" y="7603"/>
                  </a:cubicBezTo>
                  <a:cubicBezTo>
                    <a:pt x="22792" y="7603"/>
                    <a:pt x="22778" y="7599"/>
                    <a:pt x="22759" y="7590"/>
                  </a:cubicBezTo>
                  <a:cubicBezTo>
                    <a:pt x="22724" y="7555"/>
                    <a:pt x="22698" y="7520"/>
                    <a:pt x="22672" y="7477"/>
                  </a:cubicBezTo>
                  <a:cubicBezTo>
                    <a:pt x="22456" y="7156"/>
                    <a:pt x="22213" y="6775"/>
                    <a:pt x="22326" y="6377"/>
                  </a:cubicBezTo>
                  <a:cubicBezTo>
                    <a:pt x="22341" y="6315"/>
                    <a:pt x="22296" y="6261"/>
                    <a:pt x="22237" y="6261"/>
                  </a:cubicBezTo>
                  <a:cubicBezTo>
                    <a:pt x="22229" y="6261"/>
                    <a:pt x="22221" y="6262"/>
                    <a:pt x="22213" y="6264"/>
                  </a:cubicBezTo>
                  <a:cubicBezTo>
                    <a:pt x="22195" y="6268"/>
                    <a:pt x="22178" y="6269"/>
                    <a:pt x="22161" y="6269"/>
                  </a:cubicBezTo>
                  <a:cubicBezTo>
                    <a:pt x="21974" y="6269"/>
                    <a:pt x="21850" y="6061"/>
                    <a:pt x="21763" y="5926"/>
                  </a:cubicBezTo>
                  <a:cubicBezTo>
                    <a:pt x="21685" y="5796"/>
                    <a:pt x="21572" y="5606"/>
                    <a:pt x="21407" y="5588"/>
                  </a:cubicBezTo>
                  <a:cubicBezTo>
                    <a:pt x="21399" y="5587"/>
                    <a:pt x="21390" y="5587"/>
                    <a:pt x="21382" y="5587"/>
                  </a:cubicBezTo>
                  <a:cubicBezTo>
                    <a:pt x="21225" y="5587"/>
                    <a:pt x="21140" y="5737"/>
                    <a:pt x="20992" y="5762"/>
                  </a:cubicBezTo>
                  <a:cubicBezTo>
                    <a:pt x="20967" y="5766"/>
                    <a:pt x="20942" y="5767"/>
                    <a:pt x="20917" y="5767"/>
                  </a:cubicBezTo>
                  <a:cubicBezTo>
                    <a:pt x="20776" y="5767"/>
                    <a:pt x="20639" y="5706"/>
                    <a:pt x="20558" y="5588"/>
                  </a:cubicBezTo>
                  <a:cubicBezTo>
                    <a:pt x="20542" y="5570"/>
                    <a:pt x="20524" y="5562"/>
                    <a:pt x="20505" y="5562"/>
                  </a:cubicBezTo>
                  <a:cubicBezTo>
                    <a:pt x="20465" y="5562"/>
                    <a:pt x="20426" y="5601"/>
                    <a:pt x="20420" y="5649"/>
                  </a:cubicBezTo>
                  <a:cubicBezTo>
                    <a:pt x="20385" y="5649"/>
                    <a:pt x="20359" y="5675"/>
                    <a:pt x="20359" y="5710"/>
                  </a:cubicBezTo>
                  <a:cubicBezTo>
                    <a:pt x="20333" y="5909"/>
                    <a:pt x="20333" y="6117"/>
                    <a:pt x="20368" y="6325"/>
                  </a:cubicBezTo>
                  <a:cubicBezTo>
                    <a:pt x="20325" y="6342"/>
                    <a:pt x="20281" y="6368"/>
                    <a:pt x="20247" y="6403"/>
                  </a:cubicBezTo>
                  <a:cubicBezTo>
                    <a:pt x="20221" y="6429"/>
                    <a:pt x="20221" y="6472"/>
                    <a:pt x="20238" y="6507"/>
                  </a:cubicBezTo>
                  <a:cubicBezTo>
                    <a:pt x="20299" y="6619"/>
                    <a:pt x="20524" y="6611"/>
                    <a:pt x="20489" y="6758"/>
                  </a:cubicBezTo>
                  <a:cubicBezTo>
                    <a:pt x="20454" y="6914"/>
                    <a:pt x="20290" y="7000"/>
                    <a:pt x="20212" y="7122"/>
                  </a:cubicBezTo>
                  <a:cubicBezTo>
                    <a:pt x="20004" y="7451"/>
                    <a:pt x="20402" y="7650"/>
                    <a:pt x="20576" y="7867"/>
                  </a:cubicBezTo>
                  <a:cubicBezTo>
                    <a:pt x="20758" y="8118"/>
                    <a:pt x="20827" y="8569"/>
                    <a:pt x="20480" y="8733"/>
                  </a:cubicBezTo>
                  <a:cubicBezTo>
                    <a:pt x="20359" y="8785"/>
                    <a:pt x="20212" y="8768"/>
                    <a:pt x="20091" y="8837"/>
                  </a:cubicBezTo>
                  <a:cubicBezTo>
                    <a:pt x="19978" y="8906"/>
                    <a:pt x="19935" y="9062"/>
                    <a:pt x="20004" y="9175"/>
                  </a:cubicBezTo>
                  <a:cubicBezTo>
                    <a:pt x="20056" y="9253"/>
                    <a:pt x="20099" y="9340"/>
                    <a:pt x="20134" y="9418"/>
                  </a:cubicBezTo>
                  <a:cubicBezTo>
                    <a:pt x="20212" y="9660"/>
                    <a:pt x="20177" y="9920"/>
                    <a:pt x="20030" y="10128"/>
                  </a:cubicBezTo>
                  <a:cubicBezTo>
                    <a:pt x="19969" y="10059"/>
                    <a:pt x="19900" y="10015"/>
                    <a:pt x="19822" y="9972"/>
                  </a:cubicBezTo>
                  <a:cubicBezTo>
                    <a:pt x="19701" y="9920"/>
                    <a:pt x="19527" y="9937"/>
                    <a:pt x="19441" y="9833"/>
                  </a:cubicBezTo>
                  <a:cubicBezTo>
                    <a:pt x="19233" y="9599"/>
                    <a:pt x="19441" y="9236"/>
                    <a:pt x="19415" y="8976"/>
                  </a:cubicBezTo>
                  <a:cubicBezTo>
                    <a:pt x="19415" y="8863"/>
                    <a:pt x="19363" y="8750"/>
                    <a:pt x="19276" y="8681"/>
                  </a:cubicBezTo>
                  <a:cubicBezTo>
                    <a:pt x="19222" y="8638"/>
                    <a:pt x="19160" y="8632"/>
                    <a:pt x="19097" y="8632"/>
                  </a:cubicBezTo>
                  <a:cubicBezTo>
                    <a:pt x="19072" y="8632"/>
                    <a:pt x="19047" y="8633"/>
                    <a:pt x="19022" y="8633"/>
                  </a:cubicBezTo>
                  <a:cubicBezTo>
                    <a:pt x="18970" y="8633"/>
                    <a:pt x="18918" y="8629"/>
                    <a:pt x="18869" y="8603"/>
                  </a:cubicBezTo>
                  <a:cubicBezTo>
                    <a:pt x="18704" y="8525"/>
                    <a:pt x="18557" y="8421"/>
                    <a:pt x="18401" y="8335"/>
                  </a:cubicBezTo>
                  <a:lnTo>
                    <a:pt x="17933" y="8057"/>
                  </a:lnTo>
                  <a:cubicBezTo>
                    <a:pt x="17825" y="7988"/>
                    <a:pt x="17683" y="7870"/>
                    <a:pt x="17548" y="7870"/>
                  </a:cubicBezTo>
                  <a:cubicBezTo>
                    <a:pt x="17532" y="7870"/>
                    <a:pt x="17516" y="7872"/>
                    <a:pt x="17500" y="7875"/>
                  </a:cubicBezTo>
                  <a:cubicBezTo>
                    <a:pt x="17431" y="7893"/>
                    <a:pt x="17396" y="7945"/>
                    <a:pt x="17344" y="7988"/>
                  </a:cubicBezTo>
                  <a:cubicBezTo>
                    <a:pt x="17316" y="8012"/>
                    <a:pt x="17277" y="8025"/>
                    <a:pt x="17237" y="8025"/>
                  </a:cubicBezTo>
                  <a:cubicBezTo>
                    <a:pt x="17205" y="8025"/>
                    <a:pt x="17172" y="8016"/>
                    <a:pt x="17145" y="7997"/>
                  </a:cubicBezTo>
                  <a:cubicBezTo>
                    <a:pt x="17119" y="7728"/>
                    <a:pt x="17050" y="7460"/>
                    <a:pt x="16920" y="7226"/>
                  </a:cubicBezTo>
                  <a:cubicBezTo>
                    <a:pt x="16905" y="7196"/>
                    <a:pt x="16876" y="7181"/>
                    <a:pt x="16848" y="7181"/>
                  </a:cubicBezTo>
                  <a:cubicBezTo>
                    <a:pt x="16826" y="7181"/>
                    <a:pt x="16805" y="7190"/>
                    <a:pt x="16790" y="7208"/>
                  </a:cubicBezTo>
                  <a:cubicBezTo>
                    <a:pt x="16738" y="7243"/>
                    <a:pt x="16686" y="7269"/>
                    <a:pt x="16625" y="7278"/>
                  </a:cubicBezTo>
                  <a:cubicBezTo>
                    <a:pt x="16660" y="7026"/>
                    <a:pt x="16712" y="6784"/>
                    <a:pt x="16773" y="6533"/>
                  </a:cubicBezTo>
                  <a:cubicBezTo>
                    <a:pt x="16807" y="6403"/>
                    <a:pt x="16842" y="6273"/>
                    <a:pt x="16877" y="6143"/>
                  </a:cubicBezTo>
                  <a:cubicBezTo>
                    <a:pt x="16902" y="6021"/>
                    <a:pt x="16946" y="5900"/>
                    <a:pt x="16998" y="5796"/>
                  </a:cubicBezTo>
                  <a:cubicBezTo>
                    <a:pt x="17067" y="5675"/>
                    <a:pt x="17162" y="5701"/>
                    <a:pt x="17275" y="5675"/>
                  </a:cubicBezTo>
                  <a:cubicBezTo>
                    <a:pt x="17370" y="5658"/>
                    <a:pt x="17440" y="5597"/>
                    <a:pt x="17474" y="5510"/>
                  </a:cubicBezTo>
                  <a:cubicBezTo>
                    <a:pt x="17509" y="5372"/>
                    <a:pt x="17448" y="5224"/>
                    <a:pt x="17336" y="5146"/>
                  </a:cubicBezTo>
                  <a:cubicBezTo>
                    <a:pt x="17708" y="5008"/>
                    <a:pt x="18003" y="4713"/>
                    <a:pt x="18159" y="4341"/>
                  </a:cubicBezTo>
                  <a:cubicBezTo>
                    <a:pt x="18202" y="4237"/>
                    <a:pt x="18228" y="4124"/>
                    <a:pt x="18245" y="4012"/>
                  </a:cubicBezTo>
                  <a:cubicBezTo>
                    <a:pt x="18254" y="3960"/>
                    <a:pt x="18245" y="3873"/>
                    <a:pt x="18280" y="3830"/>
                  </a:cubicBezTo>
                  <a:cubicBezTo>
                    <a:pt x="18315" y="3795"/>
                    <a:pt x="18358" y="3769"/>
                    <a:pt x="18410" y="3752"/>
                  </a:cubicBezTo>
                  <a:cubicBezTo>
                    <a:pt x="18505" y="3726"/>
                    <a:pt x="18583" y="3674"/>
                    <a:pt x="18644" y="3604"/>
                  </a:cubicBezTo>
                  <a:cubicBezTo>
                    <a:pt x="18678" y="3552"/>
                    <a:pt x="18704" y="3492"/>
                    <a:pt x="18713" y="3431"/>
                  </a:cubicBezTo>
                  <a:cubicBezTo>
                    <a:pt x="18713" y="3422"/>
                    <a:pt x="18748" y="3327"/>
                    <a:pt x="18774" y="3310"/>
                  </a:cubicBezTo>
                  <a:cubicBezTo>
                    <a:pt x="18780" y="3500"/>
                    <a:pt x="18954" y="3621"/>
                    <a:pt x="19134" y="3621"/>
                  </a:cubicBezTo>
                  <a:cubicBezTo>
                    <a:pt x="19201" y="3621"/>
                    <a:pt x="19268" y="3605"/>
                    <a:pt x="19328" y="3570"/>
                  </a:cubicBezTo>
                  <a:cubicBezTo>
                    <a:pt x="19614" y="3396"/>
                    <a:pt x="19727" y="3050"/>
                    <a:pt x="19597" y="2747"/>
                  </a:cubicBezTo>
                  <a:cubicBezTo>
                    <a:pt x="19545" y="2625"/>
                    <a:pt x="19372" y="2452"/>
                    <a:pt x="19467" y="2314"/>
                  </a:cubicBezTo>
                  <a:cubicBezTo>
                    <a:pt x="19536" y="2201"/>
                    <a:pt x="19657" y="2140"/>
                    <a:pt x="19623" y="1984"/>
                  </a:cubicBezTo>
                  <a:cubicBezTo>
                    <a:pt x="19571" y="1854"/>
                    <a:pt x="19467" y="1750"/>
                    <a:pt x="19337" y="1698"/>
                  </a:cubicBezTo>
                  <a:cubicBezTo>
                    <a:pt x="19164" y="1612"/>
                    <a:pt x="18982" y="1525"/>
                    <a:pt x="18800" y="1439"/>
                  </a:cubicBezTo>
                  <a:cubicBezTo>
                    <a:pt x="18785" y="1430"/>
                    <a:pt x="18770" y="1426"/>
                    <a:pt x="18755" y="1426"/>
                  </a:cubicBezTo>
                  <a:cubicBezTo>
                    <a:pt x="18725" y="1426"/>
                    <a:pt x="18696" y="1441"/>
                    <a:pt x="18678" y="1465"/>
                  </a:cubicBezTo>
                  <a:cubicBezTo>
                    <a:pt x="18549" y="1681"/>
                    <a:pt x="18713" y="1898"/>
                    <a:pt x="18713" y="2123"/>
                  </a:cubicBezTo>
                  <a:cubicBezTo>
                    <a:pt x="18713" y="2270"/>
                    <a:pt x="18609" y="2400"/>
                    <a:pt x="18540" y="2521"/>
                  </a:cubicBezTo>
                  <a:lnTo>
                    <a:pt x="18341" y="2885"/>
                  </a:lnTo>
                  <a:cubicBezTo>
                    <a:pt x="18185" y="2799"/>
                    <a:pt x="18237" y="2513"/>
                    <a:pt x="18237" y="2366"/>
                  </a:cubicBezTo>
                  <a:cubicBezTo>
                    <a:pt x="18228" y="2166"/>
                    <a:pt x="18167" y="1950"/>
                    <a:pt x="17951" y="1889"/>
                  </a:cubicBezTo>
                  <a:cubicBezTo>
                    <a:pt x="17945" y="1888"/>
                    <a:pt x="17938" y="1887"/>
                    <a:pt x="17932" y="1887"/>
                  </a:cubicBezTo>
                  <a:cubicBezTo>
                    <a:pt x="17904" y="1887"/>
                    <a:pt x="17877" y="1902"/>
                    <a:pt x="17855" y="1924"/>
                  </a:cubicBezTo>
                  <a:lnTo>
                    <a:pt x="17691" y="2166"/>
                  </a:lnTo>
                  <a:cubicBezTo>
                    <a:pt x="17648" y="1932"/>
                    <a:pt x="17526" y="1724"/>
                    <a:pt x="17344" y="1577"/>
                  </a:cubicBezTo>
                  <a:cubicBezTo>
                    <a:pt x="17466" y="1413"/>
                    <a:pt x="17318" y="1127"/>
                    <a:pt x="17249" y="962"/>
                  </a:cubicBezTo>
                  <a:cubicBezTo>
                    <a:pt x="17093" y="642"/>
                    <a:pt x="16902" y="330"/>
                    <a:pt x="16686" y="44"/>
                  </a:cubicBezTo>
                  <a:cubicBezTo>
                    <a:pt x="16674" y="14"/>
                    <a:pt x="16646" y="1"/>
                    <a:pt x="166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13"/>
            <p:cNvSpPr/>
            <p:nvPr/>
          </p:nvSpPr>
          <p:spPr>
            <a:xfrm>
              <a:off x="-3827347" y="539497"/>
              <a:ext cx="773807" cy="1125099"/>
            </a:xfrm>
            <a:custGeom>
              <a:avLst/>
              <a:gdLst/>
              <a:ahLst/>
              <a:cxnLst/>
              <a:rect l="l" t="t" r="r" b="b"/>
              <a:pathLst>
                <a:path w="14010" h="20373" extrusionOk="0">
                  <a:moveTo>
                    <a:pt x="9489" y="1"/>
                  </a:moveTo>
                  <a:cubicBezTo>
                    <a:pt x="9446" y="1"/>
                    <a:pt x="9409" y="40"/>
                    <a:pt x="9409" y="91"/>
                  </a:cubicBezTo>
                  <a:lnTo>
                    <a:pt x="8595" y="100"/>
                  </a:lnTo>
                  <a:cubicBezTo>
                    <a:pt x="8535" y="100"/>
                    <a:pt x="8473" y="98"/>
                    <a:pt x="8409" y="98"/>
                  </a:cubicBezTo>
                  <a:cubicBezTo>
                    <a:pt x="8238" y="98"/>
                    <a:pt x="8060" y="112"/>
                    <a:pt x="7927" y="212"/>
                  </a:cubicBezTo>
                  <a:cubicBezTo>
                    <a:pt x="7858" y="264"/>
                    <a:pt x="7815" y="334"/>
                    <a:pt x="7806" y="420"/>
                  </a:cubicBezTo>
                  <a:cubicBezTo>
                    <a:pt x="7806" y="542"/>
                    <a:pt x="7893" y="620"/>
                    <a:pt x="7910" y="732"/>
                  </a:cubicBezTo>
                  <a:cubicBezTo>
                    <a:pt x="7927" y="854"/>
                    <a:pt x="7849" y="975"/>
                    <a:pt x="7737" y="1001"/>
                  </a:cubicBezTo>
                  <a:cubicBezTo>
                    <a:pt x="7726" y="1002"/>
                    <a:pt x="7715" y="1003"/>
                    <a:pt x="7704" y="1003"/>
                  </a:cubicBezTo>
                  <a:cubicBezTo>
                    <a:pt x="7580" y="1003"/>
                    <a:pt x="7476" y="913"/>
                    <a:pt x="7460" y="793"/>
                  </a:cubicBezTo>
                  <a:cubicBezTo>
                    <a:pt x="7460" y="743"/>
                    <a:pt x="7424" y="710"/>
                    <a:pt x="7383" y="710"/>
                  </a:cubicBezTo>
                  <a:cubicBezTo>
                    <a:pt x="7374" y="710"/>
                    <a:pt x="7365" y="712"/>
                    <a:pt x="7356" y="715"/>
                  </a:cubicBezTo>
                  <a:cubicBezTo>
                    <a:pt x="6896" y="819"/>
                    <a:pt x="6455" y="940"/>
                    <a:pt x="6004" y="1079"/>
                  </a:cubicBezTo>
                  <a:cubicBezTo>
                    <a:pt x="5952" y="1096"/>
                    <a:pt x="5926" y="1157"/>
                    <a:pt x="5952" y="1200"/>
                  </a:cubicBezTo>
                  <a:cubicBezTo>
                    <a:pt x="6074" y="1383"/>
                    <a:pt x="6276" y="1418"/>
                    <a:pt x="6477" y="1418"/>
                  </a:cubicBezTo>
                  <a:cubicBezTo>
                    <a:pt x="6504" y="1418"/>
                    <a:pt x="6531" y="1418"/>
                    <a:pt x="6559" y="1417"/>
                  </a:cubicBezTo>
                  <a:cubicBezTo>
                    <a:pt x="6608" y="1414"/>
                    <a:pt x="6677" y="1408"/>
                    <a:pt x="6751" y="1408"/>
                  </a:cubicBezTo>
                  <a:cubicBezTo>
                    <a:pt x="6898" y="1408"/>
                    <a:pt x="7064" y="1431"/>
                    <a:pt x="7122" y="1547"/>
                  </a:cubicBezTo>
                  <a:cubicBezTo>
                    <a:pt x="7035" y="1561"/>
                    <a:pt x="6947" y="1568"/>
                    <a:pt x="6858" y="1568"/>
                  </a:cubicBezTo>
                  <a:cubicBezTo>
                    <a:pt x="6735" y="1568"/>
                    <a:pt x="6610" y="1554"/>
                    <a:pt x="6489" y="1529"/>
                  </a:cubicBezTo>
                  <a:cubicBezTo>
                    <a:pt x="6482" y="1527"/>
                    <a:pt x="6475" y="1526"/>
                    <a:pt x="6468" y="1526"/>
                  </a:cubicBezTo>
                  <a:cubicBezTo>
                    <a:pt x="6414" y="1526"/>
                    <a:pt x="6362" y="1581"/>
                    <a:pt x="6385" y="1642"/>
                  </a:cubicBezTo>
                  <a:cubicBezTo>
                    <a:pt x="6472" y="2110"/>
                    <a:pt x="6420" y="2595"/>
                    <a:pt x="6238" y="3028"/>
                  </a:cubicBezTo>
                  <a:cubicBezTo>
                    <a:pt x="5961" y="2595"/>
                    <a:pt x="5519" y="2292"/>
                    <a:pt x="5017" y="2205"/>
                  </a:cubicBezTo>
                  <a:cubicBezTo>
                    <a:pt x="5006" y="2203"/>
                    <a:pt x="4997" y="2202"/>
                    <a:pt x="4987" y="2202"/>
                  </a:cubicBezTo>
                  <a:cubicBezTo>
                    <a:pt x="4957" y="2202"/>
                    <a:pt x="4932" y="2213"/>
                    <a:pt x="4913" y="2240"/>
                  </a:cubicBezTo>
                  <a:cubicBezTo>
                    <a:pt x="4783" y="2482"/>
                    <a:pt x="4835" y="2777"/>
                    <a:pt x="5043" y="2959"/>
                  </a:cubicBezTo>
                  <a:cubicBezTo>
                    <a:pt x="4982" y="3004"/>
                    <a:pt x="4915" y="3030"/>
                    <a:pt x="4841" y="3030"/>
                  </a:cubicBezTo>
                  <a:cubicBezTo>
                    <a:pt x="4830" y="3030"/>
                    <a:pt x="4820" y="3029"/>
                    <a:pt x="4809" y="3028"/>
                  </a:cubicBezTo>
                  <a:cubicBezTo>
                    <a:pt x="4809" y="2898"/>
                    <a:pt x="4739" y="2785"/>
                    <a:pt x="4635" y="2716"/>
                  </a:cubicBezTo>
                  <a:cubicBezTo>
                    <a:pt x="4549" y="2656"/>
                    <a:pt x="4124" y="2534"/>
                    <a:pt x="4228" y="2370"/>
                  </a:cubicBezTo>
                  <a:cubicBezTo>
                    <a:pt x="4266" y="2306"/>
                    <a:pt x="4215" y="2251"/>
                    <a:pt x="4158" y="2251"/>
                  </a:cubicBezTo>
                  <a:cubicBezTo>
                    <a:pt x="4138" y="2251"/>
                    <a:pt x="4116" y="2258"/>
                    <a:pt x="4098" y="2274"/>
                  </a:cubicBezTo>
                  <a:cubicBezTo>
                    <a:pt x="3786" y="2517"/>
                    <a:pt x="3448" y="2707"/>
                    <a:pt x="3076" y="2837"/>
                  </a:cubicBezTo>
                  <a:cubicBezTo>
                    <a:pt x="3024" y="2846"/>
                    <a:pt x="2998" y="2898"/>
                    <a:pt x="3015" y="2941"/>
                  </a:cubicBezTo>
                  <a:cubicBezTo>
                    <a:pt x="3145" y="3271"/>
                    <a:pt x="3310" y="3582"/>
                    <a:pt x="3518" y="3868"/>
                  </a:cubicBezTo>
                  <a:cubicBezTo>
                    <a:pt x="3509" y="3875"/>
                    <a:pt x="3498" y="3877"/>
                    <a:pt x="3485" y="3877"/>
                  </a:cubicBezTo>
                  <a:cubicBezTo>
                    <a:pt x="3428" y="3877"/>
                    <a:pt x="3346" y="3820"/>
                    <a:pt x="3310" y="3799"/>
                  </a:cubicBezTo>
                  <a:cubicBezTo>
                    <a:pt x="3241" y="3721"/>
                    <a:pt x="3171" y="3634"/>
                    <a:pt x="3119" y="3548"/>
                  </a:cubicBezTo>
                  <a:cubicBezTo>
                    <a:pt x="3029" y="3440"/>
                    <a:pt x="2907" y="3345"/>
                    <a:pt x="2782" y="3345"/>
                  </a:cubicBezTo>
                  <a:cubicBezTo>
                    <a:pt x="2726" y="3345"/>
                    <a:pt x="2670" y="3364"/>
                    <a:pt x="2617" y="3409"/>
                  </a:cubicBezTo>
                  <a:cubicBezTo>
                    <a:pt x="2591" y="3427"/>
                    <a:pt x="2582" y="3461"/>
                    <a:pt x="2591" y="3487"/>
                  </a:cubicBezTo>
                  <a:cubicBezTo>
                    <a:pt x="2643" y="3626"/>
                    <a:pt x="2712" y="3790"/>
                    <a:pt x="2677" y="3946"/>
                  </a:cubicBezTo>
                  <a:cubicBezTo>
                    <a:pt x="2656" y="4055"/>
                    <a:pt x="2561" y="4128"/>
                    <a:pt x="2454" y="4128"/>
                  </a:cubicBezTo>
                  <a:cubicBezTo>
                    <a:pt x="2433" y="4128"/>
                    <a:pt x="2412" y="4125"/>
                    <a:pt x="2392" y="4120"/>
                  </a:cubicBezTo>
                  <a:cubicBezTo>
                    <a:pt x="2383" y="4116"/>
                    <a:pt x="2373" y="4114"/>
                    <a:pt x="2364" y="4114"/>
                  </a:cubicBezTo>
                  <a:cubicBezTo>
                    <a:pt x="2328" y="4114"/>
                    <a:pt x="2293" y="4139"/>
                    <a:pt x="2279" y="4180"/>
                  </a:cubicBezTo>
                  <a:lnTo>
                    <a:pt x="2236" y="4457"/>
                  </a:lnTo>
                  <a:cubicBezTo>
                    <a:pt x="2205" y="4447"/>
                    <a:pt x="2175" y="4443"/>
                    <a:pt x="2144" y="4443"/>
                  </a:cubicBezTo>
                  <a:cubicBezTo>
                    <a:pt x="2123" y="4443"/>
                    <a:pt x="2101" y="4445"/>
                    <a:pt x="2080" y="4449"/>
                  </a:cubicBezTo>
                  <a:cubicBezTo>
                    <a:pt x="2028" y="4475"/>
                    <a:pt x="1976" y="4509"/>
                    <a:pt x="1941" y="4553"/>
                  </a:cubicBezTo>
                  <a:cubicBezTo>
                    <a:pt x="1621" y="4830"/>
                    <a:pt x="1404" y="5211"/>
                    <a:pt x="1326" y="5627"/>
                  </a:cubicBezTo>
                  <a:cubicBezTo>
                    <a:pt x="1309" y="5679"/>
                    <a:pt x="1352" y="5731"/>
                    <a:pt x="1404" y="5740"/>
                  </a:cubicBezTo>
                  <a:cubicBezTo>
                    <a:pt x="1491" y="5731"/>
                    <a:pt x="1575" y="5727"/>
                    <a:pt x="1659" y="5727"/>
                  </a:cubicBezTo>
                  <a:cubicBezTo>
                    <a:pt x="1744" y="5727"/>
                    <a:pt x="1828" y="5731"/>
                    <a:pt x="1915" y="5740"/>
                  </a:cubicBezTo>
                  <a:cubicBezTo>
                    <a:pt x="1846" y="6000"/>
                    <a:pt x="1785" y="6259"/>
                    <a:pt x="1716" y="6519"/>
                  </a:cubicBezTo>
                  <a:cubicBezTo>
                    <a:pt x="1690" y="6641"/>
                    <a:pt x="1621" y="6762"/>
                    <a:pt x="1525" y="6840"/>
                  </a:cubicBezTo>
                  <a:cubicBezTo>
                    <a:pt x="1413" y="6901"/>
                    <a:pt x="1291" y="6953"/>
                    <a:pt x="1170" y="6987"/>
                  </a:cubicBezTo>
                  <a:cubicBezTo>
                    <a:pt x="711" y="7160"/>
                    <a:pt x="312" y="7464"/>
                    <a:pt x="18" y="7854"/>
                  </a:cubicBezTo>
                  <a:cubicBezTo>
                    <a:pt x="0" y="7880"/>
                    <a:pt x="0" y="7914"/>
                    <a:pt x="18" y="7940"/>
                  </a:cubicBezTo>
                  <a:cubicBezTo>
                    <a:pt x="182" y="8269"/>
                    <a:pt x="373" y="8633"/>
                    <a:pt x="728" y="8763"/>
                  </a:cubicBezTo>
                  <a:cubicBezTo>
                    <a:pt x="810" y="8794"/>
                    <a:pt x="896" y="8810"/>
                    <a:pt x="981" y="8810"/>
                  </a:cubicBezTo>
                  <a:cubicBezTo>
                    <a:pt x="1156" y="8810"/>
                    <a:pt x="1328" y="8744"/>
                    <a:pt x="1456" y="8616"/>
                  </a:cubicBezTo>
                  <a:cubicBezTo>
                    <a:pt x="1491" y="8677"/>
                    <a:pt x="1508" y="8746"/>
                    <a:pt x="1517" y="8815"/>
                  </a:cubicBezTo>
                  <a:lnTo>
                    <a:pt x="1127" y="8971"/>
                  </a:lnTo>
                  <a:cubicBezTo>
                    <a:pt x="997" y="9006"/>
                    <a:pt x="875" y="9058"/>
                    <a:pt x="771" y="9127"/>
                  </a:cubicBezTo>
                  <a:cubicBezTo>
                    <a:pt x="685" y="9188"/>
                    <a:pt x="650" y="9292"/>
                    <a:pt x="685" y="9387"/>
                  </a:cubicBezTo>
                  <a:cubicBezTo>
                    <a:pt x="711" y="9491"/>
                    <a:pt x="832" y="9560"/>
                    <a:pt x="832" y="9673"/>
                  </a:cubicBezTo>
                  <a:cubicBezTo>
                    <a:pt x="823" y="9733"/>
                    <a:pt x="806" y="9803"/>
                    <a:pt x="780" y="9863"/>
                  </a:cubicBezTo>
                  <a:cubicBezTo>
                    <a:pt x="763" y="9915"/>
                    <a:pt x="763" y="9967"/>
                    <a:pt x="771" y="10019"/>
                  </a:cubicBezTo>
                  <a:cubicBezTo>
                    <a:pt x="789" y="10115"/>
                    <a:pt x="841" y="10193"/>
                    <a:pt x="927" y="10253"/>
                  </a:cubicBezTo>
                  <a:cubicBezTo>
                    <a:pt x="1017" y="10315"/>
                    <a:pt x="1115" y="10341"/>
                    <a:pt x="1214" y="10341"/>
                  </a:cubicBezTo>
                  <a:cubicBezTo>
                    <a:pt x="1337" y="10341"/>
                    <a:pt x="1462" y="10302"/>
                    <a:pt x="1577" y="10245"/>
                  </a:cubicBezTo>
                  <a:cubicBezTo>
                    <a:pt x="1698" y="10167"/>
                    <a:pt x="1828" y="10097"/>
                    <a:pt x="1958" y="10037"/>
                  </a:cubicBezTo>
                  <a:cubicBezTo>
                    <a:pt x="2080" y="9993"/>
                    <a:pt x="2218" y="9967"/>
                    <a:pt x="2348" y="9967"/>
                  </a:cubicBezTo>
                  <a:cubicBezTo>
                    <a:pt x="2625" y="9976"/>
                    <a:pt x="2885" y="10089"/>
                    <a:pt x="3085" y="10279"/>
                  </a:cubicBezTo>
                  <a:cubicBezTo>
                    <a:pt x="3275" y="10487"/>
                    <a:pt x="3431" y="10730"/>
                    <a:pt x="3544" y="10981"/>
                  </a:cubicBezTo>
                  <a:cubicBezTo>
                    <a:pt x="3691" y="11258"/>
                    <a:pt x="3812" y="11535"/>
                    <a:pt x="3925" y="11821"/>
                  </a:cubicBezTo>
                  <a:cubicBezTo>
                    <a:pt x="4150" y="12445"/>
                    <a:pt x="4263" y="13130"/>
                    <a:pt x="4038" y="13779"/>
                  </a:cubicBezTo>
                  <a:cubicBezTo>
                    <a:pt x="4029" y="13814"/>
                    <a:pt x="4038" y="13857"/>
                    <a:pt x="4072" y="13875"/>
                  </a:cubicBezTo>
                  <a:lnTo>
                    <a:pt x="4341" y="13996"/>
                  </a:lnTo>
                  <a:cubicBezTo>
                    <a:pt x="4354" y="14004"/>
                    <a:pt x="4367" y="14008"/>
                    <a:pt x="4381" y="14008"/>
                  </a:cubicBezTo>
                  <a:cubicBezTo>
                    <a:pt x="4423" y="14008"/>
                    <a:pt x="4464" y="13972"/>
                    <a:pt x="4471" y="13927"/>
                  </a:cubicBezTo>
                  <a:cubicBezTo>
                    <a:pt x="4462" y="13892"/>
                    <a:pt x="4479" y="13857"/>
                    <a:pt x="4514" y="13840"/>
                  </a:cubicBezTo>
                  <a:cubicBezTo>
                    <a:pt x="4713" y="14134"/>
                    <a:pt x="4861" y="14464"/>
                    <a:pt x="4947" y="14802"/>
                  </a:cubicBezTo>
                  <a:cubicBezTo>
                    <a:pt x="4800" y="14767"/>
                    <a:pt x="4661" y="14689"/>
                    <a:pt x="4549" y="14576"/>
                  </a:cubicBezTo>
                  <a:cubicBezTo>
                    <a:pt x="4531" y="14559"/>
                    <a:pt x="4510" y="14550"/>
                    <a:pt x="4488" y="14550"/>
                  </a:cubicBezTo>
                  <a:cubicBezTo>
                    <a:pt x="4466" y="14550"/>
                    <a:pt x="4445" y="14559"/>
                    <a:pt x="4427" y="14576"/>
                  </a:cubicBezTo>
                  <a:cubicBezTo>
                    <a:pt x="4228" y="14793"/>
                    <a:pt x="4497" y="15035"/>
                    <a:pt x="4635" y="15200"/>
                  </a:cubicBezTo>
                  <a:cubicBezTo>
                    <a:pt x="4826" y="15425"/>
                    <a:pt x="4895" y="15720"/>
                    <a:pt x="4835" y="16006"/>
                  </a:cubicBezTo>
                  <a:cubicBezTo>
                    <a:pt x="4601" y="16049"/>
                    <a:pt x="4246" y="16214"/>
                    <a:pt x="4401" y="16491"/>
                  </a:cubicBezTo>
                  <a:cubicBezTo>
                    <a:pt x="4445" y="16552"/>
                    <a:pt x="4505" y="16604"/>
                    <a:pt x="4575" y="16647"/>
                  </a:cubicBezTo>
                  <a:cubicBezTo>
                    <a:pt x="4644" y="16708"/>
                    <a:pt x="4696" y="16785"/>
                    <a:pt x="4713" y="16881"/>
                  </a:cubicBezTo>
                  <a:cubicBezTo>
                    <a:pt x="4739" y="17054"/>
                    <a:pt x="4748" y="17227"/>
                    <a:pt x="4748" y="17401"/>
                  </a:cubicBezTo>
                  <a:cubicBezTo>
                    <a:pt x="4783" y="17600"/>
                    <a:pt x="4843" y="17799"/>
                    <a:pt x="4939" y="17981"/>
                  </a:cubicBezTo>
                  <a:cubicBezTo>
                    <a:pt x="5017" y="18154"/>
                    <a:pt x="5103" y="18328"/>
                    <a:pt x="5190" y="18492"/>
                  </a:cubicBezTo>
                  <a:cubicBezTo>
                    <a:pt x="5354" y="18839"/>
                    <a:pt x="5554" y="19177"/>
                    <a:pt x="5779" y="19488"/>
                  </a:cubicBezTo>
                  <a:cubicBezTo>
                    <a:pt x="6030" y="19835"/>
                    <a:pt x="6333" y="20130"/>
                    <a:pt x="6697" y="20363"/>
                  </a:cubicBezTo>
                  <a:cubicBezTo>
                    <a:pt x="6706" y="20370"/>
                    <a:pt x="6718" y="20372"/>
                    <a:pt x="6730" y="20372"/>
                  </a:cubicBezTo>
                  <a:cubicBezTo>
                    <a:pt x="6752" y="20372"/>
                    <a:pt x="6776" y="20363"/>
                    <a:pt x="6793" y="20346"/>
                  </a:cubicBezTo>
                  <a:cubicBezTo>
                    <a:pt x="7278" y="19878"/>
                    <a:pt x="7260" y="19177"/>
                    <a:pt x="7347" y="18561"/>
                  </a:cubicBezTo>
                  <a:cubicBezTo>
                    <a:pt x="7364" y="18388"/>
                    <a:pt x="7399" y="18224"/>
                    <a:pt x="7451" y="18059"/>
                  </a:cubicBezTo>
                  <a:cubicBezTo>
                    <a:pt x="7477" y="17981"/>
                    <a:pt x="7503" y="17903"/>
                    <a:pt x="7546" y="17834"/>
                  </a:cubicBezTo>
                  <a:cubicBezTo>
                    <a:pt x="7590" y="17747"/>
                    <a:pt x="7668" y="17678"/>
                    <a:pt x="7754" y="17643"/>
                  </a:cubicBezTo>
                  <a:cubicBezTo>
                    <a:pt x="8387" y="17297"/>
                    <a:pt x="8863" y="16725"/>
                    <a:pt x="9097" y="16049"/>
                  </a:cubicBezTo>
                  <a:cubicBezTo>
                    <a:pt x="9188" y="16096"/>
                    <a:pt x="9284" y="16116"/>
                    <a:pt x="9380" y="16116"/>
                  </a:cubicBezTo>
                  <a:cubicBezTo>
                    <a:pt x="9661" y="16116"/>
                    <a:pt x="9952" y="15948"/>
                    <a:pt x="10171" y="15781"/>
                  </a:cubicBezTo>
                  <a:cubicBezTo>
                    <a:pt x="10379" y="15625"/>
                    <a:pt x="10570" y="15451"/>
                    <a:pt x="10769" y="15278"/>
                  </a:cubicBezTo>
                  <a:lnTo>
                    <a:pt x="11427" y="14715"/>
                  </a:lnTo>
                  <a:cubicBezTo>
                    <a:pt x="11471" y="14672"/>
                    <a:pt x="11445" y="14594"/>
                    <a:pt x="11384" y="14576"/>
                  </a:cubicBezTo>
                  <a:cubicBezTo>
                    <a:pt x="11176" y="14507"/>
                    <a:pt x="10968" y="14429"/>
                    <a:pt x="10769" y="14334"/>
                  </a:cubicBezTo>
                  <a:cubicBezTo>
                    <a:pt x="10830" y="14143"/>
                    <a:pt x="10864" y="13953"/>
                    <a:pt x="10882" y="13753"/>
                  </a:cubicBezTo>
                  <a:cubicBezTo>
                    <a:pt x="10968" y="13788"/>
                    <a:pt x="11046" y="13849"/>
                    <a:pt x="11116" y="13927"/>
                  </a:cubicBezTo>
                  <a:cubicBezTo>
                    <a:pt x="11150" y="13961"/>
                    <a:pt x="11176" y="14031"/>
                    <a:pt x="11228" y="14048"/>
                  </a:cubicBezTo>
                  <a:cubicBezTo>
                    <a:pt x="11240" y="14050"/>
                    <a:pt x="11251" y="14051"/>
                    <a:pt x="11263" y="14051"/>
                  </a:cubicBezTo>
                  <a:cubicBezTo>
                    <a:pt x="11295" y="14051"/>
                    <a:pt x="11326" y="14043"/>
                    <a:pt x="11358" y="14031"/>
                  </a:cubicBezTo>
                  <a:cubicBezTo>
                    <a:pt x="11557" y="13918"/>
                    <a:pt x="11523" y="13658"/>
                    <a:pt x="11401" y="13511"/>
                  </a:cubicBezTo>
                  <a:cubicBezTo>
                    <a:pt x="11323" y="13415"/>
                    <a:pt x="11211" y="13346"/>
                    <a:pt x="11142" y="13251"/>
                  </a:cubicBezTo>
                  <a:cubicBezTo>
                    <a:pt x="11081" y="13156"/>
                    <a:pt x="11038" y="13052"/>
                    <a:pt x="11029" y="12939"/>
                  </a:cubicBezTo>
                  <a:cubicBezTo>
                    <a:pt x="11012" y="12740"/>
                    <a:pt x="11081" y="12540"/>
                    <a:pt x="11220" y="12393"/>
                  </a:cubicBezTo>
                  <a:cubicBezTo>
                    <a:pt x="11341" y="12476"/>
                    <a:pt x="11481" y="12559"/>
                    <a:pt x="11625" y="12559"/>
                  </a:cubicBezTo>
                  <a:cubicBezTo>
                    <a:pt x="11677" y="12559"/>
                    <a:pt x="11730" y="12548"/>
                    <a:pt x="11783" y="12523"/>
                  </a:cubicBezTo>
                  <a:cubicBezTo>
                    <a:pt x="11965" y="12454"/>
                    <a:pt x="12034" y="12229"/>
                    <a:pt x="11921" y="12064"/>
                  </a:cubicBezTo>
                  <a:cubicBezTo>
                    <a:pt x="11861" y="11995"/>
                    <a:pt x="11774" y="11943"/>
                    <a:pt x="11739" y="11856"/>
                  </a:cubicBezTo>
                  <a:cubicBezTo>
                    <a:pt x="11705" y="11778"/>
                    <a:pt x="11705" y="11700"/>
                    <a:pt x="11722" y="11622"/>
                  </a:cubicBezTo>
                  <a:cubicBezTo>
                    <a:pt x="11748" y="11449"/>
                    <a:pt x="11887" y="11319"/>
                    <a:pt x="12060" y="11293"/>
                  </a:cubicBezTo>
                  <a:cubicBezTo>
                    <a:pt x="12121" y="11293"/>
                    <a:pt x="12164" y="11224"/>
                    <a:pt x="12129" y="11172"/>
                  </a:cubicBezTo>
                  <a:cubicBezTo>
                    <a:pt x="12017" y="10938"/>
                    <a:pt x="12198" y="10643"/>
                    <a:pt x="12216" y="10401"/>
                  </a:cubicBezTo>
                  <a:cubicBezTo>
                    <a:pt x="12216" y="10271"/>
                    <a:pt x="12181" y="10141"/>
                    <a:pt x="12103" y="10037"/>
                  </a:cubicBezTo>
                  <a:cubicBezTo>
                    <a:pt x="12017" y="9933"/>
                    <a:pt x="11878" y="9846"/>
                    <a:pt x="11817" y="9725"/>
                  </a:cubicBezTo>
                  <a:cubicBezTo>
                    <a:pt x="11774" y="9656"/>
                    <a:pt x="11748" y="9482"/>
                    <a:pt x="11843" y="9448"/>
                  </a:cubicBezTo>
                  <a:cubicBezTo>
                    <a:pt x="11856" y="9445"/>
                    <a:pt x="11868" y="9443"/>
                    <a:pt x="11881" y="9443"/>
                  </a:cubicBezTo>
                  <a:cubicBezTo>
                    <a:pt x="11977" y="9443"/>
                    <a:pt x="12087" y="9520"/>
                    <a:pt x="12164" y="9543"/>
                  </a:cubicBezTo>
                  <a:cubicBezTo>
                    <a:pt x="12195" y="9553"/>
                    <a:pt x="12224" y="9557"/>
                    <a:pt x="12250" y="9557"/>
                  </a:cubicBezTo>
                  <a:cubicBezTo>
                    <a:pt x="12427" y="9557"/>
                    <a:pt x="12486" y="9346"/>
                    <a:pt x="12380" y="9188"/>
                  </a:cubicBezTo>
                  <a:cubicBezTo>
                    <a:pt x="12302" y="9058"/>
                    <a:pt x="12164" y="8997"/>
                    <a:pt x="12069" y="8884"/>
                  </a:cubicBezTo>
                  <a:cubicBezTo>
                    <a:pt x="12034" y="8841"/>
                    <a:pt x="11956" y="8625"/>
                    <a:pt x="12060" y="8625"/>
                  </a:cubicBezTo>
                  <a:cubicBezTo>
                    <a:pt x="12112" y="8616"/>
                    <a:pt x="12155" y="8564"/>
                    <a:pt x="12146" y="8512"/>
                  </a:cubicBezTo>
                  <a:cubicBezTo>
                    <a:pt x="12112" y="8313"/>
                    <a:pt x="11947" y="8148"/>
                    <a:pt x="11739" y="8131"/>
                  </a:cubicBezTo>
                  <a:cubicBezTo>
                    <a:pt x="11670" y="7880"/>
                    <a:pt x="11713" y="7620"/>
                    <a:pt x="11861" y="7403"/>
                  </a:cubicBezTo>
                  <a:cubicBezTo>
                    <a:pt x="11999" y="7195"/>
                    <a:pt x="12233" y="7065"/>
                    <a:pt x="12190" y="6779"/>
                  </a:cubicBezTo>
                  <a:cubicBezTo>
                    <a:pt x="12164" y="6632"/>
                    <a:pt x="12138" y="6485"/>
                    <a:pt x="12121" y="6337"/>
                  </a:cubicBezTo>
                  <a:cubicBezTo>
                    <a:pt x="12121" y="6190"/>
                    <a:pt x="12138" y="6034"/>
                    <a:pt x="12181" y="5896"/>
                  </a:cubicBezTo>
                  <a:cubicBezTo>
                    <a:pt x="12198" y="5818"/>
                    <a:pt x="12224" y="5748"/>
                    <a:pt x="12259" y="5688"/>
                  </a:cubicBezTo>
                  <a:cubicBezTo>
                    <a:pt x="12293" y="5625"/>
                    <a:pt x="12327" y="5607"/>
                    <a:pt x="12373" y="5607"/>
                  </a:cubicBezTo>
                  <a:cubicBezTo>
                    <a:pt x="12398" y="5607"/>
                    <a:pt x="12425" y="5612"/>
                    <a:pt x="12458" y="5618"/>
                  </a:cubicBezTo>
                  <a:cubicBezTo>
                    <a:pt x="12482" y="5623"/>
                    <a:pt x="12505" y="5625"/>
                    <a:pt x="12527" y="5625"/>
                  </a:cubicBezTo>
                  <a:cubicBezTo>
                    <a:pt x="12598" y="5625"/>
                    <a:pt x="12666" y="5604"/>
                    <a:pt x="12718" y="5558"/>
                  </a:cubicBezTo>
                  <a:cubicBezTo>
                    <a:pt x="12866" y="5428"/>
                    <a:pt x="12848" y="5194"/>
                    <a:pt x="12874" y="5021"/>
                  </a:cubicBezTo>
                  <a:cubicBezTo>
                    <a:pt x="12892" y="4899"/>
                    <a:pt x="12944" y="4795"/>
                    <a:pt x="13030" y="4709"/>
                  </a:cubicBezTo>
                  <a:cubicBezTo>
                    <a:pt x="13143" y="4579"/>
                    <a:pt x="13264" y="4449"/>
                    <a:pt x="13385" y="4319"/>
                  </a:cubicBezTo>
                  <a:lnTo>
                    <a:pt x="13706" y="3990"/>
                  </a:lnTo>
                  <a:cubicBezTo>
                    <a:pt x="13810" y="3894"/>
                    <a:pt x="13896" y="3782"/>
                    <a:pt x="13948" y="3652"/>
                  </a:cubicBezTo>
                  <a:cubicBezTo>
                    <a:pt x="14009" y="3427"/>
                    <a:pt x="13819" y="3184"/>
                    <a:pt x="13645" y="3063"/>
                  </a:cubicBezTo>
                  <a:cubicBezTo>
                    <a:pt x="13502" y="2966"/>
                    <a:pt x="13343" y="2920"/>
                    <a:pt x="13186" y="2920"/>
                  </a:cubicBezTo>
                  <a:cubicBezTo>
                    <a:pt x="12867" y="2920"/>
                    <a:pt x="12560" y="3107"/>
                    <a:pt x="12432" y="3427"/>
                  </a:cubicBezTo>
                  <a:lnTo>
                    <a:pt x="12181" y="3253"/>
                  </a:lnTo>
                  <a:cubicBezTo>
                    <a:pt x="12170" y="3246"/>
                    <a:pt x="12157" y="3243"/>
                    <a:pt x="12144" y="3243"/>
                  </a:cubicBezTo>
                  <a:cubicBezTo>
                    <a:pt x="12108" y="3243"/>
                    <a:pt x="12073" y="3267"/>
                    <a:pt x="12060" y="3305"/>
                  </a:cubicBezTo>
                  <a:cubicBezTo>
                    <a:pt x="11991" y="3461"/>
                    <a:pt x="11887" y="3608"/>
                    <a:pt x="11757" y="3712"/>
                  </a:cubicBezTo>
                  <a:cubicBezTo>
                    <a:pt x="11913" y="3366"/>
                    <a:pt x="11956" y="2976"/>
                    <a:pt x="11887" y="2604"/>
                  </a:cubicBezTo>
                  <a:cubicBezTo>
                    <a:pt x="11874" y="2565"/>
                    <a:pt x="11838" y="2541"/>
                    <a:pt x="11799" y="2541"/>
                  </a:cubicBezTo>
                  <a:cubicBezTo>
                    <a:pt x="11785" y="2541"/>
                    <a:pt x="11771" y="2545"/>
                    <a:pt x="11757" y="2552"/>
                  </a:cubicBezTo>
                  <a:lnTo>
                    <a:pt x="11090" y="2907"/>
                  </a:lnTo>
                  <a:cubicBezTo>
                    <a:pt x="10994" y="2742"/>
                    <a:pt x="10795" y="2690"/>
                    <a:pt x="10613" y="2690"/>
                  </a:cubicBezTo>
                  <a:cubicBezTo>
                    <a:pt x="10405" y="2690"/>
                    <a:pt x="10188" y="2795"/>
                    <a:pt x="9979" y="2795"/>
                  </a:cubicBezTo>
                  <a:cubicBezTo>
                    <a:pt x="9971" y="2795"/>
                    <a:pt x="9963" y="2794"/>
                    <a:pt x="9955" y="2794"/>
                  </a:cubicBezTo>
                  <a:lnTo>
                    <a:pt x="11748" y="1980"/>
                  </a:lnTo>
                  <a:cubicBezTo>
                    <a:pt x="11809" y="1945"/>
                    <a:pt x="11791" y="1850"/>
                    <a:pt x="11722" y="1824"/>
                  </a:cubicBezTo>
                  <a:cubicBezTo>
                    <a:pt x="11505" y="1781"/>
                    <a:pt x="11323" y="1633"/>
                    <a:pt x="11211" y="1443"/>
                  </a:cubicBezTo>
                  <a:cubicBezTo>
                    <a:pt x="11133" y="1287"/>
                    <a:pt x="11116" y="1070"/>
                    <a:pt x="10951" y="975"/>
                  </a:cubicBezTo>
                  <a:cubicBezTo>
                    <a:pt x="10908" y="953"/>
                    <a:pt x="10862" y="942"/>
                    <a:pt x="10817" y="942"/>
                  </a:cubicBezTo>
                  <a:cubicBezTo>
                    <a:pt x="10771" y="942"/>
                    <a:pt x="10726" y="953"/>
                    <a:pt x="10682" y="975"/>
                  </a:cubicBezTo>
                  <a:cubicBezTo>
                    <a:pt x="10570" y="1027"/>
                    <a:pt x="10466" y="1061"/>
                    <a:pt x="10353" y="1087"/>
                  </a:cubicBezTo>
                  <a:cubicBezTo>
                    <a:pt x="10270" y="1105"/>
                    <a:pt x="10187" y="1115"/>
                    <a:pt x="10105" y="1115"/>
                  </a:cubicBezTo>
                  <a:cubicBezTo>
                    <a:pt x="9989" y="1115"/>
                    <a:pt x="9875" y="1097"/>
                    <a:pt x="9764" y="1061"/>
                  </a:cubicBezTo>
                  <a:cubicBezTo>
                    <a:pt x="9955" y="975"/>
                    <a:pt x="10163" y="897"/>
                    <a:pt x="10371" y="845"/>
                  </a:cubicBezTo>
                  <a:cubicBezTo>
                    <a:pt x="10440" y="819"/>
                    <a:pt x="10457" y="732"/>
                    <a:pt x="10396" y="689"/>
                  </a:cubicBezTo>
                  <a:cubicBezTo>
                    <a:pt x="10215" y="568"/>
                    <a:pt x="10093" y="377"/>
                    <a:pt x="10059" y="169"/>
                  </a:cubicBezTo>
                  <a:cubicBezTo>
                    <a:pt x="10050" y="143"/>
                    <a:pt x="10024" y="117"/>
                    <a:pt x="9998" y="108"/>
                  </a:cubicBezTo>
                  <a:lnTo>
                    <a:pt x="9513" y="5"/>
                  </a:lnTo>
                  <a:cubicBezTo>
                    <a:pt x="9505" y="2"/>
                    <a:pt x="9497" y="1"/>
                    <a:pt x="948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13"/>
            <p:cNvSpPr/>
            <p:nvPr/>
          </p:nvSpPr>
          <p:spPr>
            <a:xfrm>
              <a:off x="-4043137" y="1202151"/>
              <a:ext cx="365142" cy="404302"/>
            </a:xfrm>
            <a:custGeom>
              <a:avLst/>
              <a:gdLst/>
              <a:ahLst/>
              <a:cxnLst/>
              <a:rect l="l" t="t" r="r" b="b"/>
              <a:pathLst>
                <a:path w="6611" h="7321" extrusionOk="0">
                  <a:moveTo>
                    <a:pt x="973" y="0"/>
                  </a:moveTo>
                  <a:cubicBezTo>
                    <a:pt x="917" y="0"/>
                    <a:pt x="861" y="4"/>
                    <a:pt x="806" y="13"/>
                  </a:cubicBezTo>
                  <a:cubicBezTo>
                    <a:pt x="795" y="9"/>
                    <a:pt x="784" y="7"/>
                    <a:pt x="774" y="7"/>
                  </a:cubicBezTo>
                  <a:cubicBezTo>
                    <a:pt x="760" y="7"/>
                    <a:pt x="747" y="11"/>
                    <a:pt x="737" y="22"/>
                  </a:cubicBezTo>
                  <a:cubicBezTo>
                    <a:pt x="702" y="22"/>
                    <a:pt x="676" y="56"/>
                    <a:pt x="676" y="91"/>
                  </a:cubicBezTo>
                  <a:cubicBezTo>
                    <a:pt x="390" y="403"/>
                    <a:pt x="191" y="775"/>
                    <a:pt x="96" y="1183"/>
                  </a:cubicBezTo>
                  <a:cubicBezTo>
                    <a:pt x="52" y="1373"/>
                    <a:pt x="0" y="1616"/>
                    <a:pt x="122" y="1780"/>
                  </a:cubicBezTo>
                  <a:cubicBezTo>
                    <a:pt x="186" y="1866"/>
                    <a:pt x="286" y="1917"/>
                    <a:pt x="388" y="1917"/>
                  </a:cubicBezTo>
                  <a:cubicBezTo>
                    <a:pt x="409" y="1917"/>
                    <a:pt x="430" y="1915"/>
                    <a:pt x="451" y="1910"/>
                  </a:cubicBezTo>
                  <a:lnTo>
                    <a:pt x="563" y="2170"/>
                  </a:lnTo>
                  <a:cubicBezTo>
                    <a:pt x="529" y="2161"/>
                    <a:pt x="494" y="2144"/>
                    <a:pt x="468" y="2127"/>
                  </a:cubicBezTo>
                  <a:cubicBezTo>
                    <a:pt x="453" y="2118"/>
                    <a:pt x="438" y="2115"/>
                    <a:pt x="423" y="2115"/>
                  </a:cubicBezTo>
                  <a:cubicBezTo>
                    <a:pt x="378" y="2115"/>
                    <a:pt x="338" y="2150"/>
                    <a:pt x="338" y="2196"/>
                  </a:cubicBezTo>
                  <a:cubicBezTo>
                    <a:pt x="347" y="2387"/>
                    <a:pt x="373" y="2603"/>
                    <a:pt x="572" y="2681"/>
                  </a:cubicBezTo>
                  <a:cubicBezTo>
                    <a:pt x="603" y="2692"/>
                    <a:pt x="634" y="2696"/>
                    <a:pt x="664" y="2696"/>
                  </a:cubicBezTo>
                  <a:cubicBezTo>
                    <a:pt x="712" y="2696"/>
                    <a:pt x="759" y="2685"/>
                    <a:pt x="806" y="2664"/>
                  </a:cubicBezTo>
                  <a:cubicBezTo>
                    <a:pt x="823" y="2647"/>
                    <a:pt x="832" y="2629"/>
                    <a:pt x="849" y="2621"/>
                  </a:cubicBezTo>
                  <a:cubicBezTo>
                    <a:pt x="862" y="2615"/>
                    <a:pt x="861" y="2608"/>
                    <a:pt x="872" y="2608"/>
                  </a:cubicBezTo>
                  <a:cubicBezTo>
                    <a:pt x="876" y="2608"/>
                    <a:pt x="882" y="2609"/>
                    <a:pt x="893" y="2612"/>
                  </a:cubicBezTo>
                  <a:cubicBezTo>
                    <a:pt x="919" y="2621"/>
                    <a:pt x="953" y="2690"/>
                    <a:pt x="988" y="2707"/>
                  </a:cubicBezTo>
                  <a:cubicBezTo>
                    <a:pt x="1075" y="2768"/>
                    <a:pt x="1170" y="2803"/>
                    <a:pt x="1274" y="2811"/>
                  </a:cubicBezTo>
                  <a:cubicBezTo>
                    <a:pt x="1404" y="2837"/>
                    <a:pt x="1542" y="2863"/>
                    <a:pt x="1672" y="2881"/>
                  </a:cubicBezTo>
                  <a:cubicBezTo>
                    <a:pt x="1941" y="2915"/>
                    <a:pt x="2209" y="2941"/>
                    <a:pt x="2478" y="2941"/>
                  </a:cubicBezTo>
                  <a:cubicBezTo>
                    <a:pt x="2539" y="2941"/>
                    <a:pt x="2582" y="2872"/>
                    <a:pt x="2547" y="2811"/>
                  </a:cubicBezTo>
                  <a:cubicBezTo>
                    <a:pt x="2530" y="2777"/>
                    <a:pt x="2495" y="2638"/>
                    <a:pt x="2556" y="2629"/>
                  </a:cubicBezTo>
                  <a:cubicBezTo>
                    <a:pt x="2559" y="2628"/>
                    <a:pt x="2563" y="2628"/>
                    <a:pt x="2566" y="2628"/>
                  </a:cubicBezTo>
                  <a:cubicBezTo>
                    <a:pt x="2626" y="2628"/>
                    <a:pt x="2706" y="2760"/>
                    <a:pt x="2755" y="2777"/>
                  </a:cubicBezTo>
                  <a:cubicBezTo>
                    <a:pt x="2775" y="2783"/>
                    <a:pt x="2796" y="2786"/>
                    <a:pt x="2817" y="2786"/>
                  </a:cubicBezTo>
                  <a:cubicBezTo>
                    <a:pt x="2879" y="2786"/>
                    <a:pt x="2942" y="2759"/>
                    <a:pt x="2980" y="2707"/>
                  </a:cubicBezTo>
                  <a:cubicBezTo>
                    <a:pt x="3093" y="2768"/>
                    <a:pt x="3110" y="3045"/>
                    <a:pt x="3162" y="3140"/>
                  </a:cubicBezTo>
                  <a:cubicBezTo>
                    <a:pt x="3206" y="3201"/>
                    <a:pt x="3266" y="3253"/>
                    <a:pt x="3344" y="3279"/>
                  </a:cubicBezTo>
                  <a:cubicBezTo>
                    <a:pt x="3396" y="3296"/>
                    <a:pt x="3457" y="3322"/>
                    <a:pt x="3457" y="3392"/>
                  </a:cubicBezTo>
                  <a:cubicBezTo>
                    <a:pt x="3441" y="3446"/>
                    <a:pt x="3398" y="3480"/>
                    <a:pt x="3345" y="3480"/>
                  </a:cubicBezTo>
                  <a:cubicBezTo>
                    <a:pt x="3339" y="3480"/>
                    <a:pt x="3333" y="3479"/>
                    <a:pt x="3327" y="3478"/>
                  </a:cubicBezTo>
                  <a:cubicBezTo>
                    <a:pt x="3301" y="3478"/>
                    <a:pt x="3275" y="3496"/>
                    <a:pt x="3258" y="3522"/>
                  </a:cubicBezTo>
                  <a:cubicBezTo>
                    <a:pt x="3206" y="3608"/>
                    <a:pt x="3266" y="3712"/>
                    <a:pt x="3362" y="3712"/>
                  </a:cubicBezTo>
                  <a:cubicBezTo>
                    <a:pt x="3366" y="3713"/>
                    <a:pt x="3371" y="3713"/>
                    <a:pt x="3376" y="3713"/>
                  </a:cubicBezTo>
                  <a:cubicBezTo>
                    <a:pt x="3423" y="3713"/>
                    <a:pt x="3470" y="3683"/>
                    <a:pt x="3512" y="3683"/>
                  </a:cubicBezTo>
                  <a:cubicBezTo>
                    <a:pt x="3520" y="3683"/>
                    <a:pt x="3527" y="3684"/>
                    <a:pt x="3535" y="3686"/>
                  </a:cubicBezTo>
                  <a:cubicBezTo>
                    <a:pt x="3596" y="3721"/>
                    <a:pt x="3648" y="3764"/>
                    <a:pt x="3691" y="3816"/>
                  </a:cubicBezTo>
                  <a:cubicBezTo>
                    <a:pt x="3873" y="4007"/>
                    <a:pt x="3985" y="4258"/>
                    <a:pt x="4011" y="4527"/>
                  </a:cubicBezTo>
                  <a:cubicBezTo>
                    <a:pt x="4020" y="4587"/>
                    <a:pt x="4020" y="4657"/>
                    <a:pt x="4011" y="4717"/>
                  </a:cubicBezTo>
                  <a:cubicBezTo>
                    <a:pt x="4003" y="4804"/>
                    <a:pt x="3933" y="4821"/>
                    <a:pt x="3873" y="4864"/>
                  </a:cubicBezTo>
                  <a:cubicBezTo>
                    <a:pt x="3795" y="4916"/>
                    <a:pt x="3743" y="4994"/>
                    <a:pt x="3717" y="5090"/>
                  </a:cubicBezTo>
                  <a:cubicBezTo>
                    <a:pt x="3682" y="5220"/>
                    <a:pt x="3708" y="5358"/>
                    <a:pt x="3786" y="5471"/>
                  </a:cubicBezTo>
                  <a:cubicBezTo>
                    <a:pt x="3622" y="5523"/>
                    <a:pt x="3483" y="5618"/>
                    <a:pt x="3370" y="5748"/>
                  </a:cubicBezTo>
                  <a:cubicBezTo>
                    <a:pt x="3318" y="5696"/>
                    <a:pt x="3266" y="5644"/>
                    <a:pt x="3214" y="5601"/>
                  </a:cubicBezTo>
                  <a:cubicBezTo>
                    <a:pt x="3196" y="5593"/>
                    <a:pt x="3177" y="5589"/>
                    <a:pt x="3159" y="5589"/>
                  </a:cubicBezTo>
                  <a:cubicBezTo>
                    <a:pt x="3078" y="5589"/>
                    <a:pt x="3009" y="5663"/>
                    <a:pt x="2980" y="5748"/>
                  </a:cubicBezTo>
                  <a:cubicBezTo>
                    <a:pt x="2895" y="5958"/>
                    <a:pt x="3040" y="6218"/>
                    <a:pt x="3265" y="6218"/>
                  </a:cubicBezTo>
                  <a:cubicBezTo>
                    <a:pt x="3291" y="6218"/>
                    <a:pt x="3317" y="6214"/>
                    <a:pt x="3344" y="6207"/>
                  </a:cubicBezTo>
                  <a:cubicBezTo>
                    <a:pt x="3405" y="6190"/>
                    <a:pt x="3466" y="6155"/>
                    <a:pt x="3518" y="6121"/>
                  </a:cubicBezTo>
                  <a:cubicBezTo>
                    <a:pt x="3544" y="6109"/>
                    <a:pt x="3569" y="6103"/>
                    <a:pt x="3593" y="6103"/>
                  </a:cubicBezTo>
                  <a:cubicBezTo>
                    <a:pt x="3656" y="6103"/>
                    <a:pt x="3712" y="6140"/>
                    <a:pt x="3769" y="6190"/>
                  </a:cubicBezTo>
                  <a:cubicBezTo>
                    <a:pt x="3890" y="6294"/>
                    <a:pt x="4003" y="6407"/>
                    <a:pt x="4107" y="6528"/>
                  </a:cubicBezTo>
                  <a:cubicBezTo>
                    <a:pt x="4332" y="6753"/>
                    <a:pt x="4583" y="6944"/>
                    <a:pt x="4869" y="7091"/>
                  </a:cubicBezTo>
                  <a:cubicBezTo>
                    <a:pt x="4959" y="7139"/>
                    <a:pt x="5236" y="7320"/>
                    <a:pt x="5418" y="7320"/>
                  </a:cubicBezTo>
                  <a:cubicBezTo>
                    <a:pt x="5499" y="7320"/>
                    <a:pt x="5561" y="7285"/>
                    <a:pt x="5579" y="7186"/>
                  </a:cubicBezTo>
                  <a:cubicBezTo>
                    <a:pt x="5588" y="7134"/>
                    <a:pt x="5562" y="7091"/>
                    <a:pt x="5519" y="7074"/>
                  </a:cubicBezTo>
                  <a:cubicBezTo>
                    <a:pt x="5294" y="6978"/>
                    <a:pt x="5103" y="6796"/>
                    <a:pt x="4999" y="6571"/>
                  </a:cubicBezTo>
                  <a:lnTo>
                    <a:pt x="4999" y="6571"/>
                  </a:lnTo>
                  <a:lnTo>
                    <a:pt x="5363" y="6779"/>
                  </a:lnTo>
                  <a:cubicBezTo>
                    <a:pt x="5441" y="6821"/>
                    <a:pt x="5537" y="6878"/>
                    <a:pt x="5619" y="6878"/>
                  </a:cubicBezTo>
                  <a:cubicBezTo>
                    <a:pt x="5673" y="6878"/>
                    <a:pt x="5721" y="6852"/>
                    <a:pt x="5753" y="6779"/>
                  </a:cubicBezTo>
                  <a:cubicBezTo>
                    <a:pt x="5787" y="6692"/>
                    <a:pt x="5805" y="6614"/>
                    <a:pt x="5831" y="6528"/>
                  </a:cubicBezTo>
                  <a:cubicBezTo>
                    <a:pt x="5865" y="6433"/>
                    <a:pt x="5874" y="6337"/>
                    <a:pt x="5874" y="6242"/>
                  </a:cubicBezTo>
                  <a:cubicBezTo>
                    <a:pt x="5857" y="6173"/>
                    <a:pt x="5813" y="6112"/>
                    <a:pt x="5761" y="6069"/>
                  </a:cubicBezTo>
                  <a:cubicBezTo>
                    <a:pt x="5683" y="5982"/>
                    <a:pt x="5605" y="5904"/>
                    <a:pt x="5528" y="5817"/>
                  </a:cubicBezTo>
                  <a:cubicBezTo>
                    <a:pt x="5389" y="5679"/>
                    <a:pt x="5224" y="5549"/>
                    <a:pt x="5129" y="5376"/>
                  </a:cubicBezTo>
                  <a:cubicBezTo>
                    <a:pt x="5094" y="5306"/>
                    <a:pt x="5086" y="5220"/>
                    <a:pt x="5120" y="5142"/>
                  </a:cubicBezTo>
                  <a:cubicBezTo>
                    <a:pt x="5137" y="5085"/>
                    <a:pt x="5188" y="5054"/>
                    <a:pt x="5240" y="5054"/>
                  </a:cubicBezTo>
                  <a:cubicBezTo>
                    <a:pt x="5267" y="5054"/>
                    <a:pt x="5296" y="5063"/>
                    <a:pt x="5320" y="5081"/>
                  </a:cubicBezTo>
                  <a:cubicBezTo>
                    <a:pt x="5476" y="5185"/>
                    <a:pt x="5605" y="5332"/>
                    <a:pt x="5701" y="5506"/>
                  </a:cubicBezTo>
                  <a:cubicBezTo>
                    <a:pt x="5766" y="5612"/>
                    <a:pt x="5816" y="5820"/>
                    <a:pt x="5968" y="5820"/>
                  </a:cubicBezTo>
                  <a:cubicBezTo>
                    <a:pt x="5977" y="5820"/>
                    <a:pt x="5986" y="5819"/>
                    <a:pt x="5995" y="5817"/>
                  </a:cubicBezTo>
                  <a:cubicBezTo>
                    <a:pt x="6169" y="5800"/>
                    <a:pt x="6307" y="5558"/>
                    <a:pt x="6385" y="5428"/>
                  </a:cubicBezTo>
                  <a:cubicBezTo>
                    <a:pt x="6489" y="5254"/>
                    <a:pt x="6567" y="5064"/>
                    <a:pt x="6602" y="4864"/>
                  </a:cubicBezTo>
                  <a:cubicBezTo>
                    <a:pt x="6610" y="4830"/>
                    <a:pt x="6602" y="4795"/>
                    <a:pt x="6567" y="4778"/>
                  </a:cubicBezTo>
                  <a:cubicBezTo>
                    <a:pt x="6403" y="4709"/>
                    <a:pt x="6264" y="4596"/>
                    <a:pt x="6160" y="4457"/>
                  </a:cubicBezTo>
                  <a:cubicBezTo>
                    <a:pt x="6056" y="4319"/>
                    <a:pt x="6021" y="4137"/>
                    <a:pt x="5891" y="4024"/>
                  </a:cubicBezTo>
                  <a:cubicBezTo>
                    <a:pt x="5761" y="3911"/>
                    <a:pt x="5605" y="3885"/>
                    <a:pt x="5467" y="3816"/>
                  </a:cubicBezTo>
                  <a:cubicBezTo>
                    <a:pt x="5337" y="3756"/>
                    <a:pt x="5224" y="3678"/>
                    <a:pt x="5138" y="3574"/>
                  </a:cubicBezTo>
                  <a:cubicBezTo>
                    <a:pt x="5276" y="3548"/>
                    <a:pt x="5406" y="3478"/>
                    <a:pt x="5510" y="3383"/>
                  </a:cubicBezTo>
                  <a:cubicBezTo>
                    <a:pt x="5553" y="3340"/>
                    <a:pt x="5536" y="3262"/>
                    <a:pt x="5476" y="3244"/>
                  </a:cubicBezTo>
                  <a:cubicBezTo>
                    <a:pt x="5328" y="3218"/>
                    <a:pt x="5190" y="3149"/>
                    <a:pt x="5086" y="3045"/>
                  </a:cubicBezTo>
                  <a:lnTo>
                    <a:pt x="5250" y="2950"/>
                  </a:lnTo>
                  <a:cubicBezTo>
                    <a:pt x="5294" y="2924"/>
                    <a:pt x="5302" y="2863"/>
                    <a:pt x="5259" y="2820"/>
                  </a:cubicBezTo>
                  <a:cubicBezTo>
                    <a:pt x="5198" y="2759"/>
                    <a:pt x="5155" y="2681"/>
                    <a:pt x="5120" y="2603"/>
                  </a:cubicBezTo>
                  <a:cubicBezTo>
                    <a:pt x="5107" y="2576"/>
                    <a:pt x="5081" y="2565"/>
                    <a:pt x="5054" y="2565"/>
                  </a:cubicBezTo>
                  <a:cubicBezTo>
                    <a:pt x="5031" y="2565"/>
                    <a:pt x="5007" y="2574"/>
                    <a:pt x="4990" y="2586"/>
                  </a:cubicBezTo>
                  <a:cubicBezTo>
                    <a:pt x="4930" y="2638"/>
                    <a:pt x="4852" y="2664"/>
                    <a:pt x="4774" y="2681"/>
                  </a:cubicBezTo>
                  <a:lnTo>
                    <a:pt x="4938" y="2517"/>
                  </a:lnTo>
                  <a:cubicBezTo>
                    <a:pt x="4982" y="2482"/>
                    <a:pt x="4973" y="2413"/>
                    <a:pt x="4921" y="2387"/>
                  </a:cubicBezTo>
                  <a:lnTo>
                    <a:pt x="4549" y="2161"/>
                  </a:lnTo>
                  <a:cubicBezTo>
                    <a:pt x="4536" y="2153"/>
                    <a:pt x="4520" y="2148"/>
                    <a:pt x="4505" y="2148"/>
                  </a:cubicBezTo>
                  <a:cubicBezTo>
                    <a:pt x="4490" y="2148"/>
                    <a:pt x="4475" y="2153"/>
                    <a:pt x="4462" y="2161"/>
                  </a:cubicBezTo>
                  <a:cubicBezTo>
                    <a:pt x="4436" y="2179"/>
                    <a:pt x="4401" y="2196"/>
                    <a:pt x="4375" y="2213"/>
                  </a:cubicBezTo>
                  <a:cubicBezTo>
                    <a:pt x="4375" y="2205"/>
                    <a:pt x="4384" y="2196"/>
                    <a:pt x="4384" y="2187"/>
                  </a:cubicBezTo>
                  <a:cubicBezTo>
                    <a:pt x="4410" y="2144"/>
                    <a:pt x="4419" y="2101"/>
                    <a:pt x="4419" y="2058"/>
                  </a:cubicBezTo>
                  <a:cubicBezTo>
                    <a:pt x="4401" y="1954"/>
                    <a:pt x="4349" y="1858"/>
                    <a:pt x="4271" y="1789"/>
                  </a:cubicBezTo>
                  <a:cubicBezTo>
                    <a:pt x="4162" y="1693"/>
                    <a:pt x="4024" y="1639"/>
                    <a:pt x="3883" y="1639"/>
                  </a:cubicBezTo>
                  <a:cubicBezTo>
                    <a:pt x="3833" y="1639"/>
                    <a:pt x="3783" y="1646"/>
                    <a:pt x="3734" y="1659"/>
                  </a:cubicBezTo>
                  <a:cubicBezTo>
                    <a:pt x="3682" y="1564"/>
                    <a:pt x="3717" y="1408"/>
                    <a:pt x="3691" y="1312"/>
                  </a:cubicBezTo>
                  <a:cubicBezTo>
                    <a:pt x="3674" y="1252"/>
                    <a:pt x="3648" y="1209"/>
                    <a:pt x="3604" y="1174"/>
                  </a:cubicBezTo>
                  <a:cubicBezTo>
                    <a:pt x="3546" y="1138"/>
                    <a:pt x="3483" y="1120"/>
                    <a:pt x="3418" y="1120"/>
                  </a:cubicBezTo>
                  <a:cubicBezTo>
                    <a:pt x="3405" y="1120"/>
                    <a:pt x="3392" y="1120"/>
                    <a:pt x="3379" y="1122"/>
                  </a:cubicBezTo>
                  <a:cubicBezTo>
                    <a:pt x="3310" y="1113"/>
                    <a:pt x="3318" y="1087"/>
                    <a:pt x="3301" y="1035"/>
                  </a:cubicBezTo>
                  <a:cubicBezTo>
                    <a:pt x="3284" y="1009"/>
                    <a:pt x="3266" y="983"/>
                    <a:pt x="3240" y="957"/>
                  </a:cubicBezTo>
                  <a:cubicBezTo>
                    <a:pt x="3195" y="925"/>
                    <a:pt x="3141" y="907"/>
                    <a:pt x="3084" y="907"/>
                  </a:cubicBezTo>
                  <a:cubicBezTo>
                    <a:pt x="3064" y="907"/>
                    <a:pt x="3044" y="909"/>
                    <a:pt x="3024" y="914"/>
                  </a:cubicBezTo>
                  <a:cubicBezTo>
                    <a:pt x="2954" y="923"/>
                    <a:pt x="2885" y="957"/>
                    <a:pt x="2825" y="1001"/>
                  </a:cubicBezTo>
                  <a:cubicBezTo>
                    <a:pt x="2781" y="1035"/>
                    <a:pt x="2729" y="1053"/>
                    <a:pt x="2677" y="1079"/>
                  </a:cubicBezTo>
                  <a:cubicBezTo>
                    <a:pt x="2666" y="1081"/>
                    <a:pt x="2655" y="1082"/>
                    <a:pt x="2645" y="1082"/>
                  </a:cubicBezTo>
                  <a:cubicBezTo>
                    <a:pt x="2589" y="1082"/>
                    <a:pt x="2562" y="1041"/>
                    <a:pt x="2547" y="975"/>
                  </a:cubicBezTo>
                  <a:cubicBezTo>
                    <a:pt x="2530" y="888"/>
                    <a:pt x="2513" y="793"/>
                    <a:pt x="2478" y="706"/>
                  </a:cubicBezTo>
                  <a:cubicBezTo>
                    <a:pt x="2435" y="619"/>
                    <a:pt x="2391" y="533"/>
                    <a:pt x="2322" y="455"/>
                  </a:cubicBezTo>
                  <a:cubicBezTo>
                    <a:pt x="2270" y="377"/>
                    <a:pt x="2201" y="308"/>
                    <a:pt x="2140" y="238"/>
                  </a:cubicBezTo>
                  <a:cubicBezTo>
                    <a:pt x="2079" y="160"/>
                    <a:pt x="2002" y="100"/>
                    <a:pt x="1906" y="74"/>
                  </a:cubicBezTo>
                  <a:cubicBezTo>
                    <a:pt x="1891" y="71"/>
                    <a:pt x="1877" y="70"/>
                    <a:pt x="1862" y="70"/>
                  </a:cubicBezTo>
                  <a:cubicBezTo>
                    <a:pt x="1690" y="70"/>
                    <a:pt x="1542" y="248"/>
                    <a:pt x="1430" y="359"/>
                  </a:cubicBezTo>
                  <a:cubicBezTo>
                    <a:pt x="1360" y="429"/>
                    <a:pt x="1291" y="507"/>
                    <a:pt x="1222" y="585"/>
                  </a:cubicBezTo>
                  <a:cubicBezTo>
                    <a:pt x="1144" y="671"/>
                    <a:pt x="1083" y="758"/>
                    <a:pt x="1031" y="862"/>
                  </a:cubicBezTo>
                  <a:cubicBezTo>
                    <a:pt x="1014" y="905"/>
                    <a:pt x="1014" y="957"/>
                    <a:pt x="1031" y="1001"/>
                  </a:cubicBezTo>
                  <a:cubicBezTo>
                    <a:pt x="1049" y="1035"/>
                    <a:pt x="1109" y="1087"/>
                    <a:pt x="1092" y="1122"/>
                  </a:cubicBezTo>
                  <a:cubicBezTo>
                    <a:pt x="1084" y="1144"/>
                    <a:pt x="1072" y="1153"/>
                    <a:pt x="1057" y="1153"/>
                  </a:cubicBezTo>
                  <a:cubicBezTo>
                    <a:pt x="1021" y="1153"/>
                    <a:pt x="974" y="1101"/>
                    <a:pt x="962" y="1070"/>
                  </a:cubicBezTo>
                  <a:cubicBezTo>
                    <a:pt x="945" y="1018"/>
                    <a:pt x="945" y="949"/>
                    <a:pt x="971" y="888"/>
                  </a:cubicBezTo>
                  <a:cubicBezTo>
                    <a:pt x="1023" y="767"/>
                    <a:pt x="1083" y="654"/>
                    <a:pt x="1144" y="533"/>
                  </a:cubicBezTo>
                  <a:cubicBezTo>
                    <a:pt x="1213" y="403"/>
                    <a:pt x="1282" y="282"/>
                    <a:pt x="1360" y="160"/>
                  </a:cubicBezTo>
                  <a:cubicBezTo>
                    <a:pt x="1386" y="117"/>
                    <a:pt x="1369" y="56"/>
                    <a:pt x="1308" y="39"/>
                  </a:cubicBezTo>
                  <a:cubicBezTo>
                    <a:pt x="1199" y="16"/>
                    <a:pt x="1085" y="0"/>
                    <a:pt x="9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13"/>
            <p:cNvSpPr/>
            <p:nvPr/>
          </p:nvSpPr>
          <p:spPr>
            <a:xfrm>
              <a:off x="-3910139" y="1187074"/>
              <a:ext cx="61308" cy="56330"/>
            </a:xfrm>
            <a:custGeom>
              <a:avLst/>
              <a:gdLst/>
              <a:ahLst/>
              <a:cxnLst/>
              <a:rect l="l" t="t" r="r" b="b"/>
              <a:pathLst>
                <a:path w="1110" h="1020" extrusionOk="0">
                  <a:moveTo>
                    <a:pt x="339" y="1"/>
                  </a:moveTo>
                  <a:cubicBezTo>
                    <a:pt x="210" y="1"/>
                    <a:pt x="86" y="90"/>
                    <a:pt x="61" y="234"/>
                  </a:cubicBezTo>
                  <a:lnTo>
                    <a:pt x="61" y="243"/>
                  </a:lnTo>
                  <a:cubicBezTo>
                    <a:pt x="53" y="277"/>
                    <a:pt x="53" y="303"/>
                    <a:pt x="44" y="338"/>
                  </a:cubicBezTo>
                  <a:cubicBezTo>
                    <a:pt x="44" y="347"/>
                    <a:pt x="44" y="355"/>
                    <a:pt x="44" y="355"/>
                  </a:cubicBezTo>
                  <a:cubicBezTo>
                    <a:pt x="27" y="390"/>
                    <a:pt x="18" y="433"/>
                    <a:pt x="9" y="468"/>
                  </a:cubicBezTo>
                  <a:cubicBezTo>
                    <a:pt x="1" y="520"/>
                    <a:pt x="27" y="581"/>
                    <a:pt x="70" y="615"/>
                  </a:cubicBezTo>
                  <a:cubicBezTo>
                    <a:pt x="139" y="667"/>
                    <a:pt x="226" y="667"/>
                    <a:pt x="287" y="745"/>
                  </a:cubicBezTo>
                  <a:cubicBezTo>
                    <a:pt x="330" y="797"/>
                    <a:pt x="330" y="866"/>
                    <a:pt x="373" y="918"/>
                  </a:cubicBezTo>
                  <a:cubicBezTo>
                    <a:pt x="432" y="994"/>
                    <a:pt x="542" y="1019"/>
                    <a:pt x="644" y="1019"/>
                  </a:cubicBezTo>
                  <a:cubicBezTo>
                    <a:pt x="693" y="1019"/>
                    <a:pt x="741" y="1013"/>
                    <a:pt x="780" y="1005"/>
                  </a:cubicBezTo>
                  <a:cubicBezTo>
                    <a:pt x="902" y="988"/>
                    <a:pt x="1084" y="927"/>
                    <a:pt x="1101" y="788"/>
                  </a:cubicBezTo>
                  <a:cubicBezTo>
                    <a:pt x="1110" y="710"/>
                    <a:pt x="1058" y="658"/>
                    <a:pt x="1023" y="598"/>
                  </a:cubicBezTo>
                  <a:cubicBezTo>
                    <a:pt x="980" y="520"/>
                    <a:pt x="962" y="425"/>
                    <a:pt x="971" y="338"/>
                  </a:cubicBezTo>
                  <a:cubicBezTo>
                    <a:pt x="980" y="199"/>
                    <a:pt x="876" y="78"/>
                    <a:pt x="746" y="69"/>
                  </a:cubicBezTo>
                  <a:cubicBezTo>
                    <a:pt x="659" y="69"/>
                    <a:pt x="572" y="61"/>
                    <a:pt x="486" y="43"/>
                  </a:cubicBezTo>
                  <a:cubicBezTo>
                    <a:pt x="440" y="14"/>
                    <a:pt x="389" y="1"/>
                    <a:pt x="3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13"/>
            <p:cNvSpPr/>
            <p:nvPr/>
          </p:nvSpPr>
          <p:spPr>
            <a:xfrm>
              <a:off x="-4402971" y="1207453"/>
              <a:ext cx="238328" cy="212395"/>
            </a:xfrm>
            <a:custGeom>
              <a:avLst/>
              <a:gdLst/>
              <a:ahLst/>
              <a:cxnLst/>
              <a:rect l="l" t="t" r="r" b="b"/>
              <a:pathLst>
                <a:path w="4315" h="3846" extrusionOk="0">
                  <a:moveTo>
                    <a:pt x="3233" y="1"/>
                  </a:moveTo>
                  <a:cubicBezTo>
                    <a:pt x="3177" y="1"/>
                    <a:pt x="3120" y="19"/>
                    <a:pt x="3076" y="56"/>
                  </a:cubicBezTo>
                  <a:cubicBezTo>
                    <a:pt x="3050" y="82"/>
                    <a:pt x="3041" y="116"/>
                    <a:pt x="3050" y="142"/>
                  </a:cubicBezTo>
                  <a:cubicBezTo>
                    <a:pt x="3067" y="203"/>
                    <a:pt x="3059" y="263"/>
                    <a:pt x="3024" y="315"/>
                  </a:cubicBezTo>
                  <a:cubicBezTo>
                    <a:pt x="3015" y="307"/>
                    <a:pt x="2998" y="307"/>
                    <a:pt x="2989" y="298"/>
                  </a:cubicBezTo>
                  <a:cubicBezTo>
                    <a:pt x="2962" y="290"/>
                    <a:pt x="2933" y="286"/>
                    <a:pt x="2905" y="286"/>
                  </a:cubicBezTo>
                  <a:cubicBezTo>
                    <a:pt x="2808" y="286"/>
                    <a:pt x="2712" y="331"/>
                    <a:pt x="2651" y="411"/>
                  </a:cubicBezTo>
                  <a:cubicBezTo>
                    <a:pt x="2617" y="471"/>
                    <a:pt x="2599" y="549"/>
                    <a:pt x="2608" y="627"/>
                  </a:cubicBezTo>
                  <a:cubicBezTo>
                    <a:pt x="2608" y="740"/>
                    <a:pt x="2625" y="861"/>
                    <a:pt x="2634" y="974"/>
                  </a:cubicBezTo>
                  <a:cubicBezTo>
                    <a:pt x="2643" y="1087"/>
                    <a:pt x="2651" y="1190"/>
                    <a:pt x="2660" y="1294"/>
                  </a:cubicBezTo>
                  <a:cubicBezTo>
                    <a:pt x="2660" y="1346"/>
                    <a:pt x="2703" y="1580"/>
                    <a:pt x="2643" y="1580"/>
                  </a:cubicBezTo>
                  <a:cubicBezTo>
                    <a:pt x="2641" y="1580"/>
                    <a:pt x="2639" y="1581"/>
                    <a:pt x="2637" y="1581"/>
                  </a:cubicBezTo>
                  <a:cubicBezTo>
                    <a:pt x="2548" y="1581"/>
                    <a:pt x="2565" y="1363"/>
                    <a:pt x="2565" y="1312"/>
                  </a:cubicBezTo>
                  <a:cubicBezTo>
                    <a:pt x="2556" y="1095"/>
                    <a:pt x="2495" y="887"/>
                    <a:pt x="2400" y="688"/>
                  </a:cubicBezTo>
                  <a:cubicBezTo>
                    <a:pt x="2348" y="584"/>
                    <a:pt x="2262" y="584"/>
                    <a:pt x="2158" y="558"/>
                  </a:cubicBezTo>
                  <a:cubicBezTo>
                    <a:pt x="2146" y="554"/>
                    <a:pt x="2135" y="552"/>
                    <a:pt x="2125" y="552"/>
                  </a:cubicBezTo>
                  <a:cubicBezTo>
                    <a:pt x="2071" y="552"/>
                    <a:pt x="2030" y="604"/>
                    <a:pt x="2045" y="662"/>
                  </a:cubicBezTo>
                  <a:cubicBezTo>
                    <a:pt x="2110" y="864"/>
                    <a:pt x="1952" y="1049"/>
                    <a:pt x="1767" y="1049"/>
                  </a:cubicBezTo>
                  <a:cubicBezTo>
                    <a:pt x="1730" y="1049"/>
                    <a:pt x="1692" y="1042"/>
                    <a:pt x="1655" y="1026"/>
                  </a:cubicBezTo>
                  <a:cubicBezTo>
                    <a:pt x="1724" y="939"/>
                    <a:pt x="1724" y="818"/>
                    <a:pt x="1646" y="740"/>
                  </a:cubicBezTo>
                  <a:cubicBezTo>
                    <a:pt x="1600" y="686"/>
                    <a:pt x="1525" y="652"/>
                    <a:pt x="1454" y="652"/>
                  </a:cubicBezTo>
                  <a:cubicBezTo>
                    <a:pt x="1446" y="652"/>
                    <a:pt x="1438" y="652"/>
                    <a:pt x="1430" y="653"/>
                  </a:cubicBezTo>
                  <a:cubicBezTo>
                    <a:pt x="1456" y="619"/>
                    <a:pt x="1482" y="584"/>
                    <a:pt x="1517" y="558"/>
                  </a:cubicBezTo>
                  <a:cubicBezTo>
                    <a:pt x="1568" y="506"/>
                    <a:pt x="1534" y="411"/>
                    <a:pt x="1456" y="411"/>
                  </a:cubicBezTo>
                  <a:cubicBezTo>
                    <a:pt x="1387" y="411"/>
                    <a:pt x="1317" y="385"/>
                    <a:pt x="1248" y="350"/>
                  </a:cubicBezTo>
                  <a:cubicBezTo>
                    <a:pt x="1234" y="340"/>
                    <a:pt x="1219" y="335"/>
                    <a:pt x="1204" y="335"/>
                  </a:cubicBezTo>
                  <a:cubicBezTo>
                    <a:pt x="1182" y="335"/>
                    <a:pt x="1160" y="346"/>
                    <a:pt x="1144" y="367"/>
                  </a:cubicBezTo>
                  <a:cubicBezTo>
                    <a:pt x="997" y="437"/>
                    <a:pt x="867" y="515"/>
                    <a:pt x="745" y="619"/>
                  </a:cubicBezTo>
                  <a:cubicBezTo>
                    <a:pt x="598" y="705"/>
                    <a:pt x="451" y="792"/>
                    <a:pt x="304" y="887"/>
                  </a:cubicBezTo>
                  <a:cubicBezTo>
                    <a:pt x="217" y="931"/>
                    <a:pt x="165" y="1017"/>
                    <a:pt x="156" y="1113"/>
                  </a:cubicBezTo>
                  <a:cubicBezTo>
                    <a:pt x="156" y="1147"/>
                    <a:pt x="165" y="1182"/>
                    <a:pt x="182" y="1208"/>
                  </a:cubicBezTo>
                  <a:cubicBezTo>
                    <a:pt x="148" y="1260"/>
                    <a:pt x="104" y="1320"/>
                    <a:pt x="78" y="1381"/>
                  </a:cubicBezTo>
                  <a:cubicBezTo>
                    <a:pt x="0" y="1554"/>
                    <a:pt x="52" y="1788"/>
                    <a:pt x="252" y="1849"/>
                  </a:cubicBezTo>
                  <a:cubicBezTo>
                    <a:pt x="278" y="1857"/>
                    <a:pt x="305" y="1860"/>
                    <a:pt x="333" y="1860"/>
                  </a:cubicBezTo>
                  <a:cubicBezTo>
                    <a:pt x="439" y="1860"/>
                    <a:pt x="556" y="1816"/>
                    <a:pt x="661" y="1816"/>
                  </a:cubicBezTo>
                  <a:cubicBezTo>
                    <a:pt x="684" y="1816"/>
                    <a:pt x="706" y="1818"/>
                    <a:pt x="728" y="1823"/>
                  </a:cubicBezTo>
                  <a:cubicBezTo>
                    <a:pt x="667" y="1866"/>
                    <a:pt x="607" y="1901"/>
                    <a:pt x="538" y="1936"/>
                  </a:cubicBezTo>
                  <a:cubicBezTo>
                    <a:pt x="477" y="1979"/>
                    <a:pt x="425" y="2048"/>
                    <a:pt x="416" y="2126"/>
                  </a:cubicBezTo>
                  <a:cubicBezTo>
                    <a:pt x="408" y="2204"/>
                    <a:pt x="451" y="2273"/>
                    <a:pt x="520" y="2299"/>
                  </a:cubicBezTo>
                  <a:cubicBezTo>
                    <a:pt x="564" y="2321"/>
                    <a:pt x="609" y="2321"/>
                    <a:pt x="653" y="2321"/>
                  </a:cubicBezTo>
                  <a:cubicBezTo>
                    <a:pt x="698" y="2321"/>
                    <a:pt x="741" y="2321"/>
                    <a:pt x="780" y="2343"/>
                  </a:cubicBezTo>
                  <a:cubicBezTo>
                    <a:pt x="852" y="2391"/>
                    <a:pt x="895" y="2439"/>
                    <a:pt x="976" y="2439"/>
                  </a:cubicBezTo>
                  <a:cubicBezTo>
                    <a:pt x="983" y="2439"/>
                    <a:pt x="990" y="2439"/>
                    <a:pt x="997" y="2438"/>
                  </a:cubicBezTo>
                  <a:cubicBezTo>
                    <a:pt x="1092" y="2438"/>
                    <a:pt x="1187" y="2395"/>
                    <a:pt x="1291" y="2386"/>
                  </a:cubicBezTo>
                  <a:cubicBezTo>
                    <a:pt x="1305" y="2385"/>
                    <a:pt x="1319" y="2385"/>
                    <a:pt x="1333" y="2385"/>
                  </a:cubicBezTo>
                  <a:cubicBezTo>
                    <a:pt x="1484" y="2385"/>
                    <a:pt x="1633" y="2427"/>
                    <a:pt x="1768" y="2499"/>
                  </a:cubicBezTo>
                  <a:cubicBezTo>
                    <a:pt x="1655" y="2551"/>
                    <a:pt x="1534" y="2577"/>
                    <a:pt x="1413" y="2585"/>
                  </a:cubicBezTo>
                  <a:cubicBezTo>
                    <a:pt x="1387" y="2588"/>
                    <a:pt x="1361" y="2589"/>
                    <a:pt x="1335" y="2589"/>
                  </a:cubicBezTo>
                  <a:cubicBezTo>
                    <a:pt x="1271" y="2589"/>
                    <a:pt x="1205" y="2583"/>
                    <a:pt x="1144" y="2577"/>
                  </a:cubicBezTo>
                  <a:lnTo>
                    <a:pt x="1127" y="2577"/>
                  </a:lnTo>
                  <a:cubicBezTo>
                    <a:pt x="1118" y="2551"/>
                    <a:pt x="1092" y="2533"/>
                    <a:pt x="1057" y="2533"/>
                  </a:cubicBezTo>
                  <a:cubicBezTo>
                    <a:pt x="901" y="2533"/>
                    <a:pt x="650" y="2577"/>
                    <a:pt x="555" y="2724"/>
                  </a:cubicBezTo>
                  <a:cubicBezTo>
                    <a:pt x="520" y="2776"/>
                    <a:pt x="520" y="2854"/>
                    <a:pt x="572" y="2906"/>
                  </a:cubicBezTo>
                  <a:cubicBezTo>
                    <a:pt x="598" y="2923"/>
                    <a:pt x="624" y="2940"/>
                    <a:pt x="659" y="2949"/>
                  </a:cubicBezTo>
                  <a:lnTo>
                    <a:pt x="685" y="2949"/>
                  </a:lnTo>
                  <a:cubicBezTo>
                    <a:pt x="676" y="2958"/>
                    <a:pt x="676" y="2966"/>
                    <a:pt x="667" y="2984"/>
                  </a:cubicBezTo>
                  <a:cubicBezTo>
                    <a:pt x="659" y="3027"/>
                    <a:pt x="659" y="3070"/>
                    <a:pt x="685" y="3114"/>
                  </a:cubicBezTo>
                  <a:cubicBezTo>
                    <a:pt x="710" y="3168"/>
                    <a:pt x="755" y="3184"/>
                    <a:pt x="806" y="3184"/>
                  </a:cubicBezTo>
                  <a:cubicBezTo>
                    <a:pt x="861" y="3184"/>
                    <a:pt x="922" y="3166"/>
                    <a:pt x="971" y="3157"/>
                  </a:cubicBezTo>
                  <a:lnTo>
                    <a:pt x="1066" y="3140"/>
                  </a:lnTo>
                  <a:cubicBezTo>
                    <a:pt x="1127" y="3140"/>
                    <a:pt x="1196" y="3148"/>
                    <a:pt x="1257" y="3166"/>
                  </a:cubicBezTo>
                  <a:cubicBezTo>
                    <a:pt x="1257" y="3174"/>
                    <a:pt x="1265" y="3183"/>
                    <a:pt x="1274" y="3192"/>
                  </a:cubicBezTo>
                  <a:cubicBezTo>
                    <a:pt x="1300" y="3226"/>
                    <a:pt x="1343" y="3235"/>
                    <a:pt x="1378" y="3261"/>
                  </a:cubicBezTo>
                  <a:cubicBezTo>
                    <a:pt x="1439" y="3296"/>
                    <a:pt x="1430" y="3365"/>
                    <a:pt x="1421" y="3426"/>
                  </a:cubicBezTo>
                  <a:cubicBezTo>
                    <a:pt x="1413" y="3460"/>
                    <a:pt x="1430" y="3495"/>
                    <a:pt x="1456" y="3521"/>
                  </a:cubicBezTo>
                  <a:cubicBezTo>
                    <a:pt x="1508" y="3556"/>
                    <a:pt x="1525" y="3616"/>
                    <a:pt x="1499" y="3668"/>
                  </a:cubicBezTo>
                  <a:cubicBezTo>
                    <a:pt x="1482" y="3712"/>
                    <a:pt x="1499" y="3764"/>
                    <a:pt x="1542" y="3781"/>
                  </a:cubicBezTo>
                  <a:cubicBezTo>
                    <a:pt x="1599" y="3823"/>
                    <a:pt x="1666" y="3845"/>
                    <a:pt x="1735" y="3845"/>
                  </a:cubicBezTo>
                  <a:cubicBezTo>
                    <a:pt x="1792" y="3845"/>
                    <a:pt x="1851" y="3830"/>
                    <a:pt x="1906" y="3798"/>
                  </a:cubicBezTo>
                  <a:cubicBezTo>
                    <a:pt x="1984" y="3764"/>
                    <a:pt x="2062" y="3720"/>
                    <a:pt x="2140" y="3686"/>
                  </a:cubicBezTo>
                  <a:cubicBezTo>
                    <a:pt x="2227" y="3651"/>
                    <a:pt x="2322" y="3625"/>
                    <a:pt x="2409" y="3599"/>
                  </a:cubicBezTo>
                  <a:cubicBezTo>
                    <a:pt x="2625" y="3538"/>
                    <a:pt x="2885" y="3434"/>
                    <a:pt x="2989" y="3226"/>
                  </a:cubicBezTo>
                  <a:cubicBezTo>
                    <a:pt x="3197" y="3434"/>
                    <a:pt x="3509" y="3521"/>
                    <a:pt x="3795" y="3564"/>
                  </a:cubicBezTo>
                  <a:cubicBezTo>
                    <a:pt x="3821" y="3574"/>
                    <a:pt x="3848" y="3579"/>
                    <a:pt x="3876" y="3579"/>
                  </a:cubicBezTo>
                  <a:cubicBezTo>
                    <a:pt x="3922" y="3579"/>
                    <a:pt x="3968" y="3565"/>
                    <a:pt x="4012" y="3538"/>
                  </a:cubicBezTo>
                  <a:cubicBezTo>
                    <a:pt x="4064" y="3486"/>
                    <a:pt x="4072" y="3400"/>
                    <a:pt x="4038" y="3339"/>
                  </a:cubicBezTo>
                  <a:cubicBezTo>
                    <a:pt x="4003" y="3270"/>
                    <a:pt x="3934" y="3218"/>
                    <a:pt x="3864" y="3192"/>
                  </a:cubicBezTo>
                  <a:cubicBezTo>
                    <a:pt x="3821" y="3174"/>
                    <a:pt x="3786" y="3157"/>
                    <a:pt x="3778" y="3122"/>
                  </a:cubicBezTo>
                  <a:cubicBezTo>
                    <a:pt x="3786" y="3114"/>
                    <a:pt x="3795" y="3114"/>
                    <a:pt x="3804" y="3105"/>
                  </a:cubicBezTo>
                  <a:cubicBezTo>
                    <a:pt x="3857" y="3040"/>
                    <a:pt x="3939" y="3003"/>
                    <a:pt x="4021" y="3003"/>
                  </a:cubicBezTo>
                  <a:cubicBezTo>
                    <a:pt x="4059" y="3003"/>
                    <a:pt x="4097" y="3011"/>
                    <a:pt x="4133" y="3027"/>
                  </a:cubicBezTo>
                  <a:cubicBezTo>
                    <a:pt x="4147" y="3034"/>
                    <a:pt x="4161" y="3037"/>
                    <a:pt x="4175" y="3037"/>
                  </a:cubicBezTo>
                  <a:cubicBezTo>
                    <a:pt x="4214" y="3037"/>
                    <a:pt x="4250" y="3013"/>
                    <a:pt x="4263" y="2975"/>
                  </a:cubicBezTo>
                  <a:cubicBezTo>
                    <a:pt x="4289" y="2897"/>
                    <a:pt x="4306" y="2819"/>
                    <a:pt x="4306" y="2733"/>
                  </a:cubicBezTo>
                  <a:cubicBezTo>
                    <a:pt x="4315" y="2689"/>
                    <a:pt x="4280" y="2637"/>
                    <a:pt x="4228" y="2637"/>
                  </a:cubicBezTo>
                  <a:lnTo>
                    <a:pt x="4159" y="2637"/>
                  </a:lnTo>
                  <a:cubicBezTo>
                    <a:pt x="4159" y="2542"/>
                    <a:pt x="4098" y="2464"/>
                    <a:pt x="4012" y="2421"/>
                  </a:cubicBezTo>
                  <a:cubicBezTo>
                    <a:pt x="3925" y="2395"/>
                    <a:pt x="3830" y="2360"/>
                    <a:pt x="3743" y="2317"/>
                  </a:cubicBezTo>
                  <a:cubicBezTo>
                    <a:pt x="3700" y="2239"/>
                    <a:pt x="3656" y="2152"/>
                    <a:pt x="3630" y="2065"/>
                  </a:cubicBezTo>
                  <a:cubicBezTo>
                    <a:pt x="3622" y="1996"/>
                    <a:pt x="3639" y="1927"/>
                    <a:pt x="3674" y="1866"/>
                  </a:cubicBezTo>
                  <a:cubicBezTo>
                    <a:pt x="3734" y="1797"/>
                    <a:pt x="3760" y="1710"/>
                    <a:pt x="3769" y="1624"/>
                  </a:cubicBezTo>
                  <a:cubicBezTo>
                    <a:pt x="3760" y="1546"/>
                    <a:pt x="3700" y="1476"/>
                    <a:pt x="3622" y="1450"/>
                  </a:cubicBezTo>
                  <a:cubicBezTo>
                    <a:pt x="3622" y="1416"/>
                    <a:pt x="3613" y="1372"/>
                    <a:pt x="3604" y="1329"/>
                  </a:cubicBezTo>
                  <a:cubicBezTo>
                    <a:pt x="3570" y="1260"/>
                    <a:pt x="3535" y="1199"/>
                    <a:pt x="3492" y="1130"/>
                  </a:cubicBezTo>
                  <a:cubicBezTo>
                    <a:pt x="3492" y="1113"/>
                    <a:pt x="3474" y="1095"/>
                    <a:pt x="3474" y="1078"/>
                  </a:cubicBezTo>
                  <a:cubicBezTo>
                    <a:pt x="3483" y="1000"/>
                    <a:pt x="3500" y="913"/>
                    <a:pt x="3535" y="835"/>
                  </a:cubicBezTo>
                  <a:cubicBezTo>
                    <a:pt x="3552" y="757"/>
                    <a:pt x="3561" y="662"/>
                    <a:pt x="3561" y="575"/>
                  </a:cubicBezTo>
                  <a:cubicBezTo>
                    <a:pt x="3570" y="411"/>
                    <a:pt x="3526" y="246"/>
                    <a:pt x="3431" y="99"/>
                  </a:cubicBezTo>
                  <a:cubicBezTo>
                    <a:pt x="3386" y="34"/>
                    <a:pt x="3310" y="1"/>
                    <a:pt x="32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13"/>
            <p:cNvSpPr/>
            <p:nvPr/>
          </p:nvSpPr>
          <p:spPr>
            <a:xfrm>
              <a:off x="-4487034" y="1168463"/>
              <a:ext cx="136756" cy="147727"/>
            </a:xfrm>
            <a:custGeom>
              <a:avLst/>
              <a:gdLst/>
              <a:ahLst/>
              <a:cxnLst/>
              <a:rect l="l" t="t" r="r" b="b"/>
              <a:pathLst>
                <a:path w="2476" h="2675" extrusionOk="0">
                  <a:moveTo>
                    <a:pt x="1041" y="0"/>
                  </a:moveTo>
                  <a:cubicBezTo>
                    <a:pt x="1020" y="0"/>
                    <a:pt x="998" y="3"/>
                    <a:pt x="977" y="8"/>
                  </a:cubicBezTo>
                  <a:cubicBezTo>
                    <a:pt x="786" y="43"/>
                    <a:pt x="587" y="103"/>
                    <a:pt x="396" y="155"/>
                  </a:cubicBezTo>
                  <a:cubicBezTo>
                    <a:pt x="362" y="164"/>
                    <a:pt x="336" y="198"/>
                    <a:pt x="344" y="242"/>
                  </a:cubicBezTo>
                  <a:cubicBezTo>
                    <a:pt x="318" y="328"/>
                    <a:pt x="327" y="424"/>
                    <a:pt x="370" y="502"/>
                  </a:cubicBezTo>
                  <a:cubicBezTo>
                    <a:pt x="388" y="545"/>
                    <a:pt x="422" y="580"/>
                    <a:pt x="457" y="614"/>
                  </a:cubicBezTo>
                  <a:cubicBezTo>
                    <a:pt x="500" y="649"/>
                    <a:pt x="509" y="658"/>
                    <a:pt x="465" y="701"/>
                  </a:cubicBezTo>
                  <a:cubicBezTo>
                    <a:pt x="414" y="753"/>
                    <a:pt x="388" y="840"/>
                    <a:pt x="414" y="909"/>
                  </a:cubicBezTo>
                  <a:cubicBezTo>
                    <a:pt x="431" y="987"/>
                    <a:pt x="509" y="1065"/>
                    <a:pt x="517" y="1134"/>
                  </a:cubicBezTo>
                  <a:cubicBezTo>
                    <a:pt x="517" y="1186"/>
                    <a:pt x="465" y="1221"/>
                    <a:pt x="431" y="1264"/>
                  </a:cubicBezTo>
                  <a:cubicBezTo>
                    <a:pt x="405" y="1290"/>
                    <a:pt x="379" y="1333"/>
                    <a:pt x="353" y="1368"/>
                  </a:cubicBezTo>
                  <a:cubicBezTo>
                    <a:pt x="310" y="1446"/>
                    <a:pt x="284" y="1533"/>
                    <a:pt x="258" y="1619"/>
                  </a:cubicBezTo>
                  <a:cubicBezTo>
                    <a:pt x="206" y="1810"/>
                    <a:pt x="180" y="2018"/>
                    <a:pt x="50" y="2182"/>
                  </a:cubicBezTo>
                  <a:cubicBezTo>
                    <a:pt x="1" y="2248"/>
                    <a:pt x="75" y="2313"/>
                    <a:pt x="134" y="2313"/>
                  </a:cubicBezTo>
                  <a:cubicBezTo>
                    <a:pt x="138" y="2313"/>
                    <a:pt x="141" y="2313"/>
                    <a:pt x="145" y="2312"/>
                  </a:cubicBezTo>
                  <a:cubicBezTo>
                    <a:pt x="162" y="2309"/>
                    <a:pt x="178" y="2308"/>
                    <a:pt x="194" y="2308"/>
                  </a:cubicBezTo>
                  <a:cubicBezTo>
                    <a:pt x="270" y="2308"/>
                    <a:pt x="339" y="2340"/>
                    <a:pt x="396" y="2390"/>
                  </a:cubicBezTo>
                  <a:cubicBezTo>
                    <a:pt x="448" y="2451"/>
                    <a:pt x="474" y="2529"/>
                    <a:pt x="526" y="2590"/>
                  </a:cubicBezTo>
                  <a:cubicBezTo>
                    <a:pt x="578" y="2650"/>
                    <a:pt x="639" y="2674"/>
                    <a:pt x="702" y="2674"/>
                  </a:cubicBezTo>
                  <a:cubicBezTo>
                    <a:pt x="764" y="2674"/>
                    <a:pt x="829" y="2650"/>
                    <a:pt x="890" y="2616"/>
                  </a:cubicBezTo>
                  <a:cubicBezTo>
                    <a:pt x="935" y="2583"/>
                    <a:pt x="985" y="2566"/>
                    <a:pt x="1036" y="2566"/>
                  </a:cubicBezTo>
                  <a:cubicBezTo>
                    <a:pt x="1053" y="2566"/>
                    <a:pt x="1071" y="2568"/>
                    <a:pt x="1089" y="2572"/>
                  </a:cubicBezTo>
                  <a:cubicBezTo>
                    <a:pt x="1095" y="2573"/>
                    <a:pt x="1101" y="2573"/>
                    <a:pt x="1107" y="2573"/>
                  </a:cubicBezTo>
                  <a:cubicBezTo>
                    <a:pt x="1171" y="2573"/>
                    <a:pt x="1238" y="2532"/>
                    <a:pt x="1254" y="2468"/>
                  </a:cubicBezTo>
                  <a:cubicBezTo>
                    <a:pt x="1271" y="2382"/>
                    <a:pt x="1271" y="2286"/>
                    <a:pt x="1245" y="2200"/>
                  </a:cubicBezTo>
                  <a:cubicBezTo>
                    <a:pt x="1228" y="2156"/>
                    <a:pt x="1228" y="2113"/>
                    <a:pt x="1245" y="2070"/>
                  </a:cubicBezTo>
                  <a:cubicBezTo>
                    <a:pt x="1280" y="2018"/>
                    <a:pt x="1332" y="2035"/>
                    <a:pt x="1384" y="2026"/>
                  </a:cubicBezTo>
                  <a:cubicBezTo>
                    <a:pt x="1557" y="1992"/>
                    <a:pt x="1514" y="1819"/>
                    <a:pt x="1548" y="1689"/>
                  </a:cubicBezTo>
                  <a:cubicBezTo>
                    <a:pt x="1566" y="1593"/>
                    <a:pt x="1678" y="1541"/>
                    <a:pt x="1748" y="1489"/>
                  </a:cubicBezTo>
                  <a:lnTo>
                    <a:pt x="2060" y="1281"/>
                  </a:lnTo>
                  <a:lnTo>
                    <a:pt x="2337" y="1099"/>
                  </a:lnTo>
                  <a:cubicBezTo>
                    <a:pt x="2406" y="1047"/>
                    <a:pt x="2475" y="1004"/>
                    <a:pt x="2467" y="909"/>
                  </a:cubicBezTo>
                  <a:cubicBezTo>
                    <a:pt x="2441" y="822"/>
                    <a:pt x="2397" y="744"/>
                    <a:pt x="2337" y="675"/>
                  </a:cubicBezTo>
                  <a:cubicBezTo>
                    <a:pt x="2276" y="597"/>
                    <a:pt x="2207" y="519"/>
                    <a:pt x="2138" y="441"/>
                  </a:cubicBezTo>
                  <a:cubicBezTo>
                    <a:pt x="2077" y="372"/>
                    <a:pt x="1982" y="250"/>
                    <a:pt x="1895" y="224"/>
                  </a:cubicBezTo>
                  <a:cubicBezTo>
                    <a:pt x="1882" y="220"/>
                    <a:pt x="1868" y="218"/>
                    <a:pt x="1855" y="218"/>
                  </a:cubicBezTo>
                  <a:cubicBezTo>
                    <a:pt x="1791" y="218"/>
                    <a:pt x="1729" y="264"/>
                    <a:pt x="1678" y="285"/>
                  </a:cubicBezTo>
                  <a:cubicBezTo>
                    <a:pt x="1659" y="292"/>
                    <a:pt x="1645" y="295"/>
                    <a:pt x="1633" y="295"/>
                  </a:cubicBezTo>
                  <a:cubicBezTo>
                    <a:pt x="1602" y="295"/>
                    <a:pt x="1588" y="273"/>
                    <a:pt x="1557" y="242"/>
                  </a:cubicBezTo>
                  <a:cubicBezTo>
                    <a:pt x="1531" y="207"/>
                    <a:pt x="1488" y="172"/>
                    <a:pt x="1453" y="155"/>
                  </a:cubicBezTo>
                  <a:cubicBezTo>
                    <a:pt x="1407" y="129"/>
                    <a:pt x="1355" y="117"/>
                    <a:pt x="1303" y="117"/>
                  </a:cubicBezTo>
                  <a:cubicBezTo>
                    <a:pt x="1287" y="117"/>
                    <a:pt x="1270" y="118"/>
                    <a:pt x="1254" y="120"/>
                  </a:cubicBezTo>
                  <a:cubicBezTo>
                    <a:pt x="1212" y="43"/>
                    <a:pt x="1130" y="0"/>
                    <a:pt x="10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13"/>
            <p:cNvSpPr/>
            <p:nvPr/>
          </p:nvSpPr>
          <p:spPr>
            <a:xfrm>
              <a:off x="-4058933" y="589090"/>
              <a:ext cx="393366" cy="508622"/>
            </a:xfrm>
            <a:custGeom>
              <a:avLst/>
              <a:gdLst/>
              <a:ahLst/>
              <a:cxnLst/>
              <a:rect l="l" t="t" r="r" b="b"/>
              <a:pathLst>
                <a:path w="7122" h="9210" extrusionOk="0">
                  <a:moveTo>
                    <a:pt x="4432" y="0"/>
                  </a:moveTo>
                  <a:cubicBezTo>
                    <a:pt x="4350" y="0"/>
                    <a:pt x="4277" y="19"/>
                    <a:pt x="4245" y="85"/>
                  </a:cubicBezTo>
                  <a:cubicBezTo>
                    <a:pt x="4219" y="163"/>
                    <a:pt x="4237" y="250"/>
                    <a:pt x="4289" y="302"/>
                  </a:cubicBezTo>
                  <a:cubicBezTo>
                    <a:pt x="4341" y="380"/>
                    <a:pt x="4384" y="449"/>
                    <a:pt x="4427" y="519"/>
                  </a:cubicBezTo>
                  <a:cubicBezTo>
                    <a:pt x="4393" y="519"/>
                    <a:pt x="4358" y="510"/>
                    <a:pt x="4323" y="510"/>
                  </a:cubicBezTo>
                  <a:cubicBezTo>
                    <a:pt x="4280" y="510"/>
                    <a:pt x="4237" y="519"/>
                    <a:pt x="4193" y="545"/>
                  </a:cubicBezTo>
                  <a:cubicBezTo>
                    <a:pt x="4176" y="553"/>
                    <a:pt x="4159" y="562"/>
                    <a:pt x="4150" y="571"/>
                  </a:cubicBezTo>
                  <a:cubicBezTo>
                    <a:pt x="3994" y="423"/>
                    <a:pt x="3856" y="250"/>
                    <a:pt x="3743" y="68"/>
                  </a:cubicBezTo>
                  <a:cubicBezTo>
                    <a:pt x="3725" y="39"/>
                    <a:pt x="3696" y="21"/>
                    <a:pt x="3665" y="21"/>
                  </a:cubicBezTo>
                  <a:cubicBezTo>
                    <a:pt x="3650" y="21"/>
                    <a:pt x="3636" y="25"/>
                    <a:pt x="3622" y="33"/>
                  </a:cubicBezTo>
                  <a:cubicBezTo>
                    <a:pt x="3544" y="85"/>
                    <a:pt x="3448" y="68"/>
                    <a:pt x="3362" y="103"/>
                  </a:cubicBezTo>
                  <a:cubicBezTo>
                    <a:pt x="3292" y="129"/>
                    <a:pt x="3232" y="181"/>
                    <a:pt x="3206" y="250"/>
                  </a:cubicBezTo>
                  <a:cubicBezTo>
                    <a:pt x="3188" y="319"/>
                    <a:pt x="3214" y="389"/>
                    <a:pt x="3266" y="432"/>
                  </a:cubicBezTo>
                  <a:cubicBezTo>
                    <a:pt x="3310" y="475"/>
                    <a:pt x="3440" y="545"/>
                    <a:pt x="3336" y="614"/>
                  </a:cubicBezTo>
                  <a:cubicBezTo>
                    <a:pt x="3318" y="579"/>
                    <a:pt x="3301" y="545"/>
                    <a:pt x="3266" y="510"/>
                  </a:cubicBezTo>
                  <a:cubicBezTo>
                    <a:pt x="3176" y="419"/>
                    <a:pt x="3056" y="372"/>
                    <a:pt x="2933" y="372"/>
                  </a:cubicBezTo>
                  <a:cubicBezTo>
                    <a:pt x="2891" y="372"/>
                    <a:pt x="2849" y="378"/>
                    <a:pt x="2807" y="389"/>
                  </a:cubicBezTo>
                  <a:cubicBezTo>
                    <a:pt x="2625" y="441"/>
                    <a:pt x="2478" y="571"/>
                    <a:pt x="2400" y="735"/>
                  </a:cubicBezTo>
                  <a:cubicBezTo>
                    <a:pt x="2348" y="831"/>
                    <a:pt x="2313" y="926"/>
                    <a:pt x="2288" y="1021"/>
                  </a:cubicBezTo>
                  <a:cubicBezTo>
                    <a:pt x="2273" y="1093"/>
                    <a:pt x="2229" y="1253"/>
                    <a:pt x="2146" y="1253"/>
                  </a:cubicBezTo>
                  <a:cubicBezTo>
                    <a:pt x="2129" y="1253"/>
                    <a:pt x="2109" y="1246"/>
                    <a:pt x="2088" y="1229"/>
                  </a:cubicBezTo>
                  <a:cubicBezTo>
                    <a:pt x="2075" y="1223"/>
                    <a:pt x="2061" y="1220"/>
                    <a:pt x="2047" y="1220"/>
                  </a:cubicBezTo>
                  <a:cubicBezTo>
                    <a:pt x="2000" y="1220"/>
                    <a:pt x="1958" y="1253"/>
                    <a:pt x="1958" y="1307"/>
                  </a:cubicBezTo>
                  <a:cubicBezTo>
                    <a:pt x="1967" y="1428"/>
                    <a:pt x="2045" y="1541"/>
                    <a:pt x="2166" y="1584"/>
                  </a:cubicBezTo>
                  <a:cubicBezTo>
                    <a:pt x="2218" y="1610"/>
                    <a:pt x="2547" y="1688"/>
                    <a:pt x="2426" y="1801"/>
                  </a:cubicBezTo>
                  <a:cubicBezTo>
                    <a:pt x="2374" y="1844"/>
                    <a:pt x="2400" y="1922"/>
                    <a:pt x="2461" y="1939"/>
                  </a:cubicBezTo>
                  <a:lnTo>
                    <a:pt x="2504" y="1957"/>
                  </a:lnTo>
                  <a:cubicBezTo>
                    <a:pt x="2417" y="1948"/>
                    <a:pt x="2322" y="1922"/>
                    <a:pt x="2244" y="1879"/>
                  </a:cubicBezTo>
                  <a:cubicBezTo>
                    <a:pt x="2114" y="1792"/>
                    <a:pt x="1993" y="1680"/>
                    <a:pt x="1906" y="1550"/>
                  </a:cubicBezTo>
                  <a:cubicBezTo>
                    <a:pt x="1805" y="1438"/>
                    <a:pt x="1646" y="1347"/>
                    <a:pt x="1499" y="1347"/>
                  </a:cubicBezTo>
                  <a:cubicBezTo>
                    <a:pt x="1396" y="1347"/>
                    <a:pt x="1299" y="1392"/>
                    <a:pt x="1231" y="1506"/>
                  </a:cubicBezTo>
                  <a:cubicBezTo>
                    <a:pt x="1179" y="1602"/>
                    <a:pt x="1144" y="1706"/>
                    <a:pt x="1118" y="1818"/>
                  </a:cubicBezTo>
                  <a:cubicBezTo>
                    <a:pt x="1076" y="1923"/>
                    <a:pt x="1002" y="1939"/>
                    <a:pt x="917" y="1939"/>
                  </a:cubicBezTo>
                  <a:cubicBezTo>
                    <a:pt x="881" y="1939"/>
                    <a:pt x="843" y="1936"/>
                    <a:pt x="805" y="1936"/>
                  </a:cubicBezTo>
                  <a:cubicBezTo>
                    <a:pt x="785" y="1936"/>
                    <a:pt x="765" y="1937"/>
                    <a:pt x="745" y="1939"/>
                  </a:cubicBezTo>
                  <a:cubicBezTo>
                    <a:pt x="546" y="1974"/>
                    <a:pt x="434" y="2182"/>
                    <a:pt x="512" y="2364"/>
                  </a:cubicBezTo>
                  <a:cubicBezTo>
                    <a:pt x="338" y="2425"/>
                    <a:pt x="174" y="2511"/>
                    <a:pt x="35" y="2633"/>
                  </a:cubicBezTo>
                  <a:cubicBezTo>
                    <a:pt x="0" y="2676"/>
                    <a:pt x="9" y="2736"/>
                    <a:pt x="61" y="2762"/>
                  </a:cubicBezTo>
                  <a:cubicBezTo>
                    <a:pt x="243" y="2901"/>
                    <a:pt x="260" y="3161"/>
                    <a:pt x="304" y="3369"/>
                  </a:cubicBezTo>
                  <a:cubicBezTo>
                    <a:pt x="338" y="3577"/>
                    <a:pt x="442" y="3776"/>
                    <a:pt x="607" y="3915"/>
                  </a:cubicBezTo>
                  <a:cubicBezTo>
                    <a:pt x="744" y="4023"/>
                    <a:pt x="917" y="4077"/>
                    <a:pt x="1092" y="4077"/>
                  </a:cubicBezTo>
                  <a:cubicBezTo>
                    <a:pt x="1126" y="4077"/>
                    <a:pt x="1161" y="4075"/>
                    <a:pt x="1196" y="4071"/>
                  </a:cubicBezTo>
                  <a:cubicBezTo>
                    <a:pt x="1248" y="4062"/>
                    <a:pt x="1300" y="4045"/>
                    <a:pt x="1352" y="4027"/>
                  </a:cubicBezTo>
                  <a:cubicBezTo>
                    <a:pt x="1395" y="4001"/>
                    <a:pt x="1447" y="3975"/>
                    <a:pt x="1490" y="3967"/>
                  </a:cubicBezTo>
                  <a:cubicBezTo>
                    <a:pt x="1497" y="3965"/>
                    <a:pt x="1503" y="3965"/>
                    <a:pt x="1508" y="3965"/>
                  </a:cubicBezTo>
                  <a:cubicBezTo>
                    <a:pt x="1572" y="3965"/>
                    <a:pt x="1590" y="4048"/>
                    <a:pt x="1638" y="4088"/>
                  </a:cubicBezTo>
                  <a:cubicBezTo>
                    <a:pt x="1681" y="4123"/>
                    <a:pt x="1742" y="4140"/>
                    <a:pt x="1794" y="4140"/>
                  </a:cubicBezTo>
                  <a:cubicBezTo>
                    <a:pt x="1898" y="4140"/>
                    <a:pt x="2002" y="4114"/>
                    <a:pt x="2088" y="4062"/>
                  </a:cubicBezTo>
                  <a:cubicBezTo>
                    <a:pt x="2210" y="4001"/>
                    <a:pt x="2331" y="3932"/>
                    <a:pt x="2452" y="3863"/>
                  </a:cubicBezTo>
                  <a:cubicBezTo>
                    <a:pt x="2686" y="3741"/>
                    <a:pt x="2903" y="3577"/>
                    <a:pt x="3093" y="3378"/>
                  </a:cubicBezTo>
                  <a:cubicBezTo>
                    <a:pt x="3128" y="3334"/>
                    <a:pt x="3154" y="3291"/>
                    <a:pt x="3188" y="3256"/>
                  </a:cubicBezTo>
                  <a:cubicBezTo>
                    <a:pt x="3214" y="3231"/>
                    <a:pt x="3260" y="3203"/>
                    <a:pt x="3277" y="3203"/>
                  </a:cubicBezTo>
                  <a:lnTo>
                    <a:pt x="3277" y="3203"/>
                  </a:lnTo>
                  <a:cubicBezTo>
                    <a:pt x="3288" y="3203"/>
                    <a:pt x="3285" y="3217"/>
                    <a:pt x="3249" y="3256"/>
                  </a:cubicBezTo>
                  <a:cubicBezTo>
                    <a:pt x="3171" y="3360"/>
                    <a:pt x="3059" y="3369"/>
                    <a:pt x="3024" y="3490"/>
                  </a:cubicBezTo>
                  <a:cubicBezTo>
                    <a:pt x="3007" y="3542"/>
                    <a:pt x="3007" y="3594"/>
                    <a:pt x="3024" y="3646"/>
                  </a:cubicBezTo>
                  <a:cubicBezTo>
                    <a:pt x="3033" y="3733"/>
                    <a:pt x="2989" y="3741"/>
                    <a:pt x="2920" y="3776"/>
                  </a:cubicBezTo>
                  <a:cubicBezTo>
                    <a:pt x="2790" y="3828"/>
                    <a:pt x="2669" y="3897"/>
                    <a:pt x="2556" y="3984"/>
                  </a:cubicBezTo>
                  <a:cubicBezTo>
                    <a:pt x="2435" y="4062"/>
                    <a:pt x="2331" y="4157"/>
                    <a:pt x="2227" y="4261"/>
                  </a:cubicBezTo>
                  <a:cubicBezTo>
                    <a:pt x="2132" y="4357"/>
                    <a:pt x="2045" y="4478"/>
                    <a:pt x="1993" y="4608"/>
                  </a:cubicBezTo>
                  <a:cubicBezTo>
                    <a:pt x="1976" y="4668"/>
                    <a:pt x="1984" y="4729"/>
                    <a:pt x="2010" y="4790"/>
                  </a:cubicBezTo>
                  <a:cubicBezTo>
                    <a:pt x="1950" y="4677"/>
                    <a:pt x="1854" y="4573"/>
                    <a:pt x="1742" y="4504"/>
                  </a:cubicBezTo>
                  <a:cubicBezTo>
                    <a:pt x="1676" y="4462"/>
                    <a:pt x="1595" y="4441"/>
                    <a:pt x="1512" y="4441"/>
                  </a:cubicBezTo>
                  <a:cubicBezTo>
                    <a:pt x="1324" y="4441"/>
                    <a:pt x="1133" y="4550"/>
                    <a:pt x="1127" y="4755"/>
                  </a:cubicBezTo>
                  <a:cubicBezTo>
                    <a:pt x="1127" y="4807"/>
                    <a:pt x="1170" y="4842"/>
                    <a:pt x="1213" y="4842"/>
                  </a:cubicBezTo>
                  <a:cubicBezTo>
                    <a:pt x="1215" y="4842"/>
                    <a:pt x="1216" y="4841"/>
                    <a:pt x="1218" y="4841"/>
                  </a:cubicBezTo>
                  <a:cubicBezTo>
                    <a:pt x="1306" y="4841"/>
                    <a:pt x="1231" y="5111"/>
                    <a:pt x="1231" y="5171"/>
                  </a:cubicBezTo>
                  <a:cubicBezTo>
                    <a:pt x="1231" y="5284"/>
                    <a:pt x="1309" y="5379"/>
                    <a:pt x="1421" y="5405"/>
                  </a:cubicBezTo>
                  <a:cubicBezTo>
                    <a:pt x="1664" y="5491"/>
                    <a:pt x="1794" y="5769"/>
                    <a:pt x="1707" y="6011"/>
                  </a:cubicBezTo>
                  <a:cubicBezTo>
                    <a:pt x="1698" y="6046"/>
                    <a:pt x="1707" y="6072"/>
                    <a:pt x="1733" y="6098"/>
                  </a:cubicBezTo>
                  <a:cubicBezTo>
                    <a:pt x="1802" y="6167"/>
                    <a:pt x="1906" y="6202"/>
                    <a:pt x="2010" y="6202"/>
                  </a:cubicBezTo>
                  <a:cubicBezTo>
                    <a:pt x="2071" y="6210"/>
                    <a:pt x="2331" y="6202"/>
                    <a:pt x="2210" y="6332"/>
                  </a:cubicBezTo>
                  <a:cubicBezTo>
                    <a:pt x="2173" y="6371"/>
                    <a:pt x="2127" y="6385"/>
                    <a:pt x="2077" y="6385"/>
                  </a:cubicBezTo>
                  <a:cubicBezTo>
                    <a:pt x="1958" y="6385"/>
                    <a:pt x="1816" y="6307"/>
                    <a:pt x="1724" y="6288"/>
                  </a:cubicBezTo>
                  <a:cubicBezTo>
                    <a:pt x="1697" y="6285"/>
                    <a:pt x="1669" y="6283"/>
                    <a:pt x="1640" y="6283"/>
                  </a:cubicBezTo>
                  <a:cubicBezTo>
                    <a:pt x="1528" y="6283"/>
                    <a:pt x="1414" y="6311"/>
                    <a:pt x="1317" y="6366"/>
                  </a:cubicBezTo>
                  <a:cubicBezTo>
                    <a:pt x="1075" y="6479"/>
                    <a:pt x="771" y="6739"/>
                    <a:pt x="771" y="7025"/>
                  </a:cubicBezTo>
                  <a:cubicBezTo>
                    <a:pt x="771" y="7215"/>
                    <a:pt x="927" y="7371"/>
                    <a:pt x="1118" y="7371"/>
                  </a:cubicBezTo>
                  <a:cubicBezTo>
                    <a:pt x="1118" y="7406"/>
                    <a:pt x="1127" y="7441"/>
                    <a:pt x="1127" y="7475"/>
                  </a:cubicBezTo>
                  <a:cubicBezTo>
                    <a:pt x="1139" y="7518"/>
                    <a:pt x="1172" y="7539"/>
                    <a:pt x="1209" y="7539"/>
                  </a:cubicBezTo>
                  <a:cubicBezTo>
                    <a:pt x="1225" y="7539"/>
                    <a:pt x="1241" y="7535"/>
                    <a:pt x="1257" y="7527"/>
                  </a:cubicBezTo>
                  <a:lnTo>
                    <a:pt x="1499" y="7389"/>
                  </a:lnTo>
                  <a:lnTo>
                    <a:pt x="1499" y="7389"/>
                  </a:lnTo>
                  <a:cubicBezTo>
                    <a:pt x="1490" y="7397"/>
                    <a:pt x="1490" y="7406"/>
                    <a:pt x="1490" y="7415"/>
                  </a:cubicBezTo>
                  <a:cubicBezTo>
                    <a:pt x="1464" y="7449"/>
                    <a:pt x="1473" y="7501"/>
                    <a:pt x="1516" y="7527"/>
                  </a:cubicBezTo>
                  <a:cubicBezTo>
                    <a:pt x="1577" y="7562"/>
                    <a:pt x="1646" y="7614"/>
                    <a:pt x="1638" y="7692"/>
                  </a:cubicBezTo>
                  <a:cubicBezTo>
                    <a:pt x="1638" y="7755"/>
                    <a:pt x="1600" y="7784"/>
                    <a:pt x="1555" y="7784"/>
                  </a:cubicBezTo>
                  <a:cubicBezTo>
                    <a:pt x="1531" y="7784"/>
                    <a:pt x="1505" y="7776"/>
                    <a:pt x="1482" y="7761"/>
                  </a:cubicBezTo>
                  <a:cubicBezTo>
                    <a:pt x="1378" y="7709"/>
                    <a:pt x="1317" y="7614"/>
                    <a:pt x="1205" y="7588"/>
                  </a:cubicBezTo>
                  <a:cubicBezTo>
                    <a:pt x="1182" y="7583"/>
                    <a:pt x="1160" y="7580"/>
                    <a:pt x="1138" y="7580"/>
                  </a:cubicBezTo>
                  <a:cubicBezTo>
                    <a:pt x="977" y="7580"/>
                    <a:pt x="854" y="7716"/>
                    <a:pt x="953" y="7891"/>
                  </a:cubicBezTo>
                  <a:cubicBezTo>
                    <a:pt x="979" y="7926"/>
                    <a:pt x="1005" y="7960"/>
                    <a:pt x="1031" y="7995"/>
                  </a:cubicBezTo>
                  <a:cubicBezTo>
                    <a:pt x="1075" y="8056"/>
                    <a:pt x="1083" y="8073"/>
                    <a:pt x="1014" y="8116"/>
                  </a:cubicBezTo>
                  <a:cubicBezTo>
                    <a:pt x="893" y="8212"/>
                    <a:pt x="745" y="8281"/>
                    <a:pt x="615" y="8368"/>
                  </a:cubicBezTo>
                  <a:cubicBezTo>
                    <a:pt x="520" y="8420"/>
                    <a:pt x="434" y="8489"/>
                    <a:pt x="451" y="8619"/>
                  </a:cubicBezTo>
                  <a:cubicBezTo>
                    <a:pt x="468" y="8680"/>
                    <a:pt x="486" y="8740"/>
                    <a:pt x="520" y="8801"/>
                  </a:cubicBezTo>
                  <a:cubicBezTo>
                    <a:pt x="538" y="8887"/>
                    <a:pt x="538" y="8974"/>
                    <a:pt x="520" y="9061"/>
                  </a:cubicBezTo>
                  <a:cubicBezTo>
                    <a:pt x="503" y="9095"/>
                    <a:pt x="520" y="9130"/>
                    <a:pt x="555" y="9156"/>
                  </a:cubicBezTo>
                  <a:cubicBezTo>
                    <a:pt x="643" y="9192"/>
                    <a:pt x="735" y="9209"/>
                    <a:pt x="826" y="9209"/>
                  </a:cubicBezTo>
                  <a:cubicBezTo>
                    <a:pt x="1023" y="9209"/>
                    <a:pt x="1216" y="9128"/>
                    <a:pt x="1352" y="8974"/>
                  </a:cubicBezTo>
                  <a:cubicBezTo>
                    <a:pt x="1430" y="9052"/>
                    <a:pt x="1534" y="9104"/>
                    <a:pt x="1646" y="9113"/>
                  </a:cubicBezTo>
                  <a:cubicBezTo>
                    <a:pt x="1742" y="9113"/>
                    <a:pt x="1837" y="9061"/>
                    <a:pt x="1880" y="8974"/>
                  </a:cubicBezTo>
                  <a:lnTo>
                    <a:pt x="2288" y="8887"/>
                  </a:lnTo>
                  <a:cubicBezTo>
                    <a:pt x="2320" y="8881"/>
                    <a:pt x="2417" y="8850"/>
                    <a:pt x="2474" y="8850"/>
                  </a:cubicBezTo>
                  <a:cubicBezTo>
                    <a:pt x="2492" y="8850"/>
                    <a:pt x="2506" y="8853"/>
                    <a:pt x="2513" y="8861"/>
                  </a:cubicBezTo>
                  <a:cubicBezTo>
                    <a:pt x="2547" y="8896"/>
                    <a:pt x="2513" y="8991"/>
                    <a:pt x="2513" y="9026"/>
                  </a:cubicBezTo>
                  <a:cubicBezTo>
                    <a:pt x="2495" y="9078"/>
                    <a:pt x="2539" y="9130"/>
                    <a:pt x="2591" y="9130"/>
                  </a:cubicBezTo>
                  <a:cubicBezTo>
                    <a:pt x="2851" y="9130"/>
                    <a:pt x="3015" y="8913"/>
                    <a:pt x="3119" y="8706"/>
                  </a:cubicBezTo>
                  <a:cubicBezTo>
                    <a:pt x="3180" y="8602"/>
                    <a:pt x="3240" y="8472"/>
                    <a:pt x="3163" y="8350"/>
                  </a:cubicBezTo>
                  <a:cubicBezTo>
                    <a:pt x="3111" y="8281"/>
                    <a:pt x="3041" y="8238"/>
                    <a:pt x="2963" y="8212"/>
                  </a:cubicBezTo>
                  <a:cubicBezTo>
                    <a:pt x="2920" y="8194"/>
                    <a:pt x="2773" y="8168"/>
                    <a:pt x="2781" y="8108"/>
                  </a:cubicBezTo>
                  <a:cubicBezTo>
                    <a:pt x="2799" y="8038"/>
                    <a:pt x="2981" y="7995"/>
                    <a:pt x="3033" y="7969"/>
                  </a:cubicBezTo>
                  <a:cubicBezTo>
                    <a:pt x="3232" y="7857"/>
                    <a:pt x="3249" y="7657"/>
                    <a:pt x="3188" y="7458"/>
                  </a:cubicBezTo>
                  <a:lnTo>
                    <a:pt x="3188" y="7458"/>
                  </a:lnTo>
                  <a:cubicBezTo>
                    <a:pt x="3210" y="7461"/>
                    <a:pt x="3232" y="7462"/>
                    <a:pt x="3254" y="7462"/>
                  </a:cubicBezTo>
                  <a:cubicBezTo>
                    <a:pt x="3359" y="7462"/>
                    <a:pt x="3457" y="7428"/>
                    <a:pt x="3544" y="7363"/>
                  </a:cubicBezTo>
                  <a:cubicBezTo>
                    <a:pt x="3682" y="7233"/>
                    <a:pt x="3639" y="7068"/>
                    <a:pt x="3648" y="6895"/>
                  </a:cubicBezTo>
                  <a:cubicBezTo>
                    <a:pt x="3648" y="6791"/>
                    <a:pt x="3717" y="6782"/>
                    <a:pt x="3804" y="6748"/>
                  </a:cubicBezTo>
                  <a:cubicBezTo>
                    <a:pt x="3882" y="6722"/>
                    <a:pt x="3942" y="6661"/>
                    <a:pt x="3960" y="6583"/>
                  </a:cubicBezTo>
                  <a:cubicBezTo>
                    <a:pt x="3986" y="6418"/>
                    <a:pt x="3856" y="6340"/>
                    <a:pt x="3726" y="6314"/>
                  </a:cubicBezTo>
                  <a:lnTo>
                    <a:pt x="3743" y="6280"/>
                  </a:lnTo>
                  <a:cubicBezTo>
                    <a:pt x="3760" y="6245"/>
                    <a:pt x="3760" y="6202"/>
                    <a:pt x="3726" y="6176"/>
                  </a:cubicBezTo>
                  <a:cubicBezTo>
                    <a:pt x="3656" y="6098"/>
                    <a:pt x="3596" y="6020"/>
                    <a:pt x="3544" y="5933"/>
                  </a:cubicBezTo>
                  <a:cubicBezTo>
                    <a:pt x="3518" y="5899"/>
                    <a:pt x="3405" y="5734"/>
                    <a:pt x="3440" y="5691"/>
                  </a:cubicBezTo>
                  <a:cubicBezTo>
                    <a:pt x="3454" y="5676"/>
                    <a:pt x="3481" y="5671"/>
                    <a:pt x="3512" y="5671"/>
                  </a:cubicBezTo>
                  <a:cubicBezTo>
                    <a:pt x="3574" y="5671"/>
                    <a:pt x="3651" y="5691"/>
                    <a:pt x="3674" y="5691"/>
                  </a:cubicBezTo>
                  <a:cubicBezTo>
                    <a:pt x="3752" y="5691"/>
                    <a:pt x="3821" y="5682"/>
                    <a:pt x="3890" y="5665"/>
                  </a:cubicBezTo>
                  <a:cubicBezTo>
                    <a:pt x="4107" y="5604"/>
                    <a:pt x="4280" y="5396"/>
                    <a:pt x="4254" y="5180"/>
                  </a:cubicBezTo>
                  <a:cubicBezTo>
                    <a:pt x="4332" y="5162"/>
                    <a:pt x="4393" y="5128"/>
                    <a:pt x="4445" y="5076"/>
                  </a:cubicBezTo>
                  <a:cubicBezTo>
                    <a:pt x="4583" y="4937"/>
                    <a:pt x="4748" y="4824"/>
                    <a:pt x="4921" y="4746"/>
                  </a:cubicBezTo>
                  <a:cubicBezTo>
                    <a:pt x="4982" y="4729"/>
                    <a:pt x="5008" y="4660"/>
                    <a:pt x="4956" y="4608"/>
                  </a:cubicBezTo>
                  <a:cubicBezTo>
                    <a:pt x="4930" y="4582"/>
                    <a:pt x="4904" y="4547"/>
                    <a:pt x="4887" y="4512"/>
                  </a:cubicBezTo>
                  <a:cubicBezTo>
                    <a:pt x="4873" y="4472"/>
                    <a:pt x="4870" y="4458"/>
                    <a:pt x="4894" y="4458"/>
                  </a:cubicBezTo>
                  <a:cubicBezTo>
                    <a:pt x="4901" y="4458"/>
                    <a:pt x="4910" y="4459"/>
                    <a:pt x="4921" y="4460"/>
                  </a:cubicBezTo>
                  <a:cubicBezTo>
                    <a:pt x="4932" y="4462"/>
                    <a:pt x="4944" y="4463"/>
                    <a:pt x="4955" y="4463"/>
                  </a:cubicBezTo>
                  <a:cubicBezTo>
                    <a:pt x="5013" y="4463"/>
                    <a:pt x="5068" y="4443"/>
                    <a:pt x="5112" y="4400"/>
                  </a:cubicBezTo>
                  <a:cubicBezTo>
                    <a:pt x="5155" y="4357"/>
                    <a:pt x="5181" y="4296"/>
                    <a:pt x="5190" y="4227"/>
                  </a:cubicBezTo>
                  <a:cubicBezTo>
                    <a:pt x="5198" y="4131"/>
                    <a:pt x="5233" y="4045"/>
                    <a:pt x="5285" y="3967"/>
                  </a:cubicBezTo>
                  <a:cubicBezTo>
                    <a:pt x="5580" y="3585"/>
                    <a:pt x="5909" y="3222"/>
                    <a:pt x="6221" y="2858"/>
                  </a:cubicBezTo>
                  <a:cubicBezTo>
                    <a:pt x="6255" y="2814"/>
                    <a:pt x="6247" y="2754"/>
                    <a:pt x="6203" y="2719"/>
                  </a:cubicBezTo>
                  <a:cubicBezTo>
                    <a:pt x="6143" y="2693"/>
                    <a:pt x="6073" y="2676"/>
                    <a:pt x="6004" y="2676"/>
                  </a:cubicBezTo>
                  <a:lnTo>
                    <a:pt x="6030" y="2667"/>
                  </a:lnTo>
                  <a:cubicBezTo>
                    <a:pt x="6117" y="2598"/>
                    <a:pt x="6203" y="2546"/>
                    <a:pt x="6281" y="2477"/>
                  </a:cubicBezTo>
                  <a:cubicBezTo>
                    <a:pt x="6446" y="2355"/>
                    <a:pt x="6602" y="2225"/>
                    <a:pt x="6740" y="2078"/>
                  </a:cubicBezTo>
                  <a:cubicBezTo>
                    <a:pt x="6966" y="1835"/>
                    <a:pt x="7122" y="1472"/>
                    <a:pt x="6879" y="1186"/>
                  </a:cubicBezTo>
                  <a:cubicBezTo>
                    <a:pt x="6860" y="1166"/>
                    <a:pt x="6835" y="1156"/>
                    <a:pt x="6813" y="1156"/>
                  </a:cubicBezTo>
                  <a:cubicBezTo>
                    <a:pt x="6806" y="1156"/>
                    <a:pt x="6799" y="1158"/>
                    <a:pt x="6792" y="1160"/>
                  </a:cubicBezTo>
                  <a:lnTo>
                    <a:pt x="6714" y="1194"/>
                  </a:lnTo>
                  <a:cubicBezTo>
                    <a:pt x="6680" y="874"/>
                    <a:pt x="6515" y="571"/>
                    <a:pt x="6264" y="363"/>
                  </a:cubicBezTo>
                  <a:cubicBezTo>
                    <a:pt x="6246" y="348"/>
                    <a:pt x="6225" y="341"/>
                    <a:pt x="6204" y="341"/>
                  </a:cubicBezTo>
                  <a:cubicBezTo>
                    <a:pt x="6176" y="341"/>
                    <a:pt x="6149" y="355"/>
                    <a:pt x="6134" y="380"/>
                  </a:cubicBezTo>
                  <a:cubicBezTo>
                    <a:pt x="6030" y="562"/>
                    <a:pt x="5874" y="692"/>
                    <a:pt x="5675" y="761"/>
                  </a:cubicBezTo>
                  <a:cubicBezTo>
                    <a:pt x="5796" y="692"/>
                    <a:pt x="5857" y="553"/>
                    <a:pt x="5839" y="415"/>
                  </a:cubicBezTo>
                  <a:cubicBezTo>
                    <a:pt x="5839" y="369"/>
                    <a:pt x="5800" y="333"/>
                    <a:pt x="5758" y="333"/>
                  </a:cubicBezTo>
                  <a:cubicBezTo>
                    <a:pt x="5745" y="333"/>
                    <a:pt x="5731" y="337"/>
                    <a:pt x="5718" y="345"/>
                  </a:cubicBezTo>
                  <a:cubicBezTo>
                    <a:pt x="5661" y="371"/>
                    <a:pt x="5601" y="384"/>
                    <a:pt x="5543" y="384"/>
                  </a:cubicBezTo>
                  <a:cubicBezTo>
                    <a:pt x="5423" y="384"/>
                    <a:pt x="5309" y="332"/>
                    <a:pt x="5233" y="233"/>
                  </a:cubicBezTo>
                  <a:cubicBezTo>
                    <a:pt x="5172" y="163"/>
                    <a:pt x="5103" y="111"/>
                    <a:pt x="5016" y="85"/>
                  </a:cubicBezTo>
                  <a:cubicBezTo>
                    <a:pt x="4921" y="59"/>
                    <a:pt x="4817" y="42"/>
                    <a:pt x="4713" y="33"/>
                  </a:cubicBezTo>
                  <a:cubicBezTo>
                    <a:pt x="4646" y="29"/>
                    <a:pt x="4532" y="0"/>
                    <a:pt x="44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13"/>
            <p:cNvSpPr/>
            <p:nvPr/>
          </p:nvSpPr>
          <p:spPr>
            <a:xfrm>
              <a:off x="-4117810" y="749742"/>
              <a:ext cx="122064" cy="226809"/>
            </a:xfrm>
            <a:custGeom>
              <a:avLst/>
              <a:gdLst/>
              <a:ahLst/>
              <a:cxnLst/>
              <a:rect l="l" t="t" r="r" b="b"/>
              <a:pathLst>
                <a:path w="2210" h="4107" extrusionOk="0">
                  <a:moveTo>
                    <a:pt x="1177" y="2829"/>
                  </a:moveTo>
                  <a:cubicBezTo>
                    <a:pt x="1185" y="2829"/>
                    <a:pt x="1191" y="2830"/>
                    <a:pt x="1196" y="2834"/>
                  </a:cubicBezTo>
                  <a:cubicBezTo>
                    <a:pt x="1156" y="2845"/>
                    <a:pt x="1113" y="2857"/>
                    <a:pt x="1070" y="2870"/>
                  </a:cubicBezTo>
                  <a:lnTo>
                    <a:pt x="1070" y="2870"/>
                  </a:lnTo>
                  <a:cubicBezTo>
                    <a:pt x="1072" y="2870"/>
                    <a:pt x="1073" y="2869"/>
                    <a:pt x="1075" y="2868"/>
                  </a:cubicBezTo>
                  <a:cubicBezTo>
                    <a:pt x="1096" y="2854"/>
                    <a:pt x="1145" y="2829"/>
                    <a:pt x="1177" y="2829"/>
                  </a:cubicBezTo>
                  <a:close/>
                  <a:moveTo>
                    <a:pt x="698" y="1"/>
                  </a:moveTo>
                  <a:cubicBezTo>
                    <a:pt x="658" y="1"/>
                    <a:pt x="616" y="9"/>
                    <a:pt x="573" y="27"/>
                  </a:cubicBezTo>
                  <a:cubicBezTo>
                    <a:pt x="521" y="44"/>
                    <a:pt x="503" y="113"/>
                    <a:pt x="538" y="157"/>
                  </a:cubicBezTo>
                  <a:cubicBezTo>
                    <a:pt x="529" y="191"/>
                    <a:pt x="547" y="217"/>
                    <a:pt x="573" y="243"/>
                  </a:cubicBezTo>
                  <a:cubicBezTo>
                    <a:pt x="599" y="261"/>
                    <a:pt x="625" y="269"/>
                    <a:pt x="651" y="278"/>
                  </a:cubicBezTo>
                  <a:cubicBezTo>
                    <a:pt x="685" y="287"/>
                    <a:pt x="711" y="287"/>
                    <a:pt x="746" y="295"/>
                  </a:cubicBezTo>
                  <a:cubicBezTo>
                    <a:pt x="729" y="295"/>
                    <a:pt x="685" y="382"/>
                    <a:pt x="677" y="391"/>
                  </a:cubicBezTo>
                  <a:lnTo>
                    <a:pt x="616" y="495"/>
                  </a:lnTo>
                  <a:cubicBezTo>
                    <a:pt x="579" y="481"/>
                    <a:pt x="542" y="474"/>
                    <a:pt x="507" y="474"/>
                  </a:cubicBezTo>
                  <a:cubicBezTo>
                    <a:pt x="450" y="474"/>
                    <a:pt x="395" y="492"/>
                    <a:pt x="347" y="529"/>
                  </a:cubicBezTo>
                  <a:cubicBezTo>
                    <a:pt x="287" y="599"/>
                    <a:pt x="269" y="702"/>
                    <a:pt x="330" y="772"/>
                  </a:cubicBezTo>
                  <a:lnTo>
                    <a:pt x="339" y="789"/>
                  </a:lnTo>
                  <a:lnTo>
                    <a:pt x="321" y="806"/>
                  </a:lnTo>
                  <a:cubicBezTo>
                    <a:pt x="287" y="841"/>
                    <a:pt x="269" y="893"/>
                    <a:pt x="278" y="936"/>
                  </a:cubicBezTo>
                  <a:cubicBezTo>
                    <a:pt x="278" y="988"/>
                    <a:pt x="295" y="1040"/>
                    <a:pt x="330" y="1075"/>
                  </a:cubicBezTo>
                  <a:cubicBezTo>
                    <a:pt x="356" y="1110"/>
                    <a:pt x="408" y="1153"/>
                    <a:pt x="443" y="1196"/>
                  </a:cubicBezTo>
                  <a:cubicBezTo>
                    <a:pt x="391" y="1196"/>
                    <a:pt x="339" y="1179"/>
                    <a:pt x="304" y="1136"/>
                  </a:cubicBezTo>
                  <a:cubicBezTo>
                    <a:pt x="291" y="1123"/>
                    <a:pt x="269" y="1115"/>
                    <a:pt x="248" y="1115"/>
                  </a:cubicBezTo>
                  <a:cubicBezTo>
                    <a:pt x="241" y="1115"/>
                    <a:pt x="233" y="1116"/>
                    <a:pt x="226" y="1118"/>
                  </a:cubicBezTo>
                  <a:cubicBezTo>
                    <a:pt x="122" y="1153"/>
                    <a:pt x="79" y="1266"/>
                    <a:pt x="113" y="1370"/>
                  </a:cubicBezTo>
                  <a:cubicBezTo>
                    <a:pt x="131" y="1413"/>
                    <a:pt x="183" y="1474"/>
                    <a:pt x="174" y="1525"/>
                  </a:cubicBezTo>
                  <a:cubicBezTo>
                    <a:pt x="174" y="1537"/>
                    <a:pt x="175" y="1544"/>
                    <a:pt x="176" y="1548"/>
                  </a:cubicBezTo>
                  <a:lnTo>
                    <a:pt x="176" y="1548"/>
                  </a:lnTo>
                  <a:cubicBezTo>
                    <a:pt x="174" y="1545"/>
                    <a:pt x="169" y="1542"/>
                    <a:pt x="159" y="1542"/>
                  </a:cubicBezTo>
                  <a:cubicBezTo>
                    <a:pt x="156" y="1542"/>
                    <a:pt x="152" y="1542"/>
                    <a:pt x="148" y="1543"/>
                  </a:cubicBezTo>
                  <a:cubicBezTo>
                    <a:pt x="113" y="1551"/>
                    <a:pt x="87" y="1560"/>
                    <a:pt x="61" y="1577"/>
                  </a:cubicBezTo>
                  <a:cubicBezTo>
                    <a:pt x="18" y="1595"/>
                    <a:pt x="1" y="1647"/>
                    <a:pt x="27" y="1690"/>
                  </a:cubicBezTo>
                  <a:cubicBezTo>
                    <a:pt x="79" y="1768"/>
                    <a:pt x="165" y="1820"/>
                    <a:pt x="261" y="1829"/>
                  </a:cubicBezTo>
                  <a:cubicBezTo>
                    <a:pt x="304" y="1837"/>
                    <a:pt x="399" y="1846"/>
                    <a:pt x="399" y="1915"/>
                  </a:cubicBezTo>
                  <a:cubicBezTo>
                    <a:pt x="399" y="1965"/>
                    <a:pt x="370" y="1977"/>
                    <a:pt x="333" y="1977"/>
                  </a:cubicBezTo>
                  <a:cubicBezTo>
                    <a:pt x="298" y="1977"/>
                    <a:pt x="257" y="1966"/>
                    <a:pt x="230" y="1966"/>
                  </a:cubicBezTo>
                  <a:cubicBezTo>
                    <a:pt x="225" y="1966"/>
                    <a:pt x="221" y="1967"/>
                    <a:pt x="217" y="1967"/>
                  </a:cubicBezTo>
                  <a:cubicBezTo>
                    <a:pt x="122" y="1976"/>
                    <a:pt x="53" y="2045"/>
                    <a:pt x="44" y="2141"/>
                  </a:cubicBezTo>
                  <a:cubicBezTo>
                    <a:pt x="9" y="2271"/>
                    <a:pt x="96" y="2366"/>
                    <a:pt x="157" y="2470"/>
                  </a:cubicBezTo>
                  <a:cubicBezTo>
                    <a:pt x="174" y="2496"/>
                    <a:pt x="191" y="2522"/>
                    <a:pt x="191" y="2548"/>
                  </a:cubicBezTo>
                  <a:cubicBezTo>
                    <a:pt x="200" y="2600"/>
                    <a:pt x="183" y="2608"/>
                    <a:pt x="157" y="2643"/>
                  </a:cubicBezTo>
                  <a:cubicBezTo>
                    <a:pt x="131" y="2686"/>
                    <a:pt x="131" y="2730"/>
                    <a:pt x="157" y="2773"/>
                  </a:cubicBezTo>
                  <a:cubicBezTo>
                    <a:pt x="223" y="2847"/>
                    <a:pt x="315" y="2889"/>
                    <a:pt x="416" y="2889"/>
                  </a:cubicBezTo>
                  <a:cubicBezTo>
                    <a:pt x="433" y="2889"/>
                    <a:pt x="451" y="2888"/>
                    <a:pt x="469" y="2886"/>
                  </a:cubicBezTo>
                  <a:cubicBezTo>
                    <a:pt x="512" y="2877"/>
                    <a:pt x="564" y="2868"/>
                    <a:pt x="616" y="2851"/>
                  </a:cubicBezTo>
                  <a:cubicBezTo>
                    <a:pt x="646" y="2843"/>
                    <a:pt x="717" y="2796"/>
                    <a:pt x="757" y="2796"/>
                  </a:cubicBezTo>
                  <a:cubicBezTo>
                    <a:pt x="762" y="2796"/>
                    <a:pt x="768" y="2797"/>
                    <a:pt x="772" y="2799"/>
                  </a:cubicBezTo>
                  <a:cubicBezTo>
                    <a:pt x="798" y="2808"/>
                    <a:pt x="806" y="2842"/>
                    <a:pt x="824" y="2851"/>
                  </a:cubicBezTo>
                  <a:cubicBezTo>
                    <a:pt x="841" y="2868"/>
                    <a:pt x="858" y="2877"/>
                    <a:pt x="884" y="2886"/>
                  </a:cubicBezTo>
                  <a:cubicBezTo>
                    <a:pt x="906" y="2892"/>
                    <a:pt x="929" y="2895"/>
                    <a:pt x="951" y="2895"/>
                  </a:cubicBezTo>
                  <a:cubicBezTo>
                    <a:pt x="980" y="2895"/>
                    <a:pt x="1008" y="2890"/>
                    <a:pt x="1036" y="2882"/>
                  </a:cubicBezTo>
                  <a:lnTo>
                    <a:pt x="1036" y="2882"/>
                  </a:lnTo>
                  <a:cubicBezTo>
                    <a:pt x="1026" y="2886"/>
                    <a:pt x="1016" y="2890"/>
                    <a:pt x="1006" y="2894"/>
                  </a:cubicBezTo>
                  <a:cubicBezTo>
                    <a:pt x="884" y="2929"/>
                    <a:pt x="789" y="3007"/>
                    <a:pt x="737" y="3111"/>
                  </a:cubicBezTo>
                  <a:cubicBezTo>
                    <a:pt x="720" y="3154"/>
                    <a:pt x="720" y="3198"/>
                    <a:pt x="729" y="3241"/>
                  </a:cubicBezTo>
                  <a:cubicBezTo>
                    <a:pt x="737" y="3310"/>
                    <a:pt x="789" y="3353"/>
                    <a:pt x="703" y="3388"/>
                  </a:cubicBezTo>
                  <a:cubicBezTo>
                    <a:pt x="625" y="3414"/>
                    <a:pt x="538" y="3483"/>
                    <a:pt x="564" y="3587"/>
                  </a:cubicBezTo>
                  <a:cubicBezTo>
                    <a:pt x="590" y="3691"/>
                    <a:pt x="677" y="3717"/>
                    <a:pt x="746" y="3769"/>
                  </a:cubicBezTo>
                  <a:cubicBezTo>
                    <a:pt x="850" y="3847"/>
                    <a:pt x="876" y="3986"/>
                    <a:pt x="980" y="4055"/>
                  </a:cubicBezTo>
                  <a:cubicBezTo>
                    <a:pt x="1034" y="4091"/>
                    <a:pt x="1090" y="4107"/>
                    <a:pt x="1147" y="4107"/>
                  </a:cubicBezTo>
                  <a:cubicBezTo>
                    <a:pt x="1308" y="4107"/>
                    <a:pt x="1466" y="3980"/>
                    <a:pt x="1543" y="3839"/>
                  </a:cubicBezTo>
                  <a:cubicBezTo>
                    <a:pt x="1612" y="3709"/>
                    <a:pt x="1655" y="3561"/>
                    <a:pt x="1725" y="3440"/>
                  </a:cubicBezTo>
                  <a:cubicBezTo>
                    <a:pt x="1794" y="3310"/>
                    <a:pt x="1924" y="3284"/>
                    <a:pt x="2054" y="3224"/>
                  </a:cubicBezTo>
                  <a:cubicBezTo>
                    <a:pt x="2149" y="3189"/>
                    <a:pt x="2210" y="3094"/>
                    <a:pt x="2210" y="2998"/>
                  </a:cubicBezTo>
                  <a:cubicBezTo>
                    <a:pt x="2201" y="2860"/>
                    <a:pt x="2011" y="2747"/>
                    <a:pt x="2132" y="2608"/>
                  </a:cubicBezTo>
                  <a:cubicBezTo>
                    <a:pt x="2158" y="2591"/>
                    <a:pt x="2167" y="2556"/>
                    <a:pt x="2158" y="2522"/>
                  </a:cubicBezTo>
                  <a:cubicBezTo>
                    <a:pt x="2097" y="2366"/>
                    <a:pt x="2045" y="2193"/>
                    <a:pt x="2019" y="2019"/>
                  </a:cubicBezTo>
                  <a:cubicBezTo>
                    <a:pt x="1993" y="1889"/>
                    <a:pt x="1993" y="1759"/>
                    <a:pt x="1863" y="1681"/>
                  </a:cubicBezTo>
                  <a:cubicBezTo>
                    <a:pt x="1803" y="1638"/>
                    <a:pt x="1777" y="1621"/>
                    <a:pt x="1777" y="1543"/>
                  </a:cubicBezTo>
                  <a:cubicBezTo>
                    <a:pt x="1785" y="1474"/>
                    <a:pt x="1777" y="1404"/>
                    <a:pt x="1751" y="1344"/>
                  </a:cubicBezTo>
                  <a:cubicBezTo>
                    <a:pt x="1690" y="1240"/>
                    <a:pt x="1578" y="1205"/>
                    <a:pt x="1482" y="1144"/>
                  </a:cubicBezTo>
                  <a:cubicBezTo>
                    <a:pt x="1231" y="988"/>
                    <a:pt x="1170" y="685"/>
                    <a:pt x="1101" y="425"/>
                  </a:cubicBezTo>
                  <a:cubicBezTo>
                    <a:pt x="1050" y="228"/>
                    <a:pt x="907" y="1"/>
                    <a:pt x="6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13"/>
            <p:cNvSpPr/>
            <p:nvPr/>
          </p:nvSpPr>
          <p:spPr>
            <a:xfrm>
              <a:off x="-4128801" y="1040174"/>
              <a:ext cx="236174" cy="138339"/>
            </a:xfrm>
            <a:custGeom>
              <a:avLst/>
              <a:gdLst/>
              <a:ahLst/>
              <a:cxnLst/>
              <a:rect l="l" t="t" r="r" b="b"/>
              <a:pathLst>
                <a:path w="4276" h="2505" extrusionOk="0">
                  <a:moveTo>
                    <a:pt x="468" y="0"/>
                  </a:moveTo>
                  <a:cubicBezTo>
                    <a:pt x="399" y="0"/>
                    <a:pt x="364" y="70"/>
                    <a:pt x="390" y="130"/>
                  </a:cubicBezTo>
                  <a:cubicBezTo>
                    <a:pt x="390" y="130"/>
                    <a:pt x="165" y="165"/>
                    <a:pt x="139" y="174"/>
                  </a:cubicBezTo>
                  <a:cubicBezTo>
                    <a:pt x="70" y="200"/>
                    <a:pt x="18" y="260"/>
                    <a:pt x="9" y="338"/>
                  </a:cubicBezTo>
                  <a:cubicBezTo>
                    <a:pt x="1" y="486"/>
                    <a:pt x="113" y="555"/>
                    <a:pt x="234" y="572"/>
                  </a:cubicBezTo>
                  <a:cubicBezTo>
                    <a:pt x="234" y="598"/>
                    <a:pt x="243" y="624"/>
                    <a:pt x="269" y="642"/>
                  </a:cubicBezTo>
                  <a:cubicBezTo>
                    <a:pt x="304" y="659"/>
                    <a:pt x="338" y="676"/>
                    <a:pt x="373" y="693"/>
                  </a:cubicBezTo>
                  <a:cubicBezTo>
                    <a:pt x="373" y="737"/>
                    <a:pt x="390" y="780"/>
                    <a:pt x="425" y="806"/>
                  </a:cubicBezTo>
                  <a:cubicBezTo>
                    <a:pt x="460" y="849"/>
                    <a:pt x="512" y="875"/>
                    <a:pt x="572" y="893"/>
                  </a:cubicBezTo>
                  <a:cubicBezTo>
                    <a:pt x="598" y="897"/>
                    <a:pt x="625" y="899"/>
                    <a:pt x="651" y="899"/>
                  </a:cubicBezTo>
                  <a:cubicBezTo>
                    <a:pt x="731" y="899"/>
                    <a:pt x="813" y="880"/>
                    <a:pt x="884" y="841"/>
                  </a:cubicBezTo>
                  <a:cubicBezTo>
                    <a:pt x="919" y="919"/>
                    <a:pt x="962" y="979"/>
                    <a:pt x="1023" y="1031"/>
                  </a:cubicBezTo>
                  <a:cubicBezTo>
                    <a:pt x="1101" y="1118"/>
                    <a:pt x="1239" y="1213"/>
                    <a:pt x="1239" y="1335"/>
                  </a:cubicBezTo>
                  <a:cubicBezTo>
                    <a:pt x="1239" y="1447"/>
                    <a:pt x="1127" y="1525"/>
                    <a:pt x="1118" y="1638"/>
                  </a:cubicBezTo>
                  <a:cubicBezTo>
                    <a:pt x="1118" y="1776"/>
                    <a:pt x="1144" y="1915"/>
                    <a:pt x="1179" y="2045"/>
                  </a:cubicBezTo>
                  <a:cubicBezTo>
                    <a:pt x="1187" y="2149"/>
                    <a:pt x="1248" y="2244"/>
                    <a:pt x="1335" y="2288"/>
                  </a:cubicBezTo>
                  <a:cubicBezTo>
                    <a:pt x="1356" y="2292"/>
                    <a:pt x="1378" y="2294"/>
                    <a:pt x="1399" y="2294"/>
                  </a:cubicBezTo>
                  <a:cubicBezTo>
                    <a:pt x="1419" y="2294"/>
                    <a:pt x="1439" y="2292"/>
                    <a:pt x="1456" y="2288"/>
                  </a:cubicBezTo>
                  <a:cubicBezTo>
                    <a:pt x="1482" y="2279"/>
                    <a:pt x="1499" y="2262"/>
                    <a:pt x="1517" y="2253"/>
                  </a:cubicBezTo>
                  <a:cubicBezTo>
                    <a:pt x="1531" y="2248"/>
                    <a:pt x="1529" y="2241"/>
                    <a:pt x="1532" y="2241"/>
                  </a:cubicBezTo>
                  <a:cubicBezTo>
                    <a:pt x="1535" y="2241"/>
                    <a:pt x="1540" y="2246"/>
                    <a:pt x="1560" y="2262"/>
                  </a:cubicBezTo>
                  <a:cubicBezTo>
                    <a:pt x="1629" y="2322"/>
                    <a:pt x="1716" y="2348"/>
                    <a:pt x="1803" y="2357"/>
                  </a:cubicBezTo>
                  <a:cubicBezTo>
                    <a:pt x="1828" y="2357"/>
                    <a:pt x="1863" y="2348"/>
                    <a:pt x="1889" y="2340"/>
                  </a:cubicBezTo>
                  <a:lnTo>
                    <a:pt x="1889" y="2340"/>
                  </a:lnTo>
                  <a:cubicBezTo>
                    <a:pt x="1856" y="2397"/>
                    <a:pt x="1894" y="2470"/>
                    <a:pt x="1964" y="2470"/>
                  </a:cubicBezTo>
                  <a:cubicBezTo>
                    <a:pt x="1968" y="2470"/>
                    <a:pt x="1972" y="2470"/>
                    <a:pt x="1976" y="2469"/>
                  </a:cubicBezTo>
                  <a:lnTo>
                    <a:pt x="2807" y="2461"/>
                  </a:lnTo>
                  <a:cubicBezTo>
                    <a:pt x="2834" y="2465"/>
                    <a:pt x="2862" y="2467"/>
                    <a:pt x="2889" y="2467"/>
                  </a:cubicBezTo>
                  <a:cubicBezTo>
                    <a:pt x="2968" y="2467"/>
                    <a:pt x="3049" y="2450"/>
                    <a:pt x="3119" y="2417"/>
                  </a:cubicBezTo>
                  <a:cubicBezTo>
                    <a:pt x="3163" y="2400"/>
                    <a:pt x="3189" y="2366"/>
                    <a:pt x="3223" y="2331"/>
                  </a:cubicBezTo>
                  <a:cubicBezTo>
                    <a:pt x="3223" y="2430"/>
                    <a:pt x="3309" y="2505"/>
                    <a:pt x="3407" y="2505"/>
                  </a:cubicBezTo>
                  <a:cubicBezTo>
                    <a:pt x="3412" y="2505"/>
                    <a:pt x="3417" y="2505"/>
                    <a:pt x="3423" y="2504"/>
                  </a:cubicBezTo>
                  <a:cubicBezTo>
                    <a:pt x="3613" y="2495"/>
                    <a:pt x="3804" y="2443"/>
                    <a:pt x="3977" y="2340"/>
                  </a:cubicBezTo>
                  <a:cubicBezTo>
                    <a:pt x="4020" y="2314"/>
                    <a:pt x="4029" y="2244"/>
                    <a:pt x="3994" y="2210"/>
                  </a:cubicBezTo>
                  <a:cubicBezTo>
                    <a:pt x="4029" y="2201"/>
                    <a:pt x="4064" y="2192"/>
                    <a:pt x="4098" y="2184"/>
                  </a:cubicBezTo>
                  <a:cubicBezTo>
                    <a:pt x="4142" y="2175"/>
                    <a:pt x="4176" y="2158"/>
                    <a:pt x="4211" y="2132"/>
                  </a:cubicBezTo>
                  <a:cubicBezTo>
                    <a:pt x="4237" y="2114"/>
                    <a:pt x="4254" y="2071"/>
                    <a:pt x="4246" y="2036"/>
                  </a:cubicBezTo>
                  <a:cubicBezTo>
                    <a:pt x="4230" y="1982"/>
                    <a:pt x="4180" y="1948"/>
                    <a:pt x="4125" y="1948"/>
                  </a:cubicBezTo>
                  <a:cubicBezTo>
                    <a:pt x="4119" y="1948"/>
                    <a:pt x="4113" y="1949"/>
                    <a:pt x="4107" y="1950"/>
                  </a:cubicBezTo>
                  <a:cubicBezTo>
                    <a:pt x="4090" y="1950"/>
                    <a:pt x="4055" y="1967"/>
                    <a:pt x="4029" y="1967"/>
                  </a:cubicBezTo>
                  <a:cubicBezTo>
                    <a:pt x="4064" y="1967"/>
                    <a:pt x="4107" y="1915"/>
                    <a:pt x="4133" y="1889"/>
                  </a:cubicBezTo>
                  <a:cubicBezTo>
                    <a:pt x="4276" y="1696"/>
                    <a:pt x="4141" y="1420"/>
                    <a:pt x="3903" y="1420"/>
                  </a:cubicBezTo>
                  <a:cubicBezTo>
                    <a:pt x="3896" y="1420"/>
                    <a:pt x="3889" y="1421"/>
                    <a:pt x="3882" y="1421"/>
                  </a:cubicBezTo>
                  <a:cubicBezTo>
                    <a:pt x="3760" y="1413"/>
                    <a:pt x="3726" y="1343"/>
                    <a:pt x="3630" y="1283"/>
                  </a:cubicBezTo>
                  <a:cubicBezTo>
                    <a:pt x="3582" y="1241"/>
                    <a:pt x="3524" y="1217"/>
                    <a:pt x="3463" y="1217"/>
                  </a:cubicBezTo>
                  <a:cubicBezTo>
                    <a:pt x="3446" y="1217"/>
                    <a:pt x="3430" y="1218"/>
                    <a:pt x="3414" y="1222"/>
                  </a:cubicBezTo>
                  <a:cubicBezTo>
                    <a:pt x="3319" y="1239"/>
                    <a:pt x="3249" y="1309"/>
                    <a:pt x="3154" y="1326"/>
                  </a:cubicBezTo>
                  <a:cubicBezTo>
                    <a:pt x="3137" y="1331"/>
                    <a:pt x="3120" y="1333"/>
                    <a:pt x="3101" y="1333"/>
                  </a:cubicBezTo>
                  <a:cubicBezTo>
                    <a:pt x="3055" y="1333"/>
                    <a:pt x="3005" y="1321"/>
                    <a:pt x="2956" y="1321"/>
                  </a:cubicBezTo>
                  <a:cubicBezTo>
                    <a:pt x="2923" y="1321"/>
                    <a:pt x="2890" y="1326"/>
                    <a:pt x="2859" y="1343"/>
                  </a:cubicBezTo>
                  <a:cubicBezTo>
                    <a:pt x="2764" y="1395"/>
                    <a:pt x="2755" y="1508"/>
                    <a:pt x="2669" y="1542"/>
                  </a:cubicBezTo>
                  <a:cubicBezTo>
                    <a:pt x="2650" y="1548"/>
                    <a:pt x="2631" y="1551"/>
                    <a:pt x="2612" y="1551"/>
                  </a:cubicBezTo>
                  <a:cubicBezTo>
                    <a:pt x="2480" y="1551"/>
                    <a:pt x="2343" y="1426"/>
                    <a:pt x="2220" y="1426"/>
                  </a:cubicBezTo>
                  <a:cubicBezTo>
                    <a:pt x="2180" y="1426"/>
                    <a:pt x="2142" y="1439"/>
                    <a:pt x="2106" y="1473"/>
                  </a:cubicBezTo>
                  <a:cubicBezTo>
                    <a:pt x="2080" y="1491"/>
                    <a:pt x="2062" y="1525"/>
                    <a:pt x="2045" y="1551"/>
                  </a:cubicBezTo>
                  <a:cubicBezTo>
                    <a:pt x="2031" y="1579"/>
                    <a:pt x="2022" y="1595"/>
                    <a:pt x="2010" y="1595"/>
                  </a:cubicBezTo>
                  <a:cubicBezTo>
                    <a:pt x="2000" y="1595"/>
                    <a:pt x="1987" y="1584"/>
                    <a:pt x="1967" y="1560"/>
                  </a:cubicBezTo>
                  <a:cubicBezTo>
                    <a:pt x="1898" y="1456"/>
                    <a:pt x="1846" y="1343"/>
                    <a:pt x="1803" y="1222"/>
                  </a:cubicBezTo>
                  <a:cubicBezTo>
                    <a:pt x="1768" y="1127"/>
                    <a:pt x="1716" y="1031"/>
                    <a:pt x="1655" y="945"/>
                  </a:cubicBezTo>
                  <a:cubicBezTo>
                    <a:pt x="1629" y="919"/>
                    <a:pt x="1586" y="893"/>
                    <a:pt x="1551" y="884"/>
                  </a:cubicBezTo>
                  <a:cubicBezTo>
                    <a:pt x="1491" y="858"/>
                    <a:pt x="1465" y="849"/>
                    <a:pt x="1447" y="780"/>
                  </a:cubicBezTo>
                  <a:cubicBezTo>
                    <a:pt x="1421" y="693"/>
                    <a:pt x="1404" y="607"/>
                    <a:pt x="1309" y="564"/>
                  </a:cubicBezTo>
                  <a:cubicBezTo>
                    <a:pt x="1277" y="552"/>
                    <a:pt x="1247" y="548"/>
                    <a:pt x="1218" y="548"/>
                  </a:cubicBezTo>
                  <a:cubicBezTo>
                    <a:pt x="1160" y="548"/>
                    <a:pt x="1107" y="564"/>
                    <a:pt x="1049" y="564"/>
                  </a:cubicBezTo>
                  <a:cubicBezTo>
                    <a:pt x="936" y="564"/>
                    <a:pt x="979" y="434"/>
                    <a:pt x="971" y="364"/>
                  </a:cubicBezTo>
                  <a:cubicBezTo>
                    <a:pt x="971" y="278"/>
                    <a:pt x="936" y="208"/>
                    <a:pt x="876" y="165"/>
                  </a:cubicBezTo>
                  <a:cubicBezTo>
                    <a:pt x="859" y="155"/>
                    <a:pt x="842" y="150"/>
                    <a:pt x="825" y="150"/>
                  </a:cubicBezTo>
                  <a:cubicBezTo>
                    <a:pt x="797" y="150"/>
                    <a:pt x="770" y="164"/>
                    <a:pt x="754" y="191"/>
                  </a:cubicBezTo>
                  <a:cubicBezTo>
                    <a:pt x="754" y="192"/>
                    <a:pt x="753" y="193"/>
                    <a:pt x="752" y="193"/>
                  </a:cubicBezTo>
                  <a:cubicBezTo>
                    <a:pt x="733" y="193"/>
                    <a:pt x="632" y="69"/>
                    <a:pt x="624" y="61"/>
                  </a:cubicBezTo>
                  <a:cubicBezTo>
                    <a:pt x="581" y="18"/>
                    <a:pt x="529" y="0"/>
                    <a:pt x="4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13"/>
            <p:cNvSpPr/>
            <p:nvPr/>
          </p:nvSpPr>
          <p:spPr>
            <a:xfrm>
              <a:off x="-4447488" y="1011843"/>
              <a:ext cx="221151" cy="167442"/>
            </a:xfrm>
            <a:custGeom>
              <a:avLst/>
              <a:gdLst/>
              <a:ahLst/>
              <a:cxnLst/>
              <a:rect l="l" t="t" r="r" b="b"/>
              <a:pathLst>
                <a:path w="4004" h="3032" extrusionOk="0">
                  <a:moveTo>
                    <a:pt x="1414" y="0"/>
                  </a:moveTo>
                  <a:cubicBezTo>
                    <a:pt x="1377" y="0"/>
                    <a:pt x="1344" y="30"/>
                    <a:pt x="1344" y="72"/>
                  </a:cubicBezTo>
                  <a:cubicBezTo>
                    <a:pt x="1335" y="80"/>
                    <a:pt x="1335" y="89"/>
                    <a:pt x="1335" y="98"/>
                  </a:cubicBezTo>
                  <a:cubicBezTo>
                    <a:pt x="1318" y="124"/>
                    <a:pt x="1318" y="158"/>
                    <a:pt x="1318" y="184"/>
                  </a:cubicBezTo>
                  <a:cubicBezTo>
                    <a:pt x="1287" y="194"/>
                    <a:pt x="1257" y="199"/>
                    <a:pt x="1228" y="199"/>
                  </a:cubicBezTo>
                  <a:cubicBezTo>
                    <a:pt x="1208" y="199"/>
                    <a:pt x="1188" y="196"/>
                    <a:pt x="1170" y="193"/>
                  </a:cubicBezTo>
                  <a:cubicBezTo>
                    <a:pt x="1149" y="187"/>
                    <a:pt x="1128" y="184"/>
                    <a:pt x="1109" y="184"/>
                  </a:cubicBezTo>
                  <a:cubicBezTo>
                    <a:pt x="1073" y="184"/>
                    <a:pt x="1039" y="193"/>
                    <a:pt x="1006" y="210"/>
                  </a:cubicBezTo>
                  <a:cubicBezTo>
                    <a:pt x="893" y="314"/>
                    <a:pt x="806" y="427"/>
                    <a:pt x="737" y="548"/>
                  </a:cubicBezTo>
                  <a:cubicBezTo>
                    <a:pt x="644" y="695"/>
                    <a:pt x="482" y="1113"/>
                    <a:pt x="250" y="1113"/>
                  </a:cubicBezTo>
                  <a:cubicBezTo>
                    <a:pt x="223" y="1113"/>
                    <a:pt x="195" y="1107"/>
                    <a:pt x="165" y="1094"/>
                  </a:cubicBezTo>
                  <a:cubicBezTo>
                    <a:pt x="150" y="1086"/>
                    <a:pt x="132" y="1082"/>
                    <a:pt x="116" y="1082"/>
                  </a:cubicBezTo>
                  <a:cubicBezTo>
                    <a:pt x="95" y="1082"/>
                    <a:pt x="76" y="1088"/>
                    <a:pt x="61" y="1103"/>
                  </a:cubicBezTo>
                  <a:cubicBezTo>
                    <a:pt x="18" y="1146"/>
                    <a:pt x="1" y="1215"/>
                    <a:pt x="18" y="1276"/>
                  </a:cubicBezTo>
                  <a:cubicBezTo>
                    <a:pt x="44" y="1319"/>
                    <a:pt x="53" y="1362"/>
                    <a:pt x="53" y="1414"/>
                  </a:cubicBezTo>
                  <a:cubicBezTo>
                    <a:pt x="44" y="1449"/>
                    <a:pt x="18" y="1475"/>
                    <a:pt x="18" y="1518"/>
                  </a:cubicBezTo>
                  <a:cubicBezTo>
                    <a:pt x="26" y="1656"/>
                    <a:pt x="188" y="1740"/>
                    <a:pt x="316" y="1740"/>
                  </a:cubicBezTo>
                  <a:cubicBezTo>
                    <a:pt x="333" y="1740"/>
                    <a:pt x="349" y="1738"/>
                    <a:pt x="365" y="1735"/>
                  </a:cubicBezTo>
                  <a:cubicBezTo>
                    <a:pt x="408" y="1726"/>
                    <a:pt x="443" y="1718"/>
                    <a:pt x="477" y="1700"/>
                  </a:cubicBezTo>
                  <a:cubicBezTo>
                    <a:pt x="486" y="1683"/>
                    <a:pt x="503" y="1674"/>
                    <a:pt x="512" y="1674"/>
                  </a:cubicBezTo>
                  <a:lnTo>
                    <a:pt x="512" y="1683"/>
                  </a:lnTo>
                  <a:cubicBezTo>
                    <a:pt x="547" y="1744"/>
                    <a:pt x="607" y="1778"/>
                    <a:pt x="676" y="1778"/>
                  </a:cubicBezTo>
                  <a:cubicBezTo>
                    <a:pt x="858" y="1778"/>
                    <a:pt x="893" y="1622"/>
                    <a:pt x="884" y="1475"/>
                  </a:cubicBezTo>
                  <a:cubicBezTo>
                    <a:pt x="962" y="1449"/>
                    <a:pt x="1014" y="1397"/>
                    <a:pt x="1040" y="1328"/>
                  </a:cubicBezTo>
                  <a:cubicBezTo>
                    <a:pt x="1066" y="1267"/>
                    <a:pt x="1058" y="1198"/>
                    <a:pt x="1075" y="1146"/>
                  </a:cubicBezTo>
                  <a:cubicBezTo>
                    <a:pt x="1092" y="1094"/>
                    <a:pt x="1127" y="1051"/>
                    <a:pt x="1162" y="1025"/>
                  </a:cubicBezTo>
                  <a:cubicBezTo>
                    <a:pt x="1192" y="1144"/>
                    <a:pt x="1234" y="1296"/>
                    <a:pt x="1357" y="1296"/>
                  </a:cubicBezTo>
                  <a:cubicBezTo>
                    <a:pt x="1377" y="1296"/>
                    <a:pt x="1398" y="1293"/>
                    <a:pt x="1422" y="1284"/>
                  </a:cubicBezTo>
                  <a:cubicBezTo>
                    <a:pt x="1439" y="1276"/>
                    <a:pt x="1448" y="1267"/>
                    <a:pt x="1465" y="1267"/>
                  </a:cubicBezTo>
                  <a:cubicBezTo>
                    <a:pt x="1413" y="1354"/>
                    <a:pt x="1482" y="1432"/>
                    <a:pt x="1569" y="1484"/>
                  </a:cubicBezTo>
                  <a:lnTo>
                    <a:pt x="1551" y="1484"/>
                  </a:lnTo>
                  <a:cubicBezTo>
                    <a:pt x="1499" y="1492"/>
                    <a:pt x="1456" y="1518"/>
                    <a:pt x="1430" y="1562"/>
                  </a:cubicBezTo>
                  <a:cubicBezTo>
                    <a:pt x="1396" y="1596"/>
                    <a:pt x="1387" y="1640"/>
                    <a:pt x="1396" y="1683"/>
                  </a:cubicBezTo>
                  <a:cubicBezTo>
                    <a:pt x="1404" y="1726"/>
                    <a:pt x="1456" y="1778"/>
                    <a:pt x="1448" y="1813"/>
                  </a:cubicBezTo>
                  <a:cubicBezTo>
                    <a:pt x="1448" y="1830"/>
                    <a:pt x="1396" y="1865"/>
                    <a:pt x="1387" y="1882"/>
                  </a:cubicBezTo>
                  <a:cubicBezTo>
                    <a:pt x="1370" y="1900"/>
                    <a:pt x="1344" y="1934"/>
                    <a:pt x="1326" y="1960"/>
                  </a:cubicBezTo>
                  <a:cubicBezTo>
                    <a:pt x="1292" y="2012"/>
                    <a:pt x="1266" y="2073"/>
                    <a:pt x="1240" y="2133"/>
                  </a:cubicBezTo>
                  <a:cubicBezTo>
                    <a:pt x="1205" y="2237"/>
                    <a:pt x="1170" y="2367"/>
                    <a:pt x="1292" y="2437"/>
                  </a:cubicBezTo>
                  <a:cubicBezTo>
                    <a:pt x="1367" y="2483"/>
                    <a:pt x="1461" y="2487"/>
                    <a:pt x="1551" y="2487"/>
                  </a:cubicBezTo>
                  <a:cubicBezTo>
                    <a:pt x="1570" y="2487"/>
                    <a:pt x="1588" y="2487"/>
                    <a:pt x="1605" y="2487"/>
                  </a:cubicBezTo>
                  <a:cubicBezTo>
                    <a:pt x="1632" y="2487"/>
                    <a:pt x="1657" y="2487"/>
                    <a:pt x="1681" y="2489"/>
                  </a:cubicBezTo>
                  <a:cubicBezTo>
                    <a:pt x="1726" y="2492"/>
                    <a:pt x="1771" y="2496"/>
                    <a:pt x="1816" y="2496"/>
                  </a:cubicBezTo>
                  <a:cubicBezTo>
                    <a:pt x="1894" y="2496"/>
                    <a:pt x="1971" y="2483"/>
                    <a:pt x="2037" y="2428"/>
                  </a:cubicBezTo>
                  <a:cubicBezTo>
                    <a:pt x="2081" y="2383"/>
                    <a:pt x="2112" y="2357"/>
                    <a:pt x="2160" y="2357"/>
                  </a:cubicBezTo>
                  <a:cubicBezTo>
                    <a:pt x="2177" y="2357"/>
                    <a:pt x="2196" y="2361"/>
                    <a:pt x="2219" y="2367"/>
                  </a:cubicBezTo>
                  <a:cubicBezTo>
                    <a:pt x="2271" y="2385"/>
                    <a:pt x="2323" y="2411"/>
                    <a:pt x="2374" y="2437"/>
                  </a:cubicBezTo>
                  <a:cubicBezTo>
                    <a:pt x="2158" y="2506"/>
                    <a:pt x="1959" y="2627"/>
                    <a:pt x="2097" y="2870"/>
                  </a:cubicBezTo>
                  <a:cubicBezTo>
                    <a:pt x="2157" y="2967"/>
                    <a:pt x="2267" y="3031"/>
                    <a:pt x="2385" y="3031"/>
                  </a:cubicBezTo>
                  <a:cubicBezTo>
                    <a:pt x="2404" y="3031"/>
                    <a:pt x="2424" y="3029"/>
                    <a:pt x="2444" y="3026"/>
                  </a:cubicBezTo>
                  <a:cubicBezTo>
                    <a:pt x="2530" y="3008"/>
                    <a:pt x="2617" y="2974"/>
                    <a:pt x="2686" y="2922"/>
                  </a:cubicBezTo>
                  <a:cubicBezTo>
                    <a:pt x="2747" y="2861"/>
                    <a:pt x="2825" y="2818"/>
                    <a:pt x="2903" y="2792"/>
                  </a:cubicBezTo>
                  <a:cubicBezTo>
                    <a:pt x="3076" y="2749"/>
                    <a:pt x="3249" y="2801"/>
                    <a:pt x="3414" y="2723"/>
                  </a:cubicBezTo>
                  <a:cubicBezTo>
                    <a:pt x="3475" y="2688"/>
                    <a:pt x="3527" y="2645"/>
                    <a:pt x="3587" y="2601"/>
                  </a:cubicBezTo>
                  <a:cubicBezTo>
                    <a:pt x="3665" y="2567"/>
                    <a:pt x="3743" y="2541"/>
                    <a:pt x="3830" y="2532"/>
                  </a:cubicBezTo>
                  <a:cubicBezTo>
                    <a:pt x="3977" y="2489"/>
                    <a:pt x="4003" y="2341"/>
                    <a:pt x="3995" y="2211"/>
                  </a:cubicBezTo>
                  <a:cubicBezTo>
                    <a:pt x="3995" y="1995"/>
                    <a:pt x="3977" y="1778"/>
                    <a:pt x="3969" y="1562"/>
                  </a:cubicBezTo>
                  <a:cubicBezTo>
                    <a:pt x="3960" y="1518"/>
                    <a:pt x="3925" y="1484"/>
                    <a:pt x="3882" y="1484"/>
                  </a:cubicBezTo>
                  <a:cubicBezTo>
                    <a:pt x="3868" y="1483"/>
                    <a:pt x="3854" y="1482"/>
                    <a:pt x="3840" y="1482"/>
                  </a:cubicBezTo>
                  <a:cubicBezTo>
                    <a:pt x="3743" y="1482"/>
                    <a:pt x="3653" y="1509"/>
                    <a:pt x="3570" y="1562"/>
                  </a:cubicBezTo>
                  <a:cubicBezTo>
                    <a:pt x="3457" y="1336"/>
                    <a:pt x="3414" y="1085"/>
                    <a:pt x="3457" y="843"/>
                  </a:cubicBezTo>
                  <a:cubicBezTo>
                    <a:pt x="3479" y="785"/>
                    <a:pt x="3434" y="733"/>
                    <a:pt x="3383" y="733"/>
                  </a:cubicBezTo>
                  <a:cubicBezTo>
                    <a:pt x="3373" y="733"/>
                    <a:pt x="3363" y="734"/>
                    <a:pt x="3353" y="739"/>
                  </a:cubicBezTo>
                  <a:cubicBezTo>
                    <a:pt x="3189" y="765"/>
                    <a:pt x="2790" y="929"/>
                    <a:pt x="2929" y="1155"/>
                  </a:cubicBezTo>
                  <a:cubicBezTo>
                    <a:pt x="2946" y="1172"/>
                    <a:pt x="3007" y="1232"/>
                    <a:pt x="3007" y="1241"/>
                  </a:cubicBezTo>
                  <a:cubicBezTo>
                    <a:pt x="2998" y="1250"/>
                    <a:pt x="2964" y="1284"/>
                    <a:pt x="2955" y="1302"/>
                  </a:cubicBezTo>
                  <a:cubicBezTo>
                    <a:pt x="2946" y="1319"/>
                    <a:pt x="2929" y="1345"/>
                    <a:pt x="2929" y="1380"/>
                  </a:cubicBezTo>
                  <a:cubicBezTo>
                    <a:pt x="2903" y="1501"/>
                    <a:pt x="3007" y="1596"/>
                    <a:pt x="3033" y="1700"/>
                  </a:cubicBezTo>
                  <a:cubicBezTo>
                    <a:pt x="3033" y="1709"/>
                    <a:pt x="3050" y="1770"/>
                    <a:pt x="3033" y="1778"/>
                  </a:cubicBezTo>
                  <a:cubicBezTo>
                    <a:pt x="3032" y="1779"/>
                    <a:pt x="3031" y="1779"/>
                    <a:pt x="3030" y="1779"/>
                  </a:cubicBezTo>
                  <a:cubicBezTo>
                    <a:pt x="3014" y="1779"/>
                    <a:pt x="2954" y="1734"/>
                    <a:pt x="2946" y="1726"/>
                  </a:cubicBezTo>
                  <a:cubicBezTo>
                    <a:pt x="2894" y="1683"/>
                    <a:pt x="2851" y="1622"/>
                    <a:pt x="2816" y="1562"/>
                  </a:cubicBezTo>
                  <a:cubicBezTo>
                    <a:pt x="2764" y="1475"/>
                    <a:pt x="2756" y="1345"/>
                    <a:pt x="2634" y="1336"/>
                  </a:cubicBezTo>
                  <a:cubicBezTo>
                    <a:pt x="2589" y="1336"/>
                    <a:pt x="2548" y="1351"/>
                    <a:pt x="2509" y="1351"/>
                  </a:cubicBezTo>
                  <a:cubicBezTo>
                    <a:pt x="2496" y="1351"/>
                    <a:pt x="2483" y="1349"/>
                    <a:pt x="2470" y="1345"/>
                  </a:cubicBezTo>
                  <a:cubicBezTo>
                    <a:pt x="2418" y="1319"/>
                    <a:pt x="2374" y="1293"/>
                    <a:pt x="2323" y="1267"/>
                  </a:cubicBezTo>
                  <a:cubicBezTo>
                    <a:pt x="2279" y="1241"/>
                    <a:pt x="2227" y="1215"/>
                    <a:pt x="2167" y="1206"/>
                  </a:cubicBezTo>
                  <a:cubicBezTo>
                    <a:pt x="2136" y="1211"/>
                    <a:pt x="2108" y="1213"/>
                    <a:pt x="2080" y="1213"/>
                  </a:cubicBezTo>
                  <a:cubicBezTo>
                    <a:pt x="2052" y="1213"/>
                    <a:pt x="2024" y="1211"/>
                    <a:pt x="1993" y="1206"/>
                  </a:cubicBezTo>
                  <a:cubicBezTo>
                    <a:pt x="2002" y="1172"/>
                    <a:pt x="1976" y="1120"/>
                    <a:pt x="1933" y="1120"/>
                  </a:cubicBezTo>
                  <a:cubicBezTo>
                    <a:pt x="1887" y="1110"/>
                    <a:pt x="1842" y="1105"/>
                    <a:pt x="1796" y="1105"/>
                  </a:cubicBezTo>
                  <a:cubicBezTo>
                    <a:pt x="1720" y="1105"/>
                    <a:pt x="1645" y="1119"/>
                    <a:pt x="1569" y="1146"/>
                  </a:cubicBezTo>
                  <a:cubicBezTo>
                    <a:pt x="1655" y="1051"/>
                    <a:pt x="1725" y="947"/>
                    <a:pt x="1777" y="834"/>
                  </a:cubicBezTo>
                  <a:cubicBezTo>
                    <a:pt x="1794" y="808"/>
                    <a:pt x="1794" y="765"/>
                    <a:pt x="1768" y="739"/>
                  </a:cubicBezTo>
                  <a:cubicBezTo>
                    <a:pt x="1725" y="704"/>
                    <a:pt x="1690" y="678"/>
                    <a:pt x="1647" y="643"/>
                  </a:cubicBezTo>
                  <a:cubicBezTo>
                    <a:pt x="1716" y="539"/>
                    <a:pt x="1681" y="392"/>
                    <a:pt x="1759" y="280"/>
                  </a:cubicBezTo>
                  <a:cubicBezTo>
                    <a:pt x="1777" y="245"/>
                    <a:pt x="1768" y="193"/>
                    <a:pt x="1725" y="167"/>
                  </a:cubicBezTo>
                  <a:cubicBezTo>
                    <a:pt x="1638" y="124"/>
                    <a:pt x="1551" y="72"/>
                    <a:pt x="1465" y="20"/>
                  </a:cubicBezTo>
                  <a:cubicBezTo>
                    <a:pt x="1449" y="6"/>
                    <a:pt x="1431" y="0"/>
                    <a:pt x="14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13"/>
            <p:cNvSpPr/>
            <p:nvPr/>
          </p:nvSpPr>
          <p:spPr>
            <a:xfrm>
              <a:off x="-4327856" y="980088"/>
              <a:ext cx="52692" cy="51414"/>
            </a:xfrm>
            <a:custGeom>
              <a:avLst/>
              <a:gdLst/>
              <a:ahLst/>
              <a:cxnLst/>
              <a:rect l="l" t="t" r="r" b="b"/>
              <a:pathLst>
                <a:path w="954" h="931" extrusionOk="0">
                  <a:moveTo>
                    <a:pt x="669" y="1"/>
                  </a:moveTo>
                  <a:cubicBezTo>
                    <a:pt x="491" y="1"/>
                    <a:pt x="285" y="117"/>
                    <a:pt x="165" y="205"/>
                  </a:cubicBezTo>
                  <a:cubicBezTo>
                    <a:pt x="157" y="213"/>
                    <a:pt x="148" y="222"/>
                    <a:pt x="139" y="231"/>
                  </a:cubicBezTo>
                  <a:cubicBezTo>
                    <a:pt x="122" y="239"/>
                    <a:pt x="105" y="265"/>
                    <a:pt x="105" y="300"/>
                  </a:cubicBezTo>
                  <a:cubicBezTo>
                    <a:pt x="105" y="343"/>
                    <a:pt x="53" y="387"/>
                    <a:pt x="35" y="421"/>
                  </a:cubicBezTo>
                  <a:cubicBezTo>
                    <a:pt x="9" y="465"/>
                    <a:pt x="1" y="517"/>
                    <a:pt x="9" y="560"/>
                  </a:cubicBezTo>
                  <a:cubicBezTo>
                    <a:pt x="27" y="612"/>
                    <a:pt x="53" y="655"/>
                    <a:pt x="96" y="690"/>
                  </a:cubicBezTo>
                  <a:cubicBezTo>
                    <a:pt x="139" y="716"/>
                    <a:pt x="208" y="742"/>
                    <a:pt x="243" y="768"/>
                  </a:cubicBezTo>
                  <a:cubicBezTo>
                    <a:pt x="234" y="785"/>
                    <a:pt x="226" y="803"/>
                    <a:pt x="226" y="829"/>
                  </a:cubicBezTo>
                  <a:cubicBezTo>
                    <a:pt x="234" y="872"/>
                    <a:pt x="260" y="906"/>
                    <a:pt x="304" y="924"/>
                  </a:cubicBezTo>
                  <a:cubicBezTo>
                    <a:pt x="330" y="928"/>
                    <a:pt x="356" y="930"/>
                    <a:pt x="383" y="930"/>
                  </a:cubicBezTo>
                  <a:cubicBezTo>
                    <a:pt x="462" y="930"/>
                    <a:pt x="542" y="911"/>
                    <a:pt x="607" y="872"/>
                  </a:cubicBezTo>
                  <a:cubicBezTo>
                    <a:pt x="728" y="829"/>
                    <a:pt x="824" y="751"/>
                    <a:pt x="902" y="655"/>
                  </a:cubicBezTo>
                  <a:cubicBezTo>
                    <a:pt x="954" y="560"/>
                    <a:pt x="876" y="482"/>
                    <a:pt x="789" y="447"/>
                  </a:cubicBezTo>
                  <a:cubicBezTo>
                    <a:pt x="763" y="447"/>
                    <a:pt x="746" y="439"/>
                    <a:pt x="720" y="430"/>
                  </a:cubicBezTo>
                  <a:cubicBezTo>
                    <a:pt x="711" y="404"/>
                    <a:pt x="763" y="395"/>
                    <a:pt x="780" y="387"/>
                  </a:cubicBezTo>
                  <a:cubicBezTo>
                    <a:pt x="832" y="378"/>
                    <a:pt x="867" y="343"/>
                    <a:pt x="902" y="309"/>
                  </a:cubicBezTo>
                  <a:cubicBezTo>
                    <a:pt x="954" y="222"/>
                    <a:pt x="928" y="109"/>
                    <a:pt x="850" y="57"/>
                  </a:cubicBezTo>
                  <a:cubicBezTo>
                    <a:pt x="798" y="17"/>
                    <a:pt x="735" y="1"/>
                    <a:pt x="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13"/>
            <p:cNvSpPr/>
            <p:nvPr/>
          </p:nvSpPr>
          <p:spPr>
            <a:xfrm>
              <a:off x="-4326917" y="941265"/>
              <a:ext cx="57497" cy="38768"/>
            </a:xfrm>
            <a:custGeom>
              <a:avLst/>
              <a:gdLst/>
              <a:ahLst/>
              <a:cxnLst/>
              <a:rect l="l" t="t" r="r" b="b"/>
              <a:pathLst>
                <a:path w="1041" h="702" extrusionOk="0">
                  <a:moveTo>
                    <a:pt x="618" y="1"/>
                  </a:moveTo>
                  <a:cubicBezTo>
                    <a:pt x="585" y="1"/>
                    <a:pt x="552" y="9"/>
                    <a:pt x="521" y="24"/>
                  </a:cubicBezTo>
                  <a:cubicBezTo>
                    <a:pt x="486" y="50"/>
                    <a:pt x="451" y="67"/>
                    <a:pt x="425" y="93"/>
                  </a:cubicBezTo>
                  <a:lnTo>
                    <a:pt x="313" y="119"/>
                  </a:lnTo>
                  <a:cubicBezTo>
                    <a:pt x="269" y="128"/>
                    <a:pt x="226" y="137"/>
                    <a:pt x="191" y="171"/>
                  </a:cubicBezTo>
                  <a:cubicBezTo>
                    <a:pt x="148" y="215"/>
                    <a:pt x="131" y="275"/>
                    <a:pt x="140" y="336"/>
                  </a:cubicBezTo>
                  <a:lnTo>
                    <a:pt x="36" y="431"/>
                  </a:lnTo>
                  <a:cubicBezTo>
                    <a:pt x="1" y="466"/>
                    <a:pt x="1" y="518"/>
                    <a:pt x="36" y="553"/>
                  </a:cubicBezTo>
                  <a:cubicBezTo>
                    <a:pt x="81" y="604"/>
                    <a:pt x="150" y="632"/>
                    <a:pt x="218" y="632"/>
                  </a:cubicBezTo>
                  <a:cubicBezTo>
                    <a:pt x="241" y="632"/>
                    <a:pt x="265" y="628"/>
                    <a:pt x="287" y="622"/>
                  </a:cubicBezTo>
                  <a:cubicBezTo>
                    <a:pt x="319" y="613"/>
                    <a:pt x="327" y="603"/>
                    <a:pt x="334" y="603"/>
                  </a:cubicBezTo>
                  <a:cubicBezTo>
                    <a:pt x="339" y="603"/>
                    <a:pt x="345" y="610"/>
                    <a:pt x="365" y="631"/>
                  </a:cubicBezTo>
                  <a:cubicBezTo>
                    <a:pt x="391" y="665"/>
                    <a:pt x="425" y="691"/>
                    <a:pt x="469" y="700"/>
                  </a:cubicBezTo>
                  <a:cubicBezTo>
                    <a:pt x="478" y="701"/>
                    <a:pt x="487" y="702"/>
                    <a:pt x="496" y="702"/>
                  </a:cubicBezTo>
                  <a:cubicBezTo>
                    <a:pt x="602" y="702"/>
                    <a:pt x="677" y="613"/>
                    <a:pt x="781" y="605"/>
                  </a:cubicBezTo>
                  <a:cubicBezTo>
                    <a:pt x="808" y="605"/>
                    <a:pt x="839" y="607"/>
                    <a:pt x="869" y="607"/>
                  </a:cubicBezTo>
                  <a:cubicBezTo>
                    <a:pt x="935" y="607"/>
                    <a:pt x="999" y="595"/>
                    <a:pt x="1023" y="518"/>
                  </a:cubicBezTo>
                  <a:cubicBezTo>
                    <a:pt x="1040" y="423"/>
                    <a:pt x="1023" y="336"/>
                    <a:pt x="989" y="249"/>
                  </a:cubicBezTo>
                  <a:cubicBezTo>
                    <a:pt x="945" y="154"/>
                    <a:pt x="850" y="145"/>
                    <a:pt x="781" y="76"/>
                  </a:cubicBezTo>
                  <a:cubicBezTo>
                    <a:pt x="736" y="26"/>
                    <a:pt x="677" y="1"/>
                    <a:pt x="6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13"/>
            <p:cNvSpPr/>
            <p:nvPr/>
          </p:nvSpPr>
          <p:spPr>
            <a:xfrm>
              <a:off x="-4232139" y="903048"/>
              <a:ext cx="89035" cy="101890"/>
            </a:xfrm>
            <a:custGeom>
              <a:avLst/>
              <a:gdLst/>
              <a:ahLst/>
              <a:cxnLst/>
              <a:rect l="l" t="t" r="r" b="b"/>
              <a:pathLst>
                <a:path w="1612" h="1845" extrusionOk="0">
                  <a:moveTo>
                    <a:pt x="367" y="0"/>
                  </a:moveTo>
                  <a:cubicBezTo>
                    <a:pt x="311" y="0"/>
                    <a:pt x="254" y="13"/>
                    <a:pt x="199" y="40"/>
                  </a:cubicBezTo>
                  <a:cubicBezTo>
                    <a:pt x="193" y="39"/>
                    <a:pt x="186" y="38"/>
                    <a:pt x="180" y="38"/>
                  </a:cubicBezTo>
                  <a:cubicBezTo>
                    <a:pt x="119" y="38"/>
                    <a:pt x="73" y="107"/>
                    <a:pt x="104" y="162"/>
                  </a:cubicBezTo>
                  <a:cubicBezTo>
                    <a:pt x="103" y="159"/>
                    <a:pt x="100" y="158"/>
                    <a:pt x="98" y="158"/>
                  </a:cubicBezTo>
                  <a:cubicBezTo>
                    <a:pt x="74" y="158"/>
                    <a:pt x="18" y="259"/>
                    <a:pt x="18" y="274"/>
                  </a:cubicBezTo>
                  <a:cubicBezTo>
                    <a:pt x="0" y="326"/>
                    <a:pt x="9" y="378"/>
                    <a:pt x="44" y="422"/>
                  </a:cubicBezTo>
                  <a:cubicBezTo>
                    <a:pt x="70" y="474"/>
                    <a:pt x="122" y="508"/>
                    <a:pt x="182" y="517"/>
                  </a:cubicBezTo>
                  <a:cubicBezTo>
                    <a:pt x="130" y="551"/>
                    <a:pt x="122" y="612"/>
                    <a:pt x="165" y="647"/>
                  </a:cubicBezTo>
                  <a:cubicBezTo>
                    <a:pt x="198" y="683"/>
                    <a:pt x="232" y="697"/>
                    <a:pt x="267" y="697"/>
                  </a:cubicBezTo>
                  <a:cubicBezTo>
                    <a:pt x="323" y="697"/>
                    <a:pt x="380" y="662"/>
                    <a:pt x="433" y="629"/>
                  </a:cubicBezTo>
                  <a:cubicBezTo>
                    <a:pt x="454" y="616"/>
                    <a:pt x="460" y="610"/>
                    <a:pt x="460" y="610"/>
                  </a:cubicBezTo>
                  <a:lnTo>
                    <a:pt x="460" y="610"/>
                  </a:lnTo>
                  <a:cubicBezTo>
                    <a:pt x="460" y="610"/>
                    <a:pt x="449" y="623"/>
                    <a:pt x="459" y="638"/>
                  </a:cubicBezTo>
                  <a:cubicBezTo>
                    <a:pt x="477" y="655"/>
                    <a:pt x="494" y="673"/>
                    <a:pt x="511" y="690"/>
                  </a:cubicBezTo>
                  <a:cubicBezTo>
                    <a:pt x="537" y="707"/>
                    <a:pt x="572" y="725"/>
                    <a:pt x="607" y="733"/>
                  </a:cubicBezTo>
                  <a:cubicBezTo>
                    <a:pt x="555" y="768"/>
                    <a:pt x="511" y="811"/>
                    <a:pt x="485" y="863"/>
                  </a:cubicBezTo>
                  <a:cubicBezTo>
                    <a:pt x="459" y="907"/>
                    <a:pt x="459" y="950"/>
                    <a:pt x="407" y="959"/>
                  </a:cubicBezTo>
                  <a:cubicBezTo>
                    <a:pt x="403" y="959"/>
                    <a:pt x="399" y="959"/>
                    <a:pt x="395" y="959"/>
                  </a:cubicBezTo>
                  <a:cubicBezTo>
                    <a:pt x="337" y="959"/>
                    <a:pt x="265" y="904"/>
                    <a:pt x="217" y="872"/>
                  </a:cubicBezTo>
                  <a:cubicBezTo>
                    <a:pt x="205" y="864"/>
                    <a:pt x="193" y="861"/>
                    <a:pt x="180" y="861"/>
                  </a:cubicBezTo>
                  <a:cubicBezTo>
                    <a:pt x="137" y="861"/>
                    <a:pt x="94" y="901"/>
                    <a:pt x="87" y="941"/>
                  </a:cubicBezTo>
                  <a:cubicBezTo>
                    <a:pt x="54" y="1215"/>
                    <a:pt x="277" y="1420"/>
                    <a:pt x="518" y="1420"/>
                  </a:cubicBezTo>
                  <a:cubicBezTo>
                    <a:pt x="597" y="1420"/>
                    <a:pt x="679" y="1398"/>
                    <a:pt x="754" y="1349"/>
                  </a:cubicBezTo>
                  <a:lnTo>
                    <a:pt x="754" y="1349"/>
                  </a:lnTo>
                  <a:cubicBezTo>
                    <a:pt x="745" y="1392"/>
                    <a:pt x="737" y="1435"/>
                    <a:pt x="711" y="1470"/>
                  </a:cubicBezTo>
                  <a:cubicBezTo>
                    <a:pt x="680" y="1523"/>
                    <a:pt x="717" y="1604"/>
                    <a:pt x="780" y="1604"/>
                  </a:cubicBezTo>
                  <a:cubicBezTo>
                    <a:pt x="788" y="1604"/>
                    <a:pt x="797" y="1603"/>
                    <a:pt x="806" y="1600"/>
                  </a:cubicBezTo>
                  <a:cubicBezTo>
                    <a:pt x="853" y="1570"/>
                    <a:pt x="909" y="1557"/>
                    <a:pt x="964" y="1557"/>
                  </a:cubicBezTo>
                  <a:cubicBezTo>
                    <a:pt x="990" y="1557"/>
                    <a:pt x="1015" y="1560"/>
                    <a:pt x="1040" y="1565"/>
                  </a:cubicBezTo>
                  <a:cubicBezTo>
                    <a:pt x="1118" y="1591"/>
                    <a:pt x="1170" y="1678"/>
                    <a:pt x="1222" y="1730"/>
                  </a:cubicBezTo>
                  <a:cubicBezTo>
                    <a:pt x="1280" y="1775"/>
                    <a:pt x="1353" y="1844"/>
                    <a:pt x="1429" y="1844"/>
                  </a:cubicBezTo>
                  <a:cubicBezTo>
                    <a:pt x="1455" y="1844"/>
                    <a:pt x="1481" y="1836"/>
                    <a:pt x="1508" y="1816"/>
                  </a:cubicBezTo>
                  <a:cubicBezTo>
                    <a:pt x="1612" y="1747"/>
                    <a:pt x="1594" y="1582"/>
                    <a:pt x="1551" y="1478"/>
                  </a:cubicBezTo>
                  <a:cubicBezTo>
                    <a:pt x="1499" y="1340"/>
                    <a:pt x="1360" y="1219"/>
                    <a:pt x="1421" y="1063"/>
                  </a:cubicBezTo>
                  <a:cubicBezTo>
                    <a:pt x="1464" y="950"/>
                    <a:pt x="1490" y="846"/>
                    <a:pt x="1386" y="768"/>
                  </a:cubicBezTo>
                  <a:cubicBezTo>
                    <a:pt x="1343" y="733"/>
                    <a:pt x="1274" y="725"/>
                    <a:pt x="1239" y="690"/>
                  </a:cubicBezTo>
                  <a:cubicBezTo>
                    <a:pt x="1196" y="638"/>
                    <a:pt x="1170" y="577"/>
                    <a:pt x="1152" y="517"/>
                  </a:cubicBezTo>
                  <a:cubicBezTo>
                    <a:pt x="1104" y="384"/>
                    <a:pt x="988" y="303"/>
                    <a:pt x="859" y="303"/>
                  </a:cubicBezTo>
                  <a:cubicBezTo>
                    <a:pt x="827" y="303"/>
                    <a:pt x="795" y="307"/>
                    <a:pt x="763" y="318"/>
                  </a:cubicBezTo>
                  <a:cubicBezTo>
                    <a:pt x="711" y="266"/>
                    <a:pt x="667" y="196"/>
                    <a:pt x="650" y="127"/>
                  </a:cubicBezTo>
                  <a:cubicBezTo>
                    <a:pt x="624" y="75"/>
                    <a:pt x="581" y="40"/>
                    <a:pt x="520" y="32"/>
                  </a:cubicBezTo>
                  <a:cubicBezTo>
                    <a:pt x="470" y="11"/>
                    <a:pt x="419" y="0"/>
                    <a:pt x="3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13"/>
            <p:cNvSpPr/>
            <p:nvPr/>
          </p:nvSpPr>
          <p:spPr>
            <a:xfrm>
              <a:off x="-4144100" y="937785"/>
              <a:ext cx="60314" cy="65497"/>
            </a:xfrm>
            <a:custGeom>
              <a:avLst/>
              <a:gdLst/>
              <a:ahLst/>
              <a:cxnLst/>
              <a:rect l="l" t="t" r="r" b="b"/>
              <a:pathLst>
                <a:path w="1092" h="1186" extrusionOk="0">
                  <a:moveTo>
                    <a:pt x="161" y="8"/>
                  </a:moveTo>
                  <a:cubicBezTo>
                    <a:pt x="101" y="8"/>
                    <a:pt x="79" y="64"/>
                    <a:pt x="96" y="113"/>
                  </a:cubicBezTo>
                  <a:cubicBezTo>
                    <a:pt x="87" y="174"/>
                    <a:pt x="96" y="234"/>
                    <a:pt x="113" y="286"/>
                  </a:cubicBezTo>
                  <a:cubicBezTo>
                    <a:pt x="130" y="321"/>
                    <a:pt x="139" y="347"/>
                    <a:pt x="139" y="382"/>
                  </a:cubicBezTo>
                  <a:cubicBezTo>
                    <a:pt x="139" y="425"/>
                    <a:pt x="113" y="425"/>
                    <a:pt x="96" y="451"/>
                  </a:cubicBezTo>
                  <a:cubicBezTo>
                    <a:pt x="0" y="572"/>
                    <a:pt x="130" y="633"/>
                    <a:pt x="200" y="711"/>
                  </a:cubicBezTo>
                  <a:cubicBezTo>
                    <a:pt x="234" y="763"/>
                    <a:pt x="208" y="815"/>
                    <a:pt x="234" y="867"/>
                  </a:cubicBezTo>
                  <a:cubicBezTo>
                    <a:pt x="260" y="901"/>
                    <a:pt x="295" y="927"/>
                    <a:pt x="330" y="936"/>
                  </a:cubicBezTo>
                  <a:cubicBezTo>
                    <a:pt x="330" y="936"/>
                    <a:pt x="321" y="945"/>
                    <a:pt x="321" y="945"/>
                  </a:cubicBezTo>
                  <a:cubicBezTo>
                    <a:pt x="286" y="979"/>
                    <a:pt x="286" y="1031"/>
                    <a:pt x="321" y="1066"/>
                  </a:cubicBezTo>
                  <a:cubicBezTo>
                    <a:pt x="382" y="1121"/>
                    <a:pt x="476" y="1186"/>
                    <a:pt x="568" y="1186"/>
                  </a:cubicBezTo>
                  <a:cubicBezTo>
                    <a:pt x="593" y="1186"/>
                    <a:pt x="617" y="1181"/>
                    <a:pt x="641" y="1170"/>
                  </a:cubicBezTo>
                  <a:cubicBezTo>
                    <a:pt x="702" y="1127"/>
                    <a:pt x="754" y="1075"/>
                    <a:pt x="806" y="1023"/>
                  </a:cubicBezTo>
                  <a:cubicBezTo>
                    <a:pt x="884" y="962"/>
                    <a:pt x="962" y="910"/>
                    <a:pt x="1040" y="858"/>
                  </a:cubicBezTo>
                  <a:cubicBezTo>
                    <a:pt x="1092" y="823"/>
                    <a:pt x="1092" y="745"/>
                    <a:pt x="1040" y="711"/>
                  </a:cubicBezTo>
                  <a:cubicBezTo>
                    <a:pt x="997" y="676"/>
                    <a:pt x="936" y="633"/>
                    <a:pt x="919" y="581"/>
                  </a:cubicBezTo>
                  <a:cubicBezTo>
                    <a:pt x="901" y="520"/>
                    <a:pt x="919" y="494"/>
                    <a:pt x="884" y="451"/>
                  </a:cubicBezTo>
                  <a:cubicBezTo>
                    <a:pt x="823" y="373"/>
                    <a:pt x="745" y="312"/>
                    <a:pt x="650" y="286"/>
                  </a:cubicBezTo>
                  <a:cubicBezTo>
                    <a:pt x="624" y="278"/>
                    <a:pt x="581" y="269"/>
                    <a:pt x="563" y="252"/>
                  </a:cubicBezTo>
                  <a:cubicBezTo>
                    <a:pt x="555" y="234"/>
                    <a:pt x="555" y="208"/>
                    <a:pt x="555" y="182"/>
                  </a:cubicBezTo>
                  <a:cubicBezTo>
                    <a:pt x="555" y="139"/>
                    <a:pt x="537" y="104"/>
                    <a:pt x="511" y="78"/>
                  </a:cubicBezTo>
                  <a:cubicBezTo>
                    <a:pt x="442" y="0"/>
                    <a:pt x="269" y="18"/>
                    <a:pt x="174" y="9"/>
                  </a:cubicBezTo>
                  <a:cubicBezTo>
                    <a:pt x="169" y="9"/>
                    <a:pt x="165" y="8"/>
                    <a:pt x="161" y="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13"/>
            <p:cNvSpPr/>
            <p:nvPr/>
          </p:nvSpPr>
          <p:spPr>
            <a:xfrm>
              <a:off x="-4215901" y="1062540"/>
              <a:ext cx="91962" cy="90956"/>
            </a:xfrm>
            <a:custGeom>
              <a:avLst/>
              <a:gdLst/>
              <a:ahLst/>
              <a:cxnLst/>
              <a:rect l="l" t="t" r="r" b="b"/>
              <a:pathLst>
                <a:path w="1665" h="1647" extrusionOk="0">
                  <a:moveTo>
                    <a:pt x="152" y="0"/>
                  </a:moveTo>
                  <a:cubicBezTo>
                    <a:pt x="116" y="0"/>
                    <a:pt x="83" y="17"/>
                    <a:pt x="61" y="46"/>
                  </a:cubicBezTo>
                  <a:cubicBezTo>
                    <a:pt x="35" y="72"/>
                    <a:pt x="35" y="115"/>
                    <a:pt x="61" y="150"/>
                  </a:cubicBezTo>
                  <a:cubicBezTo>
                    <a:pt x="1" y="271"/>
                    <a:pt x="53" y="410"/>
                    <a:pt x="165" y="479"/>
                  </a:cubicBezTo>
                  <a:cubicBezTo>
                    <a:pt x="139" y="505"/>
                    <a:pt x="122" y="540"/>
                    <a:pt x="105" y="574"/>
                  </a:cubicBezTo>
                  <a:cubicBezTo>
                    <a:pt x="105" y="644"/>
                    <a:pt x="139" y="713"/>
                    <a:pt x="191" y="748"/>
                  </a:cubicBezTo>
                  <a:cubicBezTo>
                    <a:pt x="252" y="800"/>
                    <a:pt x="356" y="800"/>
                    <a:pt x="347" y="895"/>
                  </a:cubicBezTo>
                  <a:cubicBezTo>
                    <a:pt x="330" y="964"/>
                    <a:pt x="321" y="1034"/>
                    <a:pt x="330" y="1103"/>
                  </a:cubicBezTo>
                  <a:cubicBezTo>
                    <a:pt x="330" y="1129"/>
                    <a:pt x="356" y="1155"/>
                    <a:pt x="382" y="1163"/>
                  </a:cubicBezTo>
                  <a:cubicBezTo>
                    <a:pt x="413" y="1169"/>
                    <a:pt x="444" y="1172"/>
                    <a:pt x="474" y="1172"/>
                  </a:cubicBezTo>
                  <a:cubicBezTo>
                    <a:pt x="543" y="1172"/>
                    <a:pt x="607" y="1156"/>
                    <a:pt x="668" y="1120"/>
                  </a:cubicBezTo>
                  <a:cubicBezTo>
                    <a:pt x="718" y="1100"/>
                    <a:pt x="832" y="1054"/>
                    <a:pt x="913" y="1054"/>
                  </a:cubicBezTo>
                  <a:cubicBezTo>
                    <a:pt x="971" y="1054"/>
                    <a:pt x="1012" y="1078"/>
                    <a:pt x="997" y="1155"/>
                  </a:cubicBezTo>
                  <a:cubicBezTo>
                    <a:pt x="971" y="1207"/>
                    <a:pt x="945" y="1267"/>
                    <a:pt x="919" y="1311"/>
                  </a:cubicBezTo>
                  <a:cubicBezTo>
                    <a:pt x="902" y="1363"/>
                    <a:pt x="893" y="1415"/>
                    <a:pt x="902" y="1467"/>
                  </a:cubicBezTo>
                  <a:cubicBezTo>
                    <a:pt x="928" y="1545"/>
                    <a:pt x="980" y="1605"/>
                    <a:pt x="1058" y="1631"/>
                  </a:cubicBezTo>
                  <a:cubicBezTo>
                    <a:pt x="1095" y="1642"/>
                    <a:pt x="1134" y="1646"/>
                    <a:pt x="1173" y="1646"/>
                  </a:cubicBezTo>
                  <a:cubicBezTo>
                    <a:pt x="1232" y="1646"/>
                    <a:pt x="1291" y="1635"/>
                    <a:pt x="1344" y="1614"/>
                  </a:cubicBezTo>
                  <a:cubicBezTo>
                    <a:pt x="1413" y="1579"/>
                    <a:pt x="1508" y="1545"/>
                    <a:pt x="1534" y="1458"/>
                  </a:cubicBezTo>
                  <a:cubicBezTo>
                    <a:pt x="1569" y="1380"/>
                    <a:pt x="1482" y="1293"/>
                    <a:pt x="1526" y="1198"/>
                  </a:cubicBezTo>
                  <a:cubicBezTo>
                    <a:pt x="1560" y="1103"/>
                    <a:pt x="1612" y="1051"/>
                    <a:pt x="1638" y="964"/>
                  </a:cubicBezTo>
                  <a:cubicBezTo>
                    <a:pt x="1664" y="878"/>
                    <a:pt x="1655" y="791"/>
                    <a:pt x="1612" y="722"/>
                  </a:cubicBezTo>
                  <a:cubicBezTo>
                    <a:pt x="1569" y="626"/>
                    <a:pt x="1491" y="557"/>
                    <a:pt x="1517" y="444"/>
                  </a:cubicBezTo>
                  <a:cubicBezTo>
                    <a:pt x="1543" y="366"/>
                    <a:pt x="1543" y="271"/>
                    <a:pt x="1500" y="193"/>
                  </a:cubicBezTo>
                  <a:cubicBezTo>
                    <a:pt x="1456" y="115"/>
                    <a:pt x="1378" y="55"/>
                    <a:pt x="1283" y="37"/>
                  </a:cubicBezTo>
                  <a:cubicBezTo>
                    <a:pt x="1246" y="27"/>
                    <a:pt x="1193" y="21"/>
                    <a:pt x="1134" y="21"/>
                  </a:cubicBezTo>
                  <a:cubicBezTo>
                    <a:pt x="983" y="21"/>
                    <a:pt x="797" y="62"/>
                    <a:pt x="772" y="193"/>
                  </a:cubicBezTo>
                  <a:cubicBezTo>
                    <a:pt x="763" y="262"/>
                    <a:pt x="798" y="332"/>
                    <a:pt x="858" y="375"/>
                  </a:cubicBezTo>
                  <a:cubicBezTo>
                    <a:pt x="893" y="401"/>
                    <a:pt x="928" y="418"/>
                    <a:pt x="928" y="462"/>
                  </a:cubicBezTo>
                  <a:cubicBezTo>
                    <a:pt x="934" y="510"/>
                    <a:pt x="894" y="545"/>
                    <a:pt x="855" y="545"/>
                  </a:cubicBezTo>
                  <a:cubicBezTo>
                    <a:pt x="837" y="545"/>
                    <a:pt x="820" y="538"/>
                    <a:pt x="806" y="522"/>
                  </a:cubicBezTo>
                  <a:cubicBezTo>
                    <a:pt x="763" y="479"/>
                    <a:pt x="780" y="427"/>
                    <a:pt x="755" y="384"/>
                  </a:cubicBezTo>
                  <a:cubicBezTo>
                    <a:pt x="737" y="340"/>
                    <a:pt x="711" y="314"/>
                    <a:pt x="668" y="297"/>
                  </a:cubicBezTo>
                  <a:cubicBezTo>
                    <a:pt x="663" y="296"/>
                    <a:pt x="657" y="295"/>
                    <a:pt x="651" y="295"/>
                  </a:cubicBezTo>
                  <a:cubicBezTo>
                    <a:pt x="628" y="295"/>
                    <a:pt x="601" y="303"/>
                    <a:pt x="577" y="303"/>
                  </a:cubicBezTo>
                  <a:cubicBezTo>
                    <a:pt x="566" y="303"/>
                    <a:pt x="556" y="302"/>
                    <a:pt x="547" y="297"/>
                  </a:cubicBezTo>
                  <a:lnTo>
                    <a:pt x="538" y="297"/>
                  </a:lnTo>
                  <a:lnTo>
                    <a:pt x="529" y="280"/>
                  </a:lnTo>
                  <a:cubicBezTo>
                    <a:pt x="512" y="262"/>
                    <a:pt x="512" y="237"/>
                    <a:pt x="495" y="219"/>
                  </a:cubicBezTo>
                  <a:cubicBezTo>
                    <a:pt x="443" y="141"/>
                    <a:pt x="347" y="150"/>
                    <a:pt x="278" y="98"/>
                  </a:cubicBezTo>
                  <a:cubicBezTo>
                    <a:pt x="243" y="72"/>
                    <a:pt x="235" y="20"/>
                    <a:pt x="174" y="3"/>
                  </a:cubicBezTo>
                  <a:cubicBezTo>
                    <a:pt x="167" y="1"/>
                    <a:pt x="159" y="0"/>
                    <a:pt x="1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13"/>
            <p:cNvSpPr/>
            <p:nvPr/>
          </p:nvSpPr>
          <p:spPr>
            <a:xfrm>
              <a:off x="-4126868" y="1117987"/>
              <a:ext cx="56006" cy="54065"/>
            </a:xfrm>
            <a:custGeom>
              <a:avLst/>
              <a:gdLst/>
              <a:ahLst/>
              <a:cxnLst/>
              <a:rect l="l" t="t" r="r" b="b"/>
              <a:pathLst>
                <a:path w="1014" h="979" extrusionOk="0">
                  <a:moveTo>
                    <a:pt x="558" y="0"/>
                  </a:moveTo>
                  <a:cubicBezTo>
                    <a:pt x="523" y="0"/>
                    <a:pt x="488" y="12"/>
                    <a:pt x="468" y="38"/>
                  </a:cubicBezTo>
                  <a:lnTo>
                    <a:pt x="251" y="281"/>
                  </a:lnTo>
                  <a:cubicBezTo>
                    <a:pt x="173" y="350"/>
                    <a:pt x="104" y="428"/>
                    <a:pt x="52" y="506"/>
                  </a:cubicBezTo>
                  <a:cubicBezTo>
                    <a:pt x="0" y="645"/>
                    <a:pt x="165" y="697"/>
                    <a:pt x="286" y="723"/>
                  </a:cubicBezTo>
                  <a:cubicBezTo>
                    <a:pt x="303" y="827"/>
                    <a:pt x="381" y="913"/>
                    <a:pt x="485" y="939"/>
                  </a:cubicBezTo>
                  <a:cubicBezTo>
                    <a:pt x="559" y="965"/>
                    <a:pt x="635" y="978"/>
                    <a:pt x="709" y="978"/>
                  </a:cubicBezTo>
                  <a:cubicBezTo>
                    <a:pt x="784" y="978"/>
                    <a:pt x="858" y="965"/>
                    <a:pt x="927" y="939"/>
                  </a:cubicBezTo>
                  <a:cubicBezTo>
                    <a:pt x="996" y="922"/>
                    <a:pt x="1014" y="827"/>
                    <a:pt x="953" y="792"/>
                  </a:cubicBezTo>
                  <a:cubicBezTo>
                    <a:pt x="849" y="714"/>
                    <a:pt x="910" y="619"/>
                    <a:pt x="927" y="523"/>
                  </a:cubicBezTo>
                  <a:cubicBezTo>
                    <a:pt x="927" y="463"/>
                    <a:pt x="918" y="393"/>
                    <a:pt x="893" y="333"/>
                  </a:cubicBezTo>
                  <a:cubicBezTo>
                    <a:pt x="875" y="272"/>
                    <a:pt x="849" y="211"/>
                    <a:pt x="815" y="151"/>
                  </a:cubicBezTo>
                  <a:cubicBezTo>
                    <a:pt x="745" y="90"/>
                    <a:pt x="667" y="47"/>
                    <a:pt x="589" y="4"/>
                  </a:cubicBezTo>
                  <a:cubicBezTo>
                    <a:pt x="579" y="1"/>
                    <a:pt x="568" y="0"/>
                    <a:pt x="5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13"/>
            <p:cNvSpPr/>
            <p:nvPr/>
          </p:nvSpPr>
          <p:spPr>
            <a:xfrm>
              <a:off x="-4194361" y="1188897"/>
              <a:ext cx="81413" cy="121826"/>
            </a:xfrm>
            <a:custGeom>
              <a:avLst/>
              <a:gdLst/>
              <a:ahLst/>
              <a:cxnLst/>
              <a:rect l="l" t="t" r="r" b="b"/>
              <a:pathLst>
                <a:path w="1474" h="2206" extrusionOk="0">
                  <a:moveTo>
                    <a:pt x="1221" y="1"/>
                  </a:moveTo>
                  <a:cubicBezTo>
                    <a:pt x="1060" y="1"/>
                    <a:pt x="876" y="109"/>
                    <a:pt x="772" y="201"/>
                  </a:cubicBezTo>
                  <a:lnTo>
                    <a:pt x="737" y="201"/>
                  </a:lnTo>
                  <a:cubicBezTo>
                    <a:pt x="633" y="236"/>
                    <a:pt x="442" y="253"/>
                    <a:pt x="390" y="366"/>
                  </a:cubicBezTo>
                  <a:cubicBezTo>
                    <a:pt x="373" y="418"/>
                    <a:pt x="382" y="478"/>
                    <a:pt x="416" y="522"/>
                  </a:cubicBezTo>
                  <a:lnTo>
                    <a:pt x="399" y="522"/>
                  </a:lnTo>
                  <a:cubicBezTo>
                    <a:pt x="390" y="518"/>
                    <a:pt x="381" y="516"/>
                    <a:pt x="372" y="516"/>
                  </a:cubicBezTo>
                  <a:cubicBezTo>
                    <a:pt x="315" y="516"/>
                    <a:pt x="274" y="583"/>
                    <a:pt x="304" y="643"/>
                  </a:cubicBezTo>
                  <a:cubicBezTo>
                    <a:pt x="373" y="738"/>
                    <a:pt x="468" y="799"/>
                    <a:pt x="581" y="816"/>
                  </a:cubicBezTo>
                  <a:cubicBezTo>
                    <a:pt x="546" y="868"/>
                    <a:pt x="520" y="929"/>
                    <a:pt x="503" y="998"/>
                  </a:cubicBezTo>
                  <a:cubicBezTo>
                    <a:pt x="503" y="1033"/>
                    <a:pt x="512" y="1076"/>
                    <a:pt x="529" y="1111"/>
                  </a:cubicBezTo>
                  <a:cubicBezTo>
                    <a:pt x="516" y="1119"/>
                    <a:pt x="501" y="1123"/>
                    <a:pt x="486" y="1123"/>
                  </a:cubicBezTo>
                  <a:cubicBezTo>
                    <a:pt x="453" y="1123"/>
                    <a:pt x="422" y="1103"/>
                    <a:pt x="416" y="1067"/>
                  </a:cubicBezTo>
                  <a:cubicBezTo>
                    <a:pt x="399" y="1024"/>
                    <a:pt x="373" y="981"/>
                    <a:pt x="356" y="946"/>
                  </a:cubicBezTo>
                  <a:cubicBezTo>
                    <a:pt x="312" y="880"/>
                    <a:pt x="242" y="838"/>
                    <a:pt x="163" y="838"/>
                  </a:cubicBezTo>
                  <a:cubicBezTo>
                    <a:pt x="150" y="838"/>
                    <a:pt x="136" y="840"/>
                    <a:pt x="122" y="842"/>
                  </a:cubicBezTo>
                  <a:cubicBezTo>
                    <a:pt x="44" y="868"/>
                    <a:pt x="1" y="955"/>
                    <a:pt x="18" y="1041"/>
                  </a:cubicBezTo>
                  <a:cubicBezTo>
                    <a:pt x="35" y="1145"/>
                    <a:pt x="122" y="1197"/>
                    <a:pt x="165" y="1293"/>
                  </a:cubicBezTo>
                  <a:cubicBezTo>
                    <a:pt x="183" y="1379"/>
                    <a:pt x="209" y="1466"/>
                    <a:pt x="252" y="1552"/>
                  </a:cubicBezTo>
                  <a:cubicBezTo>
                    <a:pt x="313" y="1622"/>
                    <a:pt x="399" y="1674"/>
                    <a:pt x="494" y="1682"/>
                  </a:cubicBezTo>
                  <a:cubicBezTo>
                    <a:pt x="728" y="1734"/>
                    <a:pt x="832" y="1960"/>
                    <a:pt x="928" y="2159"/>
                  </a:cubicBezTo>
                  <a:cubicBezTo>
                    <a:pt x="945" y="2188"/>
                    <a:pt x="975" y="2206"/>
                    <a:pt x="1003" y="2206"/>
                  </a:cubicBezTo>
                  <a:cubicBezTo>
                    <a:pt x="1016" y="2206"/>
                    <a:pt x="1029" y="2202"/>
                    <a:pt x="1040" y="2194"/>
                  </a:cubicBezTo>
                  <a:cubicBezTo>
                    <a:pt x="1170" y="2107"/>
                    <a:pt x="1300" y="2012"/>
                    <a:pt x="1326" y="1856"/>
                  </a:cubicBezTo>
                  <a:cubicBezTo>
                    <a:pt x="1335" y="1804"/>
                    <a:pt x="1335" y="1743"/>
                    <a:pt x="1326" y="1682"/>
                  </a:cubicBezTo>
                  <a:cubicBezTo>
                    <a:pt x="1326" y="1665"/>
                    <a:pt x="1317" y="1639"/>
                    <a:pt x="1317" y="1613"/>
                  </a:cubicBezTo>
                  <a:cubicBezTo>
                    <a:pt x="1387" y="1596"/>
                    <a:pt x="1447" y="1552"/>
                    <a:pt x="1430" y="1457"/>
                  </a:cubicBezTo>
                  <a:cubicBezTo>
                    <a:pt x="1413" y="1397"/>
                    <a:pt x="1352" y="1371"/>
                    <a:pt x="1387" y="1310"/>
                  </a:cubicBezTo>
                  <a:cubicBezTo>
                    <a:pt x="1413" y="1249"/>
                    <a:pt x="1447" y="1232"/>
                    <a:pt x="1447" y="1171"/>
                  </a:cubicBezTo>
                  <a:cubicBezTo>
                    <a:pt x="1456" y="1050"/>
                    <a:pt x="1343" y="989"/>
                    <a:pt x="1248" y="946"/>
                  </a:cubicBezTo>
                  <a:cubicBezTo>
                    <a:pt x="1162" y="903"/>
                    <a:pt x="1196" y="851"/>
                    <a:pt x="1248" y="790"/>
                  </a:cubicBezTo>
                  <a:cubicBezTo>
                    <a:pt x="1300" y="747"/>
                    <a:pt x="1343" y="703"/>
                    <a:pt x="1378" y="651"/>
                  </a:cubicBezTo>
                  <a:cubicBezTo>
                    <a:pt x="1413" y="599"/>
                    <a:pt x="1421" y="548"/>
                    <a:pt x="1413" y="487"/>
                  </a:cubicBezTo>
                  <a:cubicBezTo>
                    <a:pt x="1413" y="461"/>
                    <a:pt x="1404" y="435"/>
                    <a:pt x="1387" y="418"/>
                  </a:cubicBezTo>
                  <a:cubicBezTo>
                    <a:pt x="1369" y="374"/>
                    <a:pt x="1361" y="392"/>
                    <a:pt x="1387" y="357"/>
                  </a:cubicBezTo>
                  <a:cubicBezTo>
                    <a:pt x="1404" y="322"/>
                    <a:pt x="1456" y="296"/>
                    <a:pt x="1465" y="236"/>
                  </a:cubicBezTo>
                  <a:cubicBezTo>
                    <a:pt x="1473" y="184"/>
                    <a:pt x="1456" y="132"/>
                    <a:pt x="1430" y="97"/>
                  </a:cubicBezTo>
                  <a:cubicBezTo>
                    <a:pt x="1375" y="28"/>
                    <a:pt x="1301" y="1"/>
                    <a:pt x="12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13"/>
            <p:cNvSpPr/>
            <p:nvPr/>
          </p:nvSpPr>
          <p:spPr>
            <a:xfrm>
              <a:off x="-4105328" y="1187295"/>
              <a:ext cx="75171" cy="86317"/>
            </a:xfrm>
            <a:custGeom>
              <a:avLst/>
              <a:gdLst/>
              <a:ahLst/>
              <a:cxnLst/>
              <a:rect l="l" t="t" r="r" b="b"/>
              <a:pathLst>
                <a:path w="1361" h="1563" extrusionOk="0">
                  <a:moveTo>
                    <a:pt x="593" y="0"/>
                  </a:moveTo>
                  <a:cubicBezTo>
                    <a:pt x="513" y="0"/>
                    <a:pt x="433" y="5"/>
                    <a:pt x="355" y="13"/>
                  </a:cubicBezTo>
                  <a:cubicBezTo>
                    <a:pt x="329" y="13"/>
                    <a:pt x="312" y="31"/>
                    <a:pt x="295" y="48"/>
                  </a:cubicBezTo>
                  <a:cubicBezTo>
                    <a:pt x="217" y="65"/>
                    <a:pt x="147" y="117"/>
                    <a:pt x="121" y="195"/>
                  </a:cubicBezTo>
                  <a:cubicBezTo>
                    <a:pt x="104" y="239"/>
                    <a:pt x="104" y="291"/>
                    <a:pt x="121" y="343"/>
                  </a:cubicBezTo>
                  <a:cubicBezTo>
                    <a:pt x="139" y="369"/>
                    <a:pt x="156" y="403"/>
                    <a:pt x="182" y="429"/>
                  </a:cubicBezTo>
                  <a:cubicBezTo>
                    <a:pt x="165" y="438"/>
                    <a:pt x="139" y="438"/>
                    <a:pt x="113" y="438"/>
                  </a:cubicBezTo>
                  <a:cubicBezTo>
                    <a:pt x="87" y="438"/>
                    <a:pt x="61" y="455"/>
                    <a:pt x="43" y="481"/>
                  </a:cubicBezTo>
                  <a:cubicBezTo>
                    <a:pt x="0" y="568"/>
                    <a:pt x="35" y="672"/>
                    <a:pt x="121" y="715"/>
                  </a:cubicBezTo>
                  <a:cubicBezTo>
                    <a:pt x="191" y="767"/>
                    <a:pt x="165" y="776"/>
                    <a:pt x="121" y="828"/>
                  </a:cubicBezTo>
                  <a:cubicBezTo>
                    <a:pt x="87" y="871"/>
                    <a:pt x="69" y="923"/>
                    <a:pt x="61" y="975"/>
                  </a:cubicBezTo>
                  <a:cubicBezTo>
                    <a:pt x="43" y="1209"/>
                    <a:pt x="234" y="1426"/>
                    <a:pt x="416" y="1547"/>
                  </a:cubicBezTo>
                  <a:cubicBezTo>
                    <a:pt x="431" y="1558"/>
                    <a:pt x="447" y="1563"/>
                    <a:pt x="462" y="1563"/>
                  </a:cubicBezTo>
                  <a:cubicBezTo>
                    <a:pt x="504" y="1563"/>
                    <a:pt x="539" y="1523"/>
                    <a:pt x="546" y="1478"/>
                  </a:cubicBezTo>
                  <a:cubicBezTo>
                    <a:pt x="554" y="1400"/>
                    <a:pt x="563" y="1322"/>
                    <a:pt x="572" y="1244"/>
                  </a:cubicBezTo>
                  <a:cubicBezTo>
                    <a:pt x="572" y="1235"/>
                    <a:pt x="572" y="1218"/>
                    <a:pt x="580" y="1200"/>
                  </a:cubicBezTo>
                  <a:cubicBezTo>
                    <a:pt x="598" y="1218"/>
                    <a:pt x="606" y="1235"/>
                    <a:pt x="624" y="1244"/>
                  </a:cubicBezTo>
                  <a:cubicBezTo>
                    <a:pt x="654" y="1257"/>
                    <a:pt x="686" y="1264"/>
                    <a:pt x="718" y="1264"/>
                  </a:cubicBezTo>
                  <a:cubicBezTo>
                    <a:pt x="786" y="1264"/>
                    <a:pt x="851" y="1233"/>
                    <a:pt x="892" y="1174"/>
                  </a:cubicBezTo>
                  <a:cubicBezTo>
                    <a:pt x="970" y="1079"/>
                    <a:pt x="962" y="940"/>
                    <a:pt x="1074" y="862"/>
                  </a:cubicBezTo>
                  <a:cubicBezTo>
                    <a:pt x="1161" y="802"/>
                    <a:pt x="1248" y="741"/>
                    <a:pt x="1256" y="620"/>
                  </a:cubicBezTo>
                  <a:cubicBezTo>
                    <a:pt x="1256" y="551"/>
                    <a:pt x="1248" y="490"/>
                    <a:pt x="1239" y="421"/>
                  </a:cubicBezTo>
                  <a:cubicBezTo>
                    <a:pt x="1239" y="386"/>
                    <a:pt x="1230" y="395"/>
                    <a:pt x="1256" y="369"/>
                  </a:cubicBezTo>
                  <a:cubicBezTo>
                    <a:pt x="1274" y="343"/>
                    <a:pt x="1291" y="343"/>
                    <a:pt x="1308" y="325"/>
                  </a:cubicBezTo>
                  <a:cubicBezTo>
                    <a:pt x="1360" y="239"/>
                    <a:pt x="1334" y="126"/>
                    <a:pt x="1239" y="83"/>
                  </a:cubicBezTo>
                  <a:cubicBezTo>
                    <a:pt x="1109" y="39"/>
                    <a:pt x="970" y="13"/>
                    <a:pt x="832" y="13"/>
                  </a:cubicBezTo>
                  <a:cubicBezTo>
                    <a:pt x="754" y="5"/>
                    <a:pt x="674" y="0"/>
                    <a:pt x="5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13"/>
            <p:cNvSpPr/>
            <p:nvPr/>
          </p:nvSpPr>
          <p:spPr>
            <a:xfrm>
              <a:off x="-3657012" y="1848955"/>
              <a:ext cx="95276" cy="86869"/>
            </a:xfrm>
            <a:custGeom>
              <a:avLst/>
              <a:gdLst/>
              <a:ahLst/>
              <a:cxnLst/>
              <a:rect l="l" t="t" r="r" b="b"/>
              <a:pathLst>
                <a:path w="1725" h="1573" extrusionOk="0">
                  <a:moveTo>
                    <a:pt x="871" y="1"/>
                  </a:moveTo>
                  <a:cubicBezTo>
                    <a:pt x="858" y="1"/>
                    <a:pt x="845" y="5"/>
                    <a:pt x="832" y="14"/>
                  </a:cubicBezTo>
                  <a:cubicBezTo>
                    <a:pt x="827" y="13"/>
                    <a:pt x="822" y="13"/>
                    <a:pt x="816" y="13"/>
                  </a:cubicBezTo>
                  <a:cubicBezTo>
                    <a:pt x="770" y="13"/>
                    <a:pt x="727" y="45"/>
                    <a:pt x="720" y="92"/>
                  </a:cubicBezTo>
                  <a:cubicBezTo>
                    <a:pt x="711" y="274"/>
                    <a:pt x="650" y="456"/>
                    <a:pt x="546" y="603"/>
                  </a:cubicBezTo>
                  <a:cubicBezTo>
                    <a:pt x="494" y="672"/>
                    <a:pt x="425" y="724"/>
                    <a:pt x="338" y="759"/>
                  </a:cubicBezTo>
                  <a:cubicBezTo>
                    <a:pt x="278" y="776"/>
                    <a:pt x="217" y="811"/>
                    <a:pt x="174" y="863"/>
                  </a:cubicBezTo>
                  <a:cubicBezTo>
                    <a:pt x="131" y="932"/>
                    <a:pt x="157" y="975"/>
                    <a:pt x="174" y="1036"/>
                  </a:cubicBezTo>
                  <a:cubicBezTo>
                    <a:pt x="174" y="1062"/>
                    <a:pt x="191" y="1045"/>
                    <a:pt x="174" y="1071"/>
                  </a:cubicBezTo>
                  <a:cubicBezTo>
                    <a:pt x="157" y="1088"/>
                    <a:pt x="148" y="1088"/>
                    <a:pt x="131" y="1097"/>
                  </a:cubicBezTo>
                  <a:cubicBezTo>
                    <a:pt x="105" y="1114"/>
                    <a:pt x="87" y="1131"/>
                    <a:pt x="70" y="1157"/>
                  </a:cubicBezTo>
                  <a:cubicBezTo>
                    <a:pt x="1" y="1279"/>
                    <a:pt x="96" y="1374"/>
                    <a:pt x="217" y="1374"/>
                  </a:cubicBezTo>
                  <a:cubicBezTo>
                    <a:pt x="287" y="1365"/>
                    <a:pt x="347" y="1339"/>
                    <a:pt x="408" y="1305"/>
                  </a:cubicBezTo>
                  <a:cubicBezTo>
                    <a:pt x="416" y="1287"/>
                    <a:pt x="425" y="1279"/>
                    <a:pt x="434" y="1279"/>
                  </a:cubicBezTo>
                  <a:lnTo>
                    <a:pt x="442" y="1287"/>
                  </a:lnTo>
                  <a:cubicBezTo>
                    <a:pt x="477" y="1305"/>
                    <a:pt x="503" y="1331"/>
                    <a:pt x="538" y="1348"/>
                  </a:cubicBezTo>
                  <a:cubicBezTo>
                    <a:pt x="583" y="1368"/>
                    <a:pt x="634" y="1377"/>
                    <a:pt x="681" y="1377"/>
                  </a:cubicBezTo>
                  <a:cubicBezTo>
                    <a:pt x="697" y="1377"/>
                    <a:pt x="713" y="1376"/>
                    <a:pt x="728" y="1374"/>
                  </a:cubicBezTo>
                  <a:cubicBezTo>
                    <a:pt x="772" y="1365"/>
                    <a:pt x="806" y="1357"/>
                    <a:pt x="841" y="1339"/>
                  </a:cubicBezTo>
                  <a:cubicBezTo>
                    <a:pt x="853" y="1333"/>
                    <a:pt x="869" y="1323"/>
                    <a:pt x="883" y="1323"/>
                  </a:cubicBezTo>
                  <a:cubicBezTo>
                    <a:pt x="890" y="1323"/>
                    <a:pt x="896" y="1325"/>
                    <a:pt x="902" y="1331"/>
                  </a:cubicBezTo>
                  <a:cubicBezTo>
                    <a:pt x="928" y="1339"/>
                    <a:pt x="902" y="1348"/>
                    <a:pt x="902" y="1383"/>
                  </a:cubicBezTo>
                  <a:cubicBezTo>
                    <a:pt x="852" y="1475"/>
                    <a:pt x="929" y="1572"/>
                    <a:pt x="1021" y="1572"/>
                  </a:cubicBezTo>
                  <a:cubicBezTo>
                    <a:pt x="1041" y="1572"/>
                    <a:pt x="1063" y="1567"/>
                    <a:pt x="1084" y="1556"/>
                  </a:cubicBezTo>
                  <a:cubicBezTo>
                    <a:pt x="1144" y="1539"/>
                    <a:pt x="1196" y="1495"/>
                    <a:pt x="1239" y="1452"/>
                  </a:cubicBezTo>
                  <a:cubicBezTo>
                    <a:pt x="1248" y="1443"/>
                    <a:pt x="1300" y="1374"/>
                    <a:pt x="1317" y="1374"/>
                  </a:cubicBezTo>
                  <a:cubicBezTo>
                    <a:pt x="1326" y="1374"/>
                    <a:pt x="1335" y="1426"/>
                    <a:pt x="1343" y="1443"/>
                  </a:cubicBezTo>
                  <a:cubicBezTo>
                    <a:pt x="1359" y="1523"/>
                    <a:pt x="1424" y="1567"/>
                    <a:pt x="1492" y="1567"/>
                  </a:cubicBezTo>
                  <a:cubicBezTo>
                    <a:pt x="1535" y="1567"/>
                    <a:pt x="1579" y="1549"/>
                    <a:pt x="1612" y="1513"/>
                  </a:cubicBezTo>
                  <a:cubicBezTo>
                    <a:pt x="1725" y="1374"/>
                    <a:pt x="1699" y="1123"/>
                    <a:pt x="1681" y="958"/>
                  </a:cubicBezTo>
                  <a:cubicBezTo>
                    <a:pt x="1681" y="912"/>
                    <a:pt x="1642" y="877"/>
                    <a:pt x="1596" y="877"/>
                  </a:cubicBezTo>
                  <a:cubicBezTo>
                    <a:pt x="1582" y="877"/>
                    <a:pt x="1566" y="880"/>
                    <a:pt x="1551" y="889"/>
                  </a:cubicBezTo>
                  <a:cubicBezTo>
                    <a:pt x="1546" y="892"/>
                    <a:pt x="1541" y="893"/>
                    <a:pt x="1537" y="893"/>
                  </a:cubicBezTo>
                  <a:cubicBezTo>
                    <a:pt x="1488" y="893"/>
                    <a:pt x="1473" y="739"/>
                    <a:pt x="1465" y="707"/>
                  </a:cubicBezTo>
                  <a:cubicBezTo>
                    <a:pt x="1456" y="664"/>
                    <a:pt x="1439" y="629"/>
                    <a:pt x="1404" y="603"/>
                  </a:cubicBezTo>
                  <a:cubicBezTo>
                    <a:pt x="1363" y="580"/>
                    <a:pt x="1319" y="569"/>
                    <a:pt x="1276" y="569"/>
                  </a:cubicBezTo>
                  <a:cubicBezTo>
                    <a:pt x="1237" y="569"/>
                    <a:pt x="1198" y="578"/>
                    <a:pt x="1162" y="594"/>
                  </a:cubicBezTo>
                  <a:cubicBezTo>
                    <a:pt x="1170" y="577"/>
                    <a:pt x="1170" y="568"/>
                    <a:pt x="1179" y="551"/>
                  </a:cubicBezTo>
                  <a:cubicBezTo>
                    <a:pt x="1179" y="516"/>
                    <a:pt x="1179" y="482"/>
                    <a:pt x="1162" y="447"/>
                  </a:cubicBezTo>
                  <a:cubicBezTo>
                    <a:pt x="1140" y="390"/>
                    <a:pt x="1089" y="356"/>
                    <a:pt x="1037" y="356"/>
                  </a:cubicBezTo>
                  <a:cubicBezTo>
                    <a:pt x="1027" y="356"/>
                    <a:pt x="1016" y="357"/>
                    <a:pt x="1006" y="360"/>
                  </a:cubicBezTo>
                  <a:lnTo>
                    <a:pt x="971" y="369"/>
                  </a:lnTo>
                  <a:cubicBezTo>
                    <a:pt x="980" y="352"/>
                    <a:pt x="988" y="343"/>
                    <a:pt x="988" y="326"/>
                  </a:cubicBezTo>
                  <a:cubicBezTo>
                    <a:pt x="1006" y="291"/>
                    <a:pt x="1014" y="248"/>
                    <a:pt x="1014" y="204"/>
                  </a:cubicBezTo>
                  <a:cubicBezTo>
                    <a:pt x="1014" y="126"/>
                    <a:pt x="980" y="57"/>
                    <a:pt x="910" y="14"/>
                  </a:cubicBezTo>
                  <a:cubicBezTo>
                    <a:pt x="897" y="5"/>
                    <a:pt x="884" y="1"/>
                    <a:pt x="8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13"/>
            <p:cNvSpPr/>
            <p:nvPr/>
          </p:nvSpPr>
          <p:spPr>
            <a:xfrm>
              <a:off x="-3969955" y="2292693"/>
              <a:ext cx="137860" cy="50310"/>
            </a:xfrm>
            <a:custGeom>
              <a:avLst/>
              <a:gdLst/>
              <a:ahLst/>
              <a:cxnLst/>
              <a:rect l="l" t="t" r="r" b="b"/>
              <a:pathLst>
                <a:path w="2496" h="911" extrusionOk="0">
                  <a:moveTo>
                    <a:pt x="910" y="1"/>
                  </a:moveTo>
                  <a:cubicBezTo>
                    <a:pt x="878" y="1"/>
                    <a:pt x="846" y="4"/>
                    <a:pt x="815" y="10"/>
                  </a:cubicBezTo>
                  <a:cubicBezTo>
                    <a:pt x="711" y="10"/>
                    <a:pt x="607" y="18"/>
                    <a:pt x="503" y="36"/>
                  </a:cubicBezTo>
                  <a:cubicBezTo>
                    <a:pt x="408" y="53"/>
                    <a:pt x="313" y="79"/>
                    <a:pt x="217" y="122"/>
                  </a:cubicBezTo>
                  <a:cubicBezTo>
                    <a:pt x="191" y="131"/>
                    <a:pt x="157" y="148"/>
                    <a:pt x="139" y="174"/>
                  </a:cubicBezTo>
                  <a:cubicBezTo>
                    <a:pt x="122" y="200"/>
                    <a:pt x="113" y="226"/>
                    <a:pt x="105" y="261"/>
                  </a:cubicBezTo>
                  <a:cubicBezTo>
                    <a:pt x="79" y="278"/>
                    <a:pt x="53" y="296"/>
                    <a:pt x="35" y="313"/>
                  </a:cubicBezTo>
                  <a:cubicBezTo>
                    <a:pt x="1" y="356"/>
                    <a:pt x="27" y="417"/>
                    <a:pt x="79" y="426"/>
                  </a:cubicBezTo>
                  <a:cubicBezTo>
                    <a:pt x="269" y="426"/>
                    <a:pt x="434" y="287"/>
                    <a:pt x="616" y="261"/>
                  </a:cubicBezTo>
                  <a:lnTo>
                    <a:pt x="616" y="261"/>
                  </a:lnTo>
                  <a:cubicBezTo>
                    <a:pt x="607" y="313"/>
                    <a:pt x="651" y="365"/>
                    <a:pt x="702" y="365"/>
                  </a:cubicBezTo>
                  <a:cubicBezTo>
                    <a:pt x="710" y="366"/>
                    <a:pt x="718" y="367"/>
                    <a:pt x="726" y="367"/>
                  </a:cubicBezTo>
                  <a:cubicBezTo>
                    <a:pt x="757" y="367"/>
                    <a:pt x="787" y="359"/>
                    <a:pt x="818" y="359"/>
                  </a:cubicBezTo>
                  <a:cubicBezTo>
                    <a:pt x="831" y="359"/>
                    <a:pt x="845" y="360"/>
                    <a:pt x="858" y="365"/>
                  </a:cubicBezTo>
                  <a:cubicBezTo>
                    <a:pt x="910" y="391"/>
                    <a:pt x="962" y="426"/>
                    <a:pt x="1006" y="469"/>
                  </a:cubicBezTo>
                  <a:cubicBezTo>
                    <a:pt x="1040" y="495"/>
                    <a:pt x="1084" y="521"/>
                    <a:pt x="1136" y="538"/>
                  </a:cubicBezTo>
                  <a:cubicBezTo>
                    <a:pt x="1188" y="556"/>
                    <a:pt x="1240" y="538"/>
                    <a:pt x="1283" y="564"/>
                  </a:cubicBezTo>
                  <a:cubicBezTo>
                    <a:pt x="1326" y="590"/>
                    <a:pt x="1378" y="686"/>
                    <a:pt x="1448" y="729"/>
                  </a:cubicBezTo>
                  <a:cubicBezTo>
                    <a:pt x="1467" y="748"/>
                    <a:pt x="1496" y="758"/>
                    <a:pt x="1524" y="758"/>
                  </a:cubicBezTo>
                  <a:cubicBezTo>
                    <a:pt x="1534" y="758"/>
                    <a:pt x="1543" y="757"/>
                    <a:pt x="1552" y="755"/>
                  </a:cubicBezTo>
                  <a:lnTo>
                    <a:pt x="1552" y="755"/>
                  </a:lnTo>
                  <a:cubicBezTo>
                    <a:pt x="1543" y="781"/>
                    <a:pt x="1534" y="816"/>
                    <a:pt x="1534" y="850"/>
                  </a:cubicBezTo>
                  <a:cubicBezTo>
                    <a:pt x="1534" y="885"/>
                    <a:pt x="1560" y="911"/>
                    <a:pt x="1595" y="911"/>
                  </a:cubicBezTo>
                  <a:lnTo>
                    <a:pt x="2054" y="876"/>
                  </a:lnTo>
                  <a:cubicBezTo>
                    <a:pt x="2175" y="876"/>
                    <a:pt x="2305" y="859"/>
                    <a:pt x="2427" y="816"/>
                  </a:cubicBezTo>
                  <a:cubicBezTo>
                    <a:pt x="2461" y="798"/>
                    <a:pt x="2496" y="738"/>
                    <a:pt x="2453" y="712"/>
                  </a:cubicBezTo>
                  <a:cubicBezTo>
                    <a:pt x="2366" y="634"/>
                    <a:pt x="2262" y="590"/>
                    <a:pt x="2149" y="564"/>
                  </a:cubicBezTo>
                  <a:cubicBezTo>
                    <a:pt x="2149" y="556"/>
                    <a:pt x="2149" y="556"/>
                    <a:pt x="2149" y="547"/>
                  </a:cubicBezTo>
                  <a:cubicBezTo>
                    <a:pt x="2149" y="509"/>
                    <a:pt x="2116" y="485"/>
                    <a:pt x="2085" y="485"/>
                  </a:cubicBezTo>
                  <a:cubicBezTo>
                    <a:pt x="2080" y="485"/>
                    <a:pt x="2076" y="485"/>
                    <a:pt x="2071" y="486"/>
                  </a:cubicBezTo>
                  <a:cubicBezTo>
                    <a:pt x="2031" y="496"/>
                    <a:pt x="1990" y="501"/>
                    <a:pt x="1951" y="501"/>
                  </a:cubicBezTo>
                  <a:cubicBezTo>
                    <a:pt x="1924" y="501"/>
                    <a:pt x="1897" y="499"/>
                    <a:pt x="1872" y="495"/>
                  </a:cubicBezTo>
                  <a:cubicBezTo>
                    <a:pt x="1811" y="478"/>
                    <a:pt x="1768" y="434"/>
                    <a:pt x="1742" y="382"/>
                  </a:cubicBezTo>
                  <a:cubicBezTo>
                    <a:pt x="1713" y="339"/>
                    <a:pt x="1666" y="320"/>
                    <a:pt x="1621" y="320"/>
                  </a:cubicBezTo>
                  <a:cubicBezTo>
                    <a:pt x="1612" y="320"/>
                    <a:pt x="1603" y="320"/>
                    <a:pt x="1595" y="322"/>
                  </a:cubicBezTo>
                  <a:cubicBezTo>
                    <a:pt x="1588" y="322"/>
                    <a:pt x="1581" y="323"/>
                    <a:pt x="1574" y="323"/>
                  </a:cubicBezTo>
                  <a:cubicBezTo>
                    <a:pt x="1372" y="323"/>
                    <a:pt x="1277" y="77"/>
                    <a:pt x="1092" y="27"/>
                  </a:cubicBezTo>
                  <a:cubicBezTo>
                    <a:pt x="1031" y="10"/>
                    <a:pt x="969" y="1"/>
                    <a:pt x="9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13"/>
            <p:cNvSpPr/>
            <p:nvPr/>
          </p:nvSpPr>
          <p:spPr>
            <a:xfrm>
              <a:off x="-3842646" y="2335769"/>
              <a:ext cx="79148" cy="34019"/>
            </a:xfrm>
            <a:custGeom>
              <a:avLst/>
              <a:gdLst/>
              <a:ahLst/>
              <a:cxnLst/>
              <a:rect l="l" t="t" r="r" b="b"/>
              <a:pathLst>
                <a:path w="1433" h="616" extrusionOk="0">
                  <a:moveTo>
                    <a:pt x="572" y="1"/>
                  </a:moveTo>
                  <a:cubicBezTo>
                    <a:pt x="529" y="1"/>
                    <a:pt x="485" y="1"/>
                    <a:pt x="451" y="18"/>
                  </a:cubicBezTo>
                  <a:cubicBezTo>
                    <a:pt x="444" y="18"/>
                    <a:pt x="438" y="17"/>
                    <a:pt x="432" y="17"/>
                  </a:cubicBezTo>
                  <a:cubicBezTo>
                    <a:pt x="328" y="17"/>
                    <a:pt x="241" y="85"/>
                    <a:pt x="217" y="183"/>
                  </a:cubicBezTo>
                  <a:cubicBezTo>
                    <a:pt x="208" y="226"/>
                    <a:pt x="234" y="269"/>
                    <a:pt x="277" y="269"/>
                  </a:cubicBezTo>
                  <a:cubicBezTo>
                    <a:pt x="312" y="269"/>
                    <a:pt x="355" y="287"/>
                    <a:pt x="390" y="304"/>
                  </a:cubicBezTo>
                  <a:lnTo>
                    <a:pt x="61" y="347"/>
                  </a:lnTo>
                  <a:cubicBezTo>
                    <a:pt x="0" y="356"/>
                    <a:pt x="9" y="434"/>
                    <a:pt x="44" y="469"/>
                  </a:cubicBezTo>
                  <a:cubicBezTo>
                    <a:pt x="107" y="509"/>
                    <a:pt x="173" y="522"/>
                    <a:pt x="240" y="522"/>
                  </a:cubicBezTo>
                  <a:cubicBezTo>
                    <a:pt x="301" y="522"/>
                    <a:pt x="363" y="512"/>
                    <a:pt x="425" y="503"/>
                  </a:cubicBezTo>
                  <a:cubicBezTo>
                    <a:pt x="437" y="502"/>
                    <a:pt x="449" y="501"/>
                    <a:pt x="461" y="501"/>
                  </a:cubicBezTo>
                  <a:cubicBezTo>
                    <a:pt x="520" y="501"/>
                    <a:pt x="582" y="518"/>
                    <a:pt x="633" y="547"/>
                  </a:cubicBezTo>
                  <a:cubicBezTo>
                    <a:pt x="676" y="590"/>
                    <a:pt x="737" y="616"/>
                    <a:pt x="797" y="616"/>
                  </a:cubicBezTo>
                  <a:cubicBezTo>
                    <a:pt x="841" y="616"/>
                    <a:pt x="867" y="581"/>
                    <a:pt x="858" y="538"/>
                  </a:cubicBezTo>
                  <a:cubicBezTo>
                    <a:pt x="846" y="494"/>
                    <a:pt x="867" y="481"/>
                    <a:pt x="897" y="481"/>
                  </a:cubicBezTo>
                  <a:cubicBezTo>
                    <a:pt x="931" y="481"/>
                    <a:pt x="978" y="499"/>
                    <a:pt x="997" y="503"/>
                  </a:cubicBezTo>
                  <a:cubicBezTo>
                    <a:pt x="1023" y="512"/>
                    <a:pt x="1048" y="512"/>
                    <a:pt x="1083" y="512"/>
                  </a:cubicBezTo>
                  <a:cubicBezTo>
                    <a:pt x="1163" y="498"/>
                    <a:pt x="1200" y="435"/>
                    <a:pt x="1271" y="435"/>
                  </a:cubicBezTo>
                  <a:cubicBezTo>
                    <a:pt x="1285" y="435"/>
                    <a:pt x="1300" y="437"/>
                    <a:pt x="1317" y="443"/>
                  </a:cubicBezTo>
                  <a:cubicBezTo>
                    <a:pt x="1326" y="446"/>
                    <a:pt x="1334" y="447"/>
                    <a:pt x="1343" y="447"/>
                  </a:cubicBezTo>
                  <a:cubicBezTo>
                    <a:pt x="1398" y="447"/>
                    <a:pt x="1433" y="378"/>
                    <a:pt x="1395" y="347"/>
                  </a:cubicBezTo>
                  <a:cubicBezTo>
                    <a:pt x="1308" y="278"/>
                    <a:pt x="1213" y="226"/>
                    <a:pt x="1126" y="183"/>
                  </a:cubicBezTo>
                  <a:cubicBezTo>
                    <a:pt x="1048" y="148"/>
                    <a:pt x="1031" y="62"/>
                    <a:pt x="953" y="36"/>
                  </a:cubicBezTo>
                  <a:cubicBezTo>
                    <a:pt x="919" y="27"/>
                    <a:pt x="882" y="23"/>
                    <a:pt x="845" y="23"/>
                  </a:cubicBezTo>
                  <a:cubicBezTo>
                    <a:pt x="808" y="23"/>
                    <a:pt x="771" y="27"/>
                    <a:pt x="737" y="36"/>
                  </a:cubicBezTo>
                  <a:cubicBezTo>
                    <a:pt x="730" y="36"/>
                    <a:pt x="724" y="37"/>
                    <a:pt x="717" y="37"/>
                  </a:cubicBezTo>
                  <a:cubicBezTo>
                    <a:pt x="666" y="37"/>
                    <a:pt x="626" y="9"/>
                    <a:pt x="5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13"/>
            <p:cNvSpPr/>
            <p:nvPr/>
          </p:nvSpPr>
          <p:spPr>
            <a:xfrm>
              <a:off x="-3895282" y="2353221"/>
              <a:ext cx="43578" cy="21262"/>
            </a:xfrm>
            <a:custGeom>
              <a:avLst/>
              <a:gdLst/>
              <a:ahLst/>
              <a:cxnLst/>
              <a:rect l="l" t="t" r="r" b="b"/>
              <a:pathLst>
                <a:path w="789" h="385" extrusionOk="0">
                  <a:moveTo>
                    <a:pt x="384" y="1"/>
                  </a:moveTo>
                  <a:cubicBezTo>
                    <a:pt x="369" y="1"/>
                    <a:pt x="353" y="2"/>
                    <a:pt x="338" y="5"/>
                  </a:cubicBezTo>
                  <a:cubicBezTo>
                    <a:pt x="269" y="14"/>
                    <a:pt x="130" y="14"/>
                    <a:pt x="70" y="75"/>
                  </a:cubicBezTo>
                  <a:cubicBezTo>
                    <a:pt x="44" y="83"/>
                    <a:pt x="26" y="109"/>
                    <a:pt x="18" y="135"/>
                  </a:cubicBezTo>
                  <a:cubicBezTo>
                    <a:pt x="0" y="239"/>
                    <a:pt x="139" y="257"/>
                    <a:pt x="208" y="265"/>
                  </a:cubicBezTo>
                  <a:cubicBezTo>
                    <a:pt x="243" y="265"/>
                    <a:pt x="277" y="265"/>
                    <a:pt x="321" y="274"/>
                  </a:cubicBezTo>
                  <a:cubicBezTo>
                    <a:pt x="321" y="274"/>
                    <a:pt x="321" y="291"/>
                    <a:pt x="329" y="309"/>
                  </a:cubicBezTo>
                  <a:cubicBezTo>
                    <a:pt x="338" y="343"/>
                    <a:pt x="373" y="369"/>
                    <a:pt x="407" y="378"/>
                  </a:cubicBezTo>
                  <a:cubicBezTo>
                    <a:pt x="421" y="382"/>
                    <a:pt x="435" y="384"/>
                    <a:pt x="450" y="384"/>
                  </a:cubicBezTo>
                  <a:cubicBezTo>
                    <a:pt x="547" y="384"/>
                    <a:pt x="662" y="294"/>
                    <a:pt x="745" y="257"/>
                  </a:cubicBezTo>
                  <a:cubicBezTo>
                    <a:pt x="789" y="222"/>
                    <a:pt x="780" y="161"/>
                    <a:pt x="728" y="144"/>
                  </a:cubicBezTo>
                  <a:cubicBezTo>
                    <a:pt x="719" y="135"/>
                    <a:pt x="719" y="127"/>
                    <a:pt x="702" y="118"/>
                  </a:cubicBezTo>
                  <a:cubicBezTo>
                    <a:pt x="610" y="80"/>
                    <a:pt x="498" y="1"/>
                    <a:pt x="3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13"/>
            <p:cNvSpPr/>
            <p:nvPr/>
          </p:nvSpPr>
          <p:spPr>
            <a:xfrm>
              <a:off x="-3928310" y="2439097"/>
              <a:ext cx="582869" cy="948489"/>
            </a:xfrm>
            <a:custGeom>
              <a:avLst/>
              <a:gdLst/>
              <a:ahLst/>
              <a:cxnLst/>
              <a:rect l="l" t="t" r="r" b="b"/>
              <a:pathLst>
                <a:path w="10553" h="17175" extrusionOk="0">
                  <a:moveTo>
                    <a:pt x="2262" y="0"/>
                  </a:moveTo>
                  <a:cubicBezTo>
                    <a:pt x="2246" y="0"/>
                    <a:pt x="2231" y="6"/>
                    <a:pt x="2218" y="18"/>
                  </a:cubicBezTo>
                  <a:cubicBezTo>
                    <a:pt x="2210" y="27"/>
                    <a:pt x="2192" y="36"/>
                    <a:pt x="2192" y="44"/>
                  </a:cubicBezTo>
                  <a:cubicBezTo>
                    <a:pt x="2062" y="252"/>
                    <a:pt x="1776" y="209"/>
                    <a:pt x="1577" y="287"/>
                  </a:cubicBezTo>
                  <a:cubicBezTo>
                    <a:pt x="1508" y="313"/>
                    <a:pt x="1447" y="374"/>
                    <a:pt x="1421" y="443"/>
                  </a:cubicBezTo>
                  <a:cubicBezTo>
                    <a:pt x="1421" y="478"/>
                    <a:pt x="1421" y="504"/>
                    <a:pt x="1430" y="538"/>
                  </a:cubicBezTo>
                  <a:cubicBezTo>
                    <a:pt x="1413" y="556"/>
                    <a:pt x="1335" y="556"/>
                    <a:pt x="1317" y="564"/>
                  </a:cubicBezTo>
                  <a:cubicBezTo>
                    <a:pt x="1257" y="599"/>
                    <a:pt x="1248" y="651"/>
                    <a:pt x="1231" y="712"/>
                  </a:cubicBezTo>
                  <a:cubicBezTo>
                    <a:pt x="1205" y="772"/>
                    <a:pt x="1196" y="772"/>
                    <a:pt x="1144" y="807"/>
                  </a:cubicBezTo>
                  <a:cubicBezTo>
                    <a:pt x="1109" y="824"/>
                    <a:pt x="1083" y="850"/>
                    <a:pt x="1075" y="885"/>
                  </a:cubicBezTo>
                  <a:cubicBezTo>
                    <a:pt x="1057" y="919"/>
                    <a:pt x="1049" y="954"/>
                    <a:pt x="1049" y="989"/>
                  </a:cubicBezTo>
                  <a:cubicBezTo>
                    <a:pt x="1031" y="1049"/>
                    <a:pt x="1005" y="1041"/>
                    <a:pt x="953" y="1075"/>
                  </a:cubicBezTo>
                  <a:cubicBezTo>
                    <a:pt x="893" y="1101"/>
                    <a:pt x="849" y="1171"/>
                    <a:pt x="849" y="1240"/>
                  </a:cubicBezTo>
                  <a:cubicBezTo>
                    <a:pt x="849" y="1318"/>
                    <a:pt x="867" y="1396"/>
                    <a:pt x="893" y="1483"/>
                  </a:cubicBezTo>
                  <a:cubicBezTo>
                    <a:pt x="919" y="1578"/>
                    <a:pt x="927" y="1682"/>
                    <a:pt x="919" y="1786"/>
                  </a:cubicBezTo>
                  <a:cubicBezTo>
                    <a:pt x="910" y="1898"/>
                    <a:pt x="867" y="2002"/>
                    <a:pt x="798" y="2080"/>
                  </a:cubicBezTo>
                  <a:cubicBezTo>
                    <a:pt x="737" y="2150"/>
                    <a:pt x="659" y="2202"/>
                    <a:pt x="650" y="2297"/>
                  </a:cubicBezTo>
                  <a:cubicBezTo>
                    <a:pt x="650" y="2340"/>
                    <a:pt x="676" y="2392"/>
                    <a:pt x="659" y="2436"/>
                  </a:cubicBezTo>
                  <a:cubicBezTo>
                    <a:pt x="633" y="2479"/>
                    <a:pt x="598" y="2514"/>
                    <a:pt x="564" y="2531"/>
                  </a:cubicBezTo>
                  <a:cubicBezTo>
                    <a:pt x="486" y="2574"/>
                    <a:pt x="425" y="2626"/>
                    <a:pt x="373" y="2687"/>
                  </a:cubicBezTo>
                  <a:cubicBezTo>
                    <a:pt x="321" y="2773"/>
                    <a:pt x="312" y="2869"/>
                    <a:pt x="260" y="2947"/>
                  </a:cubicBezTo>
                  <a:cubicBezTo>
                    <a:pt x="208" y="3033"/>
                    <a:pt x="122" y="3077"/>
                    <a:pt x="139" y="3181"/>
                  </a:cubicBezTo>
                  <a:cubicBezTo>
                    <a:pt x="165" y="3267"/>
                    <a:pt x="217" y="3337"/>
                    <a:pt x="304" y="3371"/>
                  </a:cubicBezTo>
                  <a:cubicBezTo>
                    <a:pt x="382" y="3423"/>
                    <a:pt x="442" y="3449"/>
                    <a:pt x="347" y="3536"/>
                  </a:cubicBezTo>
                  <a:cubicBezTo>
                    <a:pt x="295" y="3579"/>
                    <a:pt x="243" y="3614"/>
                    <a:pt x="191" y="3640"/>
                  </a:cubicBezTo>
                  <a:cubicBezTo>
                    <a:pt x="122" y="3674"/>
                    <a:pt x="0" y="3718"/>
                    <a:pt x="0" y="3813"/>
                  </a:cubicBezTo>
                  <a:cubicBezTo>
                    <a:pt x="9" y="3882"/>
                    <a:pt x="44" y="3943"/>
                    <a:pt x="104" y="3995"/>
                  </a:cubicBezTo>
                  <a:lnTo>
                    <a:pt x="96" y="3995"/>
                  </a:lnTo>
                  <a:cubicBezTo>
                    <a:pt x="70" y="4021"/>
                    <a:pt x="52" y="4047"/>
                    <a:pt x="52" y="4073"/>
                  </a:cubicBezTo>
                  <a:cubicBezTo>
                    <a:pt x="44" y="4151"/>
                    <a:pt x="96" y="4229"/>
                    <a:pt x="165" y="4246"/>
                  </a:cubicBezTo>
                  <a:cubicBezTo>
                    <a:pt x="234" y="4264"/>
                    <a:pt x="295" y="4290"/>
                    <a:pt x="347" y="4342"/>
                  </a:cubicBezTo>
                  <a:cubicBezTo>
                    <a:pt x="382" y="4376"/>
                    <a:pt x="408" y="4419"/>
                    <a:pt x="434" y="4471"/>
                  </a:cubicBezTo>
                  <a:cubicBezTo>
                    <a:pt x="503" y="4601"/>
                    <a:pt x="564" y="4731"/>
                    <a:pt x="633" y="4870"/>
                  </a:cubicBezTo>
                  <a:cubicBezTo>
                    <a:pt x="763" y="5130"/>
                    <a:pt x="901" y="5390"/>
                    <a:pt x="1023" y="5667"/>
                  </a:cubicBezTo>
                  <a:cubicBezTo>
                    <a:pt x="1101" y="5840"/>
                    <a:pt x="1127" y="6118"/>
                    <a:pt x="1343" y="6178"/>
                  </a:cubicBezTo>
                  <a:cubicBezTo>
                    <a:pt x="1560" y="6334"/>
                    <a:pt x="1733" y="6542"/>
                    <a:pt x="1950" y="6698"/>
                  </a:cubicBezTo>
                  <a:cubicBezTo>
                    <a:pt x="2054" y="6776"/>
                    <a:pt x="2166" y="6837"/>
                    <a:pt x="2288" y="6871"/>
                  </a:cubicBezTo>
                  <a:cubicBezTo>
                    <a:pt x="2331" y="6889"/>
                    <a:pt x="2409" y="6889"/>
                    <a:pt x="2444" y="6932"/>
                  </a:cubicBezTo>
                  <a:cubicBezTo>
                    <a:pt x="2461" y="6967"/>
                    <a:pt x="2461" y="7010"/>
                    <a:pt x="2461" y="7044"/>
                  </a:cubicBezTo>
                  <a:cubicBezTo>
                    <a:pt x="2461" y="7114"/>
                    <a:pt x="2452" y="7183"/>
                    <a:pt x="2452" y="7252"/>
                  </a:cubicBezTo>
                  <a:cubicBezTo>
                    <a:pt x="2452" y="7313"/>
                    <a:pt x="2470" y="7382"/>
                    <a:pt x="2487" y="7443"/>
                  </a:cubicBezTo>
                  <a:cubicBezTo>
                    <a:pt x="2513" y="7504"/>
                    <a:pt x="2582" y="7564"/>
                    <a:pt x="2591" y="7634"/>
                  </a:cubicBezTo>
                  <a:cubicBezTo>
                    <a:pt x="2599" y="7738"/>
                    <a:pt x="2452" y="7850"/>
                    <a:pt x="2409" y="7937"/>
                  </a:cubicBezTo>
                  <a:cubicBezTo>
                    <a:pt x="2357" y="8075"/>
                    <a:pt x="2409" y="8231"/>
                    <a:pt x="2452" y="8370"/>
                  </a:cubicBezTo>
                  <a:lnTo>
                    <a:pt x="2530" y="8673"/>
                  </a:lnTo>
                  <a:cubicBezTo>
                    <a:pt x="2400" y="8725"/>
                    <a:pt x="2331" y="8855"/>
                    <a:pt x="2340" y="8985"/>
                  </a:cubicBezTo>
                  <a:cubicBezTo>
                    <a:pt x="2340" y="9089"/>
                    <a:pt x="2331" y="9184"/>
                    <a:pt x="2305" y="9280"/>
                  </a:cubicBezTo>
                  <a:cubicBezTo>
                    <a:pt x="2288" y="9375"/>
                    <a:pt x="2253" y="9462"/>
                    <a:pt x="2236" y="9548"/>
                  </a:cubicBezTo>
                  <a:cubicBezTo>
                    <a:pt x="2227" y="9635"/>
                    <a:pt x="2218" y="9721"/>
                    <a:pt x="2236" y="9808"/>
                  </a:cubicBezTo>
                  <a:cubicBezTo>
                    <a:pt x="2262" y="9912"/>
                    <a:pt x="2262" y="10016"/>
                    <a:pt x="2244" y="10129"/>
                  </a:cubicBezTo>
                  <a:cubicBezTo>
                    <a:pt x="2210" y="10189"/>
                    <a:pt x="2184" y="10250"/>
                    <a:pt x="2166" y="10319"/>
                  </a:cubicBezTo>
                  <a:cubicBezTo>
                    <a:pt x="2166" y="10406"/>
                    <a:pt x="2192" y="10501"/>
                    <a:pt x="2227" y="10579"/>
                  </a:cubicBezTo>
                  <a:cubicBezTo>
                    <a:pt x="2236" y="10692"/>
                    <a:pt x="2227" y="10813"/>
                    <a:pt x="2184" y="10926"/>
                  </a:cubicBezTo>
                  <a:cubicBezTo>
                    <a:pt x="2158" y="11030"/>
                    <a:pt x="2132" y="11142"/>
                    <a:pt x="2106" y="11238"/>
                  </a:cubicBezTo>
                  <a:cubicBezTo>
                    <a:pt x="2080" y="11342"/>
                    <a:pt x="2062" y="11437"/>
                    <a:pt x="2036" y="11532"/>
                  </a:cubicBezTo>
                  <a:cubicBezTo>
                    <a:pt x="2028" y="11619"/>
                    <a:pt x="1976" y="11688"/>
                    <a:pt x="1889" y="11723"/>
                  </a:cubicBezTo>
                  <a:cubicBezTo>
                    <a:pt x="1768" y="11775"/>
                    <a:pt x="1768" y="11879"/>
                    <a:pt x="1820" y="11991"/>
                  </a:cubicBezTo>
                  <a:cubicBezTo>
                    <a:pt x="1863" y="12078"/>
                    <a:pt x="1889" y="12173"/>
                    <a:pt x="1889" y="12269"/>
                  </a:cubicBezTo>
                  <a:cubicBezTo>
                    <a:pt x="1863" y="12364"/>
                    <a:pt x="1828" y="12450"/>
                    <a:pt x="1776" y="12537"/>
                  </a:cubicBezTo>
                  <a:cubicBezTo>
                    <a:pt x="1733" y="12606"/>
                    <a:pt x="1716" y="12684"/>
                    <a:pt x="1724" y="12771"/>
                  </a:cubicBezTo>
                  <a:cubicBezTo>
                    <a:pt x="1742" y="12814"/>
                    <a:pt x="1759" y="12858"/>
                    <a:pt x="1759" y="12910"/>
                  </a:cubicBezTo>
                  <a:cubicBezTo>
                    <a:pt x="1750" y="12944"/>
                    <a:pt x="1742" y="12988"/>
                    <a:pt x="1742" y="13031"/>
                  </a:cubicBezTo>
                  <a:cubicBezTo>
                    <a:pt x="1742" y="13083"/>
                    <a:pt x="1776" y="13126"/>
                    <a:pt x="1820" y="13152"/>
                  </a:cubicBezTo>
                  <a:cubicBezTo>
                    <a:pt x="1833" y="13157"/>
                    <a:pt x="1846" y="13159"/>
                    <a:pt x="1859" y="13159"/>
                  </a:cubicBezTo>
                  <a:cubicBezTo>
                    <a:pt x="1872" y="13159"/>
                    <a:pt x="1885" y="13157"/>
                    <a:pt x="1898" y="13152"/>
                  </a:cubicBezTo>
                  <a:cubicBezTo>
                    <a:pt x="1915" y="13152"/>
                    <a:pt x="1924" y="13135"/>
                    <a:pt x="1932" y="13135"/>
                  </a:cubicBezTo>
                  <a:lnTo>
                    <a:pt x="1958" y="13118"/>
                  </a:lnTo>
                  <a:cubicBezTo>
                    <a:pt x="1984" y="13144"/>
                    <a:pt x="1993" y="13187"/>
                    <a:pt x="1976" y="13221"/>
                  </a:cubicBezTo>
                  <a:cubicBezTo>
                    <a:pt x="1976" y="13247"/>
                    <a:pt x="1984" y="13265"/>
                    <a:pt x="2002" y="13282"/>
                  </a:cubicBezTo>
                  <a:cubicBezTo>
                    <a:pt x="1993" y="13291"/>
                    <a:pt x="1993" y="13299"/>
                    <a:pt x="1993" y="13308"/>
                  </a:cubicBezTo>
                  <a:cubicBezTo>
                    <a:pt x="1950" y="13585"/>
                    <a:pt x="1872" y="13845"/>
                    <a:pt x="1750" y="14096"/>
                  </a:cubicBezTo>
                  <a:cubicBezTo>
                    <a:pt x="1699" y="14200"/>
                    <a:pt x="1681" y="14322"/>
                    <a:pt x="1690" y="14443"/>
                  </a:cubicBezTo>
                  <a:cubicBezTo>
                    <a:pt x="1690" y="14460"/>
                    <a:pt x="1707" y="14486"/>
                    <a:pt x="1699" y="14504"/>
                  </a:cubicBezTo>
                  <a:cubicBezTo>
                    <a:pt x="1697" y="14506"/>
                    <a:pt x="1695" y="14508"/>
                    <a:pt x="1694" y="14508"/>
                  </a:cubicBezTo>
                  <a:cubicBezTo>
                    <a:pt x="1684" y="14508"/>
                    <a:pt x="1670" y="14475"/>
                    <a:pt x="1655" y="14460"/>
                  </a:cubicBezTo>
                  <a:cubicBezTo>
                    <a:pt x="1629" y="14417"/>
                    <a:pt x="1595" y="14391"/>
                    <a:pt x="1560" y="14365"/>
                  </a:cubicBezTo>
                  <a:cubicBezTo>
                    <a:pt x="1551" y="14361"/>
                    <a:pt x="1541" y="14358"/>
                    <a:pt x="1531" y="14358"/>
                  </a:cubicBezTo>
                  <a:cubicBezTo>
                    <a:pt x="1501" y="14358"/>
                    <a:pt x="1471" y="14376"/>
                    <a:pt x="1465" y="14408"/>
                  </a:cubicBezTo>
                  <a:cubicBezTo>
                    <a:pt x="1447" y="14486"/>
                    <a:pt x="1395" y="14564"/>
                    <a:pt x="1326" y="14616"/>
                  </a:cubicBezTo>
                  <a:cubicBezTo>
                    <a:pt x="1300" y="14634"/>
                    <a:pt x="1291" y="14660"/>
                    <a:pt x="1300" y="14686"/>
                  </a:cubicBezTo>
                  <a:cubicBezTo>
                    <a:pt x="1317" y="14738"/>
                    <a:pt x="1361" y="14764"/>
                    <a:pt x="1404" y="14772"/>
                  </a:cubicBezTo>
                  <a:cubicBezTo>
                    <a:pt x="1439" y="14772"/>
                    <a:pt x="1468" y="14761"/>
                    <a:pt x="1496" y="14761"/>
                  </a:cubicBezTo>
                  <a:cubicBezTo>
                    <a:pt x="1503" y="14761"/>
                    <a:pt x="1510" y="14762"/>
                    <a:pt x="1517" y="14764"/>
                  </a:cubicBezTo>
                  <a:cubicBezTo>
                    <a:pt x="1577" y="14764"/>
                    <a:pt x="1577" y="14798"/>
                    <a:pt x="1586" y="14859"/>
                  </a:cubicBezTo>
                  <a:cubicBezTo>
                    <a:pt x="1595" y="14937"/>
                    <a:pt x="1647" y="15006"/>
                    <a:pt x="1716" y="15032"/>
                  </a:cubicBezTo>
                  <a:cubicBezTo>
                    <a:pt x="1716" y="15049"/>
                    <a:pt x="1724" y="15067"/>
                    <a:pt x="1724" y="15084"/>
                  </a:cubicBezTo>
                  <a:lnTo>
                    <a:pt x="1551" y="15162"/>
                  </a:lnTo>
                  <a:cubicBezTo>
                    <a:pt x="1499" y="15188"/>
                    <a:pt x="1525" y="15266"/>
                    <a:pt x="1569" y="15283"/>
                  </a:cubicBezTo>
                  <a:cubicBezTo>
                    <a:pt x="1759" y="15353"/>
                    <a:pt x="1560" y="15509"/>
                    <a:pt x="1534" y="15604"/>
                  </a:cubicBezTo>
                  <a:cubicBezTo>
                    <a:pt x="1525" y="15647"/>
                    <a:pt x="1543" y="15691"/>
                    <a:pt x="1569" y="15725"/>
                  </a:cubicBezTo>
                  <a:cubicBezTo>
                    <a:pt x="1595" y="15760"/>
                    <a:pt x="1621" y="15760"/>
                    <a:pt x="1612" y="15803"/>
                  </a:cubicBezTo>
                  <a:cubicBezTo>
                    <a:pt x="1612" y="15829"/>
                    <a:pt x="1577" y="15855"/>
                    <a:pt x="1569" y="15881"/>
                  </a:cubicBezTo>
                  <a:cubicBezTo>
                    <a:pt x="1499" y="15976"/>
                    <a:pt x="1508" y="16115"/>
                    <a:pt x="1586" y="16202"/>
                  </a:cubicBezTo>
                  <a:cubicBezTo>
                    <a:pt x="1655" y="16306"/>
                    <a:pt x="1776" y="16358"/>
                    <a:pt x="1854" y="16444"/>
                  </a:cubicBezTo>
                  <a:cubicBezTo>
                    <a:pt x="1820" y="16479"/>
                    <a:pt x="1785" y="16522"/>
                    <a:pt x="1776" y="16574"/>
                  </a:cubicBezTo>
                  <a:cubicBezTo>
                    <a:pt x="1759" y="16609"/>
                    <a:pt x="1794" y="16652"/>
                    <a:pt x="1837" y="16652"/>
                  </a:cubicBezTo>
                  <a:cubicBezTo>
                    <a:pt x="1976" y="16652"/>
                    <a:pt x="1932" y="16825"/>
                    <a:pt x="2054" y="16869"/>
                  </a:cubicBezTo>
                  <a:cubicBezTo>
                    <a:pt x="2068" y="16872"/>
                    <a:pt x="2084" y="16874"/>
                    <a:pt x="2100" y="16874"/>
                  </a:cubicBezTo>
                  <a:cubicBezTo>
                    <a:pt x="2123" y="16874"/>
                    <a:pt x="2146" y="16870"/>
                    <a:pt x="2166" y="16860"/>
                  </a:cubicBezTo>
                  <a:lnTo>
                    <a:pt x="2166" y="16860"/>
                  </a:lnTo>
                  <a:cubicBezTo>
                    <a:pt x="2158" y="16877"/>
                    <a:pt x="2149" y="16895"/>
                    <a:pt x="2140" y="16912"/>
                  </a:cubicBezTo>
                  <a:cubicBezTo>
                    <a:pt x="2123" y="16955"/>
                    <a:pt x="2166" y="16990"/>
                    <a:pt x="2201" y="16990"/>
                  </a:cubicBezTo>
                  <a:cubicBezTo>
                    <a:pt x="2288" y="16999"/>
                    <a:pt x="2357" y="17051"/>
                    <a:pt x="2383" y="17129"/>
                  </a:cubicBezTo>
                  <a:cubicBezTo>
                    <a:pt x="2392" y="17159"/>
                    <a:pt x="2418" y="17174"/>
                    <a:pt x="2444" y="17174"/>
                  </a:cubicBezTo>
                  <a:cubicBezTo>
                    <a:pt x="2470" y="17174"/>
                    <a:pt x="2496" y="17159"/>
                    <a:pt x="2504" y="17129"/>
                  </a:cubicBezTo>
                  <a:cubicBezTo>
                    <a:pt x="2513" y="17077"/>
                    <a:pt x="2513" y="17016"/>
                    <a:pt x="2487" y="16964"/>
                  </a:cubicBezTo>
                  <a:cubicBezTo>
                    <a:pt x="2461" y="16912"/>
                    <a:pt x="2444" y="16877"/>
                    <a:pt x="2487" y="16817"/>
                  </a:cubicBezTo>
                  <a:cubicBezTo>
                    <a:pt x="2513" y="16782"/>
                    <a:pt x="2548" y="16756"/>
                    <a:pt x="2582" y="16739"/>
                  </a:cubicBezTo>
                  <a:cubicBezTo>
                    <a:pt x="2651" y="16696"/>
                    <a:pt x="2703" y="16635"/>
                    <a:pt x="2738" y="16557"/>
                  </a:cubicBezTo>
                  <a:cubicBezTo>
                    <a:pt x="2790" y="16574"/>
                    <a:pt x="2851" y="16600"/>
                    <a:pt x="2911" y="16609"/>
                  </a:cubicBezTo>
                  <a:cubicBezTo>
                    <a:pt x="2918" y="16611"/>
                    <a:pt x="2924" y="16612"/>
                    <a:pt x="2930" y="16612"/>
                  </a:cubicBezTo>
                  <a:cubicBezTo>
                    <a:pt x="2973" y="16612"/>
                    <a:pt x="3004" y="16560"/>
                    <a:pt x="2981" y="16522"/>
                  </a:cubicBezTo>
                  <a:cubicBezTo>
                    <a:pt x="2903" y="16358"/>
                    <a:pt x="2807" y="16176"/>
                    <a:pt x="2868" y="15994"/>
                  </a:cubicBezTo>
                  <a:cubicBezTo>
                    <a:pt x="2885" y="15916"/>
                    <a:pt x="2937" y="15855"/>
                    <a:pt x="3007" y="15820"/>
                  </a:cubicBezTo>
                  <a:cubicBezTo>
                    <a:pt x="3067" y="15803"/>
                    <a:pt x="3111" y="15760"/>
                    <a:pt x="3137" y="15717"/>
                  </a:cubicBezTo>
                  <a:cubicBezTo>
                    <a:pt x="3171" y="15647"/>
                    <a:pt x="3128" y="15587"/>
                    <a:pt x="3137" y="15517"/>
                  </a:cubicBezTo>
                  <a:cubicBezTo>
                    <a:pt x="3145" y="15448"/>
                    <a:pt x="3267" y="15396"/>
                    <a:pt x="3327" y="15344"/>
                  </a:cubicBezTo>
                  <a:cubicBezTo>
                    <a:pt x="3449" y="15240"/>
                    <a:pt x="3552" y="15110"/>
                    <a:pt x="3613" y="14963"/>
                  </a:cubicBezTo>
                  <a:cubicBezTo>
                    <a:pt x="3630" y="14928"/>
                    <a:pt x="3622" y="14894"/>
                    <a:pt x="3596" y="14876"/>
                  </a:cubicBezTo>
                  <a:cubicBezTo>
                    <a:pt x="3431" y="14772"/>
                    <a:pt x="3197" y="14625"/>
                    <a:pt x="3249" y="14400"/>
                  </a:cubicBezTo>
                  <a:cubicBezTo>
                    <a:pt x="3301" y="14174"/>
                    <a:pt x="3552" y="14313"/>
                    <a:pt x="3682" y="14174"/>
                  </a:cubicBezTo>
                  <a:cubicBezTo>
                    <a:pt x="3778" y="14070"/>
                    <a:pt x="3726" y="13923"/>
                    <a:pt x="3717" y="13802"/>
                  </a:cubicBezTo>
                  <a:cubicBezTo>
                    <a:pt x="3691" y="13733"/>
                    <a:pt x="3734" y="13655"/>
                    <a:pt x="3804" y="13637"/>
                  </a:cubicBezTo>
                  <a:cubicBezTo>
                    <a:pt x="3864" y="13603"/>
                    <a:pt x="3916" y="13559"/>
                    <a:pt x="3916" y="13490"/>
                  </a:cubicBezTo>
                  <a:cubicBezTo>
                    <a:pt x="3908" y="13455"/>
                    <a:pt x="3882" y="13429"/>
                    <a:pt x="3847" y="13429"/>
                  </a:cubicBezTo>
                  <a:cubicBezTo>
                    <a:pt x="3838" y="13429"/>
                    <a:pt x="3890" y="13325"/>
                    <a:pt x="3890" y="13308"/>
                  </a:cubicBezTo>
                  <a:cubicBezTo>
                    <a:pt x="3890" y="13256"/>
                    <a:pt x="3856" y="13213"/>
                    <a:pt x="3830" y="13170"/>
                  </a:cubicBezTo>
                  <a:cubicBezTo>
                    <a:pt x="3769" y="13057"/>
                    <a:pt x="3752" y="12927"/>
                    <a:pt x="3786" y="12806"/>
                  </a:cubicBezTo>
                  <a:lnTo>
                    <a:pt x="3786" y="12806"/>
                  </a:lnTo>
                  <a:cubicBezTo>
                    <a:pt x="3895" y="12881"/>
                    <a:pt x="4026" y="12918"/>
                    <a:pt x="4156" y="12918"/>
                  </a:cubicBezTo>
                  <a:cubicBezTo>
                    <a:pt x="4192" y="12918"/>
                    <a:pt x="4228" y="12915"/>
                    <a:pt x="4263" y="12910"/>
                  </a:cubicBezTo>
                  <a:cubicBezTo>
                    <a:pt x="4341" y="12901"/>
                    <a:pt x="4419" y="12884"/>
                    <a:pt x="4427" y="12797"/>
                  </a:cubicBezTo>
                  <a:cubicBezTo>
                    <a:pt x="4419" y="12702"/>
                    <a:pt x="4401" y="12615"/>
                    <a:pt x="4367" y="12537"/>
                  </a:cubicBezTo>
                  <a:cubicBezTo>
                    <a:pt x="4419" y="12528"/>
                    <a:pt x="4462" y="12511"/>
                    <a:pt x="4505" y="12494"/>
                  </a:cubicBezTo>
                  <a:cubicBezTo>
                    <a:pt x="4540" y="12468"/>
                    <a:pt x="4549" y="12424"/>
                    <a:pt x="4514" y="12398"/>
                  </a:cubicBezTo>
                  <a:lnTo>
                    <a:pt x="4514" y="12398"/>
                  </a:lnTo>
                  <a:cubicBezTo>
                    <a:pt x="4539" y="12400"/>
                    <a:pt x="4564" y="12401"/>
                    <a:pt x="4589" y="12401"/>
                  </a:cubicBezTo>
                  <a:cubicBezTo>
                    <a:pt x="4841" y="12401"/>
                    <a:pt x="5088" y="12321"/>
                    <a:pt x="5285" y="12156"/>
                  </a:cubicBezTo>
                  <a:cubicBezTo>
                    <a:pt x="5354" y="12104"/>
                    <a:pt x="5415" y="12052"/>
                    <a:pt x="5484" y="11991"/>
                  </a:cubicBezTo>
                  <a:cubicBezTo>
                    <a:pt x="5554" y="11939"/>
                    <a:pt x="5606" y="11879"/>
                    <a:pt x="5658" y="11809"/>
                  </a:cubicBezTo>
                  <a:cubicBezTo>
                    <a:pt x="5692" y="11757"/>
                    <a:pt x="5692" y="11697"/>
                    <a:pt x="5658" y="11645"/>
                  </a:cubicBezTo>
                  <a:cubicBezTo>
                    <a:pt x="5649" y="11610"/>
                    <a:pt x="5623" y="11584"/>
                    <a:pt x="5614" y="11558"/>
                  </a:cubicBezTo>
                  <a:cubicBezTo>
                    <a:pt x="5588" y="11506"/>
                    <a:pt x="5632" y="11480"/>
                    <a:pt x="5666" y="11437"/>
                  </a:cubicBezTo>
                  <a:cubicBezTo>
                    <a:pt x="5701" y="11394"/>
                    <a:pt x="5675" y="11333"/>
                    <a:pt x="5614" y="11324"/>
                  </a:cubicBezTo>
                  <a:cubicBezTo>
                    <a:pt x="5588" y="11324"/>
                    <a:pt x="5545" y="11177"/>
                    <a:pt x="5519" y="11142"/>
                  </a:cubicBezTo>
                  <a:cubicBezTo>
                    <a:pt x="5493" y="11125"/>
                    <a:pt x="5467" y="11108"/>
                    <a:pt x="5441" y="11099"/>
                  </a:cubicBezTo>
                  <a:cubicBezTo>
                    <a:pt x="5424" y="11090"/>
                    <a:pt x="5406" y="11073"/>
                    <a:pt x="5389" y="11064"/>
                  </a:cubicBezTo>
                  <a:lnTo>
                    <a:pt x="5389" y="11064"/>
                  </a:lnTo>
                  <a:cubicBezTo>
                    <a:pt x="5597" y="11142"/>
                    <a:pt x="5814" y="11194"/>
                    <a:pt x="6039" y="11212"/>
                  </a:cubicBezTo>
                  <a:cubicBezTo>
                    <a:pt x="6045" y="11169"/>
                    <a:pt x="6080" y="11144"/>
                    <a:pt x="6116" y="11144"/>
                  </a:cubicBezTo>
                  <a:cubicBezTo>
                    <a:pt x="6131" y="11144"/>
                    <a:pt x="6147" y="11149"/>
                    <a:pt x="6160" y="11160"/>
                  </a:cubicBezTo>
                  <a:cubicBezTo>
                    <a:pt x="6255" y="11134"/>
                    <a:pt x="6342" y="11073"/>
                    <a:pt x="6420" y="11004"/>
                  </a:cubicBezTo>
                  <a:cubicBezTo>
                    <a:pt x="6481" y="10917"/>
                    <a:pt x="6541" y="10813"/>
                    <a:pt x="6576" y="10718"/>
                  </a:cubicBezTo>
                  <a:cubicBezTo>
                    <a:pt x="6602" y="10666"/>
                    <a:pt x="6637" y="10631"/>
                    <a:pt x="6663" y="10588"/>
                  </a:cubicBezTo>
                  <a:cubicBezTo>
                    <a:pt x="6697" y="10536"/>
                    <a:pt x="6697" y="10475"/>
                    <a:pt x="6741" y="10423"/>
                  </a:cubicBezTo>
                  <a:cubicBezTo>
                    <a:pt x="6793" y="10345"/>
                    <a:pt x="6871" y="10319"/>
                    <a:pt x="6897" y="10215"/>
                  </a:cubicBezTo>
                  <a:cubicBezTo>
                    <a:pt x="6905" y="10207"/>
                    <a:pt x="6905" y="10198"/>
                    <a:pt x="6897" y="10189"/>
                  </a:cubicBezTo>
                  <a:cubicBezTo>
                    <a:pt x="7009" y="10077"/>
                    <a:pt x="7113" y="9964"/>
                    <a:pt x="7208" y="9843"/>
                  </a:cubicBezTo>
                  <a:cubicBezTo>
                    <a:pt x="7295" y="9747"/>
                    <a:pt x="7338" y="9626"/>
                    <a:pt x="7338" y="9505"/>
                  </a:cubicBezTo>
                  <a:cubicBezTo>
                    <a:pt x="7338" y="9470"/>
                    <a:pt x="7338" y="9444"/>
                    <a:pt x="7338" y="9418"/>
                  </a:cubicBezTo>
                  <a:cubicBezTo>
                    <a:pt x="7356" y="9366"/>
                    <a:pt x="7390" y="9366"/>
                    <a:pt x="7425" y="9349"/>
                  </a:cubicBezTo>
                  <a:cubicBezTo>
                    <a:pt x="7460" y="9323"/>
                    <a:pt x="7494" y="9288"/>
                    <a:pt x="7512" y="9254"/>
                  </a:cubicBezTo>
                  <a:cubicBezTo>
                    <a:pt x="7555" y="9132"/>
                    <a:pt x="7503" y="9011"/>
                    <a:pt x="7477" y="8898"/>
                  </a:cubicBezTo>
                  <a:cubicBezTo>
                    <a:pt x="7442" y="8708"/>
                    <a:pt x="7607" y="8708"/>
                    <a:pt x="7728" y="8621"/>
                  </a:cubicBezTo>
                  <a:cubicBezTo>
                    <a:pt x="7763" y="8587"/>
                    <a:pt x="7789" y="8552"/>
                    <a:pt x="7815" y="8509"/>
                  </a:cubicBezTo>
                  <a:cubicBezTo>
                    <a:pt x="7832" y="8465"/>
                    <a:pt x="7832" y="8405"/>
                    <a:pt x="7875" y="8370"/>
                  </a:cubicBezTo>
                  <a:cubicBezTo>
                    <a:pt x="7910" y="8353"/>
                    <a:pt x="7936" y="8344"/>
                    <a:pt x="7971" y="8344"/>
                  </a:cubicBezTo>
                  <a:cubicBezTo>
                    <a:pt x="8127" y="8301"/>
                    <a:pt x="8274" y="8249"/>
                    <a:pt x="8421" y="8197"/>
                  </a:cubicBezTo>
                  <a:cubicBezTo>
                    <a:pt x="8580" y="8144"/>
                    <a:pt x="8740" y="8117"/>
                    <a:pt x="8905" y="8117"/>
                  </a:cubicBezTo>
                  <a:cubicBezTo>
                    <a:pt x="8928" y="8117"/>
                    <a:pt x="8952" y="8118"/>
                    <a:pt x="8976" y="8119"/>
                  </a:cubicBezTo>
                  <a:cubicBezTo>
                    <a:pt x="9028" y="8119"/>
                    <a:pt x="9054" y="8067"/>
                    <a:pt x="9036" y="8023"/>
                  </a:cubicBezTo>
                  <a:cubicBezTo>
                    <a:pt x="9004" y="7983"/>
                    <a:pt x="9002" y="7975"/>
                    <a:pt x="9015" y="7975"/>
                  </a:cubicBezTo>
                  <a:cubicBezTo>
                    <a:pt x="9024" y="7975"/>
                    <a:pt x="9041" y="7979"/>
                    <a:pt x="9059" y="7979"/>
                  </a:cubicBezTo>
                  <a:cubicBezTo>
                    <a:pt x="9071" y="7979"/>
                    <a:pt x="9084" y="7977"/>
                    <a:pt x="9097" y="7971"/>
                  </a:cubicBezTo>
                  <a:cubicBezTo>
                    <a:pt x="9123" y="7963"/>
                    <a:pt x="9149" y="7937"/>
                    <a:pt x="9158" y="7911"/>
                  </a:cubicBezTo>
                  <a:cubicBezTo>
                    <a:pt x="9166" y="7911"/>
                    <a:pt x="9175" y="7894"/>
                    <a:pt x="9184" y="7885"/>
                  </a:cubicBezTo>
                  <a:cubicBezTo>
                    <a:pt x="9227" y="7790"/>
                    <a:pt x="9270" y="7677"/>
                    <a:pt x="9288" y="7573"/>
                  </a:cubicBezTo>
                  <a:cubicBezTo>
                    <a:pt x="9288" y="7504"/>
                    <a:pt x="9305" y="7486"/>
                    <a:pt x="9366" y="7460"/>
                  </a:cubicBezTo>
                  <a:cubicBezTo>
                    <a:pt x="9400" y="7452"/>
                    <a:pt x="9435" y="7434"/>
                    <a:pt x="9461" y="7408"/>
                  </a:cubicBezTo>
                  <a:cubicBezTo>
                    <a:pt x="9513" y="7356"/>
                    <a:pt x="9522" y="7278"/>
                    <a:pt x="9496" y="7218"/>
                  </a:cubicBezTo>
                  <a:cubicBezTo>
                    <a:pt x="9478" y="7148"/>
                    <a:pt x="9452" y="7122"/>
                    <a:pt x="9513" y="7062"/>
                  </a:cubicBezTo>
                  <a:cubicBezTo>
                    <a:pt x="9548" y="7036"/>
                    <a:pt x="9582" y="7010"/>
                    <a:pt x="9608" y="6975"/>
                  </a:cubicBezTo>
                  <a:cubicBezTo>
                    <a:pt x="9712" y="6785"/>
                    <a:pt x="9565" y="6542"/>
                    <a:pt x="9625" y="6334"/>
                  </a:cubicBezTo>
                  <a:cubicBezTo>
                    <a:pt x="9651" y="6247"/>
                    <a:pt x="9729" y="6187"/>
                    <a:pt x="9695" y="6092"/>
                  </a:cubicBezTo>
                  <a:cubicBezTo>
                    <a:pt x="9669" y="6031"/>
                    <a:pt x="9617" y="5996"/>
                    <a:pt x="9608" y="5927"/>
                  </a:cubicBezTo>
                  <a:cubicBezTo>
                    <a:pt x="9608" y="5840"/>
                    <a:pt x="9677" y="5771"/>
                    <a:pt x="9764" y="5762"/>
                  </a:cubicBezTo>
                  <a:cubicBezTo>
                    <a:pt x="9790" y="5754"/>
                    <a:pt x="9816" y="5728"/>
                    <a:pt x="9816" y="5702"/>
                  </a:cubicBezTo>
                  <a:cubicBezTo>
                    <a:pt x="9903" y="5650"/>
                    <a:pt x="9963" y="5572"/>
                    <a:pt x="9998" y="5485"/>
                  </a:cubicBezTo>
                  <a:cubicBezTo>
                    <a:pt x="10015" y="5398"/>
                    <a:pt x="10067" y="5320"/>
                    <a:pt x="10128" y="5268"/>
                  </a:cubicBezTo>
                  <a:cubicBezTo>
                    <a:pt x="10189" y="5225"/>
                    <a:pt x="10249" y="5182"/>
                    <a:pt x="10301" y="5130"/>
                  </a:cubicBezTo>
                  <a:cubicBezTo>
                    <a:pt x="10405" y="5026"/>
                    <a:pt x="10474" y="4896"/>
                    <a:pt x="10500" y="4757"/>
                  </a:cubicBezTo>
                  <a:cubicBezTo>
                    <a:pt x="10518" y="4584"/>
                    <a:pt x="10526" y="4411"/>
                    <a:pt x="10526" y="4229"/>
                  </a:cubicBezTo>
                  <a:cubicBezTo>
                    <a:pt x="10500" y="4108"/>
                    <a:pt x="10552" y="3926"/>
                    <a:pt x="10449" y="3856"/>
                  </a:cubicBezTo>
                  <a:cubicBezTo>
                    <a:pt x="10327" y="3796"/>
                    <a:pt x="10180" y="3752"/>
                    <a:pt x="10041" y="3752"/>
                  </a:cubicBezTo>
                  <a:cubicBezTo>
                    <a:pt x="9885" y="3744"/>
                    <a:pt x="9781" y="3562"/>
                    <a:pt x="9660" y="3484"/>
                  </a:cubicBezTo>
                  <a:cubicBezTo>
                    <a:pt x="9549" y="3420"/>
                    <a:pt x="9416" y="3379"/>
                    <a:pt x="9289" y="3379"/>
                  </a:cubicBezTo>
                  <a:cubicBezTo>
                    <a:pt x="9277" y="3379"/>
                    <a:pt x="9265" y="3379"/>
                    <a:pt x="9253" y="3380"/>
                  </a:cubicBezTo>
                  <a:lnTo>
                    <a:pt x="8976" y="3380"/>
                  </a:lnTo>
                  <a:cubicBezTo>
                    <a:pt x="8880" y="3354"/>
                    <a:pt x="8794" y="3319"/>
                    <a:pt x="8716" y="3276"/>
                  </a:cubicBezTo>
                  <a:cubicBezTo>
                    <a:pt x="8690" y="3267"/>
                    <a:pt x="8665" y="3263"/>
                    <a:pt x="8641" y="3263"/>
                  </a:cubicBezTo>
                  <a:cubicBezTo>
                    <a:pt x="8547" y="3263"/>
                    <a:pt x="8471" y="3323"/>
                    <a:pt x="8395" y="3371"/>
                  </a:cubicBezTo>
                  <a:cubicBezTo>
                    <a:pt x="8369" y="3276"/>
                    <a:pt x="8343" y="3189"/>
                    <a:pt x="8300" y="3111"/>
                  </a:cubicBezTo>
                  <a:cubicBezTo>
                    <a:pt x="8248" y="3025"/>
                    <a:pt x="8153" y="3059"/>
                    <a:pt x="8083" y="3007"/>
                  </a:cubicBezTo>
                  <a:cubicBezTo>
                    <a:pt x="8023" y="2938"/>
                    <a:pt x="7945" y="2895"/>
                    <a:pt x="7858" y="2877"/>
                  </a:cubicBezTo>
                  <a:cubicBezTo>
                    <a:pt x="7843" y="2876"/>
                    <a:pt x="7828" y="2875"/>
                    <a:pt x="7813" y="2875"/>
                  </a:cubicBezTo>
                  <a:cubicBezTo>
                    <a:pt x="7739" y="2875"/>
                    <a:pt x="7663" y="2892"/>
                    <a:pt x="7598" y="2921"/>
                  </a:cubicBezTo>
                  <a:cubicBezTo>
                    <a:pt x="7512" y="2973"/>
                    <a:pt x="7425" y="3033"/>
                    <a:pt x="7356" y="3103"/>
                  </a:cubicBezTo>
                  <a:cubicBezTo>
                    <a:pt x="7321" y="3129"/>
                    <a:pt x="7269" y="3198"/>
                    <a:pt x="7226" y="3198"/>
                  </a:cubicBezTo>
                  <a:cubicBezTo>
                    <a:pt x="7182" y="3189"/>
                    <a:pt x="7208" y="3181"/>
                    <a:pt x="7208" y="3146"/>
                  </a:cubicBezTo>
                  <a:cubicBezTo>
                    <a:pt x="7208" y="3120"/>
                    <a:pt x="7200" y="3103"/>
                    <a:pt x="7191" y="3085"/>
                  </a:cubicBezTo>
                  <a:lnTo>
                    <a:pt x="7191" y="3068"/>
                  </a:lnTo>
                  <a:cubicBezTo>
                    <a:pt x="7269" y="3068"/>
                    <a:pt x="7338" y="3025"/>
                    <a:pt x="7373" y="2964"/>
                  </a:cubicBezTo>
                  <a:cubicBezTo>
                    <a:pt x="7434" y="2869"/>
                    <a:pt x="7382" y="2739"/>
                    <a:pt x="7269" y="2713"/>
                  </a:cubicBezTo>
                  <a:cubicBezTo>
                    <a:pt x="7252" y="2711"/>
                    <a:pt x="7234" y="2710"/>
                    <a:pt x="7217" y="2710"/>
                  </a:cubicBezTo>
                  <a:cubicBezTo>
                    <a:pt x="7096" y="2710"/>
                    <a:pt x="6980" y="2762"/>
                    <a:pt x="6897" y="2860"/>
                  </a:cubicBezTo>
                  <a:cubicBezTo>
                    <a:pt x="6888" y="2877"/>
                    <a:pt x="6871" y="2903"/>
                    <a:pt x="6862" y="2929"/>
                  </a:cubicBezTo>
                  <a:cubicBezTo>
                    <a:pt x="6810" y="2947"/>
                    <a:pt x="6758" y="2973"/>
                    <a:pt x="6697" y="2990"/>
                  </a:cubicBezTo>
                  <a:cubicBezTo>
                    <a:pt x="6697" y="2921"/>
                    <a:pt x="6853" y="2869"/>
                    <a:pt x="6897" y="2817"/>
                  </a:cubicBezTo>
                  <a:cubicBezTo>
                    <a:pt x="6914" y="2791"/>
                    <a:pt x="6931" y="2756"/>
                    <a:pt x="6940" y="2730"/>
                  </a:cubicBezTo>
                  <a:cubicBezTo>
                    <a:pt x="6966" y="2669"/>
                    <a:pt x="7000" y="2626"/>
                    <a:pt x="7052" y="2592"/>
                  </a:cubicBezTo>
                  <a:cubicBezTo>
                    <a:pt x="7130" y="2531"/>
                    <a:pt x="7200" y="2401"/>
                    <a:pt x="7122" y="2323"/>
                  </a:cubicBezTo>
                  <a:cubicBezTo>
                    <a:pt x="7148" y="2072"/>
                    <a:pt x="7026" y="1838"/>
                    <a:pt x="6819" y="1708"/>
                  </a:cubicBezTo>
                  <a:cubicBezTo>
                    <a:pt x="6706" y="1665"/>
                    <a:pt x="6593" y="1604"/>
                    <a:pt x="6481" y="1526"/>
                  </a:cubicBezTo>
                  <a:cubicBezTo>
                    <a:pt x="6437" y="1483"/>
                    <a:pt x="6420" y="1422"/>
                    <a:pt x="6377" y="1379"/>
                  </a:cubicBezTo>
                  <a:cubicBezTo>
                    <a:pt x="6351" y="1361"/>
                    <a:pt x="6331" y="1357"/>
                    <a:pt x="6312" y="1357"/>
                  </a:cubicBezTo>
                  <a:cubicBezTo>
                    <a:pt x="6292" y="1357"/>
                    <a:pt x="6273" y="1361"/>
                    <a:pt x="6247" y="1361"/>
                  </a:cubicBezTo>
                  <a:cubicBezTo>
                    <a:pt x="6224" y="1365"/>
                    <a:pt x="6211" y="1369"/>
                    <a:pt x="6201" y="1369"/>
                  </a:cubicBezTo>
                  <a:cubicBezTo>
                    <a:pt x="6190" y="1369"/>
                    <a:pt x="6183" y="1363"/>
                    <a:pt x="6169" y="1344"/>
                  </a:cubicBezTo>
                  <a:cubicBezTo>
                    <a:pt x="6151" y="1318"/>
                    <a:pt x="6134" y="1301"/>
                    <a:pt x="6108" y="1283"/>
                  </a:cubicBezTo>
                  <a:cubicBezTo>
                    <a:pt x="6076" y="1264"/>
                    <a:pt x="6038" y="1254"/>
                    <a:pt x="6000" y="1254"/>
                  </a:cubicBezTo>
                  <a:cubicBezTo>
                    <a:pt x="5987" y="1254"/>
                    <a:pt x="5974" y="1255"/>
                    <a:pt x="5961" y="1257"/>
                  </a:cubicBezTo>
                  <a:cubicBezTo>
                    <a:pt x="5892" y="1275"/>
                    <a:pt x="5831" y="1301"/>
                    <a:pt x="5770" y="1335"/>
                  </a:cubicBezTo>
                  <a:cubicBezTo>
                    <a:pt x="5756" y="1339"/>
                    <a:pt x="5742" y="1340"/>
                    <a:pt x="5729" y="1340"/>
                  </a:cubicBezTo>
                  <a:cubicBezTo>
                    <a:pt x="5643" y="1340"/>
                    <a:pt x="5569" y="1276"/>
                    <a:pt x="5502" y="1231"/>
                  </a:cubicBezTo>
                  <a:cubicBezTo>
                    <a:pt x="5354" y="1119"/>
                    <a:pt x="5207" y="1006"/>
                    <a:pt x="5077" y="885"/>
                  </a:cubicBezTo>
                  <a:cubicBezTo>
                    <a:pt x="5034" y="833"/>
                    <a:pt x="4973" y="807"/>
                    <a:pt x="4913" y="790"/>
                  </a:cubicBezTo>
                  <a:cubicBezTo>
                    <a:pt x="4901" y="787"/>
                    <a:pt x="4888" y="786"/>
                    <a:pt x="4873" y="786"/>
                  </a:cubicBezTo>
                  <a:cubicBezTo>
                    <a:pt x="4843" y="786"/>
                    <a:pt x="4809" y="790"/>
                    <a:pt x="4774" y="790"/>
                  </a:cubicBezTo>
                  <a:cubicBezTo>
                    <a:pt x="4800" y="746"/>
                    <a:pt x="4800" y="694"/>
                    <a:pt x="4774" y="651"/>
                  </a:cubicBezTo>
                  <a:cubicBezTo>
                    <a:pt x="4731" y="538"/>
                    <a:pt x="4627" y="521"/>
                    <a:pt x="4531" y="495"/>
                  </a:cubicBezTo>
                  <a:cubicBezTo>
                    <a:pt x="4557" y="478"/>
                    <a:pt x="4566" y="443"/>
                    <a:pt x="4549" y="408"/>
                  </a:cubicBezTo>
                  <a:cubicBezTo>
                    <a:pt x="4506" y="318"/>
                    <a:pt x="4427" y="285"/>
                    <a:pt x="4341" y="285"/>
                  </a:cubicBezTo>
                  <a:cubicBezTo>
                    <a:pt x="4271" y="285"/>
                    <a:pt x="4196" y="308"/>
                    <a:pt x="4133" y="339"/>
                  </a:cubicBezTo>
                  <a:cubicBezTo>
                    <a:pt x="4029" y="408"/>
                    <a:pt x="3899" y="452"/>
                    <a:pt x="3778" y="452"/>
                  </a:cubicBezTo>
                  <a:cubicBezTo>
                    <a:pt x="3656" y="434"/>
                    <a:pt x="3535" y="391"/>
                    <a:pt x="3423" y="330"/>
                  </a:cubicBezTo>
                  <a:cubicBezTo>
                    <a:pt x="3388" y="313"/>
                    <a:pt x="3345" y="304"/>
                    <a:pt x="3310" y="304"/>
                  </a:cubicBezTo>
                  <a:cubicBezTo>
                    <a:pt x="3263" y="304"/>
                    <a:pt x="3208" y="340"/>
                    <a:pt x="3153" y="340"/>
                  </a:cubicBezTo>
                  <a:cubicBezTo>
                    <a:pt x="3148" y="340"/>
                    <a:pt x="3142" y="340"/>
                    <a:pt x="3137" y="339"/>
                  </a:cubicBezTo>
                  <a:cubicBezTo>
                    <a:pt x="3059" y="322"/>
                    <a:pt x="2998" y="209"/>
                    <a:pt x="2920" y="166"/>
                  </a:cubicBezTo>
                  <a:cubicBezTo>
                    <a:pt x="2869" y="145"/>
                    <a:pt x="2816" y="137"/>
                    <a:pt x="2761" y="137"/>
                  </a:cubicBezTo>
                  <a:cubicBezTo>
                    <a:pt x="2722" y="137"/>
                    <a:pt x="2682" y="141"/>
                    <a:pt x="2643" y="148"/>
                  </a:cubicBezTo>
                  <a:cubicBezTo>
                    <a:pt x="2539" y="174"/>
                    <a:pt x="2444" y="192"/>
                    <a:pt x="2340" y="192"/>
                  </a:cubicBezTo>
                  <a:cubicBezTo>
                    <a:pt x="2340" y="140"/>
                    <a:pt x="2340" y="96"/>
                    <a:pt x="2331" y="53"/>
                  </a:cubicBezTo>
                  <a:cubicBezTo>
                    <a:pt x="2320" y="20"/>
                    <a:pt x="2290" y="0"/>
                    <a:pt x="22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2" name="Google Shape;572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573" name="Google Shape;573;p13"/>
          <p:cNvSpPr txBox="1">
            <a:spLocks noGrp="1"/>
          </p:cNvSpPr>
          <p:nvPr>
            <p:ph type="title" idx="2" hasCustomPrompt="1"/>
          </p:nvPr>
        </p:nvSpPr>
        <p:spPr>
          <a:xfrm>
            <a:off x="732068" y="1258775"/>
            <a:ext cx="762000" cy="7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74" name="Google Shape;574;p13"/>
          <p:cNvSpPr txBox="1">
            <a:spLocks noGrp="1"/>
          </p:cNvSpPr>
          <p:nvPr>
            <p:ph type="subTitle" idx="1"/>
          </p:nvPr>
        </p:nvSpPr>
        <p:spPr>
          <a:xfrm>
            <a:off x="1727418" y="1258918"/>
            <a:ext cx="4512900" cy="450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5" name="Google Shape;575;p13"/>
          <p:cNvSpPr txBox="1">
            <a:spLocks noGrp="1"/>
          </p:cNvSpPr>
          <p:nvPr>
            <p:ph type="subTitle" idx="3"/>
          </p:nvPr>
        </p:nvSpPr>
        <p:spPr>
          <a:xfrm>
            <a:off x="1727418" y="1681703"/>
            <a:ext cx="4512900" cy="280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6" name="Google Shape;576;p13"/>
          <p:cNvSpPr txBox="1">
            <a:spLocks noGrp="1"/>
          </p:cNvSpPr>
          <p:nvPr>
            <p:ph type="title" idx="4" hasCustomPrompt="1"/>
          </p:nvPr>
        </p:nvSpPr>
        <p:spPr>
          <a:xfrm>
            <a:off x="732068" y="2098275"/>
            <a:ext cx="762000" cy="7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77" name="Google Shape;577;p13"/>
          <p:cNvSpPr txBox="1">
            <a:spLocks noGrp="1"/>
          </p:cNvSpPr>
          <p:nvPr>
            <p:ph type="subTitle" idx="5"/>
          </p:nvPr>
        </p:nvSpPr>
        <p:spPr>
          <a:xfrm>
            <a:off x="1727418" y="2098433"/>
            <a:ext cx="4512900" cy="450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8" name="Google Shape;578;p13"/>
          <p:cNvSpPr txBox="1">
            <a:spLocks noGrp="1"/>
          </p:cNvSpPr>
          <p:nvPr>
            <p:ph type="subTitle" idx="6"/>
          </p:nvPr>
        </p:nvSpPr>
        <p:spPr>
          <a:xfrm>
            <a:off x="1727418" y="2520779"/>
            <a:ext cx="4512900" cy="280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9" name="Google Shape;579;p13"/>
          <p:cNvSpPr txBox="1">
            <a:spLocks noGrp="1"/>
          </p:cNvSpPr>
          <p:nvPr>
            <p:ph type="title" idx="7" hasCustomPrompt="1"/>
          </p:nvPr>
        </p:nvSpPr>
        <p:spPr>
          <a:xfrm>
            <a:off x="732068" y="2936025"/>
            <a:ext cx="762000" cy="7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80" name="Google Shape;580;p13"/>
          <p:cNvSpPr txBox="1">
            <a:spLocks noGrp="1"/>
          </p:cNvSpPr>
          <p:nvPr>
            <p:ph type="subTitle" idx="8"/>
          </p:nvPr>
        </p:nvSpPr>
        <p:spPr>
          <a:xfrm>
            <a:off x="1727418" y="2936175"/>
            <a:ext cx="4512900" cy="450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1" name="Google Shape;581;p13"/>
          <p:cNvSpPr txBox="1">
            <a:spLocks noGrp="1"/>
          </p:cNvSpPr>
          <p:nvPr>
            <p:ph type="subTitle" idx="9"/>
          </p:nvPr>
        </p:nvSpPr>
        <p:spPr>
          <a:xfrm>
            <a:off x="1727418" y="3359630"/>
            <a:ext cx="4512900" cy="280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2" name="Google Shape;582;p13"/>
          <p:cNvSpPr txBox="1">
            <a:spLocks noGrp="1"/>
          </p:cNvSpPr>
          <p:nvPr>
            <p:ph type="title" idx="13" hasCustomPrompt="1"/>
          </p:nvPr>
        </p:nvSpPr>
        <p:spPr>
          <a:xfrm>
            <a:off x="732068" y="3773900"/>
            <a:ext cx="762000" cy="7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83" name="Google Shape;583;p13"/>
          <p:cNvSpPr txBox="1">
            <a:spLocks noGrp="1"/>
          </p:cNvSpPr>
          <p:nvPr>
            <p:ph type="subTitle" idx="14"/>
          </p:nvPr>
        </p:nvSpPr>
        <p:spPr>
          <a:xfrm>
            <a:off x="1727418" y="3773892"/>
            <a:ext cx="4512900" cy="450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4" name="Google Shape;584;p13"/>
          <p:cNvSpPr txBox="1">
            <a:spLocks noGrp="1"/>
          </p:cNvSpPr>
          <p:nvPr>
            <p:ph type="subTitle" idx="15"/>
          </p:nvPr>
        </p:nvSpPr>
        <p:spPr>
          <a:xfrm>
            <a:off x="1727418" y="4198554"/>
            <a:ext cx="4512900" cy="280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5" name="Google Shape;585;p13"/>
          <p:cNvSpPr/>
          <p:nvPr/>
        </p:nvSpPr>
        <p:spPr>
          <a:xfrm>
            <a:off x="8309336" y="3299882"/>
            <a:ext cx="234138" cy="234110"/>
          </a:xfrm>
          <a:custGeom>
            <a:avLst/>
            <a:gdLst/>
            <a:ahLst/>
            <a:cxnLst/>
            <a:rect l="l" t="t" r="r" b="b"/>
            <a:pathLst>
              <a:path w="2808" h="2808" fill="none" extrusionOk="0">
                <a:moveTo>
                  <a:pt x="2652" y="1118"/>
                </a:moveTo>
                <a:cubicBezTo>
                  <a:pt x="2808" y="1803"/>
                  <a:pt x="2383" y="2496"/>
                  <a:pt x="1690" y="2652"/>
                </a:cubicBezTo>
                <a:cubicBezTo>
                  <a:pt x="1006" y="2808"/>
                  <a:pt x="321" y="2375"/>
                  <a:pt x="157" y="1690"/>
                </a:cubicBezTo>
                <a:cubicBezTo>
                  <a:pt x="1" y="1006"/>
                  <a:pt x="434" y="313"/>
                  <a:pt x="1118" y="157"/>
                </a:cubicBezTo>
                <a:cubicBezTo>
                  <a:pt x="1811" y="1"/>
                  <a:pt x="2496" y="425"/>
                  <a:pt x="2652" y="1118"/>
                </a:cubicBezTo>
                <a:close/>
              </a:path>
            </a:pathLst>
          </a:custGeom>
          <a:noFill/>
          <a:ln w="38100" cap="flat" cmpd="sng">
            <a:solidFill>
              <a:schemeClr val="dk1"/>
            </a:solidFill>
            <a:prstDash val="solid"/>
            <a:miter lim="866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6" name="Google Shape;586;p13"/>
          <p:cNvSpPr/>
          <p:nvPr/>
        </p:nvSpPr>
        <p:spPr>
          <a:xfrm>
            <a:off x="194741" y="897389"/>
            <a:ext cx="213209" cy="213183"/>
          </a:xfrm>
          <a:custGeom>
            <a:avLst/>
            <a:gdLst/>
            <a:ahLst/>
            <a:cxnLst/>
            <a:rect l="l" t="t" r="r" b="b"/>
            <a:pathLst>
              <a:path w="2557" h="2557" fill="none" extrusionOk="0">
                <a:moveTo>
                  <a:pt x="2556" y="1274"/>
                </a:moveTo>
                <a:cubicBezTo>
                  <a:pt x="2556" y="1984"/>
                  <a:pt x="1985" y="2556"/>
                  <a:pt x="1274" y="2556"/>
                </a:cubicBezTo>
                <a:cubicBezTo>
                  <a:pt x="573" y="2556"/>
                  <a:pt x="1" y="1984"/>
                  <a:pt x="1" y="1274"/>
                </a:cubicBezTo>
                <a:cubicBezTo>
                  <a:pt x="1" y="572"/>
                  <a:pt x="573" y="1"/>
                  <a:pt x="1274" y="1"/>
                </a:cubicBezTo>
                <a:cubicBezTo>
                  <a:pt x="1985" y="1"/>
                  <a:pt x="2556" y="572"/>
                  <a:pt x="2556" y="1274"/>
                </a:cubicBezTo>
                <a:close/>
              </a:path>
            </a:pathLst>
          </a:custGeom>
          <a:noFill/>
          <a:ln w="38100" cap="flat" cmpd="sng">
            <a:solidFill>
              <a:schemeClr val="accent3"/>
            </a:solidFill>
            <a:prstDash val="solid"/>
            <a:miter lim="866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7" name="Google Shape;587;p13"/>
          <p:cNvSpPr/>
          <p:nvPr/>
        </p:nvSpPr>
        <p:spPr>
          <a:xfrm>
            <a:off x="4367550" y="79310"/>
            <a:ext cx="204454" cy="205263"/>
          </a:xfrm>
          <a:custGeom>
            <a:avLst/>
            <a:gdLst/>
            <a:ahLst/>
            <a:cxnLst/>
            <a:rect l="l" t="t" r="r" b="b"/>
            <a:pathLst>
              <a:path w="2452" h="2462" fill="none" extrusionOk="0">
                <a:moveTo>
                  <a:pt x="2452" y="1231"/>
                </a:moveTo>
                <a:cubicBezTo>
                  <a:pt x="2452" y="1915"/>
                  <a:pt x="1906" y="2461"/>
                  <a:pt x="1222" y="2461"/>
                </a:cubicBezTo>
                <a:cubicBezTo>
                  <a:pt x="546" y="2461"/>
                  <a:pt x="0" y="1915"/>
                  <a:pt x="0" y="1231"/>
                </a:cubicBezTo>
                <a:cubicBezTo>
                  <a:pt x="0" y="555"/>
                  <a:pt x="546" y="1"/>
                  <a:pt x="1222" y="1"/>
                </a:cubicBezTo>
                <a:cubicBezTo>
                  <a:pt x="1906" y="1"/>
                  <a:pt x="2452" y="555"/>
                  <a:pt x="2452" y="1231"/>
                </a:cubicBezTo>
                <a:close/>
              </a:path>
            </a:pathLst>
          </a:custGeom>
          <a:noFill/>
          <a:ln w="38100" cap="flat" cmpd="sng">
            <a:solidFill>
              <a:schemeClr val="dk2"/>
            </a:solidFill>
            <a:prstDash val="solid"/>
            <a:miter lim="866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8" name="Google Shape;588;p13"/>
          <p:cNvSpPr/>
          <p:nvPr/>
        </p:nvSpPr>
        <p:spPr>
          <a:xfrm>
            <a:off x="2749515" y="4746989"/>
            <a:ext cx="213209" cy="213183"/>
          </a:xfrm>
          <a:custGeom>
            <a:avLst/>
            <a:gdLst/>
            <a:ahLst/>
            <a:cxnLst/>
            <a:rect l="l" t="t" r="r" b="b"/>
            <a:pathLst>
              <a:path w="2557" h="2557" fill="none" extrusionOk="0">
                <a:moveTo>
                  <a:pt x="2556" y="1283"/>
                </a:moveTo>
                <a:cubicBezTo>
                  <a:pt x="2556" y="1985"/>
                  <a:pt x="1985" y="2557"/>
                  <a:pt x="1283" y="2557"/>
                </a:cubicBezTo>
                <a:cubicBezTo>
                  <a:pt x="573" y="2557"/>
                  <a:pt x="1" y="1985"/>
                  <a:pt x="1" y="1283"/>
                </a:cubicBezTo>
                <a:cubicBezTo>
                  <a:pt x="1" y="573"/>
                  <a:pt x="573" y="1"/>
                  <a:pt x="1283" y="1"/>
                </a:cubicBezTo>
                <a:cubicBezTo>
                  <a:pt x="1985" y="1"/>
                  <a:pt x="2556" y="573"/>
                  <a:pt x="2556" y="1283"/>
                </a:cubicBezTo>
                <a:close/>
              </a:path>
            </a:pathLst>
          </a:custGeom>
          <a:noFill/>
          <a:ln w="38100" cap="flat" cmpd="sng">
            <a:solidFill>
              <a:schemeClr val="lt2"/>
            </a:solidFill>
            <a:prstDash val="solid"/>
            <a:miter lim="866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1">
    <p:spTree>
      <p:nvGrpSpPr>
        <p:cNvPr id="1" name="Shape 10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0" name="Google Shape;1090;p21"/>
          <p:cNvGrpSpPr/>
          <p:nvPr/>
        </p:nvGrpSpPr>
        <p:grpSpPr>
          <a:xfrm>
            <a:off x="423815" y="140262"/>
            <a:ext cx="8282098" cy="4893871"/>
            <a:chOff x="-5009691" y="539497"/>
            <a:chExt cx="4819937" cy="2848089"/>
          </a:xfrm>
        </p:grpSpPr>
        <p:sp>
          <p:nvSpPr>
            <p:cNvPr id="1091" name="Google Shape;1091;p21"/>
            <p:cNvSpPr/>
            <p:nvPr/>
          </p:nvSpPr>
          <p:spPr>
            <a:xfrm>
              <a:off x="-2546414" y="907798"/>
              <a:ext cx="2356660" cy="1500408"/>
            </a:xfrm>
            <a:custGeom>
              <a:avLst/>
              <a:gdLst/>
              <a:ahLst/>
              <a:cxnLst/>
              <a:rect l="l" t="t" r="r" b="b"/>
              <a:pathLst>
                <a:path w="42668" h="27169" extrusionOk="0">
                  <a:moveTo>
                    <a:pt x="13243" y="15851"/>
                  </a:moveTo>
                  <a:cubicBezTo>
                    <a:pt x="13363" y="15851"/>
                    <a:pt x="13478" y="15911"/>
                    <a:pt x="13541" y="16016"/>
                  </a:cubicBezTo>
                  <a:lnTo>
                    <a:pt x="13584" y="15973"/>
                  </a:lnTo>
                  <a:cubicBezTo>
                    <a:pt x="13599" y="15958"/>
                    <a:pt x="13617" y="15951"/>
                    <a:pt x="13634" y="15951"/>
                  </a:cubicBezTo>
                  <a:cubicBezTo>
                    <a:pt x="13667" y="15951"/>
                    <a:pt x="13697" y="15976"/>
                    <a:pt x="13697" y="16016"/>
                  </a:cubicBezTo>
                  <a:cubicBezTo>
                    <a:pt x="13697" y="16172"/>
                    <a:pt x="13827" y="16354"/>
                    <a:pt x="13706" y="16510"/>
                  </a:cubicBezTo>
                  <a:cubicBezTo>
                    <a:pt x="13671" y="16558"/>
                    <a:pt x="13620" y="16585"/>
                    <a:pt x="13562" y="16585"/>
                  </a:cubicBezTo>
                  <a:cubicBezTo>
                    <a:pt x="13547" y="16585"/>
                    <a:pt x="13531" y="16583"/>
                    <a:pt x="13515" y="16579"/>
                  </a:cubicBezTo>
                  <a:cubicBezTo>
                    <a:pt x="13506" y="16605"/>
                    <a:pt x="13498" y="16631"/>
                    <a:pt x="13498" y="16657"/>
                  </a:cubicBezTo>
                  <a:cubicBezTo>
                    <a:pt x="13483" y="16686"/>
                    <a:pt x="13463" y="16703"/>
                    <a:pt x="13437" y="16703"/>
                  </a:cubicBezTo>
                  <a:cubicBezTo>
                    <a:pt x="13431" y="16703"/>
                    <a:pt x="13426" y="16702"/>
                    <a:pt x="13420" y="16701"/>
                  </a:cubicBezTo>
                  <a:cubicBezTo>
                    <a:pt x="13385" y="16696"/>
                    <a:pt x="13361" y="16690"/>
                    <a:pt x="13340" y="16690"/>
                  </a:cubicBezTo>
                  <a:cubicBezTo>
                    <a:pt x="13318" y="16690"/>
                    <a:pt x="13299" y="16696"/>
                    <a:pt x="13273" y="16718"/>
                  </a:cubicBezTo>
                  <a:cubicBezTo>
                    <a:pt x="13229" y="16753"/>
                    <a:pt x="13195" y="16787"/>
                    <a:pt x="13177" y="16839"/>
                  </a:cubicBezTo>
                  <a:cubicBezTo>
                    <a:pt x="13160" y="16961"/>
                    <a:pt x="13281" y="16935"/>
                    <a:pt x="13351" y="16987"/>
                  </a:cubicBezTo>
                  <a:cubicBezTo>
                    <a:pt x="13394" y="17030"/>
                    <a:pt x="13411" y="17099"/>
                    <a:pt x="13377" y="17160"/>
                  </a:cubicBezTo>
                  <a:cubicBezTo>
                    <a:pt x="13351" y="17220"/>
                    <a:pt x="13351" y="17255"/>
                    <a:pt x="13411" y="17307"/>
                  </a:cubicBezTo>
                  <a:cubicBezTo>
                    <a:pt x="13446" y="17333"/>
                    <a:pt x="13481" y="17359"/>
                    <a:pt x="13524" y="17376"/>
                  </a:cubicBezTo>
                  <a:cubicBezTo>
                    <a:pt x="13645" y="17420"/>
                    <a:pt x="13766" y="17454"/>
                    <a:pt x="13888" y="17498"/>
                  </a:cubicBezTo>
                  <a:cubicBezTo>
                    <a:pt x="13948" y="17515"/>
                    <a:pt x="14000" y="17550"/>
                    <a:pt x="14035" y="17610"/>
                  </a:cubicBezTo>
                  <a:cubicBezTo>
                    <a:pt x="14052" y="17671"/>
                    <a:pt x="14026" y="17740"/>
                    <a:pt x="13974" y="17766"/>
                  </a:cubicBezTo>
                  <a:cubicBezTo>
                    <a:pt x="13931" y="17795"/>
                    <a:pt x="13888" y="17812"/>
                    <a:pt x="13840" y="17812"/>
                  </a:cubicBezTo>
                  <a:cubicBezTo>
                    <a:pt x="13830" y="17812"/>
                    <a:pt x="13820" y="17811"/>
                    <a:pt x="13810" y="17810"/>
                  </a:cubicBezTo>
                  <a:lnTo>
                    <a:pt x="13810" y="17810"/>
                  </a:lnTo>
                  <a:cubicBezTo>
                    <a:pt x="13818" y="17827"/>
                    <a:pt x="13827" y="17853"/>
                    <a:pt x="13836" y="17870"/>
                  </a:cubicBezTo>
                  <a:cubicBezTo>
                    <a:pt x="13853" y="17983"/>
                    <a:pt x="13801" y="18017"/>
                    <a:pt x="13723" y="18078"/>
                  </a:cubicBezTo>
                  <a:cubicBezTo>
                    <a:pt x="13680" y="18113"/>
                    <a:pt x="13671" y="18121"/>
                    <a:pt x="13697" y="18182"/>
                  </a:cubicBezTo>
                  <a:cubicBezTo>
                    <a:pt x="13706" y="18217"/>
                    <a:pt x="13723" y="18243"/>
                    <a:pt x="13740" y="18269"/>
                  </a:cubicBezTo>
                  <a:cubicBezTo>
                    <a:pt x="13775" y="18338"/>
                    <a:pt x="13801" y="18399"/>
                    <a:pt x="13836" y="18459"/>
                  </a:cubicBezTo>
                  <a:cubicBezTo>
                    <a:pt x="13879" y="18563"/>
                    <a:pt x="13896" y="18676"/>
                    <a:pt x="13888" y="18780"/>
                  </a:cubicBezTo>
                  <a:cubicBezTo>
                    <a:pt x="13870" y="18884"/>
                    <a:pt x="13818" y="18979"/>
                    <a:pt x="13732" y="19031"/>
                  </a:cubicBezTo>
                  <a:cubicBezTo>
                    <a:pt x="13680" y="19070"/>
                    <a:pt x="13621" y="19081"/>
                    <a:pt x="13561" y="19081"/>
                  </a:cubicBezTo>
                  <a:cubicBezTo>
                    <a:pt x="13500" y="19081"/>
                    <a:pt x="13437" y="19070"/>
                    <a:pt x="13377" y="19066"/>
                  </a:cubicBezTo>
                  <a:cubicBezTo>
                    <a:pt x="13364" y="19065"/>
                    <a:pt x="13351" y="19065"/>
                    <a:pt x="13338" y="19065"/>
                  </a:cubicBezTo>
                  <a:cubicBezTo>
                    <a:pt x="13280" y="19065"/>
                    <a:pt x="13220" y="19071"/>
                    <a:pt x="13162" y="19071"/>
                  </a:cubicBezTo>
                  <a:cubicBezTo>
                    <a:pt x="13099" y="19071"/>
                    <a:pt x="13039" y="19063"/>
                    <a:pt x="12987" y="19031"/>
                  </a:cubicBezTo>
                  <a:cubicBezTo>
                    <a:pt x="12926" y="18996"/>
                    <a:pt x="12883" y="18944"/>
                    <a:pt x="12874" y="18875"/>
                  </a:cubicBezTo>
                  <a:cubicBezTo>
                    <a:pt x="12831" y="18867"/>
                    <a:pt x="12796" y="18867"/>
                    <a:pt x="12753" y="18858"/>
                  </a:cubicBezTo>
                  <a:cubicBezTo>
                    <a:pt x="12718" y="18841"/>
                    <a:pt x="12692" y="18797"/>
                    <a:pt x="12718" y="18763"/>
                  </a:cubicBezTo>
                  <a:cubicBezTo>
                    <a:pt x="12744" y="18685"/>
                    <a:pt x="12692" y="18589"/>
                    <a:pt x="12606" y="18572"/>
                  </a:cubicBezTo>
                  <a:cubicBezTo>
                    <a:pt x="12554" y="18572"/>
                    <a:pt x="12510" y="18485"/>
                    <a:pt x="12580" y="18468"/>
                  </a:cubicBezTo>
                  <a:cubicBezTo>
                    <a:pt x="12900" y="18321"/>
                    <a:pt x="12718" y="17896"/>
                    <a:pt x="12614" y="17662"/>
                  </a:cubicBezTo>
                  <a:cubicBezTo>
                    <a:pt x="12510" y="17402"/>
                    <a:pt x="12372" y="17142"/>
                    <a:pt x="12129" y="16969"/>
                  </a:cubicBezTo>
                  <a:cubicBezTo>
                    <a:pt x="12094" y="16952"/>
                    <a:pt x="12094" y="16909"/>
                    <a:pt x="12120" y="16874"/>
                  </a:cubicBezTo>
                  <a:lnTo>
                    <a:pt x="12155" y="16839"/>
                  </a:lnTo>
                  <a:lnTo>
                    <a:pt x="12112" y="16779"/>
                  </a:lnTo>
                  <a:cubicBezTo>
                    <a:pt x="12094" y="16753"/>
                    <a:pt x="12103" y="16709"/>
                    <a:pt x="12138" y="16692"/>
                  </a:cubicBezTo>
                  <a:lnTo>
                    <a:pt x="12294" y="16614"/>
                  </a:lnTo>
                  <a:lnTo>
                    <a:pt x="12224" y="16553"/>
                  </a:lnTo>
                  <a:cubicBezTo>
                    <a:pt x="12181" y="16519"/>
                    <a:pt x="12216" y="16467"/>
                    <a:pt x="12250" y="16449"/>
                  </a:cubicBezTo>
                  <a:lnTo>
                    <a:pt x="13073" y="16103"/>
                  </a:lnTo>
                  <a:cubicBezTo>
                    <a:pt x="13091" y="16042"/>
                    <a:pt x="13099" y="15973"/>
                    <a:pt x="13117" y="15904"/>
                  </a:cubicBezTo>
                  <a:cubicBezTo>
                    <a:pt x="13117" y="15886"/>
                    <a:pt x="13134" y="15869"/>
                    <a:pt x="13160" y="15860"/>
                  </a:cubicBezTo>
                  <a:cubicBezTo>
                    <a:pt x="13187" y="15854"/>
                    <a:pt x="13215" y="15851"/>
                    <a:pt x="13243" y="15851"/>
                  </a:cubicBezTo>
                  <a:close/>
                  <a:moveTo>
                    <a:pt x="24655" y="1"/>
                  </a:moveTo>
                  <a:cubicBezTo>
                    <a:pt x="24591" y="1"/>
                    <a:pt x="24526" y="21"/>
                    <a:pt x="24466" y="67"/>
                  </a:cubicBezTo>
                  <a:cubicBezTo>
                    <a:pt x="24310" y="180"/>
                    <a:pt x="24266" y="379"/>
                    <a:pt x="24154" y="517"/>
                  </a:cubicBezTo>
                  <a:cubicBezTo>
                    <a:pt x="24093" y="595"/>
                    <a:pt x="23981" y="621"/>
                    <a:pt x="23946" y="725"/>
                  </a:cubicBezTo>
                  <a:cubicBezTo>
                    <a:pt x="23920" y="847"/>
                    <a:pt x="23911" y="968"/>
                    <a:pt x="23920" y="1098"/>
                  </a:cubicBezTo>
                  <a:lnTo>
                    <a:pt x="23651" y="1063"/>
                  </a:lnTo>
                  <a:cubicBezTo>
                    <a:pt x="23617" y="1063"/>
                    <a:pt x="23591" y="1089"/>
                    <a:pt x="23591" y="1124"/>
                  </a:cubicBezTo>
                  <a:lnTo>
                    <a:pt x="23487" y="1115"/>
                  </a:lnTo>
                  <a:cubicBezTo>
                    <a:pt x="23443" y="1115"/>
                    <a:pt x="23417" y="1159"/>
                    <a:pt x="23435" y="1202"/>
                  </a:cubicBezTo>
                  <a:lnTo>
                    <a:pt x="23599" y="1436"/>
                  </a:lnTo>
                  <a:cubicBezTo>
                    <a:pt x="23608" y="1453"/>
                    <a:pt x="23625" y="1479"/>
                    <a:pt x="23634" y="1496"/>
                  </a:cubicBezTo>
                  <a:cubicBezTo>
                    <a:pt x="23608" y="1479"/>
                    <a:pt x="23582" y="1470"/>
                    <a:pt x="23556" y="1470"/>
                  </a:cubicBezTo>
                  <a:cubicBezTo>
                    <a:pt x="23478" y="1470"/>
                    <a:pt x="23400" y="1496"/>
                    <a:pt x="23339" y="1548"/>
                  </a:cubicBezTo>
                  <a:cubicBezTo>
                    <a:pt x="23305" y="1572"/>
                    <a:pt x="23212" y="1633"/>
                    <a:pt x="23147" y="1633"/>
                  </a:cubicBezTo>
                  <a:cubicBezTo>
                    <a:pt x="23114" y="1633"/>
                    <a:pt x="23088" y="1618"/>
                    <a:pt x="23080" y="1574"/>
                  </a:cubicBezTo>
                  <a:cubicBezTo>
                    <a:pt x="23069" y="1549"/>
                    <a:pt x="23045" y="1536"/>
                    <a:pt x="23021" y="1536"/>
                  </a:cubicBezTo>
                  <a:cubicBezTo>
                    <a:pt x="23003" y="1536"/>
                    <a:pt x="22986" y="1543"/>
                    <a:pt x="22976" y="1557"/>
                  </a:cubicBezTo>
                  <a:cubicBezTo>
                    <a:pt x="22928" y="1666"/>
                    <a:pt x="22832" y="1698"/>
                    <a:pt x="22721" y="1698"/>
                  </a:cubicBezTo>
                  <a:cubicBezTo>
                    <a:pt x="22575" y="1698"/>
                    <a:pt x="22404" y="1643"/>
                    <a:pt x="22288" y="1643"/>
                  </a:cubicBezTo>
                  <a:cubicBezTo>
                    <a:pt x="22283" y="1643"/>
                    <a:pt x="22279" y="1643"/>
                    <a:pt x="22274" y="1644"/>
                  </a:cubicBezTo>
                  <a:cubicBezTo>
                    <a:pt x="22213" y="1644"/>
                    <a:pt x="22187" y="1722"/>
                    <a:pt x="22239" y="1756"/>
                  </a:cubicBezTo>
                  <a:lnTo>
                    <a:pt x="22291" y="1791"/>
                  </a:lnTo>
                  <a:cubicBezTo>
                    <a:pt x="22213" y="1843"/>
                    <a:pt x="22118" y="1878"/>
                    <a:pt x="22014" y="1886"/>
                  </a:cubicBezTo>
                  <a:cubicBezTo>
                    <a:pt x="21893" y="1904"/>
                    <a:pt x="21780" y="1938"/>
                    <a:pt x="21667" y="1982"/>
                  </a:cubicBezTo>
                  <a:cubicBezTo>
                    <a:pt x="21555" y="2034"/>
                    <a:pt x="21451" y="2094"/>
                    <a:pt x="21356" y="2181"/>
                  </a:cubicBezTo>
                  <a:cubicBezTo>
                    <a:pt x="21260" y="2267"/>
                    <a:pt x="21182" y="2406"/>
                    <a:pt x="21044" y="2415"/>
                  </a:cubicBezTo>
                  <a:cubicBezTo>
                    <a:pt x="20983" y="2423"/>
                    <a:pt x="20966" y="2493"/>
                    <a:pt x="21009" y="2527"/>
                  </a:cubicBezTo>
                  <a:cubicBezTo>
                    <a:pt x="21070" y="2553"/>
                    <a:pt x="20888" y="2631"/>
                    <a:pt x="20879" y="2631"/>
                  </a:cubicBezTo>
                  <a:cubicBezTo>
                    <a:pt x="20844" y="2649"/>
                    <a:pt x="20801" y="2666"/>
                    <a:pt x="20775" y="2692"/>
                  </a:cubicBezTo>
                  <a:cubicBezTo>
                    <a:pt x="20697" y="2744"/>
                    <a:pt x="20688" y="2848"/>
                    <a:pt x="20740" y="2917"/>
                  </a:cubicBezTo>
                  <a:cubicBezTo>
                    <a:pt x="20775" y="2961"/>
                    <a:pt x="20818" y="2978"/>
                    <a:pt x="20853" y="3013"/>
                  </a:cubicBezTo>
                  <a:cubicBezTo>
                    <a:pt x="20896" y="3073"/>
                    <a:pt x="20879" y="3151"/>
                    <a:pt x="20888" y="3220"/>
                  </a:cubicBezTo>
                  <a:cubicBezTo>
                    <a:pt x="20905" y="3290"/>
                    <a:pt x="20940" y="3368"/>
                    <a:pt x="20948" y="3437"/>
                  </a:cubicBezTo>
                  <a:cubicBezTo>
                    <a:pt x="20966" y="3480"/>
                    <a:pt x="20957" y="3532"/>
                    <a:pt x="20940" y="3576"/>
                  </a:cubicBezTo>
                  <a:cubicBezTo>
                    <a:pt x="20922" y="3602"/>
                    <a:pt x="20896" y="3619"/>
                    <a:pt x="20862" y="3619"/>
                  </a:cubicBezTo>
                  <a:cubicBezTo>
                    <a:pt x="20914" y="3524"/>
                    <a:pt x="20870" y="3394"/>
                    <a:pt x="20766" y="3359"/>
                  </a:cubicBezTo>
                  <a:cubicBezTo>
                    <a:pt x="20760" y="3357"/>
                    <a:pt x="20753" y="3356"/>
                    <a:pt x="20747" y="3356"/>
                  </a:cubicBezTo>
                  <a:cubicBezTo>
                    <a:pt x="20728" y="3356"/>
                    <a:pt x="20710" y="3366"/>
                    <a:pt x="20697" y="3385"/>
                  </a:cubicBezTo>
                  <a:cubicBezTo>
                    <a:pt x="20657" y="3479"/>
                    <a:pt x="20561" y="3497"/>
                    <a:pt x="20457" y="3497"/>
                  </a:cubicBezTo>
                  <a:cubicBezTo>
                    <a:pt x="20393" y="3497"/>
                    <a:pt x="20326" y="3490"/>
                    <a:pt x="20266" y="3490"/>
                  </a:cubicBezTo>
                  <a:cubicBezTo>
                    <a:pt x="20234" y="3490"/>
                    <a:pt x="20204" y="3492"/>
                    <a:pt x="20177" y="3498"/>
                  </a:cubicBezTo>
                  <a:cubicBezTo>
                    <a:pt x="20091" y="3515"/>
                    <a:pt x="20021" y="3567"/>
                    <a:pt x="19969" y="3636"/>
                  </a:cubicBezTo>
                  <a:cubicBezTo>
                    <a:pt x="19939" y="3667"/>
                    <a:pt x="19915" y="3675"/>
                    <a:pt x="19889" y="3675"/>
                  </a:cubicBezTo>
                  <a:cubicBezTo>
                    <a:pt x="19863" y="3675"/>
                    <a:pt x="19835" y="3667"/>
                    <a:pt x="19796" y="3662"/>
                  </a:cubicBezTo>
                  <a:cubicBezTo>
                    <a:pt x="19753" y="3662"/>
                    <a:pt x="19709" y="3671"/>
                    <a:pt x="19675" y="3688"/>
                  </a:cubicBezTo>
                  <a:cubicBezTo>
                    <a:pt x="19528" y="3740"/>
                    <a:pt x="19450" y="3905"/>
                    <a:pt x="19502" y="4061"/>
                  </a:cubicBezTo>
                  <a:cubicBezTo>
                    <a:pt x="19554" y="4165"/>
                    <a:pt x="19649" y="4234"/>
                    <a:pt x="19770" y="4234"/>
                  </a:cubicBezTo>
                  <a:cubicBezTo>
                    <a:pt x="19753" y="4338"/>
                    <a:pt x="19787" y="4442"/>
                    <a:pt x="19848" y="4529"/>
                  </a:cubicBezTo>
                  <a:cubicBezTo>
                    <a:pt x="19943" y="4659"/>
                    <a:pt x="20091" y="4737"/>
                    <a:pt x="20195" y="4858"/>
                  </a:cubicBezTo>
                  <a:cubicBezTo>
                    <a:pt x="20325" y="5014"/>
                    <a:pt x="20273" y="5256"/>
                    <a:pt x="20264" y="5447"/>
                  </a:cubicBezTo>
                  <a:cubicBezTo>
                    <a:pt x="20247" y="5586"/>
                    <a:pt x="20264" y="5949"/>
                    <a:pt x="20065" y="5984"/>
                  </a:cubicBezTo>
                  <a:cubicBezTo>
                    <a:pt x="20056" y="5941"/>
                    <a:pt x="20030" y="5889"/>
                    <a:pt x="20004" y="5854"/>
                  </a:cubicBezTo>
                  <a:cubicBezTo>
                    <a:pt x="19926" y="5741"/>
                    <a:pt x="19987" y="5655"/>
                    <a:pt x="20004" y="5525"/>
                  </a:cubicBezTo>
                  <a:cubicBezTo>
                    <a:pt x="20013" y="5438"/>
                    <a:pt x="19987" y="5343"/>
                    <a:pt x="19909" y="5274"/>
                  </a:cubicBezTo>
                  <a:cubicBezTo>
                    <a:pt x="19969" y="5204"/>
                    <a:pt x="20030" y="5135"/>
                    <a:pt x="20091" y="5066"/>
                  </a:cubicBezTo>
                  <a:cubicBezTo>
                    <a:pt x="20117" y="5040"/>
                    <a:pt x="20108" y="4996"/>
                    <a:pt x="20073" y="4970"/>
                  </a:cubicBezTo>
                  <a:lnTo>
                    <a:pt x="19164" y="4520"/>
                  </a:lnTo>
                  <a:cubicBezTo>
                    <a:pt x="19153" y="4512"/>
                    <a:pt x="19141" y="4508"/>
                    <a:pt x="19129" y="4508"/>
                  </a:cubicBezTo>
                  <a:cubicBezTo>
                    <a:pt x="19104" y="4508"/>
                    <a:pt x="19080" y="4525"/>
                    <a:pt x="19068" y="4555"/>
                  </a:cubicBezTo>
                  <a:cubicBezTo>
                    <a:pt x="19068" y="4572"/>
                    <a:pt x="19060" y="4598"/>
                    <a:pt x="19051" y="4624"/>
                  </a:cubicBezTo>
                  <a:cubicBezTo>
                    <a:pt x="19029" y="4611"/>
                    <a:pt x="19004" y="4605"/>
                    <a:pt x="18980" y="4605"/>
                  </a:cubicBezTo>
                  <a:cubicBezTo>
                    <a:pt x="18938" y="4605"/>
                    <a:pt x="18897" y="4622"/>
                    <a:pt x="18869" y="4650"/>
                  </a:cubicBezTo>
                  <a:cubicBezTo>
                    <a:pt x="18843" y="4667"/>
                    <a:pt x="18843" y="4702"/>
                    <a:pt x="18852" y="4728"/>
                  </a:cubicBezTo>
                  <a:cubicBezTo>
                    <a:pt x="18878" y="4763"/>
                    <a:pt x="18904" y="4806"/>
                    <a:pt x="18921" y="4849"/>
                  </a:cubicBezTo>
                  <a:cubicBezTo>
                    <a:pt x="18916" y="4855"/>
                    <a:pt x="18907" y="4857"/>
                    <a:pt x="18897" y="4857"/>
                  </a:cubicBezTo>
                  <a:cubicBezTo>
                    <a:pt x="18875" y="4857"/>
                    <a:pt x="18846" y="4846"/>
                    <a:pt x="18834" y="4840"/>
                  </a:cubicBezTo>
                  <a:cubicBezTo>
                    <a:pt x="18774" y="4814"/>
                    <a:pt x="18731" y="4763"/>
                    <a:pt x="18661" y="4754"/>
                  </a:cubicBezTo>
                  <a:cubicBezTo>
                    <a:pt x="18656" y="4753"/>
                    <a:pt x="18651" y="4753"/>
                    <a:pt x="18645" y="4753"/>
                  </a:cubicBezTo>
                  <a:cubicBezTo>
                    <a:pt x="18549" y="4753"/>
                    <a:pt x="18471" y="4828"/>
                    <a:pt x="18479" y="4927"/>
                  </a:cubicBezTo>
                  <a:cubicBezTo>
                    <a:pt x="18479" y="5057"/>
                    <a:pt x="18592" y="5118"/>
                    <a:pt x="18687" y="5178"/>
                  </a:cubicBezTo>
                  <a:cubicBezTo>
                    <a:pt x="18774" y="5239"/>
                    <a:pt x="18852" y="5317"/>
                    <a:pt x="18904" y="5412"/>
                  </a:cubicBezTo>
                  <a:cubicBezTo>
                    <a:pt x="18843" y="5378"/>
                    <a:pt x="18791" y="5334"/>
                    <a:pt x="18731" y="5300"/>
                  </a:cubicBezTo>
                  <a:cubicBezTo>
                    <a:pt x="18627" y="5222"/>
                    <a:pt x="18453" y="5109"/>
                    <a:pt x="18427" y="4979"/>
                  </a:cubicBezTo>
                  <a:cubicBezTo>
                    <a:pt x="18419" y="4918"/>
                    <a:pt x="18419" y="4858"/>
                    <a:pt x="18427" y="4789"/>
                  </a:cubicBezTo>
                  <a:cubicBezTo>
                    <a:pt x="18419" y="4737"/>
                    <a:pt x="18410" y="4676"/>
                    <a:pt x="18393" y="4624"/>
                  </a:cubicBezTo>
                  <a:cubicBezTo>
                    <a:pt x="18367" y="4555"/>
                    <a:pt x="18349" y="4494"/>
                    <a:pt x="18341" y="4425"/>
                  </a:cubicBezTo>
                  <a:cubicBezTo>
                    <a:pt x="18341" y="4381"/>
                    <a:pt x="18358" y="4347"/>
                    <a:pt x="18367" y="4303"/>
                  </a:cubicBezTo>
                  <a:cubicBezTo>
                    <a:pt x="18375" y="4286"/>
                    <a:pt x="18384" y="4269"/>
                    <a:pt x="18401" y="4260"/>
                  </a:cubicBezTo>
                  <a:cubicBezTo>
                    <a:pt x="18445" y="4225"/>
                    <a:pt x="18436" y="4156"/>
                    <a:pt x="18384" y="4147"/>
                  </a:cubicBezTo>
                  <a:cubicBezTo>
                    <a:pt x="18373" y="4126"/>
                    <a:pt x="18350" y="4115"/>
                    <a:pt x="18328" y="4115"/>
                  </a:cubicBezTo>
                  <a:cubicBezTo>
                    <a:pt x="18313" y="4115"/>
                    <a:pt x="18299" y="4120"/>
                    <a:pt x="18289" y="4130"/>
                  </a:cubicBezTo>
                  <a:cubicBezTo>
                    <a:pt x="18211" y="4217"/>
                    <a:pt x="18176" y="4329"/>
                    <a:pt x="18185" y="4442"/>
                  </a:cubicBezTo>
                  <a:cubicBezTo>
                    <a:pt x="18185" y="4485"/>
                    <a:pt x="18193" y="4537"/>
                    <a:pt x="18211" y="4581"/>
                  </a:cubicBezTo>
                  <a:lnTo>
                    <a:pt x="18211" y="4615"/>
                  </a:lnTo>
                  <a:lnTo>
                    <a:pt x="18211" y="4814"/>
                  </a:lnTo>
                  <a:cubicBezTo>
                    <a:pt x="18193" y="4832"/>
                    <a:pt x="18176" y="4849"/>
                    <a:pt x="18150" y="4858"/>
                  </a:cubicBezTo>
                  <a:cubicBezTo>
                    <a:pt x="18063" y="4910"/>
                    <a:pt x="17968" y="4936"/>
                    <a:pt x="17933" y="5040"/>
                  </a:cubicBezTo>
                  <a:cubicBezTo>
                    <a:pt x="17907" y="5135"/>
                    <a:pt x="17933" y="5239"/>
                    <a:pt x="18011" y="5300"/>
                  </a:cubicBezTo>
                  <a:lnTo>
                    <a:pt x="18020" y="5300"/>
                  </a:lnTo>
                  <a:cubicBezTo>
                    <a:pt x="18027" y="5321"/>
                    <a:pt x="18046" y="5337"/>
                    <a:pt x="18072" y="5337"/>
                  </a:cubicBezTo>
                  <a:cubicBezTo>
                    <a:pt x="18077" y="5337"/>
                    <a:pt x="18083" y="5336"/>
                    <a:pt x="18089" y="5334"/>
                  </a:cubicBezTo>
                  <a:cubicBezTo>
                    <a:pt x="18093" y="5334"/>
                    <a:pt x="18096" y="5333"/>
                    <a:pt x="18099" y="5333"/>
                  </a:cubicBezTo>
                  <a:cubicBezTo>
                    <a:pt x="18169" y="5333"/>
                    <a:pt x="18089" y="5526"/>
                    <a:pt x="18089" y="5551"/>
                  </a:cubicBezTo>
                  <a:cubicBezTo>
                    <a:pt x="18072" y="5612"/>
                    <a:pt x="18072" y="5664"/>
                    <a:pt x="18089" y="5724"/>
                  </a:cubicBezTo>
                  <a:cubicBezTo>
                    <a:pt x="18107" y="5854"/>
                    <a:pt x="18176" y="5975"/>
                    <a:pt x="18133" y="6114"/>
                  </a:cubicBezTo>
                  <a:cubicBezTo>
                    <a:pt x="18098" y="6218"/>
                    <a:pt x="18020" y="6331"/>
                    <a:pt x="18063" y="6443"/>
                  </a:cubicBezTo>
                  <a:cubicBezTo>
                    <a:pt x="18098" y="6530"/>
                    <a:pt x="18167" y="6590"/>
                    <a:pt x="18263" y="6608"/>
                  </a:cubicBezTo>
                  <a:cubicBezTo>
                    <a:pt x="18375" y="6651"/>
                    <a:pt x="18505" y="6651"/>
                    <a:pt x="18618" y="6694"/>
                  </a:cubicBezTo>
                  <a:cubicBezTo>
                    <a:pt x="18739" y="6738"/>
                    <a:pt x="18938" y="6833"/>
                    <a:pt x="18973" y="6972"/>
                  </a:cubicBezTo>
                  <a:cubicBezTo>
                    <a:pt x="18990" y="7032"/>
                    <a:pt x="18956" y="7102"/>
                    <a:pt x="18947" y="7171"/>
                  </a:cubicBezTo>
                  <a:cubicBezTo>
                    <a:pt x="18947" y="7223"/>
                    <a:pt x="18956" y="7284"/>
                    <a:pt x="18973" y="7336"/>
                  </a:cubicBezTo>
                  <a:cubicBezTo>
                    <a:pt x="19008" y="7431"/>
                    <a:pt x="19068" y="7517"/>
                    <a:pt x="19146" y="7595"/>
                  </a:cubicBezTo>
                  <a:cubicBezTo>
                    <a:pt x="19074" y="7639"/>
                    <a:pt x="18995" y="7658"/>
                    <a:pt x="18915" y="7658"/>
                  </a:cubicBezTo>
                  <a:cubicBezTo>
                    <a:pt x="18900" y="7658"/>
                    <a:pt x="18885" y="7657"/>
                    <a:pt x="18869" y="7656"/>
                  </a:cubicBezTo>
                  <a:cubicBezTo>
                    <a:pt x="18895" y="7604"/>
                    <a:pt x="18895" y="7552"/>
                    <a:pt x="18886" y="7509"/>
                  </a:cubicBezTo>
                  <a:cubicBezTo>
                    <a:pt x="18886" y="7474"/>
                    <a:pt x="18869" y="7440"/>
                    <a:pt x="18852" y="7405"/>
                  </a:cubicBezTo>
                  <a:cubicBezTo>
                    <a:pt x="18817" y="7353"/>
                    <a:pt x="18731" y="7336"/>
                    <a:pt x="18705" y="7284"/>
                  </a:cubicBezTo>
                  <a:cubicBezTo>
                    <a:pt x="18679" y="7232"/>
                    <a:pt x="18705" y="7171"/>
                    <a:pt x="18713" y="7128"/>
                  </a:cubicBezTo>
                  <a:cubicBezTo>
                    <a:pt x="18713" y="7084"/>
                    <a:pt x="18705" y="7041"/>
                    <a:pt x="18696" y="7006"/>
                  </a:cubicBezTo>
                  <a:cubicBezTo>
                    <a:pt x="18661" y="6937"/>
                    <a:pt x="18592" y="6885"/>
                    <a:pt x="18514" y="6868"/>
                  </a:cubicBezTo>
                  <a:cubicBezTo>
                    <a:pt x="18488" y="6858"/>
                    <a:pt x="18462" y="6853"/>
                    <a:pt x="18436" y="6853"/>
                  </a:cubicBezTo>
                  <a:cubicBezTo>
                    <a:pt x="18394" y="6853"/>
                    <a:pt x="18353" y="6867"/>
                    <a:pt x="18315" y="6894"/>
                  </a:cubicBezTo>
                  <a:cubicBezTo>
                    <a:pt x="18219" y="6954"/>
                    <a:pt x="18254" y="7076"/>
                    <a:pt x="18254" y="7171"/>
                  </a:cubicBezTo>
                  <a:cubicBezTo>
                    <a:pt x="18263" y="7310"/>
                    <a:pt x="18228" y="7440"/>
                    <a:pt x="18159" y="7552"/>
                  </a:cubicBezTo>
                  <a:cubicBezTo>
                    <a:pt x="18089" y="7647"/>
                    <a:pt x="17985" y="7717"/>
                    <a:pt x="17925" y="7812"/>
                  </a:cubicBezTo>
                  <a:cubicBezTo>
                    <a:pt x="17864" y="7916"/>
                    <a:pt x="17864" y="8037"/>
                    <a:pt x="17812" y="8141"/>
                  </a:cubicBezTo>
                  <a:cubicBezTo>
                    <a:pt x="17760" y="8228"/>
                    <a:pt x="17674" y="8280"/>
                    <a:pt x="17578" y="8297"/>
                  </a:cubicBezTo>
                  <a:cubicBezTo>
                    <a:pt x="17557" y="8301"/>
                    <a:pt x="17535" y="8303"/>
                    <a:pt x="17514" y="8303"/>
                  </a:cubicBezTo>
                  <a:cubicBezTo>
                    <a:pt x="17483" y="8303"/>
                    <a:pt x="17453" y="8299"/>
                    <a:pt x="17422" y="8289"/>
                  </a:cubicBezTo>
                  <a:cubicBezTo>
                    <a:pt x="17405" y="8289"/>
                    <a:pt x="17318" y="8254"/>
                    <a:pt x="17318" y="8228"/>
                  </a:cubicBezTo>
                  <a:cubicBezTo>
                    <a:pt x="17318" y="8202"/>
                    <a:pt x="17405" y="8176"/>
                    <a:pt x="17422" y="8159"/>
                  </a:cubicBezTo>
                  <a:cubicBezTo>
                    <a:pt x="17457" y="8133"/>
                    <a:pt x="17483" y="8098"/>
                    <a:pt x="17500" y="8063"/>
                  </a:cubicBezTo>
                  <a:cubicBezTo>
                    <a:pt x="17544" y="7968"/>
                    <a:pt x="17544" y="7873"/>
                    <a:pt x="17622" y="7803"/>
                  </a:cubicBezTo>
                  <a:cubicBezTo>
                    <a:pt x="17708" y="7751"/>
                    <a:pt x="17778" y="7682"/>
                    <a:pt x="17847" y="7613"/>
                  </a:cubicBezTo>
                  <a:cubicBezTo>
                    <a:pt x="17890" y="7535"/>
                    <a:pt x="17907" y="7440"/>
                    <a:pt x="17890" y="7344"/>
                  </a:cubicBezTo>
                  <a:cubicBezTo>
                    <a:pt x="17873" y="7292"/>
                    <a:pt x="17907" y="7240"/>
                    <a:pt x="17959" y="7223"/>
                  </a:cubicBezTo>
                  <a:cubicBezTo>
                    <a:pt x="18003" y="7197"/>
                    <a:pt x="18037" y="7162"/>
                    <a:pt x="18055" y="7110"/>
                  </a:cubicBezTo>
                  <a:cubicBezTo>
                    <a:pt x="18081" y="7006"/>
                    <a:pt x="17968" y="6946"/>
                    <a:pt x="17925" y="6859"/>
                  </a:cubicBezTo>
                  <a:cubicBezTo>
                    <a:pt x="17899" y="6790"/>
                    <a:pt x="17890" y="6712"/>
                    <a:pt x="17899" y="6634"/>
                  </a:cubicBezTo>
                  <a:lnTo>
                    <a:pt x="17890" y="6365"/>
                  </a:lnTo>
                  <a:cubicBezTo>
                    <a:pt x="17873" y="6053"/>
                    <a:pt x="17812" y="5698"/>
                    <a:pt x="17933" y="5404"/>
                  </a:cubicBezTo>
                  <a:cubicBezTo>
                    <a:pt x="17942" y="5360"/>
                    <a:pt x="17907" y="5326"/>
                    <a:pt x="17873" y="5326"/>
                  </a:cubicBezTo>
                  <a:lnTo>
                    <a:pt x="17734" y="5308"/>
                  </a:lnTo>
                  <a:lnTo>
                    <a:pt x="17717" y="5308"/>
                  </a:lnTo>
                  <a:cubicBezTo>
                    <a:pt x="17691" y="5239"/>
                    <a:pt x="17630" y="5178"/>
                    <a:pt x="17561" y="5152"/>
                  </a:cubicBezTo>
                  <a:cubicBezTo>
                    <a:pt x="17648" y="5031"/>
                    <a:pt x="17726" y="4910"/>
                    <a:pt x="17795" y="4780"/>
                  </a:cubicBezTo>
                  <a:cubicBezTo>
                    <a:pt x="17856" y="4667"/>
                    <a:pt x="17968" y="4503"/>
                    <a:pt x="17951" y="4364"/>
                  </a:cubicBezTo>
                  <a:cubicBezTo>
                    <a:pt x="17942" y="4260"/>
                    <a:pt x="17864" y="4182"/>
                    <a:pt x="17769" y="4165"/>
                  </a:cubicBezTo>
                  <a:cubicBezTo>
                    <a:pt x="17717" y="4147"/>
                    <a:pt x="17665" y="4139"/>
                    <a:pt x="17604" y="4139"/>
                  </a:cubicBezTo>
                  <a:cubicBezTo>
                    <a:pt x="17570" y="4143"/>
                    <a:pt x="17537" y="4145"/>
                    <a:pt x="17505" y="4145"/>
                  </a:cubicBezTo>
                  <a:cubicBezTo>
                    <a:pt x="17472" y="4145"/>
                    <a:pt x="17440" y="4143"/>
                    <a:pt x="17405" y="4139"/>
                  </a:cubicBezTo>
                  <a:cubicBezTo>
                    <a:pt x="17332" y="4124"/>
                    <a:pt x="17289" y="4004"/>
                    <a:pt x="17215" y="4004"/>
                  </a:cubicBezTo>
                  <a:cubicBezTo>
                    <a:pt x="17202" y="4004"/>
                    <a:pt x="17187" y="4008"/>
                    <a:pt x="17171" y="4017"/>
                  </a:cubicBezTo>
                  <a:cubicBezTo>
                    <a:pt x="17128" y="4043"/>
                    <a:pt x="17110" y="4087"/>
                    <a:pt x="17110" y="4139"/>
                  </a:cubicBezTo>
                  <a:cubicBezTo>
                    <a:pt x="17102" y="4217"/>
                    <a:pt x="17093" y="4303"/>
                    <a:pt x="17084" y="4390"/>
                  </a:cubicBezTo>
                  <a:cubicBezTo>
                    <a:pt x="17015" y="4702"/>
                    <a:pt x="16877" y="4996"/>
                    <a:pt x="16669" y="5248"/>
                  </a:cubicBezTo>
                  <a:cubicBezTo>
                    <a:pt x="16565" y="5378"/>
                    <a:pt x="16625" y="5525"/>
                    <a:pt x="16634" y="5689"/>
                  </a:cubicBezTo>
                  <a:cubicBezTo>
                    <a:pt x="16634" y="5889"/>
                    <a:pt x="16599" y="6097"/>
                    <a:pt x="16521" y="6287"/>
                  </a:cubicBezTo>
                  <a:cubicBezTo>
                    <a:pt x="16513" y="6305"/>
                    <a:pt x="16521" y="6331"/>
                    <a:pt x="16539" y="6348"/>
                  </a:cubicBezTo>
                  <a:cubicBezTo>
                    <a:pt x="16669" y="6495"/>
                    <a:pt x="16825" y="6625"/>
                    <a:pt x="16998" y="6720"/>
                  </a:cubicBezTo>
                  <a:cubicBezTo>
                    <a:pt x="16946" y="6816"/>
                    <a:pt x="16885" y="6920"/>
                    <a:pt x="16842" y="7015"/>
                  </a:cubicBezTo>
                  <a:cubicBezTo>
                    <a:pt x="16833" y="7015"/>
                    <a:pt x="16833" y="7006"/>
                    <a:pt x="16825" y="7006"/>
                  </a:cubicBezTo>
                  <a:cubicBezTo>
                    <a:pt x="16790" y="6989"/>
                    <a:pt x="16755" y="6963"/>
                    <a:pt x="16729" y="6946"/>
                  </a:cubicBezTo>
                  <a:cubicBezTo>
                    <a:pt x="16660" y="6894"/>
                    <a:pt x="16591" y="6842"/>
                    <a:pt x="16530" y="6781"/>
                  </a:cubicBezTo>
                  <a:cubicBezTo>
                    <a:pt x="16435" y="6686"/>
                    <a:pt x="16357" y="6539"/>
                    <a:pt x="16218" y="6504"/>
                  </a:cubicBezTo>
                  <a:cubicBezTo>
                    <a:pt x="16140" y="6495"/>
                    <a:pt x="16080" y="6521"/>
                    <a:pt x="16045" y="6435"/>
                  </a:cubicBezTo>
                  <a:cubicBezTo>
                    <a:pt x="16028" y="6383"/>
                    <a:pt x="16010" y="6339"/>
                    <a:pt x="15993" y="6287"/>
                  </a:cubicBezTo>
                  <a:cubicBezTo>
                    <a:pt x="15941" y="6206"/>
                    <a:pt x="15857" y="6162"/>
                    <a:pt x="15764" y="6162"/>
                  </a:cubicBezTo>
                  <a:cubicBezTo>
                    <a:pt x="15748" y="6162"/>
                    <a:pt x="15732" y="6163"/>
                    <a:pt x="15716" y="6166"/>
                  </a:cubicBezTo>
                  <a:cubicBezTo>
                    <a:pt x="15696" y="6168"/>
                    <a:pt x="15676" y="6169"/>
                    <a:pt x="15656" y="6169"/>
                  </a:cubicBezTo>
                  <a:cubicBezTo>
                    <a:pt x="15519" y="6169"/>
                    <a:pt x="15380" y="6117"/>
                    <a:pt x="15274" y="6019"/>
                  </a:cubicBezTo>
                  <a:cubicBezTo>
                    <a:pt x="15218" y="5969"/>
                    <a:pt x="15150" y="5903"/>
                    <a:pt x="15066" y="5903"/>
                  </a:cubicBezTo>
                  <a:cubicBezTo>
                    <a:pt x="15047" y="5903"/>
                    <a:pt x="15026" y="5907"/>
                    <a:pt x="15005" y="5915"/>
                  </a:cubicBezTo>
                  <a:cubicBezTo>
                    <a:pt x="14919" y="5949"/>
                    <a:pt x="14893" y="6071"/>
                    <a:pt x="14971" y="6140"/>
                  </a:cubicBezTo>
                  <a:cubicBezTo>
                    <a:pt x="15083" y="6261"/>
                    <a:pt x="15196" y="6374"/>
                    <a:pt x="15308" y="6487"/>
                  </a:cubicBezTo>
                  <a:cubicBezTo>
                    <a:pt x="15205" y="6573"/>
                    <a:pt x="15144" y="6694"/>
                    <a:pt x="15135" y="6824"/>
                  </a:cubicBezTo>
                  <a:cubicBezTo>
                    <a:pt x="15135" y="6868"/>
                    <a:pt x="15135" y="6954"/>
                    <a:pt x="15101" y="6989"/>
                  </a:cubicBezTo>
                  <a:cubicBezTo>
                    <a:pt x="15081" y="7004"/>
                    <a:pt x="15067" y="7010"/>
                    <a:pt x="15056" y="7010"/>
                  </a:cubicBezTo>
                  <a:cubicBezTo>
                    <a:pt x="15022" y="7010"/>
                    <a:pt x="15020" y="6952"/>
                    <a:pt x="15014" y="6920"/>
                  </a:cubicBezTo>
                  <a:cubicBezTo>
                    <a:pt x="15005" y="6859"/>
                    <a:pt x="14971" y="6807"/>
                    <a:pt x="14919" y="6781"/>
                  </a:cubicBezTo>
                  <a:cubicBezTo>
                    <a:pt x="14908" y="6773"/>
                    <a:pt x="14896" y="6769"/>
                    <a:pt x="14884" y="6769"/>
                  </a:cubicBezTo>
                  <a:cubicBezTo>
                    <a:pt x="14860" y="6769"/>
                    <a:pt x="14838" y="6786"/>
                    <a:pt x="14832" y="6816"/>
                  </a:cubicBezTo>
                  <a:cubicBezTo>
                    <a:pt x="14818" y="6859"/>
                    <a:pt x="14777" y="6872"/>
                    <a:pt x="14730" y="6872"/>
                  </a:cubicBezTo>
                  <a:cubicBezTo>
                    <a:pt x="14665" y="6872"/>
                    <a:pt x="14586" y="6847"/>
                    <a:pt x="14546" y="6842"/>
                  </a:cubicBezTo>
                  <a:cubicBezTo>
                    <a:pt x="14503" y="6842"/>
                    <a:pt x="14451" y="6850"/>
                    <a:pt x="14416" y="6868"/>
                  </a:cubicBezTo>
                  <a:cubicBezTo>
                    <a:pt x="14373" y="6885"/>
                    <a:pt x="14356" y="6920"/>
                    <a:pt x="14321" y="6937"/>
                  </a:cubicBezTo>
                  <a:cubicBezTo>
                    <a:pt x="14311" y="6944"/>
                    <a:pt x="14301" y="6947"/>
                    <a:pt x="14289" y="6947"/>
                  </a:cubicBezTo>
                  <a:cubicBezTo>
                    <a:pt x="14258" y="6947"/>
                    <a:pt x="14220" y="6928"/>
                    <a:pt x="14182" y="6928"/>
                  </a:cubicBezTo>
                  <a:cubicBezTo>
                    <a:pt x="14173" y="6926"/>
                    <a:pt x="14164" y="6925"/>
                    <a:pt x="14154" y="6925"/>
                  </a:cubicBezTo>
                  <a:cubicBezTo>
                    <a:pt x="14129" y="6925"/>
                    <a:pt x="14104" y="6933"/>
                    <a:pt x="14078" y="6946"/>
                  </a:cubicBezTo>
                  <a:cubicBezTo>
                    <a:pt x="14026" y="6972"/>
                    <a:pt x="13922" y="7093"/>
                    <a:pt x="13844" y="7110"/>
                  </a:cubicBezTo>
                  <a:cubicBezTo>
                    <a:pt x="13922" y="6989"/>
                    <a:pt x="13957" y="6842"/>
                    <a:pt x="13948" y="6694"/>
                  </a:cubicBezTo>
                  <a:cubicBezTo>
                    <a:pt x="13948" y="6660"/>
                    <a:pt x="13916" y="6637"/>
                    <a:pt x="13881" y="6637"/>
                  </a:cubicBezTo>
                  <a:cubicBezTo>
                    <a:pt x="13872" y="6637"/>
                    <a:pt x="13862" y="6639"/>
                    <a:pt x="13853" y="6642"/>
                  </a:cubicBezTo>
                  <a:cubicBezTo>
                    <a:pt x="13628" y="6755"/>
                    <a:pt x="13437" y="6928"/>
                    <a:pt x="13299" y="7145"/>
                  </a:cubicBezTo>
                  <a:cubicBezTo>
                    <a:pt x="13186" y="7162"/>
                    <a:pt x="13082" y="7206"/>
                    <a:pt x="12995" y="7275"/>
                  </a:cubicBezTo>
                  <a:cubicBezTo>
                    <a:pt x="12943" y="7310"/>
                    <a:pt x="12891" y="7344"/>
                    <a:pt x="12839" y="7379"/>
                  </a:cubicBezTo>
                  <a:cubicBezTo>
                    <a:pt x="12770" y="7414"/>
                    <a:pt x="12692" y="7431"/>
                    <a:pt x="12623" y="7440"/>
                  </a:cubicBezTo>
                  <a:cubicBezTo>
                    <a:pt x="12467" y="7474"/>
                    <a:pt x="12458" y="7578"/>
                    <a:pt x="12424" y="7717"/>
                  </a:cubicBezTo>
                  <a:cubicBezTo>
                    <a:pt x="12411" y="7754"/>
                    <a:pt x="12394" y="7786"/>
                    <a:pt x="12361" y="7786"/>
                  </a:cubicBezTo>
                  <a:cubicBezTo>
                    <a:pt x="12347" y="7786"/>
                    <a:pt x="12331" y="7781"/>
                    <a:pt x="12311" y="7769"/>
                  </a:cubicBezTo>
                  <a:cubicBezTo>
                    <a:pt x="12285" y="7743"/>
                    <a:pt x="12250" y="7717"/>
                    <a:pt x="12224" y="7682"/>
                  </a:cubicBezTo>
                  <a:cubicBezTo>
                    <a:pt x="12207" y="7656"/>
                    <a:pt x="12155" y="7621"/>
                    <a:pt x="12155" y="7587"/>
                  </a:cubicBezTo>
                  <a:cubicBezTo>
                    <a:pt x="12155" y="7552"/>
                    <a:pt x="12190" y="7543"/>
                    <a:pt x="12216" y="7517"/>
                  </a:cubicBezTo>
                  <a:cubicBezTo>
                    <a:pt x="12294" y="7422"/>
                    <a:pt x="12302" y="7292"/>
                    <a:pt x="12250" y="7180"/>
                  </a:cubicBezTo>
                  <a:cubicBezTo>
                    <a:pt x="12233" y="7136"/>
                    <a:pt x="12190" y="7102"/>
                    <a:pt x="12146" y="7093"/>
                  </a:cubicBezTo>
                  <a:cubicBezTo>
                    <a:pt x="12112" y="7093"/>
                    <a:pt x="12077" y="7102"/>
                    <a:pt x="12042" y="7102"/>
                  </a:cubicBezTo>
                  <a:cubicBezTo>
                    <a:pt x="11990" y="7093"/>
                    <a:pt x="11938" y="7067"/>
                    <a:pt x="11904" y="7015"/>
                  </a:cubicBezTo>
                  <a:cubicBezTo>
                    <a:pt x="11865" y="6971"/>
                    <a:pt x="11803" y="6927"/>
                    <a:pt x="11742" y="6927"/>
                  </a:cubicBezTo>
                  <a:cubicBezTo>
                    <a:pt x="11707" y="6927"/>
                    <a:pt x="11673" y="6942"/>
                    <a:pt x="11644" y="6980"/>
                  </a:cubicBezTo>
                  <a:cubicBezTo>
                    <a:pt x="11618" y="7024"/>
                    <a:pt x="11618" y="7076"/>
                    <a:pt x="11635" y="7128"/>
                  </a:cubicBezTo>
                  <a:cubicBezTo>
                    <a:pt x="11653" y="7223"/>
                    <a:pt x="11661" y="7327"/>
                    <a:pt x="11670" y="7431"/>
                  </a:cubicBezTo>
                  <a:cubicBezTo>
                    <a:pt x="11670" y="7543"/>
                    <a:pt x="11661" y="7647"/>
                    <a:pt x="11661" y="7760"/>
                  </a:cubicBezTo>
                  <a:cubicBezTo>
                    <a:pt x="11653" y="7821"/>
                    <a:pt x="11696" y="7881"/>
                    <a:pt x="11756" y="7907"/>
                  </a:cubicBezTo>
                  <a:cubicBezTo>
                    <a:pt x="11834" y="7959"/>
                    <a:pt x="11782" y="8081"/>
                    <a:pt x="11756" y="8159"/>
                  </a:cubicBezTo>
                  <a:cubicBezTo>
                    <a:pt x="11731" y="8219"/>
                    <a:pt x="11705" y="8280"/>
                    <a:pt x="11670" y="8340"/>
                  </a:cubicBezTo>
                  <a:cubicBezTo>
                    <a:pt x="11644" y="8323"/>
                    <a:pt x="11618" y="8315"/>
                    <a:pt x="11592" y="8315"/>
                  </a:cubicBezTo>
                  <a:cubicBezTo>
                    <a:pt x="11582" y="8312"/>
                    <a:pt x="11572" y="8311"/>
                    <a:pt x="11561" y="8311"/>
                  </a:cubicBezTo>
                  <a:cubicBezTo>
                    <a:pt x="11537" y="8311"/>
                    <a:pt x="11512" y="8317"/>
                    <a:pt x="11488" y="8323"/>
                  </a:cubicBezTo>
                  <a:cubicBezTo>
                    <a:pt x="11480" y="8225"/>
                    <a:pt x="11394" y="8154"/>
                    <a:pt x="11304" y="8154"/>
                  </a:cubicBezTo>
                  <a:cubicBezTo>
                    <a:pt x="11290" y="8154"/>
                    <a:pt x="11276" y="8155"/>
                    <a:pt x="11263" y="8159"/>
                  </a:cubicBezTo>
                  <a:cubicBezTo>
                    <a:pt x="11167" y="8185"/>
                    <a:pt x="11150" y="8263"/>
                    <a:pt x="11098" y="8323"/>
                  </a:cubicBezTo>
                  <a:cubicBezTo>
                    <a:pt x="11020" y="8410"/>
                    <a:pt x="10916" y="8470"/>
                    <a:pt x="10804" y="8505"/>
                  </a:cubicBezTo>
                  <a:cubicBezTo>
                    <a:pt x="10778" y="8505"/>
                    <a:pt x="10760" y="8531"/>
                    <a:pt x="10760" y="8557"/>
                  </a:cubicBezTo>
                  <a:cubicBezTo>
                    <a:pt x="10769" y="8678"/>
                    <a:pt x="10812" y="8791"/>
                    <a:pt x="10881" y="8886"/>
                  </a:cubicBezTo>
                  <a:cubicBezTo>
                    <a:pt x="10812" y="8956"/>
                    <a:pt x="10734" y="9034"/>
                    <a:pt x="10726" y="9120"/>
                  </a:cubicBezTo>
                  <a:cubicBezTo>
                    <a:pt x="10726" y="9120"/>
                    <a:pt x="10726" y="9129"/>
                    <a:pt x="10726" y="9129"/>
                  </a:cubicBezTo>
                  <a:cubicBezTo>
                    <a:pt x="10682" y="9120"/>
                    <a:pt x="10639" y="9120"/>
                    <a:pt x="10587" y="9120"/>
                  </a:cubicBezTo>
                  <a:cubicBezTo>
                    <a:pt x="10526" y="9120"/>
                    <a:pt x="10466" y="9112"/>
                    <a:pt x="10414" y="9077"/>
                  </a:cubicBezTo>
                  <a:cubicBezTo>
                    <a:pt x="10362" y="9025"/>
                    <a:pt x="10336" y="8964"/>
                    <a:pt x="10275" y="8921"/>
                  </a:cubicBezTo>
                  <a:cubicBezTo>
                    <a:pt x="10233" y="8900"/>
                    <a:pt x="10165" y="8866"/>
                    <a:pt x="10103" y="8866"/>
                  </a:cubicBezTo>
                  <a:cubicBezTo>
                    <a:pt x="10063" y="8866"/>
                    <a:pt x="10025" y="8880"/>
                    <a:pt x="9998" y="8921"/>
                  </a:cubicBezTo>
                  <a:cubicBezTo>
                    <a:pt x="9929" y="9016"/>
                    <a:pt x="10032" y="9068"/>
                    <a:pt x="10084" y="9138"/>
                  </a:cubicBezTo>
                  <a:cubicBezTo>
                    <a:pt x="10154" y="9215"/>
                    <a:pt x="10084" y="9345"/>
                    <a:pt x="10180" y="9423"/>
                  </a:cubicBezTo>
                  <a:cubicBezTo>
                    <a:pt x="10206" y="9458"/>
                    <a:pt x="10344" y="9510"/>
                    <a:pt x="10223" y="9527"/>
                  </a:cubicBezTo>
                  <a:cubicBezTo>
                    <a:pt x="10219" y="9528"/>
                    <a:pt x="10214" y="9528"/>
                    <a:pt x="10210" y="9528"/>
                  </a:cubicBezTo>
                  <a:cubicBezTo>
                    <a:pt x="10139" y="9528"/>
                    <a:pt x="10090" y="9464"/>
                    <a:pt x="10041" y="9423"/>
                  </a:cubicBezTo>
                  <a:cubicBezTo>
                    <a:pt x="10006" y="9371"/>
                    <a:pt x="9963" y="9337"/>
                    <a:pt x="9911" y="9311"/>
                  </a:cubicBezTo>
                  <a:cubicBezTo>
                    <a:pt x="9905" y="9309"/>
                    <a:pt x="9897" y="9309"/>
                    <a:pt x="9890" y="9309"/>
                  </a:cubicBezTo>
                  <a:cubicBezTo>
                    <a:pt x="9859" y="9309"/>
                    <a:pt x="9821" y="9317"/>
                    <a:pt x="9790" y="9317"/>
                  </a:cubicBezTo>
                  <a:cubicBezTo>
                    <a:pt x="9776" y="9317"/>
                    <a:pt x="9764" y="9315"/>
                    <a:pt x="9755" y="9311"/>
                  </a:cubicBezTo>
                  <a:cubicBezTo>
                    <a:pt x="9695" y="9276"/>
                    <a:pt x="9773" y="9164"/>
                    <a:pt x="9773" y="9112"/>
                  </a:cubicBezTo>
                  <a:cubicBezTo>
                    <a:pt x="9781" y="9060"/>
                    <a:pt x="9764" y="9016"/>
                    <a:pt x="9729" y="8982"/>
                  </a:cubicBezTo>
                  <a:lnTo>
                    <a:pt x="9721" y="8982"/>
                  </a:lnTo>
                  <a:cubicBezTo>
                    <a:pt x="9721" y="8973"/>
                    <a:pt x="9721" y="8973"/>
                    <a:pt x="9721" y="8964"/>
                  </a:cubicBezTo>
                  <a:cubicBezTo>
                    <a:pt x="9712" y="8886"/>
                    <a:pt x="9695" y="8817"/>
                    <a:pt x="9651" y="8756"/>
                  </a:cubicBezTo>
                  <a:cubicBezTo>
                    <a:pt x="9695" y="8713"/>
                    <a:pt x="9712" y="8652"/>
                    <a:pt x="9703" y="8592"/>
                  </a:cubicBezTo>
                  <a:cubicBezTo>
                    <a:pt x="9695" y="8540"/>
                    <a:pt x="9669" y="8496"/>
                    <a:pt x="9625" y="8470"/>
                  </a:cubicBezTo>
                  <a:cubicBezTo>
                    <a:pt x="9608" y="8462"/>
                    <a:pt x="9582" y="8462"/>
                    <a:pt x="9565" y="8453"/>
                  </a:cubicBezTo>
                  <a:cubicBezTo>
                    <a:pt x="9504" y="8418"/>
                    <a:pt x="9521" y="8384"/>
                    <a:pt x="9521" y="8332"/>
                  </a:cubicBezTo>
                  <a:cubicBezTo>
                    <a:pt x="9504" y="8089"/>
                    <a:pt x="9244" y="8124"/>
                    <a:pt x="9123" y="7994"/>
                  </a:cubicBezTo>
                  <a:cubicBezTo>
                    <a:pt x="9131" y="7991"/>
                    <a:pt x="9140" y="7989"/>
                    <a:pt x="9150" y="7989"/>
                  </a:cubicBezTo>
                  <a:cubicBezTo>
                    <a:pt x="9217" y="7989"/>
                    <a:pt x="9328" y="8058"/>
                    <a:pt x="9365" y="8081"/>
                  </a:cubicBezTo>
                  <a:cubicBezTo>
                    <a:pt x="9469" y="8133"/>
                    <a:pt x="9565" y="8185"/>
                    <a:pt x="9669" y="8228"/>
                  </a:cubicBezTo>
                  <a:cubicBezTo>
                    <a:pt x="9851" y="8315"/>
                    <a:pt x="10050" y="8366"/>
                    <a:pt x="10258" y="8384"/>
                  </a:cubicBezTo>
                  <a:cubicBezTo>
                    <a:pt x="10285" y="8386"/>
                    <a:pt x="10313" y="8387"/>
                    <a:pt x="10340" y="8387"/>
                  </a:cubicBezTo>
                  <a:cubicBezTo>
                    <a:pt x="10645" y="8387"/>
                    <a:pt x="10956" y="8255"/>
                    <a:pt x="11107" y="7977"/>
                  </a:cubicBezTo>
                  <a:cubicBezTo>
                    <a:pt x="11115" y="7951"/>
                    <a:pt x="11115" y="7925"/>
                    <a:pt x="11098" y="7907"/>
                  </a:cubicBezTo>
                  <a:lnTo>
                    <a:pt x="11055" y="7864"/>
                  </a:lnTo>
                  <a:cubicBezTo>
                    <a:pt x="11150" y="7777"/>
                    <a:pt x="11124" y="7613"/>
                    <a:pt x="11011" y="7561"/>
                  </a:cubicBezTo>
                  <a:cubicBezTo>
                    <a:pt x="11011" y="7526"/>
                    <a:pt x="11011" y="7491"/>
                    <a:pt x="11003" y="7465"/>
                  </a:cubicBezTo>
                  <a:cubicBezTo>
                    <a:pt x="10968" y="7370"/>
                    <a:pt x="10873" y="7344"/>
                    <a:pt x="10786" y="7318"/>
                  </a:cubicBezTo>
                  <a:cubicBezTo>
                    <a:pt x="10596" y="7249"/>
                    <a:pt x="10492" y="7076"/>
                    <a:pt x="10379" y="6928"/>
                  </a:cubicBezTo>
                  <a:cubicBezTo>
                    <a:pt x="10292" y="6781"/>
                    <a:pt x="10154" y="6660"/>
                    <a:pt x="9989" y="6599"/>
                  </a:cubicBezTo>
                  <a:cubicBezTo>
                    <a:pt x="9923" y="6581"/>
                    <a:pt x="9856" y="6575"/>
                    <a:pt x="9790" y="6575"/>
                  </a:cubicBezTo>
                  <a:cubicBezTo>
                    <a:pt x="9692" y="6575"/>
                    <a:pt x="9594" y="6587"/>
                    <a:pt x="9496" y="6587"/>
                  </a:cubicBezTo>
                  <a:cubicBezTo>
                    <a:pt x="9444" y="6587"/>
                    <a:pt x="9392" y="6584"/>
                    <a:pt x="9339" y="6573"/>
                  </a:cubicBezTo>
                  <a:cubicBezTo>
                    <a:pt x="9365" y="6495"/>
                    <a:pt x="9357" y="6409"/>
                    <a:pt x="9322" y="6331"/>
                  </a:cubicBezTo>
                  <a:cubicBezTo>
                    <a:pt x="9312" y="6311"/>
                    <a:pt x="9294" y="6300"/>
                    <a:pt x="9274" y="6300"/>
                  </a:cubicBezTo>
                  <a:cubicBezTo>
                    <a:pt x="9259" y="6300"/>
                    <a:pt x="9242" y="6307"/>
                    <a:pt x="9227" y="6322"/>
                  </a:cubicBezTo>
                  <a:cubicBezTo>
                    <a:pt x="9224" y="6325"/>
                    <a:pt x="9222" y="6326"/>
                    <a:pt x="9219" y="6326"/>
                  </a:cubicBezTo>
                  <a:cubicBezTo>
                    <a:pt x="9197" y="6326"/>
                    <a:pt x="9183" y="6234"/>
                    <a:pt x="9175" y="6227"/>
                  </a:cubicBezTo>
                  <a:cubicBezTo>
                    <a:pt x="9166" y="6209"/>
                    <a:pt x="9157" y="6201"/>
                    <a:pt x="9149" y="6183"/>
                  </a:cubicBezTo>
                  <a:cubicBezTo>
                    <a:pt x="9123" y="6171"/>
                    <a:pt x="9093" y="6163"/>
                    <a:pt x="9066" y="6163"/>
                  </a:cubicBezTo>
                  <a:cubicBezTo>
                    <a:pt x="9055" y="6163"/>
                    <a:pt x="9045" y="6164"/>
                    <a:pt x="9036" y="6166"/>
                  </a:cubicBezTo>
                  <a:cubicBezTo>
                    <a:pt x="8984" y="6183"/>
                    <a:pt x="8941" y="6201"/>
                    <a:pt x="8898" y="6235"/>
                  </a:cubicBezTo>
                  <a:cubicBezTo>
                    <a:pt x="8859" y="6257"/>
                    <a:pt x="8817" y="6268"/>
                    <a:pt x="8777" y="6268"/>
                  </a:cubicBezTo>
                  <a:cubicBezTo>
                    <a:pt x="8737" y="6268"/>
                    <a:pt x="8698" y="6257"/>
                    <a:pt x="8664" y="6235"/>
                  </a:cubicBezTo>
                  <a:cubicBezTo>
                    <a:pt x="8664" y="6227"/>
                    <a:pt x="8655" y="6218"/>
                    <a:pt x="8646" y="6209"/>
                  </a:cubicBezTo>
                  <a:lnTo>
                    <a:pt x="8456" y="6062"/>
                  </a:lnTo>
                  <a:cubicBezTo>
                    <a:pt x="8542" y="6045"/>
                    <a:pt x="8629" y="6027"/>
                    <a:pt x="8716" y="5993"/>
                  </a:cubicBezTo>
                  <a:cubicBezTo>
                    <a:pt x="8776" y="5967"/>
                    <a:pt x="8811" y="5897"/>
                    <a:pt x="8776" y="5837"/>
                  </a:cubicBezTo>
                  <a:cubicBezTo>
                    <a:pt x="8733" y="5759"/>
                    <a:pt x="8620" y="5759"/>
                    <a:pt x="8551" y="5715"/>
                  </a:cubicBezTo>
                  <a:cubicBezTo>
                    <a:pt x="8447" y="5655"/>
                    <a:pt x="8430" y="5534"/>
                    <a:pt x="8334" y="5464"/>
                  </a:cubicBezTo>
                  <a:cubicBezTo>
                    <a:pt x="8283" y="5434"/>
                    <a:pt x="8228" y="5421"/>
                    <a:pt x="8172" y="5421"/>
                  </a:cubicBezTo>
                  <a:cubicBezTo>
                    <a:pt x="8039" y="5421"/>
                    <a:pt x="7901" y="5492"/>
                    <a:pt x="7797" y="5560"/>
                  </a:cubicBezTo>
                  <a:cubicBezTo>
                    <a:pt x="7728" y="5612"/>
                    <a:pt x="7659" y="5672"/>
                    <a:pt x="7667" y="5759"/>
                  </a:cubicBezTo>
                  <a:cubicBezTo>
                    <a:pt x="7676" y="5828"/>
                    <a:pt x="7702" y="5863"/>
                    <a:pt x="7633" y="5897"/>
                  </a:cubicBezTo>
                  <a:cubicBezTo>
                    <a:pt x="7615" y="5906"/>
                    <a:pt x="7589" y="5915"/>
                    <a:pt x="7563" y="5923"/>
                  </a:cubicBezTo>
                  <a:cubicBezTo>
                    <a:pt x="7581" y="5854"/>
                    <a:pt x="7572" y="5776"/>
                    <a:pt x="7546" y="5707"/>
                  </a:cubicBezTo>
                  <a:cubicBezTo>
                    <a:pt x="7541" y="5679"/>
                    <a:pt x="7514" y="5662"/>
                    <a:pt x="7489" y="5662"/>
                  </a:cubicBezTo>
                  <a:cubicBezTo>
                    <a:pt x="7475" y="5662"/>
                    <a:pt x="7460" y="5668"/>
                    <a:pt x="7451" y="5681"/>
                  </a:cubicBezTo>
                  <a:cubicBezTo>
                    <a:pt x="7321" y="5819"/>
                    <a:pt x="7156" y="5906"/>
                    <a:pt x="6974" y="5941"/>
                  </a:cubicBezTo>
                  <a:cubicBezTo>
                    <a:pt x="6844" y="5958"/>
                    <a:pt x="6714" y="5984"/>
                    <a:pt x="6628" y="6097"/>
                  </a:cubicBezTo>
                  <a:cubicBezTo>
                    <a:pt x="6610" y="6131"/>
                    <a:pt x="6619" y="6166"/>
                    <a:pt x="6654" y="6183"/>
                  </a:cubicBezTo>
                  <a:lnTo>
                    <a:pt x="6524" y="6209"/>
                  </a:lnTo>
                  <a:cubicBezTo>
                    <a:pt x="6516" y="6208"/>
                    <a:pt x="6508" y="6208"/>
                    <a:pt x="6500" y="6208"/>
                  </a:cubicBezTo>
                  <a:cubicBezTo>
                    <a:pt x="6430" y="6208"/>
                    <a:pt x="6362" y="6241"/>
                    <a:pt x="6307" y="6287"/>
                  </a:cubicBezTo>
                  <a:cubicBezTo>
                    <a:pt x="6264" y="6348"/>
                    <a:pt x="6264" y="6417"/>
                    <a:pt x="6221" y="6478"/>
                  </a:cubicBezTo>
                  <a:cubicBezTo>
                    <a:pt x="6160" y="6521"/>
                    <a:pt x="6099" y="6573"/>
                    <a:pt x="6039" y="6608"/>
                  </a:cubicBezTo>
                  <a:cubicBezTo>
                    <a:pt x="5987" y="6634"/>
                    <a:pt x="5935" y="6677"/>
                    <a:pt x="5900" y="6720"/>
                  </a:cubicBezTo>
                  <a:cubicBezTo>
                    <a:pt x="5857" y="6798"/>
                    <a:pt x="5822" y="6885"/>
                    <a:pt x="5796" y="6963"/>
                  </a:cubicBezTo>
                  <a:cubicBezTo>
                    <a:pt x="5709" y="7110"/>
                    <a:pt x="5545" y="7206"/>
                    <a:pt x="5432" y="7336"/>
                  </a:cubicBezTo>
                  <a:cubicBezTo>
                    <a:pt x="5216" y="7587"/>
                    <a:pt x="5094" y="7899"/>
                    <a:pt x="4973" y="8202"/>
                  </a:cubicBezTo>
                  <a:cubicBezTo>
                    <a:pt x="4912" y="8366"/>
                    <a:pt x="4843" y="8522"/>
                    <a:pt x="4765" y="8670"/>
                  </a:cubicBezTo>
                  <a:cubicBezTo>
                    <a:pt x="4661" y="8843"/>
                    <a:pt x="4549" y="8999"/>
                    <a:pt x="4419" y="9146"/>
                  </a:cubicBezTo>
                  <a:cubicBezTo>
                    <a:pt x="4280" y="9293"/>
                    <a:pt x="4159" y="9449"/>
                    <a:pt x="4046" y="9614"/>
                  </a:cubicBezTo>
                  <a:cubicBezTo>
                    <a:pt x="3946" y="9753"/>
                    <a:pt x="3846" y="10035"/>
                    <a:pt x="3654" y="10035"/>
                  </a:cubicBezTo>
                  <a:cubicBezTo>
                    <a:pt x="3630" y="10035"/>
                    <a:pt x="3605" y="10031"/>
                    <a:pt x="3578" y="10021"/>
                  </a:cubicBezTo>
                  <a:cubicBezTo>
                    <a:pt x="3573" y="10020"/>
                    <a:pt x="3568" y="10019"/>
                    <a:pt x="3563" y="10019"/>
                  </a:cubicBezTo>
                  <a:cubicBezTo>
                    <a:pt x="3540" y="10019"/>
                    <a:pt x="3516" y="10033"/>
                    <a:pt x="3509" y="10047"/>
                  </a:cubicBezTo>
                  <a:cubicBezTo>
                    <a:pt x="3474" y="10090"/>
                    <a:pt x="3474" y="10142"/>
                    <a:pt x="3492" y="10194"/>
                  </a:cubicBezTo>
                  <a:cubicBezTo>
                    <a:pt x="3396" y="10220"/>
                    <a:pt x="3327" y="10290"/>
                    <a:pt x="3292" y="10376"/>
                  </a:cubicBezTo>
                  <a:cubicBezTo>
                    <a:pt x="3284" y="10402"/>
                    <a:pt x="3284" y="10428"/>
                    <a:pt x="3292" y="10454"/>
                  </a:cubicBezTo>
                  <a:cubicBezTo>
                    <a:pt x="3292" y="10489"/>
                    <a:pt x="3301" y="10515"/>
                    <a:pt x="3310" y="10550"/>
                  </a:cubicBezTo>
                  <a:cubicBezTo>
                    <a:pt x="3301" y="10576"/>
                    <a:pt x="3292" y="10602"/>
                    <a:pt x="3275" y="10619"/>
                  </a:cubicBezTo>
                  <a:cubicBezTo>
                    <a:pt x="3240" y="10697"/>
                    <a:pt x="3214" y="10766"/>
                    <a:pt x="3197" y="10853"/>
                  </a:cubicBezTo>
                  <a:cubicBezTo>
                    <a:pt x="3162" y="11009"/>
                    <a:pt x="3171" y="11173"/>
                    <a:pt x="3223" y="11329"/>
                  </a:cubicBezTo>
                  <a:cubicBezTo>
                    <a:pt x="3275" y="11451"/>
                    <a:pt x="3440" y="11676"/>
                    <a:pt x="3327" y="11797"/>
                  </a:cubicBezTo>
                  <a:cubicBezTo>
                    <a:pt x="3275" y="11841"/>
                    <a:pt x="3310" y="11910"/>
                    <a:pt x="3370" y="11910"/>
                  </a:cubicBezTo>
                  <a:cubicBezTo>
                    <a:pt x="3388" y="11910"/>
                    <a:pt x="3396" y="11962"/>
                    <a:pt x="3379" y="11962"/>
                  </a:cubicBezTo>
                  <a:cubicBezTo>
                    <a:pt x="3318" y="11988"/>
                    <a:pt x="3318" y="12066"/>
                    <a:pt x="3379" y="12083"/>
                  </a:cubicBezTo>
                  <a:cubicBezTo>
                    <a:pt x="3494" y="12123"/>
                    <a:pt x="3621" y="12163"/>
                    <a:pt x="3744" y="12163"/>
                  </a:cubicBezTo>
                  <a:cubicBezTo>
                    <a:pt x="3834" y="12163"/>
                    <a:pt x="3922" y="12142"/>
                    <a:pt x="4003" y="12083"/>
                  </a:cubicBezTo>
                  <a:cubicBezTo>
                    <a:pt x="4081" y="12022"/>
                    <a:pt x="4150" y="11944"/>
                    <a:pt x="4219" y="11866"/>
                  </a:cubicBezTo>
                  <a:lnTo>
                    <a:pt x="4393" y="11659"/>
                  </a:lnTo>
                  <a:cubicBezTo>
                    <a:pt x="4410" y="11728"/>
                    <a:pt x="4445" y="11797"/>
                    <a:pt x="4497" y="11849"/>
                  </a:cubicBezTo>
                  <a:cubicBezTo>
                    <a:pt x="4540" y="11901"/>
                    <a:pt x="4609" y="11936"/>
                    <a:pt x="4644" y="11996"/>
                  </a:cubicBezTo>
                  <a:cubicBezTo>
                    <a:pt x="4679" y="12083"/>
                    <a:pt x="4713" y="12170"/>
                    <a:pt x="4730" y="12265"/>
                  </a:cubicBezTo>
                  <a:cubicBezTo>
                    <a:pt x="4782" y="12430"/>
                    <a:pt x="4843" y="12603"/>
                    <a:pt x="4895" y="12767"/>
                  </a:cubicBezTo>
                  <a:cubicBezTo>
                    <a:pt x="4930" y="12889"/>
                    <a:pt x="4956" y="13045"/>
                    <a:pt x="5051" y="13131"/>
                  </a:cubicBezTo>
                  <a:cubicBezTo>
                    <a:pt x="5090" y="13166"/>
                    <a:pt x="5138" y="13183"/>
                    <a:pt x="5185" y="13183"/>
                  </a:cubicBezTo>
                  <a:cubicBezTo>
                    <a:pt x="5233" y="13183"/>
                    <a:pt x="5281" y="13166"/>
                    <a:pt x="5320" y="13131"/>
                  </a:cubicBezTo>
                  <a:cubicBezTo>
                    <a:pt x="5363" y="13088"/>
                    <a:pt x="5406" y="13036"/>
                    <a:pt x="5432" y="12984"/>
                  </a:cubicBezTo>
                  <a:cubicBezTo>
                    <a:pt x="5476" y="12915"/>
                    <a:pt x="5545" y="12854"/>
                    <a:pt x="5631" y="12828"/>
                  </a:cubicBezTo>
                  <a:cubicBezTo>
                    <a:pt x="5891" y="12698"/>
                    <a:pt x="5770" y="12412"/>
                    <a:pt x="5718" y="12196"/>
                  </a:cubicBezTo>
                  <a:cubicBezTo>
                    <a:pt x="5675" y="12100"/>
                    <a:pt x="5692" y="11996"/>
                    <a:pt x="5753" y="11918"/>
                  </a:cubicBezTo>
                  <a:cubicBezTo>
                    <a:pt x="5805" y="11866"/>
                    <a:pt x="5874" y="11832"/>
                    <a:pt x="5926" y="11789"/>
                  </a:cubicBezTo>
                  <a:cubicBezTo>
                    <a:pt x="6004" y="11728"/>
                    <a:pt x="6047" y="11633"/>
                    <a:pt x="6030" y="11537"/>
                  </a:cubicBezTo>
                  <a:cubicBezTo>
                    <a:pt x="6125" y="11468"/>
                    <a:pt x="6160" y="11355"/>
                    <a:pt x="6117" y="11251"/>
                  </a:cubicBezTo>
                  <a:cubicBezTo>
                    <a:pt x="6091" y="11173"/>
                    <a:pt x="6039" y="11113"/>
                    <a:pt x="5978" y="11061"/>
                  </a:cubicBezTo>
                  <a:cubicBezTo>
                    <a:pt x="5883" y="10974"/>
                    <a:pt x="5831" y="10844"/>
                    <a:pt x="5839" y="10714"/>
                  </a:cubicBezTo>
                  <a:cubicBezTo>
                    <a:pt x="5857" y="10480"/>
                    <a:pt x="6021" y="10272"/>
                    <a:pt x="6169" y="10099"/>
                  </a:cubicBezTo>
                  <a:cubicBezTo>
                    <a:pt x="6316" y="9917"/>
                    <a:pt x="6498" y="9727"/>
                    <a:pt x="6662" y="9536"/>
                  </a:cubicBezTo>
                  <a:cubicBezTo>
                    <a:pt x="6714" y="9467"/>
                    <a:pt x="6758" y="9397"/>
                    <a:pt x="6792" y="9319"/>
                  </a:cubicBezTo>
                  <a:cubicBezTo>
                    <a:pt x="6836" y="9198"/>
                    <a:pt x="6792" y="9077"/>
                    <a:pt x="6792" y="8956"/>
                  </a:cubicBezTo>
                  <a:cubicBezTo>
                    <a:pt x="6784" y="8895"/>
                    <a:pt x="6818" y="8834"/>
                    <a:pt x="6862" y="8808"/>
                  </a:cubicBezTo>
                  <a:cubicBezTo>
                    <a:pt x="6896" y="8782"/>
                    <a:pt x="6948" y="8782"/>
                    <a:pt x="6983" y="8765"/>
                  </a:cubicBezTo>
                  <a:cubicBezTo>
                    <a:pt x="7009" y="8748"/>
                    <a:pt x="7035" y="8722"/>
                    <a:pt x="7052" y="8687"/>
                  </a:cubicBezTo>
                  <a:cubicBezTo>
                    <a:pt x="7061" y="8678"/>
                    <a:pt x="7061" y="8661"/>
                    <a:pt x="7070" y="8652"/>
                  </a:cubicBezTo>
                  <a:cubicBezTo>
                    <a:pt x="7087" y="8609"/>
                    <a:pt x="7096" y="8600"/>
                    <a:pt x="7139" y="8592"/>
                  </a:cubicBezTo>
                  <a:cubicBezTo>
                    <a:pt x="7200" y="8592"/>
                    <a:pt x="7269" y="8600"/>
                    <a:pt x="7330" y="8618"/>
                  </a:cubicBezTo>
                  <a:cubicBezTo>
                    <a:pt x="7399" y="8618"/>
                    <a:pt x="7459" y="8626"/>
                    <a:pt x="7529" y="8644"/>
                  </a:cubicBezTo>
                  <a:cubicBezTo>
                    <a:pt x="7702" y="8696"/>
                    <a:pt x="7511" y="8886"/>
                    <a:pt x="7459" y="8973"/>
                  </a:cubicBezTo>
                  <a:cubicBezTo>
                    <a:pt x="7416" y="9060"/>
                    <a:pt x="7407" y="9164"/>
                    <a:pt x="7355" y="9259"/>
                  </a:cubicBezTo>
                  <a:cubicBezTo>
                    <a:pt x="7286" y="9363"/>
                    <a:pt x="7217" y="9458"/>
                    <a:pt x="7139" y="9553"/>
                  </a:cubicBezTo>
                  <a:cubicBezTo>
                    <a:pt x="7061" y="9657"/>
                    <a:pt x="6974" y="9753"/>
                    <a:pt x="6879" y="9848"/>
                  </a:cubicBezTo>
                  <a:cubicBezTo>
                    <a:pt x="6792" y="9926"/>
                    <a:pt x="6680" y="9995"/>
                    <a:pt x="6619" y="10099"/>
                  </a:cubicBezTo>
                  <a:cubicBezTo>
                    <a:pt x="6584" y="10177"/>
                    <a:pt x="6602" y="10264"/>
                    <a:pt x="6671" y="10316"/>
                  </a:cubicBezTo>
                  <a:cubicBezTo>
                    <a:pt x="6766" y="10428"/>
                    <a:pt x="6723" y="10558"/>
                    <a:pt x="6680" y="10680"/>
                  </a:cubicBezTo>
                  <a:cubicBezTo>
                    <a:pt x="6671" y="10697"/>
                    <a:pt x="6680" y="10723"/>
                    <a:pt x="6697" y="10740"/>
                  </a:cubicBezTo>
                  <a:lnTo>
                    <a:pt x="6766" y="10818"/>
                  </a:lnTo>
                  <a:cubicBezTo>
                    <a:pt x="6706" y="10966"/>
                    <a:pt x="6792" y="11121"/>
                    <a:pt x="6896" y="11234"/>
                  </a:cubicBezTo>
                  <a:cubicBezTo>
                    <a:pt x="6957" y="11303"/>
                    <a:pt x="7035" y="11355"/>
                    <a:pt x="7122" y="11390"/>
                  </a:cubicBezTo>
                  <a:cubicBezTo>
                    <a:pt x="7217" y="11390"/>
                    <a:pt x="7312" y="11364"/>
                    <a:pt x="7399" y="11312"/>
                  </a:cubicBezTo>
                  <a:cubicBezTo>
                    <a:pt x="7471" y="11270"/>
                    <a:pt x="7556" y="11245"/>
                    <a:pt x="7641" y="11245"/>
                  </a:cubicBezTo>
                  <a:cubicBezTo>
                    <a:pt x="7679" y="11245"/>
                    <a:pt x="7717" y="11249"/>
                    <a:pt x="7754" y="11260"/>
                  </a:cubicBezTo>
                  <a:cubicBezTo>
                    <a:pt x="7803" y="11284"/>
                    <a:pt x="7854" y="11295"/>
                    <a:pt x="7907" y="11295"/>
                  </a:cubicBezTo>
                  <a:cubicBezTo>
                    <a:pt x="7948" y="11295"/>
                    <a:pt x="7990" y="11289"/>
                    <a:pt x="8031" y="11277"/>
                  </a:cubicBezTo>
                  <a:cubicBezTo>
                    <a:pt x="8109" y="11243"/>
                    <a:pt x="8161" y="11147"/>
                    <a:pt x="8256" y="11139"/>
                  </a:cubicBezTo>
                  <a:cubicBezTo>
                    <a:pt x="8264" y="11138"/>
                    <a:pt x="8272" y="11137"/>
                    <a:pt x="8280" y="11137"/>
                  </a:cubicBezTo>
                  <a:cubicBezTo>
                    <a:pt x="8350" y="11137"/>
                    <a:pt x="8416" y="11172"/>
                    <a:pt x="8447" y="11234"/>
                  </a:cubicBezTo>
                  <a:cubicBezTo>
                    <a:pt x="8326" y="11286"/>
                    <a:pt x="8187" y="11373"/>
                    <a:pt x="8196" y="11511"/>
                  </a:cubicBezTo>
                  <a:cubicBezTo>
                    <a:pt x="8033" y="11507"/>
                    <a:pt x="7854" y="11476"/>
                    <a:pt x="7686" y="11476"/>
                  </a:cubicBezTo>
                  <a:cubicBezTo>
                    <a:pt x="7496" y="11476"/>
                    <a:pt x="7319" y="11515"/>
                    <a:pt x="7191" y="11676"/>
                  </a:cubicBezTo>
                  <a:cubicBezTo>
                    <a:pt x="7156" y="11711"/>
                    <a:pt x="7174" y="11763"/>
                    <a:pt x="7217" y="11780"/>
                  </a:cubicBezTo>
                  <a:cubicBezTo>
                    <a:pt x="7252" y="11789"/>
                    <a:pt x="7243" y="11832"/>
                    <a:pt x="7217" y="11841"/>
                  </a:cubicBezTo>
                  <a:cubicBezTo>
                    <a:pt x="7174" y="11849"/>
                    <a:pt x="7156" y="11910"/>
                    <a:pt x="7191" y="11944"/>
                  </a:cubicBezTo>
                  <a:cubicBezTo>
                    <a:pt x="7252" y="11988"/>
                    <a:pt x="7321" y="12022"/>
                    <a:pt x="7390" y="12048"/>
                  </a:cubicBezTo>
                  <a:cubicBezTo>
                    <a:pt x="7373" y="12161"/>
                    <a:pt x="7347" y="12265"/>
                    <a:pt x="7304" y="12378"/>
                  </a:cubicBezTo>
                  <a:cubicBezTo>
                    <a:pt x="7286" y="12411"/>
                    <a:pt x="7270" y="12424"/>
                    <a:pt x="7255" y="12424"/>
                  </a:cubicBezTo>
                  <a:cubicBezTo>
                    <a:pt x="7212" y="12424"/>
                    <a:pt x="7180" y="12312"/>
                    <a:pt x="7148" y="12274"/>
                  </a:cubicBezTo>
                  <a:cubicBezTo>
                    <a:pt x="7116" y="12229"/>
                    <a:pt x="7074" y="12212"/>
                    <a:pt x="7029" y="12212"/>
                  </a:cubicBezTo>
                  <a:cubicBezTo>
                    <a:pt x="6924" y="12212"/>
                    <a:pt x="6801" y="12305"/>
                    <a:pt x="6740" y="12378"/>
                  </a:cubicBezTo>
                  <a:cubicBezTo>
                    <a:pt x="6723" y="12412"/>
                    <a:pt x="6740" y="12456"/>
                    <a:pt x="6784" y="12473"/>
                  </a:cubicBezTo>
                  <a:cubicBezTo>
                    <a:pt x="6810" y="12482"/>
                    <a:pt x="6810" y="12499"/>
                    <a:pt x="6792" y="12516"/>
                  </a:cubicBezTo>
                  <a:cubicBezTo>
                    <a:pt x="6784" y="12525"/>
                    <a:pt x="6784" y="12525"/>
                    <a:pt x="6784" y="12534"/>
                  </a:cubicBezTo>
                  <a:cubicBezTo>
                    <a:pt x="6775" y="12542"/>
                    <a:pt x="6775" y="12542"/>
                    <a:pt x="6766" y="12560"/>
                  </a:cubicBezTo>
                  <a:cubicBezTo>
                    <a:pt x="6758" y="12586"/>
                    <a:pt x="6706" y="12594"/>
                    <a:pt x="6688" y="12612"/>
                  </a:cubicBezTo>
                  <a:cubicBezTo>
                    <a:pt x="6662" y="12629"/>
                    <a:pt x="6645" y="12655"/>
                    <a:pt x="6636" y="12681"/>
                  </a:cubicBezTo>
                  <a:cubicBezTo>
                    <a:pt x="6628" y="12707"/>
                    <a:pt x="6628" y="12741"/>
                    <a:pt x="6645" y="12767"/>
                  </a:cubicBezTo>
                  <a:cubicBezTo>
                    <a:pt x="6662" y="12802"/>
                    <a:pt x="6680" y="12793"/>
                    <a:pt x="6680" y="12837"/>
                  </a:cubicBezTo>
                  <a:cubicBezTo>
                    <a:pt x="6662" y="12906"/>
                    <a:pt x="6628" y="12932"/>
                    <a:pt x="6680" y="13001"/>
                  </a:cubicBezTo>
                  <a:cubicBezTo>
                    <a:pt x="6714" y="13045"/>
                    <a:pt x="6732" y="13114"/>
                    <a:pt x="6714" y="13175"/>
                  </a:cubicBezTo>
                  <a:cubicBezTo>
                    <a:pt x="6706" y="13209"/>
                    <a:pt x="6697" y="13279"/>
                    <a:pt x="6662" y="13296"/>
                  </a:cubicBezTo>
                  <a:cubicBezTo>
                    <a:pt x="6653" y="13298"/>
                    <a:pt x="6645" y="13298"/>
                    <a:pt x="6636" y="13298"/>
                  </a:cubicBezTo>
                  <a:cubicBezTo>
                    <a:pt x="6613" y="13298"/>
                    <a:pt x="6592" y="13293"/>
                    <a:pt x="6572" y="13293"/>
                  </a:cubicBezTo>
                  <a:cubicBezTo>
                    <a:pt x="6564" y="13293"/>
                    <a:pt x="6557" y="13294"/>
                    <a:pt x="6550" y="13296"/>
                  </a:cubicBezTo>
                  <a:cubicBezTo>
                    <a:pt x="6506" y="13296"/>
                    <a:pt x="6472" y="13313"/>
                    <a:pt x="6437" y="13339"/>
                  </a:cubicBezTo>
                  <a:cubicBezTo>
                    <a:pt x="6384" y="13377"/>
                    <a:pt x="6305" y="13494"/>
                    <a:pt x="6233" y="13494"/>
                  </a:cubicBezTo>
                  <a:cubicBezTo>
                    <a:pt x="6223" y="13494"/>
                    <a:pt x="6213" y="13492"/>
                    <a:pt x="6203" y="13487"/>
                  </a:cubicBezTo>
                  <a:cubicBezTo>
                    <a:pt x="6143" y="13461"/>
                    <a:pt x="6143" y="13391"/>
                    <a:pt x="6056" y="13391"/>
                  </a:cubicBezTo>
                  <a:cubicBezTo>
                    <a:pt x="5969" y="13391"/>
                    <a:pt x="5943" y="13452"/>
                    <a:pt x="5883" y="13487"/>
                  </a:cubicBezTo>
                  <a:cubicBezTo>
                    <a:pt x="5871" y="13484"/>
                    <a:pt x="5860" y="13483"/>
                    <a:pt x="5849" y="13483"/>
                  </a:cubicBezTo>
                  <a:cubicBezTo>
                    <a:pt x="5820" y="13483"/>
                    <a:pt x="5793" y="13491"/>
                    <a:pt x="5761" y="13504"/>
                  </a:cubicBezTo>
                  <a:cubicBezTo>
                    <a:pt x="5683" y="13547"/>
                    <a:pt x="5605" y="13565"/>
                    <a:pt x="5519" y="13573"/>
                  </a:cubicBezTo>
                  <a:cubicBezTo>
                    <a:pt x="5510" y="13572"/>
                    <a:pt x="5501" y="13572"/>
                    <a:pt x="5492" y="13572"/>
                  </a:cubicBezTo>
                  <a:cubicBezTo>
                    <a:pt x="5434" y="13572"/>
                    <a:pt x="5382" y="13596"/>
                    <a:pt x="5337" y="13634"/>
                  </a:cubicBezTo>
                  <a:cubicBezTo>
                    <a:pt x="5320" y="13660"/>
                    <a:pt x="5328" y="13668"/>
                    <a:pt x="5294" y="13668"/>
                  </a:cubicBezTo>
                  <a:cubicBezTo>
                    <a:pt x="5268" y="13660"/>
                    <a:pt x="5242" y="13651"/>
                    <a:pt x="5224" y="13642"/>
                  </a:cubicBezTo>
                  <a:cubicBezTo>
                    <a:pt x="5181" y="13616"/>
                    <a:pt x="5146" y="13582"/>
                    <a:pt x="5120" y="13547"/>
                  </a:cubicBezTo>
                  <a:cubicBezTo>
                    <a:pt x="5096" y="13491"/>
                    <a:pt x="5080" y="13442"/>
                    <a:pt x="5022" y="13442"/>
                  </a:cubicBezTo>
                  <a:cubicBezTo>
                    <a:pt x="5018" y="13442"/>
                    <a:pt x="5013" y="13443"/>
                    <a:pt x="5008" y="13443"/>
                  </a:cubicBezTo>
                  <a:cubicBezTo>
                    <a:pt x="4938" y="13452"/>
                    <a:pt x="4912" y="13530"/>
                    <a:pt x="4843" y="13565"/>
                  </a:cubicBezTo>
                  <a:cubicBezTo>
                    <a:pt x="4774" y="13591"/>
                    <a:pt x="4696" y="13582"/>
                    <a:pt x="4627" y="13625"/>
                  </a:cubicBezTo>
                  <a:cubicBezTo>
                    <a:pt x="4609" y="13634"/>
                    <a:pt x="4557" y="13694"/>
                    <a:pt x="4549" y="13694"/>
                  </a:cubicBezTo>
                  <a:cubicBezTo>
                    <a:pt x="4540" y="13694"/>
                    <a:pt x="4531" y="13582"/>
                    <a:pt x="4523" y="13547"/>
                  </a:cubicBezTo>
                  <a:cubicBezTo>
                    <a:pt x="4523" y="13519"/>
                    <a:pt x="4499" y="13491"/>
                    <a:pt x="4467" y="13491"/>
                  </a:cubicBezTo>
                  <a:cubicBezTo>
                    <a:pt x="4460" y="13491"/>
                    <a:pt x="4453" y="13492"/>
                    <a:pt x="4445" y="13495"/>
                  </a:cubicBezTo>
                  <a:lnTo>
                    <a:pt x="4419" y="13504"/>
                  </a:lnTo>
                  <a:cubicBezTo>
                    <a:pt x="4393" y="13487"/>
                    <a:pt x="4375" y="13469"/>
                    <a:pt x="4349" y="13461"/>
                  </a:cubicBezTo>
                  <a:cubicBezTo>
                    <a:pt x="4289" y="13435"/>
                    <a:pt x="4306" y="13400"/>
                    <a:pt x="4341" y="13357"/>
                  </a:cubicBezTo>
                  <a:cubicBezTo>
                    <a:pt x="4367" y="13322"/>
                    <a:pt x="4384" y="13279"/>
                    <a:pt x="4375" y="13235"/>
                  </a:cubicBezTo>
                  <a:cubicBezTo>
                    <a:pt x="4367" y="13166"/>
                    <a:pt x="4280" y="13149"/>
                    <a:pt x="4349" y="13079"/>
                  </a:cubicBezTo>
                  <a:cubicBezTo>
                    <a:pt x="4393" y="13036"/>
                    <a:pt x="4445" y="13019"/>
                    <a:pt x="4479" y="12975"/>
                  </a:cubicBezTo>
                  <a:cubicBezTo>
                    <a:pt x="4505" y="12923"/>
                    <a:pt x="4523" y="12863"/>
                    <a:pt x="4505" y="12811"/>
                  </a:cubicBezTo>
                  <a:cubicBezTo>
                    <a:pt x="4497" y="12646"/>
                    <a:pt x="4462" y="12473"/>
                    <a:pt x="4436" y="12308"/>
                  </a:cubicBezTo>
                  <a:cubicBezTo>
                    <a:pt x="4430" y="12283"/>
                    <a:pt x="4405" y="12267"/>
                    <a:pt x="4378" y="12267"/>
                  </a:cubicBezTo>
                  <a:cubicBezTo>
                    <a:pt x="4369" y="12267"/>
                    <a:pt x="4359" y="12269"/>
                    <a:pt x="4349" y="12274"/>
                  </a:cubicBezTo>
                  <a:cubicBezTo>
                    <a:pt x="4193" y="12360"/>
                    <a:pt x="4063" y="12490"/>
                    <a:pt x="3977" y="12655"/>
                  </a:cubicBezTo>
                  <a:cubicBezTo>
                    <a:pt x="3977" y="12664"/>
                    <a:pt x="3968" y="12672"/>
                    <a:pt x="3968" y="12681"/>
                  </a:cubicBezTo>
                  <a:cubicBezTo>
                    <a:pt x="3899" y="12741"/>
                    <a:pt x="3855" y="12828"/>
                    <a:pt x="3855" y="12923"/>
                  </a:cubicBezTo>
                  <a:cubicBezTo>
                    <a:pt x="3864" y="12967"/>
                    <a:pt x="3881" y="13010"/>
                    <a:pt x="3907" y="13053"/>
                  </a:cubicBezTo>
                  <a:cubicBezTo>
                    <a:pt x="3951" y="13140"/>
                    <a:pt x="3899" y="13209"/>
                    <a:pt x="3838" y="13270"/>
                  </a:cubicBezTo>
                  <a:cubicBezTo>
                    <a:pt x="3804" y="13305"/>
                    <a:pt x="3821" y="13357"/>
                    <a:pt x="3864" y="13374"/>
                  </a:cubicBezTo>
                  <a:cubicBezTo>
                    <a:pt x="3959" y="13391"/>
                    <a:pt x="3942" y="13530"/>
                    <a:pt x="3959" y="13599"/>
                  </a:cubicBezTo>
                  <a:cubicBezTo>
                    <a:pt x="3977" y="13651"/>
                    <a:pt x="4055" y="13720"/>
                    <a:pt x="4029" y="13764"/>
                  </a:cubicBezTo>
                  <a:cubicBezTo>
                    <a:pt x="4007" y="13800"/>
                    <a:pt x="3962" y="13812"/>
                    <a:pt x="3908" y="13812"/>
                  </a:cubicBezTo>
                  <a:cubicBezTo>
                    <a:pt x="3800" y="13812"/>
                    <a:pt x="3653" y="13763"/>
                    <a:pt x="3573" y="13763"/>
                  </a:cubicBezTo>
                  <a:cubicBezTo>
                    <a:pt x="3569" y="13763"/>
                    <a:pt x="3565" y="13763"/>
                    <a:pt x="3561" y="13764"/>
                  </a:cubicBezTo>
                  <a:cubicBezTo>
                    <a:pt x="3422" y="13790"/>
                    <a:pt x="3362" y="13894"/>
                    <a:pt x="3266" y="13980"/>
                  </a:cubicBezTo>
                  <a:cubicBezTo>
                    <a:pt x="3214" y="14024"/>
                    <a:pt x="3154" y="14050"/>
                    <a:pt x="3093" y="14058"/>
                  </a:cubicBezTo>
                  <a:cubicBezTo>
                    <a:pt x="3041" y="14076"/>
                    <a:pt x="3006" y="14110"/>
                    <a:pt x="2998" y="14154"/>
                  </a:cubicBezTo>
                  <a:cubicBezTo>
                    <a:pt x="2998" y="14188"/>
                    <a:pt x="3006" y="14214"/>
                    <a:pt x="3015" y="14240"/>
                  </a:cubicBezTo>
                  <a:cubicBezTo>
                    <a:pt x="3032" y="14292"/>
                    <a:pt x="3032" y="14353"/>
                    <a:pt x="3006" y="14396"/>
                  </a:cubicBezTo>
                  <a:cubicBezTo>
                    <a:pt x="2963" y="14474"/>
                    <a:pt x="2894" y="14535"/>
                    <a:pt x="2816" y="14578"/>
                  </a:cubicBezTo>
                  <a:cubicBezTo>
                    <a:pt x="2729" y="14630"/>
                    <a:pt x="2643" y="14665"/>
                    <a:pt x="2556" y="14717"/>
                  </a:cubicBezTo>
                  <a:cubicBezTo>
                    <a:pt x="2487" y="14743"/>
                    <a:pt x="2417" y="14777"/>
                    <a:pt x="2357" y="14821"/>
                  </a:cubicBezTo>
                  <a:cubicBezTo>
                    <a:pt x="2322" y="14847"/>
                    <a:pt x="2305" y="14899"/>
                    <a:pt x="2322" y="14942"/>
                  </a:cubicBezTo>
                  <a:cubicBezTo>
                    <a:pt x="2331" y="14977"/>
                    <a:pt x="2357" y="14994"/>
                    <a:pt x="2348" y="15046"/>
                  </a:cubicBezTo>
                  <a:cubicBezTo>
                    <a:pt x="2339" y="15089"/>
                    <a:pt x="2296" y="15115"/>
                    <a:pt x="2244" y="15124"/>
                  </a:cubicBezTo>
                  <a:cubicBezTo>
                    <a:pt x="2166" y="15124"/>
                    <a:pt x="2105" y="15167"/>
                    <a:pt x="2080" y="15237"/>
                  </a:cubicBezTo>
                  <a:cubicBezTo>
                    <a:pt x="2002" y="15219"/>
                    <a:pt x="1924" y="15150"/>
                    <a:pt x="1854" y="15141"/>
                  </a:cubicBezTo>
                  <a:cubicBezTo>
                    <a:pt x="1845" y="15140"/>
                    <a:pt x="1837" y="15140"/>
                    <a:pt x="1828" y="15140"/>
                  </a:cubicBezTo>
                  <a:cubicBezTo>
                    <a:pt x="1770" y="15140"/>
                    <a:pt x="1720" y="15165"/>
                    <a:pt x="1690" y="15211"/>
                  </a:cubicBezTo>
                  <a:cubicBezTo>
                    <a:pt x="1681" y="15237"/>
                    <a:pt x="1681" y="15254"/>
                    <a:pt x="1690" y="15280"/>
                  </a:cubicBezTo>
                  <a:cubicBezTo>
                    <a:pt x="1724" y="15332"/>
                    <a:pt x="1742" y="15392"/>
                    <a:pt x="1750" y="15453"/>
                  </a:cubicBezTo>
                  <a:cubicBezTo>
                    <a:pt x="1750" y="15462"/>
                    <a:pt x="1750" y="15462"/>
                    <a:pt x="1750" y="15470"/>
                  </a:cubicBezTo>
                  <a:cubicBezTo>
                    <a:pt x="1717" y="15486"/>
                    <a:pt x="1681" y="15492"/>
                    <a:pt x="1645" y="15492"/>
                  </a:cubicBezTo>
                  <a:cubicBezTo>
                    <a:pt x="1560" y="15492"/>
                    <a:pt x="1471" y="15462"/>
                    <a:pt x="1386" y="15462"/>
                  </a:cubicBezTo>
                  <a:cubicBezTo>
                    <a:pt x="1256" y="15488"/>
                    <a:pt x="1135" y="15531"/>
                    <a:pt x="1023" y="15600"/>
                  </a:cubicBezTo>
                  <a:cubicBezTo>
                    <a:pt x="971" y="15626"/>
                    <a:pt x="988" y="15696"/>
                    <a:pt x="1040" y="15704"/>
                  </a:cubicBezTo>
                  <a:cubicBezTo>
                    <a:pt x="1083" y="15722"/>
                    <a:pt x="1135" y="15739"/>
                    <a:pt x="1153" y="15800"/>
                  </a:cubicBezTo>
                  <a:cubicBezTo>
                    <a:pt x="1161" y="15817"/>
                    <a:pt x="1153" y="15843"/>
                    <a:pt x="1161" y="15869"/>
                  </a:cubicBezTo>
                  <a:cubicBezTo>
                    <a:pt x="1187" y="15904"/>
                    <a:pt x="1230" y="15921"/>
                    <a:pt x="1274" y="15921"/>
                  </a:cubicBezTo>
                  <a:cubicBezTo>
                    <a:pt x="1360" y="15921"/>
                    <a:pt x="1447" y="15938"/>
                    <a:pt x="1534" y="15982"/>
                  </a:cubicBezTo>
                  <a:cubicBezTo>
                    <a:pt x="1612" y="16016"/>
                    <a:pt x="1681" y="16077"/>
                    <a:pt x="1733" y="16146"/>
                  </a:cubicBezTo>
                  <a:cubicBezTo>
                    <a:pt x="1776" y="16224"/>
                    <a:pt x="1698" y="16293"/>
                    <a:pt x="1733" y="16363"/>
                  </a:cubicBezTo>
                  <a:cubicBezTo>
                    <a:pt x="1759" y="16406"/>
                    <a:pt x="1811" y="16397"/>
                    <a:pt x="1846" y="16432"/>
                  </a:cubicBezTo>
                  <a:cubicBezTo>
                    <a:pt x="1872" y="16467"/>
                    <a:pt x="1828" y="16640"/>
                    <a:pt x="1820" y="16692"/>
                  </a:cubicBezTo>
                  <a:cubicBezTo>
                    <a:pt x="1811" y="16796"/>
                    <a:pt x="1794" y="16891"/>
                    <a:pt x="1776" y="16995"/>
                  </a:cubicBezTo>
                  <a:cubicBezTo>
                    <a:pt x="1754" y="17077"/>
                    <a:pt x="1706" y="17197"/>
                    <a:pt x="1617" y="17197"/>
                  </a:cubicBezTo>
                  <a:cubicBezTo>
                    <a:pt x="1602" y="17197"/>
                    <a:pt x="1586" y="17193"/>
                    <a:pt x="1568" y="17186"/>
                  </a:cubicBezTo>
                  <a:cubicBezTo>
                    <a:pt x="1516" y="17151"/>
                    <a:pt x="1464" y="17117"/>
                    <a:pt x="1404" y="17091"/>
                  </a:cubicBezTo>
                  <a:cubicBezTo>
                    <a:pt x="1385" y="17087"/>
                    <a:pt x="1365" y="17085"/>
                    <a:pt x="1344" y="17085"/>
                  </a:cubicBezTo>
                  <a:cubicBezTo>
                    <a:pt x="1307" y="17085"/>
                    <a:pt x="1269" y="17091"/>
                    <a:pt x="1230" y="17108"/>
                  </a:cubicBezTo>
                  <a:cubicBezTo>
                    <a:pt x="1212" y="17114"/>
                    <a:pt x="1193" y="17117"/>
                    <a:pt x="1173" y="17117"/>
                  </a:cubicBezTo>
                  <a:cubicBezTo>
                    <a:pt x="1138" y="17117"/>
                    <a:pt x="1103" y="17107"/>
                    <a:pt x="1075" y="17091"/>
                  </a:cubicBezTo>
                  <a:cubicBezTo>
                    <a:pt x="1049" y="17073"/>
                    <a:pt x="1014" y="17065"/>
                    <a:pt x="988" y="17056"/>
                  </a:cubicBezTo>
                  <a:cubicBezTo>
                    <a:pt x="949" y="17052"/>
                    <a:pt x="912" y="17049"/>
                    <a:pt x="876" y="17049"/>
                  </a:cubicBezTo>
                  <a:cubicBezTo>
                    <a:pt x="841" y="17049"/>
                    <a:pt x="806" y="17052"/>
                    <a:pt x="771" y="17056"/>
                  </a:cubicBezTo>
                  <a:cubicBezTo>
                    <a:pt x="743" y="17059"/>
                    <a:pt x="713" y="17061"/>
                    <a:pt x="684" y="17061"/>
                  </a:cubicBezTo>
                  <a:cubicBezTo>
                    <a:pt x="632" y="17061"/>
                    <a:pt x="581" y="17055"/>
                    <a:pt x="537" y="17039"/>
                  </a:cubicBezTo>
                  <a:cubicBezTo>
                    <a:pt x="516" y="17033"/>
                    <a:pt x="495" y="17030"/>
                    <a:pt x="474" y="17030"/>
                  </a:cubicBezTo>
                  <a:cubicBezTo>
                    <a:pt x="341" y="17030"/>
                    <a:pt x="216" y="17136"/>
                    <a:pt x="104" y="17203"/>
                  </a:cubicBezTo>
                  <a:cubicBezTo>
                    <a:pt x="70" y="17220"/>
                    <a:pt x="61" y="17264"/>
                    <a:pt x="87" y="17298"/>
                  </a:cubicBezTo>
                  <a:lnTo>
                    <a:pt x="208" y="17420"/>
                  </a:lnTo>
                  <a:cubicBezTo>
                    <a:pt x="200" y="17463"/>
                    <a:pt x="208" y="17506"/>
                    <a:pt x="226" y="17550"/>
                  </a:cubicBezTo>
                  <a:cubicBezTo>
                    <a:pt x="148" y="17654"/>
                    <a:pt x="200" y="17766"/>
                    <a:pt x="200" y="17896"/>
                  </a:cubicBezTo>
                  <a:cubicBezTo>
                    <a:pt x="182" y="18078"/>
                    <a:pt x="122" y="18260"/>
                    <a:pt x="9" y="18416"/>
                  </a:cubicBezTo>
                  <a:cubicBezTo>
                    <a:pt x="0" y="18433"/>
                    <a:pt x="0" y="18468"/>
                    <a:pt x="18" y="18485"/>
                  </a:cubicBezTo>
                  <a:cubicBezTo>
                    <a:pt x="70" y="18537"/>
                    <a:pt x="191" y="18555"/>
                    <a:pt x="191" y="18624"/>
                  </a:cubicBezTo>
                  <a:cubicBezTo>
                    <a:pt x="191" y="18676"/>
                    <a:pt x="182" y="18728"/>
                    <a:pt x="165" y="18780"/>
                  </a:cubicBezTo>
                  <a:lnTo>
                    <a:pt x="122" y="18962"/>
                  </a:lnTo>
                  <a:cubicBezTo>
                    <a:pt x="113" y="19005"/>
                    <a:pt x="139" y="19040"/>
                    <a:pt x="182" y="19040"/>
                  </a:cubicBezTo>
                  <a:cubicBezTo>
                    <a:pt x="200" y="19042"/>
                    <a:pt x="218" y="19043"/>
                    <a:pt x="235" y="19043"/>
                  </a:cubicBezTo>
                  <a:cubicBezTo>
                    <a:pt x="371" y="19043"/>
                    <a:pt x="498" y="18985"/>
                    <a:pt x="598" y="18893"/>
                  </a:cubicBezTo>
                  <a:cubicBezTo>
                    <a:pt x="659" y="18927"/>
                    <a:pt x="685" y="19031"/>
                    <a:pt x="711" y="19092"/>
                  </a:cubicBezTo>
                  <a:cubicBezTo>
                    <a:pt x="737" y="19170"/>
                    <a:pt x="806" y="19222"/>
                    <a:pt x="884" y="19248"/>
                  </a:cubicBezTo>
                  <a:cubicBezTo>
                    <a:pt x="888" y="19249"/>
                    <a:pt x="893" y="19250"/>
                    <a:pt x="898" y="19250"/>
                  </a:cubicBezTo>
                  <a:cubicBezTo>
                    <a:pt x="921" y="19250"/>
                    <a:pt x="946" y="19233"/>
                    <a:pt x="953" y="19204"/>
                  </a:cubicBezTo>
                  <a:cubicBezTo>
                    <a:pt x="980" y="19150"/>
                    <a:pt x="1038" y="19136"/>
                    <a:pt x="1099" y="19136"/>
                  </a:cubicBezTo>
                  <a:cubicBezTo>
                    <a:pt x="1155" y="19136"/>
                    <a:pt x="1215" y="19148"/>
                    <a:pt x="1256" y="19152"/>
                  </a:cubicBezTo>
                  <a:cubicBezTo>
                    <a:pt x="1270" y="19154"/>
                    <a:pt x="1284" y="19155"/>
                    <a:pt x="1298" y="19155"/>
                  </a:cubicBezTo>
                  <a:cubicBezTo>
                    <a:pt x="1362" y="19155"/>
                    <a:pt x="1425" y="19139"/>
                    <a:pt x="1482" y="19118"/>
                  </a:cubicBezTo>
                  <a:cubicBezTo>
                    <a:pt x="1594" y="19066"/>
                    <a:pt x="1690" y="18979"/>
                    <a:pt x="1750" y="18867"/>
                  </a:cubicBezTo>
                  <a:cubicBezTo>
                    <a:pt x="1837" y="18867"/>
                    <a:pt x="1924" y="18858"/>
                    <a:pt x="2002" y="18849"/>
                  </a:cubicBezTo>
                  <a:cubicBezTo>
                    <a:pt x="2045" y="18832"/>
                    <a:pt x="2062" y="18780"/>
                    <a:pt x="2028" y="18745"/>
                  </a:cubicBezTo>
                  <a:cubicBezTo>
                    <a:pt x="1984" y="18693"/>
                    <a:pt x="2175" y="18555"/>
                    <a:pt x="2201" y="18511"/>
                  </a:cubicBezTo>
                  <a:cubicBezTo>
                    <a:pt x="2209" y="18477"/>
                    <a:pt x="2201" y="18442"/>
                    <a:pt x="2175" y="18425"/>
                  </a:cubicBezTo>
                  <a:cubicBezTo>
                    <a:pt x="2045" y="18364"/>
                    <a:pt x="2209" y="18208"/>
                    <a:pt x="2253" y="18147"/>
                  </a:cubicBezTo>
                  <a:cubicBezTo>
                    <a:pt x="2287" y="18113"/>
                    <a:pt x="2305" y="18078"/>
                    <a:pt x="2322" y="18035"/>
                  </a:cubicBezTo>
                  <a:cubicBezTo>
                    <a:pt x="2339" y="17992"/>
                    <a:pt x="2331" y="17931"/>
                    <a:pt x="2365" y="17888"/>
                  </a:cubicBezTo>
                  <a:cubicBezTo>
                    <a:pt x="2417" y="17853"/>
                    <a:pt x="2461" y="17827"/>
                    <a:pt x="2521" y="17810"/>
                  </a:cubicBezTo>
                  <a:cubicBezTo>
                    <a:pt x="2573" y="17784"/>
                    <a:pt x="2625" y="17758"/>
                    <a:pt x="2669" y="17723"/>
                  </a:cubicBezTo>
                  <a:cubicBezTo>
                    <a:pt x="2738" y="17680"/>
                    <a:pt x="2799" y="17619"/>
                    <a:pt x="2842" y="17541"/>
                  </a:cubicBezTo>
                  <a:cubicBezTo>
                    <a:pt x="2859" y="17506"/>
                    <a:pt x="2868" y="17472"/>
                    <a:pt x="2877" y="17437"/>
                  </a:cubicBezTo>
                  <a:cubicBezTo>
                    <a:pt x="2885" y="17385"/>
                    <a:pt x="2868" y="17307"/>
                    <a:pt x="2920" y="17272"/>
                  </a:cubicBezTo>
                  <a:cubicBezTo>
                    <a:pt x="2980" y="17246"/>
                    <a:pt x="3076" y="17272"/>
                    <a:pt x="3136" y="17220"/>
                  </a:cubicBezTo>
                  <a:cubicBezTo>
                    <a:pt x="3162" y="17212"/>
                    <a:pt x="3188" y="17160"/>
                    <a:pt x="3206" y="17151"/>
                  </a:cubicBezTo>
                  <a:cubicBezTo>
                    <a:pt x="3214" y="17160"/>
                    <a:pt x="3223" y="17168"/>
                    <a:pt x="3223" y="17168"/>
                  </a:cubicBezTo>
                  <a:cubicBezTo>
                    <a:pt x="3307" y="17222"/>
                    <a:pt x="3395" y="17272"/>
                    <a:pt x="3484" y="17272"/>
                  </a:cubicBezTo>
                  <a:cubicBezTo>
                    <a:pt x="3524" y="17272"/>
                    <a:pt x="3564" y="17262"/>
                    <a:pt x="3604" y="17238"/>
                  </a:cubicBezTo>
                  <a:cubicBezTo>
                    <a:pt x="3682" y="17194"/>
                    <a:pt x="3726" y="17134"/>
                    <a:pt x="3812" y="17117"/>
                  </a:cubicBezTo>
                  <a:cubicBezTo>
                    <a:pt x="3873" y="17117"/>
                    <a:pt x="3925" y="17099"/>
                    <a:pt x="3977" y="17065"/>
                  </a:cubicBezTo>
                  <a:cubicBezTo>
                    <a:pt x="4037" y="17013"/>
                    <a:pt x="4037" y="16917"/>
                    <a:pt x="4133" y="16917"/>
                  </a:cubicBezTo>
                  <a:cubicBezTo>
                    <a:pt x="4167" y="16917"/>
                    <a:pt x="4202" y="16926"/>
                    <a:pt x="4228" y="16935"/>
                  </a:cubicBezTo>
                  <a:cubicBezTo>
                    <a:pt x="4254" y="16943"/>
                    <a:pt x="4271" y="16952"/>
                    <a:pt x="4297" y="16969"/>
                  </a:cubicBezTo>
                  <a:cubicBezTo>
                    <a:pt x="4323" y="16969"/>
                    <a:pt x="4341" y="17004"/>
                    <a:pt x="4332" y="17030"/>
                  </a:cubicBezTo>
                  <a:cubicBezTo>
                    <a:pt x="4341" y="17082"/>
                    <a:pt x="4358" y="17117"/>
                    <a:pt x="4393" y="17160"/>
                  </a:cubicBezTo>
                  <a:cubicBezTo>
                    <a:pt x="4427" y="17194"/>
                    <a:pt x="4479" y="17220"/>
                    <a:pt x="4523" y="17264"/>
                  </a:cubicBezTo>
                  <a:cubicBezTo>
                    <a:pt x="4557" y="17307"/>
                    <a:pt x="4557" y="17376"/>
                    <a:pt x="4583" y="17428"/>
                  </a:cubicBezTo>
                  <a:cubicBezTo>
                    <a:pt x="4627" y="17480"/>
                    <a:pt x="4679" y="17524"/>
                    <a:pt x="4730" y="17550"/>
                  </a:cubicBezTo>
                  <a:cubicBezTo>
                    <a:pt x="4886" y="17654"/>
                    <a:pt x="5034" y="17766"/>
                    <a:pt x="5172" y="17888"/>
                  </a:cubicBezTo>
                  <a:cubicBezTo>
                    <a:pt x="5320" y="18000"/>
                    <a:pt x="5450" y="18130"/>
                    <a:pt x="5562" y="18269"/>
                  </a:cubicBezTo>
                  <a:cubicBezTo>
                    <a:pt x="5657" y="18407"/>
                    <a:pt x="5519" y="18563"/>
                    <a:pt x="5510" y="18711"/>
                  </a:cubicBezTo>
                  <a:cubicBezTo>
                    <a:pt x="5510" y="18750"/>
                    <a:pt x="5540" y="18775"/>
                    <a:pt x="5573" y="18775"/>
                  </a:cubicBezTo>
                  <a:cubicBezTo>
                    <a:pt x="5590" y="18775"/>
                    <a:pt x="5608" y="18769"/>
                    <a:pt x="5623" y="18754"/>
                  </a:cubicBezTo>
                  <a:cubicBezTo>
                    <a:pt x="5692" y="18685"/>
                    <a:pt x="5770" y="18615"/>
                    <a:pt x="5848" y="18546"/>
                  </a:cubicBezTo>
                  <a:cubicBezTo>
                    <a:pt x="5891" y="18494"/>
                    <a:pt x="5952" y="18442"/>
                    <a:pt x="5952" y="18373"/>
                  </a:cubicBezTo>
                  <a:cubicBezTo>
                    <a:pt x="5952" y="18303"/>
                    <a:pt x="5857" y="18260"/>
                    <a:pt x="5874" y="18191"/>
                  </a:cubicBezTo>
                  <a:cubicBezTo>
                    <a:pt x="5883" y="18165"/>
                    <a:pt x="5891" y="18147"/>
                    <a:pt x="5909" y="18121"/>
                  </a:cubicBezTo>
                  <a:cubicBezTo>
                    <a:pt x="5914" y="18098"/>
                    <a:pt x="5924" y="18087"/>
                    <a:pt x="5938" y="18087"/>
                  </a:cubicBezTo>
                  <a:cubicBezTo>
                    <a:pt x="5944" y="18087"/>
                    <a:pt x="5952" y="18090"/>
                    <a:pt x="5961" y="18095"/>
                  </a:cubicBezTo>
                  <a:cubicBezTo>
                    <a:pt x="6004" y="18113"/>
                    <a:pt x="6047" y="18130"/>
                    <a:pt x="6082" y="18156"/>
                  </a:cubicBezTo>
                  <a:cubicBezTo>
                    <a:pt x="6092" y="18162"/>
                    <a:pt x="6103" y="18165"/>
                    <a:pt x="6113" y="18165"/>
                  </a:cubicBezTo>
                  <a:cubicBezTo>
                    <a:pt x="6160" y="18165"/>
                    <a:pt x="6194" y="18104"/>
                    <a:pt x="6151" y="18061"/>
                  </a:cubicBezTo>
                  <a:cubicBezTo>
                    <a:pt x="6091" y="17983"/>
                    <a:pt x="6021" y="17914"/>
                    <a:pt x="5935" y="17862"/>
                  </a:cubicBezTo>
                  <a:cubicBezTo>
                    <a:pt x="5900" y="17836"/>
                    <a:pt x="5857" y="17810"/>
                    <a:pt x="5805" y="17792"/>
                  </a:cubicBezTo>
                  <a:cubicBezTo>
                    <a:pt x="5779" y="17784"/>
                    <a:pt x="5631" y="17732"/>
                    <a:pt x="5692" y="17680"/>
                  </a:cubicBezTo>
                  <a:cubicBezTo>
                    <a:pt x="5727" y="17645"/>
                    <a:pt x="5709" y="17593"/>
                    <a:pt x="5666" y="17576"/>
                  </a:cubicBezTo>
                  <a:cubicBezTo>
                    <a:pt x="5536" y="17541"/>
                    <a:pt x="5415" y="17489"/>
                    <a:pt x="5302" y="17420"/>
                  </a:cubicBezTo>
                  <a:cubicBezTo>
                    <a:pt x="5198" y="17350"/>
                    <a:pt x="5138" y="17238"/>
                    <a:pt x="5129" y="17117"/>
                  </a:cubicBezTo>
                  <a:cubicBezTo>
                    <a:pt x="5112" y="17030"/>
                    <a:pt x="5051" y="16961"/>
                    <a:pt x="4973" y="16926"/>
                  </a:cubicBezTo>
                  <a:cubicBezTo>
                    <a:pt x="4826" y="16857"/>
                    <a:pt x="4860" y="16709"/>
                    <a:pt x="4895" y="16571"/>
                  </a:cubicBezTo>
                  <a:lnTo>
                    <a:pt x="5077" y="16484"/>
                  </a:lnTo>
                  <a:cubicBezTo>
                    <a:pt x="5086" y="16527"/>
                    <a:pt x="5086" y="16571"/>
                    <a:pt x="5077" y="16605"/>
                  </a:cubicBezTo>
                  <a:cubicBezTo>
                    <a:pt x="5068" y="16640"/>
                    <a:pt x="5086" y="16675"/>
                    <a:pt x="5120" y="16683"/>
                  </a:cubicBezTo>
                  <a:cubicBezTo>
                    <a:pt x="5151" y="16689"/>
                    <a:pt x="5186" y="16696"/>
                    <a:pt x="5225" y="16696"/>
                  </a:cubicBezTo>
                  <a:cubicBezTo>
                    <a:pt x="5242" y="16696"/>
                    <a:pt x="5259" y="16695"/>
                    <a:pt x="5276" y="16692"/>
                  </a:cubicBezTo>
                  <a:lnTo>
                    <a:pt x="5276" y="16692"/>
                  </a:lnTo>
                  <a:cubicBezTo>
                    <a:pt x="5259" y="16770"/>
                    <a:pt x="5294" y="16839"/>
                    <a:pt x="5354" y="16883"/>
                  </a:cubicBezTo>
                  <a:cubicBezTo>
                    <a:pt x="5372" y="16891"/>
                    <a:pt x="5389" y="16891"/>
                    <a:pt x="5406" y="16900"/>
                  </a:cubicBezTo>
                  <a:cubicBezTo>
                    <a:pt x="5441" y="16900"/>
                    <a:pt x="5476" y="16917"/>
                    <a:pt x="5502" y="16952"/>
                  </a:cubicBezTo>
                  <a:cubicBezTo>
                    <a:pt x="5536" y="16987"/>
                    <a:pt x="5580" y="17021"/>
                    <a:pt x="5623" y="17047"/>
                  </a:cubicBezTo>
                  <a:cubicBezTo>
                    <a:pt x="5744" y="17117"/>
                    <a:pt x="5865" y="17194"/>
                    <a:pt x="5978" y="17290"/>
                  </a:cubicBezTo>
                  <a:cubicBezTo>
                    <a:pt x="6065" y="17385"/>
                    <a:pt x="6160" y="17472"/>
                    <a:pt x="6264" y="17558"/>
                  </a:cubicBezTo>
                  <a:cubicBezTo>
                    <a:pt x="6307" y="17584"/>
                    <a:pt x="6359" y="17593"/>
                    <a:pt x="6411" y="17593"/>
                  </a:cubicBezTo>
                  <a:cubicBezTo>
                    <a:pt x="6420" y="17593"/>
                    <a:pt x="6437" y="17589"/>
                    <a:pt x="6452" y="17589"/>
                  </a:cubicBezTo>
                  <a:cubicBezTo>
                    <a:pt x="6468" y="17589"/>
                    <a:pt x="6480" y="17593"/>
                    <a:pt x="6480" y="17610"/>
                  </a:cubicBezTo>
                  <a:cubicBezTo>
                    <a:pt x="6480" y="17628"/>
                    <a:pt x="6429" y="17671"/>
                    <a:pt x="6420" y="17688"/>
                  </a:cubicBezTo>
                  <a:cubicBezTo>
                    <a:pt x="6385" y="17740"/>
                    <a:pt x="6403" y="17766"/>
                    <a:pt x="6403" y="17827"/>
                  </a:cubicBezTo>
                  <a:cubicBezTo>
                    <a:pt x="6403" y="17888"/>
                    <a:pt x="6359" y="17914"/>
                    <a:pt x="6359" y="17974"/>
                  </a:cubicBezTo>
                  <a:cubicBezTo>
                    <a:pt x="6359" y="18069"/>
                    <a:pt x="6455" y="18087"/>
                    <a:pt x="6489" y="18165"/>
                  </a:cubicBezTo>
                  <a:cubicBezTo>
                    <a:pt x="6506" y="18208"/>
                    <a:pt x="6463" y="18269"/>
                    <a:pt x="6472" y="18321"/>
                  </a:cubicBezTo>
                  <a:cubicBezTo>
                    <a:pt x="6489" y="18364"/>
                    <a:pt x="6515" y="18407"/>
                    <a:pt x="6558" y="18433"/>
                  </a:cubicBezTo>
                  <a:cubicBezTo>
                    <a:pt x="6619" y="18468"/>
                    <a:pt x="6680" y="18520"/>
                    <a:pt x="6723" y="18581"/>
                  </a:cubicBezTo>
                  <a:cubicBezTo>
                    <a:pt x="6749" y="18615"/>
                    <a:pt x="6766" y="18659"/>
                    <a:pt x="6749" y="18711"/>
                  </a:cubicBezTo>
                  <a:cubicBezTo>
                    <a:pt x="6749" y="18728"/>
                    <a:pt x="6732" y="18745"/>
                    <a:pt x="6732" y="18771"/>
                  </a:cubicBezTo>
                  <a:cubicBezTo>
                    <a:pt x="6732" y="18832"/>
                    <a:pt x="6792" y="18867"/>
                    <a:pt x="6844" y="18901"/>
                  </a:cubicBezTo>
                  <a:lnTo>
                    <a:pt x="7070" y="19074"/>
                  </a:lnTo>
                  <a:cubicBezTo>
                    <a:pt x="7077" y="19079"/>
                    <a:pt x="7085" y="19081"/>
                    <a:pt x="7093" y="19081"/>
                  </a:cubicBezTo>
                  <a:cubicBezTo>
                    <a:pt x="7114" y="19081"/>
                    <a:pt x="7135" y="19067"/>
                    <a:pt x="7148" y="19048"/>
                  </a:cubicBezTo>
                  <a:cubicBezTo>
                    <a:pt x="7200" y="18970"/>
                    <a:pt x="7217" y="18884"/>
                    <a:pt x="7200" y="18789"/>
                  </a:cubicBezTo>
                  <a:cubicBezTo>
                    <a:pt x="7278" y="18789"/>
                    <a:pt x="7355" y="18745"/>
                    <a:pt x="7390" y="18676"/>
                  </a:cubicBezTo>
                  <a:cubicBezTo>
                    <a:pt x="7433" y="18563"/>
                    <a:pt x="7399" y="18442"/>
                    <a:pt x="7312" y="18364"/>
                  </a:cubicBezTo>
                  <a:cubicBezTo>
                    <a:pt x="7269" y="18312"/>
                    <a:pt x="7182" y="18251"/>
                    <a:pt x="7174" y="18173"/>
                  </a:cubicBezTo>
                  <a:cubicBezTo>
                    <a:pt x="7165" y="18061"/>
                    <a:pt x="7252" y="18061"/>
                    <a:pt x="7330" y="18043"/>
                  </a:cubicBezTo>
                  <a:cubicBezTo>
                    <a:pt x="7407" y="18026"/>
                    <a:pt x="7459" y="17974"/>
                    <a:pt x="7485" y="17896"/>
                  </a:cubicBezTo>
                  <a:cubicBezTo>
                    <a:pt x="7542" y="17903"/>
                    <a:pt x="7605" y="17957"/>
                    <a:pt x="7669" y="17957"/>
                  </a:cubicBezTo>
                  <a:cubicBezTo>
                    <a:pt x="7683" y="17957"/>
                    <a:pt x="7697" y="17954"/>
                    <a:pt x="7711" y="17948"/>
                  </a:cubicBezTo>
                  <a:cubicBezTo>
                    <a:pt x="7737" y="17940"/>
                    <a:pt x="7763" y="17922"/>
                    <a:pt x="7771" y="17905"/>
                  </a:cubicBezTo>
                  <a:cubicBezTo>
                    <a:pt x="7813" y="17934"/>
                    <a:pt x="7858" y="17948"/>
                    <a:pt x="7905" y="17948"/>
                  </a:cubicBezTo>
                  <a:cubicBezTo>
                    <a:pt x="7927" y="17948"/>
                    <a:pt x="7949" y="17945"/>
                    <a:pt x="7971" y="17940"/>
                  </a:cubicBezTo>
                  <a:cubicBezTo>
                    <a:pt x="8014" y="17914"/>
                    <a:pt x="8049" y="17888"/>
                    <a:pt x="8075" y="17853"/>
                  </a:cubicBezTo>
                  <a:cubicBezTo>
                    <a:pt x="8116" y="17823"/>
                    <a:pt x="8169" y="17806"/>
                    <a:pt x="8221" y="17806"/>
                  </a:cubicBezTo>
                  <a:cubicBezTo>
                    <a:pt x="8245" y="17806"/>
                    <a:pt x="8269" y="17810"/>
                    <a:pt x="8291" y="17818"/>
                  </a:cubicBezTo>
                  <a:cubicBezTo>
                    <a:pt x="8300" y="17821"/>
                    <a:pt x="8309" y="17823"/>
                    <a:pt x="8316" y="17823"/>
                  </a:cubicBezTo>
                  <a:cubicBezTo>
                    <a:pt x="8374" y="17823"/>
                    <a:pt x="8389" y="17745"/>
                    <a:pt x="8343" y="17714"/>
                  </a:cubicBezTo>
                  <a:lnTo>
                    <a:pt x="8170" y="17584"/>
                  </a:lnTo>
                  <a:cubicBezTo>
                    <a:pt x="8135" y="17558"/>
                    <a:pt x="8109" y="17541"/>
                    <a:pt x="8083" y="17515"/>
                  </a:cubicBezTo>
                  <a:cubicBezTo>
                    <a:pt x="8083" y="17515"/>
                    <a:pt x="8101" y="17506"/>
                    <a:pt x="8118" y="17498"/>
                  </a:cubicBezTo>
                  <a:cubicBezTo>
                    <a:pt x="8187" y="17446"/>
                    <a:pt x="8239" y="17368"/>
                    <a:pt x="8248" y="17281"/>
                  </a:cubicBezTo>
                  <a:cubicBezTo>
                    <a:pt x="8265" y="17220"/>
                    <a:pt x="8308" y="17168"/>
                    <a:pt x="8360" y="17134"/>
                  </a:cubicBezTo>
                  <a:cubicBezTo>
                    <a:pt x="8395" y="17108"/>
                    <a:pt x="8421" y="17082"/>
                    <a:pt x="8438" y="17039"/>
                  </a:cubicBezTo>
                  <a:cubicBezTo>
                    <a:pt x="8456" y="17004"/>
                    <a:pt x="8456" y="16961"/>
                    <a:pt x="8438" y="16926"/>
                  </a:cubicBezTo>
                  <a:cubicBezTo>
                    <a:pt x="8430" y="16874"/>
                    <a:pt x="8378" y="16813"/>
                    <a:pt x="8430" y="16770"/>
                  </a:cubicBezTo>
                  <a:cubicBezTo>
                    <a:pt x="8473" y="16727"/>
                    <a:pt x="8577" y="16735"/>
                    <a:pt x="8620" y="16657"/>
                  </a:cubicBezTo>
                  <a:cubicBezTo>
                    <a:pt x="8646" y="16623"/>
                    <a:pt x="8620" y="16588"/>
                    <a:pt x="8638" y="16553"/>
                  </a:cubicBezTo>
                  <a:cubicBezTo>
                    <a:pt x="8646" y="16519"/>
                    <a:pt x="8707" y="16519"/>
                    <a:pt x="8724" y="16501"/>
                  </a:cubicBezTo>
                  <a:cubicBezTo>
                    <a:pt x="8828" y="16432"/>
                    <a:pt x="8837" y="16267"/>
                    <a:pt x="8924" y="16172"/>
                  </a:cubicBezTo>
                  <a:cubicBezTo>
                    <a:pt x="8950" y="16233"/>
                    <a:pt x="9002" y="16285"/>
                    <a:pt x="9071" y="16302"/>
                  </a:cubicBezTo>
                  <a:cubicBezTo>
                    <a:pt x="9080" y="16311"/>
                    <a:pt x="9097" y="16319"/>
                    <a:pt x="9114" y="16319"/>
                  </a:cubicBezTo>
                  <a:cubicBezTo>
                    <a:pt x="9120" y="16319"/>
                    <a:pt x="9125" y="16319"/>
                    <a:pt x="9130" y="16319"/>
                  </a:cubicBezTo>
                  <a:cubicBezTo>
                    <a:pt x="9203" y="16319"/>
                    <a:pt x="9280" y="16349"/>
                    <a:pt x="9349" y="16349"/>
                  </a:cubicBezTo>
                  <a:cubicBezTo>
                    <a:pt x="9401" y="16349"/>
                    <a:pt x="9448" y="16333"/>
                    <a:pt x="9487" y="16276"/>
                  </a:cubicBezTo>
                  <a:cubicBezTo>
                    <a:pt x="9487" y="16276"/>
                    <a:pt x="9487" y="16267"/>
                    <a:pt x="9487" y="16267"/>
                  </a:cubicBezTo>
                  <a:cubicBezTo>
                    <a:pt x="9495" y="16276"/>
                    <a:pt x="9504" y="16285"/>
                    <a:pt x="9513" y="16293"/>
                  </a:cubicBezTo>
                  <a:cubicBezTo>
                    <a:pt x="9543" y="16314"/>
                    <a:pt x="9577" y="16322"/>
                    <a:pt x="9609" y="16322"/>
                  </a:cubicBezTo>
                  <a:cubicBezTo>
                    <a:pt x="9633" y="16322"/>
                    <a:pt x="9656" y="16318"/>
                    <a:pt x="9677" y="16311"/>
                  </a:cubicBezTo>
                  <a:cubicBezTo>
                    <a:pt x="9703" y="16293"/>
                    <a:pt x="9729" y="16276"/>
                    <a:pt x="9755" y="16259"/>
                  </a:cubicBezTo>
                  <a:cubicBezTo>
                    <a:pt x="9790" y="16233"/>
                    <a:pt x="9790" y="16233"/>
                    <a:pt x="9825" y="16233"/>
                  </a:cubicBezTo>
                  <a:cubicBezTo>
                    <a:pt x="9851" y="16242"/>
                    <a:pt x="9859" y="16259"/>
                    <a:pt x="9877" y="16259"/>
                  </a:cubicBezTo>
                  <a:cubicBezTo>
                    <a:pt x="9903" y="16259"/>
                    <a:pt x="9929" y="16250"/>
                    <a:pt x="9955" y="16242"/>
                  </a:cubicBezTo>
                  <a:cubicBezTo>
                    <a:pt x="10041" y="16207"/>
                    <a:pt x="10119" y="16155"/>
                    <a:pt x="10214" y="16129"/>
                  </a:cubicBezTo>
                  <a:cubicBezTo>
                    <a:pt x="10292" y="16103"/>
                    <a:pt x="10370" y="16086"/>
                    <a:pt x="10448" y="16068"/>
                  </a:cubicBezTo>
                  <a:lnTo>
                    <a:pt x="10509" y="16129"/>
                  </a:lnTo>
                  <a:lnTo>
                    <a:pt x="10240" y="16397"/>
                  </a:lnTo>
                  <a:cubicBezTo>
                    <a:pt x="10206" y="16423"/>
                    <a:pt x="10214" y="16475"/>
                    <a:pt x="10249" y="16493"/>
                  </a:cubicBezTo>
                  <a:lnTo>
                    <a:pt x="10388" y="16597"/>
                  </a:lnTo>
                  <a:lnTo>
                    <a:pt x="10362" y="16614"/>
                  </a:lnTo>
                  <a:cubicBezTo>
                    <a:pt x="10344" y="16623"/>
                    <a:pt x="10327" y="16640"/>
                    <a:pt x="10327" y="16666"/>
                  </a:cubicBezTo>
                  <a:cubicBezTo>
                    <a:pt x="10292" y="17004"/>
                    <a:pt x="10604" y="17177"/>
                    <a:pt x="10881" y="17281"/>
                  </a:cubicBezTo>
                  <a:cubicBezTo>
                    <a:pt x="10830" y="17428"/>
                    <a:pt x="10925" y="17584"/>
                    <a:pt x="11029" y="17706"/>
                  </a:cubicBezTo>
                  <a:cubicBezTo>
                    <a:pt x="10871" y="17784"/>
                    <a:pt x="10719" y="17848"/>
                    <a:pt x="10549" y="17848"/>
                  </a:cubicBezTo>
                  <a:cubicBezTo>
                    <a:pt x="10494" y="17848"/>
                    <a:pt x="10438" y="17842"/>
                    <a:pt x="10379" y="17827"/>
                  </a:cubicBezTo>
                  <a:cubicBezTo>
                    <a:pt x="10253" y="17800"/>
                    <a:pt x="10126" y="17763"/>
                    <a:pt x="10000" y="17763"/>
                  </a:cubicBezTo>
                  <a:cubicBezTo>
                    <a:pt x="9962" y="17763"/>
                    <a:pt x="9923" y="17767"/>
                    <a:pt x="9885" y="17775"/>
                  </a:cubicBezTo>
                  <a:cubicBezTo>
                    <a:pt x="9894" y="17706"/>
                    <a:pt x="9877" y="17645"/>
                    <a:pt x="9842" y="17593"/>
                  </a:cubicBezTo>
                  <a:cubicBezTo>
                    <a:pt x="9816" y="17558"/>
                    <a:pt x="9781" y="17532"/>
                    <a:pt x="9738" y="17524"/>
                  </a:cubicBezTo>
                  <a:cubicBezTo>
                    <a:pt x="9733" y="17523"/>
                    <a:pt x="9728" y="17523"/>
                    <a:pt x="9723" y="17523"/>
                  </a:cubicBezTo>
                  <a:cubicBezTo>
                    <a:pt x="9674" y="17523"/>
                    <a:pt x="9655" y="17561"/>
                    <a:pt x="9599" y="17584"/>
                  </a:cubicBezTo>
                  <a:cubicBezTo>
                    <a:pt x="9560" y="17598"/>
                    <a:pt x="9520" y="17602"/>
                    <a:pt x="9478" y="17602"/>
                  </a:cubicBezTo>
                  <a:cubicBezTo>
                    <a:pt x="9419" y="17602"/>
                    <a:pt x="9359" y="17594"/>
                    <a:pt x="9301" y="17594"/>
                  </a:cubicBezTo>
                  <a:cubicBezTo>
                    <a:pt x="9273" y="17594"/>
                    <a:pt x="9245" y="17596"/>
                    <a:pt x="9218" y="17602"/>
                  </a:cubicBezTo>
                  <a:cubicBezTo>
                    <a:pt x="9131" y="17619"/>
                    <a:pt x="9062" y="17671"/>
                    <a:pt x="9019" y="17749"/>
                  </a:cubicBezTo>
                  <a:lnTo>
                    <a:pt x="8560" y="17792"/>
                  </a:lnTo>
                  <a:cubicBezTo>
                    <a:pt x="8484" y="17801"/>
                    <a:pt x="8482" y="17914"/>
                    <a:pt x="8552" y="17914"/>
                  </a:cubicBezTo>
                  <a:cubicBezTo>
                    <a:pt x="8554" y="17914"/>
                    <a:pt x="8557" y="17914"/>
                    <a:pt x="8560" y="17914"/>
                  </a:cubicBezTo>
                  <a:lnTo>
                    <a:pt x="8560" y="17914"/>
                  </a:lnTo>
                  <a:cubicBezTo>
                    <a:pt x="8525" y="17957"/>
                    <a:pt x="8482" y="18000"/>
                    <a:pt x="8430" y="18035"/>
                  </a:cubicBezTo>
                  <a:cubicBezTo>
                    <a:pt x="8372" y="18058"/>
                    <a:pt x="8310" y="18069"/>
                    <a:pt x="8248" y="18069"/>
                  </a:cubicBezTo>
                  <a:cubicBezTo>
                    <a:pt x="8216" y="18069"/>
                    <a:pt x="8184" y="18067"/>
                    <a:pt x="8153" y="18061"/>
                  </a:cubicBezTo>
                  <a:cubicBezTo>
                    <a:pt x="8134" y="18059"/>
                    <a:pt x="8116" y="18058"/>
                    <a:pt x="8097" y="18058"/>
                  </a:cubicBezTo>
                  <a:cubicBezTo>
                    <a:pt x="8038" y="18058"/>
                    <a:pt x="7978" y="18069"/>
                    <a:pt x="7919" y="18095"/>
                  </a:cubicBezTo>
                  <a:cubicBezTo>
                    <a:pt x="7893" y="18113"/>
                    <a:pt x="7884" y="18156"/>
                    <a:pt x="7901" y="18182"/>
                  </a:cubicBezTo>
                  <a:lnTo>
                    <a:pt x="7927" y="18234"/>
                  </a:lnTo>
                  <a:cubicBezTo>
                    <a:pt x="7858" y="18277"/>
                    <a:pt x="7823" y="18355"/>
                    <a:pt x="7849" y="18442"/>
                  </a:cubicBezTo>
                  <a:cubicBezTo>
                    <a:pt x="7880" y="18534"/>
                    <a:pt x="7965" y="18592"/>
                    <a:pt x="8062" y="18592"/>
                  </a:cubicBezTo>
                  <a:cubicBezTo>
                    <a:pt x="8075" y="18592"/>
                    <a:pt x="8088" y="18591"/>
                    <a:pt x="8101" y="18589"/>
                  </a:cubicBezTo>
                  <a:lnTo>
                    <a:pt x="8101" y="18589"/>
                  </a:lnTo>
                  <a:cubicBezTo>
                    <a:pt x="8092" y="18806"/>
                    <a:pt x="8274" y="18979"/>
                    <a:pt x="8482" y="19040"/>
                  </a:cubicBezTo>
                  <a:cubicBezTo>
                    <a:pt x="8588" y="19059"/>
                    <a:pt x="8694" y="19073"/>
                    <a:pt x="8800" y="19073"/>
                  </a:cubicBezTo>
                  <a:cubicBezTo>
                    <a:pt x="8841" y="19073"/>
                    <a:pt x="8882" y="19071"/>
                    <a:pt x="8924" y="19066"/>
                  </a:cubicBezTo>
                  <a:lnTo>
                    <a:pt x="9452" y="19057"/>
                  </a:lnTo>
                  <a:lnTo>
                    <a:pt x="9703" y="19057"/>
                  </a:lnTo>
                  <a:cubicBezTo>
                    <a:pt x="9721" y="19053"/>
                    <a:pt x="9740" y="19051"/>
                    <a:pt x="9761" y="19051"/>
                  </a:cubicBezTo>
                  <a:cubicBezTo>
                    <a:pt x="9781" y="19051"/>
                    <a:pt x="9803" y="19053"/>
                    <a:pt x="9825" y="19057"/>
                  </a:cubicBezTo>
                  <a:cubicBezTo>
                    <a:pt x="9885" y="19074"/>
                    <a:pt x="9859" y="19109"/>
                    <a:pt x="9833" y="19152"/>
                  </a:cubicBezTo>
                  <a:cubicBezTo>
                    <a:pt x="9764" y="19248"/>
                    <a:pt x="9729" y="19369"/>
                    <a:pt x="9738" y="19490"/>
                  </a:cubicBezTo>
                  <a:cubicBezTo>
                    <a:pt x="9747" y="19612"/>
                    <a:pt x="9799" y="19768"/>
                    <a:pt x="9712" y="19880"/>
                  </a:cubicBezTo>
                  <a:cubicBezTo>
                    <a:pt x="9677" y="19932"/>
                    <a:pt x="9617" y="19967"/>
                    <a:pt x="9582" y="20019"/>
                  </a:cubicBezTo>
                  <a:cubicBezTo>
                    <a:pt x="9556" y="20062"/>
                    <a:pt x="9539" y="20105"/>
                    <a:pt x="9530" y="20157"/>
                  </a:cubicBezTo>
                  <a:cubicBezTo>
                    <a:pt x="9521" y="20218"/>
                    <a:pt x="9513" y="20270"/>
                    <a:pt x="9495" y="20322"/>
                  </a:cubicBezTo>
                  <a:cubicBezTo>
                    <a:pt x="9452" y="20391"/>
                    <a:pt x="9383" y="20348"/>
                    <a:pt x="9322" y="20383"/>
                  </a:cubicBezTo>
                  <a:cubicBezTo>
                    <a:pt x="9270" y="20417"/>
                    <a:pt x="9270" y="20495"/>
                    <a:pt x="9305" y="20539"/>
                  </a:cubicBezTo>
                  <a:cubicBezTo>
                    <a:pt x="9305" y="20573"/>
                    <a:pt x="9331" y="20599"/>
                    <a:pt x="9365" y="20599"/>
                  </a:cubicBezTo>
                  <a:cubicBezTo>
                    <a:pt x="9599" y="20608"/>
                    <a:pt x="9712" y="20894"/>
                    <a:pt x="9556" y="21067"/>
                  </a:cubicBezTo>
                  <a:cubicBezTo>
                    <a:pt x="9513" y="21102"/>
                    <a:pt x="9539" y="21171"/>
                    <a:pt x="9599" y="21171"/>
                  </a:cubicBezTo>
                  <a:cubicBezTo>
                    <a:pt x="9669" y="21171"/>
                    <a:pt x="9738" y="21197"/>
                    <a:pt x="9799" y="21240"/>
                  </a:cubicBezTo>
                  <a:cubicBezTo>
                    <a:pt x="9764" y="21275"/>
                    <a:pt x="9747" y="21318"/>
                    <a:pt x="9747" y="21362"/>
                  </a:cubicBezTo>
                  <a:cubicBezTo>
                    <a:pt x="9738" y="21466"/>
                    <a:pt x="9799" y="21552"/>
                    <a:pt x="9885" y="21595"/>
                  </a:cubicBezTo>
                  <a:cubicBezTo>
                    <a:pt x="9937" y="21639"/>
                    <a:pt x="9998" y="21656"/>
                    <a:pt x="10058" y="21691"/>
                  </a:cubicBezTo>
                  <a:cubicBezTo>
                    <a:pt x="10119" y="21734"/>
                    <a:pt x="10180" y="21795"/>
                    <a:pt x="10223" y="21855"/>
                  </a:cubicBezTo>
                  <a:cubicBezTo>
                    <a:pt x="10301" y="21985"/>
                    <a:pt x="10362" y="22124"/>
                    <a:pt x="10440" y="22254"/>
                  </a:cubicBezTo>
                  <a:cubicBezTo>
                    <a:pt x="10596" y="22540"/>
                    <a:pt x="10760" y="22808"/>
                    <a:pt x="10942" y="23077"/>
                  </a:cubicBezTo>
                  <a:cubicBezTo>
                    <a:pt x="11037" y="23224"/>
                    <a:pt x="11133" y="23354"/>
                    <a:pt x="11228" y="23493"/>
                  </a:cubicBezTo>
                  <a:cubicBezTo>
                    <a:pt x="11271" y="23553"/>
                    <a:pt x="11323" y="23614"/>
                    <a:pt x="11367" y="23675"/>
                  </a:cubicBezTo>
                  <a:cubicBezTo>
                    <a:pt x="11410" y="23735"/>
                    <a:pt x="11479" y="23805"/>
                    <a:pt x="11462" y="23909"/>
                  </a:cubicBezTo>
                  <a:cubicBezTo>
                    <a:pt x="11436" y="24030"/>
                    <a:pt x="11445" y="24160"/>
                    <a:pt x="11488" y="24281"/>
                  </a:cubicBezTo>
                  <a:cubicBezTo>
                    <a:pt x="11540" y="24411"/>
                    <a:pt x="11627" y="24558"/>
                    <a:pt x="11557" y="24697"/>
                  </a:cubicBezTo>
                  <a:cubicBezTo>
                    <a:pt x="11531" y="24732"/>
                    <a:pt x="11557" y="24784"/>
                    <a:pt x="11609" y="24784"/>
                  </a:cubicBezTo>
                  <a:cubicBezTo>
                    <a:pt x="11774" y="24775"/>
                    <a:pt x="11947" y="24749"/>
                    <a:pt x="12112" y="24714"/>
                  </a:cubicBezTo>
                  <a:cubicBezTo>
                    <a:pt x="12268" y="24688"/>
                    <a:pt x="12424" y="24654"/>
                    <a:pt x="12580" y="24602"/>
                  </a:cubicBezTo>
                  <a:cubicBezTo>
                    <a:pt x="12709" y="24558"/>
                    <a:pt x="12839" y="24498"/>
                    <a:pt x="12952" y="24411"/>
                  </a:cubicBezTo>
                  <a:cubicBezTo>
                    <a:pt x="13082" y="24307"/>
                    <a:pt x="13195" y="24194"/>
                    <a:pt x="13359" y="24160"/>
                  </a:cubicBezTo>
                  <a:cubicBezTo>
                    <a:pt x="13506" y="24143"/>
                    <a:pt x="13636" y="24091"/>
                    <a:pt x="13766" y="24030"/>
                  </a:cubicBezTo>
                  <a:cubicBezTo>
                    <a:pt x="13888" y="23935"/>
                    <a:pt x="14009" y="23831"/>
                    <a:pt x="14113" y="23709"/>
                  </a:cubicBezTo>
                  <a:cubicBezTo>
                    <a:pt x="14330" y="23493"/>
                    <a:pt x="14598" y="23276"/>
                    <a:pt x="14763" y="22999"/>
                  </a:cubicBezTo>
                  <a:cubicBezTo>
                    <a:pt x="14797" y="22999"/>
                    <a:pt x="14841" y="22982"/>
                    <a:pt x="14867" y="22947"/>
                  </a:cubicBezTo>
                  <a:cubicBezTo>
                    <a:pt x="14893" y="22921"/>
                    <a:pt x="14945" y="22722"/>
                    <a:pt x="14962" y="22722"/>
                  </a:cubicBezTo>
                  <a:cubicBezTo>
                    <a:pt x="14968" y="22723"/>
                    <a:pt x="14974" y="22724"/>
                    <a:pt x="14980" y="22724"/>
                  </a:cubicBezTo>
                  <a:cubicBezTo>
                    <a:pt x="15008" y="22724"/>
                    <a:pt x="15033" y="22707"/>
                    <a:pt x="15040" y="22678"/>
                  </a:cubicBezTo>
                  <a:cubicBezTo>
                    <a:pt x="15057" y="22678"/>
                    <a:pt x="15075" y="22670"/>
                    <a:pt x="15083" y="22661"/>
                  </a:cubicBezTo>
                  <a:cubicBezTo>
                    <a:pt x="15127" y="22618"/>
                    <a:pt x="15153" y="22566"/>
                    <a:pt x="15161" y="22514"/>
                  </a:cubicBezTo>
                  <a:cubicBezTo>
                    <a:pt x="15170" y="22479"/>
                    <a:pt x="15153" y="22444"/>
                    <a:pt x="15118" y="22436"/>
                  </a:cubicBezTo>
                  <a:cubicBezTo>
                    <a:pt x="14988" y="22410"/>
                    <a:pt x="14945" y="22323"/>
                    <a:pt x="14884" y="22219"/>
                  </a:cubicBezTo>
                  <a:cubicBezTo>
                    <a:pt x="14858" y="22159"/>
                    <a:pt x="14797" y="22115"/>
                    <a:pt x="14737" y="22107"/>
                  </a:cubicBezTo>
                  <a:cubicBezTo>
                    <a:pt x="14659" y="22115"/>
                    <a:pt x="14589" y="22133"/>
                    <a:pt x="14520" y="22159"/>
                  </a:cubicBezTo>
                  <a:cubicBezTo>
                    <a:pt x="14513" y="22160"/>
                    <a:pt x="14506" y="22160"/>
                    <a:pt x="14500" y="22160"/>
                  </a:cubicBezTo>
                  <a:cubicBezTo>
                    <a:pt x="14392" y="22160"/>
                    <a:pt x="14406" y="22024"/>
                    <a:pt x="14373" y="21951"/>
                  </a:cubicBezTo>
                  <a:cubicBezTo>
                    <a:pt x="14340" y="21867"/>
                    <a:pt x="14281" y="21823"/>
                    <a:pt x="14219" y="21823"/>
                  </a:cubicBezTo>
                  <a:cubicBezTo>
                    <a:pt x="14165" y="21823"/>
                    <a:pt x="14110" y="21856"/>
                    <a:pt x="14070" y="21925"/>
                  </a:cubicBezTo>
                  <a:cubicBezTo>
                    <a:pt x="14061" y="21933"/>
                    <a:pt x="14052" y="21959"/>
                    <a:pt x="14044" y="21968"/>
                  </a:cubicBezTo>
                  <a:cubicBezTo>
                    <a:pt x="14035" y="21977"/>
                    <a:pt x="14018" y="21979"/>
                    <a:pt x="13999" y="21979"/>
                  </a:cubicBezTo>
                  <a:cubicBezTo>
                    <a:pt x="13981" y="21979"/>
                    <a:pt x="13961" y="21977"/>
                    <a:pt x="13948" y="21977"/>
                  </a:cubicBezTo>
                  <a:cubicBezTo>
                    <a:pt x="13914" y="21977"/>
                    <a:pt x="13870" y="21994"/>
                    <a:pt x="13836" y="22011"/>
                  </a:cubicBezTo>
                  <a:cubicBezTo>
                    <a:pt x="13799" y="22030"/>
                    <a:pt x="13686" y="22108"/>
                    <a:pt x="13613" y="22108"/>
                  </a:cubicBezTo>
                  <a:cubicBezTo>
                    <a:pt x="13582" y="22108"/>
                    <a:pt x="13558" y="22093"/>
                    <a:pt x="13550" y="22055"/>
                  </a:cubicBezTo>
                  <a:cubicBezTo>
                    <a:pt x="13540" y="22031"/>
                    <a:pt x="13518" y="22017"/>
                    <a:pt x="13495" y="22017"/>
                  </a:cubicBezTo>
                  <a:cubicBezTo>
                    <a:pt x="13476" y="22017"/>
                    <a:pt x="13458" y="22026"/>
                    <a:pt x="13446" y="22046"/>
                  </a:cubicBezTo>
                  <a:cubicBezTo>
                    <a:pt x="13412" y="22100"/>
                    <a:pt x="13337" y="22206"/>
                    <a:pt x="13264" y="22206"/>
                  </a:cubicBezTo>
                  <a:cubicBezTo>
                    <a:pt x="13243" y="22206"/>
                    <a:pt x="13223" y="22197"/>
                    <a:pt x="13203" y="22176"/>
                  </a:cubicBezTo>
                  <a:cubicBezTo>
                    <a:pt x="13169" y="22133"/>
                    <a:pt x="13151" y="22081"/>
                    <a:pt x="13143" y="22037"/>
                  </a:cubicBezTo>
                  <a:cubicBezTo>
                    <a:pt x="13125" y="21985"/>
                    <a:pt x="13108" y="21933"/>
                    <a:pt x="13082" y="21881"/>
                  </a:cubicBezTo>
                  <a:cubicBezTo>
                    <a:pt x="13021" y="21699"/>
                    <a:pt x="12961" y="21518"/>
                    <a:pt x="12874" y="21344"/>
                  </a:cubicBezTo>
                  <a:cubicBezTo>
                    <a:pt x="12848" y="21275"/>
                    <a:pt x="12805" y="21223"/>
                    <a:pt x="12753" y="21188"/>
                  </a:cubicBezTo>
                  <a:cubicBezTo>
                    <a:pt x="12683" y="21145"/>
                    <a:pt x="12588" y="21128"/>
                    <a:pt x="12536" y="21076"/>
                  </a:cubicBezTo>
                  <a:cubicBezTo>
                    <a:pt x="12476" y="20998"/>
                    <a:pt x="12493" y="20876"/>
                    <a:pt x="12580" y="20824"/>
                  </a:cubicBezTo>
                  <a:cubicBezTo>
                    <a:pt x="12606" y="20885"/>
                    <a:pt x="12666" y="20937"/>
                    <a:pt x="12735" y="20954"/>
                  </a:cubicBezTo>
                  <a:cubicBezTo>
                    <a:pt x="12754" y="20961"/>
                    <a:pt x="12772" y="20963"/>
                    <a:pt x="12791" y="20963"/>
                  </a:cubicBezTo>
                  <a:cubicBezTo>
                    <a:pt x="12843" y="20963"/>
                    <a:pt x="12897" y="20945"/>
                    <a:pt x="12954" y="20945"/>
                  </a:cubicBezTo>
                  <a:cubicBezTo>
                    <a:pt x="12962" y="20945"/>
                    <a:pt x="12970" y="20945"/>
                    <a:pt x="12978" y="20946"/>
                  </a:cubicBezTo>
                  <a:cubicBezTo>
                    <a:pt x="13082" y="20963"/>
                    <a:pt x="13091" y="21084"/>
                    <a:pt x="13134" y="21162"/>
                  </a:cubicBezTo>
                  <a:cubicBezTo>
                    <a:pt x="13281" y="21457"/>
                    <a:pt x="13662" y="21388"/>
                    <a:pt x="13922" y="21440"/>
                  </a:cubicBezTo>
                  <a:cubicBezTo>
                    <a:pt x="14130" y="21492"/>
                    <a:pt x="14338" y="21561"/>
                    <a:pt x="14537" y="21639"/>
                  </a:cubicBezTo>
                  <a:cubicBezTo>
                    <a:pt x="14745" y="21708"/>
                    <a:pt x="14936" y="21812"/>
                    <a:pt x="15144" y="21864"/>
                  </a:cubicBezTo>
                  <a:cubicBezTo>
                    <a:pt x="15482" y="21959"/>
                    <a:pt x="15880" y="21864"/>
                    <a:pt x="16201" y="22037"/>
                  </a:cubicBezTo>
                  <a:cubicBezTo>
                    <a:pt x="16345" y="22105"/>
                    <a:pt x="16456" y="22289"/>
                    <a:pt x="16631" y="22289"/>
                  </a:cubicBezTo>
                  <a:cubicBezTo>
                    <a:pt x="16635" y="22289"/>
                    <a:pt x="16639" y="22289"/>
                    <a:pt x="16643" y="22289"/>
                  </a:cubicBezTo>
                  <a:cubicBezTo>
                    <a:pt x="16672" y="22289"/>
                    <a:pt x="16702" y="22277"/>
                    <a:pt x="16730" y="22277"/>
                  </a:cubicBezTo>
                  <a:cubicBezTo>
                    <a:pt x="16751" y="22277"/>
                    <a:pt x="16771" y="22284"/>
                    <a:pt x="16790" y="22306"/>
                  </a:cubicBezTo>
                  <a:cubicBezTo>
                    <a:pt x="16825" y="22349"/>
                    <a:pt x="16851" y="22401"/>
                    <a:pt x="16868" y="22462"/>
                  </a:cubicBezTo>
                  <a:lnTo>
                    <a:pt x="17050" y="22800"/>
                  </a:lnTo>
                  <a:cubicBezTo>
                    <a:pt x="17059" y="22818"/>
                    <a:pt x="17076" y="22827"/>
                    <a:pt x="17095" y="22827"/>
                  </a:cubicBezTo>
                  <a:cubicBezTo>
                    <a:pt x="17111" y="22827"/>
                    <a:pt x="17129" y="22820"/>
                    <a:pt x="17145" y="22808"/>
                  </a:cubicBezTo>
                  <a:cubicBezTo>
                    <a:pt x="17180" y="22765"/>
                    <a:pt x="17223" y="22739"/>
                    <a:pt x="17275" y="22713"/>
                  </a:cubicBezTo>
                  <a:lnTo>
                    <a:pt x="17362" y="22869"/>
                  </a:lnTo>
                  <a:cubicBezTo>
                    <a:pt x="17372" y="22890"/>
                    <a:pt x="17395" y="22901"/>
                    <a:pt x="17418" y="22901"/>
                  </a:cubicBezTo>
                  <a:cubicBezTo>
                    <a:pt x="17432" y="22901"/>
                    <a:pt x="17447" y="22897"/>
                    <a:pt x="17457" y="22886"/>
                  </a:cubicBezTo>
                  <a:cubicBezTo>
                    <a:pt x="17522" y="22821"/>
                    <a:pt x="17632" y="22724"/>
                    <a:pt x="17725" y="22724"/>
                  </a:cubicBezTo>
                  <a:cubicBezTo>
                    <a:pt x="17768" y="22724"/>
                    <a:pt x="17808" y="22745"/>
                    <a:pt x="17838" y="22800"/>
                  </a:cubicBezTo>
                  <a:cubicBezTo>
                    <a:pt x="17907" y="22912"/>
                    <a:pt x="17881" y="23077"/>
                    <a:pt x="17890" y="23198"/>
                  </a:cubicBezTo>
                  <a:cubicBezTo>
                    <a:pt x="17916" y="23493"/>
                    <a:pt x="17968" y="23787"/>
                    <a:pt x="18063" y="24065"/>
                  </a:cubicBezTo>
                  <a:cubicBezTo>
                    <a:pt x="18237" y="24654"/>
                    <a:pt x="18514" y="25208"/>
                    <a:pt x="18696" y="25797"/>
                  </a:cubicBezTo>
                  <a:cubicBezTo>
                    <a:pt x="18703" y="25828"/>
                    <a:pt x="18728" y="25841"/>
                    <a:pt x="18753" y="25841"/>
                  </a:cubicBezTo>
                  <a:cubicBezTo>
                    <a:pt x="18784" y="25841"/>
                    <a:pt x="18817" y="25819"/>
                    <a:pt x="18817" y="25780"/>
                  </a:cubicBezTo>
                  <a:cubicBezTo>
                    <a:pt x="18826" y="25676"/>
                    <a:pt x="18964" y="25650"/>
                    <a:pt x="19042" y="25633"/>
                  </a:cubicBezTo>
                  <a:cubicBezTo>
                    <a:pt x="19112" y="25615"/>
                    <a:pt x="19172" y="25581"/>
                    <a:pt x="19224" y="25537"/>
                  </a:cubicBezTo>
                  <a:cubicBezTo>
                    <a:pt x="19311" y="25442"/>
                    <a:pt x="19363" y="25329"/>
                    <a:pt x="19380" y="25199"/>
                  </a:cubicBezTo>
                  <a:cubicBezTo>
                    <a:pt x="19441" y="24844"/>
                    <a:pt x="19484" y="24480"/>
                    <a:pt x="19502" y="24108"/>
                  </a:cubicBezTo>
                  <a:cubicBezTo>
                    <a:pt x="19531" y="24120"/>
                    <a:pt x="19561" y="24125"/>
                    <a:pt x="19591" y="24125"/>
                  </a:cubicBezTo>
                  <a:cubicBezTo>
                    <a:pt x="19693" y="24125"/>
                    <a:pt x="19787" y="24061"/>
                    <a:pt x="19813" y="23961"/>
                  </a:cubicBezTo>
                  <a:cubicBezTo>
                    <a:pt x="20030" y="23926"/>
                    <a:pt x="20160" y="23735"/>
                    <a:pt x="20351" y="23640"/>
                  </a:cubicBezTo>
                  <a:cubicBezTo>
                    <a:pt x="20455" y="23579"/>
                    <a:pt x="20584" y="23571"/>
                    <a:pt x="20680" y="23493"/>
                  </a:cubicBezTo>
                  <a:cubicBezTo>
                    <a:pt x="20758" y="23432"/>
                    <a:pt x="20810" y="23354"/>
                    <a:pt x="20844" y="23259"/>
                  </a:cubicBezTo>
                  <a:cubicBezTo>
                    <a:pt x="20879" y="23164"/>
                    <a:pt x="20922" y="23077"/>
                    <a:pt x="20966" y="22982"/>
                  </a:cubicBezTo>
                  <a:cubicBezTo>
                    <a:pt x="21027" y="22882"/>
                    <a:pt x="21136" y="22823"/>
                    <a:pt x="21251" y="22823"/>
                  </a:cubicBezTo>
                  <a:cubicBezTo>
                    <a:pt x="21265" y="22823"/>
                    <a:pt x="21280" y="22824"/>
                    <a:pt x="21295" y="22826"/>
                  </a:cubicBezTo>
                  <a:cubicBezTo>
                    <a:pt x="21315" y="22827"/>
                    <a:pt x="21335" y="22828"/>
                    <a:pt x="21354" y="22828"/>
                  </a:cubicBezTo>
                  <a:cubicBezTo>
                    <a:pt x="21551" y="22828"/>
                    <a:pt x="21743" y="22751"/>
                    <a:pt x="21893" y="22609"/>
                  </a:cubicBezTo>
                  <a:cubicBezTo>
                    <a:pt x="21927" y="22670"/>
                    <a:pt x="21936" y="22739"/>
                    <a:pt x="21919" y="22808"/>
                  </a:cubicBezTo>
                  <a:cubicBezTo>
                    <a:pt x="21910" y="22843"/>
                    <a:pt x="21927" y="22869"/>
                    <a:pt x="21962" y="22886"/>
                  </a:cubicBezTo>
                  <a:cubicBezTo>
                    <a:pt x="22075" y="22912"/>
                    <a:pt x="22161" y="22990"/>
                    <a:pt x="22213" y="23094"/>
                  </a:cubicBezTo>
                  <a:cubicBezTo>
                    <a:pt x="22291" y="23198"/>
                    <a:pt x="22369" y="23319"/>
                    <a:pt x="22438" y="23432"/>
                  </a:cubicBezTo>
                  <a:cubicBezTo>
                    <a:pt x="22560" y="23614"/>
                    <a:pt x="22724" y="23883"/>
                    <a:pt x="22542" y="24082"/>
                  </a:cubicBezTo>
                  <a:cubicBezTo>
                    <a:pt x="22499" y="24117"/>
                    <a:pt x="22525" y="24186"/>
                    <a:pt x="22586" y="24186"/>
                  </a:cubicBezTo>
                  <a:cubicBezTo>
                    <a:pt x="22768" y="24186"/>
                    <a:pt x="22950" y="24125"/>
                    <a:pt x="23097" y="24021"/>
                  </a:cubicBezTo>
                  <a:cubicBezTo>
                    <a:pt x="23114" y="24134"/>
                    <a:pt x="23166" y="24246"/>
                    <a:pt x="23227" y="24342"/>
                  </a:cubicBezTo>
                  <a:cubicBezTo>
                    <a:pt x="23270" y="24394"/>
                    <a:pt x="23322" y="24446"/>
                    <a:pt x="23374" y="24489"/>
                  </a:cubicBezTo>
                  <a:cubicBezTo>
                    <a:pt x="23452" y="24550"/>
                    <a:pt x="23539" y="24576"/>
                    <a:pt x="23565" y="24680"/>
                  </a:cubicBezTo>
                  <a:cubicBezTo>
                    <a:pt x="23573" y="24775"/>
                    <a:pt x="23573" y="24870"/>
                    <a:pt x="23565" y="24966"/>
                  </a:cubicBezTo>
                  <a:lnTo>
                    <a:pt x="23565" y="25295"/>
                  </a:lnTo>
                  <a:cubicBezTo>
                    <a:pt x="23565" y="25425"/>
                    <a:pt x="23539" y="25624"/>
                    <a:pt x="23383" y="25650"/>
                  </a:cubicBezTo>
                  <a:cubicBezTo>
                    <a:pt x="23339" y="25667"/>
                    <a:pt x="23331" y="25737"/>
                    <a:pt x="23374" y="25763"/>
                  </a:cubicBezTo>
                  <a:cubicBezTo>
                    <a:pt x="23504" y="25832"/>
                    <a:pt x="23591" y="25996"/>
                    <a:pt x="23669" y="26118"/>
                  </a:cubicBezTo>
                  <a:cubicBezTo>
                    <a:pt x="23764" y="26256"/>
                    <a:pt x="23851" y="26404"/>
                    <a:pt x="23929" y="26560"/>
                  </a:cubicBezTo>
                  <a:cubicBezTo>
                    <a:pt x="23981" y="26681"/>
                    <a:pt x="24006" y="26802"/>
                    <a:pt x="24145" y="26845"/>
                  </a:cubicBezTo>
                  <a:cubicBezTo>
                    <a:pt x="24214" y="26871"/>
                    <a:pt x="24284" y="26915"/>
                    <a:pt x="24327" y="26984"/>
                  </a:cubicBezTo>
                  <a:cubicBezTo>
                    <a:pt x="24353" y="27036"/>
                    <a:pt x="24396" y="27071"/>
                    <a:pt x="24440" y="27114"/>
                  </a:cubicBezTo>
                  <a:cubicBezTo>
                    <a:pt x="24480" y="27144"/>
                    <a:pt x="24543" y="27168"/>
                    <a:pt x="24603" y="27168"/>
                  </a:cubicBezTo>
                  <a:cubicBezTo>
                    <a:pt x="24646" y="27168"/>
                    <a:pt x="24688" y="27156"/>
                    <a:pt x="24717" y="27123"/>
                  </a:cubicBezTo>
                  <a:cubicBezTo>
                    <a:pt x="24786" y="27036"/>
                    <a:pt x="24769" y="26819"/>
                    <a:pt x="24743" y="26716"/>
                  </a:cubicBezTo>
                  <a:cubicBezTo>
                    <a:pt x="24674" y="26421"/>
                    <a:pt x="24422" y="26187"/>
                    <a:pt x="24232" y="25970"/>
                  </a:cubicBezTo>
                  <a:cubicBezTo>
                    <a:pt x="24154" y="25901"/>
                    <a:pt x="24093" y="25823"/>
                    <a:pt x="24032" y="25745"/>
                  </a:cubicBezTo>
                  <a:cubicBezTo>
                    <a:pt x="23972" y="25659"/>
                    <a:pt x="24015" y="25546"/>
                    <a:pt x="24041" y="25459"/>
                  </a:cubicBezTo>
                  <a:cubicBezTo>
                    <a:pt x="24093" y="25303"/>
                    <a:pt x="24171" y="25165"/>
                    <a:pt x="24284" y="25052"/>
                  </a:cubicBezTo>
                  <a:cubicBezTo>
                    <a:pt x="24320" y="25081"/>
                    <a:pt x="24361" y="25098"/>
                    <a:pt x="24404" y="25098"/>
                  </a:cubicBezTo>
                  <a:cubicBezTo>
                    <a:pt x="24413" y="25098"/>
                    <a:pt x="24422" y="25097"/>
                    <a:pt x="24431" y="25095"/>
                  </a:cubicBezTo>
                  <a:cubicBezTo>
                    <a:pt x="24544" y="25277"/>
                    <a:pt x="24682" y="25442"/>
                    <a:pt x="24847" y="25581"/>
                  </a:cubicBezTo>
                  <a:cubicBezTo>
                    <a:pt x="24856" y="25581"/>
                    <a:pt x="24856" y="25589"/>
                    <a:pt x="24864" y="25589"/>
                  </a:cubicBezTo>
                  <a:cubicBezTo>
                    <a:pt x="24873" y="25615"/>
                    <a:pt x="24890" y="25633"/>
                    <a:pt x="24916" y="25633"/>
                  </a:cubicBezTo>
                  <a:cubicBezTo>
                    <a:pt x="25029" y="25633"/>
                    <a:pt x="25089" y="25546"/>
                    <a:pt x="25141" y="25459"/>
                  </a:cubicBezTo>
                  <a:cubicBezTo>
                    <a:pt x="25193" y="25364"/>
                    <a:pt x="25280" y="25277"/>
                    <a:pt x="25375" y="25225"/>
                  </a:cubicBezTo>
                  <a:cubicBezTo>
                    <a:pt x="25566" y="25113"/>
                    <a:pt x="25782" y="25026"/>
                    <a:pt x="25808" y="24792"/>
                  </a:cubicBezTo>
                  <a:cubicBezTo>
                    <a:pt x="25826" y="24654"/>
                    <a:pt x="25800" y="24506"/>
                    <a:pt x="25739" y="24376"/>
                  </a:cubicBezTo>
                  <a:cubicBezTo>
                    <a:pt x="25696" y="24272"/>
                    <a:pt x="25592" y="24255"/>
                    <a:pt x="25505" y="24186"/>
                  </a:cubicBezTo>
                  <a:cubicBezTo>
                    <a:pt x="25436" y="24125"/>
                    <a:pt x="25436" y="24047"/>
                    <a:pt x="25410" y="23978"/>
                  </a:cubicBezTo>
                  <a:cubicBezTo>
                    <a:pt x="25384" y="23926"/>
                    <a:pt x="25358" y="23891"/>
                    <a:pt x="25315" y="23857"/>
                  </a:cubicBezTo>
                  <a:cubicBezTo>
                    <a:pt x="25263" y="23805"/>
                    <a:pt x="25185" y="23779"/>
                    <a:pt x="25107" y="23770"/>
                  </a:cubicBezTo>
                  <a:cubicBezTo>
                    <a:pt x="25115" y="23718"/>
                    <a:pt x="25107" y="23657"/>
                    <a:pt x="25081" y="23614"/>
                  </a:cubicBezTo>
                  <a:cubicBezTo>
                    <a:pt x="25037" y="23510"/>
                    <a:pt x="24890" y="23363"/>
                    <a:pt x="24942" y="23250"/>
                  </a:cubicBezTo>
                  <a:cubicBezTo>
                    <a:pt x="24985" y="23172"/>
                    <a:pt x="25133" y="23146"/>
                    <a:pt x="25202" y="23086"/>
                  </a:cubicBezTo>
                  <a:cubicBezTo>
                    <a:pt x="25254" y="23034"/>
                    <a:pt x="25297" y="22973"/>
                    <a:pt x="25323" y="22912"/>
                  </a:cubicBezTo>
                  <a:cubicBezTo>
                    <a:pt x="25355" y="22918"/>
                    <a:pt x="25388" y="22921"/>
                    <a:pt x="25420" y="22921"/>
                  </a:cubicBezTo>
                  <a:cubicBezTo>
                    <a:pt x="25537" y="22921"/>
                    <a:pt x="25653" y="22885"/>
                    <a:pt x="25748" y="22817"/>
                  </a:cubicBezTo>
                  <a:cubicBezTo>
                    <a:pt x="25765" y="22930"/>
                    <a:pt x="25817" y="23042"/>
                    <a:pt x="25904" y="23129"/>
                  </a:cubicBezTo>
                  <a:cubicBezTo>
                    <a:pt x="25919" y="23144"/>
                    <a:pt x="25937" y="23151"/>
                    <a:pt x="25955" y="23151"/>
                  </a:cubicBezTo>
                  <a:cubicBezTo>
                    <a:pt x="25987" y="23151"/>
                    <a:pt x="26016" y="23128"/>
                    <a:pt x="26016" y="23094"/>
                  </a:cubicBezTo>
                  <a:cubicBezTo>
                    <a:pt x="26025" y="22912"/>
                    <a:pt x="26164" y="22774"/>
                    <a:pt x="26337" y="22765"/>
                  </a:cubicBezTo>
                  <a:cubicBezTo>
                    <a:pt x="26450" y="22756"/>
                    <a:pt x="26580" y="22765"/>
                    <a:pt x="26666" y="22687"/>
                  </a:cubicBezTo>
                  <a:cubicBezTo>
                    <a:pt x="26701" y="22644"/>
                    <a:pt x="26744" y="22592"/>
                    <a:pt x="26770" y="22540"/>
                  </a:cubicBezTo>
                  <a:cubicBezTo>
                    <a:pt x="26805" y="22496"/>
                    <a:pt x="26850" y="22483"/>
                    <a:pt x="26898" y="22483"/>
                  </a:cubicBezTo>
                  <a:cubicBezTo>
                    <a:pt x="26946" y="22483"/>
                    <a:pt x="26995" y="22496"/>
                    <a:pt x="27039" y="22505"/>
                  </a:cubicBezTo>
                  <a:cubicBezTo>
                    <a:pt x="27061" y="22509"/>
                    <a:pt x="27084" y="22510"/>
                    <a:pt x="27106" y="22510"/>
                  </a:cubicBezTo>
                  <a:cubicBezTo>
                    <a:pt x="27196" y="22510"/>
                    <a:pt x="27283" y="22483"/>
                    <a:pt x="27359" y="22427"/>
                  </a:cubicBezTo>
                  <a:cubicBezTo>
                    <a:pt x="27437" y="22341"/>
                    <a:pt x="27515" y="22245"/>
                    <a:pt x="27576" y="22141"/>
                  </a:cubicBezTo>
                  <a:cubicBezTo>
                    <a:pt x="27619" y="22089"/>
                    <a:pt x="27671" y="22037"/>
                    <a:pt x="27732" y="22003"/>
                  </a:cubicBezTo>
                  <a:cubicBezTo>
                    <a:pt x="27810" y="21959"/>
                    <a:pt x="27888" y="21933"/>
                    <a:pt x="27948" y="21890"/>
                  </a:cubicBezTo>
                  <a:cubicBezTo>
                    <a:pt x="28052" y="21821"/>
                    <a:pt x="28113" y="21708"/>
                    <a:pt x="28096" y="21587"/>
                  </a:cubicBezTo>
                  <a:cubicBezTo>
                    <a:pt x="28087" y="21552"/>
                    <a:pt x="28061" y="21526"/>
                    <a:pt x="28052" y="21500"/>
                  </a:cubicBezTo>
                  <a:cubicBezTo>
                    <a:pt x="28044" y="21466"/>
                    <a:pt x="28070" y="21431"/>
                    <a:pt x="28104" y="21396"/>
                  </a:cubicBezTo>
                  <a:cubicBezTo>
                    <a:pt x="28122" y="21379"/>
                    <a:pt x="28148" y="21353"/>
                    <a:pt x="28182" y="21336"/>
                  </a:cubicBezTo>
                  <a:cubicBezTo>
                    <a:pt x="28189" y="21342"/>
                    <a:pt x="28198" y="21345"/>
                    <a:pt x="28208" y="21345"/>
                  </a:cubicBezTo>
                  <a:cubicBezTo>
                    <a:pt x="28224" y="21345"/>
                    <a:pt x="28241" y="21338"/>
                    <a:pt x="28252" y="21327"/>
                  </a:cubicBezTo>
                  <a:cubicBezTo>
                    <a:pt x="28269" y="21310"/>
                    <a:pt x="28286" y="21292"/>
                    <a:pt x="28312" y="21266"/>
                  </a:cubicBezTo>
                  <a:lnTo>
                    <a:pt x="28338" y="21258"/>
                  </a:lnTo>
                  <a:cubicBezTo>
                    <a:pt x="28364" y="21249"/>
                    <a:pt x="28382" y="21223"/>
                    <a:pt x="28382" y="21197"/>
                  </a:cubicBezTo>
                  <a:cubicBezTo>
                    <a:pt x="28442" y="21128"/>
                    <a:pt x="28494" y="21041"/>
                    <a:pt x="28520" y="20954"/>
                  </a:cubicBezTo>
                  <a:cubicBezTo>
                    <a:pt x="28537" y="20902"/>
                    <a:pt x="28520" y="20850"/>
                    <a:pt x="28485" y="20816"/>
                  </a:cubicBezTo>
                  <a:cubicBezTo>
                    <a:pt x="28442" y="20798"/>
                    <a:pt x="28407" y="20790"/>
                    <a:pt x="28364" y="20781"/>
                  </a:cubicBezTo>
                  <a:cubicBezTo>
                    <a:pt x="28364" y="20772"/>
                    <a:pt x="28364" y="20755"/>
                    <a:pt x="28373" y="20746"/>
                  </a:cubicBezTo>
                  <a:cubicBezTo>
                    <a:pt x="28373" y="20660"/>
                    <a:pt x="28321" y="20634"/>
                    <a:pt x="28269" y="20599"/>
                  </a:cubicBezTo>
                  <a:cubicBezTo>
                    <a:pt x="28364" y="20582"/>
                    <a:pt x="28433" y="20521"/>
                    <a:pt x="28468" y="20443"/>
                  </a:cubicBezTo>
                  <a:cubicBezTo>
                    <a:pt x="28494" y="20348"/>
                    <a:pt x="28442" y="20244"/>
                    <a:pt x="28347" y="20209"/>
                  </a:cubicBezTo>
                  <a:cubicBezTo>
                    <a:pt x="28321" y="20201"/>
                    <a:pt x="28295" y="20192"/>
                    <a:pt x="28269" y="20183"/>
                  </a:cubicBezTo>
                  <a:cubicBezTo>
                    <a:pt x="28217" y="20149"/>
                    <a:pt x="28234" y="20105"/>
                    <a:pt x="28243" y="20045"/>
                  </a:cubicBezTo>
                  <a:cubicBezTo>
                    <a:pt x="28260" y="19984"/>
                    <a:pt x="28260" y="19923"/>
                    <a:pt x="28252" y="19863"/>
                  </a:cubicBezTo>
                  <a:cubicBezTo>
                    <a:pt x="28243" y="19802"/>
                    <a:pt x="28226" y="19733"/>
                    <a:pt x="28182" y="19681"/>
                  </a:cubicBezTo>
                  <a:cubicBezTo>
                    <a:pt x="28148" y="19620"/>
                    <a:pt x="28078" y="19586"/>
                    <a:pt x="28044" y="19525"/>
                  </a:cubicBezTo>
                  <a:cubicBezTo>
                    <a:pt x="27896" y="19265"/>
                    <a:pt x="28685" y="19213"/>
                    <a:pt x="28615" y="18927"/>
                  </a:cubicBezTo>
                  <a:cubicBezTo>
                    <a:pt x="28598" y="18867"/>
                    <a:pt x="28546" y="18841"/>
                    <a:pt x="28503" y="18815"/>
                  </a:cubicBezTo>
                  <a:cubicBezTo>
                    <a:pt x="28442" y="18771"/>
                    <a:pt x="28382" y="18728"/>
                    <a:pt x="28312" y="18693"/>
                  </a:cubicBezTo>
                  <a:cubicBezTo>
                    <a:pt x="28285" y="18683"/>
                    <a:pt x="28255" y="18675"/>
                    <a:pt x="28226" y="18675"/>
                  </a:cubicBezTo>
                  <a:cubicBezTo>
                    <a:pt x="28208" y="18675"/>
                    <a:pt x="28190" y="18678"/>
                    <a:pt x="28174" y="18685"/>
                  </a:cubicBezTo>
                  <a:cubicBezTo>
                    <a:pt x="28139" y="18711"/>
                    <a:pt x="28113" y="18745"/>
                    <a:pt x="28096" y="18780"/>
                  </a:cubicBezTo>
                  <a:cubicBezTo>
                    <a:pt x="28070" y="18767"/>
                    <a:pt x="28045" y="18759"/>
                    <a:pt x="28016" y="18759"/>
                  </a:cubicBezTo>
                  <a:cubicBezTo>
                    <a:pt x="28006" y="18759"/>
                    <a:pt x="27995" y="18760"/>
                    <a:pt x="27983" y="18763"/>
                  </a:cubicBezTo>
                  <a:cubicBezTo>
                    <a:pt x="27940" y="18780"/>
                    <a:pt x="27922" y="18815"/>
                    <a:pt x="27896" y="18841"/>
                  </a:cubicBezTo>
                  <a:cubicBezTo>
                    <a:pt x="27864" y="18868"/>
                    <a:pt x="27821" y="18881"/>
                    <a:pt x="27779" y="18881"/>
                  </a:cubicBezTo>
                  <a:cubicBezTo>
                    <a:pt x="27754" y="18881"/>
                    <a:pt x="27729" y="18876"/>
                    <a:pt x="27706" y="18867"/>
                  </a:cubicBezTo>
                  <a:cubicBezTo>
                    <a:pt x="27697" y="18754"/>
                    <a:pt x="27636" y="18659"/>
                    <a:pt x="27550" y="18581"/>
                  </a:cubicBezTo>
                  <a:lnTo>
                    <a:pt x="27628" y="18581"/>
                  </a:lnTo>
                  <a:cubicBezTo>
                    <a:pt x="27671" y="18572"/>
                    <a:pt x="27706" y="18563"/>
                    <a:pt x="27740" y="18537"/>
                  </a:cubicBezTo>
                  <a:cubicBezTo>
                    <a:pt x="27810" y="18485"/>
                    <a:pt x="27870" y="18416"/>
                    <a:pt x="27922" y="18338"/>
                  </a:cubicBezTo>
                  <a:cubicBezTo>
                    <a:pt x="27948" y="18303"/>
                    <a:pt x="27974" y="18277"/>
                    <a:pt x="28009" y="18243"/>
                  </a:cubicBezTo>
                  <a:cubicBezTo>
                    <a:pt x="28042" y="18216"/>
                    <a:pt x="28085" y="18205"/>
                    <a:pt x="28131" y="18205"/>
                  </a:cubicBezTo>
                  <a:cubicBezTo>
                    <a:pt x="28145" y="18205"/>
                    <a:pt x="28159" y="18206"/>
                    <a:pt x="28174" y="18208"/>
                  </a:cubicBezTo>
                  <a:cubicBezTo>
                    <a:pt x="28208" y="18208"/>
                    <a:pt x="28243" y="18208"/>
                    <a:pt x="28278" y="18199"/>
                  </a:cubicBezTo>
                  <a:lnTo>
                    <a:pt x="28278" y="18199"/>
                  </a:lnTo>
                  <a:lnTo>
                    <a:pt x="28234" y="18381"/>
                  </a:lnTo>
                  <a:cubicBezTo>
                    <a:pt x="28226" y="18421"/>
                    <a:pt x="28255" y="18460"/>
                    <a:pt x="28299" y="18460"/>
                  </a:cubicBezTo>
                  <a:cubicBezTo>
                    <a:pt x="28303" y="18460"/>
                    <a:pt x="28308" y="18460"/>
                    <a:pt x="28312" y="18459"/>
                  </a:cubicBezTo>
                  <a:cubicBezTo>
                    <a:pt x="28442" y="18425"/>
                    <a:pt x="28485" y="18295"/>
                    <a:pt x="28598" y="18225"/>
                  </a:cubicBezTo>
                  <a:cubicBezTo>
                    <a:pt x="28711" y="18165"/>
                    <a:pt x="28849" y="18225"/>
                    <a:pt x="28936" y="18139"/>
                  </a:cubicBezTo>
                  <a:cubicBezTo>
                    <a:pt x="28988" y="18191"/>
                    <a:pt x="29023" y="18243"/>
                    <a:pt x="29049" y="18303"/>
                  </a:cubicBezTo>
                  <a:cubicBezTo>
                    <a:pt x="29083" y="18399"/>
                    <a:pt x="29049" y="18494"/>
                    <a:pt x="29075" y="18581"/>
                  </a:cubicBezTo>
                  <a:cubicBezTo>
                    <a:pt x="29101" y="18660"/>
                    <a:pt x="29172" y="18709"/>
                    <a:pt x="29251" y="18709"/>
                  </a:cubicBezTo>
                  <a:cubicBezTo>
                    <a:pt x="29275" y="18709"/>
                    <a:pt x="29301" y="18704"/>
                    <a:pt x="29326" y="18693"/>
                  </a:cubicBezTo>
                  <a:cubicBezTo>
                    <a:pt x="29412" y="18944"/>
                    <a:pt x="29412" y="19222"/>
                    <a:pt x="29326" y="19473"/>
                  </a:cubicBezTo>
                  <a:cubicBezTo>
                    <a:pt x="29317" y="19508"/>
                    <a:pt x="29343" y="19542"/>
                    <a:pt x="29386" y="19542"/>
                  </a:cubicBezTo>
                  <a:lnTo>
                    <a:pt x="29456" y="19551"/>
                  </a:lnTo>
                  <a:cubicBezTo>
                    <a:pt x="29480" y="19652"/>
                    <a:pt x="29568" y="19712"/>
                    <a:pt x="29661" y="19712"/>
                  </a:cubicBezTo>
                  <a:cubicBezTo>
                    <a:pt x="29704" y="19712"/>
                    <a:pt x="29747" y="19699"/>
                    <a:pt x="29785" y="19672"/>
                  </a:cubicBezTo>
                  <a:cubicBezTo>
                    <a:pt x="29828" y="19638"/>
                    <a:pt x="29837" y="19586"/>
                    <a:pt x="29889" y="19560"/>
                  </a:cubicBezTo>
                  <a:cubicBezTo>
                    <a:pt x="29941" y="19534"/>
                    <a:pt x="29984" y="19551"/>
                    <a:pt x="30036" y="19516"/>
                  </a:cubicBezTo>
                  <a:cubicBezTo>
                    <a:pt x="30088" y="19473"/>
                    <a:pt x="30123" y="19395"/>
                    <a:pt x="30132" y="19317"/>
                  </a:cubicBezTo>
                  <a:cubicBezTo>
                    <a:pt x="30132" y="19256"/>
                    <a:pt x="30157" y="19204"/>
                    <a:pt x="30192" y="19161"/>
                  </a:cubicBezTo>
                  <a:cubicBezTo>
                    <a:pt x="30227" y="19126"/>
                    <a:pt x="30253" y="19109"/>
                    <a:pt x="30261" y="19066"/>
                  </a:cubicBezTo>
                  <a:cubicBezTo>
                    <a:pt x="30279" y="18988"/>
                    <a:pt x="30218" y="18936"/>
                    <a:pt x="30157" y="18901"/>
                  </a:cubicBezTo>
                  <a:cubicBezTo>
                    <a:pt x="30106" y="18875"/>
                    <a:pt x="30045" y="18849"/>
                    <a:pt x="29993" y="18815"/>
                  </a:cubicBezTo>
                  <a:cubicBezTo>
                    <a:pt x="29984" y="18797"/>
                    <a:pt x="29967" y="18789"/>
                    <a:pt x="29958" y="18780"/>
                  </a:cubicBezTo>
                  <a:cubicBezTo>
                    <a:pt x="29941" y="18763"/>
                    <a:pt x="29924" y="18745"/>
                    <a:pt x="29906" y="18737"/>
                  </a:cubicBezTo>
                  <a:cubicBezTo>
                    <a:pt x="29898" y="18719"/>
                    <a:pt x="29889" y="18711"/>
                    <a:pt x="29880" y="18693"/>
                  </a:cubicBezTo>
                  <a:cubicBezTo>
                    <a:pt x="29837" y="18641"/>
                    <a:pt x="29837" y="18563"/>
                    <a:pt x="29880" y="18511"/>
                  </a:cubicBezTo>
                  <a:cubicBezTo>
                    <a:pt x="29898" y="18477"/>
                    <a:pt x="29898" y="18433"/>
                    <a:pt x="29889" y="18399"/>
                  </a:cubicBezTo>
                  <a:cubicBezTo>
                    <a:pt x="29941" y="18364"/>
                    <a:pt x="30002" y="18338"/>
                    <a:pt x="30036" y="18295"/>
                  </a:cubicBezTo>
                  <a:cubicBezTo>
                    <a:pt x="30140" y="18217"/>
                    <a:pt x="30209" y="18104"/>
                    <a:pt x="30244" y="17974"/>
                  </a:cubicBezTo>
                  <a:cubicBezTo>
                    <a:pt x="30296" y="17818"/>
                    <a:pt x="30365" y="17662"/>
                    <a:pt x="30461" y="17524"/>
                  </a:cubicBezTo>
                  <a:cubicBezTo>
                    <a:pt x="30508" y="17543"/>
                    <a:pt x="30557" y="17551"/>
                    <a:pt x="30607" y="17551"/>
                  </a:cubicBezTo>
                  <a:cubicBezTo>
                    <a:pt x="30782" y="17551"/>
                    <a:pt x="30961" y="17442"/>
                    <a:pt x="31076" y="17307"/>
                  </a:cubicBezTo>
                  <a:cubicBezTo>
                    <a:pt x="31171" y="17194"/>
                    <a:pt x="31249" y="17056"/>
                    <a:pt x="31344" y="16943"/>
                  </a:cubicBezTo>
                  <a:cubicBezTo>
                    <a:pt x="31448" y="16831"/>
                    <a:pt x="31578" y="16735"/>
                    <a:pt x="31717" y="16666"/>
                  </a:cubicBezTo>
                  <a:cubicBezTo>
                    <a:pt x="31942" y="16527"/>
                    <a:pt x="32107" y="16319"/>
                    <a:pt x="32176" y="16068"/>
                  </a:cubicBezTo>
                  <a:cubicBezTo>
                    <a:pt x="32228" y="15938"/>
                    <a:pt x="32263" y="15808"/>
                    <a:pt x="32315" y="15678"/>
                  </a:cubicBezTo>
                  <a:cubicBezTo>
                    <a:pt x="32375" y="15557"/>
                    <a:pt x="32445" y="15453"/>
                    <a:pt x="32540" y="15349"/>
                  </a:cubicBezTo>
                  <a:cubicBezTo>
                    <a:pt x="32653" y="15202"/>
                    <a:pt x="32575" y="15055"/>
                    <a:pt x="32566" y="14881"/>
                  </a:cubicBezTo>
                  <a:cubicBezTo>
                    <a:pt x="32549" y="14691"/>
                    <a:pt x="32583" y="14491"/>
                    <a:pt x="32661" y="14318"/>
                  </a:cubicBezTo>
                  <a:cubicBezTo>
                    <a:pt x="32679" y="14284"/>
                    <a:pt x="32670" y="14249"/>
                    <a:pt x="32644" y="14232"/>
                  </a:cubicBezTo>
                  <a:cubicBezTo>
                    <a:pt x="32497" y="14128"/>
                    <a:pt x="32505" y="13920"/>
                    <a:pt x="32436" y="13772"/>
                  </a:cubicBezTo>
                  <a:cubicBezTo>
                    <a:pt x="32395" y="13640"/>
                    <a:pt x="32274" y="13555"/>
                    <a:pt x="32143" y="13555"/>
                  </a:cubicBezTo>
                  <a:cubicBezTo>
                    <a:pt x="32137" y="13555"/>
                    <a:pt x="32130" y="13555"/>
                    <a:pt x="32124" y="13556"/>
                  </a:cubicBezTo>
                  <a:cubicBezTo>
                    <a:pt x="32081" y="13556"/>
                    <a:pt x="32055" y="13591"/>
                    <a:pt x="32063" y="13625"/>
                  </a:cubicBezTo>
                  <a:cubicBezTo>
                    <a:pt x="32072" y="13651"/>
                    <a:pt x="32072" y="13668"/>
                    <a:pt x="32063" y="13686"/>
                  </a:cubicBezTo>
                  <a:cubicBezTo>
                    <a:pt x="32037" y="13651"/>
                    <a:pt x="32003" y="13625"/>
                    <a:pt x="31968" y="13599"/>
                  </a:cubicBezTo>
                  <a:cubicBezTo>
                    <a:pt x="31961" y="13596"/>
                    <a:pt x="31951" y="13593"/>
                    <a:pt x="31940" y="13593"/>
                  </a:cubicBezTo>
                  <a:cubicBezTo>
                    <a:pt x="31925" y="13593"/>
                    <a:pt x="31909" y="13598"/>
                    <a:pt x="31899" y="13608"/>
                  </a:cubicBezTo>
                  <a:lnTo>
                    <a:pt x="31752" y="13764"/>
                  </a:lnTo>
                  <a:lnTo>
                    <a:pt x="31656" y="13565"/>
                  </a:lnTo>
                  <a:cubicBezTo>
                    <a:pt x="31642" y="13546"/>
                    <a:pt x="31623" y="13537"/>
                    <a:pt x="31604" y="13537"/>
                  </a:cubicBezTo>
                  <a:cubicBezTo>
                    <a:pt x="31586" y="13537"/>
                    <a:pt x="31568" y="13544"/>
                    <a:pt x="31552" y="13556"/>
                  </a:cubicBezTo>
                  <a:cubicBezTo>
                    <a:pt x="31518" y="13591"/>
                    <a:pt x="31466" y="13608"/>
                    <a:pt x="31414" y="13608"/>
                  </a:cubicBezTo>
                  <a:cubicBezTo>
                    <a:pt x="31431" y="13573"/>
                    <a:pt x="31440" y="13539"/>
                    <a:pt x="31431" y="13504"/>
                  </a:cubicBezTo>
                  <a:cubicBezTo>
                    <a:pt x="31431" y="13374"/>
                    <a:pt x="31327" y="13261"/>
                    <a:pt x="31431" y="13149"/>
                  </a:cubicBezTo>
                  <a:cubicBezTo>
                    <a:pt x="31509" y="13071"/>
                    <a:pt x="31604" y="13019"/>
                    <a:pt x="31700" y="12975"/>
                  </a:cubicBezTo>
                  <a:cubicBezTo>
                    <a:pt x="31812" y="12923"/>
                    <a:pt x="31916" y="12854"/>
                    <a:pt x="32020" y="12785"/>
                  </a:cubicBezTo>
                  <a:cubicBezTo>
                    <a:pt x="32401" y="12525"/>
                    <a:pt x="32731" y="12178"/>
                    <a:pt x="32964" y="11771"/>
                  </a:cubicBezTo>
                  <a:cubicBezTo>
                    <a:pt x="32974" y="11777"/>
                    <a:pt x="32984" y="11780"/>
                    <a:pt x="32994" y="11780"/>
                  </a:cubicBezTo>
                  <a:cubicBezTo>
                    <a:pt x="33013" y="11780"/>
                    <a:pt x="33031" y="11771"/>
                    <a:pt x="33042" y="11754"/>
                  </a:cubicBezTo>
                  <a:cubicBezTo>
                    <a:pt x="33074" y="11706"/>
                    <a:pt x="33122" y="11689"/>
                    <a:pt x="33177" y="11689"/>
                  </a:cubicBezTo>
                  <a:cubicBezTo>
                    <a:pt x="33302" y="11689"/>
                    <a:pt x="33463" y="11776"/>
                    <a:pt x="33554" y="11789"/>
                  </a:cubicBezTo>
                  <a:cubicBezTo>
                    <a:pt x="33571" y="11793"/>
                    <a:pt x="33590" y="11795"/>
                    <a:pt x="33609" y="11795"/>
                  </a:cubicBezTo>
                  <a:cubicBezTo>
                    <a:pt x="33663" y="11795"/>
                    <a:pt x="33719" y="11777"/>
                    <a:pt x="33770" y="11745"/>
                  </a:cubicBezTo>
                  <a:cubicBezTo>
                    <a:pt x="33839" y="11693"/>
                    <a:pt x="33874" y="11598"/>
                    <a:pt x="33961" y="11589"/>
                  </a:cubicBezTo>
                  <a:cubicBezTo>
                    <a:pt x="33972" y="11588"/>
                    <a:pt x="33984" y="11587"/>
                    <a:pt x="33995" y="11587"/>
                  </a:cubicBezTo>
                  <a:cubicBezTo>
                    <a:pt x="34124" y="11587"/>
                    <a:pt x="34257" y="11669"/>
                    <a:pt x="34377" y="11685"/>
                  </a:cubicBezTo>
                  <a:cubicBezTo>
                    <a:pt x="34398" y="11688"/>
                    <a:pt x="34421" y="11690"/>
                    <a:pt x="34444" y="11690"/>
                  </a:cubicBezTo>
                  <a:cubicBezTo>
                    <a:pt x="34477" y="11690"/>
                    <a:pt x="34511" y="11686"/>
                    <a:pt x="34541" y="11676"/>
                  </a:cubicBezTo>
                  <a:cubicBezTo>
                    <a:pt x="34567" y="11667"/>
                    <a:pt x="34593" y="11650"/>
                    <a:pt x="34619" y="11633"/>
                  </a:cubicBezTo>
                  <a:cubicBezTo>
                    <a:pt x="34654" y="11607"/>
                    <a:pt x="34688" y="11546"/>
                    <a:pt x="34723" y="11529"/>
                  </a:cubicBezTo>
                  <a:cubicBezTo>
                    <a:pt x="34731" y="11526"/>
                    <a:pt x="34739" y="11525"/>
                    <a:pt x="34747" y="11525"/>
                  </a:cubicBezTo>
                  <a:cubicBezTo>
                    <a:pt x="34831" y="11525"/>
                    <a:pt x="34937" y="11636"/>
                    <a:pt x="35000" y="11667"/>
                  </a:cubicBezTo>
                  <a:cubicBezTo>
                    <a:pt x="35078" y="11711"/>
                    <a:pt x="35156" y="11737"/>
                    <a:pt x="35243" y="11745"/>
                  </a:cubicBezTo>
                  <a:cubicBezTo>
                    <a:pt x="35269" y="11751"/>
                    <a:pt x="35295" y="11753"/>
                    <a:pt x="35321" y="11753"/>
                  </a:cubicBezTo>
                  <a:cubicBezTo>
                    <a:pt x="35456" y="11753"/>
                    <a:pt x="35577" y="11680"/>
                    <a:pt x="35650" y="11563"/>
                  </a:cubicBezTo>
                  <a:cubicBezTo>
                    <a:pt x="35693" y="11485"/>
                    <a:pt x="35728" y="11407"/>
                    <a:pt x="35754" y="11321"/>
                  </a:cubicBezTo>
                  <a:cubicBezTo>
                    <a:pt x="35849" y="11052"/>
                    <a:pt x="36049" y="10827"/>
                    <a:pt x="36308" y="10688"/>
                  </a:cubicBezTo>
                  <a:cubicBezTo>
                    <a:pt x="36360" y="10662"/>
                    <a:pt x="36412" y="10636"/>
                    <a:pt x="36473" y="10619"/>
                  </a:cubicBezTo>
                  <a:cubicBezTo>
                    <a:pt x="36489" y="10611"/>
                    <a:pt x="36507" y="10607"/>
                    <a:pt x="36525" y="10607"/>
                  </a:cubicBezTo>
                  <a:cubicBezTo>
                    <a:pt x="36565" y="10607"/>
                    <a:pt x="36605" y="10626"/>
                    <a:pt x="36629" y="10662"/>
                  </a:cubicBezTo>
                  <a:cubicBezTo>
                    <a:pt x="36676" y="10725"/>
                    <a:pt x="36750" y="10759"/>
                    <a:pt x="36822" y="10759"/>
                  </a:cubicBezTo>
                  <a:cubicBezTo>
                    <a:pt x="36830" y="10759"/>
                    <a:pt x="36838" y="10758"/>
                    <a:pt x="36846" y="10758"/>
                  </a:cubicBezTo>
                  <a:cubicBezTo>
                    <a:pt x="36932" y="10732"/>
                    <a:pt x="37010" y="10688"/>
                    <a:pt x="37071" y="10628"/>
                  </a:cubicBezTo>
                  <a:cubicBezTo>
                    <a:pt x="37125" y="10581"/>
                    <a:pt x="37215" y="10485"/>
                    <a:pt x="37295" y="10485"/>
                  </a:cubicBezTo>
                  <a:cubicBezTo>
                    <a:pt x="37304" y="10485"/>
                    <a:pt x="37313" y="10486"/>
                    <a:pt x="37322" y="10489"/>
                  </a:cubicBezTo>
                  <a:cubicBezTo>
                    <a:pt x="37270" y="10576"/>
                    <a:pt x="37270" y="10688"/>
                    <a:pt x="37322" y="10775"/>
                  </a:cubicBezTo>
                  <a:cubicBezTo>
                    <a:pt x="36958" y="11260"/>
                    <a:pt x="36568" y="11763"/>
                    <a:pt x="36049" y="12100"/>
                  </a:cubicBezTo>
                  <a:cubicBezTo>
                    <a:pt x="35936" y="12178"/>
                    <a:pt x="35832" y="12230"/>
                    <a:pt x="35806" y="12378"/>
                  </a:cubicBezTo>
                  <a:cubicBezTo>
                    <a:pt x="35797" y="12447"/>
                    <a:pt x="35771" y="12516"/>
                    <a:pt x="35737" y="12577"/>
                  </a:cubicBezTo>
                  <a:cubicBezTo>
                    <a:pt x="35693" y="12629"/>
                    <a:pt x="35641" y="12672"/>
                    <a:pt x="35598" y="12724"/>
                  </a:cubicBezTo>
                  <a:cubicBezTo>
                    <a:pt x="35520" y="12811"/>
                    <a:pt x="35503" y="12932"/>
                    <a:pt x="35537" y="13036"/>
                  </a:cubicBezTo>
                  <a:cubicBezTo>
                    <a:pt x="35589" y="13201"/>
                    <a:pt x="35650" y="13348"/>
                    <a:pt x="35702" y="13513"/>
                  </a:cubicBezTo>
                  <a:cubicBezTo>
                    <a:pt x="35806" y="13868"/>
                    <a:pt x="35884" y="14240"/>
                    <a:pt x="35927" y="14613"/>
                  </a:cubicBezTo>
                  <a:cubicBezTo>
                    <a:pt x="35927" y="14639"/>
                    <a:pt x="35936" y="14665"/>
                    <a:pt x="35936" y="14691"/>
                  </a:cubicBezTo>
                  <a:cubicBezTo>
                    <a:pt x="35944" y="14721"/>
                    <a:pt x="35969" y="14735"/>
                    <a:pt x="35995" y="14735"/>
                  </a:cubicBezTo>
                  <a:cubicBezTo>
                    <a:pt x="36029" y="14735"/>
                    <a:pt x="36062" y="14712"/>
                    <a:pt x="36057" y="14673"/>
                  </a:cubicBezTo>
                  <a:cubicBezTo>
                    <a:pt x="36057" y="14656"/>
                    <a:pt x="36057" y="14630"/>
                    <a:pt x="36049" y="14613"/>
                  </a:cubicBezTo>
                  <a:cubicBezTo>
                    <a:pt x="36049" y="14422"/>
                    <a:pt x="36300" y="14266"/>
                    <a:pt x="36395" y="14119"/>
                  </a:cubicBezTo>
                  <a:cubicBezTo>
                    <a:pt x="36421" y="14084"/>
                    <a:pt x="36438" y="14041"/>
                    <a:pt x="36456" y="13989"/>
                  </a:cubicBezTo>
                  <a:cubicBezTo>
                    <a:pt x="36473" y="13911"/>
                    <a:pt x="36464" y="13824"/>
                    <a:pt x="36551" y="13781"/>
                  </a:cubicBezTo>
                  <a:cubicBezTo>
                    <a:pt x="36646" y="13746"/>
                    <a:pt x="36768" y="13755"/>
                    <a:pt x="36863" y="13677"/>
                  </a:cubicBezTo>
                  <a:cubicBezTo>
                    <a:pt x="36941" y="13599"/>
                    <a:pt x="36993" y="13504"/>
                    <a:pt x="37010" y="13391"/>
                  </a:cubicBezTo>
                  <a:cubicBezTo>
                    <a:pt x="37019" y="13331"/>
                    <a:pt x="37045" y="13270"/>
                    <a:pt x="37071" y="13218"/>
                  </a:cubicBezTo>
                  <a:cubicBezTo>
                    <a:pt x="37123" y="13157"/>
                    <a:pt x="37183" y="13105"/>
                    <a:pt x="37244" y="13071"/>
                  </a:cubicBezTo>
                  <a:cubicBezTo>
                    <a:pt x="37339" y="13010"/>
                    <a:pt x="37391" y="12897"/>
                    <a:pt x="37365" y="12785"/>
                  </a:cubicBezTo>
                  <a:cubicBezTo>
                    <a:pt x="37348" y="12733"/>
                    <a:pt x="37305" y="12707"/>
                    <a:pt x="37270" y="12664"/>
                  </a:cubicBezTo>
                  <a:cubicBezTo>
                    <a:pt x="37201" y="12603"/>
                    <a:pt x="37253" y="12560"/>
                    <a:pt x="37296" y="12490"/>
                  </a:cubicBezTo>
                  <a:cubicBezTo>
                    <a:pt x="37365" y="12421"/>
                    <a:pt x="37374" y="12300"/>
                    <a:pt x="37313" y="12213"/>
                  </a:cubicBezTo>
                  <a:cubicBezTo>
                    <a:pt x="37253" y="12161"/>
                    <a:pt x="37183" y="12135"/>
                    <a:pt x="37106" y="12135"/>
                  </a:cubicBezTo>
                  <a:lnTo>
                    <a:pt x="37322" y="11806"/>
                  </a:lnTo>
                  <a:cubicBezTo>
                    <a:pt x="37409" y="11667"/>
                    <a:pt x="37487" y="11494"/>
                    <a:pt x="37660" y="11442"/>
                  </a:cubicBezTo>
                  <a:cubicBezTo>
                    <a:pt x="37833" y="11399"/>
                    <a:pt x="38076" y="11373"/>
                    <a:pt x="38145" y="11208"/>
                  </a:cubicBezTo>
                  <a:cubicBezTo>
                    <a:pt x="38232" y="11274"/>
                    <a:pt x="38330" y="11301"/>
                    <a:pt x="38432" y="11301"/>
                  </a:cubicBezTo>
                  <a:cubicBezTo>
                    <a:pt x="38746" y="11301"/>
                    <a:pt x="39103" y="11049"/>
                    <a:pt x="39332" y="10905"/>
                  </a:cubicBezTo>
                  <a:cubicBezTo>
                    <a:pt x="39575" y="10749"/>
                    <a:pt x="39800" y="10584"/>
                    <a:pt x="40034" y="10428"/>
                  </a:cubicBezTo>
                  <a:cubicBezTo>
                    <a:pt x="40182" y="10330"/>
                    <a:pt x="40369" y="10218"/>
                    <a:pt x="40549" y="10218"/>
                  </a:cubicBezTo>
                  <a:cubicBezTo>
                    <a:pt x="40622" y="10218"/>
                    <a:pt x="40694" y="10236"/>
                    <a:pt x="40761" y="10281"/>
                  </a:cubicBezTo>
                  <a:cubicBezTo>
                    <a:pt x="40772" y="10287"/>
                    <a:pt x="40783" y="10290"/>
                    <a:pt x="40793" y="10290"/>
                  </a:cubicBezTo>
                  <a:cubicBezTo>
                    <a:pt x="40827" y="10290"/>
                    <a:pt x="40857" y="10262"/>
                    <a:pt x="40857" y="10229"/>
                  </a:cubicBezTo>
                  <a:cubicBezTo>
                    <a:pt x="40848" y="10108"/>
                    <a:pt x="40839" y="9978"/>
                    <a:pt x="40831" y="9857"/>
                  </a:cubicBezTo>
                  <a:cubicBezTo>
                    <a:pt x="40831" y="9761"/>
                    <a:pt x="40813" y="9666"/>
                    <a:pt x="40787" y="9579"/>
                  </a:cubicBezTo>
                  <a:cubicBezTo>
                    <a:pt x="40770" y="9484"/>
                    <a:pt x="40709" y="9406"/>
                    <a:pt x="40632" y="9371"/>
                  </a:cubicBezTo>
                  <a:cubicBezTo>
                    <a:pt x="40632" y="9302"/>
                    <a:pt x="40614" y="9241"/>
                    <a:pt x="40562" y="9198"/>
                  </a:cubicBezTo>
                  <a:cubicBezTo>
                    <a:pt x="40505" y="9141"/>
                    <a:pt x="40430" y="9107"/>
                    <a:pt x="40351" y="9107"/>
                  </a:cubicBezTo>
                  <a:cubicBezTo>
                    <a:pt x="40335" y="9107"/>
                    <a:pt x="40319" y="9109"/>
                    <a:pt x="40302" y="9112"/>
                  </a:cubicBezTo>
                  <a:cubicBezTo>
                    <a:pt x="40328" y="9077"/>
                    <a:pt x="40363" y="9042"/>
                    <a:pt x="40415" y="9034"/>
                  </a:cubicBezTo>
                  <a:cubicBezTo>
                    <a:pt x="40435" y="9027"/>
                    <a:pt x="40456" y="9024"/>
                    <a:pt x="40477" y="9024"/>
                  </a:cubicBezTo>
                  <a:cubicBezTo>
                    <a:pt x="40539" y="9024"/>
                    <a:pt x="40604" y="9051"/>
                    <a:pt x="40649" y="9103"/>
                  </a:cubicBezTo>
                  <a:cubicBezTo>
                    <a:pt x="40735" y="9173"/>
                    <a:pt x="40841" y="9208"/>
                    <a:pt x="40957" y="9208"/>
                  </a:cubicBezTo>
                  <a:cubicBezTo>
                    <a:pt x="40969" y="9208"/>
                    <a:pt x="40982" y="9208"/>
                    <a:pt x="40995" y="9207"/>
                  </a:cubicBezTo>
                  <a:cubicBezTo>
                    <a:pt x="41152" y="9201"/>
                    <a:pt x="41355" y="9121"/>
                    <a:pt x="41532" y="9121"/>
                  </a:cubicBezTo>
                  <a:cubicBezTo>
                    <a:pt x="41620" y="9121"/>
                    <a:pt x="41701" y="9141"/>
                    <a:pt x="41766" y="9198"/>
                  </a:cubicBezTo>
                  <a:cubicBezTo>
                    <a:pt x="41781" y="9216"/>
                    <a:pt x="41799" y="9224"/>
                    <a:pt x="41816" y="9224"/>
                  </a:cubicBezTo>
                  <a:cubicBezTo>
                    <a:pt x="41849" y="9224"/>
                    <a:pt x="41879" y="9195"/>
                    <a:pt x="41879" y="9155"/>
                  </a:cubicBezTo>
                  <a:cubicBezTo>
                    <a:pt x="41879" y="9053"/>
                    <a:pt x="41981" y="9032"/>
                    <a:pt x="42086" y="9032"/>
                  </a:cubicBezTo>
                  <a:cubicBezTo>
                    <a:pt x="42160" y="9032"/>
                    <a:pt x="42235" y="9042"/>
                    <a:pt x="42278" y="9042"/>
                  </a:cubicBezTo>
                  <a:cubicBezTo>
                    <a:pt x="42298" y="9046"/>
                    <a:pt x="42318" y="9048"/>
                    <a:pt x="42338" y="9048"/>
                  </a:cubicBezTo>
                  <a:cubicBezTo>
                    <a:pt x="42446" y="9048"/>
                    <a:pt x="42548" y="8990"/>
                    <a:pt x="42607" y="8895"/>
                  </a:cubicBezTo>
                  <a:cubicBezTo>
                    <a:pt x="42667" y="8774"/>
                    <a:pt x="42598" y="8635"/>
                    <a:pt x="42511" y="8540"/>
                  </a:cubicBezTo>
                  <a:cubicBezTo>
                    <a:pt x="42373" y="8401"/>
                    <a:pt x="42234" y="8280"/>
                    <a:pt x="42087" y="8176"/>
                  </a:cubicBezTo>
                  <a:cubicBezTo>
                    <a:pt x="41922" y="8037"/>
                    <a:pt x="41766" y="7890"/>
                    <a:pt x="41619" y="7743"/>
                  </a:cubicBezTo>
                  <a:cubicBezTo>
                    <a:pt x="41550" y="7673"/>
                    <a:pt x="41481" y="7604"/>
                    <a:pt x="41429" y="7526"/>
                  </a:cubicBezTo>
                  <a:cubicBezTo>
                    <a:pt x="41377" y="7431"/>
                    <a:pt x="41342" y="7327"/>
                    <a:pt x="41333" y="7223"/>
                  </a:cubicBezTo>
                  <a:cubicBezTo>
                    <a:pt x="41325" y="7050"/>
                    <a:pt x="41264" y="6894"/>
                    <a:pt x="41160" y="6755"/>
                  </a:cubicBezTo>
                  <a:cubicBezTo>
                    <a:pt x="41065" y="6634"/>
                    <a:pt x="40952" y="6530"/>
                    <a:pt x="40822" y="6443"/>
                  </a:cubicBezTo>
                  <a:cubicBezTo>
                    <a:pt x="40666" y="6331"/>
                    <a:pt x="40493" y="6235"/>
                    <a:pt x="40302" y="6166"/>
                  </a:cubicBezTo>
                  <a:cubicBezTo>
                    <a:pt x="40198" y="6140"/>
                    <a:pt x="39912" y="6166"/>
                    <a:pt x="39895" y="6019"/>
                  </a:cubicBezTo>
                  <a:cubicBezTo>
                    <a:pt x="39886" y="5995"/>
                    <a:pt x="39860" y="5982"/>
                    <a:pt x="39835" y="5982"/>
                  </a:cubicBezTo>
                  <a:cubicBezTo>
                    <a:pt x="39815" y="5982"/>
                    <a:pt x="39794" y="5991"/>
                    <a:pt x="39782" y="6010"/>
                  </a:cubicBezTo>
                  <a:cubicBezTo>
                    <a:pt x="39733" y="6113"/>
                    <a:pt x="39649" y="6149"/>
                    <a:pt x="39556" y="6149"/>
                  </a:cubicBezTo>
                  <a:cubicBezTo>
                    <a:pt x="39421" y="6149"/>
                    <a:pt x="39266" y="6075"/>
                    <a:pt x="39159" y="6019"/>
                  </a:cubicBezTo>
                  <a:cubicBezTo>
                    <a:pt x="39149" y="6012"/>
                    <a:pt x="39139" y="6009"/>
                    <a:pt x="39129" y="6009"/>
                  </a:cubicBezTo>
                  <a:cubicBezTo>
                    <a:pt x="39114" y="6009"/>
                    <a:pt x="39100" y="6017"/>
                    <a:pt x="39089" y="6027"/>
                  </a:cubicBezTo>
                  <a:cubicBezTo>
                    <a:pt x="39003" y="6123"/>
                    <a:pt x="38977" y="6253"/>
                    <a:pt x="39020" y="6374"/>
                  </a:cubicBezTo>
                  <a:cubicBezTo>
                    <a:pt x="39046" y="6452"/>
                    <a:pt x="39055" y="6530"/>
                    <a:pt x="39046" y="6616"/>
                  </a:cubicBezTo>
                  <a:cubicBezTo>
                    <a:pt x="39037" y="6660"/>
                    <a:pt x="39020" y="6694"/>
                    <a:pt x="38968" y="6703"/>
                  </a:cubicBezTo>
                  <a:cubicBezTo>
                    <a:pt x="38951" y="6703"/>
                    <a:pt x="38899" y="6703"/>
                    <a:pt x="38899" y="6668"/>
                  </a:cubicBezTo>
                  <a:cubicBezTo>
                    <a:pt x="38913" y="6627"/>
                    <a:pt x="38877" y="6591"/>
                    <a:pt x="38840" y="6591"/>
                  </a:cubicBezTo>
                  <a:cubicBezTo>
                    <a:pt x="38831" y="6591"/>
                    <a:pt x="38821" y="6594"/>
                    <a:pt x="38812" y="6599"/>
                  </a:cubicBezTo>
                  <a:cubicBezTo>
                    <a:pt x="38770" y="6620"/>
                    <a:pt x="38716" y="6647"/>
                    <a:pt x="38670" y="6647"/>
                  </a:cubicBezTo>
                  <a:cubicBezTo>
                    <a:pt x="38659" y="6647"/>
                    <a:pt x="38649" y="6646"/>
                    <a:pt x="38639" y="6642"/>
                  </a:cubicBezTo>
                  <a:cubicBezTo>
                    <a:pt x="38578" y="6625"/>
                    <a:pt x="38570" y="6590"/>
                    <a:pt x="38544" y="6556"/>
                  </a:cubicBezTo>
                  <a:cubicBezTo>
                    <a:pt x="38518" y="6513"/>
                    <a:pt x="38483" y="6478"/>
                    <a:pt x="38440" y="6461"/>
                  </a:cubicBezTo>
                  <a:cubicBezTo>
                    <a:pt x="38386" y="6433"/>
                    <a:pt x="38328" y="6420"/>
                    <a:pt x="38269" y="6420"/>
                  </a:cubicBezTo>
                  <a:cubicBezTo>
                    <a:pt x="38234" y="6420"/>
                    <a:pt x="38198" y="6425"/>
                    <a:pt x="38162" y="6435"/>
                  </a:cubicBezTo>
                  <a:cubicBezTo>
                    <a:pt x="38018" y="6460"/>
                    <a:pt x="37851" y="6553"/>
                    <a:pt x="37697" y="6553"/>
                  </a:cubicBezTo>
                  <a:cubicBezTo>
                    <a:pt x="37639" y="6553"/>
                    <a:pt x="37582" y="6540"/>
                    <a:pt x="37530" y="6504"/>
                  </a:cubicBezTo>
                  <a:cubicBezTo>
                    <a:pt x="37455" y="6458"/>
                    <a:pt x="37391" y="6423"/>
                    <a:pt x="37319" y="6423"/>
                  </a:cubicBezTo>
                  <a:cubicBezTo>
                    <a:pt x="37283" y="6423"/>
                    <a:pt x="37244" y="6432"/>
                    <a:pt x="37201" y="6452"/>
                  </a:cubicBezTo>
                  <a:cubicBezTo>
                    <a:pt x="37157" y="6478"/>
                    <a:pt x="37114" y="6513"/>
                    <a:pt x="37088" y="6565"/>
                  </a:cubicBezTo>
                  <a:cubicBezTo>
                    <a:pt x="37045" y="6513"/>
                    <a:pt x="36993" y="6478"/>
                    <a:pt x="36932" y="6452"/>
                  </a:cubicBezTo>
                  <a:lnTo>
                    <a:pt x="36941" y="6053"/>
                  </a:lnTo>
                  <a:cubicBezTo>
                    <a:pt x="36941" y="5967"/>
                    <a:pt x="36976" y="5811"/>
                    <a:pt x="36915" y="5733"/>
                  </a:cubicBezTo>
                  <a:cubicBezTo>
                    <a:pt x="36854" y="5655"/>
                    <a:pt x="36742" y="5681"/>
                    <a:pt x="36672" y="5612"/>
                  </a:cubicBezTo>
                  <a:cubicBezTo>
                    <a:pt x="36612" y="5542"/>
                    <a:pt x="36577" y="5447"/>
                    <a:pt x="36499" y="5386"/>
                  </a:cubicBezTo>
                  <a:cubicBezTo>
                    <a:pt x="36439" y="5330"/>
                    <a:pt x="36373" y="5309"/>
                    <a:pt x="36304" y="5309"/>
                  </a:cubicBezTo>
                  <a:cubicBezTo>
                    <a:pt x="36183" y="5309"/>
                    <a:pt x="36055" y="5374"/>
                    <a:pt x="35945" y="5430"/>
                  </a:cubicBezTo>
                  <a:cubicBezTo>
                    <a:pt x="35776" y="5511"/>
                    <a:pt x="35589" y="5552"/>
                    <a:pt x="35403" y="5552"/>
                  </a:cubicBezTo>
                  <a:cubicBezTo>
                    <a:pt x="35332" y="5552"/>
                    <a:pt x="35261" y="5546"/>
                    <a:pt x="35191" y="5534"/>
                  </a:cubicBezTo>
                  <a:cubicBezTo>
                    <a:pt x="35182" y="5508"/>
                    <a:pt x="35165" y="5482"/>
                    <a:pt x="35148" y="5456"/>
                  </a:cubicBezTo>
                  <a:cubicBezTo>
                    <a:pt x="35113" y="5430"/>
                    <a:pt x="35078" y="5404"/>
                    <a:pt x="35035" y="5395"/>
                  </a:cubicBezTo>
                  <a:cubicBezTo>
                    <a:pt x="34992" y="5378"/>
                    <a:pt x="34957" y="5369"/>
                    <a:pt x="34931" y="5334"/>
                  </a:cubicBezTo>
                  <a:cubicBezTo>
                    <a:pt x="34922" y="5308"/>
                    <a:pt x="34905" y="5274"/>
                    <a:pt x="34905" y="5248"/>
                  </a:cubicBezTo>
                  <a:cubicBezTo>
                    <a:pt x="34844" y="5126"/>
                    <a:pt x="34732" y="5040"/>
                    <a:pt x="34602" y="5022"/>
                  </a:cubicBezTo>
                  <a:lnTo>
                    <a:pt x="34732" y="4910"/>
                  </a:lnTo>
                  <a:cubicBezTo>
                    <a:pt x="34758" y="4884"/>
                    <a:pt x="34758" y="4832"/>
                    <a:pt x="34723" y="4814"/>
                  </a:cubicBezTo>
                  <a:cubicBezTo>
                    <a:pt x="34533" y="4731"/>
                    <a:pt x="34370" y="4515"/>
                    <a:pt x="34152" y="4515"/>
                  </a:cubicBezTo>
                  <a:cubicBezTo>
                    <a:pt x="34121" y="4515"/>
                    <a:pt x="34089" y="4519"/>
                    <a:pt x="34056" y="4529"/>
                  </a:cubicBezTo>
                  <a:cubicBezTo>
                    <a:pt x="33961" y="4563"/>
                    <a:pt x="33883" y="4633"/>
                    <a:pt x="33839" y="4728"/>
                  </a:cubicBezTo>
                  <a:cubicBezTo>
                    <a:pt x="33796" y="4797"/>
                    <a:pt x="33727" y="4970"/>
                    <a:pt x="33632" y="4988"/>
                  </a:cubicBezTo>
                  <a:lnTo>
                    <a:pt x="33657" y="4944"/>
                  </a:lnTo>
                  <a:cubicBezTo>
                    <a:pt x="33666" y="4918"/>
                    <a:pt x="33666" y="4892"/>
                    <a:pt x="33649" y="4875"/>
                  </a:cubicBezTo>
                  <a:cubicBezTo>
                    <a:pt x="33588" y="4797"/>
                    <a:pt x="33528" y="4737"/>
                    <a:pt x="33450" y="4685"/>
                  </a:cubicBezTo>
                  <a:lnTo>
                    <a:pt x="33597" y="4511"/>
                  </a:lnTo>
                  <a:cubicBezTo>
                    <a:pt x="33623" y="4485"/>
                    <a:pt x="33614" y="4433"/>
                    <a:pt x="33580" y="4416"/>
                  </a:cubicBezTo>
                  <a:cubicBezTo>
                    <a:pt x="33476" y="4347"/>
                    <a:pt x="33372" y="4277"/>
                    <a:pt x="33259" y="4225"/>
                  </a:cubicBezTo>
                  <a:cubicBezTo>
                    <a:pt x="33229" y="4212"/>
                    <a:pt x="33204" y="4206"/>
                    <a:pt x="33181" y="4206"/>
                  </a:cubicBezTo>
                  <a:cubicBezTo>
                    <a:pt x="33130" y="4206"/>
                    <a:pt x="33090" y="4236"/>
                    <a:pt x="33042" y="4277"/>
                  </a:cubicBezTo>
                  <a:cubicBezTo>
                    <a:pt x="33017" y="4301"/>
                    <a:pt x="32987" y="4309"/>
                    <a:pt x="32954" y="4309"/>
                  </a:cubicBezTo>
                  <a:cubicBezTo>
                    <a:pt x="32853" y="4309"/>
                    <a:pt x="32727" y="4225"/>
                    <a:pt x="32635" y="4225"/>
                  </a:cubicBezTo>
                  <a:cubicBezTo>
                    <a:pt x="32583" y="4225"/>
                    <a:pt x="32531" y="4251"/>
                    <a:pt x="32497" y="4303"/>
                  </a:cubicBezTo>
                  <a:cubicBezTo>
                    <a:pt x="32453" y="4373"/>
                    <a:pt x="32523" y="4407"/>
                    <a:pt x="32557" y="4468"/>
                  </a:cubicBezTo>
                  <a:cubicBezTo>
                    <a:pt x="32601" y="4563"/>
                    <a:pt x="32401" y="4546"/>
                    <a:pt x="32341" y="4555"/>
                  </a:cubicBezTo>
                  <a:cubicBezTo>
                    <a:pt x="32271" y="4563"/>
                    <a:pt x="32211" y="4615"/>
                    <a:pt x="32193" y="4685"/>
                  </a:cubicBezTo>
                  <a:cubicBezTo>
                    <a:pt x="32185" y="4711"/>
                    <a:pt x="32193" y="4728"/>
                    <a:pt x="32211" y="4745"/>
                  </a:cubicBezTo>
                  <a:cubicBezTo>
                    <a:pt x="32297" y="4814"/>
                    <a:pt x="32341" y="4936"/>
                    <a:pt x="32315" y="5048"/>
                  </a:cubicBezTo>
                  <a:cubicBezTo>
                    <a:pt x="32237" y="5048"/>
                    <a:pt x="32159" y="5092"/>
                    <a:pt x="32115" y="5161"/>
                  </a:cubicBezTo>
                  <a:lnTo>
                    <a:pt x="31578" y="5066"/>
                  </a:lnTo>
                  <a:cubicBezTo>
                    <a:pt x="31572" y="5064"/>
                    <a:pt x="31566" y="5064"/>
                    <a:pt x="31561" y="5064"/>
                  </a:cubicBezTo>
                  <a:cubicBezTo>
                    <a:pt x="31533" y="5064"/>
                    <a:pt x="31507" y="5080"/>
                    <a:pt x="31500" y="5109"/>
                  </a:cubicBezTo>
                  <a:cubicBezTo>
                    <a:pt x="31490" y="5136"/>
                    <a:pt x="31470" y="5146"/>
                    <a:pt x="31445" y="5146"/>
                  </a:cubicBezTo>
                  <a:cubicBezTo>
                    <a:pt x="31382" y="5146"/>
                    <a:pt x="31289" y="5082"/>
                    <a:pt x="31258" y="5057"/>
                  </a:cubicBezTo>
                  <a:cubicBezTo>
                    <a:pt x="31197" y="4988"/>
                    <a:pt x="31119" y="4936"/>
                    <a:pt x="31041" y="4901"/>
                  </a:cubicBezTo>
                  <a:cubicBezTo>
                    <a:pt x="31014" y="4894"/>
                    <a:pt x="30986" y="4889"/>
                    <a:pt x="30959" y="4889"/>
                  </a:cubicBezTo>
                  <a:cubicBezTo>
                    <a:pt x="30918" y="4889"/>
                    <a:pt x="30880" y="4902"/>
                    <a:pt x="30859" y="4944"/>
                  </a:cubicBezTo>
                  <a:cubicBezTo>
                    <a:pt x="30816" y="5057"/>
                    <a:pt x="30790" y="5170"/>
                    <a:pt x="30790" y="5291"/>
                  </a:cubicBezTo>
                  <a:cubicBezTo>
                    <a:pt x="30781" y="5404"/>
                    <a:pt x="30738" y="5516"/>
                    <a:pt x="30669" y="5603"/>
                  </a:cubicBezTo>
                  <a:cubicBezTo>
                    <a:pt x="30624" y="5660"/>
                    <a:pt x="30551" y="5694"/>
                    <a:pt x="30478" y="5694"/>
                  </a:cubicBezTo>
                  <a:cubicBezTo>
                    <a:pt x="30451" y="5694"/>
                    <a:pt x="30425" y="5690"/>
                    <a:pt x="30400" y="5681"/>
                  </a:cubicBezTo>
                  <a:cubicBezTo>
                    <a:pt x="30305" y="5638"/>
                    <a:pt x="30296" y="5499"/>
                    <a:pt x="30279" y="5404"/>
                  </a:cubicBezTo>
                  <a:cubicBezTo>
                    <a:pt x="30261" y="5308"/>
                    <a:pt x="30235" y="5222"/>
                    <a:pt x="30201" y="5135"/>
                  </a:cubicBezTo>
                  <a:cubicBezTo>
                    <a:pt x="30123" y="4962"/>
                    <a:pt x="29993" y="4806"/>
                    <a:pt x="29837" y="4702"/>
                  </a:cubicBezTo>
                  <a:cubicBezTo>
                    <a:pt x="29802" y="4676"/>
                    <a:pt x="29690" y="4624"/>
                    <a:pt x="29776" y="4581"/>
                  </a:cubicBezTo>
                  <a:cubicBezTo>
                    <a:pt x="29785" y="4577"/>
                    <a:pt x="29795" y="4576"/>
                    <a:pt x="29805" y="4576"/>
                  </a:cubicBezTo>
                  <a:cubicBezTo>
                    <a:pt x="29846" y="4576"/>
                    <a:pt x="29896" y="4598"/>
                    <a:pt x="29924" y="4598"/>
                  </a:cubicBezTo>
                  <a:cubicBezTo>
                    <a:pt x="29943" y="4604"/>
                    <a:pt x="29963" y="4607"/>
                    <a:pt x="29982" y="4607"/>
                  </a:cubicBezTo>
                  <a:cubicBezTo>
                    <a:pt x="30047" y="4607"/>
                    <a:pt x="30109" y="4574"/>
                    <a:pt x="30149" y="4520"/>
                  </a:cubicBezTo>
                  <a:cubicBezTo>
                    <a:pt x="30235" y="4373"/>
                    <a:pt x="30244" y="4182"/>
                    <a:pt x="30166" y="4026"/>
                  </a:cubicBezTo>
                  <a:cubicBezTo>
                    <a:pt x="30114" y="3965"/>
                    <a:pt x="30045" y="3931"/>
                    <a:pt x="29976" y="3922"/>
                  </a:cubicBezTo>
                  <a:cubicBezTo>
                    <a:pt x="29863" y="3905"/>
                    <a:pt x="29768" y="3853"/>
                    <a:pt x="29698" y="3775"/>
                  </a:cubicBezTo>
                  <a:cubicBezTo>
                    <a:pt x="29638" y="3688"/>
                    <a:pt x="29551" y="3636"/>
                    <a:pt x="29456" y="3610"/>
                  </a:cubicBezTo>
                  <a:cubicBezTo>
                    <a:pt x="29386" y="3602"/>
                    <a:pt x="29326" y="3584"/>
                    <a:pt x="29265" y="3558"/>
                  </a:cubicBezTo>
                  <a:cubicBezTo>
                    <a:pt x="29205" y="3541"/>
                    <a:pt x="29153" y="3515"/>
                    <a:pt x="29101" y="3489"/>
                  </a:cubicBezTo>
                  <a:cubicBezTo>
                    <a:pt x="29067" y="3478"/>
                    <a:pt x="29030" y="3472"/>
                    <a:pt x="28993" y="3472"/>
                  </a:cubicBezTo>
                  <a:cubicBezTo>
                    <a:pt x="28853" y="3472"/>
                    <a:pt x="28706" y="3549"/>
                    <a:pt x="28719" y="3706"/>
                  </a:cubicBezTo>
                  <a:cubicBezTo>
                    <a:pt x="28667" y="3723"/>
                    <a:pt x="28624" y="3775"/>
                    <a:pt x="28624" y="3836"/>
                  </a:cubicBezTo>
                  <a:cubicBezTo>
                    <a:pt x="28624" y="3888"/>
                    <a:pt x="28641" y="3931"/>
                    <a:pt x="28667" y="3974"/>
                  </a:cubicBezTo>
                  <a:cubicBezTo>
                    <a:pt x="28702" y="4052"/>
                    <a:pt x="28667" y="4078"/>
                    <a:pt x="28589" y="4078"/>
                  </a:cubicBezTo>
                  <a:cubicBezTo>
                    <a:pt x="28459" y="4061"/>
                    <a:pt x="28330" y="4017"/>
                    <a:pt x="28208" y="3957"/>
                  </a:cubicBezTo>
                  <a:lnTo>
                    <a:pt x="27992" y="3870"/>
                  </a:lnTo>
                  <a:cubicBezTo>
                    <a:pt x="27957" y="3862"/>
                    <a:pt x="27888" y="3844"/>
                    <a:pt x="27870" y="3810"/>
                  </a:cubicBezTo>
                  <a:cubicBezTo>
                    <a:pt x="27870" y="3792"/>
                    <a:pt x="27888" y="3758"/>
                    <a:pt x="27888" y="3740"/>
                  </a:cubicBezTo>
                  <a:cubicBezTo>
                    <a:pt x="27896" y="3636"/>
                    <a:pt x="27818" y="3593"/>
                    <a:pt x="27723" y="3567"/>
                  </a:cubicBezTo>
                  <a:cubicBezTo>
                    <a:pt x="27602" y="3515"/>
                    <a:pt x="27472" y="3489"/>
                    <a:pt x="27342" y="3480"/>
                  </a:cubicBezTo>
                  <a:cubicBezTo>
                    <a:pt x="27330" y="3479"/>
                    <a:pt x="27317" y="3479"/>
                    <a:pt x="27305" y="3479"/>
                  </a:cubicBezTo>
                  <a:cubicBezTo>
                    <a:pt x="27196" y="3479"/>
                    <a:pt x="27089" y="3513"/>
                    <a:pt x="26995" y="3567"/>
                  </a:cubicBezTo>
                  <a:cubicBezTo>
                    <a:pt x="26917" y="3636"/>
                    <a:pt x="26831" y="3688"/>
                    <a:pt x="26735" y="3740"/>
                  </a:cubicBezTo>
                  <a:cubicBezTo>
                    <a:pt x="26779" y="3688"/>
                    <a:pt x="26839" y="3636"/>
                    <a:pt x="26857" y="3602"/>
                  </a:cubicBezTo>
                  <a:cubicBezTo>
                    <a:pt x="26874" y="3524"/>
                    <a:pt x="26839" y="3446"/>
                    <a:pt x="26770" y="3411"/>
                  </a:cubicBezTo>
                  <a:cubicBezTo>
                    <a:pt x="26727" y="3392"/>
                    <a:pt x="26682" y="3383"/>
                    <a:pt x="26638" y="3383"/>
                  </a:cubicBezTo>
                  <a:cubicBezTo>
                    <a:pt x="26585" y="3383"/>
                    <a:pt x="26532" y="3396"/>
                    <a:pt x="26484" y="3420"/>
                  </a:cubicBezTo>
                  <a:cubicBezTo>
                    <a:pt x="26447" y="3436"/>
                    <a:pt x="26409" y="3445"/>
                    <a:pt x="26371" y="3445"/>
                  </a:cubicBezTo>
                  <a:cubicBezTo>
                    <a:pt x="26328" y="3445"/>
                    <a:pt x="26287" y="3434"/>
                    <a:pt x="26250" y="3411"/>
                  </a:cubicBezTo>
                  <a:cubicBezTo>
                    <a:pt x="26207" y="3394"/>
                    <a:pt x="26155" y="3376"/>
                    <a:pt x="26112" y="3368"/>
                  </a:cubicBezTo>
                  <a:cubicBezTo>
                    <a:pt x="26102" y="3366"/>
                    <a:pt x="26092" y="3365"/>
                    <a:pt x="26082" y="3365"/>
                  </a:cubicBezTo>
                  <a:cubicBezTo>
                    <a:pt x="26006" y="3365"/>
                    <a:pt x="25936" y="3421"/>
                    <a:pt x="25921" y="3498"/>
                  </a:cubicBezTo>
                  <a:cubicBezTo>
                    <a:pt x="25904" y="3558"/>
                    <a:pt x="25938" y="3619"/>
                    <a:pt x="25904" y="3671"/>
                  </a:cubicBezTo>
                  <a:cubicBezTo>
                    <a:pt x="25860" y="3749"/>
                    <a:pt x="25748" y="3758"/>
                    <a:pt x="25670" y="3766"/>
                  </a:cubicBezTo>
                  <a:cubicBezTo>
                    <a:pt x="25523" y="3775"/>
                    <a:pt x="25367" y="3818"/>
                    <a:pt x="25237" y="3905"/>
                  </a:cubicBezTo>
                  <a:cubicBezTo>
                    <a:pt x="25289" y="3810"/>
                    <a:pt x="25349" y="3732"/>
                    <a:pt x="25427" y="3671"/>
                  </a:cubicBezTo>
                  <a:cubicBezTo>
                    <a:pt x="25505" y="3619"/>
                    <a:pt x="25575" y="3567"/>
                    <a:pt x="25635" y="3506"/>
                  </a:cubicBezTo>
                  <a:cubicBezTo>
                    <a:pt x="25670" y="3437"/>
                    <a:pt x="25705" y="3359"/>
                    <a:pt x="25722" y="3290"/>
                  </a:cubicBezTo>
                  <a:cubicBezTo>
                    <a:pt x="25782" y="3125"/>
                    <a:pt x="25930" y="3064"/>
                    <a:pt x="26068" y="2987"/>
                  </a:cubicBezTo>
                  <a:cubicBezTo>
                    <a:pt x="26198" y="2926"/>
                    <a:pt x="26311" y="2831"/>
                    <a:pt x="26380" y="2701"/>
                  </a:cubicBezTo>
                  <a:cubicBezTo>
                    <a:pt x="26458" y="2571"/>
                    <a:pt x="26493" y="2415"/>
                    <a:pt x="26554" y="2267"/>
                  </a:cubicBezTo>
                  <a:cubicBezTo>
                    <a:pt x="26606" y="2129"/>
                    <a:pt x="26744" y="2042"/>
                    <a:pt x="26839" y="1912"/>
                  </a:cubicBezTo>
                  <a:cubicBezTo>
                    <a:pt x="26909" y="1826"/>
                    <a:pt x="26900" y="1696"/>
                    <a:pt x="26822" y="1609"/>
                  </a:cubicBezTo>
                  <a:cubicBezTo>
                    <a:pt x="26761" y="1548"/>
                    <a:pt x="26580" y="1488"/>
                    <a:pt x="26571" y="1392"/>
                  </a:cubicBezTo>
                  <a:cubicBezTo>
                    <a:pt x="26571" y="1358"/>
                    <a:pt x="26606" y="1314"/>
                    <a:pt x="26606" y="1280"/>
                  </a:cubicBezTo>
                  <a:cubicBezTo>
                    <a:pt x="26614" y="1254"/>
                    <a:pt x="26606" y="1219"/>
                    <a:pt x="26588" y="1193"/>
                  </a:cubicBezTo>
                  <a:cubicBezTo>
                    <a:pt x="26545" y="1124"/>
                    <a:pt x="26476" y="1063"/>
                    <a:pt x="26406" y="1029"/>
                  </a:cubicBezTo>
                  <a:cubicBezTo>
                    <a:pt x="26242" y="925"/>
                    <a:pt x="26051" y="855"/>
                    <a:pt x="25860" y="847"/>
                  </a:cubicBezTo>
                  <a:cubicBezTo>
                    <a:pt x="25808" y="847"/>
                    <a:pt x="25782" y="899"/>
                    <a:pt x="25808" y="942"/>
                  </a:cubicBezTo>
                  <a:cubicBezTo>
                    <a:pt x="25878" y="1081"/>
                    <a:pt x="25479" y="1081"/>
                    <a:pt x="25419" y="1107"/>
                  </a:cubicBezTo>
                  <a:cubicBezTo>
                    <a:pt x="25358" y="1141"/>
                    <a:pt x="25245" y="1263"/>
                    <a:pt x="25159" y="1271"/>
                  </a:cubicBezTo>
                  <a:cubicBezTo>
                    <a:pt x="25211" y="1150"/>
                    <a:pt x="25289" y="1029"/>
                    <a:pt x="25375" y="925"/>
                  </a:cubicBezTo>
                  <a:cubicBezTo>
                    <a:pt x="25404" y="882"/>
                    <a:pt x="25373" y="821"/>
                    <a:pt x="25327" y="821"/>
                  </a:cubicBezTo>
                  <a:cubicBezTo>
                    <a:pt x="25318" y="821"/>
                    <a:pt x="25308" y="823"/>
                    <a:pt x="25297" y="829"/>
                  </a:cubicBezTo>
                  <a:cubicBezTo>
                    <a:pt x="25279" y="841"/>
                    <a:pt x="25260" y="846"/>
                    <a:pt x="25240" y="846"/>
                  </a:cubicBezTo>
                  <a:cubicBezTo>
                    <a:pt x="25138" y="846"/>
                    <a:pt x="25022" y="718"/>
                    <a:pt x="24942" y="682"/>
                  </a:cubicBezTo>
                  <a:cubicBezTo>
                    <a:pt x="24910" y="663"/>
                    <a:pt x="24872" y="653"/>
                    <a:pt x="24834" y="653"/>
                  </a:cubicBezTo>
                  <a:cubicBezTo>
                    <a:pt x="24821" y="653"/>
                    <a:pt x="24808" y="654"/>
                    <a:pt x="24795" y="656"/>
                  </a:cubicBezTo>
                  <a:cubicBezTo>
                    <a:pt x="24821" y="630"/>
                    <a:pt x="24847" y="604"/>
                    <a:pt x="24873" y="578"/>
                  </a:cubicBezTo>
                  <a:cubicBezTo>
                    <a:pt x="24907" y="543"/>
                    <a:pt x="24933" y="500"/>
                    <a:pt x="24959" y="457"/>
                  </a:cubicBezTo>
                  <a:cubicBezTo>
                    <a:pt x="25059" y="224"/>
                    <a:pt x="24867" y="1"/>
                    <a:pt x="246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21"/>
            <p:cNvSpPr/>
            <p:nvPr/>
          </p:nvSpPr>
          <p:spPr>
            <a:xfrm>
              <a:off x="-2644063" y="1947256"/>
              <a:ext cx="832188" cy="926841"/>
            </a:xfrm>
            <a:custGeom>
              <a:avLst/>
              <a:gdLst/>
              <a:ahLst/>
              <a:cxnLst/>
              <a:rect l="l" t="t" r="r" b="b"/>
              <a:pathLst>
                <a:path w="15067" h="16783" extrusionOk="0">
                  <a:moveTo>
                    <a:pt x="6043" y="0"/>
                  </a:moveTo>
                  <a:cubicBezTo>
                    <a:pt x="6036" y="0"/>
                    <a:pt x="6029" y="1"/>
                    <a:pt x="6022" y="1"/>
                  </a:cubicBezTo>
                  <a:cubicBezTo>
                    <a:pt x="5944" y="10"/>
                    <a:pt x="5857" y="19"/>
                    <a:pt x="5779" y="45"/>
                  </a:cubicBezTo>
                  <a:cubicBezTo>
                    <a:pt x="5684" y="71"/>
                    <a:pt x="5580" y="88"/>
                    <a:pt x="5476" y="96"/>
                  </a:cubicBezTo>
                  <a:cubicBezTo>
                    <a:pt x="5121" y="131"/>
                    <a:pt x="4774" y="122"/>
                    <a:pt x="4428" y="200"/>
                  </a:cubicBezTo>
                  <a:cubicBezTo>
                    <a:pt x="4272" y="218"/>
                    <a:pt x="4116" y="261"/>
                    <a:pt x="3969" y="322"/>
                  </a:cubicBezTo>
                  <a:cubicBezTo>
                    <a:pt x="3908" y="365"/>
                    <a:pt x="3856" y="417"/>
                    <a:pt x="3813" y="469"/>
                  </a:cubicBezTo>
                  <a:cubicBezTo>
                    <a:pt x="3735" y="538"/>
                    <a:pt x="3640" y="582"/>
                    <a:pt x="3536" y="590"/>
                  </a:cubicBezTo>
                  <a:cubicBezTo>
                    <a:pt x="3510" y="590"/>
                    <a:pt x="3492" y="608"/>
                    <a:pt x="3484" y="625"/>
                  </a:cubicBezTo>
                  <a:cubicBezTo>
                    <a:pt x="3395" y="655"/>
                    <a:pt x="3303" y="669"/>
                    <a:pt x="3212" y="669"/>
                  </a:cubicBezTo>
                  <a:cubicBezTo>
                    <a:pt x="3036" y="669"/>
                    <a:pt x="2861" y="615"/>
                    <a:pt x="2713" y="512"/>
                  </a:cubicBezTo>
                  <a:cubicBezTo>
                    <a:pt x="2702" y="506"/>
                    <a:pt x="2692" y="503"/>
                    <a:pt x="2682" y="503"/>
                  </a:cubicBezTo>
                  <a:cubicBezTo>
                    <a:pt x="2651" y="503"/>
                    <a:pt x="2624" y="531"/>
                    <a:pt x="2617" y="564"/>
                  </a:cubicBezTo>
                  <a:cubicBezTo>
                    <a:pt x="2600" y="876"/>
                    <a:pt x="2271" y="971"/>
                    <a:pt x="2054" y="1127"/>
                  </a:cubicBezTo>
                  <a:cubicBezTo>
                    <a:pt x="1950" y="1214"/>
                    <a:pt x="1846" y="1301"/>
                    <a:pt x="1751" y="1396"/>
                  </a:cubicBezTo>
                  <a:cubicBezTo>
                    <a:pt x="1682" y="1457"/>
                    <a:pt x="1604" y="1526"/>
                    <a:pt x="1638" y="1630"/>
                  </a:cubicBezTo>
                  <a:cubicBezTo>
                    <a:pt x="1656" y="1673"/>
                    <a:pt x="1708" y="1699"/>
                    <a:pt x="1699" y="1751"/>
                  </a:cubicBezTo>
                  <a:cubicBezTo>
                    <a:pt x="1682" y="1786"/>
                    <a:pt x="1664" y="1812"/>
                    <a:pt x="1630" y="1838"/>
                  </a:cubicBezTo>
                  <a:cubicBezTo>
                    <a:pt x="1526" y="1907"/>
                    <a:pt x="1482" y="2046"/>
                    <a:pt x="1526" y="2167"/>
                  </a:cubicBezTo>
                  <a:cubicBezTo>
                    <a:pt x="1543" y="2254"/>
                    <a:pt x="1439" y="2271"/>
                    <a:pt x="1378" y="2306"/>
                  </a:cubicBezTo>
                  <a:cubicBezTo>
                    <a:pt x="1257" y="2349"/>
                    <a:pt x="1145" y="2410"/>
                    <a:pt x="1049" y="2488"/>
                  </a:cubicBezTo>
                  <a:cubicBezTo>
                    <a:pt x="980" y="2566"/>
                    <a:pt x="989" y="2687"/>
                    <a:pt x="928" y="2773"/>
                  </a:cubicBezTo>
                  <a:cubicBezTo>
                    <a:pt x="867" y="2851"/>
                    <a:pt x="755" y="2938"/>
                    <a:pt x="668" y="3033"/>
                  </a:cubicBezTo>
                  <a:cubicBezTo>
                    <a:pt x="521" y="3198"/>
                    <a:pt x="469" y="3415"/>
                    <a:pt x="356" y="3614"/>
                  </a:cubicBezTo>
                  <a:cubicBezTo>
                    <a:pt x="270" y="3761"/>
                    <a:pt x="1" y="3917"/>
                    <a:pt x="96" y="4125"/>
                  </a:cubicBezTo>
                  <a:cubicBezTo>
                    <a:pt x="114" y="4160"/>
                    <a:pt x="131" y="4186"/>
                    <a:pt x="166" y="4203"/>
                  </a:cubicBezTo>
                  <a:cubicBezTo>
                    <a:pt x="209" y="4229"/>
                    <a:pt x="261" y="4220"/>
                    <a:pt x="304" y="4255"/>
                  </a:cubicBezTo>
                  <a:cubicBezTo>
                    <a:pt x="391" y="4333"/>
                    <a:pt x="296" y="4515"/>
                    <a:pt x="330" y="4627"/>
                  </a:cubicBezTo>
                  <a:cubicBezTo>
                    <a:pt x="348" y="4671"/>
                    <a:pt x="373" y="4714"/>
                    <a:pt x="408" y="4757"/>
                  </a:cubicBezTo>
                  <a:cubicBezTo>
                    <a:pt x="477" y="4818"/>
                    <a:pt x="495" y="4922"/>
                    <a:pt x="443" y="5000"/>
                  </a:cubicBezTo>
                  <a:cubicBezTo>
                    <a:pt x="382" y="5121"/>
                    <a:pt x="296" y="5234"/>
                    <a:pt x="200" y="5321"/>
                  </a:cubicBezTo>
                  <a:cubicBezTo>
                    <a:pt x="114" y="5390"/>
                    <a:pt x="62" y="5494"/>
                    <a:pt x="62" y="5598"/>
                  </a:cubicBezTo>
                  <a:cubicBezTo>
                    <a:pt x="62" y="5667"/>
                    <a:pt x="88" y="5728"/>
                    <a:pt x="140" y="5771"/>
                  </a:cubicBezTo>
                  <a:cubicBezTo>
                    <a:pt x="122" y="5797"/>
                    <a:pt x="131" y="5832"/>
                    <a:pt x="166" y="5849"/>
                  </a:cubicBezTo>
                  <a:cubicBezTo>
                    <a:pt x="278" y="5936"/>
                    <a:pt x="373" y="6057"/>
                    <a:pt x="425" y="6187"/>
                  </a:cubicBezTo>
                  <a:cubicBezTo>
                    <a:pt x="443" y="6230"/>
                    <a:pt x="469" y="6265"/>
                    <a:pt x="495" y="6299"/>
                  </a:cubicBezTo>
                  <a:cubicBezTo>
                    <a:pt x="547" y="6343"/>
                    <a:pt x="651" y="6325"/>
                    <a:pt x="685" y="6386"/>
                  </a:cubicBezTo>
                  <a:cubicBezTo>
                    <a:pt x="703" y="6421"/>
                    <a:pt x="703" y="6490"/>
                    <a:pt x="720" y="6533"/>
                  </a:cubicBezTo>
                  <a:cubicBezTo>
                    <a:pt x="755" y="6594"/>
                    <a:pt x="789" y="6646"/>
                    <a:pt x="833" y="6698"/>
                  </a:cubicBezTo>
                  <a:cubicBezTo>
                    <a:pt x="937" y="6828"/>
                    <a:pt x="1049" y="6949"/>
                    <a:pt x="1153" y="7071"/>
                  </a:cubicBezTo>
                  <a:cubicBezTo>
                    <a:pt x="1344" y="7278"/>
                    <a:pt x="1517" y="7521"/>
                    <a:pt x="1768" y="7668"/>
                  </a:cubicBezTo>
                  <a:cubicBezTo>
                    <a:pt x="1895" y="7744"/>
                    <a:pt x="2038" y="7781"/>
                    <a:pt x="2182" y="7781"/>
                  </a:cubicBezTo>
                  <a:cubicBezTo>
                    <a:pt x="2303" y="7781"/>
                    <a:pt x="2425" y="7754"/>
                    <a:pt x="2539" y="7703"/>
                  </a:cubicBezTo>
                  <a:cubicBezTo>
                    <a:pt x="2574" y="7686"/>
                    <a:pt x="2600" y="7668"/>
                    <a:pt x="2635" y="7651"/>
                  </a:cubicBezTo>
                  <a:cubicBezTo>
                    <a:pt x="2647" y="7649"/>
                    <a:pt x="2658" y="7648"/>
                    <a:pt x="2668" y="7648"/>
                  </a:cubicBezTo>
                  <a:cubicBezTo>
                    <a:pt x="2700" y="7648"/>
                    <a:pt x="2723" y="7659"/>
                    <a:pt x="2756" y="7686"/>
                  </a:cubicBezTo>
                  <a:cubicBezTo>
                    <a:pt x="2799" y="7720"/>
                    <a:pt x="2851" y="7746"/>
                    <a:pt x="2903" y="7746"/>
                  </a:cubicBezTo>
                  <a:cubicBezTo>
                    <a:pt x="2918" y="7748"/>
                    <a:pt x="2932" y="7749"/>
                    <a:pt x="2947" y="7749"/>
                  </a:cubicBezTo>
                  <a:cubicBezTo>
                    <a:pt x="3076" y="7749"/>
                    <a:pt x="3194" y="7685"/>
                    <a:pt x="3319" y="7677"/>
                  </a:cubicBezTo>
                  <a:cubicBezTo>
                    <a:pt x="3458" y="7677"/>
                    <a:pt x="3596" y="7660"/>
                    <a:pt x="3726" y="7616"/>
                  </a:cubicBezTo>
                  <a:cubicBezTo>
                    <a:pt x="3856" y="7573"/>
                    <a:pt x="3986" y="7512"/>
                    <a:pt x="4116" y="7469"/>
                  </a:cubicBezTo>
                  <a:cubicBezTo>
                    <a:pt x="4246" y="7408"/>
                    <a:pt x="4385" y="7382"/>
                    <a:pt x="4523" y="7374"/>
                  </a:cubicBezTo>
                  <a:cubicBezTo>
                    <a:pt x="4584" y="7374"/>
                    <a:pt x="4653" y="7382"/>
                    <a:pt x="4714" y="7408"/>
                  </a:cubicBezTo>
                  <a:cubicBezTo>
                    <a:pt x="4774" y="7443"/>
                    <a:pt x="4826" y="7504"/>
                    <a:pt x="4844" y="7582"/>
                  </a:cubicBezTo>
                  <a:cubicBezTo>
                    <a:pt x="4899" y="7719"/>
                    <a:pt x="5023" y="7762"/>
                    <a:pt x="5154" y="7762"/>
                  </a:cubicBezTo>
                  <a:cubicBezTo>
                    <a:pt x="5229" y="7762"/>
                    <a:pt x="5306" y="7748"/>
                    <a:pt x="5372" y="7729"/>
                  </a:cubicBezTo>
                  <a:cubicBezTo>
                    <a:pt x="5450" y="7703"/>
                    <a:pt x="5528" y="7686"/>
                    <a:pt x="5606" y="7677"/>
                  </a:cubicBezTo>
                  <a:cubicBezTo>
                    <a:pt x="5701" y="7677"/>
                    <a:pt x="5788" y="7738"/>
                    <a:pt x="5831" y="7824"/>
                  </a:cubicBezTo>
                  <a:cubicBezTo>
                    <a:pt x="5883" y="7894"/>
                    <a:pt x="5918" y="7980"/>
                    <a:pt x="5918" y="8067"/>
                  </a:cubicBezTo>
                  <a:cubicBezTo>
                    <a:pt x="5909" y="8136"/>
                    <a:pt x="5840" y="8171"/>
                    <a:pt x="5814" y="8231"/>
                  </a:cubicBezTo>
                  <a:cubicBezTo>
                    <a:pt x="5788" y="8275"/>
                    <a:pt x="5788" y="8327"/>
                    <a:pt x="5814" y="8370"/>
                  </a:cubicBezTo>
                  <a:cubicBezTo>
                    <a:pt x="5831" y="8405"/>
                    <a:pt x="5849" y="8448"/>
                    <a:pt x="5840" y="8483"/>
                  </a:cubicBezTo>
                  <a:cubicBezTo>
                    <a:pt x="5831" y="8535"/>
                    <a:pt x="5814" y="8569"/>
                    <a:pt x="5797" y="8613"/>
                  </a:cubicBezTo>
                  <a:cubicBezTo>
                    <a:pt x="5745" y="8691"/>
                    <a:pt x="5736" y="8777"/>
                    <a:pt x="5753" y="8864"/>
                  </a:cubicBezTo>
                  <a:cubicBezTo>
                    <a:pt x="5753" y="8881"/>
                    <a:pt x="5753" y="8890"/>
                    <a:pt x="5762" y="8898"/>
                  </a:cubicBezTo>
                  <a:cubicBezTo>
                    <a:pt x="5771" y="8916"/>
                    <a:pt x="5779" y="8933"/>
                    <a:pt x="5788" y="8950"/>
                  </a:cubicBezTo>
                  <a:cubicBezTo>
                    <a:pt x="5797" y="8950"/>
                    <a:pt x="5797" y="8950"/>
                    <a:pt x="5797" y="8959"/>
                  </a:cubicBezTo>
                  <a:cubicBezTo>
                    <a:pt x="5987" y="9228"/>
                    <a:pt x="6230" y="9462"/>
                    <a:pt x="6412" y="9748"/>
                  </a:cubicBezTo>
                  <a:cubicBezTo>
                    <a:pt x="6507" y="9895"/>
                    <a:pt x="6576" y="10059"/>
                    <a:pt x="6602" y="10241"/>
                  </a:cubicBezTo>
                  <a:cubicBezTo>
                    <a:pt x="6611" y="10311"/>
                    <a:pt x="6620" y="10380"/>
                    <a:pt x="6646" y="10458"/>
                  </a:cubicBezTo>
                  <a:cubicBezTo>
                    <a:pt x="6672" y="10527"/>
                    <a:pt x="6724" y="10545"/>
                    <a:pt x="6767" y="10605"/>
                  </a:cubicBezTo>
                  <a:cubicBezTo>
                    <a:pt x="6810" y="10657"/>
                    <a:pt x="6767" y="10778"/>
                    <a:pt x="6776" y="10856"/>
                  </a:cubicBezTo>
                  <a:cubicBezTo>
                    <a:pt x="6784" y="10934"/>
                    <a:pt x="6810" y="11021"/>
                    <a:pt x="6836" y="11099"/>
                  </a:cubicBezTo>
                  <a:cubicBezTo>
                    <a:pt x="6897" y="11281"/>
                    <a:pt x="6862" y="11480"/>
                    <a:pt x="6758" y="11627"/>
                  </a:cubicBezTo>
                  <a:cubicBezTo>
                    <a:pt x="6646" y="11783"/>
                    <a:pt x="6516" y="11931"/>
                    <a:pt x="6386" y="12061"/>
                  </a:cubicBezTo>
                  <a:cubicBezTo>
                    <a:pt x="6299" y="12182"/>
                    <a:pt x="6265" y="12286"/>
                    <a:pt x="6360" y="12416"/>
                  </a:cubicBezTo>
                  <a:cubicBezTo>
                    <a:pt x="6464" y="12563"/>
                    <a:pt x="6611" y="12667"/>
                    <a:pt x="6620" y="12866"/>
                  </a:cubicBezTo>
                  <a:cubicBezTo>
                    <a:pt x="6620" y="13066"/>
                    <a:pt x="6724" y="13222"/>
                    <a:pt x="6810" y="13395"/>
                  </a:cubicBezTo>
                  <a:cubicBezTo>
                    <a:pt x="6802" y="13412"/>
                    <a:pt x="6802" y="13429"/>
                    <a:pt x="6810" y="13447"/>
                  </a:cubicBezTo>
                  <a:lnTo>
                    <a:pt x="6932" y="13681"/>
                  </a:lnTo>
                  <a:cubicBezTo>
                    <a:pt x="6984" y="13759"/>
                    <a:pt x="7088" y="13897"/>
                    <a:pt x="7062" y="13993"/>
                  </a:cubicBezTo>
                  <a:cubicBezTo>
                    <a:pt x="7044" y="14053"/>
                    <a:pt x="7001" y="14105"/>
                    <a:pt x="7001" y="14166"/>
                  </a:cubicBezTo>
                  <a:cubicBezTo>
                    <a:pt x="7001" y="14226"/>
                    <a:pt x="7027" y="14296"/>
                    <a:pt x="7062" y="14348"/>
                  </a:cubicBezTo>
                  <a:cubicBezTo>
                    <a:pt x="7105" y="14408"/>
                    <a:pt x="7140" y="14486"/>
                    <a:pt x="7157" y="14564"/>
                  </a:cubicBezTo>
                  <a:cubicBezTo>
                    <a:pt x="7166" y="14642"/>
                    <a:pt x="7166" y="14712"/>
                    <a:pt x="7174" y="14790"/>
                  </a:cubicBezTo>
                  <a:cubicBezTo>
                    <a:pt x="7200" y="14928"/>
                    <a:pt x="7278" y="15058"/>
                    <a:pt x="7399" y="15136"/>
                  </a:cubicBezTo>
                  <a:cubicBezTo>
                    <a:pt x="7512" y="15249"/>
                    <a:pt x="7607" y="15396"/>
                    <a:pt x="7659" y="15552"/>
                  </a:cubicBezTo>
                  <a:lnTo>
                    <a:pt x="7781" y="15812"/>
                  </a:lnTo>
                  <a:cubicBezTo>
                    <a:pt x="7841" y="15899"/>
                    <a:pt x="7867" y="16011"/>
                    <a:pt x="7850" y="16124"/>
                  </a:cubicBezTo>
                  <a:cubicBezTo>
                    <a:pt x="7824" y="16176"/>
                    <a:pt x="7807" y="16236"/>
                    <a:pt x="7798" y="16297"/>
                  </a:cubicBezTo>
                  <a:cubicBezTo>
                    <a:pt x="7807" y="16358"/>
                    <a:pt x="7833" y="16418"/>
                    <a:pt x="7876" y="16462"/>
                  </a:cubicBezTo>
                  <a:cubicBezTo>
                    <a:pt x="7963" y="16583"/>
                    <a:pt x="8075" y="16678"/>
                    <a:pt x="8214" y="16748"/>
                  </a:cubicBezTo>
                  <a:cubicBezTo>
                    <a:pt x="8265" y="16771"/>
                    <a:pt x="8323" y="16782"/>
                    <a:pt x="8380" y="16782"/>
                  </a:cubicBezTo>
                  <a:cubicBezTo>
                    <a:pt x="8448" y="16782"/>
                    <a:pt x="8517" y="16767"/>
                    <a:pt x="8578" y="16739"/>
                  </a:cubicBezTo>
                  <a:cubicBezTo>
                    <a:pt x="8647" y="16704"/>
                    <a:pt x="8716" y="16661"/>
                    <a:pt x="8786" y="16635"/>
                  </a:cubicBezTo>
                  <a:cubicBezTo>
                    <a:pt x="8872" y="16600"/>
                    <a:pt x="8968" y="16592"/>
                    <a:pt x="9063" y="16592"/>
                  </a:cubicBezTo>
                  <a:cubicBezTo>
                    <a:pt x="9227" y="16592"/>
                    <a:pt x="9392" y="16566"/>
                    <a:pt x="9539" y="16505"/>
                  </a:cubicBezTo>
                  <a:cubicBezTo>
                    <a:pt x="9687" y="16436"/>
                    <a:pt x="9817" y="16349"/>
                    <a:pt x="9938" y="16245"/>
                  </a:cubicBezTo>
                  <a:cubicBezTo>
                    <a:pt x="10068" y="16124"/>
                    <a:pt x="10189" y="15994"/>
                    <a:pt x="10319" y="15873"/>
                  </a:cubicBezTo>
                  <a:cubicBezTo>
                    <a:pt x="10449" y="15751"/>
                    <a:pt x="10562" y="15656"/>
                    <a:pt x="10674" y="15535"/>
                  </a:cubicBezTo>
                  <a:cubicBezTo>
                    <a:pt x="10865" y="15318"/>
                    <a:pt x="11021" y="15015"/>
                    <a:pt x="10934" y="14720"/>
                  </a:cubicBezTo>
                  <a:cubicBezTo>
                    <a:pt x="10925" y="14677"/>
                    <a:pt x="10891" y="14634"/>
                    <a:pt x="10908" y="14590"/>
                  </a:cubicBezTo>
                  <a:cubicBezTo>
                    <a:pt x="10934" y="14547"/>
                    <a:pt x="10977" y="14547"/>
                    <a:pt x="11021" y="14521"/>
                  </a:cubicBezTo>
                  <a:cubicBezTo>
                    <a:pt x="11151" y="14460"/>
                    <a:pt x="11263" y="14356"/>
                    <a:pt x="11315" y="14218"/>
                  </a:cubicBezTo>
                  <a:cubicBezTo>
                    <a:pt x="11350" y="14131"/>
                    <a:pt x="11402" y="14062"/>
                    <a:pt x="11471" y="14001"/>
                  </a:cubicBezTo>
                  <a:cubicBezTo>
                    <a:pt x="11593" y="13915"/>
                    <a:pt x="11645" y="13759"/>
                    <a:pt x="11593" y="13620"/>
                  </a:cubicBezTo>
                  <a:cubicBezTo>
                    <a:pt x="11567" y="13525"/>
                    <a:pt x="11541" y="13429"/>
                    <a:pt x="11523" y="13334"/>
                  </a:cubicBezTo>
                  <a:cubicBezTo>
                    <a:pt x="11515" y="13222"/>
                    <a:pt x="11523" y="13109"/>
                    <a:pt x="11549" y="13005"/>
                  </a:cubicBezTo>
                  <a:cubicBezTo>
                    <a:pt x="11558" y="13005"/>
                    <a:pt x="11567" y="12996"/>
                    <a:pt x="11575" y="12988"/>
                  </a:cubicBezTo>
                  <a:cubicBezTo>
                    <a:pt x="11705" y="12866"/>
                    <a:pt x="11852" y="12754"/>
                    <a:pt x="12008" y="12667"/>
                  </a:cubicBezTo>
                  <a:cubicBezTo>
                    <a:pt x="12138" y="12598"/>
                    <a:pt x="12260" y="12528"/>
                    <a:pt x="12381" y="12450"/>
                  </a:cubicBezTo>
                  <a:cubicBezTo>
                    <a:pt x="12494" y="12373"/>
                    <a:pt x="12580" y="12260"/>
                    <a:pt x="12632" y="12139"/>
                  </a:cubicBezTo>
                  <a:cubicBezTo>
                    <a:pt x="12675" y="11983"/>
                    <a:pt x="12745" y="11844"/>
                    <a:pt x="12823" y="11714"/>
                  </a:cubicBezTo>
                  <a:cubicBezTo>
                    <a:pt x="12927" y="11584"/>
                    <a:pt x="12909" y="11463"/>
                    <a:pt x="12866" y="11316"/>
                  </a:cubicBezTo>
                  <a:cubicBezTo>
                    <a:pt x="12814" y="11160"/>
                    <a:pt x="12745" y="11021"/>
                    <a:pt x="12658" y="10891"/>
                  </a:cubicBezTo>
                  <a:cubicBezTo>
                    <a:pt x="12572" y="10744"/>
                    <a:pt x="12520" y="10571"/>
                    <a:pt x="12511" y="10406"/>
                  </a:cubicBezTo>
                  <a:cubicBezTo>
                    <a:pt x="12485" y="10233"/>
                    <a:pt x="12468" y="10059"/>
                    <a:pt x="12476" y="9886"/>
                  </a:cubicBezTo>
                  <a:cubicBezTo>
                    <a:pt x="12476" y="9791"/>
                    <a:pt x="12511" y="9704"/>
                    <a:pt x="12580" y="9644"/>
                  </a:cubicBezTo>
                  <a:cubicBezTo>
                    <a:pt x="12641" y="9600"/>
                    <a:pt x="12693" y="9548"/>
                    <a:pt x="12719" y="9488"/>
                  </a:cubicBezTo>
                  <a:cubicBezTo>
                    <a:pt x="12769" y="9362"/>
                    <a:pt x="12714" y="9010"/>
                    <a:pt x="12906" y="9010"/>
                  </a:cubicBezTo>
                  <a:cubicBezTo>
                    <a:pt x="12913" y="9010"/>
                    <a:pt x="12919" y="9010"/>
                    <a:pt x="12927" y="9011"/>
                  </a:cubicBezTo>
                  <a:cubicBezTo>
                    <a:pt x="12930" y="9013"/>
                    <a:pt x="12933" y="9013"/>
                    <a:pt x="12937" y="9013"/>
                  </a:cubicBezTo>
                  <a:cubicBezTo>
                    <a:pt x="12953" y="9013"/>
                    <a:pt x="12972" y="8999"/>
                    <a:pt x="12979" y="8985"/>
                  </a:cubicBezTo>
                  <a:cubicBezTo>
                    <a:pt x="12987" y="8985"/>
                    <a:pt x="12996" y="8976"/>
                    <a:pt x="12996" y="8968"/>
                  </a:cubicBezTo>
                  <a:cubicBezTo>
                    <a:pt x="13109" y="8795"/>
                    <a:pt x="13299" y="8699"/>
                    <a:pt x="13438" y="8561"/>
                  </a:cubicBezTo>
                  <a:cubicBezTo>
                    <a:pt x="13499" y="8509"/>
                    <a:pt x="13550" y="8439"/>
                    <a:pt x="13585" y="8361"/>
                  </a:cubicBezTo>
                  <a:cubicBezTo>
                    <a:pt x="13637" y="8257"/>
                    <a:pt x="13628" y="8110"/>
                    <a:pt x="13715" y="8032"/>
                  </a:cubicBezTo>
                  <a:cubicBezTo>
                    <a:pt x="13810" y="7963"/>
                    <a:pt x="13906" y="7920"/>
                    <a:pt x="14018" y="7894"/>
                  </a:cubicBezTo>
                  <a:cubicBezTo>
                    <a:pt x="14114" y="7859"/>
                    <a:pt x="14209" y="7798"/>
                    <a:pt x="14287" y="7729"/>
                  </a:cubicBezTo>
                  <a:cubicBezTo>
                    <a:pt x="14477" y="7590"/>
                    <a:pt x="14642" y="7408"/>
                    <a:pt x="14772" y="7218"/>
                  </a:cubicBezTo>
                  <a:cubicBezTo>
                    <a:pt x="14885" y="6993"/>
                    <a:pt x="14971" y="6750"/>
                    <a:pt x="15041" y="6507"/>
                  </a:cubicBezTo>
                  <a:cubicBezTo>
                    <a:pt x="15067" y="6412"/>
                    <a:pt x="15058" y="6308"/>
                    <a:pt x="15032" y="6213"/>
                  </a:cubicBezTo>
                  <a:cubicBezTo>
                    <a:pt x="15008" y="6140"/>
                    <a:pt x="14975" y="6114"/>
                    <a:pt x="14924" y="6114"/>
                  </a:cubicBezTo>
                  <a:cubicBezTo>
                    <a:pt x="14903" y="6114"/>
                    <a:pt x="14878" y="6118"/>
                    <a:pt x="14850" y="6126"/>
                  </a:cubicBezTo>
                  <a:cubicBezTo>
                    <a:pt x="14564" y="6196"/>
                    <a:pt x="14278" y="6282"/>
                    <a:pt x="13992" y="6351"/>
                  </a:cubicBezTo>
                  <a:cubicBezTo>
                    <a:pt x="13862" y="6386"/>
                    <a:pt x="13732" y="6412"/>
                    <a:pt x="13602" y="6421"/>
                  </a:cubicBezTo>
                  <a:cubicBezTo>
                    <a:pt x="13592" y="6422"/>
                    <a:pt x="13581" y="6423"/>
                    <a:pt x="13571" y="6423"/>
                  </a:cubicBezTo>
                  <a:cubicBezTo>
                    <a:pt x="13519" y="6423"/>
                    <a:pt x="13464" y="6406"/>
                    <a:pt x="13421" y="6377"/>
                  </a:cubicBezTo>
                  <a:cubicBezTo>
                    <a:pt x="13377" y="6343"/>
                    <a:pt x="13360" y="6299"/>
                    <a:pt x="13308" y="6273"/>
                  </a:cubicBezTo>
                  <a:cubicBezTo>
                    <a:pt x="13265" y="6247"/>
                    <a:pt x="13187" y="6265"/>
                    <a:pt x="13178" y="6178"/>
                  </a:cubicBezTo>
                  <a:cubicBezTo>
                    <a:pt x="13178" y="6126"/>
                    <a:pt x="13178" y="6074"/>
                    <a:pt x="13161" y="6022"/>
                  </a:cubicBezTo>
                  <a:cubicBezTo>
                    <a:pt x="13117" y="5918"/>
                    <a:pt x="13039" y="5840"/>
                    <a:pt x="12935" y="5797"/>
                  </a:cubicBezTo>
                  <a:cubicBezTo>
                    <a:pt x="12805" y="5728"/>
                    <a:pt x="12684" y="5641"/>
                    <a:pt x="12580" y="5537"/>
                  </a:cubicBezTo>
                  <a:cubicBezTo>
                    <a:pt x="12485" y="5433"/>
                    <a:pt x="12390" y="5329"/>
                    <a:pt x="12303" y="5234"/>
                  </a:cubicBezTo>
                  <a:cubicBezTo>
                    <a:pt x="12260" y="5061"/>
                    <a:pt x="12251" y="4887"/>
                    <a:pt x="12216" y="4714"/>
                  </a:cubicBezTo>
                  <a:cubicBezTo>
                    <a:pt x="12208" y="4653"/>
                    <a:pt x="12182" y="4584"/>
                    <a:pt x="12138" y="4532"/>
                  </a:cubicBezTo>
                  <a:cubicBezTo>
                    <a:pt x="12112" y="4506"/>
                    <a:pt x="12086" y="4489"/>
                    <a:pt x="12060" y="4472"/>
                  </a:cubicBezTo>
                  <a:cubicBezTo>
                    <a:pt x="12017" y="4437"/>
                    <a:pt x="11982" y="4385"/>
                    <a:pt x="11991" y="4324"/>
                  </a:cubicBezTo>
                  <a:cubicBezTo>
                    <a:pt x="11974" y="4160"/>
                    <a:pt x="11870" y="4073"/>
                    <a:pt x="11749" y="3978"/>
                  </a:cubicBezTo>
                  <a:cubicBezTo>
                    <a:pt x="11662" y="3917"/>
                    <a:pt x="11619" y="3822"/>
                    <a:pt x="11636" y="3718"/>
                  </a:cubicBezTo>
                  <a:cubicBezTo>
                    <a:pt x="11653" y="3648"/>
                    <a:pt x="11662" y="3571"/>
                    <a:pt x="11653" y="3501"/>
                  </a:cubicBezTo>
                  <a:cubicBezTo>
                    <a:pt x="11619" y="3337"/>
                    <a:pt x="11489" y="3215"/>
                    <a:pt x="11393" y="3077"/>
                  </a:cubicBezTo>
                  <a:cubicBezTo>
                    <a:pt x="11298" y="2921"/>
                    <a:pt x="11211" y="2756"/>
                    <a:pt x="11133" y="2583"/>
                  </a:cubicBezTo>
                  <a:cubicBezTo>
                    <a:pt x="11099" y="2488"/>
                    <a:pt x="11055" y="2392"/>
                    <a:pt x="11021" y="2297"/>
                  </a:cubicBezTo>
                  <a:cubicBezTo>
                    <a:pt x="11003" y="2254"/>
                    <a:pt x="10986" y="2210"/>
                    <a:pt x="10969" y="2158"/>
                  </a:cubicBezTo>
                  <a:lnTo>
                    <a:pt x="10986" y="2158"/>
                  </a:lnTo>
                  <a:cubicBezTo>
                    <a:pt x="11029" y="2141"/>
                    <a:pt x="11055" y="2098"/>
                    <a:pt x="11064" y="2054"/>
                  </a:cubicBezTo>
                  <a:cubicBezTo>
                    <a:pt x="11081" y="1907"/>
                    <a:pt x="10934" y="1795"/>
                    <a:pt x="10856" y="1691"/>
                  </a:cubicBezTo>
                  <a:cubicBezTo>
                    <a:pt x="10822" y="1647"/>
                    <a:pt x="10839" y="1569"/>
                    <a:pt x="10796" y="1526"/>
                  </a:cubicBezTo>
                  <a:cubicBezTo>
                    <a:pt x="10760" y="1497"/>
                    <a:pt x="10718" y="1480"/>
                    <a:pt x="10670" y="1480"/>
                  </a:cubicBezTo>
                  <a:cubicBezTo>
                    <a:pt x="10660" y="1480"/>
                    <a:pt x="10650" y="1481"/>
                    <a:pt x="10640" y="1483"/>
                  </a:cubicBezTo>
                  <a:cubicBezTo>
                    <a:pt x="10579" y="1491"/>
                    <a:pt x="10510" y="1517"/>
                    <a:pt x="10449" y="1552"/>
                  </a:cubicBezTo>
                  <a:cubicBezTo>
                    <a:pt x="10397" y="1595"/>
                    <a:pt x="10345" y="1639"/>
                    <a:pt x="10284" y="1673"/>
                  </a:cubicBezTo>
                  <a:cubicBezTo>
                    <a:pt x="10206" y="1639"/>
                    <a:pt x="10154" y="1561"/>
                    <a:pt x="10085" y="1526"/>
                  </a:cubicBezTo>
                  <a:cubicBezTo>
                    <a:pt x="10016" y="1483"/>
                    <a:pt x="9938" y="1465"/>
                    <a:pt x="9851" y="1465"/>
                  </a:cubicBezTo>
                  <a:cubicBezTo>
                    <a:pt x="9697" y="1465"/>
                    <a:pt x="9537" y="1534"/>
                    <a:pt x="9381" y="1534"/>
                  </a:cubicBezTo>
                  <a:cubicBezTo>
                    <a:pt x="9353" y="1534"/>
                    <a:pt x="9325" y="1531"/>
                    <a:pt x="9297" y="1526"/>
                  </a:cubicBezTo>
                  <a:cubicBezTo>
                    <a:pt x="9115" y="1491"/>
                    <a:pt x="9020" y="1266"/>
                    <a:pt x="8829" y="1205"/>
                  </a:cubicBezTo>
                  <a:cubicBezTo>
                    <a:pt x="8797" y="1198"/>
                    <a:pt x="8764" y="1194"/>
                    <a:pt x="8733" y="1194"/>
                  </a:cubicBezTo>
                  <a:cubicBezTo>
                    <a:pt x="8689" y="1194"/>
                    <a:pt x="8648" y="1202"/>
                    <a:pt x="8612" y="1223"/>
                  </a:cubicBezTo>
                  <a:cubicBezTo>
                    <a:pt x="8578" y="1249"/>
                    <a:pt x="8543" y="1275"/>
                    <a:pt x="8526" y="1309"/>
                  </a:cubicBezTo>
                  <a:cubicBezTo>
                    <a:pt x="8517" y="1318"/>
                    <a:pt x="8500" y="1335"/>
                    <a:pt x="8491" y="1344"/>
                  </a:cubicBezTo>
                  <a:cubicBezTo>
                    <a:pt x="8470" y="1358"/>
                    <a:pt x="8456" y="1363"/>
                    <a:pt x="8445" y="1363"/>
                  </a:cubicBezTo>
                  <a:cubicBezTo>
                    <a:pt x="8428" y="1363"/>
                    <a:pt x="8417" y="1351"/>
                    <a:pt x="8396" y="1335"/>
                  </a:cubicBezTo>
                  <a:cubicBezTo>
                    <a:pt x="8366" y="1316"/>
                    <a:pt x="8333" y="1307"/>
                    <a:pt x="8302" y="1307"/>
                  </a:cubicBezTo>
                  <a:cubicBezTo>
                    <a:pt x="8205" y="1307"/>
                    <a:pt x="8116" y="1389"/>
                    <a:pt x="8136" y="1500"/>
                  </a:cubicBezTo>
                  <a:cubicBezTo>
                    <a:pt x="8136" y="1535"/>
                    <a:pt x="8145" y="1578"/>
                    <a:pt x="8153" y="1613"/>
                  </a:cubicBezTo>
                  <a:cubicBezTo>
                    <a:pt x="8171" y="1639"/>
                    <a:pt x="8223" y="1734"/>
                    <a:pt x="8214" y="1760"/>
                  </a:cubicBezTo>
                  <a:cubicBezTo>
                    <a:pt x="8206" y="1782"/>
                    <a:pt x="8192" y="1790"/>
                    <a:pt x="8176" y="1790"/>
                  </a:cubicBezTo>
                  <a:cubicBezTo>
                    <a:pt x="8141" y="1790"/>
                    <a:pt x="8096" y="1754"/>
                    <a:pt x="8067" y="1743"/>
                  </a:cubicBezTo>
                  <a:cubicBezTo>
                    <a:pt x="8023" y="1717"/>
                    <a:pt x="7971" y="1699"/>
                    <a:pt x="7919" y="1691"/>
                  </a:cubicBezTo>
                  <a:cubicBezTo>
                    <a:pt x="7876" y="1686"/>
                    <a:pt x="7833" y="1684"/>
                    <a:pt x="7788" y="1684"/>
                  </a:cubicBezTo>
                  <a:cubicBezTo>
                    <a:pt x="7744" y="1684"/>
                    <a:pt x="7698" y="1686"/>
                    <a:pt x="7651" y="1691"/>
                  </a:cubicBezTo>
                  <a:cubicBezTo>
                    <a:pt x="7521" y="1691"/>
                    <a:pt x="7486" y="1613"/>
                    <a:pt x="7417" y="1517"/>
                  </a:cubicBezTo>
                  <a:cubicBezTo>
                    <a:pt x="7296" y="1370"/>
                    <a:pt x="7105" y="1448"/>
                    <a:pt x="6949" y="1361"/>
                  </a:cubicBezTo>
                  <a:cubicBezTo>
                    <a:pt x="6802" y="1283"/>
                    <a:pt x="6672" y="1119"/>
                    <a:pt x="6507" y="1023"/>
                  </a:cubicBezTo>
                  <a:cubicBezTo>
                    <a:pt x="6473" y="1006"/>
                    <a:pt x="6438" y="989"/>
                    <a:pt x="6395" y="971"/>
                  </a:cubicBezTo>
                  <a:cubicBezTo>
                    <a:pt x="6343" y="963"/>
                    <a:pt x="6282" y="946"/>
                    <a:pt x="6230" y="928"/>
                  </a:cubicBezTo>
                  <a:cubicBezTo>
                    <a:pt x="6143" y="885"/>
                    <a:pt x="6230" y="859"/>
                    <a:pt x="6273" y="842"/>
                  </a:cubicBezTo>
                  <a:cubicBezTo>
                    <a:pt x="6308" y="824"/>
                    <a:pt x="6334" y="790"/>
                    <a:pt x="6351" y="764"/>
                  </a:cubicBezTo>
                  <a:cubicBezTo>
                    <a:pt x="6369" y="729"/>
                    <a:pt x="6360" y="694"/>
                    <a:pt x="6334" y="677"/>
                  </a:cubicBezTo>
                  <a:cubicBezTo>
                    <a:pt x="6291" y="651"/>
                    <a:pt x="6273" y="599"/>
                    <a:pt x="6299" y="556"/>
                  </a:cubicBezTo>
                  <a:cubicBezTo>
                    <a:pt x="6317" y="521"/>
                    <a:pt x="6360" y="504"/>
                    <a:pt x="6386" y="478"/>
                  </a:cubicBezTo>
                  <a:cubicBezTo>
                    <a:pt x="6429" y="443"/>
                    <a:pt x="6447" y="391"/>
                    <a:pt x="6438" y="339"/>
                  </a:cubicBezTo>
                  <a:cubicBezTo>
                    <a:pt x="6438" y="296"/>
                    <a:pt x="6412" y="261"/>
                    <a:pt x="6369" y="252"/>
                  </a:cubicBezTo>
                  <a:cubicBezTo>
                    <a:pt x="6360" y="244"/>
                    <a:pt x="6317" y="244"/>
                    <a:pt x="6308" y="235"/>
                  </a:cubicBezTo>
                  <a:cubicBezTo>
                    <a:pt x="6299" y="226"/>
                    <a:pt x="6299" y="174"/>
                    <a:pt x="6291" y="157"/>
                  </a:cubicBezTo>
                  <a:cubicBezTo>
                    <a:pt x="6242" y="60"/>
                    <a:pt x="6148" y="0"/>
                    <a:pt x="60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21"/>
            <p:cNvSpPr/>
            <p:nvPr/>
          </p:nvSpPr>
          <p:spPr>
            <a:xfrm>
              <a:off x="-2330624" y="1862374"/>
              <a:ext cx="16791" cy="23802"/>
            </a:xfrm>
            <a:custGeom>
              <a:avLst/>
              <a:gdLst/>
              <a:ahLst/>
              <a:cxnLst/>
              <a:rect l="l" t="t" r="r" b="b"/>
              <a:pathLst>
                <a:path w="304" h="431" extrusionOk="0">
                  <a:moveTo>
                    <a:pt x="244" y="1"/>
                  </a:moveTo>
                  <a:cubicBezTo>
                    <a:pt x="233" y="1"/>
                    <a:pt x="221" y="5"/>
                    <a:pt x="208" y="13"/>
                  </a:cubicBezTo>
                  <a:lnTo>
                    <a:pt x="104" y="91"/>
                  </a:lnTo>
                  <a:cubicBezTo>
                    <a:pt x="78" y="109"/>
                    <a:pt x="26" y="135"/>
                    <a:pt x="18" y="169"/>
                  </a:cubicBezTo>
                  <a:cubicBezTo>
                    <a:pt x="0" y="195"/>
                    <a:pt x="9" y="230"/>
                    <a:pt x="35" y="256"/>
                  </a:cubicBezTo>
                  <a:cubicBezTo>
                    <a:pt x="61" y="291"/>
                    <a:pt x="70" y="325"/>
                    <a:pt x="78" y="369"/>
                  </a:cubicBezTo>
                  <a:cubicBezTo>
                    <a:pt x="78" y="406"/>
                    <a:pt x="105" y="431"/>
                    <a:pt x="140" y="431"/>
                  </a:cubicBezTo>
                  <a:cubicBezTo>
                    <a:pt x="145" y="431"/>
                    <a:pt x="151" y="430"/>
                    <a:pt x="156" y="429"/>
                  </a:cubicBezTo>
                  <a:cubicBezTo>
                    <a:pt x="217" y="412"/>
                    <a:pt x="260" y="369"/>
                    <a:pt x="278" y="308"/>
                  </a:cubicBezTo>
                  <a:cubicBezTo>
                    <a:pt x="295" y="239"/>
                    <a:pt x="295" y="161"/>
                    <a:pt x="304" y="91"/>
                  </a:cubicBezTo>
                  <a:cubicBezTo>
                    <a:pt x="304" y="83"/>
                    <a:pt x="304" y="74"/>
                    <a:pt x="295" y="74"/>
                  </a:cubicBezTo>
                  <a:cubicBezTo>
                    <a:pt x="295" y="35"/>
                    <a:pt x="276" y="1"/>
                    <a:pt x="2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21"/>
            <p:cNvSpPr/>
            <p:nvPr/>
          </p:nvSpPr>
          <p:spPr>
            <a:xfrm>
              <a:off x="-2331121" y="1888772"/>
              <a:ext cx="22535" cy="38989"/>
            </a:xfrm>
            <a:custGeom>
              <a:avLst/>
              <a:gdLst/>
              <a:ahLst/>
              <a:cxnLst/>
              <a:rect l="l" t="t" r="r" b="b"/>
              <a:pathLst>
                <a:path w="408" h="706" extrusionOk="0">
                  <a:moveTo>
                    <a:pt x="248" y="0"/>
                  </a:moveTo>
                  <a:cubicBezTo>
                    <a:pt x="203" y="0"/>
                    <a:pt x="139" y="14"/>
                    <a:pt x="139" y="55"/>
                  </a:cubicBezTo>
                  <a:lnTo>
                    <a:pt x="131" y="55"/>
                  </a:lnTo>
                  <a:cubicBezTo>
                    <a:pt x="120" y="39"/>
                    <a:pt x="105" y="33"/>
                    <a:pt x="92" y="33"/>
                  </a:cubicBezTo>
                  <a:cubicBezTo>
                    <a:pt x="84" y="33"/>
                    <a:pt x="76" y="35"/>
                    <a:pt x="70" y="38"/>
                  </a:cubicBezTo>
                  <a:cubicBezTo>
                    <a:pt x="44" y="47"/>
                    <a:pt x="18" y="64"/>
                    <a:pt x="9" y="90"/>
                  </a:cubicBezTo>
                  <a:cubicBezTo>
                    <a:pt x="1" y="151"/>
                    <a:pt x="9" y="220"/>
                    <a:pt x="44" y="280"/>
                  </a:cubicBezTo>
                  <a:cubicBezTo>
                    <a:pt x="79" y="332"/>
                    <a:pt x="87" y="393"/>
                    <a:pt x="79" y="454"/>
                  </a:cubicBezTo>
                  <a:cubicBezTo>
                    <a:pt x="70" y="497"/>
                    <a:pt x="35" y="532"/>
                    <a:pt x="35" y="575"/>
                  </a:cubicBezTo>
                  <a:cubicBezTo>
                    <a:pt x="30" y="662"/>
                    <a:pt x="97" y="705"/>
                    <a:pt x="169" y="705"/>
                  </a:cubicBezTo>
                  <a:cubicBezTo>
                    <a:pt x="211" y="705"/>
                    <a:pt x="255" y="690"/>
                    <a:pt x="287" y="662"/>
                  </a:cubicBezTo>
                  <a:cubicBezTo>
                    <a:pt x="408" y="549"/>
                    <a:pt x="391" y="315"/>
                    <a:pt x="373" y="159"/>
                  </a:cubicBezTo>
                  <a:cubicBezTo>
                    <a:pt x="373" y="99"/>
                    <a:pt x="339" y="38"/>
                    <a:pt x="278" y="3"/>
                  </a:cubicBezTo>
                  <a:cubicBezTo>
                    <a:pt x="271" y="1"/>
                    <a:pt x="260" y="0"/>
                    <a:pt x="2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21"/>
            <p:cNvSpPr/>
            <p:nvPr/>
          </p:nvSpPr>
          <p:spPr>
            <a:xfrm>
              <a:off x="-2287101" y="1933450"/>
              <a:ext cx="43965" cy="22532"/>
            </a:xfrm>
            <a:custGeom>
              <a:avLst/>
              <a:gdLst/>
              <a:ahLst/>
              <a:cxnLst/>
              <a:rect l="l" t="t" r="r" b="b"/>
              <a:pathLst>
                <a:path w="796" h="408" extrusionOk="0">
                  <a:moveTo>
                    <a:pt x="433" y="1"/>
                  </a:moveTo>
                  <a:cubicBezTo>
                    <a:pt x="312" y="1"/>
                    <a:pt x="191" y="16"/>
                    <a:pt x="70" y="52"/>
                  </a:cubicBezTo>
                  <a:cubicBezTo>
                    <a:pt x="44" y="52"/>
                    <a:pt x="27" y="87"/>
                    <a:pt x="27" y="113"/>
                  </a:cubicBezTo>
                  <a:lnTo>
                    <a:pt x="27" y="130"/>
                  </a:lnTo>
                  <a:cubicBezTo>
                    <a:pt x="1" y="191"/>
                    <a:pt x="53" y="234"/>
                    <a:pt x="105" y="243"/>
                  </a:cubicBezTo>
                  <a:cubicBezTo>
                    <a:pt x="157" y="251"/>
                    <a:pt x="209" y="260"/>
                    <a:pt x="261" y="269"/>
                  </a:cubicBezTo>
                  <a:cubicBezTo>
                    <a:pt x="313" y="286"/>
                    <a:pt x="365" y="321"/>
                    <a:pt x="408" y="338"/>
                  </a:cubicBezTo>
                  <a:cubicBezTo>
                    <a:pt x="512" y="381"/>
                    <a:pt x="616" y="398"/>
                    <a:pt x="720" y="407"/>
                  </a:cubicBezTo>
                  <a:cubicBezTo>
                    <a:pt x="723" y="408"/>
                    <a:pt x="726" y="408"/>
                    <a:pt x="729" y="408"/>
                  </a:cubicBezTo>
                  <a:cubicBezTo>
                    <a:pt x="790" y="408"/>
                    <a:pt x="796" y="328"/>
                    <a:pt x="755" y="295"/>
                  </a:cubicBezTo>
                  <a:cubicBezTo>
                    <a:pt x="694" y="260"/>
                    <a:pt x="668" y="182"/>
                    <a:pt x="685" y="113"/>
                  </a:cubicBezTo>
                  <a:cubicBezTo>
                    <a:pt x="694" y="78"/>
                    <a:pt x="668" y="52"/>
                    <a:pt x="642" y="43"/>
                  </a:cubicBezTo>
                  <a:cubicBezTo>
                    <a:pt x="633" y="26"/>
                    <a:pt x="616" y="9"/>
                    <a:pt x="590" y="9"/>
                  </a:cubicBezTo>
                  <a:cubicBezTo>
                    <a:pt x="537" y="3"/>
                    <a:pt x="485" y="1"/>
                    <a:pt x="4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21"/>
            <p:cNvSpPr/>
            <p:nvPr/>
          </p:nvSpPr>
          <p:spPr>
            <a:xfrm>
              <a:off x="-2401431" y="1907383"/>
              <a:ext cx="19166" cy="15132"/>
            </a:xfrm>
            <a:custGeom>
              <a:avLst/>
              <a:gdLst/>
              <a:ahLst/>
              <a:cxnLst/>
              <a:rect l="l" t="t" r="r" b="b"/>
              <a:pathLst>
                <a:path w="347" h="274" extrusionOk="0">
                  <a:moveTo>
                    <a:pt x="180" y="1"/>
                  </a:moveTo>
                  <a:cubicBezTo>
                    <a:pt x="162" y="1"/>
                    <a:pt x="145" y="11"/>
                    <a:pt x="139" y="30"/>
                  </a:cubicBezTo>
                  <a:cubicBezTo>
                    <a:pt x="122" y="30"/>
                    <a:pt x="113" y="39"/>
                    <a:pt x="104" y="47"/>
                  </a:cubicBezTo>
                  <a:cubicBezTo>
                    <a:pt x="78" y="65"/>
                    <a:pt x="52" y="99"/>
                    <a:pt x="26" y="125"/>
                  </a:cubicBezTo>
                  <a:cubicBezTo>
                    <a:pt x="0" y="169"/>
                    <a:pt x="35" y="221"/>
                    <a:pt x="78" y="221"/>
                  </a:cubicBezTo>
                  <a:cubicBezTo>
                    <a:pt x="83" y="219"/>
                    <a:pt x="88" y="218"/>
                    <a:pt x="92" y="218"/>
                  </a:cubicBezTo>
                  <a:cubicBezTo>
                    <a:pt x="110" y="218"/>
                    <a:pt x="123" y="233"/>
                    <a:pt x="130" y="247"/>
                  </a:cubicBezTo>
                  <a:cubicBezTo>
                    <a:pt x="144" y="265"/>
                    <a:pt x="163" y="274"/>
                    <a:pt x="183" y="274"/>
                  </a:cubicBezTo>
                  <a:cubicBezTo>
                    <a:pt x="200" y="274"/>
                    <a:pt x="218" y="267"/>
                    <a:pt x="234" y="255"/>
                  </a:cubicBezTo>
                  <a:cubicBezTo>
                    <a:pt x="278" y="221"/>
                    <a:pt x="312" y="169"/>
                    <a:pt x="338" y="108"/>
                  </a:cubicBezTo>
                  <a:cubicBezTo>
                    <a:pt x="347" y="73"/>
                    <a:pt x="330" y="39"/>
                    <a:pt x="295" y="39"/>
                  </a:cubicBezTo>
                  <a:lnTo>
                    <a:pt x="200" y="4"/>
                  </a:lnTo>
                  <a:cubicBezTo>
                    <a:pt x="193" y="2"/>
                    <a:pt x="187" y="1"/>
                    <a:pt x="1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21"/>
            <p:cNvSpPr/>
            <p:nvPr/>
          </p:nvSpPr>
          <p:spPr>
            <a:xfrm>
              <a:off x="-2378454" y="1905671"/>
              <a:ext cx="6738" cy="7455"/>
            </a:xfrm>
            <a:custGeom>
              <a:avLst/>
              <a:gdLst/>
              <a:ahLst/>
              <a:cxnLst/>
              <a:rect l="l" t="t" r="r" b="b"/>
              <a:pathLst>
                <a:path w="122" h="135" extrusionOk="0">
                  <a:moveTo>
                    <a:pt x="61" y="0"/>
                  </a:moveTo>
                  <a:cubicBezTo>
                    <a:pt x="26" y="0"/>
                    <a:pt x="0" y="26"/>
                    <a:pt x="0" y="61"/>
                  </a:cubicBezTo>
                  <a:lnTo>
                    <a:pt x="0" y="70"/>
                  </a:lnTo>
                  <a:cubicBezTo>
                    <a:pt x="0" y="113"/>
                    <a:pt x="30" y="135"/>
                    <a:pt x="61" y="135"/>
                  </a:cubicBezTo>
                  <a:cubicBezTo>
                    <a:pt x="91" y="135"/>
                    <a:pt x="121" y="113"/>
                    <a:pt x="121" y="70"/>
                  </a:cubicBezTo>
                  <a:cubicBezTo>
                    <a:pt x="121" y="26"/>
                    <a:pt x="95" y="0"/>
                    <a:pt x="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21"/>
            <p:cNvSpPr/>
            <p:nvPr/>
          </p:nvSpPr>
          <p:spPr>
            <a:xfrm>
              <a:off x="-2416730" y="1923344"/>
              <a:ext cx="11488" cy="9940"/>
            </a:xfrm>
            <a:custGeom>
              <a:avLst/>
              <a:gdLst/>
              <a:ahLst/>
              <a:cxnLst/>
              <a:rect l="l" t="t" r="r" b="b"/>
              <a:pathLst>
                <a:path w="208" h="180" extrusionOk="0">
                  <a:moveTo>
                    <a:pt x="125" y="1"/>
                  </a:moveTo>
                  <a:cubicBezTo>
                    <a:pt x="115" y="1"/>
                    <a:pt x="105" y="4"/>
                    <a:pt x="95" y="10"/>
                  </a:cubicBezTo>
                  <a:cubicBezTo>
                    <a:pt x="87" y="10"/>
                    <a:pt x="78" y="18"/>
                    <a:pt x="69" y="27"/>
                  </a:cubicBezTo>
                  <a:cubicBezTo>
                    <a:pt x="69" y="27"/>
                    <a:pt x="69" y="36"/>
                    <a:pt x="69" y="36"/>
                  </a:cubicBezTo>
                  <a:lnTo>
                    <a:pt x="61" y="44"/>
                  </a:lnTo>
                  <a:lnTo>
                    <a:pt x="43" y="53"/>
                  </a:lnTo>
                  <a:cubicBezTo>
                    <a:pt x="9" y="70"/>
                    <a:pt x="0" y="105"/>
                    <a:pt x="17" y="131"/>
                  </a:cubicBezTo>
                  <a:cubicBezTo>
                    <a:pt x="40" y="164"/>
                    <a:pt x="73" y="180"/>
                    <a:pt x="105" y="180"/>
                  </a:cubicBezTo>
                  <a:cubicBezTo>
                    <a:pt x="123" y="180"/>
                    <a:pt x="140" y="175"/>
                    <a:pt x="156" y="166"/>
                  </a:cubicBezTo>
                  <a:cubicBezTo>
                    <a:pt x="199" y="131"/>
                    <a:pt x="208" y="70"/>
                    <a:pt x="173" y="27"/>
                  </a:cubicBezTo>
                  <a:cubicBezTo>
                    <a:pt x="162" y="10"/>
                    <a:pt x="144" y="1"/>
                    <a:pt x="1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21"/>
            <p:cNvSpPr/>
            <p:nvPr/>
          </p:nvSpPr>
          <p:spPr>
            <a:xfrm>
              <a:off x="-1294202" y="2356369"/>
              <a:ext cx="129244" cy="150212"/>
            </a:xfrm>
            <a:custGeom>
              <a:avLst/>
              <a:gdLst/>
              <a:ahLst/>
              <a:cxnLst/>
              <a:rect l="l" t="t" r="r" b="b"/>
              <a:pathLst>
                <a:path w="2340" h="2720" extrusionOk="0">
                  <a:moveTo>
                    <a:pt x="105" y="0"/>
                  </a:moveTo>
                  <a:cubicBezTo>
                    <a:pt x="99" y="0"/>
                    <a:pt x="93" y="0"/>
                    <a:pt x="87" y="0"/>
                  </a:cubicBezTo>
                  <a:cubicBezTo>
                    <a:pt x="18" y="0"/>
                    <a:pt x="0" y="96"/>
                    <a:pt x="70" y="113"/>
                  </a:cubicBezTo>
                  <a:cubicBezTo>
                    <a:pt x="87" y="295"/>
                    <a:pt x="217" y="425"/>
                    <a:pt x="347" y="538"/>
                  </a:cubicBezTo>
                  <a:cubicBezTo>
                    <a:pt x="434" y="607"/>
                    <a:pt x="511" y="685"/>
                    <a:pt x="572" y="763"/>
                  </a:cubicBezTo>
                  <a:cubicBezTo>
                    <a:pt x="607" y="806"/>
                    <a:pt x="624" y="841"/>
                    <a:pt x="641" y="884"/>
                  </a:cubicBezTo>
                  <a:cubicBezTo>
                    <a:pt x="659" y="945"/>
                    <a:pt x="650" y="1014"/>
                    <a:pt x="667" y="1075"/>
                  </a:cubicBezTo>
                  <a:cubicBezTo>
                    <a:pt x="693" y="1196"/>
                    <a:pt x="832" y="1248"/>
                    <a:pt x="919" y="1326"/>
                  </a:cubicBezTo>
                  <a:cubicBezTo>
                    <a:pt x="936" y="1352"/>
                    <a:pt x="962" y="1369"/>
                    <a:pt x="979" y="1395"/>
                  </a:cubicBezTo>
                  <a:cubicBezTo>
                    <a:pt x="979" y="1413"/>
                    <a:pt x="971" y="1430"/>
                    <a:pt x="962" y="1447"/>
                  </a:cubicBezTo>
                  <a:cubicBezTo>
                    <a:pt x="936" y="1525"/>
                    <a:pt x="979" y="1586"/>
                    <a:pt x="1023" y="1655"/>
                  </a:cubicBezTo>
                  <a:cubicBezTo>
                    <a:pt x="1135" y="1828"/>
                    <a:pt x="1309" y="2028"/>
                    <a:pt x="1300" y="2244"/>
                  </a:cubicBezTo>
                  <a:cubicBezTo>
                    <a:pt x="1300" y="2253"/>
                    <a:pt x="1300" y="2262"/>
                    <a:pt x="1300" y="2270"/>
                  </a:cubicBezTo>
                  <a:cubicBezTo>
                    <a:pt x="1291" y="2288"/>
                    <a:pt x="1274" y="2305"/>
                    <a:pt x="1257" y="2322"/>
                  </a:cubicBezTo>
                  <a:cubicBezTo>
                    <a:pt x="1222" y="2357"/>
                    <a:pt x="1239" y="2417"/>
                    <a:pt x="1283" y="2426"/>
                  </a:cubicBezTo>
                  <a:cubicBezTo>
                    <a:pt x="1360" y="2443"/>
                    <a:pt x="1430" y="2495"/>
                    <a:pt x="1456" y="2573"/>
                  </a:cubicBezTo>
                  <a:cubicBezTo>
                    <a:pt x="1473" y="2625"/>
                    <a:pt x="1508" y="2669"/>
                    <a:pt x="1551" y="2695"/>
                  </a:cubicBezTo>
                  <a:cubicBezTo>
                    <a:pt x="1586" y="2710"/>
                    <a:pt x="1622" y="2719"/>
                    <a:pt x="1657" y="2719"/>
                  </a:cubicBezTo>
                  <a:cubicBezTo>
                    <a:pt x="1682" y="2719"/>
                    <a:pt x="1708" y="2714"/>
                    <a:pt x="1733" y="2703"/>
                  </a:cubicBezTo>
                  <a:cubicBezTo>
                    <a:pt x="1746" y="2706"/>
                    <a:pt x="1759" y="2707"/>
                    <a:pt x="1772" y="2707"/>
                  </a:cubicBezTo>
                  <a:cubicBezTo>
                    <a:pt x="1810" y="2707"/>
                    <a:pt x="1848" y="2697"/>
                    <a:pt x="1880" y="2677"/>
                  </a:cubicBezTo>
                  <a:cubicBezTo>
                    <a:pt x="1921" y="2664"/>
                    <a:pt x="2014" y="2587"/>
                    <a:pt x="2078" y="2587"/>
                  </a:cubicBezTo>
                  <a:cubicBezTo>
                    <a:pt x="2096" y="2587"/>
                    <a:pt x="2111" y="2593"/>
                    <a:pt x="2123" y="2608"/>
                  </a:cubicBezTo>
                  <a:cubicBezTo>
                    <a:pt x="2134" y="2625"/>
                    <a:pt x="2152" y="2634"/>
                    <a:pt x="2171" y="2634"/>
                  </a:cubicBezTo>
                  <a:cubicBezTo>
                    <a:pt x="2181" y="2634"/>
                    <a:pt x="2192" y="2632"/>
                    <a:pt x="2201" y="2625"/>
                  </a:cubicBezTo>
                  <a:cubicBezTo>
                    <a:pt x="2296" y="2556"/>
                    <a:pt x="2339" y="2443"/>
                    <a:pt x="2313" y="2331"/>
                  </a:cubicBezTo>
                  <a:cubicBezTo>
                    <a:pt x="2313" y="2262"/>
                    <a:pt x="2287" y="2184"/>
                    <a:pt x="2279" y="2106"/>
                  </a:cubicBezTo>
                  <a:cubicBezTo>
                    <a:pt x="2279" y="2028"/>
                    <a:pt x="2331" y="1958"/>
                    <a:pt x="2322" y="1880"/>
                  </a:cubicBezTo>
                  <a:cubicBezTo>
                    <a:pt x="2305" y="1802"/>
                    <a:pt x="2253" y="1776"/>
                    <a:pt x="2210" y="1733"/>
                  </a:cubicBezTo>
                  <a:lnTo>
                    <a:pt x="2010" y="1534"/>
                  </a:lnTo>
                  <a:lnTo>
                    <a:pt x="1629" y="1161"/>
                  </a:lnTo>
                  <a:cubicBezTo>
                    <a:pt x="1369" y="910"/>
                    <a:pt x="1109" y="650"/>
                    <a:pt x="849" y="399"/>
                  </a:cubicBezTo>
                  <a:cubicBezTo>
                    <a:pt x="637" y="204"/>
                    <a:pt x="400" y="0"/>
                    <a:pt x="1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21"/>
            <p:cNvSpPr/>
            <p:nvPr/>
          </p:nvSpPr>
          <p:spPr>
            <a:xfrm>
              <a:off x="-1131986" y="2339249"/>
              <a:ext cx="126372" cy="139443"/>
            </a:xfrm>
            <a:custGeom>
              <a:avLst/>
              <a:gdLst/>
              <a:ahLst/>
              <a:cxnLst/>
              <a:rect l="l" t="t" r="r" b="b"/>
              <a:pathLst>
                <a:path w="2288" h="2525" extrusionOk="0">
                  <a:moveTo>
                    <a:pt x="1807" y="1"/>
                  </a:moveTo>
                  <a:cubicBezTo>
                    <a:pt x="1785" y="1"/>
                    <a:pt x="1763" y="12"/>
                    <a:pt x="1750" y="33"/>
                  </a:cubicBezTo>
                  <a:cubicBezTo>
                    <a:pt x="1542" y="310"/>
                    <a:pt x="1308" y="570"/>
                    <a:pt x="1040" y="796"/>
                  </a:cubicBezTo>
                  <a:cubicBezTo>
                    <a:pt x="979" y="874"/>
                    <a:pt x="893" y="908"/>
                    <a:pt x="797" y="917"/>
                  </a:cubicBezTo>
                  <a:cubicBezTo>
                    <a:pt x="728" y="917"/>
                    <a:pt x="667" y="925"/>
                    <a:pt x="607" y="951"/>
                  </a:cubicBezTo>
                  <a:cubicBezTo>
                    <a:pt x="520" y="986"/>
                    <a:pt x="468" y="1081"/>
                    <a:pt x="494" y="1168"/>
                  </a:cubicBezTo>
                  <a:cubicBezTo>
                    <a:pt x="435" y="1168"/>
                    <a:pt x="347" y="1151"/>
                    <a:pt x="267" y="1151"/>
                  </a:cubicBezTo>
                  <a:cubicBezTo>
                    <a:pt x="206" y="1151"/>
                    <a:pt x="150" y="1161"/>
                    <a:pt x="113" y="1194"/>
                  </a:cubicBezTo>
                  <a:cubicBezTo>
                    <a:pt x="78" y="1229"/>
                    <a:pt x="61" y="1272"/>
                    <a:pt x="61" y="1315"/>
                  </a:cubicBezTo>
                  <a:cubicBezTo>
                    <a:pt x="61" y="1350"/>
                    <a:pt x="104" y="1471"/>
                    <a:pt x="61" y="1480"/>
                  </a:cubicBezTo>
                  <a:cubicBezTo>
                    <a:pt x="0" y="1497"/>
                    <a:pt x="0" y="1584"/>
                    <a:pt x="61" y="1601"/>
                  </a:cubicBezTo>
                  <a:cubicBezTo>
                    <a:pt x="130" y="1619"/>
                    <a:pt x="191" y="1645"/>
                    <a:pt x="165" y="1723"/>
                  </a:cubicBezTo>
                  <a:cubicBezTo>
                    <a:pt x="148" y="1757"/>
                    <a:pt x="139" y="1792"/>
                    <a:pt x="148" y="1826"/>
                  </a:cubicBezTo>
                  <a:cubicBezTo>
                    <a:pt x="156" y="1878"/>
                    <a:pt x="199" y="1913"/>
                    <a:pt x="251" y="1922"/>
                  </a:cubicBezTo>
                  <a:lnTo>
                    <a:pt x="312" y="2173"/>
                  </a:lnTo>
                  <a:cubicBezTo>
                    <a:pt x="312" y="2208"/>
                    <a:pt x="329" y="2242"/>
                    <a:pt x="347" y="2277"/>
                  </a:cubicBezTo>
                  <a:cubicBezTo>
                    <a:pt x="381" y="2303"/>
                    <a:pt x="425" y="2320"/>
                    <a:pt x="468" y="2329"/>
                  </a:cubicBezTo>
                  <a:cubicBezTo>
                    <a:pt x="546" y="2355"/>
                    <a:pt x="633" y="2372"/>
                    <a:pt x="719" y="2372"/>
                  </a:cubicBezTo>
                  <a:cubicBezTo>
                    <a:pt x="774" y="2372"/>
                    <a:pt x="868" y="2346"/>
                    <a:pt x="943" y="2346"/>
                  </a:cubicBezTo>
                  <a:cubicBezTo>
                    <a:pt x="974" y="2346"/>
                    <a:pt x="1002" y="2351"/>
                    <a:pt x="1023" y="2364"/>
                  </a:cubicBezTo>
                  <a:cubicBezTo>
                    <a:pt x="1083" y="2398"/>
                    <a:pt x="1092" y="2459"/>
                    <a:pt x="1144" y="2494"/>
                  </a:cubicBezTo>
                  <a:cubicBezTo>
                    <a:pt x="1173" y="2513"/>
                    <a:pt x="1208" y="2524"/>
                    <a:pt x="1242" y="2524"/>
                  </a:cubicBezTo>
                  <a:cubicBezTo>
                    <a:pt x="1268" y="2524"/>
                    <a:pt x="1294" y="2517"/>
                    <a:pt x="1317" y="2502"/>
                  </a:cubicBezTo>
                  <a:cubicBezTo>
                    <a:pt x="1378" y="2468"/>
                    <a:pt x="1421" y="2416"/>
                    <a:pt x="1447" y="2355"/>
                  </a:cubicBezTo>
                  <a:cubicBezTo>
                    <a:pt x="1464" y="2268"/>
                    <a:pt x="1525" y="2199"/>
                    <a:pt x="1603" y="2164"/>
                  </a:cubicBezTo>
                  <a:cubicBezTo>
                    <a:pt x="1742" y="2095"/>
                    <a:pt x="1846" y="2043"/>
                    <a:pt x="1854" y="1878"/>
                  </a:cubicBezTo>
                  <a:cubicBezTo>
                    <a:pt x="1863" y="1792"/>
                    <a:pt x="1846" y="1705"/>
                    <a:pt x="1915" y="1636"/>
                  </a:cubicBezTo>
                  <a:cubicBezTo>
                    <a:pt x="1958" y="1584"/>
                    <a:pt x="2019" y="1558"/>
                    <a:pt x="2062" y="1506"/>
                  </a:cubicBezTo>
                  <a:cubicBezTo>
                    <a:pt x="2157" y="1393"/>
                    <a:pt x="2097" y="1289"/>
                    <a:pt x="2019" y="1194"/>
                  </a:cubicBezTo>
                  <a:cubicBezTo>
                    <a:pt x="1915" y="1038"/>
                    <a:pt x="2088" y="917"/>
                    <a:pt x="2097" y="752"/>
                  </a:cubicBezTo>
                  <a:cubicBezTo>
                    <a:pt x="2097" y="683"/>
                    <a:pt x="2071" y="640"/>
                    <a:pt x="2140" y="596"/>
                  </a:cubicBezTo>
                  <a:cubicBezTo>
                    <a:pt x="2166" y="588"/>
                    <a:pt x="2192" y="579"/>
                    <a:pt x="2218" y="562"/>
                  </a:cubicBezTo>
                  <a:cubicBezTo>
                    <a:pt x="2270" y="527"/>
                    <a:pt x="2287" y="458"/>
                    <a:pt x="2261" y="406"/>
                  </a:cubicBezTo>
                  <a:cubicBezTo>
                    <a:pt x="2227" y="336"/>
                    <a:pt x="2149" y="310"/>
                    <a:pt x="2097" y="276"/>
                  </a:cubicBezTo>
                  <a:cubicBezTo>
                    <a:pt x="1993" y="215"/>
                    <a:pt x="1915" y="137"/>
                    <a:pt x="1863" y="33"/>
                  </a:cubicBezTo>
                  <a:cubicBezTo>
                    <a:pt x="1850" y="12"/>
                    <a:pt x="1828" y="1"/>
                    <a:pt x="18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21"/>
            <p:cNvSpPr/>
            <p:nvPr/>
          </p:nvSpPr>
          <p:spPr>
            <a:xfrm>
              <a:off x="-1161204" y="2498961"/>
              <a:ext cx="102014" cy="33356"/>
            </a:xfrm>
            <a:custGeom>
              <a:avLst/>
              <a:gdLst/>
              <a:ahLst/>
              <a:cxnLst/>
              <a:rect l="l" t="t" r="r" b="b"/>
              <a:pathLst>
                <a:path w="1847" h="604" extrusionOk="0">
                  <a:moveTo>
                    <a:pt x="278" y="0"/>
                  </a:moveTo>
                  <a:cubicBezTo>
                    <a:pt x="209" y="0"/>
                    <a:pt x="148" y="35"/>
                    <a:pt x="105" y="95"/>
                  </a:cubicBezTo>
                  <a:cubicBezTo>
                    <a:pt x="96" y="95"/>
                    <a:pt x="96" y="104"/>
                    <a:pt x="87" y="113"/>
                  </a:cubicBezTo>
                  <a:cubicBezTo>
                    <a:pt x="1" y="217"/>
                    <a:pt x="79" y="373"/>
                    <a:pt x="217" y="373"/>
                  </a:cubicBezTo>
                  <a:cubicBezTo>
                    <a:pt x="243" y="364"/>
                    <a:pt x="269" y="364"/>
                    <a:pt x="295" y="347"/>
                  </a:cubicBezTo>
                  <a:cubicBezTo>
                    <a:pt x="306" y="344"/>
                    <a:pt x="317" y="343"/>
                    <a:pt x="328" y="343"/>
                  </a:cubicBezTo>
                  <a:cubicBezTo>
                    <a:pt x="360" y="343"/>
                    <a:pt x="393" y="353"/>
                    <a:pt x="425" y="373"/>
                  </a:cubicBezTo>
                  <a:cubicBezTo>
                    <a:pt x="512" y="399"/>
                    <a:pt x="599" y="425"/>
                    <a:pt x="694" y="425"/>
                  </a:cubicBezTo>
                  <a:cubicBezTo>
                    <a:pt x="798" y="442"/>
                    <a:pt x="902" y="442"/>
                    <a:pt x="997" y="468"/>
                  </a:cubicBezTo>
                  <a:cubicBezTo>
                    <a:pt x="1092" y="485"/>
                    <a:pt x="1188" y="511"/>
                    <a:pt x="1283" y="546"/>
                  </a:cubicBezTo>
                  <a:cubicBezTo>
                    <a:pt x="1373" y="584"/>
                    <a:pt x="1472" y="604"/>
                    <a:pt x="1569" y="604"/>
                  </a:cubicBezTo>
                  <a:cubicBezTo>
                    <a:pt x="1649" y="604"/>
                    <a:pt x="1729" y="590"/>
                    <a:pt x="1803" y="563"/>
                  </a:cubicBezTo>
                  <a:cubicBezTo>
                    <a:pt x="1837" y="537"/>
                    <a:pt x="1846" y="494"/>
                    <a:pt x="1811" y="468"/>
                  </a:cubicBezTo>
                  <a:cubicBezTo>
                    <a:pt x="1759" y="407"/>
                    <a:pt x="1699" y="355"/>
                    <a:pt x="1629" y="321"/>
                  </a:cubicBezTo>
                  <a:cubicBezTo>
                    <a:pt x="1534" y="277"/>
                    <a:pt x="1422" y="329"/>
                    <a:pt x="1378" y="208"/>
                  </a:cubicBezTo>
                  <a:cubicBezTo>
                    <a:pt x="1369" y="184"/>
                    <a:pt x="1346" y="171"/>
                    <a:pt x="1323" y="171"/>
                  </a:cubicBezTo>
                  <a:cubicBezTo>
                    <a:pt x="1305" y="171"/>
                    <a:pt x="1286" y="180"/>
                    <a:pt x="1274" y="199"/>
                  </a:cubicBezTo>
                  <a:cubicBezTo>
                    <a:pt x="1263" y="213"/>
                    <a:pt x="1245" y="218"/>
                    <a:pt x="1225" y="218"/>
                  </a:cubicBezTo>
                  <a:cubicBezTo>
                    <a:pt x="1171" y="218"/>
                    <a:pt x="1096" y="180"/>
                    <a:pt x="1058" y="173"/>
                  </a:cubicBezTo>
                  <a:cubicBezTo>
                    <a:pt x="1052" y="172"/>
                    <a:pt x="1045" y="172"/>
                    <a:pt x="1038" y="172"/>
                  </a:cubicBezTo>
                  <a:cubicBezTo>
                    <a:pt x="1008" y="172"/>
                    <a:pt x="972" y="180"/>
                    <a:pt x="942" y="180"/>
                  </a:cubicBezTo>
                  <a:cubicBezTo>
                    <a:pt x="923" y="180"/>
                    <a:pt x="905" y="177"/>
                    <a:pt x="893" y="165"/>
                  </a:cubicBezTo>
                  <a:cubicBezTo>
                    <a:pt x="850" y="130"/>
                    <a:pt x="850" y="104"/>
                    <a:pt x="806" y="95"/>
                  </a:cubicBezTo>
                  <a:cubicBezTo>
                    <a:pt x="737" y="95"/>
                    <a:pt x="702" y="156"/>
                    <a:pt x="642" y="173"/>
                  </a:cubicBezTo>
                  <a:cubicBezTo>
                    <a:pt x="635" y="175"/>
                    <a:pt x="628" y="176"/>
                    <a:pt x="621" y="176"/>
                  </a:cubicBezTo>
                  <a:cubicBezTo>
                    <a:pt x="550" y="176"/>
                    <a:pt x="481" y="100"/>
                    <a:pt x="425" y="61"/>
                  </a:cubicBezTo>
                  <a:cubicBezTo>
                    <a:pt x="382" y="26"/>
                    <a:pt x="330" y="9"/>
                    <a:pt x="2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21"/>
            <p:cNvSpPr/>
            <p:nvPr/>
          </p:nvSpPr>
          <p:spPr>
            <a:xfrm>
              <a:off x="-862124" y="2432635"/>
              <a:ext cx="235456" cy="120888"/>
            </a:xfrm>
            <a:custGeom>
              <a:avLst/>
              <a:gdLst/>
              <a:ahLst/>
              <a:cxnLst/>
              <a:rect l="l" t="t" r="r" b="b"/>
              <a:pathLst>
                <a:path w="4263" h="2189" extrusionOk="0">
                  <a:moveTo>
                    <a:pt x="344" y="1"/>
                  </a:moveTo>
                  <a:cubicBezTo>
                    <a:pt x="245" y="1"/>
                    <a:pt x="123" y="55"/>
                    <a:pt x="61" y="84"/>
                  </a:cubicBezTo>
                  <a:cubicBezTo>
                    <a:pt x="44" y="92"/>
                    <a:pt x="26" y="109"/>
                    <a:pt x="26" y="127"/>
                  </a:cubicBezTo>
                  <a:cubicBezTo>
                    <a:pt x="9" y="144"/>
                    <a:pt x="0" y="170"/>
                    <a:pt x="9" y="196"/>
                  </a:cubicBezTo>
                  <a:cubicBezTo>
                    <a:pt x="30" y="280"/>
                    <a:pt x="113" y="336"/>
                    <a:pt x="199" y="336"/>
                  </a:cubicBezTo>
                  <a:cubicBezTo>
                    <a:pt x="220" y="336"/>
                    <a:pt x="240" y="333"/>
                    <a:pt x="260" y="326"/>
                  </a:cubicBezTo>
                  <a:lnTo>
                    <a:pt x="260" y="326"/>
                  </a:lnTo>
                  <a:cubicBezTo>
                    <a:pt x="252" y="421"/>
                    <a:pt x="156" y="534"/>
                    <a:pt x="156" y="621"/>
                  </a:cubicBezTo>
                  <a:cubicBezTo>
                    <a:pt x="139" y="707"/>
                    <a:pt x="191" y="785"/>
                    <a:pt x="269" y="820"/>
                  </a:cubicBezTo>
                  <a:cubicBezTo>
                    <a:pt x="295" y="820"/>
                    <a:pt x="321" y="811"/>
                    <a:pt x="338" y="785"/>
                  </a:cubicBezTo>
                  <a:cubicBezTo>
                    <a:pt x="355" y="753"/>
                    <a:pt x="377" y="740"/>
                    <a:pt x="403" y="740"/>
                  </a:cubicBezTo>
                  <a:cubicBezTo>
                    <a:pt x="487" y="740"/>
                    <a:pt x="604" y="875"/>
                    <a:pt x="650" y="915"/>
                  </a:cubicBezTo>
                  <a:cubicBezTo>
                    <a:pt x="737" y="976"/>
                    <a:pt x="832" y="1028"/>
                    <a:pt x="936" y="1054"/>
                  </a:cubicBezTo>
                  <a:cubicBezTo>
                    <a:pt x="1135" y="1123"/>
                    <a:pt x="1542" y="1210"/>
                    <a:pt x="1499" y="1504"/>
                  </a:cubicBezTo>
                  <a:cubicBezTo>
                    <a:pt x="1485" y="1546"/>
                    <a:pt x="1521" y="1581"/>
                    <a:pt x="1558" y="1581"/>
                  </a:cubicBezTo>
                  <a:cubicBezTo>
                    <a:pt x="1567" y="1581"/>
                    <a:pt x="1577" y="1579"/>
                    <a:pt x="1586" y="1574"/>
                  </a:cubicBezTo>
                  <a:cubicBezTo>
                    <a:pt x="1606" y="1563"/>
                    <a:pt x="1628" y="1558"/>
                    <a:pt x="1650" y="1558"/>
                  </a:cubicBezTo>
                  <a:cubicBezTo>
                    <a:pt x="1768" y="1558"/>
                    <a:pt x="1907" y="1694"/>
                    <a:pt x="2002" y="1738"/>
                  </a:cubicBezTo>
                  <a:cubicBezTo>
                    <a:pt x="2041" y="1755"/>
                    <a:pt x="2080" y="1765"/>
                    <a:pt x="2121" y="1765"/>
                  </a:cubicBezTo>
                  <a:cubicBezTo>
                    <a:pt x="2144" y="1765"/>
                    <a:pt x="2168" y="1762"/>
                    <a:pt x="2192" y="1756"/>
                  </a:cubicBezTo>
                  <a:cubicBezTo>
                    <a:pt x="2253" y="1738"/>
                    <a:pt x="2313" y="1660"/>
                    <a:pt x="2374" y="1634"/>
                  </a:cubicBezTo>
                  <a:cubicBezTo>
                    <a:pt x="2419" y="1710"/>
                    <a:pt x="2504" y="1759"/>
                    <a:pt x="2594" y="1759"/>
                  </a:cubicBezTo>
                  <a:cubicBezTo>
                    <a:pt x="2607" y="1759"/>
                    <a:pt x="2621" y="1758"/>
                    <a:pt x="2634" y="1756"/>
                  </a:cubicBezTo>
                  <a:cubicBezTo>
                    <a:pt x="2712" y="1730"/>
                    <a:pt x="2790" y="1704"/>
                    <a:pt x="2868" y="1660"/>
                  </a:cubicBezTo>
                  <a:cubicBezTo>
                    <a:pt x="2902" y="1646"/>
                    <a:pt x="2938" y="1639"/>
                    <a:pt x="2975" y="1639"/>
                  </a:cubicBezTo>
                  <a:cubicBezTo>
                    <a:pt x="3052" y="1639"/>
                    <a:pt x="3130" y="1668"/>
                    <a:pt x="3188" y="1721"/>
                  </a:cubicBezTo>
                  <a:cubicBezTo>
                    <a:pt x="3353" y="1842"/>
                    <a:pt x="3483" y="1989"/>
                    <a:pt x="3665" y="2085"/>
                  </a:cubicBezTo>
                  <a:cubicBezTo>
                    <a:pt x="3775" y="2154"/>
                    <a:pt x="3896" y="2189"/>
                    <a:pt x="4021" y="2189"/>
                  </a:cubicBezTo>
                  <a:cubicBezTo>
                    <a:pt x="4084" y="2189"/>
                    <a:pt x="4147" y="2180"/>
                    <a:pt x="4211" y="2163"/>
                  </a:cubicBezTo>
                  <a:cubicBezTo>
                    <a:pt x="4254" y="2145"/>
                    <a:pt x="4263" y="2085"/>
                    <a:pt x="4219" y="2050"/>
                  </a:cubicBezTo>
                  <a:cubicBezTo>
                    <a:pt x="4098" y="1963"/>
                    <a:pt x="3986" y="1859"/>
                    <a:pt x="3890" y="1747"/>
                  </a:cubicBezTo>
                  <a:cubicBezTo>
                    <a:pt x="3838" y="1686"/>
                    <a:pt x="3786" y="1634"/>
                    <a:pt x="3726" y="1591"/>
                  </a:cubicBezTo>
                  <a:cubicBezTo>
                    <a:pt x="3769" y="1556"/>
                    <a:pt x="3812" y="1522"/>
                    <a:pt x="3856" y="1487"/>
                  </a:cubicBezTo>
                  <a:cubicBezTo>
                    <a:pt x="3899" y="1461"/>
                    <a:pt x="3899" y="1400"/>
                    <a:pt x="3856" y="1374"/>
                  </a:cubicBezTo>
                  <a:lnTo>
                    <a:pt x="3405" y="1132"/>
                  </a:lnTo>
                  <a:cubicBezTo>
                    <a:pt x="3405" y="1071"/>
                    <a:pt x="3379" y="1010"/>
                    <a:pt x="3327" y="967"/>
                  </a:cubicBezTo>
                  <a:cubicBezTo>
                    <a:pt x="3284" y="933"/>
                    <a:pt x="3223" y="907"/>
                    <a:pt x="3154" y="907"/>
                  </a:cubicBezTo>
                  <a:cubicBezTo>
                    <a:pt x="3171" y="863"/>
                    <a:pt x="3162" y="811"/>
                    <a:pt x="3145" y="759"/>
                  </a:cubicBezTo>
                  <a:cubicBezTo>
                    <a:pt x="3085" y="655"/>
                    <a:pt x="2981" y="577"/>
                    <a:pt x="2859" y="551"/>
                  </a:cubicBezTo>
                  <a:lnTo>
                    <a:pt x="2417" y="395"/>
                  </a:lnTo>
                  <a:cubicBezTo>
                    <a:pt x="2357" y="291"/>
                    <a:pt x="2262" y="213"/>
                    <a:pt x="2149" y="170"/>
                  </a:cubicBezTo>
                  <a:cubicBezTo>
                    <a:pt x="2084" y="157"/>
                    <a:pt x="2017" y="151"/>
                    <a:pt x="1950" y="151"/>
                  </a:cubicBezTo>
                  <a:cubicBezTo>
                    <a:pt x="1882" y="151"/>
                    <a:pt x="1815" y="157"/>
                    <a:pt x="1750" y="170"/>
                  </a:cubicBezTo>
                  <a:cubicBezTo>
                    <a:pt x="1690" y="146"/>
                    <a:pt x="1626" y="133"/>
                    <a:pt x="1563" y="133"/>
                  </a:cubicBezTo>
                  <a:cubicBezTo>
                    <a:pt x="1489" y="133"/>
                    <a:pt x="1417" y="150"/>
                    <a:pt x="1352" y="187"/>
                  </a:cubicBezTo>
                  <a:cubicBezTo>
                    <a:pt x="1239" y="257"/>
                    <a:pt x="1187" y="387"/>
                    <a:pt x="1118" y="491"/>
                  </a:cubicBezTo>
                  <a:cubicBezTo>
                    <a:pt x="1083" y="543"/>
                    <a:pt x="1031" y="586"/>
                    <a:pt x="971" y="612"/>
                  </a:cubicBezTo>
                  <a:cubicBezTo>
                    <a:pt x="957" y="614"/>
                    <a:pt x="945" y="616"/>
                    <a:pt x="934" y="616"/>
                  </a:cubicBezTo>
                  <a:cubicBezTo>
                    <a:pt x="870" y="616"/>
                    <a:pt x="854" y="573"/>
                    <a:pt x="832" y="499"/>
                  </a:cubicBezTo>
                  <a:cubicBezTo>
                    <a:pt x="797" y="369"/>
                    <a:pt x="693" y="369"/>
                    <a:pt x="581" y="361"/>
                  </a:cubicBezTo>
                  <a:cubicBezTo>
                    <a:pt x="416" y="343"/>
                    <a:pt x="537" y="161"/>
                    <a:pt x="468" y="58"/>
                  </a:cubicBezTo>
                  <a:cubicBezTo>
                    <a:pt x="441" y="16"/>
                    <a:pt x="396" y="1"/>
                    <a:pt x="3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21"/>
            <p:cNvSpPr/>
            <p:nvPr/>
          </p:nvSpPr>
          <p:spPr>
            <a:xfrm>
              <a:off x="-1079848" y="2553359"/>
              <a:ext cx="488587" cy="378457"/>
            </a:xfrm>
            <a:custGeom>
              <a:avLst/>
              <a:gdLst/>
              <a:ahLst/>
              <a:cxnLst/>
              <a:rect l="l" t="t" r="r" b="b"/>
              <a:pathLst>
                <a:path w="8846" h="6853" extrusionOk="0">
                  <a:moveTo>
                    <a:pt x="6247" y="0"/>
                  </a:moveTo>
                  <a:cubicBezTo>
                    <a:pt x="6241" y="0"/>
                    <a:pt x="6235" y="1"/>
                    <a:pt x="6229" y="3"/>
                  </a:cubicBezTo>
                  <a:cubicBezTo>
                    <a:pt x="6022" y="89"/>
                    <a:pt x="6091" y="367"/>
                    <a:pt x="6091" y="540"/>
                  </a:cubicBezTo>
                  <a:cubicBezTo>
                    <a:pt x="6091" y="826"/>
                    <a:pt x="6048" y="1120"/>
                    <a:pt x="5952" y="1398"/>
                  </a:cubicBezTo>
                  <a:cubicBezTo>
                    <a:pt x="5562" y="1389"/>
                    <a:pt x="5190" y="1224"/>
                    <a:pt x="4921" y="930"/>
                  </a:cubicBezTo>
                  <a:cubicBezTo>
                    <a:pt x="4991" y="860"/>
                    <a:pt x="5034" y="765"/>
                    <a:pt x="5034" y="670"/>
                  </a:cubicBezTo>
                  <a:cubicBezTo>
                    <a:pt x="5025" y="618"/>
                    <a:pt x="5008" y="566"/>
                    <a:pt x="4965" y="531"/>
                  </a:cubicBezTo>
                  <a:lnTo>
                    <a:pt x="5017" y="505"/>
                  </a:lnTo>
                  <a:cubicBezTo>
                    <a:pt x="5060" y="479"/>
                    <a:pt x="5060" y="419"/>
                    <a:pt x="5017" y="393"/>
                  </a:cubicBezTo>
                  <a:lnTo>
                    <a:pt x="4705" y="254"/>
                  </a:lnTo>
                  <a:cubicBezTo>
                    <a:pt x="4627" y="202"/>
                    <a:pt x="4540" y="176"/>
                    <a:pt x="4454" y="150"/>
                  </a:cubicBezTo>
                  <a:cubicBezTo>
                    <a:pt x="4436" y="147"/>
                    <a:pt x="4418" y="146"/>
                    <a:pt x="4400" y="146"/>
                  </a:cubicBezTo>
                  <a:cubicBezTo>
                    <a:pt x="4303" y="146"/>
                    <a:pt x="4210" y="188"/>
                    <a:pt x="4202" y="297"/>
                  </a:cubicBezTo>
                  <a:cubicBezTo>
                    <a:pt x="4202" y="315"/>
                    <a:pt x="4202" y="332"/>
                    <a:pt x="4220" y="341"/>
                  </a:cubicBezTo>
                  <a:lnTo>
                    <a:pt x="4202" y="367"/>
                  </a:lnTo>
                  <a:cubicBezTo>
                    <a:pt x="4167" y="360"/>
                    <a:pt x="4131" y="357"/>
                    <a:pt x="4096" y="357"/>
                  </a:cubicBezTo>
                  <a:cubicBezTo>
                    <a:pt x="3995" y="357"/>
                    <a:pt x="3896" y="384"/>
                    <a:pt x="3812" y="436"/>
                  </a:cubicBezTo>
                  <a:cubicBezTo>
                    <a:pt x="3682" y="497"/>
                    <a:pt x="3527" y="583"/>
                    <a:pt x="3527" y="739"/>
                  </a:cubicBezTo>
                  <a:cubicBezTo>
                    <a:pt x="3527" y="834"/>
                    <a:pt x="3544" y="921"/>
                    <a:pt x="3457" y="990"/>
                  </a:cubicBezTo>
                  <a:cubicBezTo>
                    <a:pt x="3423" y="1017"/>
                    <a:pt x="3382" y="1030"/>
                    <a:pt x="3342" y="1030"/>
                  </a:cubicBezTo>
                  <a:cubicBezTo>
                    <a:pt x="3291" y="1030"/>
                    <a:pt x="3240" y="1008"/>
                    <a:pt x="3206" y="964"/>
                  </a:cubicBezTo>
                  <a:cubicBezTo>
                    <a:pt x="3163" y="912"/>
                    <a:pt x="3163" y="826"/>
                    <a:pt x="3111" y="782"/>
                  </a:cubicBezTo>
                  <a:cubicBezTo>
                    <a:pt x="3075" y="753"/>
                    <a:pt x="3036" y="739"/>
                    <a:pt x="2995" y="739"/>
                  </a:cubicBezTo>
                  <a:cubicBezTo>
                    <a:pt x="2976" y="739"/>
                    <a:pt x="2957" y="742"/>
                    <a:pt x="2937" y="748"/>
                  </a:cubicBezTo>
                  <a:cubicBezTo>
                    <a:pt x="2608" y="826"/>
                    <a:pt x="2426" y="1233"/>
                    <a:pt x="2218" y="1475"/>
                  </a:cubicBezTo>
                  <a:cubicBezTo>
                    <a:pt x="1984" y="1770"/>
                    <a:pt x="1690" y="2013"/>
                    <a:pt x="1352" y="2186"/>
                  </a:cubicBezTo>
                  <a:cubicBezTo>
                    <a:pt x="954" y="2385"/>
                    <a:pt x="503" y="2463"/>
                    <a:pt x="53" y="2541"/>
                  </a:cubicBezTo>
                  <a:cubicBezTo>
                    <a:pt x="9" y="2558"/>
                    <a:pt x="1" y="2628"/>
                    <a:pt x="44" y="2654"/>
                  </a:cubicBezTo>
                  <a:cubicBezTo>
                    <a:pt x="243" y="2766"/>
                    <a:pt x="130" y="2948"/>
                    <a:pt x="79" y="3113"/>
                  </a:cubicBezTo>
                  <a:cubicBezTo>
                    <a:pt x="44" y="3260"/>
                    <a:pt x="35" y="3416"/>
                    <a:pt x="70" y="3563"/>
                  </a:cubicBezTo>
                  <a:cubicBezTo>
                    <a:pt x="122" y="3893"/>
                    <a:pt x="304" y="4187"/>
                    <a:pt x="425" y="4499"/>
                  </a:cubicBezTo>
                  <a:cubicBezTo>
                    <a:pt x="494" y="4655"/>
                    <a:pt x="538" y="4820"/>
                    <a:pt x="555" y="4993"/>
                  </a:cubicBezTo>
                  <a:cubicBezTo>
                    <a:pt x="564" y="5079"/>
                    <a:pt x="555" y="5157"/>
                    <a:pt x="538" y="5244"/>
                  </a:cubicBezTo>
                  <a:cubicBezTo>
                    <a:pt x="520" y="5313"/>
                    <a:pt x="477" y="5383"/>
                    <a:pt x="468" y="5452"/>
                  </a:cubicBezTo>
                  <a:cubicBezTo>
                    <a:pt x="460" y="5539"/>
                    <a:pt x="503" y="5617"/>
                    <a:pt x="572" y="5651"/>
                  </a:cubicBezTo>
                  <a:cubicBezTo>
                    <a:pt x="624" y="5686"/>
                    <a:pt x="772" y="5721"/>
                    <a:pt x="763" y="5799"/>
                  </a:cubicBezTo>
                  <a:cubicBezTo>
                    <a:pt x="763" y="5836"/>
                    <a:pt x="789" y="5861"/>
                    <a:pt x="825" y="5861"/>
                  </a:cubicBezTo>
                  <a:cubicBezTo>
                    <a:pt x="830" y="5861"/>
                    <a:pt x="835" y="5860"/>
                    <a:pt x="841" y="5859"/>
                  </a:cubicBezTo>
                  <a:lnTo>
                    <a:pt x="1352" y="5721"/>
                  </a:lnTo>
                  <a:lnTo>
                    <a:pt x="1595" y="5651"/>
                  </a:lnTo>
                  <a:cubicBezTo>
                    <a:pt x="1647" y="5638"/>
                    <a:pt x="1701" y="5632"/>
                    <a:pt x="1755" y="5632"/>
                  </a:cubicBezTo>
                  <a:cubicBezTo>
                    <a:pt x="1809" y="5632"/>
                    <a:pt x="1863" y="5638"/>
                    <a:pt x="1915" y="5651"/>
                  </a:cubicBezTo>
                  <a:cubicBezTo>
                    <a:pt x="1939" y="5659"/>
                    <a:pt x="1964" y="5663"/>
                    <a:pt x="1988" y="5663"/>
                  </a:cubicBezTo>
                  <a:cubicBezTo>
                    <a:pt x="2068" y="5663"/>
                    <a:pt x="2144" y="5621"/>
                    <a:pt x="2184" y="5547"/>
                  </a:cubicBezTo>
                  <a:cubicBezTo>
                    <a:pt x="2218" y="5495"/>
                    <a:pt x="2236" y="5443"/>
                    <a:pt x="2262" y="5391"/>
                  </a:cubicBezTo>
                  <a:cubicBezTo>
                    <a:pt x="2305" y="5331"/>
                    <a:pt x="2374" y="5296"/>
                    <a:pt x="2452" y="5287"/>
                  </a:cubicBezTo>
                  <a:cubicBezTo>
                    <a:pt x="2591" y="5270"/>
                    <a:pt x="2721" y="5235"/>
                    <a:pt x="2851" y="5183"/>
                  </a:cubicBezTo>
                  <a:cubicBezTo>
                    <a:pt x="3007" y="5105"/>
                    <a:pt x="3163" y="5036"/>
                    <a:pt x="3327" y="4975"/>
                  </a:cubicBezTo>
                  <a:cubicBezTo>
                    <a:pt x="3489" y="4920"/>
                    <a:pt x="3658" y="4892"/>
                    <a:pt x="3827" y="4892"/>
                  </a:cubicBezTo>
                  <a:cubicBezTo>
                    <a:pt x="3976" y="4892"/>
                    <a:pt x="4126" y="4914"/>
                    <a:pt x="4272" y="4958"/>
                  </a:cubicBezTo>
                  <a:cubicBezTo>
                    <a:pt x="4575" y="5062"/>
                    <a:pt x="4817" y="5305"/>
                    <a:pt x="4913" y="5617"/>
                  </a:cubicBezTo>
                  <a:cubicBezTo>
                    <a:pt x="4918" y="5644"/>
                    <a:pt x="4944" y="5661"/>
                    <a:pt x="4970" y="5661"/>
                  </a:cubicBezTo>
                  <a:cubicBezTo>
                    <a:pt x="4984" y="5661"/>
                    <a:pt x="4998" y="5655"/>
                    <a:pt x="5008" y="5643"/>
                  </a:cubicBezTo>
                  <a:cubicBezTo>
                    <a:pt x="5086" y="5573"/>
                    <a:pt x="5225" y="5400"/>
                    <a:pt x="5337" y="5400"/>
                  </a:cubicBezTo>
                  <a:cubicBezTo>
                    <a:pt x="5476" y="5409"/>
                    <a:pt x="5398" y="5599"/>
                    <a:pt x="5363" y="5677"/>
                  </a:cubicBezTo>
                  <a:cubicBezTo>
                    <a:pt x="5346" y="5695"/>
                    <a:pt x="5354" y="5729"/>
                    <a:pt x="5372" y="5747"/>
                  </a:cubicBezTo>
                  <a:cubicBezTo>
                    <a:pt x="5493" y="5868"/>
                    <a:pt x="5614" y="5998"/>
                    <a:pt x="5718" y="6128"/>
                  </a:cubicBezTo>
                  <a:cubicBezTo>
                    <a:pt x="5779" y="6197"/>
                    <a:pt x="5822" y="6275"/>
                    <a:pt x="5866" y="6353"/>
                  </a:cubicBezTo>
                  <a:cubicBezTo>
                    <a:pt x="5883" y="6422"/>
                    <a:pt x="5909" y="6483"/>
                    <a:pt x="5952" y="6535"/>
                  </a:cubicBezTo>
                  <a:cubicBezTo>
                    <a:pt x="6100" y="6743"/>
                    <a:pt x="6385" y="6691"/>
                    <a:pt x="6576" y="6838"/>
                  </a:cubicBezTo>
                  <a:cubicBezTo>
                    <a:pt x="6586" y="6848"/>
                    <a:pt x="6602" y="6852"/>
                    <a:pt x="6619" y="6852"/>
                  </a:cubicBezTo>
                  <a:cubicBezTo>
                    <a:pt x="6631" y="6852"/>
                    <a:pt x="6643" y="6850"/>
                    <a:pt x="6654" y="6847"/>
                  </a:cubicBezTo>
                  <a:cubicBezTo>
                    <a:pt x="6723" y="6812"/>
                    <a:pt x="6793" y="6769"/>
                    <a:pt x="6853" y="6708"/>
                  </a:cubicBezTo>
                  <a:cubicBezTo>
                    <a:pt x="6921" y="6772"/>
                    <a:pt x="7010" y="6794"/>
                    <a:pt x="7106" y="6794"/>
                  </a:cubicBezTo>
                  <a:cubicBezTo>
                    <a:pt x="7256" y="6794"/>
                    <a:pt x="7421" y="6740"/>
                    <a:pt x="7538" y="6708"/>
                  </a:cubicBezTo>
                  <a:cubicBezTo>
                    <a:pt x="7702" y="6665"/>
                    <a:pt x="7858" y="6613"/>
                    <a:pt x="8014" y="6535"/>
                  </a:cubicBezTo>
                  <a:cubicBezTo>
                    <a:pt x="8135" y="6474"/>
                    <a:pt x="8135" y="6362"/>
                    <a:pt x="8092" y="6240"/>
                  </a:cubicBezTo>
                  <a:cubicBezTo>
                    <a:pt x="7962" y="5885"/>
                    <a:pt x="8213" y="5599"/>
                    <a:pt x="8413" y="5331"/>
                  </a:cubicBezTo>
                  <a:cubicBezTo>
                    <a:pt x="8517" y="5218"/>
                    <a:pt x="8595" y="5088"/>
                    <a:pt x="8647" y="4941"/>
                  </a:cubicBezTo>
                  <a:cubicBezTo>
                    <a:pt x="8690" y="4785"/>
                    <a:pt x="8707" y="4620"/>
                    <a:pt x="8681" y="4456"/>
                  </a:cubicBezTo>
                  <a:cubicBezTo>
                    <a:pt x="8638" y="4282"/>
                    <a:pt x="8655" y="4100"/>
                    <a:pt x="8716" y="3936"/>
                  </a:cubicBezTo>
                  <a:cubicBezTo>
                    <a:pt x="8768" y="3806"/>
                    <a:pt x="8846" y="3676"/>
                    <a:pt x="8829" y="3529"/>
                  </a:cubicBezTo>
                  <a:cubicBezTo>
                    <a:pt x="8803" y="3286"/>
                    <a:pt x="8551" y="3182"/>
                    <a:pt x="8378" y="3061"/>
                  </a:cubicBezTo>
                  <a:cubicBezTo>
                    <a:pt x="8135" y="2879"/>
                    <a:pt x="8135" y="2541"/>
                    <a:pt x="7910" y="2350"/>
                  </a:cubicBezTo>
                  <a:cubicBezTo>
                    <a:pt x="7806" y="2273"/>
                    <a:pt x="7694" y="2203"/>
                    <a:pt x="7581" y="2151"/>
                  </a:cubicBezTo>
                  <a:cubicBezTo>
                    <a:pt x="7434" y="2082"/>
                    <a:pt x="7338" y="1943"/>
                    <a:pt x="7312" y="1796"/>
                  </a:cubicBezTo>
                  <a:cubicBezTo>
                    <a:pt x="7278" y="1640"/>
                    <a:pt x="7217" y="1493"/>
                    <a:pt x="7122" y="1372"/>
                  </a:cubicBezTo>
                  <a:cubicBezTo>
                    <a:pt x="7018" y="1250"/>
                    <a:pt x="6905" y="1138"/>
                    <a:pt x="6784" y="1034"/>
                  </a:cubicBezTo>
                  <a:cubicBezTo>
                    <a:pt x="6654" y="912"/>
                    <a:pt x="6550" y="774"/>
                    <a:pt x="6481" y="626"/>
                  </a:cubicBezTo>
                  <a:cubicBezTo>
                    <a:pt x="6403" y="436"/>
                    <a:pt x="6342" y="245"/>
                    <a:pt x="6307" y="46"/>
                  </a:cubicBezTo>
                  <a:cubicBezTo>
                    <a:pt x="6300" y="17"/>
                    <a:pt x="6275" y="0"/>
                    <a:pt x="62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21"/>
            <p:cNvSpPr/>
            <p:nvPr/>
          </p:nvSpPr>
          <p:spPr>
            <a:xfrm>
              <a:off x="-715705" y="2950984"/>
              <a:ext cx="58436" cy="53403"/>
            </a:xfrm>
            <a:custGeom>
              <a:avLst/>
              <a:gdLst/>
              <a:ahLst/>
              <a:cxnLst/>
              <a:rect l="l" t="t" r="r" b="b"/>
              <a:pathLst>
                <a:path w="1058" h="967" extrusionOk="0">
                  <a:moveTo>
                    <a:pt x="233" y="1"/>
                  </a:moveTo>
                  <a:cubicBezTo>
                    <a:pt x="190" y="1"/>
                    <a:pt x="146" y="16"/>
                    <a:pt x="113" y="45"/>
                  </a:cubicBezTo>
                  <a:cubicBezTo>
                    <a:pt x="0" y="141"/>
                    <a:pt x="87" y="297"/>
                    <a:pt x="130" y="400"/>
                  </a:cubicBezTo>
                  <a:cubicBezTo>
                    <a:pt x="191" y="574"/>
                    <a:pt x="269" y="738"/>
                    <a:pt x="356" y="894"/>
                  </a:cubicBezTo>
                  <a:cubicBezTo>
                    <a:pt x="395" y="948"/>
                    <a:pt x="443" y="966"/>
                    <a:pt x="495" y="966"/>
                  </a:cubicBezTo>
                  <a:cubicBezTo>
                    <a:pt x="569" y="966"/>
                    <a:pt x="652" y="928"/>
                    <a:pt x="728" y="903"/>
                  </a:cubicBezTo>
                  <a:cubicBezTo>
                    <a:pt x="849" y="868"/>
                    <a:pt x="953" y="782"/>
                    <a:pt x="1005" y="669"/>
                  </a:cubicBezTo>
                  <a:cubicBezTo>
                    <a:pt x="1057" y="548"/>
                    <a:pt x="1057" y="418"/>
                    <a:pt x="1005" y="297"/>
                  </a:cubicBezTo>
                  <a:cubicBezTo>
                    <a:pt x="971" y="223"/>
                    <a:pt x="925" y="199"/>
                    <a:pt x="872" y="199"/>
                  </a:cubicBezTo>
                  <a:cubicBezTo>
                    <a:pt x="819" y="199"/>
                    <a:pt x="758" y="223"/>
                    <a:pt x="693" y="245"/>
                  </a:cubicBezTo>
                  <a:cubicBezTo>
                    <a:pt x="650" y="258"/>
                    <a:pt x="605" y="273"/>
                    <a:pt x="562" y="273"/>
                  </a:cubicBezTo>
                  <a:cubicBezTo>
                    <a:pt x="520" y="273"/>
                    <a:pt x="481" y="258"/>
                    <a:pt x="451" y="210"/>
                  </a:cubicBezTo>
                  <a:cubicBezTo>
                    <a:pt x="434" y="167"/>
                    <a:pt x="408" y="123"/>
                    <a:pt x="373" y="80"/>
                  </a:cubicBezTo>
                  <a:cubicBezTo>
                    <a:pt x="373" y="71"/>
                    <a:pt x="364" y="63"/>
                    <a:pt x="356" y="54"/>
                  </a:cubicBezTo>
                  <a:cubicBezTo>
                    <a:pt x="324" y="18"/>
                    <a:pt x="279" y="1"/>
                    <a:pt x="2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21"/>
            <p:cNvSpPr/>
            <p:nvPr/>
          </p:nvSpPr>
          <p:spPr>
            <a:xfrm>
              <a:off x="-369789" y="2862071"/>
              <a:ext cx="79038" cy="108241"/>
            </a:xfrm>
            <a:custGeom>
              <a:avLst/>
              <a:gdLst/>
              <a:ahLst/>
              <a:cxnLst/>
              <a:rect l="l" t="t" r="r" b="b"/>
              <a:pathLst>
                <a:path w="1431" h="1960" extrusionOk="0">
                  <a:moveTo>
                    <a:pt x="62" y="1"/>
                  </a:moveTo>
                  <a:cubicBezTo>
                    <a:pt x="27" y="1"/>
                    <a:pt x="1" y="35"/>
                    <a:pt x="1" y="61"/>
                  </a:cubicBezTo>
                  <a:lnTo>
                    <a:pt x="1" y="105"/>
                  </a:lnTo>
                  <a:cubicBezTo>
                    <a:pt x="1" y="122"/>
                    <a:pt x="10" y="131"/>
                    <a:pt x="18" y="139"/>
                  </a:cubicBezTo>
                  <a:lnTo>
                    <a:pt x="27" y="157"/>
                  </a:lnTo>
                  <a:cubicBezTo>
                    <a:pt x="105" y="295"/>
                    <a:pt x="192" y="434"/>
                    <a:pt x="278" y="564"/>
                  </a:cubicBezTo>
                  <a:cubicBezTo>
                    <a:pt x="322" y="624"/>
                    <a:pt x="356" y="694"/>
                    <a:pt x="382" y="763"/>
                  </a:cubicBezTo>
                  <a:cubicBezTo>
                    <a:pt x="382" y="824"/>
                    <a:pt x="391" y="893"/>
                    <a:pt x="391" y="962"/>
                  </a:cubicBezTo>
                  <a:cubicBezTo>
                    <a:pt x="391" y="1014"/>
                    <a:pt x="408" y="1066"/>
                    <a:pt x="434" y="1110"/>
                  </a:cubicBezTo>
                  <a:cubicBezTo>
                    <a:pt x="443" y="1127"/>
                    <a:pt x="477" y="1170"/>
                    <a:pt x="477" y="1196"/>
                  </a:cubicBezTo>
                  <a:cubicBezTo>
                    <a:pt x="477" y="1239"/>
                    <a:pt x="425" y="1231"/>
                    <a:pt x="391" y="1239"/>
                  </a:cubicBezTo>
                  <a:cubicBezTo>
                    <a:pt x="313" y="1248"/>
                    <a:pt x="244" y="1283"/>
                    <a:pt x="235" y="1378"/>
                  </a:cubicBezTo>
                  <a:cubicBezTo>
                    <a:pt x="235" y="1404"/>
                    <a:pt x="252" y="1421"/>
                    <a:pt x="278" y="1430"/>
                  </a:cubicBezTo>
                  <a:cubicBezTo>
                    <a:pt x="330" y="1430"/>
                    <a:pt x="373" y="1456"/>
                    <a:pt x="408" y="1491"/>
                  </a:cubicBezTo>
                  <a:cubicBezTo>
                    <a:pt x="434" y="1525"/>
                    <a:pt x="443" y="1569"/>
                    <a:pt x="469" y="1603"/>
                  </a:cubicBezTo>
                  <a:cubicBezTo>
                    <a:pt x="547" y="1699"/>
                    <a:pt x="607" y="1751"/>
                    <a:pt x="581" y="1881"/>
                  </a:cubicBezTo>
                  <a:cubicBezTo>
                    <a:pt x="566" y="1920"/>
                    <a:pt x="600" y="1960"/>
                    <a:pt x="639" y="1960"/>
                  </a:cubicBezTo>
                  <a:cubicBezTo>
                    <a:pt x="643" y="1960"/>
                    <a:pt x="647" y="1959"/>
                    <a:pt x="651" y="1959"/>
                  </a:cubicBezTo>
                  <a:cubicBezTo>
                    <a:pt x="807" y="1915"/>
                    <a:pt x="928" y="1785"/>
                    <a:pt x="954" y="1621"/>
                  </a:cubicBezTo>
                  <a:cubicBezTo>
                    <a:pt x="954" y="1595"/>
                    <a:pt x="954" y="1569"/>
                    <a:pt x="954" y="1543"/>
                  </a:cubicBezTo>
                  <a:cubicBezTo>
                    <a:pt x="980" y="1465"/>
                    <a:pt x="1006" y="1465"/>
                    <a:pt x="1075" y="1447"/>
                  </a:cubicBezTo>
                  <a:cubicBezTo>
                    <a:pt x="1162" y="1430"/>
                    <a:pt x="1266" y="1378"/>
                    <a:pt x="1266" y="1274"/>
                  </a:cubicBezTo>
                  <a:cubicBezTo>
                    <a:pt x="1266" y="1248"/>
                    <a:pt x="1257" y="1231"/>
                    <a:pt x="1257" y="1213"/>
                  </a:cubicBezTo>
                  <a:cubicBezTo>
                    <a:pt x="1248" y="1179"/>
                    <a:pt x="1248" y="1144"/>
                    <a:pt x="1266" y="1118"/>
                  </a:cubicBezTo>
                  <a:cubicBezTo>
                    <a:pt x="1309" y="1049"/>
                    <a:pt x="1361" y="971"/>
                    <a:pt x="1413" y="910"/>
                  </a:cubicBezTo>
                  <a:cubicBezTo>
                    <a:pt x="1430" y="876"/>
                    <a:pt x="1422" y="841"/>
                    <a:pt x="1387" y="824"/>
                  </a:cubicBezTo>
                  <a:cubicBezTo>
                    <a:pt x="1326" y="789"/>
                    <a:pt x="1266" y="772"/>
                    <a:pt x="1197" y="772"/>
                  </a:cubicBezTo>
                  <a:cubicBezTo>
                    <a:pt x="1127" y="772"/>
                    <a:pt x="1049" y="780"/>
                    <a:pt x="980" y="806"/>
                  </a:cubicBezTo>
                  <a:cubicBezTo>
                    <a:pt x="970" y="808"/>
                    <a:pt x="961" y="809"/>
                    <a:pt x="952" y="809"/>
                  </a:cubicBezTo>
                  <a:cubicBezTo>
                    <a:pt x="811" y="809"/>
                    <a:pt x="774" y="567"/>
                    <a:pt x="677" y="486"/>
                  </a:cubicBezTo>
                  <a:cubicBezTo>
                    <a:pt x="651" y="477"/>
                    <a:pt x="633" y="460"/>
                    <a:pt x="607" y="451"/>
                  </a:cubicBezTo>
                  <a:cubicBezTo>
                    <a:pt x="573" y="416"/>
                    <a:pt x="547" y="382"/>
                    <a:pt x="529" y="330"/>
                  </a:cubicBezTo>
                  <a:cubicBezTo>
                    <a:pt x="512" y="278"/>
                    <a:pt x="477" y="235"/>
                    <a:pt x="434" y="200"/>
                  </a:cubicBezTo>
                  <a:cubicBezTo>
                    <a:pt x="339" y="122"/>
                    <a:pt x="235" y="61"/>
                    <a:pt x="122" y="18"/>
                  </a:cubicBezTo>
                  <a:lnTo>
                    <a:pt x="105" y="18"/>
                  </a:lnTo>
                  <a:cubicBezTo>
                    <a:pt x="96" y="9"/>
                    <a:pt x="79" y="1"/>
                    <a:pt x="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21"/>
            <p:cNvSpPr/>
            <p:nvPr/>
          </p:nvSpPr>
          <p:spPr>
            <a:xfrm>
              <a:off x="-458767" y="2952585"/>
              <a:ext cx="110465" cy="104596"/>
            </a:xfrm>
            <a:custGeom>
              <a:avLst/>
              <a:gdLst/>
              <a:ahLst/>
              <a:cxnLst/>
              <a:rect l="l" t="t" r="r" b="b"/>
              <a:pathLst>
                <a:path w="2000" h="1894" extrusionOk="0">
                  <a:moveTo>
                    <a:pt x="1684" y="0"/>
                  </a:moveTo>
                  <a:cubicBezTo>
                    <a:pt x="1652" y="0"/>
                    <a:pt x="1619" y="5"/>
                    <a:pt x="1586" y="16"/>
                  </a:cubicBezTo>
                  <a:cubicBezTo>
                    <a:pt x="1577" y="25"/>
                    <a:pt x="1569" y="25"/>
                    <a:pt x="1560" y="42"/>
                  </a:cubicBezTo>
                  <a:cubicBezTo>
                    <a:pt x="1387" y="181"/>
                    <a:pt x="1421" y="441"/>
                    <a:pt x="1257" y="588"/>
                  </a:cubicBezTo>
                  <a:cubicBezTo>
                    <a:pt x="1179" y="649"/>
                    <a:pt x="1101" y="709"/>
                    <a:pt x="1032" y="779"/>
                  </a:cubicBezTo>
                  <a:cubicBezTo>
                    <a:pt x="1006" y="805"/>
                    <a:pt x="988" y="839"/>
                    <a:pt x="971" y="874"/>
                  </a:cubicBezTo>
                  <a:cubicBezTo>
                    <a:pt x="936" y="926"/>
                    <a:pt x="945" y="1004"/>
                    <a:pt x="893" y="1047"/>
                  </a:cubicBezTo>
                  <a:cubicBezTo>
                    <a:pt x="832" y="1082"/>
                    <a:pt x="780" y="1108"/>
                    <a:pt x="720" y="1125"/>
                  </a:cubicBezTo>
                  <a:lnTo>
                    <a:pt x="503" y="1221"/>
                  </a:lnTo>
                  <a:cubicBezTo>
                    <a:pt x="356" y="1272"/>
                    <a:pt x="217" y="1333"/>
                    <a:pt x="87" y="1411"/>
                  </a:cubicBezTo>
                  <a:cubicBezTo>
                    <a:pt x="27" y="1446"/>
                    <a:pt x="1" y="1532"/>
                    <a:pt x="35" y="1602"/>
                  </a:cubicBezTo>
                  <a:cubicBezTo>
                    <a:pt x="80" y="1668"/>
                    <a:pt x="162" y="1709"/>
                    <a:pt x="239" y="1709"/>
                  </a:cubicBezTo>
                  <a:cubicBezTo>
                    <a:pt x="252" y="1709"/>
                    <a:pt x="265" y="1708"/>
                    <a:pt x="278" y="1706"/>
                  </a:cubicBezTo>
                  <a:cubicBezTo>
                    <a:pt x="322" y="1693"/>
                    <a:pt x="367" y="1685"/>
                    <a:pt x="408" y="1685"/>
                  </a:cubicBezTo>
                  <a:cubicBezTo>
                    <a:pt x="423" y="1685"/>
                    <a:pt x="437" y="1686"/>
                    <a:pt x="451" y="1688"/>
                  </a:cubicBezTo>
                  <a:cubicBezTo>
                    <a:pt x="512" y="1714"/>
                    <a:pt x="572" y="1758"/>
                    <a:pt x="616" y="1801"/>
                  </a:cubicBezTo>
                  <a:cubicBezTo>
                    <a:pt x="669" y="1847"/>
                    <a:pt x="737" y="1894"/>
                    <a:pt x="808" y="1894"/>
                  </a:cubicBezTo>
                  <a:cubicBezTo>
                    <a:pt x="831" y="1894"/>
                    <a:pt x="853" y="1889"/>
                    <a:pt x="876" y="1879"/>
                  </a:cubicBezTo>
                  <a:cubicBezTo>
                    <a:pt x="902" y="1870"/>
                    <a:pt x="928" y="1827"/>
                    <a:pt x="962" y="1818"/>
                  </a:cubicBezTo>
                  <a:cubicBezTo>
                    <a:pt x="967" y="1815"/>
                    <a:pt x="971" y="1814"/>
                    <a:pt x="977" y="1814"/>
                  </a:cubicBezTo>
                  <a:cubicBezTo>
                    <a:pt x="1003" y="1814"/>
                    <a:pt x="1039" y="1844"/>
                    <a:pt x="1075" y="1844"/>
                  </a:cubicBezTo>
                  <a:cubicBezTo>
                    <a:pt x="1170" y="1844"/>
                    <a:pt x="1239" y="1714"/>
                    <a:pt x="1265" y="1636"/>
                  </a:cubicBezTo>
                  <a:cubicBezTo>
                    <a:pt x="1274" y="1593"/>
                    <a:pt x="1283" y="1541"/>
                    <a:pt x="1283" y="1498"/>
                  </a:cubicBezTo>
                  <a:cubicBezTo>
                    <a:pt x="1283" y="1428"/>
                    <a:pt x="1239" y="1281"/>
                    <a:pt x="1343" y="1272"/>
                  </a:cubicBezTo>
                  <a:cubicBezTo>
                    <a:pt x="1371" y="1272"/>
                    <a:pt x="1399" y="1284"/>
                    <a:pt x="1431" y="1284"/>
                  </a:cubicBezTo>
                  <a:cubicBezTo>
                    <a:pt x="1439" y="1284"/>
                    <a:pt x="1447" y="1283"/>
                    <a:pt x="1456" y="1281"/>
                  </a:cubicBezTo>
                  <a:cubicBezTo>
                    <a:pt x="1491" y="1272"/>
                    <a:pt x="1517" y="1246"/>
                    <a:pt x="1534" y="1212"/>
                  </a:cubicBezTo>
                  <a:cubicBezTo>
                    <a:pt x="1560" y="1151"/>
                    <a:pt x="1517" y="1047"/>
                    <a:pt x="1551" y="995"/>
                  </a:cubicBezTo>
                  <a:cubicBezTo>
                    <a:pt x="1563" y="978"/>
                    <a:pt x="1577" y="972"/>
                    <a:pt x="1593" y="972"/>
                  </a:cubicBezTo>
                  <a:cubicBezTo>
                    <a:pt x="1624" y="972"/>
                    <a:pt x="1658" y="995"/>
                    <a:pt x="1681" y="995"/>
                  </a:cubicBezTo>
                  <a:cubicBezTo>
                    <a:pt x="1692" y="997"/>
                    <a:pt x="1702" y="998"/>
                    <a:pt x="1712" y="998"/>
                  </a:cubicBezTo>
                  <a:cubicBezTo>
                    <a:pt x="1745" y="998"/>
                    <a:pt x="1778" y="987"/>
                    <a:pt x="1811" y="961"/>
                  </a:cubicBezTo>
                  <a:cubicBezTo>
                    <a:pt x="1889" y="891"/>
                    <a:pt x="1855" y="761"/>
                    <a:pt x="1837" y="666"/>
                  </a:cubicBezTo>
                  <a:cubicBezTo>
                    <a:pt x="1820" y="571"/>
                    <a:pt x="1855" y="545"/>
                    <a:pt x="1907" y="484"/>
                  </a:cubicBezTo>
                  <a:cubicBezTo>
                    <a:pt x="1950" y="441"/>
                    <a:pt x="1976" y="389"/>
                    <a:pt x="1984" y="328"/>
                  </a:cubicBezTo>
                  <a:cubicBezTo>
                    <a:pt x="1999" y="146"/>
                    <a:pt x="1854" y="0"/>
                    <a:pt x="16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21"/>
            <p:cNvSpPr/>
            <p:nvPr/>
          </p:nvSpPr>
          <p:spPr>
            <a:xfrm>
              <a:off x="-768230" y="1818967"/>
              <a:ext cx="77436" cy="70522"/>
            </a:xfrm>
            <a:custGeom>
              <a:avLst/>
              <a:gdLst/>
              <a:ahLst/>
              <a:cxnLst/>
              <a:rect l="l" t="t" r="r" b="b"/>
              <a:pathLst>
                <a:path w="1402" h="1277" extrusionOk="0">
                  <a:moveTo>
                    <a:pt x="608" y="1"/>
                  </a:moveTo>
                  <a:cubicBezTo>
                    <a:pt x="569" y="1"/>
                    <a:pt x="541" y="48"/>
                    <a:pt x="562" y="89"/>
                  </a:cubicBezTo>
                  <a:lnTo>
                    <a:pt x="553" y="89"/>
                  </a:lnTo>
                  <a:cubicBezTo>
                    <a:pt x="527" y="98"/>
                    <a:pt x="518" y="115"/>
                    <a:pt x="510" y="141"/>
                  </a:cubicBezTo>
                  <a:cubicBezTo>
                    <a:pt x="510" y="167"/>
                    <a:pt x="518" y="193"/>
                    <a:pt x="544" y="210"/>
                  </a:cubicBezTo>
                  <a:lnTo>
                    <a:pt x="553" y="219"/>
                  </a:lnTo>
                  <a:cubicBezTo>
                    <a:pt x="562" y="271"/>
                    <a:pt x="553" y="323"/>
                    <a:pt x="544" y="375"/>
                  </a:cubicBezTo>
                  <a:cubicBezTo>
                    <a:pt x="527" y="453"/>
                    <a:pt x="484" y="522"/>
                    <a:pt x="432" y="583"/>
                  </a:cubicBezTo>
                  <a:cubicBezTo>
                    <a:pt x="345" y="669"/>
                    <a:pt x="198" y="669"/>
                    <a:pt x="128" y="773"/>
                  </a:cubicBezTo>
                  <a:cubicBezTo>
                    <a:pt x="94" y="808"/>
                    <a:pt x="85" y="860"/>
                    <a:pt x="94" y="903"/>
                  </a:cubicBezTo>
                  <a:cubicBezTo>
                    <a:pt x="94" y="938"/>
                    <a:pt x="120" y="973"/>
                    <a:pt x="120" y="999"/>
                  </a:cubicBezTo>
                  <a:cubicBezTo>
                    <a:pt x="120" y="1025"/>
                    <a:pt x="85" y="1051"/>
                    <a:pt x="59" y="1085"/>
                  </a:cubicBezTo>
                  <a:cubicBezTo>
                    <a:pt x="0" y="1161"/>
                    <a:pt x="63" y="1276"/>
                    <a:pt x="161" y="1276"/>
                  </a:cubicBezTo>
                  <a:cubicBezTo>
                    <a:pt x="165" y="1276"/>
                    <a:pt x="168" y="1276"/>
                    <a:pt x="172" y="1276"/>
                  </a:cubicBezTo>
                  <a:cubicBezTo>
                    <a:pt x="224" y="1267"/>
                    <a:pt x="267" y="1241"/>
                    <a:pt x="302" y="1198"/>
                  </a:cubicBezTo>
                  <a:cubicBezTo>
                    <a:pt x="319" y="1172"/>
                    <a:pt x="328" y="1146"/>
                    <a:pt x="345" y="1120"/>
                  </a:cubicBezTo>
                  <a:cubicBezTo>
                    <a:pt x="374" y="1087"/>
                    <a:pt x="397" y="1074"/>
                    <a:pt x="422" y="1074"/>
                  </a:cubicBezTo>
                  <a:cubicBezTo>
                    <a:pt x="443" y="1074"/>
                    <a:pt x="465" y="1082"/>
                    <a:pt x="492" y="1094"/>
                  </a:cubicBezTo>
                  <a:cubicBezTo>
                    <a:pt x="527" y="1110"/>
                    <a:pt x="566" y="1118"/>
                    <a:pt x="604" y="1118"/>
                  </a:cubicBezTo>
                  <a:cubicBezTo>
                    <a:pt x="669" y="1118"/>
                    <a:pt x="734" y="1095"/>
                    <a:pt x="778" y="1051"/>
                  </a:cubicBezTo>
                  <a:cubicBezTo>
                    <a:pt x="806" y="1030"/>
                    <a:pt x="829" y="1003"/>
                    <a:pt x="864" y="1003"/>
                  </a:cubicBezTo>
                  <a:cubicBezTo>
                    <a:pt x="872" y="1003"/>
                    <a:pt x="881" y="1004"/>
                    <a:pt x="891" y="1007"/>
                  </a:cubicBezTo>
                  <a:cubicBezTo>
                    <a:pt x="908" y="1016"/>
                    <a:pt x="934" y="1025"/>
                    <a:pt x="960" y="1033"/>
                  </a:cubicBezTo>
                  <a:cubicBezTo>
                    <a:pt x="968" y="1034"/>
                    <a:pt x="975" y="1035"/>
                    <a:pt x="983" y="1035"/>
                  </a:cubicBezTo>
                  <a:cubicBezTo>
                    <a:pt x="1036" y="1035"/>
                    <a:pt x="1087" y="1009"/>
                    <a:pt x="1125" y="964"/>
                  </a:cubicBezTo>
                  <a:cubicBezTo>
                    <a:pt x="1194" y="912"/>
                    <a:pt x="1255" y="843"/>
                    <a:pt x="1324" y="782"/>
                  </a:cubicBezTo>
                  <a:cubicBezTo>
                    <a:pt x="1367" y="756"/>
                    <a:pt x="1402" y="721"/>
                    <a:pt x="1393" y="661"/>
                  </a:cubicBezTo>
                  <a:cubicBezTo>
                    <a:pt x="1376" y="566"/>
                    <a:pt x="1350" y="470"/>
                    <a:pt x="1307" y="384"/>
                  </a:cubicBezTo>
                  <a:cubicBezTo>
                    <a:pt x="1281" y="323"/>
                    <a:pt x="1237" y="280"/>
                    <a:pt x="1177" y="271"/>
                  </a:cubicBezTo>
                  <a:cubicBezTo>
                    <a:pt x="1142" y="271"/>
                    <a:pt x="1099" y="262"/>
                    <a:pt x="1055" y="254"/>
                  </a:cubicBezTo>
                  <a:cubicBezTo>
                    <a:pt x="1012" y="228"/>
                    <a:pt x="969" y="210"/>
                    <a:pt x="925" y="176"/>
                  </a:cubicBezTo>
                  <a:lnTo>
                    <a:pt x="639" y="11"/>
                  </a:lnTo>
                  <a:cubicBezTo>
                    <a:pt x="629" y="4"/>
                    <a:pt x="618" y="1"/>
                    <a:pt x="6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21"/>
            <p:cNvSpPr/>
            <p:nvPr/>
          </p:nvSpPr>
          <p:spPr>
            <a:xfrm>
              <a:off x="-884604" y="1883084"/>
              <a:ext cx="158904" cy="158993"/>
            </a:xfrm>
            <a:custGeom>
              <a:avLst/>
              <a:gdLst/>
              <a:ahLst/>
              <a:cxnLst/>
              <a:rect l="l" t="t" r="r" b="b"/>
              <a:pathLst>
                <a:path w="2877" h="2879" extrusionOk="0">
                  <a:moveTo>
                    <a:pt x="2601" y="0"/>
                  </a:moveTo>
                  <a:cubicBezTo>
                    <a:pt x="2577" y="0"/>
                    <a:pt x="2553" y="4"/>
                    <a:pt x="2530" y="11"/>
                  </a:cubicBezTo>
                  <a:cubicBezTo>
                    <a:pt x="2409" y="72"/>
                    <a:pt x="2313" y="176"/>
                    <a:pt x="2270" y="297"/>
                  </a:cubicBezTo>
                  <a:cubicBezTo>
                    <a:pt x="2253" y="332"/>
                    <a:pt x="2270" y="366"/>
                    <a:pt x="2296" y="383"/>
                  </a:cubicBezTo>
                  <a:cubicBezTo>
                    <a:pt x="2235" y="704"/>
                    <a:pt x="2053" y="990"/>
                    <a:pt x="1802" y="1189"/>
                  </a:cubicBezTo>
                  <a:cubicBezTo>
                    <a:pt x="1655" y="1293"/>
                    <a:pt x="1499" y="1371"/>
                    <a:pt x="1334" y="1423"/>
                  </a:cubicBezTo>
                  <a:cubicBezTo>
                    <a:pt x="1204" y="1458"/>
                    <a:pt x="1118" y="1570"/>
                    <a:pt x="1118" y="1700"/>
                  </a:cubicBezTo>
                  <a:cubicBezTo>
                    <a:pt x="1059" y="1724"/>
                    <a:pt x="997" y="1730"/>
                    <a:pt x="935" y="1730"/>
                  </a:cubicBezTo>
                  <a:cubicBezTo>
                    <a:pt x="861" y="1730"/>
                    <a:pt x="787" y="1721"/>
                    <a:pt x="715" y="1721"/>
                  </a:cubicBezTo>
                  <a:cubicBezTo>
                    <a:pt x="620" y="1721"/>
                    <a:pt x="529" y="1736"/>
                    <a:pt x="451" y="1804"/>
                  </a:cubicBezTo>
                  <a:cubicBezTo>
                    <a:pt x="347" y="1891"/>
                    <a:pt x="312" y="2021"/>
                    <a:pt x="182" y="2073"/>
                  </a:cubicBezTo>
                  <a:cubicBezTo>
                    <a:pt x="95" y="2108"/>
                    <a:pt x="0" y="2159"/>
                    <a:pt x="26" y="2272"/>
                  </a:cubicBezTo>
                  <a:cubicBezTo>
                    <a:pt x="35" y="2315"/>
                    <a:pt x="61" y="2350"/>
                    <a:pt x="95" y="2385"/>
                  </a:cubicBezTo>
                  <a:cubicBezTo>
                    <a:pt x="147" y="2437"/>
                    <a:pt x="165" y="2506"/>
                    <a:pt x="147" y="2575"/>
                  </a:cubicBezTo>
                  <a:cubicBezTo>
                    <a:pt x="121" y="2671"/>
                    <a:pt x="104" y="2775"/>
                    <a:pt x="191" y="2844"/>
                  </a:cubicBezTo>
                  <a:cubicBezTo>
                    <a:pt x="225" y="2867"/>
                    <a:pt x="265" y="2878"/>
                    <a:pt x="305" y="2878"/>
                  </a:cubicBezTo>
                  <a:cubicBezTo>
                    <a:pt x="356" y="2878"/>
                    <a:pt x="407" y="2860"/>
                    <a:pt x="451" y="2827"/>
                  </a:cubicBezTo>
                  <a:cubicBezTo>
                    <a:pt x="555" y="2740"/>
                    <a:pt x="555" y="2601"/>
                    <a:pt x="615" y="2480"/>
                  </a:cubicBezTo>
                  <a:cubicBezTo>
                    <a:pt x="637" y="2416"/>
                    <a:pt x="699" y="2369"/>
                    <a:pt x="769" y="2369"/>
                  </a:cubicBezTo>
                  <a:cubicBezTo>
                    <a:pt x="784" y="2369"/>
                    <a:pt x="799" y="2371"/>
                    <a:pt x="815" y="2376"/>
                  </a:cubicBezTo>
                  <a:cubicBezTo>
                    <a:pt x="853" y="2393"/>
                    <a:pt x="895" y="2399"/>
                    <a:pt x="936" y="2399"/>
                  </a:cubicBezTo>
                  <a:cubicBezTo>
                    <a:pt x="960" y="2399"/>
                    <a:pt x="983" y="2397"/>
                    <a:pt x="1005" y="2393"/>
                  </a:cubicBezTo>
                  <a:cubicBezTo>
                    <a:pt x="1092" y="2367"/>
                    <a:pt x="1170" y="2307"/>
                    <a:pt x="1222" y="2229"/>
                  </a:cubicBezTo>
                  <a:cubicBezTo>
                    <a:pt x="1248" y="2185"/>
                    <a:pt x="1282" y="2159"/>
                    <a:pt x="1326" y="2133"/>
                  </a:cubicBezTo>
                  <a:cubicBezTo>
                    <a:pt x="1331" y="2133"/>
                    <a:pt x="1336" y="2133"/>
                    <a:pt x="1342" y="2133"/>
                  </a:cubicBezTo>
                  <a:cubicBezTo>
                    <a:pt x="1390" y="2133"/>
                    <a:pt x="1430" y="2158"/>
                    <a:pt x="1476" y="2158"/>
                  </a:cubicBezTo>
                  <a:cubicBezTo>
                    <a:pt x="1489" y="2158"/>
                    <a:pt x="1502" y="2156"/>
                    <a:pt x="1516" y="2151"/>
                  </a:cubicBezTo>
                  <a:cubicBezTo>
                    <a:pt x="1551" y="2142"/>
                    <a:pt x="1586" y="2116"/>
                    <a:pt x="1603" y="2073"/>
                  </a:cubicBezTo>
                  <a:cubicBezTo>
                    <a:pt x="1620" y="2056"/>
                    <a:pt x="1638" y="2030"/>
                    <a:pt x="1655" y="2004"/>
                  </a:cubicBezTo>
                  <a:cubicBezTo>
                    <a:pt x="1672" y="1993"/>
                    <a:pt x="1690" y="1990"/>
                    <a:pt x="1709" y="1990"/>
                  </a:cubicBezTo>
                  <a:cubicBezTo>
                    <a:pt x="1739" y="1990"/>
                    <a:pt x="1771" y="1998"/>
                    <a:pt x="1802" y="2004"/>
                  </a:cubicBezTo>
                  <a:cubicBezTo>
                    <a:pt x="1856" y="2017"/>
                    <a:pt x="1912" y="2024"/>
                    <a:pt x="1969" y="2024"/>
                  </a:cubicBezTo>
                  <a:cubicBezTo>
                    <a:pt x="2131" y="2024"/>
                    <a:pt x="2295" y="1965"/>
                    <a:pt x="2391" y="1830"/>
                  </a:cubicBezTo>
                  <a:cubicBezTo>
                    <a:pt x="2478" y="1709"/>
                    <a:pt x="2461" y="1553"/>
                    <a:pt x="2487" y="1414"/>
                  </a:cubicBezTo>
                  <a:cubicBezTo>
                    <a:pt x="2521" y="1250"/>
                    <a:pt x="2591" y="1103"/>
                    <a:pt x="2686" y="973"/>
                  </a:cubicBezTo>
                  <a:cubicBezTo>
                    <a:pt x="2790" y="843"/>
                    <a:pt x="2859" y="687"/>
                    <a:pt x="2868" y="522"/>
                  </a:cubicBezTo>
                  <a:cubicBezTo>
                    <a:pt x="2876" y="392"/>
                    <a:pt x="2859" y="254"/>
                    <a:pt x="2807" y="132"/>
                  </a:cubicBezTo>
                  <a:cubicBezTo>
                    <a:pt x="2773" y="50"/>
                    <a:pt x="2690" y="0"/>
                    <a:pt x="26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21"/>
            <p:cNvSpPr/>
            <p:nvPr/>
          </p:nvSpPr>
          <p:spPr>
            <a:xfrm>
              <a:off x="-744426" y="1657211"/>
              <a:ext cx="54625" cy="148224"/>
            </a:xfrm>
            <a:custGeom>
              <a:avLst/>
              <a:gdLst/>
              <a:ahLst/>
              <a:cxnLst/>
              <a:rect l="l" t="t" r="r" b="b"/>
              <a:pathLst>
                <a:path w="989" h="2684" extrusionOk="0">
                  <a:moveTo>
                    <a:pt x="445" y="1"/>
                  </a:moveTo>
                  <a:cubicBezTo>
                    <a:pt x="383" y="1"/>
                    <a:pt x="325" y="39"/>
                    <a:pt x="330" y="107"/>
                  </a:cubicBezTo>
                  <a:cubicBezTo>
                    <a:pt x="278" y="194"/>
                    <a:pt x="269" y="298"/>
                    <a:pt x="286" y="393"/>
                  </a:cubicBezTo>
                  <a:cubicBezTo>
                    <a:pt x="295" y="454"/>
                    <a:pt x="260" y="514"/>
                    <a:pt x="200" y="540"/>
                  </a:cubicBezTo>
                  <a:cubicBezTo>
                    <a:pt x="148" y="566"/>
                    <a:pt x="105" y="601"/>
                    <a:pt x="70" y="644"/>
                  </a:cubicBezTo>
                  <a:cubicBezTo>
                    <a:pt x="1" y="783"/>
                    <a:pt x="131" y="878"/>
                    <a:pt x="191" y="982"/>
                  </a:cubicBezTo>
                  <a:cubicBezTo>
                    <a:pt x="252" y="1086"/>
                    <a:pt x="165" y="1155"/>
                    <a:pt x="148" y="1233"/>
                  </a:cubicBezTo>
                  <a:cubicBezTo>
                    <a:pt x="131" y="1311"/>
                    <a:pt x="131" y="1389"/>
                    <a:pt x="148" y="1467"/>
                  </a:cubicBezTo>
                  <a:cubicBezTo>
                    <a:pt x="182" y="1641"/>
                    <a:pt x="208" y="1822"/>
                    <a:pt x="226" y="2004"/>
                  </a:cubicBezTo>
                  <a:cubicBezTo>
                    <a:pt x="226" y="2100"/>
                    <a:pt x="217" y="2195"/>
                    <a:pt x="200" y="2290"/>
                  </a:cubicBezTo>
                  <a:cubicBezTo>
                    <a:pt x="174" y="2368"/>
                    <a:pt x="165" y="2438"/>
                    <a:pt x="165" y="2516"/>
                  </a:cubicBezTo>
                  <a:cubicBezTo>
                    <a:pt x="171" y="2598"/>
                    <a:pt x="229" y="2634"/>
                    <a:pt x="296" y="2634"/>
                  </a:cubicBezTo>
                  <a:cubicBezTo>
                    <a:pt x="321" y="2634"/>
                    <a:pt x="347" y="2629"/>
                    <a:pt x="373" y="2620"/>
                  </a:cubicBezTo>
                  <a:cubicBezTo>
                    <a:pt x="390" y="2611"/>
                    <a:pt x="425" y="2585"/>
                    <a:pt x="434" y="2585"/>
                  </a:cubicBezTo>
                  <a:cubicBezTo>
                    <a:pt x="451" y="2594"/>
                    <a:pt x="477" y="2637"/>
                    <a:pt x="486" y="2646"/>
                  </a:cubicBezTo>
                  <a:cubicBezTo>
                    <a:pt x="512" y="2672"/>
                    <a:pt x="549" y="2683"/>
                    <a:pt x="584" y="2683"/>
                  </a:cubicBezTo>
                  <a:cubicBezTo>
                    <a:pt x="595" y="2683"/>
                    <a:pt x="605" y="2682"/>
                    <a:pt x="616" y="2680"/>
                  </a:cubicBezTo>
                  <a:cubicBezTo>
                    <a:pt x="754" y="2628"/>
                    <a:pt x="642" y="2394"/>
                    <a:pt x="616" y="2308"/>
                  </a:cubicBezTo>
                  <a:cubicBezTo>
                    <a:pt x="581" y="2160"/>
                    <a:pt x="546" y="1978"/>
                    <a:pt x="633" y="1848"/>
                  </a:cubicBezTo>
                  <a:lnTo>
                    <a:pt x="694" y="1935"/>
                  </a:lnTo>
                  <a:cubicBezTo>
                    <a:pt x="705" y="1954"/>
                    <a:pt x="723" y="1963"/>
                    <a:pt x="740" y="1963"/>
                  </a:cubicBezTo>
                  <a:cubicBezTo>
                    <a:pt x="764" y="1963"/>
                    <a:pt x="788" y="1947"/>
                    <a:pt x="798" y="1918"/>
                  </a:cubicBezTo>
                  <a:cubicBezTo>
                    <a:pt x="988" y="1459"/>
                    <a:pt x="460" y="1051"/>
                    <a:pt x="624" y="601"/>
                  </a:cubicBezTo>
                  <a:cubicBezTo>
                    <a:pt x="668" y="523"/>
                    <a:pt x="668" y="436"/>
                    <a:pt x="633" y="358"/>
                  </a:cubicBezTo>
                  <a:cubicBezTo>
                    <a:pt x="607" y="306"/>
                    <a:pt x="590" y="237"/>
                    <a:pt x="590" y="176"/>
                  </a:cubicBezTo>
                  <a:cubicBezTo>
                    <a:pt x="590" y="142"/>
                    <a:pt x="581" y="107"/>
                    <a:pt x="564" y="72"/>
                  </a:cubicBezTo>
                  <a:cubicBezTo>
                    <a:pt x="541" y="23"/>
                    <a:pt x="492" y="1"/>
                    <a:pt x="4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21"/>
            <p:cNvSpPr/>
            <p:nvPr/>
          </p:nvSpPr>
          <p:spPr>
            <a:xfrm>
              <a:off x="-1787531" y="940381"/>
              <a:ext cx="179947" cy="174787"/>
            </a:xfrm>
            <a:custGeom>
              <a:avLst/>
              <a:gdLst/>
              <a:ahLst/>
              <a:cxnLst/>
              <a:rect l="l" t="t" r="r" b="b"/>
              <a:pathLst>
                <a:path w="3258" h="3165" extrusionOk="0">
                  <a:moveTo>
                    <a:pt x="2971" y="1"/>
                  </a:moveTo>
                  <a:cubicBezTo>
                    <a:pt x="2855" y="1"/>
                    <a:pt x="2749" y="69"/>
                    <a:pt x="2703" y="187"/>
                  </a:cubicBezTo>
                  <a:cubicBezTo>
                    <a:pt x="2703" y="205"/>
                    <a:pt x="2703" y="213"/>
                    <a:pt x="2703" y="231"/>
                  </a:cubicBezTo>
                  <a:cubicBezTo>
                    <a:pt x="2495" y="465"/>
                    <a:pt x="2227" y="647"/>
                    <a:pt x="1932" y="750"/>
                  </a:cubicBezTo>
                  <a:cubicBezTo>
                    <a:pt x="1698" y="828"/>
                    <a:pt x="1257" y="854"/>
                    <a:pt x="1283" y="1184"/>
                  </a:cubicBezTo>
                  <a:cubicBezTo>
                    <a:pt x="1153" y="1244"/>
                    <a:pt x="1005" y="1244"/>
                    <a:pt x="893" y="1322"/>
                  </a:cubicBezTo>
                  <a:cubicBezTo>
                    <a:pt x="815" y="1366"/>
                    <a:pt x="771" y="1444"/>
                    <a:pt x="763" y="1530"/>
                  </a:cubicBezTo>
                  <a:cubicBezTo>
                    <a:pt x="564" y="1556"/>
                    <a:pt x="460" y="1790"/>
                    <a:pt x="390" y="1963"/>
                  </a:cubicBezTo>
                  <a:cubicBezTo>
                    <a:pt x="269" y="2310"/>
                    <a:pt x="139" y="2648"/>
                    <a:pt x="9" y="2994"/>
                  </a:cubicBezTo>
                  <a:cubicBezTo>
                    <a:pt x="0" y="3020"/>
                    <a:pt x="9" y="3046"/>
                    <a:pt x="35" y="3064"/>
                  </a:cubicBezTo>
                  <a:cubicBezTo>
                    <a:pt x="154" y="3132"/>
                    <a:pt x="290" y="3165"/>
                    <a:pt x="425" y="3165"/>
                  </a:cubicBezTo>
                  <a:cubicBezTo>
                    <a:pt x="478" y="3165"/>
                    <a:pt x="530" y="3160"/>
                    <a:pt x="581" y="3150"/>
                  </a:cubicBezTo>
                  <a:cubicBezTo>
                    <a:pt x="667" y="3142"/>
                    <a:pt x="737" y="3090"/>
                    <a:pt x="771" y="3012"/>
                  </a:cubicBezTo>
                  <a:cubicBezTo>
                    <a:pt x="841" y="2925"/>
                    <a:pt x="893" y="2830"/>
                    <a:pt x="936" y="2734"/>
                  </a:cubicBezTo>
                  <a:cubicBezTo>
                    <a:pt x="979" y="2648"/>
                    <a:pt x="1014" y="2570"/>
                    <a:pt x="1049" y="2483"/>
                  </a:cubicBezTo>
                  <a:cubicBezTo>
                    <a:pt x="1083" y="2379"/>
                    <a:pt x="1092" y="2267"/>
                    <a:pt x="1135" y="2163"/>
                  </a:cubicBezTo>
                  <a:cubicBezTo>
                    <a:pt x="1170" y="2050"/>
                    <a:pt x="1274" y="2041"/>
                    <a:pt x="1361" y="2007"/>
                  </a:cubicBezTo>
                  <a:cubicBezTo>
                    <a:pt x="1439" y="1981"/>
                    <a:pt x="1499" y="1937"/>
                    <a:pt x="1542" y="1877"/>
                  </a:cubicBezTo>
                  <a:cubicBezTo>
                    <a:pt x="1594" y="1799"/>
                    <a:pt x="1620" y="1703"/>
                    <a:pt x="1698" y="1643"/>
                  </a:cubicBezTo>
                  <a:cubicBezTo>
                    <a:pt x="1785" y="1582"/>
                    <a:pt x="1880" y="1530"/>
                    <a:pt x="1984" y="1496"/>
                  </a:cubicBezTo>
                  <a:lnTo>
                    <a:pt x="2669" y="1201"/>
                  </a:lnTo>
                  <a:cubicBezTo>
                    <a:pt x="2842" y="1123"/>
                    <a:pt x="3050" y="1054"/>
                    <a:pt x="3171" y="906"/>
                  </a:cubicBezTo>
                  <a:cubicBezTo>
                    <a:pt x="3215" y="846"/>
                    <a:pt x="3249" y="768"/>
                    <a:pt x="3258" y="698"/>
                  </a:cubicBezTo>
                  <a:cubicBezTo>
                    <a:pt x="3258" y="655"/>
                    <a:pt x="3249" y="612"/>
                    <a:pt x="3241" y="569"/>
                  </a:cubicBezTo>
                  <a:cubicBezTo>
                    <a:pt x="3223" y="517"/>
                    <a:pt x="3180" y="473"/>
                    <a:pt x="3189" y="421"/>
                  </a:cubicBezTo>
                  <a:cubicBezTo>
                    <a:pt x="3197" y="369"/>
                    <a:pt x="3223" y="352"/>
                    <a:pt x="3232" y="317"/>
                  </a:cubicBezTo>
                  <a:cubicBezTo>
                    <a:pt x="3249" y="196"/>
                    <a:pt x="3189" y="75"/>
                    <a:pt x="3085" y="23"/>
                  </a:cubicBezTo>
                  <a:cubicBezTo>
                    <a:pt x="3047" y="8"/>
                    <a:pt x="3008" y="1"/>
                    <a:pt x="29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21"/>
            <p:cNvSpPr/>
            <p:nvPr/>
          </p:nvSpPr>
          <p:spPr>
            <a:xfrm>
              <a:off x="-1821498" y="1117656"/>
              <a:ext cx="78541" cy="107965"/>
            </a:xfrm>
            <a:custGeom>
              <a:avLst/>
              <a:gdLst/>
              <a:ahLst/>
              <a:cxnLst/>
              <a:rect l="l" t="t" r="r" b="b"/>
              <a:pathLst>
                <a:path w="1422" h="1955" extrusionOk="0">
                  <a:moveTo>
                    <a:pt x="771" y="1"/>
                  </a:moveTo>
                  <a:cubicBezTo>
                    <a:pt x="737" y="1"/>
                    <a:pt x="693" y="10"/>
                    <a:pt x="659" y="27"/>
                  </a:cubicBezTo>
                  <a:cubicBezTo>
                    <a:pt x="642" y="35"/>
                    <a:pt x="559" y="126"/>
                    <a:pt x="563" y="131"/>
                  </a:cubicBezTo>
                  <a:lnTo>
                    <a:pt x="563" y="131"/>
                  </a:lnTo>
                  <a:cubicBezTo>
                    <a:pt x="556" y="128"/>
                    <a:pt x="550" y="127"/>
                    <a:pt x="543" y="127"/>
                  </a:cubicBezTo>
                  <a:cubicBezTo>
                    <a:pt x="505" y="127"/>
                    <a:pt x="469" y="164"/>
                    <a:pt x="477" y="200"/>
                  </a:cubicBezTo>
                  <a:cubicBezTo>
                    <a:pt x="433" y="226"/>
                    <a:pt x="407" y="261"/>
                    <a:pt x="381" y="304"/>
                  </a:cubicBezTo>
                  <a:cubicBezTo>
                    <a:pt x="373" y="339"/>
                    <a:pt x="381" y="365"/>
                    <a:pt x="399" y="399"/>
                  </a:cubicBezTo>
                  <a:cubicBezTo>
                    <a:pt x="399" y="408"/>
                    <a:pt x="416" y="417"/>
                    <a:pt x="425" y="425"/>
                  </a:cubicBezTo>
                  <a:cubicBezTo>
                    <a:pt x="433" y="486"/>
                    <a:pt x="373" y="503"/>
                    <a:pt x="338" y="529"/>
                  </a:cubicBezTo>
                  <a:cubicBezTo>
                    <a:pt x="278" y="573"/>
                    <a:pt x="243" y="642"/>
                    <a:pt x="234" y="720"/>
                  </a:cubicBezTo>
                  <a:cubicBezTo>
                    <a:pt x="234" y="798"/>
                    <a:pt x="226" y="885"/>
                    <a:pt x="217" y="971"/>
                  </a:cubicBezTo>
                  <a:cubicBezTo>
                    <a:pt x="182" y="1049"/>
                    <a:pt x="78" y="1040"/>
                    <a:pt x="35" y="1110"/>
                  </a:cubicBezTo>
                  <a:cubicBezTo>
                    <a:pt x="0" y="1179"/>
                    <a:pt x="9" y="1266"/>
                    <a:pt x="70" y="1318"/>
                  </a:cubicBezTo>
                  <a:cubicBezTo>
                    <a:pt x="174" y="1430"/>
                    <a:pt x="347" y="1430"/>
                    <a:pt x="459" y="1526"/>
                  </a:cubicBezTo>
                  <a:cubicBezTo>
                    <a:pt x="529" y="1586"/>
                    <a:pt x="503" y="1682"/>
                    <a:pt x="546" y="1760"/>
                  </a:cubicBezTo>
                  <a:cubicBezTo>
                    <a:pt x="598" y="1829"/>
                    <a:pt x="676" y="1872"/>
                    <a:pt x="763" y="1881"/>
                  </a:cubicBezTo>
                  <a:cubicBezTo>
                    <a:pt x="875" y="1907"/>
                    <a:pt x="997" y="1915"/>
                    <a:pt x="1118" y="1933"/>
                  </a:cubicBezTo>
                  <a:cubicBezTo>
                    <a:pt x="1160" y="1937"/>
                    <a:pt x="1222" y="1955"/>
                    <a:pt x="1277" y="1955"/>
                  </a:cubicBezTo>
                  <a:cubicBezTo>
                    <a:pt x="1324" y="1955"/>
                    <a:pt x="1366" y="1942"/>
                    <a:pt x="1386" y="1898"/>
                  </a:cubicBezTo>
                  <a:cubicBezTo>
                    <a:pt x="1421" y="1829"/>
                    <a:pt x="1369" y="1760"/>
                    <a:pt x="1334" y="1708"/>
                  </a:cubicBezTo>
                  <a:cubicBezTo>
                    <a:pt x="1248" y="1604"/>
                    <a:pt x="1161" y="1534"/>
                    <a:pt x="1153" y="1387"/>
                  </a:cubicBezTo>
                  <a:cubicBezTo>
                    <a:pt x="1144" y="1283"/>
                    <a:pt x="1161" y="1179"/>
                    <a:pt x="1153" y="1075"/>
                  </a:cubicBezTo>
                  <a:cubicBezTo>
                    <a:pt x="1144" y="971"/>
                    <a:pt x="1109" y="867"/>
                    <a:pt x="1066" y="772"/>
                  </a:cubicBezTo>
                  <a:cubicBezTo>
                    <a:pt x="1023" y="703"/>
                    <a:pt x="1014" y="633"/>
                    <a:pt x="1023" y="555"/>
                  </a:cubicBezTo>
                  <a:cubicBezTo>
                    <a:pt x="1040" y="495"/>
                    <a:pt x="1092" y="443"/>
                    <a:pt x="1127" y="391"/>
                  </a:cubicBezTo>
                  <a:cubicBezTo>
                    <a:pt x="1170" y="313"/>
                    <a:pt x="1144" y="209"/>
                    <a:pt x="1066" y="165"/>
                  </a:cubicBezTo>
                  <a:cubicBezTo>
                    <a:pt x="988" y="79"/>
                    <a:pt x="884" y="27"/>
                    <a:pt x="7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21"/>
            <p:cNvSpPr/>
            <p:nvPr/>
          </p:nvSpPr>
          <p:spPr>
            <a:xfrm>
              <a:off x="-1333913" y="726768"/>
              <a:ext cx="71360" cy="32914"/>
            </a:xfrm>
            <a:custGeom>
              <a:avLst/>
              <a:gdLst/>
              <a:ahLst/>
              <a:cxnLst/>
              <a:rect l="l" t="t" r="r" b="b"/>
              <a:pathLst>
                <a:path w="1292" h="596" extrusionOk="0">
                  <a:moveTo>
                    <a:pt x="255" y="0"/>
                  </a:moveTo>
                  <a:cubicBezTo>
                    <a:pt x="195" y="0"/>
                    <a:pt x="169" y="6"/>
                    <a:pt x="200" y="18"/>
                  </a:cubicBezTo>
                  <a:cubicBezTo>
                    <a:pt x="165" y="53"/>
                    <a:pt x="139" y="88"/>
                    <a:pt x="113" y="114"/>
                  </a:cubicBezTo>
                  <a:cubicBezTo>
                    <a:pt x="78" y="148"/>
                    <a:pt x="0" y="200"/>
                    <a:pt x="0" y="252"/>
                  </a:cubicBezTo>
                  <a:cubicBezTo>
                    <a:pt x="0" y="287"/>
                    <a:pt x="9" y="313"/>
                    <a:pt x="35" y="339"/>
                  </a:cubicBezTo>
                  <a:cubicBezTo>
                    <a:pt x="52" y="339"/>
                    <a:pt x="174" y="365"/>
                    <a:pt x="122" y="399"/>
                  </a:cubicBezTo>
                  <a:cubicBezTo>
                    <a:pt x="78" y="425"/>
                    <a:pt x="87" y="495"/>
                    <a:pt x="130" y="512"/>
                  </a:cubicBezTo>
                  <a:cubicBezTo>
                    <a:pt x="229" y="543"/>
                    <a:pt x="327" y="595"/>
                    <a:pt x="426" y="595"/>
                  </a:cubicBezTo>
                  <a:cubicBezTo>
                    <a:pt x="466" y="595"/>
                    <a:pt x="506" y="587"/>
                    <a:pt x="546" y="564"/>
                  </a:cubicBezTo>
                  <a:cubicBezTo>
                    <a:pt x="693" y="486"/>
                    <a:pt x="858" y="443"/>
                    <a:pt x="1023" y="434"/>
                  </a:cubicBezTo>
                  <a:cubicBezTo>
                    <a:pt x="1127" y="425"/>
                    <a:pt x="1248" y="408"/>
                    <a:pt x="1282" y="295"/>
                  </a:cubicBezTo>
                  <a:cubicBezTo>
                    <a:pt x="1291" y="243"/>
                    <a:pt x="1282" y="191"/>
                    <a:pt x="1248" y="148"/>
                  </a:cubicBezTo>
                  <a:cubicBezTo>
                    <a:pt x="1214" y="80"/>
                    <a:pt x="484" y="0"/>
                    <a:pt x="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21"/>
            <p:cNvSpPr/>
            <p:nvPr/>
          </p:nvSpPr>
          <p:spPr>
            <a:xfrm>
              <a:off x="-1318614" y="753000"/>
              <a:ext cx="87599" cy="93441"/>
            </a:xfrm>
            <a:custGeom>
              <a:avLst/>
              <a:gdLst/>
              <a:ahLst/>
              <a:cxnLst/>
              <a:rect l="l" t="t" r="r" b="b"/>
              <a:pathLst>
                <a:path w="1586" h="1692" extrusionOk="0">
                  <a:moveTo>
                    <a:pt x="881" y="0"/>
                  </a:moveTo>
                  <a:cubicBezTo>
                    <a:pt x="876" y="0"/>
                    <a:pt x="872" y="1"/>
                    <a:pt x="867" y="2"/>
                  </a:cubicBezTo>
                  <a:lnTo>
                    <a:pt x="824" y="2"/>
                  </a:lnTo>
                  <a:cubicBezTo>
                    <a:pt x="702" y="28"/>
                    <a:pt x="581" y="46"/>
                    <a:pt x="460" y="80"/>
                  </a:cubicBezTo>
                  <a:lnTo>
                    <a:pt x="434" y="80"/>
                  </a:lnTo>
                  <a:cubicBezTo>
                    <a:pt x="364" y="98"/>
                    <a:pt x="304" y="132"/>
                    <a:pt x="295" y="219"/>
                  </a:cubicBezTo>
                  <a:cubicBezTo>
                    <a:pt x="295" y="280"/>
                    <a:pt x="312" y="323"/>
                    <a:pt x="286" y="384"/>
                  </a:cubicBezTo>
                  <a:cubicBezTo>
                    <a:pt x="252" y="436"/>
                    <a:pt x="217" y="479"/>
                    <a:pt x="165" y="514"/>
                  </a:cubicBezTo>
                  <a:cubicBezTo>
                    <a:pt x="87" y="565"/>
                    <a:pt x="35" y="643"/>
                    <a:pt x="18" y="739"/>
                  </a:cubicBezTo>
                  <a:cubicBezTo>
                    <a:pt x="1" y="808"/>
                    <a:pt x="26" y="877"/>
                    <a:pt x="87" y="921"/>
                  </a:cubicBezTo>
                  <a:cubicBezTo>
                    <a:pt x="122" y="955"/>
                    <a:pt x="174" y="955"/>
                    <a:pt x="191" y="999"/>
                  </a:cubicBezTo>
                  <a:cubicBezTo>
                    <a:pt x="200" y="1042"/>
                    <a:pt x="208" y="1077"/>
                    <a:pt x="200" y="1120"/>
                  </a:cubicBezTo>
                  <a:cubicBezTo>
                    <a:pt x="200" y="1181"/>
                    <a:pt x="217" y="1241"/>
                    <a:pt x="252" y="1285"/>
                  </a:cubicBezTo>
                  <a:cubicBezTo>
                    <a:pt x="278" y="1311"/>
                    <a:pt x="312" y="1319"/>
                    <a:pt x="338" y="1328"/>
                  </a:cubicBezTo>
                  <a:cubicBezTo>
                    <a:pt x="373" y="1337"/>
                    <a:pt x="434" y="1345"/>
                    <a:pt x="451" y="1389"/>
                  </a:cubicBezTo>
                  <a:cubicBezTo>
                    <a:pt x="468" y="1432"/>
                    <a:pt x="425" y="1466"/>
                    <a:pt x="408" y="1492"/>
                  </a:cubicBezTo>
                  <a:cubicBezTo>
                    <a:pt x="390" y="1527"/>
                    <a:pt x="416" y="1579"/>
                    <a:pt x="460" y="1579"/>
                  </a:cubicBezTo>
                  <a:cubicBezTo>
                    <a:pt x="494" y="1579"/>
                    <a:pt x="520" y="1570"/>
                    <a:pt x="546" y="1562"/>
                  </a:cubicBezTo>
                  <a:cubicBezTo>
                    <a:pt x="572" y="1553"/>
                    <a:pt x="633" y="1510"/>
                    <a:pt x="668" y="1510"/>
                  </a:cubicBezTo>
                  <a:cubicBezTo>
                    <a:pt x="694" y="1518"/>
                    <a:pt x="702" y="1570"/>
                    <a:pt x="711" y="1596"/>
                  </a:cubicBezTo>
                  <a:cubicBezTo>
                    <a:pt x="728" y="1622"/>
                    <a:pt x="754" y="1640"/>
                    <a:pt x="780" y="1648"/>
                  </a:cubicBezTo>
                  <a:cubicBezTo>
                    <a:pt x="850" y="1674"/>
                    <a:pt x="927" y="1683"/>
                    <a:pt x="1005" y="1683"/>
                  </a:cubicBezTo>
                  <a:cubicBezTo>
                    <a:pt x="1101" y="1692"/>
                    <a:pt x="1196" y="1692"/>
                    <a:pt x="1291" y="1692"/>
                  </a:cubicBezTo>
                  <a:cubicBezTo>
                    <a:pt x="1413" y="1683"/>
                    <a:pt x="1569" y="1622"/>
                    <a:pt x="1577" y="1484"/>
                  </a:cubicBezTo>
                  <a:cubicBezTo>
                    <a:pt x="1586" y="1406"/>
                    <a:pt x="1560" y="1337"/>
                    <a:pt x="1508" y="1285"/>
                  </a:cubicBezTo>
                  <a:cubicBezTo>
                    <a:pt x="1465" y="1233"/>
                    <a:pt x="1361" y="1146"/>
                    <a:pt x="1378" y="1059"/>
                  </a:cubicBezTo>
                  <a:cubicBezTo>
                    <a:pt x="1387" y="1033"/>
                    <a:pt x="1447" y="999"/>
                    <a:pt x="1465" y="973"/>
                  </a:cubicBezTo>
                  <a:cubicBezTo>
                    <a:pt x="1482" y="947"/>
                    <a:pt x="1491" y="929"/>
                    <a:pt x="1499" y="903"/>
                  </a:cubicBezTo>
                  <a:cubicBezTo>
                    <a:pt x="1508" y="851"/>
                    <a:pt x="1508" y="799"/>
                    <a:pt x="1491" y="747"/>
                  </a:cubicBezTo>
                  <a:cubicBezTo>
                    <a:pt x="1473" y="687"/>
                    <a:pt x="1447" y="617"/>
                    <a:pt x="1491" y="565"/>
                  </a:cubicBezTo>
                  <a:cubicBezTo>
                    <a:pt x="1534" y="514"/>
                    <a:pt x="1577" y="514"/>
                    <a:pt x="1577" y="444"/>
                  </a:cubicBezTo>
                  <a:cubicBezTo>
                    <a:pt x="1577" y="306"/>
                    <a:pt x="1387" y="158"/>
                    <a:pt x="1274" y="115"/>
                  </a:cubicBezTo>
                  <a:cubicBezTo>
                    <a:pt x="1256" y="104"/>
                    <a:pt x="1235" y="99"/>
                    <a:pt x="1213" y="99"/>
                  </a:cubicBezTo>
                  <a:cubicBezTo>
                    <a:pt x="1183" y="99"/>
                    <a:pt x="1152" y="109"/>
                    <a:pt x="1127" y="124"/>
                  </a:cubicBezTo>
                  <a:cubicBezTo>
                    <a:pt x="1101" y="141"/>
                    <a:pt x="1057" y="202"/>
                    <a:pt x="1031" y="219"/>
                  </a:cubicBezTo>
                  <a:cubicBezTo>
                    <a:pt x="1005" y="150"/>
                    <a:pt x="979" y="89"/>
                    <a:pt x="936" y="28"/>
                  </a:cubicBezTo>
                  <a:cubicBezTo>
                    <a:pt x="922" y="14"/>
                    <a:pt x="902" y="0"/>
                    <a:pt x="8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21"/>
            <p:cNvSpPr/>
            <p:nvPr/>
          </p:nvSpPr>
          <p:spPr>
            <a:xfrm>
              <a:off x="-1250679" y="802593"/>
              <a:ext cx="84782" cy="95760"/>
            </a:xfrm>
            <a:custGeom>
              <a:avLst/>
              <a:gdLst/>
              <a:ahLst/>
              <a:cxnLst/>
              <a:rect l="l" t="t" r="r" b="b"/>
              <a:pathLst>
                <a:path w="1535" h="1734" extrusionOk="0">
                  <a:moveTo>
                    <a:pt x="872" y="1"/>
                  </a:moveTo>
                  <a:cubicBezTo>
                    <a:pt x="788" y="1"/>
                    <a:pt x="706" y="35"/>
                    <a:pt x="642" y="92"/>
                  </a:cubicBezTo>
                  <a:cubicBezTo>
                    <a:pt x="529" y="161"/>
                    <a:pt x="451" y="283"/>
                    <a:pt x="434" y="413"/>
                  </a:cubicBezTo>
                  <a:cubicBezTo>
                    <a:pt x="434" y="465"/>
                    <a:pt x="451" y="508"/>
                    <a:pt x="486" y="551"/>
                  </a:cubicBezTo>
                  <a:cubicBezTo>
                    <a:pt x="521" y="603"/>
                    <a:pt x="607" y="690"/>
                    <a:pt x="512" y="742"/>
                  </a:cubicBezTo>
                  <a:cubicBezTo>
                    <a:pt x="460" y="768"/>
                    <a:pt x="399" y="742"/>
                    <a:pt x="356" y="785"/>
                  </a:cubicBezTo>
                  <a:cubicBezTo>
                    <a:pt x="313" y="811"/>
                    <a:pt x="295" y="863"/>
                    <a:pt x="295" y="915"/>
                  </a:cubicBezTo>
                  <a:cubicBezTo>
                    <a:pt x="295" y="984"/>
                    <a:pt x="295" y="1054"/>
                    <a:pt x="287" y="1132"/>
                  </a:cubicBezTo>
                  <a:cubicBezTo>
                    <a:pt x="269" y="1210"/>
                    <a:pt x="226" y="1288"/>
                    <a:pt x="165" y="1348"/>
                  </a:cubicBezTo>
                  <a:cubicBezTo>
                    <a:pt x="87" y="1418"/>
                    <a:pt x="1" y="1513"/>
                    <a:pt x="53" y="1634"/>
                  </a:cubicBezTo>
                  <a:cubicBezTo>
                    <a:pt x="98" y="1698"/>
                    <a:pt x="171" y="1734"/>
                    <a:pt x="249" y="1734"/>
                  </a:cubicBezTo>
                  <a:cubicBezTo>
                    <a:pt x="276" y="1734"/>
                    <a:pt x="303" y="1730"/>
                    <a:pt x="330" y="1721"/>
                  </a:cubicBezTo>
                  <a:cubicBezTo>
                    <a:pt x="391" y="1695"/>
                    <a:pt x="443" y="1669"/>
                    <a:pt x="495" y="1625"/>
                  </a:cubicBezTo>
                  <a:cubicBezTo>
                    <a:pt x="564" y="1582"/>
                    <a:pt x="633" y="1547"/>
                    <a:pt x="711" y="1530"/>
                  </a:cubicBezTo>
                  <a:cubicBezTo>
                    <a:pt x="867" y="1521"/>
                    <a:pt x="1023" y="1478"/>
                    <a:pt x="1162" y="1409"/>
                  </a:cubicBezTo>
                  <a:cubicBezTo>
                    <a:pt x="1231" y="1366"/>
                    <a:pt x="1300" y="1314"/>
                    <a:pt x="1361" y="1262"/>
                  </a:cubicBezTo>
                  <a:cubicBezTo>
                    <a:pt x="1422" y="1218"/>
                    <a:pt x="1473" y="1158"/>
                    <a:pt x="1508" y="1097"/>
                  </a:cubicBezTo>
                  <a:cubicBezTo>
                    <a:pt x="1534" y="1036"/>
                    <a:pt x="1525" y="967"/>
                    <a:pt x="1482" y="915"/>
                  </a:cubicBezTo>
                  <a:cubicBezTo>
                    <a:pt x="1430" y="811"/>
                    <a:pt x="1352" y="698"/>
                    <a:pt x="1413" y="586"/>
                  </a:cubicBezTo>
                  <a:cubicBezTo>
                    <a:pt x="1422" y="560"/>
                    <a:pt x="1422" y="534"/>
                    <a:pt x="1404" y="517"/>
                  </a:cubicBezTo>
                  <a:cubicBezTo>
                    <a:pt x="1361" y="473"/>
                    <a:pt x="1300" y="439"/>
                    <a:pt x="1240" y="439"/>
                  </a:cubicBezTo>
                  <a:cubicBezTo>
                    <a:pt x="1196" y="439"/>
                    <a:pt x="1014" y="439"/>
                    <a:pt x="1023" y="361"/>
                  </a:cubicBezTo>
                  <a:cubicBezTo>
                    <a:pt x="1032" y="335"/>
                    <a:pt x="1023" y="309"/>
                    <a:pt x="997" y="291"/>
                  </a:cubicBezTo>
                  <a:cubicBezTo>
                    <a:pt x="988" y="291"/>
                    <a:pt x="971" y="283"/>
                    <a:pt x="962" y="274"/>
                  </a:cubicBezTo>
                  <a:cubicBezTo>
                    <a:pt x="1040" y="170"/>
                    <a:pt x="1118" y="40"/>
                    <a:pt x="962" y="14"/>
                  </a:cubicBezTo>
                  <a:cubicBezTo>
                    <a:pt x="933" y="5"/>
                    <a:pt x="903" y="1"/>
                    <a:pt x="8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21"/>
            <p:cNvSpPr/>
            <p:nvPr/>
          </p:nvSpPr>
          <p:spPr>
            <a:xfrm>
              <a:off x="-1918154" y="2575946"/>
              <a:ext cx="93343" cy="167608"/>
            </a:xfrm>
            <a:custGeom>
              <a:avLst/>
              <a:gdLst/>
              <a:ahLst/>
              <a:cxnLst/>
              <a:rect l="l" t="t" r="r" b="b"/>
              <a:pathLst>
                <a:path w="1690" h="3035" extrusionOk="0">
                  <a:moveTo>
                    <a:pt x="1360" y="0"/>
                  </a:moveTo>
                  <a:cubicBezTo>
                    <a:pt x="1350" y="0"/>
                    <a:pt x="1341" y="3"/>
                    <a:pt x="1334" y="10"/>
                  </a:cubicBezTo>
                  <a:cubicBezTo>
                    <a:pt x="1317" y="10"/>
                    <a:pt x="1300" y="27"/>
                    <a:pt x="1291" y="53"/>
                  </a:cubicBezTo>
                  <a:cubicBezTo>
                    <a:pt x="1256" y="226"/>
                    <a:pt x="1101" y="356"/>
                    <a:pt x="919" y="365"/>
                  </a:cubicBezTo>
                  <a:cubicBezTo>
                    <a:pt x="884" y="365"/>
                    <a:pt x="849" y="399"/>
                    <a:pt x="858" y="443"/>
                  </a:cubicBezTo>
                  <a:lnTo>
                    <a:pt x="901" y="529"/>
                  </a:lnTo>
                  <a:lnTo>
                    <a:pt x="615" y="607"/>
                  </a:lnTo>
                  <a:cubicBezTo>
                    <a:pt x="563" y="625"/>
                    <a:pt x="563" y="703"/>
                    <a:pt x="615" y="729"/>
                  </a:cubicBezTo>
                  <a:cubicBezTo>
                    <a:pt x="667" y="746"/>
                    <a:pt x="529" y="815"/>
                    <a:pt x="520" y="815"/>
                  </a:cubicBezTo>
                  <a:cubicBezTo>
                    <a:pt x="485" y="833"/>
                    <a:pt x="451" y="841"/>
                    <a:pt x="416" y="859"/>
                  </a:cubicBezTo>
                  <a:cubicBezTo>
                    <a:pt x="347" y="893"/>
                    <a:pt x="286" y="937"/>
                    <a:pt x="226" y="989"/>
                  </a:cubicBezTo>
                  <a:cubicBezTo>
                    <a:pt x="113" y="1092"/>
                    <a:pt x="35" y="1231"/>
                    <a:pt x="9" y="1378"/>
                  </a:cubicBezTo>
                  <a:cubicBezTo>
                    <a:pt x="0" y="1422"/>
                    <a:pt x="26" y="1456"/>
                    <a:pt x="70" y="1456"/>
                  </a:cubicBezTo>
                  <a:cubicBezTo>
                    <a:pt x="82" y="1456"/>
                    <a:pt x="96" y="1456"/>
                    <a:pt x="110" y="1456"/>
                  </a:cubicBezTo>
                  <a:cubicBezTo>
                    <a:pt x="174" y="1456"/>
                    <a:pt x="248" y="1462"/>
                    <a:pt x="269" y="1526"/>
                  </a:cubicBezTo>
                  <a:cubicBezTo>
                    <a:pt x="278" y="1621"/>
                    <a:pt x="278" y="1716"/>
                    <a:pt x="252" y="1803"/>
                  </a:cubicBezTo>
                  <a:cubicBezTo>
                    <a:pt x="243" y="1890"/>
                    <a:pt x="252" y="2019"/>
                    <a:pt x="174" y="2080"/>
                  </a:cubicBezTo>
                  <a:cubicBezTo>
                    <a:pt x="130" y="2123"/>
                    <a:pt x="78" y="2141"/>
                    <a:pt x="61" y="2193"/>
                  </a:cubicBezTo>
                  <a:cubicBezTo>
                    <a:pt x="9" y="2305"/>
                    <a:pt x="78" y="2409"/>
                    <a:pt x="113" y="2505"/>
                  </a:cubicBezTo>
                  <a:cubicBezTo>
                    <a:pt x="130" y="2565"/>
                    <a:pt x="139" y="2635"/>
                    <a:pt x="122" y="2695"/>
                  </a:cubicBezTo>
                  <a:cubicBezTo>
                    <a:pt x="122" y="2756"/>
                    <a:pt x="139" y="2808"/>
                    <a:pt x="182" y="2834"/>
                  </a:cubicBezTo>
                  <a:cubicBezTo>
                    <a:pt x="313" y="2943"/>
                    <a:pt x="487" y="3034"/>
                    <a:pt x="651" y="3034"/>
                  </a:cubicBezTo>
                  <a:cubicBezTo>
                    <a:pt x="759" y="3034"/>
                    <a:pt x="862" y="2994"/>
                    <a:pt x="945" y="2894"/>
                  </a:cubicBezTo>
                  <a:cubicBezTo>
                    <a:pt x="1031" y="2782"/>
                    <a:pt x="1109" y="2652"/>
                    <a:pt x="1170" y="2505"/>
                  </a:cubicBezTo>
                  <a:cubicBezTo>
                    <a:pt x="1248" y="2357"/>
                    <a:pt x="1317" y="2193"/>
                    <a:pt x="1378" y="2028"/>
                  </a:cubicBezTo>
                  <a:cubicBezTo>
                    <a:pt x="1499" y="1664"/>
                    <a:pt x="1516" y="1274"/>
                    <a:pt x="1542" y="893"/>
                  </a:cubicBezTo>
                  <a:cubicBezTo>
                    <a:pt x="1556" y="899"/>
                    <a:pt x="1570" y="902"/>
                    <a:pt x="1584" y="902"/>
                  </a:cubicBezTo>
                  <a:cubicBezTo>
                    <a:pt x="1629" y="902"/>
                    <a:pt x="1668" y="871"/>
                    <a:pt x="1681" y="824"/>
                  </a:cubicBezTo>
                  <a:cubicBezTo>
                    <a:pt x="1690" y="789"/>
                    <a:pt x="1690" y="746"/>
                    <a:pt x="1681" y="711"/>
                  </a:cubicBezTo>
                  <a:cubicBezTo>
                    <a:pt x="1646" y="642"/>
                    <a:pt x="1629" y="564"/>
                    <a:pt x="1638" y="495"/>
                  </a:cubicBezTo>
                  <a:cubicBezTo>
                    <a:pt x="1646" y="434"/>
                    <a:pt x="1646" y="373"/>
                    <a:pt x="1620" y="313"/>
                  </a:cubicBezTo>
                  <a:cubicBezTo>
                    <a:pt x="1629" y="295"/>
                    <a:pt x="1620" y="278"/>
                    <a:pt x="1612" y="261"/>
                  </a:cubicBezTo>
                  <a:cubicBezTo>
                    <a:pt x="1542" y="183"/>
                    <a:pt x="1473" y="105"/>
                    <a:pt x="1404" y="18"/>
                  </a:cubicBezTo>
                  <a:cubicBezTo>
                    <a:pt x="1393" y="8"/>
                    <a:pt x="1376" y="0"/>
                    <a:pt x="13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21"/>
            <p:cNvSpPr/>
            <p:nvPr/>
          </p:nvSpPr>
          <p:spPr>
            <a:xfrm>
              <a:off x="-2507641" y="1557584"/>
              <a:ext cx="98590" cy="183623"/>
            </a:xfrm>
            <a:custGeom>
              <a:avLst/>
              <a:gdLst/>
              <a:ahLst/>
              <a:cxnLst/>
              <a:rect l="l" t="t" r="r" b="b"/>
              <a:pathLst>
                <a:path w="1785" h="3325" extrusionOk="0">
                  <a:moveTo>
                    <a:pt x="719" y="1"/>
                  </a:moveTo>
                  <a:cubicBezTo>
                    <a:pt x="705" y="1"/>
                    <a:pt x="690" y="2"/>
                    <a:pt x="676" y="5"/>
                  </a:cubicBezTo>
                  <a:cubicBezTo>
                    <a:pt x="520" y="31"/>
                    <a:pt x="364" y="100"/>
                    <a:pt x="234" y="196"/>
                  </a:cubicBezTo>
                  <a:cubicBezTo>
                    <a:pt x="174" y="233"/>
                    <a:pt x="211" y="315"/>
                    <a:pt x="267" y="315"/>
                  </a:cubicBezTo>
                  <a:cubicBezTo>
                    <a:pt x="276" y="315"/>
                    <a:pt x="285" y="313"/>
                    <a:pt x="295" y="308"/>
                  </a:cubicBezTo>
                  <a:lnTo>
                    <a:pt x="312" y="291"/>
                  </a:lnTo>
                  <a:lnTo>
                    <a:pt x="312" y="291"/>
                  </a:lnTo>
                  <a:cubicBezTo>
                    <a:pt x="260" y="430"/>
                    <a:pt x="165" y="542"/>
                    <a:pt x="43" y="620"/>
                  </a:cubicBezTo>
                  <a:cubicBezTo>
                    <a:pt x="0" y="638"/>
                    <a:pt x="0" y="707"/>
                    <a:pt x="43" y="724"/>
                  </a:cubicBezTo>
                  <a:lnTo>
                    <a:pt x="139" y="776"/>
                  </a:lnTo>
                  <a:cubicBezTo>
                    <a:pt x="95" y="854"/>
                    <a:pt x="113" y="950"/>
                    <a:pt x="173" y="1019"/>
                  </a:cubicBezTo>
                  <a:cubicBezTo>
                    <a:pt x="139" y="1088"/>
                    <a:pt x="113" y="1157"/>
                    <a:pt x="104" y="1227"/>
                  </a:cubicBezTo>
                  <a:cubicBezTo>
                    <a:pt x="95" y="1261"/>
                    <a:pt x="113" y="1296"/>
                    <a:pt x="147" y="1305"/>
                  </a:cubicBezTo>
                  <a:cubicBezTo>
                    <a:pt x="295" y="1348"/>
                    <a:pt x="381" y="1521"/>
                    <a:pt x="312" y="1669"/>
                  </a:cubicBezTo>
                  <a:cubicBezTo>
                    <a:pt x="303" y="1703"/>
                    <a:pt x="321" y="1729"/>
                    <a:pt x="355" y="1747"/>
                  </a:cubicBezTo>
                  <a:cubicBezTo>
                    <a:pt x="377" y="1750"/>
                    <a:pt x="400" y="1752"/>
                    <a:pt x="422" y="1752"/>
                  </a:cubicBezTo>
                  <a:cubicBezTo>
                    <a:pt x="460" y="1752"/>
                    <a:pt x="499" y="1746"/>
                    <a:pt x="537" y="1729"/>
                  </a:cubicBezTo>
                  <a:cubicBezTo>
                    <a:pt x="543" y="1729"/>
                    <a:pt x="548" y="1728"/>
                    <a:pt x="553" y="1728"/>
                  </a:cubicBezTo>
                  <a:cubicBezTo>
                    <a:pt x="624" y="1728"/>
                    <a:pt x="624" y="1786"/>
                    <a:pt x="632" y="1850"/>
                  </a:cubicBezTo>
                  <a:cubicBezTo>
                    <a:pt x="624" y="1920"/>
                    <a:pt x="650" y="1980"/>
                    <a:pt x="684" y="2032"/>
                  </a:cubicBezTo>
                  <a:cubicBezTo>
                    <a:pt x="632" y="2067"/>
                    <a:pt x="511" y="2084"/>
                    <a:pt x="468" y="2119"/>
                  </a:cubicBezTo>
                  <a:cubicBezTo>
                    <a:pt x="433" y="2145"/>
                    <a:pt x="425" y="2188"/>
                    <a:pt x="433" y="2232"/>
                  </a:cubicBezTo>
                  <a:cubicBezTo>
                    <a:pt x="433" y="2258"/>
                    <a:pt x="442" y="2284"/>
                    <a:pt x="459" y="2310"/>
                  </a:cubicBezTo>
                  <a:cubicBezTo>
                    <a:pt x="477" y="2362"/>
                    <a:pt x="459" y="2370"/>
                    <a:pt x="407" y="2396"/>
                  </a:cubicBezTo>
                  <a:cubicBezTo>
                    <a:pt x="303" y="2457"/>
                    <a:pt x="277" y="2596"/>
                    <a:pt x="355" y="2682"/>
                  </a:cubicBezTo>
                  <a:cubicBezTo>
                    <a:pt x="404" y="2745"/>
                    <a:pt x="465" y="2767"/>
                    <a:pt x="530" y="2767"/>
                  </a:cubicBezTo>
                  <a:cubicBezTo>
                    <a:pt x="581" y="2767"/>
                    <a:pt x="635" y="2753"/>
                    <a:pt x="684" y="2734"/>
                  </a:cubicBezTo>
                  <a:cubicBezTo>
                    <a:pt x="702" y="2786"/>
                    <a:pt x="745" y="2838"/>
                    <a:pt x="797" y="2864"/>
                  </a:cubicBezTo>
                  <a:cubicBezTo>
                    <a:pt x="719" y="2916"/>
                    <a:pt x="624" y="2942"/>
                    <a:pt x="537" y="2994"/>
                  </a:cubicBezTo>
                  <a:cubicBezTo>
                    <a:pt x="442" y="3046"/>
                    <a:pt x="373" y="3150"/>
                    <a:pt x="355" y="3263"/>
                  </a:cubicBezTo>
                  <a:cubicBezTo>
                    <a:pt x="355" y="3300"/>
                    <a:pt x="388" y="3325"/>
                    <a:pt x="419" y="3325"/>
                  </a:cubicBezTo>
                  <a:cubicBezTo>
                    <a:pt x="424" y="3325"/>
                    <a:pt x="429" y="3324"/>
                    <a:pt x="433" y="3323"/>
                  </a:cubicBezTo>
                  <a:cubicBezTo>
                    <a:pt x="771" y="3211"/>
                    <a:pt x="1126" y="3124"/>
                    <a:pt x="1455" y="2994"/>
                  </a:cubicBezTo>
                  <a:cubicBezTo>
                    <a:pt x="1568" y="2968"/>
                    <a:pt x="1663" y="2890"/>
                    <a:pt x="1707" y="2777"/>
                  </a:cubicBezTo>
                  <a:cubicBezTo>
                    <a:pt x="1715" y="2725"/>
                    <a:pt x="1715" y="2674"/>
                    <a:pt x="1698" y="2622"/>
                  </a:cubicBezTo>
                  <a:cubicBezTo>
                    <a:pt x="1759" y="2587"/>
                    <a:pt x="1785" y="2518"/>
                    <a:pt x="1776" y="2448"/>
                  </a:cubicBezTo>
                  <a:cubicBezTo>
                    <a:pt x="1759" y="2318"/>
                    <a:pt x="1637" y="2284"/>
                    <a:pt x="1516" y="2275"/>
                  </a:cubicBezTo>
                  <a:cubicBezTo>
                    <a:pt x="1620" y="1972"/>
                    <a:pt x="1196" y="1738"/>
                    <a:pt x="1161" y="1452"/>
                  </a:cubicBezTo>
                  <a:cubicBezTo>
                    <a:pt x="1135" y="1305"/>
                    <a:pt x="1144" y="1123"/>
                    <a:pt x="1005" y="1036"/>
                  </a:cubicBezTo>
                  <a:cubicBezTo>
                    <a:pt x="972" y="1017"/>
                    <a:pt x="940" y="1007"/>
                    <a:pt x="908" y="1007"/>
                  </a:cubicBezTo>
                  <a:cubicBezTo>
                    <a:pt x="897" y="1007"/>
                    <a:pt x="886" y="1008"/>
                    <a:pt x="875" y="1010"/>
                  </a:cubicBezTo>
                  <a:cubicBezTo>
                    <a:pt x="979" y="820"/>
                    <a:pt x="1204" y="681"/>
                    <a:pt x="1135" y="447"/>
                  </a:cubicBezTo>
                  <a:cubicBezTo>
                    <a:pt x="1126" y="421"/>
                    <a:pt x="1109" y="404"/>
                    <a:pt x="1092" y="404"/>
                  </a:cubicBezTo>
                  <a:cubicBezTo>
                    <a:pt x="1031" y="391"/>
                    <a:pt x="970" y="384"/>
                    <a:pt x="911" y="384"/>
                  </a:cubicBezTo>
                  <a:cubicBezTo>
                    <a:pt x="851" y="384"/>
                    <a:pt x="793" y="391"/>
                    <a:pt x="736" y="404"/>
                  </a:cubicBezTo>
                  <a:cubicBezTo>
                    <a:pt x="754" y="326"/>
                    <a:pt x="806" y="265"/>
                    <a:pt x="875" y="239"/>
                  </a:cubicBezTo>
                  <a:cubicBezTo>
                    <a:pt x="892" y="230"/>
                    <a:pt x="901" y="204"/>
                    <a:pt x="901" y="187"/>
                  </a:cubicBezTo>
                  <a:cubicBezTo>
                    <a:pt x="901" y="80"/>
                    <a:pt x="821" y="1"/>
                    <a:pt x="7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21"/>
            <p:cNvSpPr/>
            <p:nvPr/>
          </p:nvSpPr>
          <p:spPr>
            <a:xfrm>
              <a:off x="-2559835" y="1633740"/>
              <a:ext cx="62744" cy="85488"/>
            </a:xfrm>
            <a:custGeom>
              <a:avLst/>
              <a:gdLst/>
              <a:ahLst/>
              <a:cxnLst/>
              <a:rect l="l" t="t" r="r" b="b"/>
              <a:pathLst>
                <a:path w="1136" h="1548" extrusionOk="0">
                  <a:moveTo>
                    <a:pt x="837" y="0"/>
                  </a:moveTo>
                  <a:cubicBezTo>
                    <a:pt x="796" y="0"/>
                    <a:pt x="755" y="13"/>
                    <a:pt x="720" y="38"/>
                  </a:cubicBezTo>
                  <a:cubicBezTo>
                    <a:pt x="711" y="38"/>
                    <a:pt x="711" y="47"/>
                    <a:pt x="702" y="47"/>
                  </a:cubicBezTo>
                  <a:lnTo>
                    <a:pt x="330" y="324"/>
                  </a:lnTo>
                  <a:cubicBezTo>
                    <a:pt x="295" y="350"/>
                    <a:pt x="295" y="394"/>
                    <a:pt x="321" y="420"/>
                  </a:cubicBezTo>
                  <a:cubicBezTo>
                    <a:pt x="339" y="446"/>
                    <a:pt x="365" y="463"/>
                    <a:pt x="391" y="480"/>
                  </a:cubicBezTo>
                  <a:cubicBezTo>
                    <a:pt x="353" y="493"/>
                    <a:pt x="310" y="501"/>
                    <a:pt x="269" y="501"/>
                  </a:cubicBezTo>
                  <a:cubicBezTo>
                    <a:pt x="254" y="501"/>
                    <a:pt x="240" y="500"/>
                    <a:pt x="226" y="497"/>
                  </a:cubicBezTo>
                  <a:cubicBezTo>
                    <a:pt x="208" y="491"/>
                    <a:pt x="188" y="488"/>
                    <a:pt x="168" y="488"/>
                  </a:cubicBezTo>
                  <a:cubicBezTo>
                    <a:pt x="132" y="488"/>
                    <a:pt x="95" y="498"/>
                    <a:pt x="61" y="515"/>
                  </a:cubicBezTo>
                  <a:cubicBezTo>
                    <a:pt x="18" y="549"/>
                    <a:pt x="1" y="601"/>
                    <a:pt x="27" y="645"/>
                  </a:cubicBezTo>
                  <a:cubicBezTo>
                    <a:pt x="44" y="697"/>
                    <a:pt x="165" y="757"/>
                    <a:pt x="157" y="809"/>
                  </a:cubicBezTo>
                  <a:cubicBezTo>
                    <a:pt x="157" y="827"/>
                    <a:pt x="113" y="853"/>
                    <a:pt x="105" y="879"/>
                  </a:cubicBezTo>
                  <a:cubicBezTo>
                    <a:pt x="87" y="896"/>
                    <a:pt x="87" y="922"/>
                    <a:pt x="87" y="948"/>
                  </a:cubicBezTo>
                  <a:cubicBezTo>
                    <a:pt x="87" y="1026"/>
                    <a:pt x="148" y="1061"/>
                    <a:pt x="122" y="1147"/>
                  </a:cubicBezTo>
                  <a:cubicBezTo>
                    <a:pt x="96" y="1260"/>
                    <a:pt x="27" y="1381"/>
                    <a:pt x="122" y="1476"/>
                  </a:cubicBezTo>
                  <a:cubicBezTo>
                    <a:pt x="173" y="1523"/>
                    <a:pt x="237" y="1547"/>
                    <a:pt x="302" y="1547"/>
                  </a:cubicBezTo>
                  <a:cubicBezTo>
                    <a:pt x="357" y="1547"/>
                    <a:pt x="412" y="1530"/>
                    <a:pt x="460" y="1494"/>
                  </a:cubicBezTo>
                  <a:cubicBezTo>
                    <a:pt x="624" y="1398"/>
                    <a:pt x="780" y="1295"/>
                    <a:pt x="928" y="1182"/>
                  </a:cubicBezTo>
                  <a:cubicBezTo>
                    <a:pt x="1049" y="1104"/>
                    <a:pt x="1118" y="974"/>
                    <a:pt x="1118" y="835"/>
                  </a:cubicBezTo>
                  <a:cubicBezTo>
                    <a:pt x="1118" y="801"/>
                    <a:pt x="1110" y="766"/>
                    <a:pt x="1101" y="740"/>
                  </a:cubicBezTo>
                  <a:cubicBezTo>
                    <a:pt x="1084" y="705"/>
                    <a:pt x="1032" y="653"/>
                    <a:pt x="1040" y="619"/>
                  </a:cubicBezTo>
                  <a:cubicBezTo>
                    <a:pt x="1049" y="558"/>
                    <a:pt x="1118" y="523"/>
                    <a:pt x="1127" y="454"/>
                  </a:cubicBezTo>
                  <a:cubicBezTo>
                    <a:pt x="1136" y="394"/>
                    <a:pt x="1101" y="359"/>
                    <a:pt x="1066" y="316"/>
                  </a:cubicBezTo>
                  <a:cubicBezTo>
                    <a:pt x="1023" y="264"/>
                    <a:pt x="1049" y="177"/>
                    <a:pt x="1014" y="108"/>
                  </a:cubicBezTo>
                  <a:cubicBezTo>
                    <a:pt x="976" y="37"/>
                    <a:pt x="907" y="0"/>
                    <a:pt x="8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21"/>
            <p:cNvSpPr/>
            <p:nvPr/>
          </p:nvSpPr>
          <p:spPr>
            <a:xfrm>
              <a:off x="-5009691" y="1281786"/>
              <a:ext cx="1409202" cy="1220196"/>
            </a:xfrm>
            <a:custGeom>
              <a:avLst/>
              <a:gdLst/>
              <a:ahLst/>
              <a:cxnLst/>
              <a:rect l="l" t="t" r="r" b="b"/>
              <a:pathLst>
                <a:path w="25514" h="22095" extrusionOk="0">
                  <a:moveTo>
                    <a:pt x="23227" y="12762"/>
                  </a:moveTo>
                  <a:cubicBezTo>
                    <a:pt x="23218" y="12770"/>
                    <a:pt x="23209" y="12770"/>
                    <a:pt x="23201" y="12770"/>
                  </a:cubicBezTo>
                  <a:lnTo>
                    <a:pt x="23201" y="12762"/>
                  </a:lnTo>
                  <a:close/>
                  <a:moveTo>
                    <a:pt x="16616" y="1"/>
                  </a:moveTo>
                  <a:cubicBezTo>
                    <a:pt x="16602" y="1"/>
                    <a:pt x="16587" y="4"/>
                    <a:pt x="16573" y="9"/>
                  </a:cubicBezTo>
                  <a:cubicBezTo>
                    <a:pt x="16235" y="191"/>
                    <a:pt x="16192" y="633"/>
                    <a:pt x="16183" y="988"/>
                  </a:cubicBezTo>
                  <a:cubicBezTo>
                    <a:pt x="16183" y="1187"/>
                    <a:pt x="16201" y="1395"/>
                    <a:pt x="16348" y="1543"/>
                  </a:cubicBezTo>
                  <a:cubicBezTo>
                    <a:pt x="16461" y="1655"/>
                    <a:pt x="16608" y="1724"/>
                    <a:pt x="16773" y="1742"/>
                  </a:cubicBezTo>
                  <a:cubicBezTo>
                    <a:pt x="16712" y="1898"/>
                    <a:pt x="16816" y="2097"/>
                    <a:pt x="16755" y="2262"/>
                  </a:cubicBezTo>
                  <a:cubicBezTo>
                    <a:pt x="16721" y="2322"/>
                    <a:pt x="16677" y="2383"/>
                    <a:pt x="16625" y="2426"/>
                  </a:cubicBezTo>
                  <a:cubicBezTo>
                    <a:pt x="16582" y="2478"/>
                    <a:pt x="16547" y="2539"/>
                    <a:pt x="16539" y="2608"/>
                  </a:cubicBezTo>
                  <a:cubicBezTo>
                    <a:pt x="16539" y="2686"/>
                    <a:pt x="16547" y="2764"/>
                    <a:pt x="16565" y="2842"/>
                  </a:cubicBezTo>
                  <a:cubicBezTo>
                    <a:pt x="16573" y="2885"/>
                    <a:pt x="16565" y="2929"/>
                    <a:pt x="16539" y="2963"/>
                  </a:cubicBezTo>
                  <a:cubicBezTo>
                    <a:pt x="16530" y="2972"/>
                    <a:pt x="16521" y="2981"/>
                    <a:pt x="16521" y="2981"/>
                  </a:cubicBezTo>
                  <a:cubicBezTo>
                    <a:pt x="16569" y="2652"/>
                    <a:pt x="16313" y="2360"/>
                    <a:pt x="15993" y="2360"/>
                  </a:cubicBezTo>
                  <a:cubicBezTo>
                    <a:pt x="15967" y="2360"/>
                    <a:pt x="15941" y="2362"/>
                    <a:pt x="15915" y="2366"/>
                  </a:cubicBezTo>
                  <a:cubicBezTo>
                    <a:pt x="15847" y="2374"/>
                    <a:pt x="15837" y="2481"/>
                    <a:pt x="15893" y="2511"/>
                  </a:cubicBezTo>
                  <a:lnTo>
                    <a:pt x="15893" y="2511"/>
                  </a:lnTo>
                  <a:cubicBezTo>
                    <a:pt x="15886" y="2507"/>
                    <a:pt x="15881" y="2506"/>
                    <a:pt x="15877" y="2506"/>
                  </a:cubicBezTo>
                  <a:cubicBezTo>
                    <a:pt x="15864" y="2506"/>
                    <a:pt x="15862" y="2520"/>
                    <a:pt x="15837" y="2539"/>
                  </a:cubicBezTo>
                  <a:cubicBezTo>
                    <a:pt x="15811" y="2556"/>
                    <a:pt x="15785" y="2565"/>
                    <a:pt x="15759" y="2573"/>
                  </a:cubicBezTo>
                  <a:cubicBezTo>
                    <a:pt x="15690" y="2591"/>
                    <a:pt x="15629" y="2608"/>
                    <a:pt x="15568" y="2625"/>
                  </a:cubicBezTo>
                  <a:cubicBezTo>
                    <a:pt x="15430" y="2660"/>
                    <a:pt x="15300" y="2677"/>
                    <a:pt x="15161" y="2695"/>
                  </a:cubicBezTo>
                  <a:cubicBezTo>
                    <a:pt x="15140" y="2696"/>
                    <a:pt x="15118" y="2697"/>
                    <a:pt x="15096" y="2697"/>
                  </a:cubicBezTo>
                  <a:cubicBezTo>
                    <a:pt x="14988" y="2697"/>
                    <a:pt x="14880" y="2679"/>
                    <a:pt x="14771" y="2643"/>
                  </a:cubicBezTo>
                  <a:cubicBezTo>
                    <a:pt x="14641" y="2599"/>
                    <a:pt x="14537" y="2513"/>
                    <a:pt x="14416" y="2461"/>
                  </a:cubicBezTo>
                  <a:cubicBezTo>
                    <a:pt x="14344" y="2434"/>
                    <a:pt x="14271" y="2421"/>
                    <a:pt x="14198" y="2421"/>
                  </a:cubicBezTo>
                  <a:cubicBezTo>
                    <a:pt x="13945" y="2421"/>
                    <a:pt x="13707" y="2576"/>
                    <a:pt x="13619" y="2825"/>
                  </a:cubicBezTo>
                  <a:cubicBezTo>
                    <a:pt x="13503" y="2750"/>
                    <a:pt x="13372" y="2712"/>
                    <a:pt x="13236" y="2712"/>
                  </a:cubicBezTo>
                  <a:cubicBezTo>
                    <a:pt x="13200" y="2712"/>
                    <a:pt x="13162" y="2715"/>
                    <a:pt x="13125" y="2721"/>
                  </a:cubicBezTo>
                  <a:cubicBezTo>
                    <a:pt x="12939" y="2739"/>
                    <a:pt x="12699" y="2840"/>
                    <a:pt x="12486" y="2840"/>
                  </a:cubicBezTo>
                  <a:cubicBezTo>
                    <a:pt x="12391" y="2840"/>
                    <a:pt x="12301" y="2820"/>
                    <a:pt x="12224" y="2764"/>
                  </a:cubicBezTo>
                  <a:cubicBezTo>
                    <a:pt x="12146" y="2703"/>
                    <a:pt x="12060" y="2582"/>
                    <a:pt x="12094" y="2478"/>
                  </a:cubicBezTo>
                  <a:cubicBezTo>
                    <a:pt x="12112" y="2418"/>
                    <a:pt x="12172" y="2383"/>
                    <a:pt x="12216" y="2331"/>
                  </a:cubicBezTo>
                  <a:cubicBezTo>
                    <a:pt x="12250" y="2288"/>
                    <a:pt x="12268" y="2236"/>
                    <a:pt x="12268" y="2184"/>
                  </a:cubicBezTo>
                  <a:cubicBezTo>
                    <a:pt x="12259" y="2071"/>
                    <a:pt x="12198" y="1976"/>
                    <a:pt x="12094" y="1924"/>
                  </a:cubicBezTo>
                  <a:cubicBezTo>
                    <a:pt x="12022" y="1893"/>
                    <a:pt x="11943" y="1877"/>
                    <a:pt x="11863" y="1877"/>
                  </a:cubicBezTo>
                  <a:cubicBezTo>
                    <a:pt x="11810" y="1877"/>
                    <a:pt x="11756" y="1884"/>
                    <a:pt x="11704" y="1898"/>
                  </a:cubicBezTo>
                  <a:cubicBezTo>
                    <a:pt x="11630" y="1911"/>
                    <a:pt x="11554" y="1918"/>
                    <a:pt x="11478" y="1918"/>
                  </a:cubicBezTo>
                  <a:cubicBezTo>
                    <a:pt x="11213" y="1918"/>
                    <a:pt x="10950" y="1836"/>
                    <a:pt x="10734" y="1681"/>
                  </a:cubicBezTo>
                  <a:cubicBezTo>
                    <a:pt x="10646" y="1517"/>
                    <a:pt x="10479" y="1424"/>
                    <a:pt x="10308" y="1424"/>
                  </a:cubicBezTo>
                  <a:cubicBezTo>
                    <a:pt x="10226" y="1424"/>
                    <a:pt x="10143" y="1446"/>
                    <a:pt x="10067" y="1491"/>
                  </a:cubicBezTo>
                  <a:cubicBezTo>
                    <a:pt x="10006" y="1525"/>
                    <a:pt x="9954" y="1568"/>
                    <a:pt x="9911" y="1620"/>
                  </a:cubicBezTo>
                  <a:cubicBezTo>
                    <a:pt x="9866" y="1665"/>
                    <a:pt x="9841" y="1724"/>
                    <a:pt x="9792" y="1724"/>
                  </a:cubicBezTo>
                  <a:cubicBezTo>
                    <a:pt x="9774" y="1724"/>
                    <a:pt x="9754" y="1717"/>
                    <a:pt x="9729" y="1698"/>
                  </a:cubicBezTo>
                  <a:cubicBezTo>
                    <a:pt x="9669" y="1638"/>
                    <a:pt x="9608" y="1568"/>
                    <a:pt x="9565" y="1499"/>
                  </a:cubicBezTo>
                  <a:cubicBezTo>
                    <a:pt x="9504" y="1421"/>
                    <a:pt x="9443" y="1343"/>
                    <a:pt x="9383" y="1257"/>
                  </a:cubicBezTo>
                  <a:cubicBezTo>
                    <a:pt x="9368" y="1230"/>
                    <a:pt x="9341" y="1217"/>
                    <a:pt x="9314" y="1217"/>
                  </a:cubicBezTo>
                  <a:cubicBezTo>
                    <a:pt x="9280" y="1217"/>
                    <a:pt x="9245" y="1239"/>
                    <a:pt x="9235" y="1283"/>
                  </a:cubicBezTo>
                  <a:cubicBezTo>
                    <a:pt x="9235" y="1284"/>
                    <a:pt x="9233" y="1285"/>
                    <a:pt x="9230" y="1285"/>
                  </a:cubicBezTo>
                  <a:cubicBezTo>
                    <a:pt x="9204" y="1285"/>
                    <a:pt x="9096" y="1213"/>
                    <a:pt x="9088" y="1205"/>
                  </a:cubicBezTo>
                  <a:cubicBezTo>
                    <a:pt x="9045" y="1179"/>
                    <a:pt x="8993" y="1161"/>
                    <a:pt x="8932" y="1161"/>
                  </a:cubicBezTo>
                  <a:cubicBezTo>
                    <a:pt x="8820" y="1161"/>
                    <a:pt x="8698" y="1187"/>
                    <a:pt x="8594" y="1257"/>
                  </a:cubicBezTo>
                  <a:cubicBezTo>
                    <a:pt x="8490" y="1317"/>
                    <a:pt x="8395" y="1404"/>
                    <a:pt x="8282" y="1456"/>
                  </a:cubicBezTo>
                  <a:cubicBezTo>
                    <a:pt x="8232" y="1485"/>
                    <a:pt x="8170" y="1501"/>
                    <a:pt x="8106" y="1501"/>
                  </a:cubicBezTo>
                  <a:cubicBezTo>
                    <a:pt x="8093" y="1501"/>
                    <a:pt x="8079" y="1501"/>
                    <a:pt x="8066" y="1499"/>
                  </a:cubicBezTo>
                  <a:cubicBezTo>
                    <a:pt x="8049" y="1493"/>
                    <a:pt x="8032" y="1490"/>
                    <a:pt x="8013" y="1490"/>
                  </a:cubicBezTo>
                  <a:cubicBezTo>
                    <a:pt x="7983" y="1490"/>
                    <a:pt x="7951" y="1497"/>
                    <a:pt x="7919" y="1508"/>
                  </a:cubicBezTo>
                  <a:cubicBezTo>
                    <a:pt x="7841" y="1543"/>
                    <a:pt x="7815" y="1629"/>
                    <a:pt x="7763" y="1690"/>
                  </a:cubicBezTo>
                  <a:cubicBezTo>
                    <a:pt x="7726" y="1730"/>
                    <a:pt x="7676" y="1739"/>
                    <a:pt x="7623" y="1739"/>
                  </a:cubicBezTo>
                  <a:cubicBezTo>
                    <a:pt x="7586" y="1739"/>
                    <a:pt x="7548" y="1735"/>
                    <a:pt x="7511" y="1735"/>
                  </a:cubicBezTo>
                  <a:cubicBezTo>
                    <a:pt x="7487" y="1735"/>
                    <a:pt x="7464" y="1736"/>
                    <a:pt x="7442" y="1742"/>
                  </a:cubicBezTo>
                  <a:cubicBezTo>
                    <a:pt x="7355" y="1750"/>
                    <a:pt x="7286" y="1820"/>
                    <a:pt x="7260" y="1898"/>
                  </a:cubicBezTo>
                  <a:cubicBezTo>
                    <a:pt x="7252" y="1950"/>
                    <a:pt x="7286" y="1993"/>
                    <a:pt x="7321" y="2028"/>
                  </a:cubicBezTo>
                  <a:lnTo>
                    <a:pt x="7373" y="2106"/>
                  </a:lnTo>
                  <a:cubicBezTo>
                    <a:pt x="7087" y="2080"/>
                    <a:pt x="6818" y="1967"/>
                    <a:pt x="6593" y="1794"/>
                  </a:cubicBezTo>
                  <a:cubicBezTo>
                    <a:pt x="6472" y="1690"/>
                    <a:pt x="6342" y="1620"/>
                    <a:pt x="6195" y="1568"/>
                  </a:cubicBezTo>
                  <a:cubicBezTo>
                    <a:pt x="6030" y="1517"/>
                    <a:pt x="5857" y="1543"/>
                    <a:pt x="5701" y="1456"/>
                  </a:cubicBezTo>
                  <a:cubicBezTo>
                    <a:pt x="5562" y="1387"/>
                    <a:pt x="5441" y="1274"/>
                    <a:pt x="5311" y="1205"/>
                  </a:cubicBezTo>
                  <a:cubicBezTo>
                    <a:pt x="5164" y="1118"/>
                    <a:pt x="5008" y="1066"/>
                    <a:pt x="4852" y="1031"/>
                  </a:cubicBezTo>
                  <a:cubicBezTo>
                    <a:pt x="4761" y="1017"/>
                    <a:pt x="4671" y="1011"/>
                    <a:pt x="4578" y="1011"/>
                  </a:cubicBezTo>
                  <a:cubicBezTo>
                    <a:pt x="4503" y="1011"/>
                    <a:pt x="4427" y="1015"/>
                    <a:pt x="4349" y="1023"/>
                  </a:cubicBezTo>
                  <a:cubicBezTo>
                    <a:pt x="4323" y="1024"/>
                    <a:pt x="4295" y="1025"/>
                    <a:pt x="4266" y="1025"/>
                  </a:cubicBezTo>
                  <a:cubicBezTo>
                    <a:pt x="4129" y="1025"/>
                    <a:pt x="3971" y="998"/>
                    <a:pt x="3942" y="841"/>
                  </a:cubicBezTo>
                  <a:cubicBezTo>
                    <a:pt x="3933" y="797"/>
                    <a:pt x="3899" y="771"/>
                    <a:pt x="3864" y="771"/>
                  </a:cubicBezTo>
                  <a:cubicBezTo>
                    <a:pt x="3535" y="771"/>
                    <a:pt x="3214" y="745"/>
                    <a:pt x="2894" y="702"/>
                  </a:cubicBezTo>
                  <a:cubicBezTo>
                    <a:pt x="2902" y="633"/>
                    <a:pt x="2885" y="555"/>
                    <a:pt x="2851" y="494"/>
                  </a:cubicBezTo>
                  <a:cubicBezTo>
                    <a:pt x="2807" y="440"/>
                    <a:pt x="2739" y="409"/>
                    <a:pt x="2671" y="409"/>
                  </a:cubicBezTo>
                  <a:cubicBezTo>
                    <a:pt x="2631" y="409"/>
                    <a:pt x="2591" y="420"/>
                    <a:pt x="2556" y="442"/>
                  </a:cubicBezTo>
                  <a:cubicBezTo>
                    <a:pt x="2426" y="538"/>
                    <a:pt x="2305" y="642"/>
                    <a:pt x="2192" y="754"/>
                  </a:cubicBezTo>
                  <a:cubicBezTo>
                    <a:pt x="2079" y="858"/>
                    <a:pt x="1950" y="1014"/>
                    <a:pt x="1794" y="1040"/>
                  </a:cubicBezTo>
                  <a:cubicBezTo>
                    <a:pt x="1516" y="1075"/>
                    <a:pt x="1360" y="1283"/>
                    <a:pt x="1265" y="1525"/>
                  </a:cubicBezTo>
                  <a:cubicBezTo>
                    <a:pt x="1213" y="1672"/>
                    <a:pt x="1152" y="1820"/>
                    <a:pt x="1066" y="1950"/>
                  </a:cubicBezTo>
                  <a:cubicBezTo>
                    <a:pt x="999" y="2030"/>
                    <a:pt x="896" y="2100"/>
                    <a:pt x="793" y="2100"/>
                  </a:cubicBezTo>
                  <a:cubicBezTo>
                    <a:pt x="762" y="2100"/>
                    <a:pt x="732" y="2094"/>
                    <a:pt x="702" y="2080"/>
                  </a:cubicBezTo>
                  <a:cubicBezTo>
                    <a:pt x="689" y="2075"/>
                    <a:pt x="676" y="2073"/>
                    <a:pt x="664" y="2073"/>
                  </a:cubicBezTo>
                  <a:cubicBezTo>
                    <a:pt x="652" y="2073"/>
                    <a:pt x="641" y="2075"/>
                    <a:pt x="633" y="2080"/>
                  </a:cubicBezTo>
                  <a:cubicBezTo>
                    <a:pt x="619" y="2073"/>
                    <a:pt x="605" y="2070"/>
                    <a:pt x="592" y="2070"/>
                  </a:cubicBezTo>
                  <a:cubicBezTo>
                    <a:pt x="539" y="2070"/>
                    <a:pt x="496" y="2119"/>
                    <a:pt x="503" y="2175"/>
                  </a:cubicBezTo>
                  <a:cubicBezTo>
                    <a:pt x="511" y="2236"/>
                    <a:pt x="477" y="2305"/>
                    <a:pt x="416" y="2331"/>
                  </a:cubicBezTo>
                  <a:cubicBezTo>
                    <a:pt x="364" y="2366"/>
                    <a:pt x="364" y="2443"/>
                    <a:pt x="416" y="2478"/>
                  </a:cubicBezTo>
                  <a:cubicBezTo>
                    <a:pt x="589" y="2599"/>
                    <a:pt x="728" y="2747"/>
                    <a:pt x="841" y="2920"/>
                  </a:cubicBezTo>
                  <a:cubicBezTo>
                    <a:pt x="927" y="3059"/>
                    <a:pt x="988" y="3267"/>
                    <a:pt x="1178" y="3293"/>
                  </a:cubicBezTo>
                  <a:cubicBezTo>
                    <a:pt x="1184" y="3293"/>
                    <a:pt x="1190" y="3293"/>
                    <a:pt x="1196" y="3293"/>
                  </a:cubicBezTo>
                  <a:cubicBezTo>
                    <a:pt x="1245" y="3293"/>
                    <a:pt x="1291" y="3276"/>
                    <a:pt x="1334" y="3276"/>
                  </a:cubicBezTo>
                  <a:cubicBezTo>
                    <a:pt x="1369" y="3276"/>
                    <a:pt x="1401" y="3287"/>
                    <a:pt x="1430" y="3327"/>
                  </a:cubicBezTo>
                  <a:cubicBezTo>
                    <a:pt x="1499" y="3405"/>
                    <a:pt x="1534" y="3500"/>
                    <a:pt x="1525" y="3604"/>
                  </a:cubicBezTo>
                  <a:cubicBezTo>
                    <a:pt x="1502" y="3678"/>
                    <a:pt x="1419" y="3712"/>
                    <a:pt x="1330" y="3712"/>
                  </a:cubicBezTo>
                  <a:cubicBezTo>
                    <a:pt x="1189" y="3712"/>
                    <a:pt x="1032" y="3627"/>
                    <a:pt x="1075" y="3483"/>
                  </a:cubicBezTo>
                  <a:cubicBezTo>
                    <a:pt x="1088" y="3428"/>
                    <a:pt x="1041" y="3378"/>
                    <a:pt x="991" y="3378"/>
                  </a:cubicBezTo>
                  <a:cubicBezTo>
                    <a:pt x="978" y="3378"/>
                    <a:pt x="965" y="3381"/>
                    <a:pt x="953" y="3388"/>
                  </a:cubicBezTo>
                  <a:lnTo>
                    <a:pt x="52" y="3951"/>
                  </a:lnTo>
                  <a:cubicBezTo>
                    <a:pt x="9" y="3977"/>
                    <a:pt x="0" y="4029"/>
                    <a:pt x="18" y="4064"/>
                  </a:cubicBezTo>
                  <a:cubicBezTo>
                    <a:pt x="44" y="4116"/>
                    <a:pt x="87" y="4150"/>
                    <a:pt x="139" y="4168"/>
                  </a:cubicBezTo>
                  <a:cubicBezTo>
                    <a:pt x="191" y="4176"/>
                    <a:pt x="251" y="4194"/>
                    <a:pt x="303" y="4211"/>
                  </a:cubicBezTo>
                  <a:cubicBezTo>
                    <a:pt x="364" y="4245"/>
                    <a:pt x="303" y="4349"/>
                    <a:pt x="312" y="4419"/>
                  </a:cubicBezTo>
                  <a:cubicBezTo>
                    <a:pt x="321" y="4471"/>
                    <a:pt x="347" y="4531"/>
                    <a:pt x="390" y="4566"/>
                  </a:cubicBezTo>
                  <a:cubicBezTo>
                    <a:pt x="477" y="4638"/>
                    <a:pt x="581" y="4674"/>
                    <a:pt x="689" y="4674"/>
                  </a:cubicBezTo>
                  <a:cubicBezTo>
                    <a:pt x="711" y="4674"/>
                    <a:pt x="732" y="4673"/>
                    <a:pt x="754" y="4670"/>
                  </a:cubicBezTo>
                  <a:cubicBezTo>
                    <a:pt x="805" y="4666"/>
                    <a:pt x="874" y="4653"/>
                    <a:pt x="940" y="4653"/>
                  </a:cubicBezTo>
                  <a:cubicBezTo>
                    <a:pt x="1020" y="4653"/>
                    <a:pt x="1097" y="4672"/>
                    <a:pt x="1135" y="4748"/>
                  </a:cubicBezTo>
                  <a:cubicBezTo>
                    <a:pt x="1148" y="4774"/>
                    <a:pt x="1176" y="4787"/>
                    <a:pt x="1204" y="4787"/>
                  </a:cubicBezTo>
                  <a:cubicBezTo>
                    <a:pt x="1233" y="4787"/>
                    <a:pt x="1261" y="4774"/>
                    <a:pt x="1274" y="4748"/>
                  </a:cubicBezTo>
                  <a:cubicBezTo>
                    <a:pt x="1334" y="4627"/>
                    <a:pt x="1456" y="4540"/>
                    <a:pt x="1586" y="4540"/>
                  </a:cubicBezTo>
                  <a:cubicBezTo>
                    <a:pt x="1577" y="4566"/>
                    <a:pt x="1560" y="4592"/>
                    <a:pt x="1542" y="4618"/>
                  </a:cubicBezTo>
                  <a:cubicBezTo>
                    <a:pt x="1516" y="4670"/>
                    <a:pt x="1534" y="4731"/>
                    <a:pt x="1594" y="4748"/>
                  </a:cubicBezTo>
                  <a:cubicBezTo>
                    <a:pt x="1681" y="4774"/>
                    <a:pt x="1681" y="4904"/>
                    <a:pt x="1638" y="4973"/>
                  </a:cubicBezTo>
                  <a:cubicBezTo>
                    <a:pt x="1568" y="5060"/>
                    <a:pt x="1464" y="5112"/>
                    <a:pt x="1352" y="5112"/>
                  </a:cubicBezTo>
                  <a:cubicBezTo>
                    <a:pt x="1239" y="5112"/>
                    <a:pt x="1135" y="5120"/>
                    <a:pt x="1023" y="5138"/>
                  </a:cubicBezTo>
                  <a:cubicBezTo>
                    <a:pt x="927" y="5198"/>
                    <a:pt x="849" y="5276"/>
                    <a:pt x="797" y="5380"/>
                  </a:cubicBezTo>
                  <a:lnTo>
                    <a:pt x="563" y="5736"/>
                  </a:lnTo>
                  <a:cubicBezTo>
                    <a:pt x="485" y="5822"/>
                    <a:pt x="442" y="5926"/>
                    <a:pt x="425" y="6047"/>
                  </a:cubicBezTo>
                  <a:cubicBezTo>
                    <a:pt x="433" y="6134"/>
                    <a:pt x="485" y="6212"/>
                    <a:pt x="563" y="6264"/>
                  </a:cubicBezTo>
                  <a:cubicBezTo>
                    <a:pt x="598" y="6281"/>
                    <a:pt x="641" y="6299"/>
                    <a:pt x="676" y="6325"/>
                  </a:cubicBezTo>
                  <a:cubicBezTo>
                    <a:pt x="693" y="6342"/>
                    <a:pt x="711" y="6359"/>
                    <a:pt x="719" y="6377"/>
                  </a:cubicBezTo>
                  <a:cubicBezTo>
                    <a:pt x="728" y="6394"/>
                    <a:pt x="711" y="6420"/>
                    <a:pt x="737" y="6420"/>
                  </a:cubicBezTo>
                  <a:cubicBezTo>
                    <a:pt x="667" y="6420"/>
                    <a:pt x="633" y="6489"/>
                    <a:pt x="659" y="6541"/>
                  </a:cubicBezTo>
                  <a:cubicBezTo>
                    <a:pt x="763" y="6715"/>
                    <a:pt x="901" y="6905"/>
                    <a:pt x="1101" y="6957"/>
                  </a:cubicBezTo>
                  <a:cubicBezTo>
                    <a:pt x="1126" y="6961"/>
                    <a:pt x="1150" y="6964"/>
                    <a:pt x="1173" y="6964"/>
                  </a:cubicBezTo>
                  <a:cubicBezTo>
                    <a:pt x="1196" y="6964"/>
                    <a:pt x="1217" y="6961"/>
                    <a:pt x="1239" y="6957"/>
                  </a:cubicBezTo>
                  <a:cubicBezTo>
                    <a:pt x="1270" y="6957"/>
                    <a:pt x="1306" y="6942"/>
                    <a:pt x="1336" y="6942"/>
                  </a:cubicBezTo>
                  <a:cubicBezTo>
                    <a:pt x="1358" y="6942"/>
                    <a:pt x="1376" y="6949"/>
                    <a:pt x="1386" y="6974"/>
                  </a:cubicBezTo>
                  <a:cubicBezTo>
                    <a:pt x="1395" y="7035"/>
                    <a:pt x="1404" y="7104"/>
                    <a:pt x="1395" y="7174"/>
                  </a:cubicBezTo>
                  <a:cubicBezTo>
                    <a:pt x="1395" y="7243"/>
                    <a:pt x="1386" y="7321"/>
                    <a:pt x="1378" y="7390"/>
                  </a:cubicBezTo>
                  <a:cubicBezTo>
                    <a:pt x="1369" y="7416"/>
                    <a:pt x="1386" y="7442"/>
                    <a:pt x="1412" y="7460"/>
                  </a:cubicBezTo>
                  <a:cubicBezTo>
                    <a:pt x="1466" y="7490"/>
                    <a:pt x="1524" y="7506"/>
                    <a:pt x="1580" y="7506"/>
                  </a:cubicBezTo>
                  <a:cubicBezTo>
                    <a:pt x="1650" y="7506"/>
                    <a:pt x="1718" y="7482"/>
                    <a:pt x="1776" y="7434"/>
                  </a:cubicBezTo>
                  <a:cubicBezTo>
                    <a:pt x="1811" y="7408"/>
                    <a:pt x="1872" y="7312"/>
                    <a:pt x="1915" y="7312"/>
                  </a:cubicBezTo>
                  <a:cubicBezTo>
                    <a:pt x="1917" y="7312"/>
                    <a:pt x="1920" y="7312"/>
                    <a:pt x="1922" y="7312"/>
                  </a:cubicBezTo>
                  <a:cubicBezTo>
                    <a:pt x="1986" y="7312"/>
                    <a:pt x="2011" y="7418"/>
                    <a:pt x="2027" y="7468"/>
                  </a:cubicBezTo>
                  <a:cubicBezTo>
                    <a:pt x="2034" y="7506"/>
                    <a:pt x="2068" y="7530"/>
                    <a:pt x="2106" y="7530"/>
                  </a:cubicBezTo>
                  <a:cubicBezTo>
                    <a:pt x="2120" y="7530"/>
                    <a:pt x="2135" y="7527"/>
                    <a:pt x="2149" y="7520"/>
                  </a:cubicBezTo>
                  <a:cubicBezTo>
                    <a:pt x="2279" y="7460"/>
                    <a:pt x="2409" y="7408"/>
                    <a:pt x="2539" y="7356"/>
                  </a:cubicBezTo>
                  <a:lnTo>
                    <a:pt x="2539" y="7356"/>
                  </a:lnTo>
                  <a:cubicBezTo>
                    <a:pt x="2478" y="7399"/>
                    <a:pt x="2426" y="7442"/>
                    <a:pt x="2383" y="7494"/>
                  </a:cubicBezTo>
                  <a:cubicBezTo>
                    <a:pt x="2305" y="7624"/>
                    <a:pt x="2400" y="7780"/>
                    <a:pt x="2296" y="7893"/>
                  </a:cubicBezTo>
                  <a:cubicBezTo>
                    <a:pt x="2192" y="8005"/>
                    <a:pt x="2053" y="8109"/>
                    <a:pt x="1941" y="8213"/>
                  </a:cubicBezTo>
                  <a:cubicBezTo>
                    <a:pt x="1820" y="8326"/>
                    <a:pt x="1672" y="8456"/>
                    <a:pt x="1534" y="8577"/>
                  </a:cubicBezTo>
                  <a:cubicBezTo>
                    <a:pt x="1478" y="8633"/>
                    <a:pt x="1525" y="8726"/>
                    <a:pt x="1601" y="8726"/>
                  </a:cubicBezTo>
                  <a:cubicBezTo>
                    <a:pt x="1607" y="8726"/>
                    <a:pt x="1614" y="8726"/>
                    <a:pt x="1620" y="8724"/>
                  </a:cubicBezTo>
                  <a:cubicBezTo>
                    <a:pt x="1976" y="8612"/>
                    <a:pt x="2313" y="8439"/>
                    <a:pt x="2608" y="8205"/>
                  </a:cubicBezTo>
                  <a:cubicBezTo>
                    <a:pt x="2669" y="8153"/>
                    <a:pt x="2721" y="8092"/>
                    <a:pt x="2764" y="8023"/>
                  </a:cubicBezTo>
                  <a:cubicBezTo>
                    <a:pt x="2799" y="7936"/>
                    <a:pt x="2851" y="7858"/>
                    <a:pt x="2911" y="7797"/>
                  </a:cubicBezTo>
                  <a:cubicBezTo>
                    <a:pt x="3032" y="7702"/>
                    <a:pt x="3197" y="7668"/>
                    <a:pt x="3301" y="7546"/>
                  </a:cubicBezTo>
                  <a:cubicBezTo>
                    <a:pt x="3396" y="7451"/>
                    <a:pt x="3422" y="7312"/>
                    <a:pt x="3379" y="7191"/>
                  </a:cubicBezTo>
                  <a:cubicBezTo>
                    <a:pt x="3370" y="7165"/>
                    <a:pt x="3327" y="7130"/>
                    <a:pt x="3327" y="7104"/>
                  </a:cubicBezTo>
                  <a:cubicBezTo>
                    <a:pt x="3318" y="7078"/>
                    <a:pt x="3370" y="6992"/>
                    <a:pt x="3388" y="6966"/>
                  </a:cubicBezTo>
                  <a:cubicBezTo>
                    <a:pt x="3440" y="6870"/>
                    <a:pt x="3500" y="6775"/>
                    <a:pt x="3552" y="6689"/>
                  </a:cubicBezTo>
                  <a:lnTo>
                    <a:pt x="3708" y="6403"/>
                  </a:lnTo>
                  <a:cubicBezTo>
                    <a:pt x="3760" y="6316"/>
                    <a:pt x="3795" y="6238"/>
                    <a:pt x="3907" y="6229"/>
                  </a:cubicBezTo>
                  <a:cubicBezTo>
                    <a:pt x="3985" y="6229"/>
                    <a:pt x="4055" y="6221"/>
                    <a:pt x="4133" y="6203"/>
                  </a:cubicBezTo>
                  <a:cubicBezTo>
                    <a:pt x="4133" y="6238"/>
                    <a:pt x="4141" y="6273"/>
                    <a:pt x="4150" y="6307"/>
                  </a:cubicBezTo>
                  <a:cubicBezTo>
                    <a:pt x="3925" y="6420"/>
                    <a:pt x="3760" y="6611"/>
                    <a:pt x="3674" y="6836"/>
                  </a:cubicBezTo>
                  <a:cubicBezTo>
                    <a:pt x="3656" y="6870"/>
                    <a:pt x="3674" y="6914"/>
                    <a:pt x="3708" y="6931"/>
                  </a:cubicBezTo>
                  <a:cubicBezTo>
                    <a:pt x="3769" y="6974"/>
                    <a:pt x="3777" y="7061"/>
                    <a:pt x="3726" y="7113"/>
                  </a:cubicBezTo>
                  <a:cubicBezTo>
                    <a:pt x="3665" y="7156"/>
                    <a:pt x="3674" y="7252"/>
                    <a:pt x="3743" y="7269"/>
                  </a:cubicBezTo>
                  <a:cubicBezTo>
                    <a:pt x="3773" y="7277"/>
                    <a:pt x="3802" y="7281"/>
                    <a:pt x="3830" y="7281"/>
                  </a:cubicBezTo>
                  <a:cubicBezTo>
                    <a:pt x="4008" y="7281"/>
                    <a:pt x="4133" y="7127"/>
                    <a:pt x="4245" y="6992"/>
                  </a:cubicBezTo>
                  <a:cubicBezTo>
                    <a:pt x="4271" y="6948"/>
                    <a:pt x="4315" y="6905"/>
                    <a:pt x="4358" y="6879"/>
                  </a:cubicBezTo>
                  <a:cubicBezTo>
                    <a:pt x="4401" y="6853"/>
                    <a:pt x="4453" y="6836"/>
                    <a:pt x="4514" y="6827"/>
                  </a:cubicBezTo>
                  <a:cubicBezTo>
                    <a:pt x="4601" y="6801"/>
                    <a:pt x="4661" y="6723"/>
                    <a:pt x="4661" y="6628"/>
                  </a:cubicBezTo>
                  <a:cubicBezTo>
                    <a:pt x="4661" y="6585"/>
                    <a:pt x="4652" y="6533"/>
                    <a:pt x="4635" y="6489"/>
                  </a:cubicBezTo>
                  <a:cubicBezTo>
                    <a:pt x="4635" y="6472"/>
                    <a:pt x="4626" y="6446"/>
                    <a:pt x="4626" y="6420"/>
                  </a:cubicBezTo>
                  <a:lnTo>
                    <a:pt x="4626" y="6394"/>
                  </a:lnTo>
                  <a:cubicBezTo>
                    <a:pt x="4631" y="6380"/>
                    <a:pt x="4636" y="6373"/>
                    <a:pt x="4638" y="6373"/>
                  </a:cubicBezTo>
                  <a:lnTo>
                    <a:pt x="4638" y="6373"/>
                  </a:lnTo>
                  <a:cubicBezTo>
                    <a:pt x="4639" y="6373"/>
                    <a:pt x="4639" y="6378"/>
                    <a:pt x="4635" y="6385"/>
                  </a:cubicBezTo>
                  <a:cubicBezTo>
                    <a:pt x="4652" y="6420"/>
                    <a:pt x="4678" y="6455"/>
                    <a:pt x="4704" y="6489"/>
                  </a:cubicBezTo>
                  <a:cubicBezTo>
                    <a:pt x="4730" y="6515"/>
                    <a:pt x="4774" y="6533"/>
                    <a:pt x="4808" y="6541"/>
                  </a:cubicBezTo>
                  <a:cubicBezTo>
                    <a:pt x="4830" y="6547"/>
                    <a:pt x="4851" y="6549"/>
                    <a:pt x="4872" y="6549"/>
                  </a:cubicBezTo>
                  <a:cubicBezTo>
                    <a:pt x="4937" y="6549"/>
                    <a:pt x="5000" y="6529"/>
                    <a:pt x="5066" y="6529"/>
                  </a:cubicBezTo>
                  <a:cubicBezTo>
                    <a:pt x="5081" y="6529"/>
                    <a:pt x="5096" y="6530"/>
                    <a:pt x="5112" y="6533"/>
                  </a:cubicBezTo>
                  <a:cubicBezTo>
                    <a:pt x="5216" y="6567"/>
                    <a:pt x="5302" y="6637"/>
                    <a:pt x="5363" y="6732"/>
                  </a:cubicBezTo>
                  <a:cubicBezTo>
                    <a:pt x="5363" y="6758"/>
                    <a:pt x="5380" y="6775"/>
                    <a:pt x="5406" y="6784"/>
                  </a:cubicBezTo>
                  <a:cubicBezTo>
                    <a:pt x="5796" y="6957"/>
                    <a:pt x="6273" y="6784"/>
                    <a:pt x="6619" y="7087"/>
                  </a:cubicBezTo>
                  <a:cubicBezTo>
                    <a:pt x="6966" y="7382"/>
                    <a:pt x="7243" y="7737"/>
                    <a:pt x="7442" y="8144"/>
                  </a:cubicBezTo>
                  <a:cubicBezTo>
                    <a:pt x="7511" y="8326"/>
                    <a:pt x="7624" y="8482"/>
                    <a:pt x="7771" y="8612"/>
                  </a:cubicBezTo>
                  <a:cubicBezTo>
                    <a:pt x="7841" y="8664"/>
                    <a:pt x="7927" y="8698"/>
                    <a:pt x="8014" y="8716"/>
                  </a:cubicBezTo>
                  <a:cubicBezTo>
                    <a:pt x="8021" y="8717"/>
                    <a:pt x="8030" y="8717"/>
                    <a:pt x="8039" y="8717"/>
                  </a:cubicBezTo>
                  <a:cubicBezTo>
                    <a:pt x="8081" y="8717"/>
                    <a:pt x="8135" y="8709"/>
                    <a:pt x="8184" y="8709"/>
                  </a:cubicBezTo>
                  <a:cubicBezTo>
                    <a:pt x="8229" y="8709"/>
                    <a:pt x="8269" y="8716"/>
                    <a:pt x="8291" y="8742"/>
                  </a:cubicBezTo>
                  <a:cubicBezTo>
                    <a:pt x="8352" y="8802"/>
                    <a:pt x="8334" y="8880"/>
                    <a:pt x="8412" y="8932"/>
                  </a:cubicBezTo>
                  <a:cubicBezTo>
                    <a:pt x="8482" y="8984"/>
                    <a:pt x="8620" y="8941"/>
                    <a:pt x="8672" y="9045"/>
                  </a:cubicBezTo>
                  <a:cubicBezTo>
                    <a:pt x="8698" y="9132"/>
                    <a:pt x="8707" y="9227"/>
                    <a:pt x="8690" y="9322"/>
                  </a:cubicBezTo>
                  <a:cubicBezTo>
                    <a:pt x="8672" y="9426"/>
                    <a:pt x="8698" y="9539"/>
                    <a:pt x="8750" y="9625"/>
                  </a:cubicBezTo>
                  <a:cubicBezTo>
                    <a:pt x="8854" y="9799"/>
                    <a:pt x="9019" y="9911"/>
                    <a:pt x="9123" y="10085"/>
                  </a:cubicBezTo>
                  <a:cubicBezTo>
                    <a:pt x="9166" y="10171"/>
                    <a:pt x="9201" y="10267"/>
                    <a:pt x="9227" y="10362"/>
                  </a:cubicBezTo>
                  <a:cubicBezTo>
                    <a:pt x="9235" y="10466"/>
                    <a:pt x="9261" y="10561"/>
                    <a:pt x="9313" y="10648"/>
                  </a:cubicBezTo>
                  <a:cubicBezTo>
                    <a:pt x="9426" y="10786"/>
                    <a:pt x="9660" y="10760"/>
                    <a:pt x="9807" y="10812"/>
                  </a:cubicBezTo>
                  <a:cubicBezTo>
                    <a:pt x="9946" y="10856"/>
                    <a:pt x="10154" y="11012"/>
                    <a:pt x="10041" y="11176"/>
                  </a:cubicBezTo>
                  <a:cubicBezTo>
                    <a:pt x="10015" y="11220"/>
                    <a:pt x="9980" y="11220"/>
                    <a:pt x="9954" y="11245"/>
                  </a:cubicBezTo>
                  <a:cubicBezTo>
                    <a:pt x="9928" y="11271"/>
                    <a:pt x="9920" y="11306"/>
                    <a:pt x="9920" y="11341"/>
                  </a:cubicBezTo>
                  <a:cubicBezTo>
                    <a:pt x="9911" y="11453"/>
                    <a:pt x="9920" y="11566"/>
                    <a:pt x="9946" y="11679"/>
                  </a:cubicBezTo>
                  <a:cubicBezTo>
                    <a:pt x="10006" y="11930"/>
                    <a:pt x="10032" y="12181"/>
                    <a:pt x="10024" y="12432"/>
                  </a:cubicBezTo>
                  <a:cubicBezTo>
                    <a:pt x="9998" y="12684"/>
                    <a:pt x="9954" y="12926"/>
                    <a:pt x="9920" y="13177"/>
                  </a:cubicBezTo>
                  <a:cubicBezTo>
                    <a:pt x="9902" y="13281"/>
                    <a:pt x="9894" y="13403"/>
                    <a:pt x="9877" y="13515"/>
                  </a:cubicBezTo>
                  <a:cubicBezTo>
                    <a:pt x="9851" y="13619"/>
                    <a:pt x="9833" y="13741"/>
                    <a:pt x="9842" y="13853"/>
                  </a:cubicBezTo>
                  <a:cubicBezTo>
                    <a:pt x="9877" y="14070"/>
                    <a:pt x="10110" y="14122"/>
                    <a:pt x="10180" y="14312"/>
                  </a:cubicBezTo>
                  <a:cubicBezTo>
                    <a:pt x="10214" y="14408"/>
                    <a:pt x="10214" y="14512"/>
                    <a:pt x="10258" y="14607"/>
                  </a:cubicBezTo>
                  <a:cubicBezTo>
                    <a:pt x="10301" y="14694"/>
                    <a:pt x="10370" y="14771"/>
                    <a:pt x="10457" y="14832"/>
                  </a:cubicBezTo>
                  <a:cubicBezTo>
                    <a:pt x="10613" y="14979"/>
                    <a:pt x="10570" y="15222"/>
                    <a:pt x="10691" y="15404"/>
                  </a:cubicBezTo>
                  <a:cubicBezTo>
                    <a:pt x="10734" y="15473"/>
                    <a:pt x="10803" y="15525"/>
                    <a:pt x="10881" y="15551"/>
                  </a:cubicBezTo>
                  <a:cubicBezTo>
                    <a:pt x="10908" y="15557"/>
                    <a:pt x="10934" y="15560"/>
                    <a:pt x="10960" y="15560"/>
                  </a:cubicBezTo>
                  <a:cubicBezTo>
                    <a:pt x="11033" y="15560"/>
                    <a:pt x="11105" y="15541"/>
                    <a:pt x="11179" y="15541"/>
                  </a:cubicBezTo>
                  <a:cubicBezTo>
                    <a:pt x="11190" y="15541"/>
                    <a:pt x="11200" y="15542"/>
                    <a:pt x="11211" y="15543"/>
                  </a:cubicBezTo>
                  <a:lnTo>
                    <a:pt x="11557" y="15958"/>
                  </a:lnTo>
                  <a:cubicBezTo>
                    <a:pt x="11652" y="16071"/>
                    <a:pt x="11826" y="16210"/>
                    <a:pt x="11834" y="16374"/>
                  </a:cubicBezTo>
                  <a:cubicBezTo>
                    <a:pt x="11834" y="16539"/>
                    <a:pt x="11826" y="16643"/>
                    <a:pt x="11912" y="16773"/>
                  </a:cubicBezTo>
                  <a:cubicBezTo>
                    <a:pt x="11973" y="16859"/>
                    <a:pt x="12146" y="17033"/>
                    <a:pt x="12042" y="17145"/>
                  </a:cubicBezTo>
                  <a:cubicBezTo>
                    <a:pt x="11999" y="17189"/>
                    <a:pt x="12016" y="17267"/>
                    <a:pt x="12077" y="17284"/>
                  </a:cubicBezTo>
                  <a:cubicBezTo>
                    <a:pt x="12363" y="17371"/>
                    <a:pt x="12597" y="17596"/>
                    <a:pt x="12709" y="17873"/>
                  </a:cubicBezTo>
                  <a:cubicBezTo>
                    <a:pt x="12744" y="18020"/>
                    <a:pt x="12805" y="18159"/>
                    <a:pt x="12891" y="18280"/>
                  </a:cubicBezTo>
                  <a:cubicBezTo>
                    <a:pt x="12962" y="18364"/>
                    <a:pt x="13066" y="18409"/>
                    <a:pt x="13172" y="18409"/>
                  </a:cubicBezTo>
                  <a:cubicBezTo>
                    <a:pt x="13197" y="18409"/>
                    <a:pt x="13222" y="18406"/>
                    <a:pt x="13247" y="18401"/>
                  </a:cubicBezTo>
                  <a:cubicBezTo>
                    <a:pt x="13299" y="18384"/>
                    <a:pt x="13325" y="18323"/>
                    <a:pt x="13290" y="18280"/>
                  </a:cubicBezTo>
                  <a:lnTo>
                    <a:pt x="12484" y="17180"/>
                  </a:lnTo>
                  <a:cubicBezTo>
                    <a:pt x="12354" y="17024"/>
                    <a:pt x="12242" y="16851"/>
                    <a:pt x="12138" y="16677"/>
                  </a:cubicBezTo>
                  <a:cubicBezTo>
                    <a:pt x="12060" y="16547"/>
                    <a:pt x="12016" y="16314"/>
                    <a:pt x="12172" y="16218"/>
                  </a:cubicBezTo>
                  <a:cubicBezTo>
                    <a:pt x="12441" y="16426"/>
                    <a:pt x="12571" y="16764"/>
                    <a:pt x="12727" y="17050"/>
                  </a:cubicBezTo>
                  <a:cubicBezTo>
                    <a:pt x="12917" y="17379"/>
                    <a:pt x="13160" y="17674"/>
                    <a:pt x="13437" y="17934"/>
                  </a:cubicBezTo>
                  <a:cubicBezTo>
                    <a:pt x="13584" y="18072"/>
                    <a:pt x="13714" y="18220"/>
                    <a:pt x="13827" y="18384"/>
                  </a:cubicBezTo>
                  <a:cubicBezTo>
                    <a:pt x="13888" y="18497"/>
                    <a:pt x="13862" y="18583"/>
                    <a:pt x="13853" y="18696"/>
                  </a:cubicBezTo>
                  <a:cubicBezTo>
                    <a:pt x="13853" y="18783"/>
                    <a:pt x="13862" y="18861"/>
                    <a:pt x="13888" y="18939"/>
                  </a:cubicBezTo>
                  <a:cubicBezTo>
                    <a:pt x="14018" y="19268"/>
                    <a:pt x="14364" y="19467"/>
                    <a:pt x="14641" y="19640"/>
                  </a:cubicBezTo>
                  <a:cubicBezTo>
                    <a:pt x="14971" y="19874"/>
                    <a:pt x="15334" y="20047"/>
                    <a:pt x="15724" y="20143"/>
                  </a:cubicBezTo>
                  <a:cubicBezTo>
                    <a:pt x="15843" y="20170"/>
                    <a:pt x="15963" y="20183"/>
                    <a:pt x="16082" y="20183"/>
                  </a:cubicBezTo>
                  <a:cubicBezTo>
                    <a:pt x="16153" y="20183"/>
                    <a:pt x="16225" y="20179"/>
                    <a:pt x="16296" y="20169"/>
                  </a:cubicBezTo>
                  <a:cubicBezTo>
                    <a:pt x="16405" y="20155"/>
                    <a:pt x="16514" y="20133"/>
                    <a:pt x="16620" y="20133"/>
                  </a:cubicBezTo>
                  <a:cubicBezTo>
                    <a:pt x="16708" y="20133"/>
                    <a:pt x="16794" y="20148"/>
                    <a:pt x="16877" y="20195"/>
                  </a:cubicBezTo>
                  <a:cubicBezTo>
                    <a:pt x="17128" y="20333"/>
                    <a:pt x="17292" y="20602"/>
                    <a:pt x="17570" y="20697"/>
                  </a:cubicBezTo>
                  <a:cubicBezTo>
                    <a:pt x="17630" y="20715"/>
                    <a:pt x="17691" y="20723"/>
                    <a:pt x="17760" y="20723"/>
                  </a:cubicBezTo>
                  <a:cubicBezTo>
                    <a:pt x="17786" y="20719"/>
                    <a:pt x="17810" y="20717"/>
                    <a:pt x="17834" y="20717"/>
                  </a:cubicBezTo>
                  <a:cubicBezTo>
                    <a:pt x="17858" y="20717"/>
                    <a:pt x="17881" y="20719"/>
                    <a:pt x="17907" y="20723"/>
                  </a:cubicBezTo>
                  <a:cubicBezTo>
                    <a:pt x="17968" y="20741"/>
                    <a:pt x="18011" y="20775"/>
                    <a:pt x="18055" y="20827"/>
                  </a:cubicBezTo>
                  <a:lnTo>
                    <a:pt x="18566" y="21295"/>
                  </a:lnTo>
                  <a:cubicBezTo>
                    <a:pt x="18730" y="21468"/>
                    <a:pt x="18904" y="21616"/>
                    <a:pt x="19086" y="21754"/>
                  </a:cubicBezTo>
                  <a:cubicBezTo>
                    <a:pt x="19164" y="21806"/>
                    <a:pt x="19259" y="21832"/>
                    <a:pt x="19354" y="21841"/>
                  </a:cubicBezTo>
                  <a:cubicBezTo>
                    <a:pt x="19406" y="21841"/>
                    <a:pt x="19450" y="21849"/>
                    <a:pt x="19502" y="21875"/>
                  </a:cubicBezTo>
                  <a:cubicBezTo>
                    <a:pt x="19536" y="21901"/>
                    <a:pt x="19562" y="21945"/>
                    <a:pt x="19588" y="21988"/>
                  </a:cubicBezTo>
                  <a:cubicBezTo>
                    <a:pt x="19635" y="22056"/>
                    <a:pt x="19708" y="22094"/>
                    <a:pt x="19775" y="22094"/>
                  </a:cubicBezTo>
                  <a:cubicBezTo>
                    <a:pt x="19847" y="22094"/>
                    <a:pt x="19912" y="22051"/>
                    <a:pt x="19935" y="21953"/>
                  </a:cubicBezTo>
                  <a:cubicBezTo>
                    <a:pt x="19961" y="21858"/>
                    <a:pt x="20004" y="21772"/>
                    <a:pt x="20108" y="21754"/>
                  </a:cubicBezTo>
                  <a:cubicBezTo>
                    <a:pt x="20124" y="21750"/>
                    <a:pt x="20140" y="21749"/>
                    <a:pt x="20156" y="21749"/>
                  </a:cubicBezTo>
                  <a:cubicBezTo>
                    <a:pt x="20251" y="21749"/>
                    <a:pt x="20337" y="21812"/>
                    <a:pt x="20359" y="21901"/>
                  </a:cubicBezTo>
                  <a:cubicBezTo>
                    <a:pt x="20371" y="21945"/>
                    <a:pt x="20406" y="21965"/>
                    <a:pt x="20441" y="21965"/>
                  </a:cubicBezTo>
                  <a:cubicBezTo>
                    <a:pt x="20483" y="21965"/>
                    <a:pt x="20524" y="21936"/>
                    <a:pt x="20524" y="21884"/>
                  </a:cubicBezTo>
                  <a:cubicBezTo>
                    <a:pt x="20517" y="21639"/>
                    <a:pt x="20298" y="21561"/>
                    <a:pt x="20091" y="21561"/>
                  </a:cubicBezTo>
                  <a:cubicBezTo>
                    <a:pt x="20027" y="21561"/>
                    <a:pt x="19964" y="21569"/>
                    <a:pt x="19909" y="21581"/>
                  </a:cubicBezTo>
                  <a:cubicBezTo>
                    <a:pt x="19839" y="21604"/>
                    <a:pt x="19766" y="21616"/>
                    <a:pt x="19692" y="21616"/>
                  </a:cubicBezTo>
                  <a:cubicBezTo>
                    <a:pt x="19655" y="21616"/>
                    <a:pt x="19617" y="21613"/>
                    <a:pt x="19579" y="21607"/>
                  </a:cubicBezTo>
                  <a:cubicBezTo>
                    <a:pt x="19502" y="21581"/>
                    <a:pt x="19424" y="21520"/>
                    <a:pt x="19380" y="21442"/>
                  </a:cubicBezTo>
                  <a:cubicBezTo>
                    <a:pt x="19294" y="21295"/>
                    <a:pt x="19224" y="21130"/>
                    <a:pt x="19181" y="20957"/>
                  </a:cubicBezTo>
                  <a:cubicBezTo>
                    <a:pt x="19155" y="20853"/>
                    <a:pt x="19155" y="20741"/>
                    <a:pt x="19190" y="20645"/>
                  </a:cubicBezTo>
                  <a:cubicBezTo>
                    <a:pt x="19224" y="20567"/>
                    <a:pt x="19242" y="20489"/>
                    <a:pt x="19250" y="20403"/>
                  </a:cubicBezTo>
                  <a:cubicBezTo>
                    <a:pt x="19233" y="20247"/>
                    <a:pt x="19094" y="20143"/>
                    <a:pt x="18956" y="20091"/>
                  </a:cubicBezTo>
                  <a:cubicBezTo>
                    <a:pt x="18836" y="20044"/>
                    <a:pt x="18712" y="20027"/>
                    <a:pt x="18587" y="20027"/>
                  </a:cubicBezTo>
                  <a:cubicBezTo>
                    <a:pt x="18386" y="20027"/>
                    <a:pt x="18183" y="20071"/>
                    <a:pt x="17985" y="20108"/>
                  </a:cubicBezTo>
                  <a:cubicBezTo>
                    <a:pt x="18046" y="19961"/>
                    <a:pt x="18098" y="19805"/>
                    <a:pt x="18159" y="19658"/>
                  </a:cubicBezTo>
                  <a:cubicBezTo>
                    <a:pt x="18228" y="19458"/>
                    <a:pt x="18315" y="19259"/>
                    <a:pt x="18375" y="19060"/>
                  </a:cubicBezTo>
                  <a:cubicBezTo>
                    <a:pt x="18436" y="18895"/>
                    <a:pt x="18375" y="18765"/>
                    <a:pt x="18202" y="18722"/>
                  </a:cubicBezTo>
                  <a:cubicBezTo>
                    <a:pt x="18119" y="18697"/>
                    <a:pt x="18031" y="18684"/>
                    <a:pt x="17944" y="18684"/>
                  </a:cubicBezTo>
                  <a:cubicBezTo>
                    <a:pt x="17849" y="18684"/>
                    <a:pt x="17755" y="18699"/>
                    <a:pt x="17665" y="18731"/>
                  </a:cubicBezTo>
                  <a:cubicBezTo>
                    <a:pt x="17518" y="18791"/>
                    <a:pt x="17422" y="18930"/>
                    <a:pt x="17414" y="19077"/>
                  </a:cubicBezTo>
                  <a:cubicBezTo>
                    <a:pt x="17414" y="19164"/>
                    <a:pt x="17448" y="19276"/>
                    <a:pt x="17353" y="19320"/>
                  </a:cubicBezTo>
                  <a:cubicBezTo>
                    <a:pt x="17266" y="19346"/>
                    <a:pt x="17171" y="19372"/>
                    <a:pt x="17076" y="19380"/>
                  </a:cubicBezTo>
                  <a:cubicBezTo>
                    <a:pt x="17016" y="19393"/>
                    <a:pt x="16955" y="19400"/>
                    <a:pt x="16895" y="19400"/>
                  </a:cubicBezTo>
                  <a:cubicBezTo>
                    <a:pt x="16754" y="19400"/>
                    <a:pt x="16616" y="19364"/>
                    <a:pt x="16495" y="19285"/>
                  </a:cubicBezTo>
                  <a:cubicBezTo>
                    <a:pt x="16374" y="19181"/>
                    <a:pt x="16279" y="19034"/>
                    <a:pt x="16227" y="18878"/>
                  </a:cubicBezTo>
                  <a:cubicBezTo>
                    <a:pt x="16166" y="18713"/>
                    <a:pt x="16114" y="18540"/>
                    <a:pt x="16079" y="18358"/>
                  </a:cubicBezTo>
                  <a:cubicBezTo>
                    <a:pt x="16053" y="18176"/>
                    <a:pt x="16053" y="17968"/>
                    <a:pt x="16201" y="17830"/>
                  </a:cubicBezTo>
                  <a:cubicBezTo>
                    <a:pt x="16244" y="17786"/>
                    <a:pt x="16218" y="17708"/>
                    <a:pt x="16157" y="17691"/>
                  </a:cubicBezTo>
                  <a:cubicBezTo>
                    <a:pt x="16071" y="17630"/>
                    <a:pt x="16036" y="17518"/>
                    <a:pt x="16079" y="17431"/>
                  </a:cubicBezTo>
                  <a:cubicBezTo>
                    <a:pt x="16131" y="17319"/>
                    <a:pt x="16218" y="17215"/>
                    <a:pt x="16313" y="17145"/>
                  </a:cubicBezTo>
                  <a:cubicBezTo>
                    <a:pt x="16417" y="17067"/>
                    <a:pt x="16513" y="16981"/>
                    <a:pt x="16617" y="16903"/>
                  </a:cubicBezTo>
                  <a:cubicBezTo>
                    <a:pt x="16669" y="16851"/>
                    <a:pt x="16729" y="16807"/>
                    <a:pt x="16790" y="16781"/>
                  </a:cubicBezTo>
                  <a:cubicBezTo>
                    <a:pt x="16822" y="16772"/>
                    <a:pt x="16855" y="16767"/>
                    <a:pt x="16887" y="16767"/>
                  </a:cubicBezTo>
                  <a:cubicBezTo>
                    <a:pt x="16940" y="16767"/>
                    <a:pt x="16992" y="16780"/>
                    <a:pt x="17041" y="16807"/>
                  </a:cubicBezTo>
                  <a:cubicBezTo>
                    <a:pt x="17203" y="16861"/>
                    <a:pt x="17373" y="16907"/>
                    <a:pt x="17543" y="16907"/>
                  </a:cubicBezTo>
                  <a:cubicBezTo>
                    <a:pt x="17619" y="16907"/>
                    <a:pt x="17694" y="16898"/>
                    <a:pt x="17769" y="16877"/>
                  </a:cubicBezTo>
                  <a:cubicBezTo>
                    <a:pt x="17935" y="16833"/>
                    <a:pt x="18094" y="16652"/>
                    <a:pt x="18268" y="16652"/>
                  </a:cubicBezTo>
                  <a:cubicBezTo>
                    <a:pt x="18303" y="16652"/>
                    <a:pt x="18339" y="16660"/>
                    <a:pt x="18375" y="16677"/>
                  </a:cubicBezTo>
                  <a:cubicBezTo>
                    <a:pt x="18519" y="16753"/>
                    <a:pt x="18637" y="16903"/>
                    <a:pt x="18811" y="16903"/>
                  </a:cubicBezTo>
                  <a:cubicBezTo>
                    <a:pt x="18816" y="16903"/>
                    <a:pt x="18821" y="16903"/>
                    <a:pt x="18826" y="16903"/>
                  </a:cubicBezTo>
                  <a:cubicBezTo>
                    <a:pt x="18869" y="16903"/>
                    <a:pt x="18912" y="16894"/>
                    <a:pt x="18947" y="16877"/>
                  </a:cubicBezTo>
                  <a:cubicBezTo>
                    <a:pt x="18973" y="16859"/>
                    <a:pt x="18999" y="16842"/>
                    <a:pt x="19025" y="16833"/>
                  </a:cubicBezTo>
                  <a:cubicBezTo>
                    <a:pt x="19041" y="16827"/>
                    <a:pt x="19055" y="16825"/>
                    <a:pt x="19066" y="16825"/>
                  </a:cubicBezTo>
                  <a:cubicBezTo>
                    <a:pt x="19103" y="16825"/>
                    <a:pt x="19120" y="16854"/>
                    <a:pt x="19146" y="16894"/>
                  </a:cubicBezTo>
                  <a:cubicBezTo>
                    <a:pt x="19207" y="16998"/>
                    <a:pt x="19250" y="17111"/>
                    <a:pt x="19276" y="17232"/>
                  </a:cubicBezTo>
                  <a:cubicBezTo>
                    <a:pt x="19337" y="17422"/>
                    <a:pt x="19380" y="17674"/>
                    <a:pt x="19545" y="17812"/>
                  </a:cubicBezTo>
                  <a:cubicBezTo>
                    <a:pt x="19600" y="17852"/>
                    <a:pt x="19668" y="17874"/>
                    <a:pt x="19731" y="17874"/>
                  </a:cubicBezTo>
                  <a:cubicBezTo>
                    <a:pt x="19835" y="17874"/>
                    <a:pt x="19926" y="17814"/>
                    <a:pt x="19926" y="17674"/>
                  </a:cubicBezTo>
                  <a:cubicBezTo>
                    <a:pt x="19909" y="17552"/>
                    <a:pt x="19865" y="17440"/>
                    <a:pt x="19805" y="17327"/>
                  </a:cubicBezTo>
                  <a:cubicBezTo>
                    <a:pt x="19761" y="17206"/>
                    <a:pt x="19727" y="17076"/>
                    <a:pt x="19701" y="16946"/>
                  </a:cubicBezTo>
                  <a:cubicBezTo>
                    <a:pt x="19631" y="16677"/>
                    <a:pt x="19683" y="16400"/>
                    <a:pt x="19831" y="16166"/>
                  </a:cubicBezTo>
                  <a:cubicBezTo>
                    <a:pt x="19848" y="16158"/>
                    <a:pt x="19848" y="16132"/>
                    <a:pt x="19848" y="16114"/>
                  </a:cubicBezTo>
                  <a:cubicBezTo>
                    <a:pt x="19900" y="16062"/>
                    <a:pt x="19969" y="16019"/>
                    <a:pt x="20039" y="15993"/>
                  </a:cubicBezTo>
                  <a:cubicBezTo>
                    <a:pt x="20108" y="15958"/>
                    <a:pt x="20169" y="15906"/>
                    <a:pt x="20212" y="15846"/>
                  </a:cubicBezTo>
                  <a:cubicBezTo>
                    <a:pt x="20264" y="15776"/>
                    <a:pt x="20290" y="15707"/>
                    <a:pt x="20299" y="15621"/>
                  </a:cubicBezTo>
                  <a:cubicBezTo>
                    <a:pt x="20307" y="15573"/>
                    <a:pt x="20331" y="15560"/>
                    <a:pt x="20363" y="15560"/>
                  </a:cubicBezTo>
                  <a:cubicBezTo>
                    <a:pt x="20400" y="15560"/>
                    <a:pt x="20447" y="15577"/>
                    <a:pt x="20489" y="15577"/>
                  </a:cubicBezTo>
                  <a:cubicBezTo>
                    <a:pt x="20499" y="15578"/>
                    <a:pt x="20509" y="15579"/>
                    <a:pt x="20518" y="15579"/>
                  </a:cubicBezTo>
                  <a:cubicBezTo>
                    <a:pt x="20662" y="15579"/>
                    <a:pt x="20731" y="15460"/>
                    <a:pt x="20844" y="15395"/>
                  </a:cubicBezTo>
                  <a:cubicBezTo>
                    <a:pt x="20914" y="15352"/>
                    <a:pt x="21009" y="15361"/>
                    <a:pt x="21070" y="15300"/>
                  </a:cubicBezTo>
                  <a:cubicBezTo>
                    <a:pt x="21096" y="15274"/>
                    <a:pt x="21113" y="15248"/>
                    <a:pt x="21122" y="15213"/>
                  </a:cubicBezTo>
                  <a:cubicBezTo>
                    <a:pt x="21165" y="15196"/>
                    <a:pt x="21182" y="15144"/>
                    <a:pt x="21156" y="15101"/>
                  </a:cubicBezTo>
                  <a:cubicBezTo>
                    <a:pt x="21087" y="14953"/>
                    <a:pt x="21018" y="14797"/>
                    <a:pt x="20957" y="14642"/>
                  </a:cubicBezTo>
                  <a:cubicBezTo>
                    <a:pt x="20922" y="14572"/>
                    <a:pt x="20896" y="14494"/>
                    <a:pt x="20862" y="14425"/>
                  </a:cubicBezTo>
                  <a:cubicBezTo>
                    <a:pt x="20836" y="14347"/>
                    <a:pt x="20775" y="14252"/>
                    <a:pt x="20853" y="14217"/>
                  </a:cubicBezTo>
                  <a:cubicBezTo>
                    <a:pt x="20931" y="14174"/>
                    <a:pt x="21026" y="14191"/>
                    <a:pt x="21113" y="14156"/>
                  </a:cubicBezTo>
                  <a:cubicBezTo>
                    <a:pt x="21208" y="14130"/>
                    <a:pt x="21269" y="14044"/>
                    <a:pt x="21278" y="13940"/>
                  </a:cubicBezTo>
                  <a:cubicBezTo>
                    <a:pt x="21278" y="13871"/>
                    <a:pt x="21260" y="13810"/>
                    <a:pt x="21329" y="13758"/>
                  </a:cubicBezTo>
                  <a:cubicBezTo>
                    <a:pt x="21390" y="13715"/>
                    <a:pt x="21451" y="13697"/>
                    <a:pt x="21520" y="13680"/>
                  </a:cubicBezTo>
                  <a:cubicBezTo>
                    <a:pt x="21693" y="13628"/>
                    <a:pt x="21867" y="13585"/>
                    <a:pt x="22031" y="13524"/>
                  </a:cubicBezTo>
                  <a:cubicBezTo>
                    <a:pt x="22135" y="13498"/>
                    <a:pt x="22196" y="13403"/>
                    <a:pt x="22187" y="13299"/>
                  </a:cubicBezTo>
                  <a:cubicBezTo>
                    <a:pt x="22187" y="13160"/>
                    <a:pt x="22222" y="13021"/>
                    <a:pt x="22308" y="12909"/>
                  </a:cubicBezTo>
                  <a:cubicBezTo>
                    <a:pt x="22482" y="12666"/>
                    <a:pt x="22768" y="12545"/>
                    <a:pt x="23028" y="12441"/>
                  </a:cubicBezTo>
                  <a:cubicBezTo>
                    <a:pt x="23114" y="12406"/>
                    <a:pt x="23201" y="12380"/>
                    <a:pt x="23287" y="12328"/>
                  </a:cubicBezTo>
                  <a:lnTo>
                    <a:pt x="23287" y="12328"/>
                  </a:lnTo>
                  <a:cubicBezTo>
                    <a:pt x="23244" y="12389"/>
                    <a:pt x="23192" y="12441"/>
                    <a:pt x="23131" y="12467"/>
                  </a:cubicBezTo>
                  <a:cubicBezTo>
                    <a:pt x="23019" y="12519"/>
                    <a:pt x="22941" y="12597"/>
                    <a:pt x="22993" y="12736"/>
                  </a:cubicBezTo>
                  <a:cubicBezTo>
                    <a:pt x="23031" y="12826"/>
                    <a:pt x="23088" y="12943"/>
                    <a:pt x="23188" y="12943"/>
                  </a:cubicBezTo>
                  <a:cubicBezTo>
                    <a:pt x="23203" y="12943"/>
                    <a:pt x="23219" y="12940"/>
                    <a:pt x="23235" y="12935"/>
                  </a:cubicBezTo>
                  <a:cubicBezTo>
                    <a:pt x="23305" y="12918"/>
                    <a:pt x="23365" y="12883"/>
                    <a:pt x="23417" y="12831"/>
                  </a:cubicBezTo>
                  <a:cubicBezTo>
                    <a:pt x="23487" y="12770"/>
                    <a:pt x="23521" y="12684"/>
                    <a:pt x="23591" y="12632"/>
                  </a:cubicBezTo>
                  <a:cubicBezTo>
                    <a:pt x="23695" y="12545"/>
                    <a:pt x="24396" y="12354"/>
                    <a:pt x="24154" y="12129"/>
                  </a:cubicBezTo>
                  <a:cubicBezTo>
                    <a:pt x="24125" y="12106"/>
                    <a:pt x="24088" y="12095"/>
                    <a:pt x="24054" y="12095"/>
                  </a:cubicBezTo>
                  <a:cubicBezTo>
                    <a:pt x="24037" y="12095"/>
                    <a:pt x="24021" y="12097"/>
                    <a:pt x="24006" y="12103"/>
                  </a:cubicBezTo>
                  <a:cubicBezTo>
                    <a:pt x="23954" y="12117"/>
                    <a:pt x="23902" y="12124"/>
                    <a:pt x="23851" y="12124"/>
                  </a:cubicBezTo>
                  <a:cubicBezTo>
                    <a:pt x="23809" y="12124"/>
                    <a:pt x="23768" y="12120"/>
                    <a:pt x="23729" y="12112"/>
                  </a:cubicBezTo>
                  <a:cubicBezTo>
                    <a:pt x="23660" y="12086"/>
                    <a:pt x="23608" y="12034"/>
                    <a:pt x="23539" y="12008"/>
                  </a:cubicBezTo>
                  <a:cubicBezTo>
                    <a:pt x="23504" y="11999"/>
                    <a:pt x="23478" y="11999"/>
                    <a:pt x="23443" y="11999"/>
                  </a:cubicBezTo>
                  <a:cubicBezTo>
                    <a:pt x="23443" y="11982"/>
                    <a:pt x="23443" y="11965"/>
                    <a:pt x="23443" y="11947"/>
                  </a:cubicBezTo>
                  <a:cubicBezTo>
                    <a:pt x="23461" y="11852"/>
                    <a:pt x="23504" y="11765"/>
                    <a:pt x="23426" y="11670"/>
                  </a:cubicBezTo>
                  <a:cubicBezTo>
                    <a:pt x="23400" y="11644"/>
                    <a:pt x="23322" y="11609"/>
                    <a:pt x="23313" y="11566"/>
                  </a:cubicBezTo>
                  <a:cubicBezTo>
                    <a:pt x="23296" y="11497"/>
                    <a:pt x="23409" y="11427"/>
                    <a:pt x="23452" y="11393"/>
                  </a:cubicBezTo>
                  <a:cubicBezTo>
                    <a:pt x="23643" y="11245"/>
                    <a:pt x="23634" y="11012"/>
                    <a:pt x="23417" y="10899"/>
                  </a:cubicBezTo>
                  <a:cubicBezTo>
                    <a:pt x="23338" y="10855"/>
                    <a:pt x="23259" y="10837"/>
                    <a:pt x="23181" y="10837"/>
                  </a:cubicBezTo>
                  <a:cubicBezTo>
                    <a:pt x="23010" y="10837"/>
                    <a:pt x="22844" y="10925"/>
                    <a:pt x="22690" y="11038"/>
                  </a:cubicBezTo>
                  <a:cubicBezTo>
                    <a:pt x="22759" y="10960"/>
                    <a:pt x="22828" y="10890"/>
                    <a:pt x="22898" y="10821"/>
                  </a:cubicBezTo>
                  <a:cubicBezTo>
                    <a:pt x="23004" y="10715"/>
                    <a:pt x="23125" y="10684"/>
                    <a:pt x="23252" y="10684"/>
                  </a:cubicBezTo>
                  <a:cubicBezTo>
                    <a:pt x="23422" y="10684"/>
                    <a:pt x="23603" y="10738"/>
                    <a:pt x="23775" y="10738"/>
                  </a:cubicBezTo>
                  <a:cubicBezTo>
                    <a:pt x="23800" y="10738"/>
                    <a:pt x="23826" y="10737"/>
                    <a:pt x="23851" y="10734"/>
                  </a:cubicBezTo>
                  <a:cubicBezTo>
                    <a:pt x="24180" y="10700"/>
                    <a:pt x="24414" y="10492"/>
                    <a:pt x="24700" y="10396"/>
                  </a:cubicBezTo>
                  <a:cubicBezTo>
                    <a:pt x="24847" y="10362"/>
                    <a:pt x="24994" y="10319"/>
                    <a:pt x="25133" y="10267"/>
                  </a:cubicBezTo>
                  <a:cubicBezTo>
                    <a:pt x="25505" y="10059"/>
                    <a:pt x="25514" y="9513"/>
                    <a:pt x="25150" y="9296"/>
                  </a:cubicBezTo>
                  <a:cubicBezTo>
                    <a:pt x="25202" y="9201"/>
                    <a:pt x="25228" y="9088"/>
                    <a:pt x="25228" y="8976"/>
                  </a:cubicBezTo>
                  <a:cubicBezTo>
                    <a:pt x="25228" y="8924"/>
                    <a:pt x="25185" y="8889"/>
                    <a:pt x="25141" y="8889"/>
                  </a:cubicBezTo>
                  <a:cubicBezTo>
                    <a:pt x="24925" y="8872"/>
                    <a:pt x="24726" y="8681"/>
                    <a:pt x="24561" y="8560"/>
                  </a:cubicBezTo>
                  <a:lnTo>
                    <a:pt x="24110" y="8257"/>
                  </a:lnTo>
                  <a:cubicBezTo>
                    <a:pt x="24162" y="8222"/>
                    <a:pt x="24197" y="8161"/>
                    <a:pt x="24214" y="8101"/>
                  </a:cubicBezTo>
                  <a:cubicBezTo>
                    <a:pt x="24266" y="7927"/>
                    <a:pt x="24171" y="7754"/>
                    <a:pt x="24093" y="7607"/>
                  </a:cubicBezTo>
                  <a:cubicBezTo>
                    <a:pt x="23920" y="7269"/>
                    <a:pt x="23721" y="6948"/>
                    <a:pt x="23487" y="6645"/>
                  </a:cubicBezTo>
                  <a:cubicBezTo>
                    <a:pt x="23469" y="6631"/>
                    <a:pt x="23447" y="6624"/>
                    <a:pt x="23427" y="6624"/>
                  </a:cubicBezTo>
                  <a:cubicBezTo>
                    <a:pt x="23399" y="6624"/>
                    <a:pt x="23372" y="6637"/>
                    <a:pt x="23357" y="6663"/>
                  </a:cubicBezTo>
                  <a:lnTo>
                    <a:pt x="23028" y="7243"/>
                  </a:lnTo>
                  <a:lnTo>
                    <a:pt x="22863" y="7538"/>
                  </a:lnTo>
                  <a:cubicBezTo>
                    <a:pt x="22838" y="7575"/>
                    <a:pt x="22831" y="7603"/>
                    <a:pt x="22803" y="7603"/>
                  </a:cubicBezTo>
                  <a:cubicBezTo>
                    <a:pt x="22792" y="7603"/>
                    <a:pt x="22778" y="7599"/>
                    <a:pt x="22759" y="7590"/>
                  </a:cubicBezTo>
                  <a:cubicBezTo>
                    <a:pt x="22724" y="7555"/>
                    <a:pt x="22698" y="7520"/>
                    <a:pt x="22672" y="7477"/>
                  </a:cubicBezTo>
                  <a:cubicBezTo>
                    <a:pt x="22456" y="7156"/>
                    <a:pt x="22213" y="6775"/>
                    <a:pt x="22326" y="6377"/>
                  </a:cubicBezTo>
                  <a:cubicBezTo>
                    <a:pt x="22341" y="6315"/>
                    <a:pt x="22296" y="6261"/>
                    <a:pt x="22237" y="6261"/>
                  </a:cubicBezTo>
                  <a:cubicBezTo>
                    <a:pt x="22229" y="6261"/>
                    <a:pt x="22221" y="6262"/>
                    <a:pt x="22213" y="6264"/>
                  </a:cubicBezTo>
                  <a:cubicBezTo>
                    <a:pt x="22195" y="6268"/>
                    <a:pt x="22178" y="6269"/>
                    <a:pt x="22161" y="6269"/>
                  </a:cubicBezTo>
                  <a:cubicBezTo>
                    <a:pt x="21974" y="6269"/>
                    <a:pt x="21850" y="6061"/>
                    <a:pt x="21763" y="5926"/>
                  </a:cubicBezTo>
                  <a:cubicBezTo>
                    <a:pt x="21685" y="5796"/>
                    <a:pt x="21572" y="5606"/>
                    <a:pt x="21407" y="5588"/>
                  </a:cubicBezTo>
                  <a:cubicBezTo>
                    <a:pt x="21399" y="5587"/>
                    <a:pt x="21390" y="5587"/>
                    <a:pt x="21382" y="5587"/>
                  </a:cubicBezTo>
                  <a:cubicBezTo>
                    <a:pt x="21225" y="5587"/>
                    <a:pt x="21140" y="5737"/>
                    <a:pt x="20992" y="5762"/>
                  </a:cubicBezTo>
                  <a:cubicBezTo>
                    <a:pt x="20967" y="5766"/>
                    <a:pt x="20942" y="5767"/>
                    <a:pt x="20917" y="5767"/>
                  </a:cubicBezTo>
                  <a:cubicBezTo>
                    <a:pt x="20776" y="5767"/>
                    <a:pt x="20639" y="5706"/>
                    <a:pt x="20558" y="5588"/>
                  </a:cubicBezTo>
                  <a:cubicBezTo>
                    <a:pt x="20542" y="5570"/>
                    <a:pt x="20524" y="5562"/>
                    <a:pt x="20505" y="5562"/>
                  </a:cubicBezTo>
                  <a:cubicBezTo>
                    <a:pt x="20465" y="5562"/>
                    <a:pt x="20426" y="5601"/>
                    <a:pt x="20420" y="5649"/>
                  </a:cubicBezTo>
                  <a:cubicBezTo>
                    <a:pt x="20385" y="5649"/>
                    <a:pt x="20359" y="5675"/>
                    <a:pt x="20359" y="5710"/>
                  </a:cubicBezTo>
                  <a:cubicBezTo>
                    <a:pt x="20333" y="5909"/>
                    <a:pt x="20333" y="6117"/>
                    <a:pt x="20368" y="6325"/>
                  </a:cubicBezTo>
                  <a:cubicBezTo>
                    <a:pt x="20325" y="6342"/>
                    <a:pt x="20281" y="6368"/>
                    <a:pt x="20247" y="6403"/>
                  </a:cubicBezTo>
                  <a:cubicBezTo>
                    <a:pt x="20221" y="6429"/>
                    <a:pt x="20221" y="6472"/>
                    <a:pt x="20238" y="6507"/>
                  </a:cubicBezTo>
                  <a:cubicBezTo>
                    <a:pt x="20299" y="6619"/>
                    <a:pt x="20524" y="6611"/>
                    <a:pt x="20489" y="6758"/>
                  </a:cubicBezTo>
                  <a:cubicBezTo>
                    <a:pt x="20454" y="6914"/>
                    <a:pt x="20290" y="7000"/>
                    <a:pt x="20212" y="7122"/>
                  </a:cubicBezTo>
                  <a:cubicBezTo>
                    <a:pt x="20004" y="7451"/>
                    <a:pt x="20402" y="7650"/>
                    <a:pt x="20576" y="7867"/>
                  </a:cubicBezTo>
                  <a:cubicBezTo>
                    <a:pt x="20758" y="8118"/>
                    <a:pt x="20827" y="8569"/>
                    <a:pt x="20480" y="8733"/>
                  </a:cubicBezTo>
                  <a:cubicBezTo>
                    <a:pt x="20359" y="8785"/>
                    <a:pt x="20212" y="8768"/>
                    <a:pt x="20091" y="8837"/>
                  </a:cubicBezTo>
                  <a:cubicBezTo>
                    <a:pt x="19978" y="8906"/>
                    <a:pt x="19935" y="9062"/>
                    <a:pt x="20004" y="9175"/>
                  </a:cubicBezTo>
                  <a:cubicBezTo>
                    <a:pt x="20056" y="9253"/>
                    <a:pt x="20099" y="9340"/>
                    <a:pt x="20134" y="9418"/>
                  </a:cubicBezTo>
                  <a:cubicBezTo>
                    <a:pt x="20212" y="9660"/>
                    <a:pt x="20177" y="9920"/>
                    <a:pt x="20030" y="10128"/>
                  </a:cubicBezTo>
                  <a:cubicBezTo>
                    <a:pt x="19969" y="10059"/>
                    <a:pt x="19900" y="10015"/>
                    <a:pt x="19822" y="9972"/>
                  </a:cubicBezTo>
                  <a:cubicBezTo>
                    <a:pt x="19701" y="9920"/>
                    <a:pt x="19527" y="9937"/>
                    <a:pt x="19441" y="9833"/>
                  </a:cubicBezTo>
                  <a:cubicBezTo>
                    <a:pt x="19233" y="9599"/>
                    <a:pt x="19441" y="9236"/>
                    <a:pt x="19415" y="8976"/>
                  </a:cubicBezTo>
                  <a:cubicBezTo>
                    <a:pt x="19415" y="8863"/>
                    <a:pt x="19363" y="8750"/>
                    <a:pt x="19276" y="8681"/>
                  </a:cubicBezTo>
                  <a:cubicBezTo>
                    <a:pt x="19222" y="8638"/>
                    <a:pt x="19160" y="8632"/>
                    <a:pt x="19097" y="8632"/>
                  </a:cubicBezTo>
                  <a:cubicBezTo>
                    <a:pt x="19072" y="8632"/>
                    <a:pt x="19047" y="8633"/>
                    <a:pt x="19022" y="8633"/>
                  </a:cubicBezTo>
                  <a:cubicBezTo>
                    <a:pt x="18970" y="8633"/>
                    <a:pt x="18918" y="8629"/>
                    <a:pt x="18869" y="8603"/>
                  </a:cubicBezTo>
                  <a:cubicBezTo>
                    <a:pt x="18704" y="8525"/>
                    <a:pt x="18557" y="8421"/>
                    <a:pt x="18401" y="8335"/>
                  </a:cubicBezTo>
                  <a:lnTo>
                    <a:pt x="17933" y="8057"/>
                  </a:lnTo>
                  <a:cubicBezTo>
                    <a:pt x="17825" y="7988"/>
                    <a:pt x="17683" y="7870"/>
                    <a:pt x="17548" y="7870"/>
                  </a:cubicBezTo>
                  <a:cubicBezTo>
                    <a:pt x="17532" y="7870"/>
                    <a:pt x="17516" y="7872"/>
                    <a:pt x="17500" y="7875"/>
                  </a:cubicBezTo>
                  <a:cubicBezTo>
                    <a:pt x="17431" y="7893"/>
                    <a:pt x="17396" y="7945"/>
                    <a:pt x="17344" y="7988"/>
                  </a:cubicBezTo>
                  <a:cubicBezTo>
                    <a:pt x="17316" y="8012"/>
                    <a:pt x="17277" y="8025"/>
                    <a:pt x="17237" y="8025"/>
                  </a:cubicBezTo>
                  <a:cubicBezTo>
                    <a:pt x="17205" y="8025"/>
                    <a:pt x="17172" y="8016"/>
                    <a:pt x="17145" y="7997"/>
                  </a:cubicBezTo>
                  <a:cubicBezTo>
                    <a:pt x="17119" y="7728"/>
                    <a:pt x="17050" y="7460"/>
                    <a:pt x="16920" y="7226"/>
                  </a:cubicBezTo>
                  <a:cubicBezTo>
                    <a:pt x="16905" y="7196"/>
                    <a:pt x="16876" y="7181"/>
                    <a:pt x="16848" y="7181"/>
                  </a:cubicBezTo>
                  <a:cubicBezTo>
                    <a:pt x="16826" y="7181"/>
                    <a:pt x="16805" y="7190"/>
                    <a:pt x="16790" y="7208"/>
                  </a:cubicBezTo>
                  <a:cubicBezTo>
                    <a:pt x="16738" y="7243"/>
                    <a:pt x="16686" y="7269"/>
                    <a:pt x="16625" y="7278"/>
                  </a:cubicBezTo>
                  <a:cubicBezTo>
                    <a:pt x="16660" y="7026"/>
                    <a:pt x="16712" y="6784"/>
                    <a:pt x="16773" y="6533"/>
                  </a:cubicBezTo>
                  <a:cubicBezTo>
                    <a:pt x="16807" y="6403"/>
                    <a:pt x="16842" y="6273"/>
                    <a:pt x="16877" y="6143"/>
                  </a:cubicBezTo>
                  <a:cubicBezTo>
                    <a:pt x="16902" y="6021"/>
                    <a:pt x="16946" y="5900"/>
                    <a:pt x="16998" y="5796"/>
                  </a:cubicBezTo>
                  <a:cubicBezTo>
                    <a:pt x="17067" y="5675"/>
                    <a:pt x="17162" y="5701"/>
                    <a:pt x="17275" y="5675"/>
                  </a:cubicBezTo>
                  <a:cubicBezTo>
                    <a:pt x="17370" y="5658"/>
                    <a:pt x="17440" y="5597"/>
                    <a:pt x="17474" y="5510"/>
                  </a:cubicBezTo>
                  <a:cubicBezTo>
                    <a:pt x="17509" y="5372"/>
                    <a:pt x="17448" y="5224"/>
                    <a:pt x="17336" y="5146"/>
                  </a:cubicBezTo>
                  <a:cubicBezTo>
                    <a:pt x="17708" y="5008"/>
                    <a:pt x="18003" y="4713"/>
                    <a:pt x="18159" y="4341"/>
                  </a:cubicBezTo>
                  <a:cubicBezTo>
                    <a:pt x="18202" y="4237"/>
                    <a:pt x="18228" y="4124"/>
                    <a:pt x="18245" y="4012"/>
                  </a:cubicBezTo>
                  <a:cubicBezTo>
                    <a:pt x="18254" y="3960"/>
                    <a:pt x="18245" y="3873"/>
                    <a:pt x="18280" y="3830"/>
                  </a:cubicBezTo>
                  <a:cubicBezTo>
                    <a:pt x="18315" y="3795"/>
                    <a:pt x="18358" y="3769"/>
                    <a:pt x="18410" y="3752"/>
                  </a:cubicBezTo>
                  <a:cubicBezTo>
                    <a:pt x="18505" y="3726"/>
                    <a:pt x="18583" y="3674"/>
                    <a:pt x="18644" y="3604"/>
                  </a:cubicBezTo>
                  <a:cubicBezTo>
                    <a:pt x="18678" y="3552"/>
                    <a:pt x="18704" y="3492"/>
                    <a:pt x="18713" y="3431"/>
                  </a:cubicBezTo>
                  <a:cubicBezTo>
                    <a:pt x="18713" y="3422"/>
                    <a:pt x="18748" y="3327"/>
                    <a:pt x="18774" y="3310"/>
                  </a:cubicBezTo>
                  <a:cubicBezTo>
                    <a:pt x="18780" y="3500"/>
                    <a:pt x="18954" y="3621"/>
                    <a:pt x="19134" y="3621"/>
                  </a:cubicBezTo>
                  <a:cubicBezTo>
                    <a:pt x="19201" y="3621"/>
                    <a:pt x="19268" y="3605"/>
                    <a:pt x="19328" y="3570"/>
                  </a:cubicBezTo>
                  <a:cubicBezTo>
                    <a:pt x="19614" y="3396"/>
                    <a:pt x="19727" y="3050"/>
                    <a:pt x="19597" y="2747"/>
                  </a:cubicBezTo>
                  <a:cubicBezTo>
                    <a:pt x="19545" y="2625"/>
                    <a:pt x="19372" y="2452"/>
                    <a:pt x="19467" y="2314"/>
                  </a:cubicBezTo>
                  <a:cubicBezTo>
                    <a:pt x="19536" y="2201"/>
                    <a:pt x="19657" y="2140"/>
                    <a:pt x="19623" y="1984"/>
                  </a:cubicBezTo>
                  <a:cubicBezTo>
                    <a:pt x="19571" y="1854"/>
                    <a:pt x="19467" y="1750"/>
                    <a:pt x="19337" y="1698"/>
                  </a:cubicBezTo>
                  <a:cubicBezTo>
                    <a:pt x="19164" y="1612"/>
                    <a:pt x="18982" y="1525"/>
                    <a:pt x="18800" y="1439"/>
                  </a:cubicBezTo>
                  <a:cubicBezTo>
                    <a:pt x="18785" y="1430"/>
                    <a:pt x="18770" y="1426"/>
                    <a:pt x="18755" y="1426"/>
                  </a:cubicBezTo>
                  <a:cubicBezTo>
                    <a:pt x="18725" y="1426"/>
                    <a:pt x="18696" y="1441"/>
                    <a:pt x="18678" y="1465"/>
                  </a:cubicBezTo>
                  <a:cubicBezTo>
                    <a:pt x="18549" y="1681"/>
                    <a:pt x="18713" y="1898"/>
                    <a:pt x="18713" y="2123"/>
                  </a:cubicBezTo>
                  <a:cubicBezTo>
                    <a:pt x="18713" y="2270"/>
                    <a:pt x="18609" y="2400"/>
                    <a:pt x="18540" y="2521"/>
                  </a:cubicBezTo>
                  <a:lnTo>
                    <a:pt x="18341" y="2885"/>
                  </a:lnTo>
                  <a:cubicBezTo>
                    <a:pt x="18185" y="2799"/>
                    <a:pt x="18237" y="2513"/>
                    <a:pt x="18237" y="2366"/>
                  </a:cubicBezTo>
                  <a:cubicBezTo>
                    <a:pt x="18228" y="2166"/>
                    <a:pt x="18167" y="1950"/>
                    <a:pt x="17951" y="1889"/>
                  </a:cubicBezTo>
                  <a:cubicBezTo>
                    <a:pt x="17945" y="1888"/>
                    <a:pt x="17938" y="1887"/>
                    <a:pt x="17932" y="1887"/>
                  </a:cubicBezTo>
                  <a:cubicBezTo>
                    <a:pt x="17904" y="1887"/>
                    <a:pt x="17877" y="1902"/>
                    <a:pt x="17855" y="1924"/>
                  </a:cubicBezTo>
                  <a:lnTo>
                    <a:pt x="17691" y="2166"/>
                  </a:lnTo>
                  <a:cubicBezTo>
                    <a:pt x="17648" y="1932"/>
                    <a:pt x="17526" y="1724"/>
                    <a:pt x="17344" y="1577"/>
                  </a:cubicBezTo>
                  <a:cubicBezTo>
                    <a:pt x="17466" y="1413"/>
                    <a:pt x="17318" y="1127"/>
                    <a:pt x="17249" y="962"/>
                  </a:cubicBezTo>
                  <a:cubicBezTo>
                    <a:pt x="17093" y="642"/>
                    <a:pt x="16902" y="330"/>
                    <a:pt x="16686" y="44"/>
                  </a:cubicBezTo>
                  <a:cubicBezTo>
                    <a:pt x="16674" y="14"/>
                    <a:pt x="16646" y="1"/>
                    <a:pt x="166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21"/>
            <p:cNvSpPr/>
            <p:nvPr/>
          </p:nvSpPr>
          <p:spPr>
            <a:xfrm>
              <a:off x="-3827347" y="539497"/>
              <a:ext cx="773807" cy="1125099"/>
            </a:xfrm>
            <a:custGeom>
              <a:avLst/>
              <a:gdLst/>
              <a:ahLst/>
              <a:cxnLst/>
              <a:rect l="l" t="t" r="r" b="b"/>
              <a:pathLst>
                <a:path w="14010" h="20373" extrusionOk="0">
                  <a:moveTo>
                    <a:pt x="9489" y="1"/>
                  </a:moveTo>
                  <a:cubicBezTo>
                    <a:pt x="9446" y="1"/>
                    <a:pt x="9409" y="40"/>
                    <a:pt x="9409" y="91"/>
                  </a:cubicBezTo>
                  <a:lnTo>
                    <a:pt x="8595" y="100"/>
                  </a:lnTo>
                  <a:cubicBezTo>
                    <a:pt x="8535" y="100"/>
                    <a:pt x="8473" y="98"/>
                    <a:pt x="8409" y="98"/>
                  </a:cubicBezTo>
                  <a:cubicBezTo>
                    <a:pt x="8238" y="98"/>
                    <a:pt x="8060" y="112"/>
                    <a:pt x="7927" y="212"/>
                  </a:cubicBezTo>
                  <a:cubicBezTo>
                    <a:pt x="7858" y="264"/>
                    <a:pt x="7815" y="334"/>
                    <a:pt x="7806" y="420"/>
                  </a:cubicBezTo>
                  <a:cubicBezTo>
                    <a:pt x="7806" y="542"/>
                    <a:pt x="7893" y="620"/>
                    <a:pt x="7910" y="732"/>
                  </a:cubicBezTo>
                  <a:cubicBezTo>
                    <a:pt x="7927" y="854"/>
                    <a:pt x="7849" y="975"/>
                    <a:pt x="7737" y="1001"/>
                  </a:cubicBezTo>
                  <a:cubicBezTo>
                    <a:pt x="7726" y="1002"/>
                    <a:pt x="7715" y="1003"/>
                    <a:pt x="7704" y="1003"/>
                  </a:cubicBezTo>
                  <a:cubicBezTo>
                    <a:pt x="7580" y="1003"/>
                    <a:pt x="7476" y="913"/>
                    <a:pt x="7460" y="793"/>
                  </a:cubicBezTo>
                  <a:cubicBezTo>
                    <a:pt x="7460" y="743"/>
                    <a:pt x="7424" y="710"/>
                    <a:pt x="7383" y="710"/>
                  </a:cubicBezTo>
                  <a:cubicBezTo>
                    <a:pt x="7374" y="710"/>
                    <a:pt x="7365" y="712"/>
                    <a:pt x="7356" y="715"/>
                  </a:cubicBezTo>
                  <a:cubicBezTo>
                    <a:pt x="6896" y="819"/>
                    <a:pt x="6455" y="940"/>
                    <a:pt x="6004" y="1079"/>
                  </a:cubicBezTo>
                  <a:cubicBezTo>
                    <a:pt x="5952" y="1096"/>
                    <a:pt x="5926" y="1157"/>
                    <a:pt x="5952" y="1200"/>
                  </a:cubicBezTo>
                  <a:cubicBezTo>
                    <a:pt x="6074" y="1383"/>
                    <a:pt x="6276" y="1418"/>
                    <a:pt x="6477" y="1418"/>
                  </a:cubicBezTo>
                  <a:cubicBezTo>
                    <a:pt x="6504" y="1418"/>
                    <a:pt x="6531" y="1418"/>
                    <a:pt x="6559" y="1417"/>
                  </a:cubicBezTo>
                  <a:cubicBezTo>
                    <a:pt x="6608" y="1414"/>
                    <a:pt x="6677" y="1408"/>
                    <a:pt x="6751" y="1408"/>
                  </a:cubicBezTo>
                  <a:cubicBezTo>
                    <a:pt x="6898" y="1408"/>
                    <a:pt x="7064" y="1431"/>
                    <a:pt x="7122" y="1547"/>
                  </a:cubicBezTo>
                  <a:cubicBezTo>
                    <a:pt x="7035" y="1561"/>
                    <a:pt x="6947" y="1568"/>
                    <a:pt x="6858" y="1568"/>
                  </a:cubicBezTo>
                  <a:cubicBezTo>
                    <a:pt x="6735" y="1568"/>
                    <a:pt x="6610" y="1554"/>
                    <a:pt x="6489" y="1529"/>
                  </a:cubicBezTo>
                  <a:cubicBezTo>
                    <a:pt x="6482" y="1527"/>
                    <a:pt x="6475" y="1526"/>
                    <a:pt x="6468" y="1526"/>
                  </a:cubicBezTo>
                  <a:cubicBezTo>
                    <a:pt x="6414" y="1526"/>
                    <a:pt x="6362" y="1581"/>
                    <a:pt x="6385" y="1642"/>
                  </a:cubicBezTo>
                  <a:cubicBezTo>
                    <a:pt x="6472" y="2110"/>
                    <a:pt x="6420" y="2595"/>
                    <a:pt x="6238" y="3028"/>
                  </a:cubicBezTo>
                  <a:cubicBezTo>
                    <a:pt x="5961" y="2595"/>
                    <a:pt x="5519" y="2292"/>
                    <a:pt x="5017" y="2205"/>
                  </a:cubicBezTo>
                  <a:cubicBezTo>
                    <a:pt x="5006" y="2203"/>
                    <a:pt x="4997" y="2202"/>
                    <a:pt x="4987" y="2202"/>
                  </a:cubicBezTo>
                  <a:cubicBezTo>
                    <a:pt x="4957" y="2202"/>
                    <a:pt x="4932" y="2213"/>
                    <a:pt x="4913" y="2240"/>
                  </a:cubicBezTo>
                  <a:cubicBezTo>
                    <a:pt x="4783" y="2482"/>
                    <a:pt x="4835" y="2777"/>
                    <a:pt x="5043" y="2959"/>
                  </a:cubicBezTo>
                  <a:cubicBezTo>
                    <a:pt x="4982" y="3004"/>
                    <a:pt x="4915" y="3030"/>
                    <a:pt x="4841" y="3030"/>
                  </a:cubicBezTo>
                  <a:cubicBezTo>
                    <a:pt x="4830" y="3030"/>
                    <a:pt x="4820" y="3029"/>
                    <a:pt x="4809" y="3028"/>
                  </a:cubicBezTo>
                  <a:cubicBezTo>
                    <a:pt x="4809" y="2898"/>
                    <a:pt x="4739" y="2785"/>
                    <a:pt x="4635" y="2716"/>
                  </a:cubicBezTo>
                  <a:cubicBezTo>
                    <a:pt x="4549" y="2656"/>
                    <a:pt x="4124" y="2534"/>
                    <a:pt x="4228" y="2370"/>
                  </a:cubicBezTo>
                  <a:cubicBezTo>
                    <a:pt x="4266" y="2306"/>
                    <a:pt x="4215" y="2251"/>
                    <a:pt x="4158" y="2251"/>
                  </a:cubicBezTo>
                  <a:cubicBezTo>
                    <a:pt x="4138" y="2251"/>
                    <a:pt x="4116" y="2258"/>
                    <a:pt x="4098" y="2274"/>
                  </a:cubicBezTo>
                  <a:cubicBezTo>
                    <a:pt x="3786" y="2517"/>
                    <a:pt x="3448" y="2707"/>
                    <a:pt x="3076" y="2837"/>
                  </a:cubicBezTo>
                  <a:cubicBezTo>
                    <a:pt x="3024" y="2846"/>
                    <a:pt x="2998" y="2898"/>
                    <a:pt x="3015" y="2941"/>
                  </a:cubicBezTo>
                  <a:cubicBezTo>
                    <a:pt x="3145" y="3271"/>
                    <a:pt x="3310" y="3582"/>
                    <a:pt x="3518" y="3868"/>
                  </a:cubicBezTo>
                  <a:cubicBezTo>
                    <a:pt x="3509" y="3875"/>
                    <a:pt x="3498" y="3877"/>
                    <a:pt x="3485" y="3877"/>
                  </a:cubicBezTo>
                  <a:cubicBezTo>
                    <a:pt x="3428" y="3877"/>
                    <a:pt x="3346" y="3820"/>
                    <a:pt x="3310" y="3799"/>
                  </a:cubicBezTo>
                  <a:cubicBezTo>
                    <a:pt x="3241" y="3721"/>
                    <a:pt x="3171" y="3634"/>
                    <a:pt x="3119" y="3548"/>
                  </a:cubicBezTo>
                  <a:cubicBezTo>
                    <a:pt x="3029" y="3440"/>
                    <a:pt x="2907" y="3345"/>
                    <a:pt x="2782" y="3345"/>
                  </a:cubicBezTo>
                  <a:cubicBezTo>
                    <a:pt x="2726" y="3345"/>
                    <a:pt x="2670" y="3364"/>
                    <a:pt x="2617" y="3409"/>
                  </a:cubicBezTo>
                  <a:cubicBezTo>
                    <a:pt x="2591" y="3427"/>
                    <a:pt x="2582" y="3461"/>
                    <a:pt x="2591" y="3487"/>
                  </a:cubicBezTo>
                  <a:cubicBezTo>
                    <a:pt x="2643" y="3626"/>
                    <a:pt x="2712" y="3790"/>
                    <a:pt x="2677" y="3946"/>
                  </a:cubicBezTo>
                  <a:cubicBezTo>
                    <a:pt x="2656" y="4055"/>
                    <a:pt x="2561" y="4128"/>
                    <a:pt x="2454" y="4128"/>
                  </a:cubicBezTo>
                  <a:cubicBezTo>
                    <a:pt x="2433" y="4128"/>
                    <a:pt x="2412" y="4125"/>
                    <a:pt x="2392" y="4120"/>
                  </a:cubicBezTo>
                  <a:cubicBezTo>
                    <a:pt x="2383" y="4116"/>
                    <a:pt x="2373" y="4114"/>
                    <a:pt x="2364" y="4114"/>
                  </a:cubicBezTo>
                  <a:cubicBezTo>
                    <a:pt x="2328" y="4114"/>
                    <a:pt x="2293" y="4139"/>
                    <a:pt x="2279" y="4180"/>
                  </a:cubicBezTo>
                  <a:lnTo>
                    <a:pt x="2236" y="4457"/>
                  </a:lnTo>
                  <a:cubicBezTo>
                    <a:pt x="2205" y="4447"/>
                    <a:pt x="2175" y="4443"/>
                    <a:pt x="2144" y="4443"/>
                  </a:cubicBezTo>
                  <a:cubicBezTo>
                    <a:pt x="2123" y="4443"/>
                    <a:pt x="2101" y="4445"/>
                    <a:pt x="2080" y="4449"/>
                  </a:cubicBezTo>
                  <a:cubicBezTo>
                    <a:pt x="2028" y="4475"/>
                    <a:pt x="1976" y="4509"/>
                    <a:pt x="1941" y="4553"/>
                  </a:cubicBezTo>
                  <a:cubicBezTo>
                    <a:pt x="1621" y="4830"/>
                    <a:pt x="1404" y="5211"/>
                    <a:pt x="1326" y="5627"/>
                  </a:cubicBezTo>
                  <a:cubicBezTo>
                    <a:pt x="1309" y="5679"/>
                    <a:pt x="1352" y="5731"/>
                    <a:pt x="1404" y="5740"/>
                  </a:cubicBezTo>
                  <a:cubicBezTo>
                    <a:pt x="1491" y="5731"/>
                    <a:pt x="1575" y="5727"/>
                    <a:pt x="1659" y="5727"/>
                  </a:cubicBezTo>
                  <a:cubicBezTo>
                    <a:pt x="1744" y="5727"/>
                    <a:pt x="1828" y="5731"/>
                    <a:pt x="1915" y="5740"/>
                  </a:cubicBezTo>
                  <a:cubicBezTo>
                    <a:pt x="1846" y="6000"/>
                    <a:pt x="1785" y="6259"/>
                    <a:pt x="1716" y="6519"/>
                  </a:cubicBezTo>
                  <a:cubicBezTo>
                    <a:pt x="1690" y="6641"/>
                    <a:pt x="1621" y="6762"/>
                    <a:pt x="1525" y="6840"/>
                  </a:cubicBezTo>
                  <a:cubicBezTo>
                    <a:pt x="1413" y="6901"/>
                    <a:pt x="1291" y="6953"/>
                    <a:pt x="1170" y="6987"/>
                  </a:cubicBezTo>
                  <a:cubicBezTo>
                    <a:pt x="711" y="7160"/>
                    <a:pt x="312" y="7464"/>
                    <a:pt x="18" y="7854"/>
                  </a:cubicBezTo>
                  <a:cubicBezTo>
                    <a:pt x="0" y="7880"/>
                    <a:pt x="0" y="7914"/>
                    <a:pt x="18" y="7940"/>
                  </a:cubicBezTo>
                  <a:cubicBezTo>
                    <a:pt x="182" y="8269"/>
                    <a:pt x="373" y="8633"/>
                    <a:pt x="728" y="8763"/>
                  </a:cubicBezTo>
                  <a:cubicBezTo>
                    <a:pt x="810" y="8794"/>
                    <a:pt x="896" y="8810"/>
                    <a:pt x="981" y="8810"/>
                  </a:cubicBezTo>
                  <a:cubicBezTo>
                    <a:pt x="1156" y="8810"/>
                    <a:pt x="1328" y="8744"/>
                    <a:pt x="1456" y="8616"/>
                  </a:cubicBezTo>
                  <a:cubicBezTo>
                    <a:pt x="1491" y="8677"/>
                    <a:pt x="1508" y="8746"/>
                    <a:pt x="1517" y="8815"/>
                  </a:cubicBezTo>
                  <a:lnTo>
                    <a:pt x="1127" y="8971"/>
                  </a:lnTo>
                  <a:cubicBezTo>
                    <a:pt x="997" y="9006"/>
                    <a:pt x="875" y="9058"/>
                    <a:pt x="771" y="9127"/>
                  </a:cubicBezTo>
                  <a:cubicBezTo>
                    <a:pt x="685" y="9188"/>
                    <a:pt x="650" y="9292"/>
                    <a:pt x="685" y="9387"/>
                  </a:cubicBezTo>
                  <a:cubicBezTo>
                    <a:pt x="711" y="9491"/>
                    <a:pt x="832" y="9560"/>
                    <a:pt x="832" y="9673"/>
                  </a:cubicBezTo>
                  <a:cubicBezTo>
                    <a:pt x="823" y="9733"/>
                    <a:pt x="806" y="9803"/>
                    <a:pt x="780" y="9863"/>
                  </a:cubicBezTo>
                  <a:cubicBezTo>
                    <a:pt x="763" y="9915"/>
                    <a:pt x="763" y="9967"/>
                    <a:pt x="771" y="10019"/>
                  </a:cubicBezTo>
                  <a:cubicBezTo>
                    <a:pt x="789" y="10115"/>
                    <a:pt x="841" y="10193"/>
                    <a:pt x="927" y="10253"/>
                  </a:cubicBezTo>
                  <a:cubicBezTo>
                    <a:pt x="1017" y="10315"/>
                    <a:pt x="1115" y="10341"/>
                    <a:pt x="1214" y="10341"/>
                  </a:cubicBezTo>
                  <a:cubicBezTo>
                    <a:pt x="1337" y="10341"/>
                    <a:pt x="1462" y="10302"/>
                    <a:pt x="1577" y="10245"/>
                  </a:cubicBezTo>
                  <a:cubicBezTo>
                    <a:pt x="1698" y="10167"/>
                    <a:pt x="1828" y="10097"/>
                    <a:pt x="1958" y="10037"/>
                  </a:cubicBezTo>
                  <a:cubicBezTo>
                    <a:pt x="2080" y="9993"/>
                    <a:pt x="2218" y="9967"/>
                    <a:pt x="2348" y="9967"/>
                  </a:cubicBezTo>
                  <a:cubicBezTo>
                    <a:pt x="2625" y="9976"/>
                    <a:pt x="2885" y="10089"/>
                    <a:pt x="3085" y="10279"/>
                  </a:cubicBezTo>
                  <a:cubicBezTo>
                    <a:pt x="3275" y="10487"/>
                    <a:pt x="3431" y="10730"/>
                    <a:pt x="3544" y="10981"/>
                  </a:cubicBezTo>
                  <a:cubicBezTo>
                    <a:pt x="3691" y="11258"/>
                    <a:pt x="3812" y="11535"/>
                    <a:pt x="3925" y="11821"/>
                  </a:cubicBezTo>
                  <a:cubicBezTo>
                    <a:pt x="4150" y="12445"/>
                    <a:pt x="4263" y="13130"/>
                    <a:pt x="4038" y="13779"/>
                  </a:cubicBezTo>
                  <a:cubicBezTo>
                    <a:pt x="4029" y="13814"/>
                    <a:pt x="4038" y="13857"/>
                    <a:pt x="4072" y="13875"/>
                  </a:cubicBezTo>
                  <a:lnTo>
                    <a:pt x="4341" y="13996"/>
                  </a:lnTo>
                  <a:cubicBezTo>
                    <a:pt x="4354" y="14004"/>
                    <a:pt x="4367" y="14008"/>
                    <a:pt x="4381" y="14008"/>
                  </a:cubicBezTo>
                  <a:cubicBezTo>
                    <a:pt x="4423" y="14008"/>
                    <a:pt x="4464" y="13972"/>
                    <a:pt x="4471" y="13927"/>
                  </a:cubicBezTo>
                  <a:cubicBezTo>
                    <a:pt x="4462" y="13892"/>
                    <a:pt x="4479" y="13857"/>
                    <a:pt x="4514" y="13840"/>
                  </a:cubicBezTo>
                  <a:cubicBezTo>
                    <a:pt x="4713" y="14134"/>
                    <a:pt x="4861" y="14464"/>
                    <a:pt x="4947" y="14802"/>
                  </a:cubicBezTo>
                  <a:cubicBezTo>
                    <a:pt x="4800" y="14767"/>
                    <a:pt x="4661" y="14689"/>
                    <a:pt x="4549" y="14576"/>
                  </a:cubicBezTo>
                  <a:cubicBezTo>
                    <a:pt x="4531" y="14559"/>
                    <a:pt x="4510" y="14550"/>
                    <a:pt x="4488" y="14550"/>
                  </a:cubicBezTo>
                  <a:cubicBezTo>
                    <a:pt x="4466" y="14550"/>
                    <a:pt x="4445" y="14559"/>
                    <a:pt x="4427" y="14576"/>
                  </a:cubicBezTo>
                  <a:cubicBezTo>
                    <a:pt x="4228" y="14793"/>
                    <a:pt x="4497" y="15035"/>
                    <a:pt x="4635" y="15200"/>
                  </a:cubicBezTo>
                  <a:cubicBezTo>
                    <a:pt x="4826" y="15425"/>
                    <a:pt x="4895" y="15720"/>
                    <a:pt x="4835" y="16006"/>
                  </a:cubicBezTo>
                  <a:cubicBezTo>
                    <a:pt x="4601" y="16049"/>
                    <a:pt x="4246" y="16214"/>
                    <a:pt x="4401" y="16491"/>
                  </a:cubicBezTo>
                  <a:cubicBezTo>
                    <a:pt x="4445" y="16552"/>
                    <a:pt x="4505" y="16604"/>
                    <a:pt x="4575" y="16647"/>
                  </a:cubicBezTo>
                  <a:cubicBezTo>
                    <a:pt x="4644" y="16708"/>
                    <a:pt x="4696" y="16785"/>
                    <a:pt x="4713" y="16881"/>
                  </a:cubicBezTo>
                  <a:cubicBezTo>
                    <a:pt x="4739" y="17054"/>
                    <a:pt x="4748" y="17227"/>
                    <a:pt x="4748" y="17401"/>
                  </a:cubicBezTo>
                  <a:cubicBezTo>
                    <a:pt x="4783" y="17600"/>
                    <a:pt x="4843" y="17799"/>
                    <a:pt x="4939" y="17981"/>
                  </a:cubicBezTo>
                  <a:cubicBezTo>
                    <a:pt x="5017" y="18154"/>
                    <a:pt x="5103" y="18328"/>
                    <a:pt x="5190" y="18492"/>
                  </a:cubicBezTo>
                  <a:cubicBezTo>
                    <a:pt x="5354" y="18839"/>
                    <a:pt x="5554" y="19177"/>
                    <a:pt x="5779" y="19488"/>
                  </a:cubicBezTo>
                  <a:cubicBezTo>
                    <a:pt x="6030" y="19835"/>
                    <a:pt x="6333" y="20130"/>
                    <a:pt x="6697" y="20363"/>
                  </a:cubicBezTo>
                  <a:cubicBezTo>
                    <a:pt x="6706" y="20370"/>
                    <a:pt x="6718" y="20372"/>
                    <a:pt x="6730" y="20372"/>
                  </a:cubicBezTo>
                  <a:cubicBezTo>
                    <a:pt x="6752" y="20372"/>
                    <a:pt x="6776" y="20363"/>
                    <a:pt x="6793" y="20346"/>
                  </a:cubicBezTo>
                  <a:cubicBezTo>
                    <a:pt x="7278" y="19878"/>
                    <a:pt x="7260" y="19177"/>
                    <a:pt x="7347" y="18561"/>
                  </a:cubicBezTo>
                  <a:cubicBezTo>
                    <a:pt x="7364" y="18388"/>
                    <a:pt x="7399" y="18224"/>
                    <a:pt x="7451" y="18059"/>
                  </a:cubicBezTo>
                  <a:cubicBezTo>
                    <a:pt x="7477" y="17981"/>
                    <a:pt x="7503" y="17903"/>
                    <a:pt x="7546" y="17834"/>
                  </a:cubicBezTo>
                  <a:cubicBezTo>
                    <a:pt x="7590" y="17747"/>
                    <a:pt x="7668" y="17678"/>
                    <a:pt x="7754" y="17643"/>
                  </a:cubicBezTo>
                  <a:cubicBezTo>
                    <a:pt x="8387" y="17297"/>
                    <a:pt x="8863" y="16725"/>
                    <a:pt x="9097" y="16049"/>
                  </a:cubicBezTo>
                  <a:cubicBezTo>
                    <a:pt x="9188" y="16096"/>
                    <a:pt x="9284" y="16116"/>
                    <a:pt x="9380" y="16116"/>
                  </a:cubicBezTo>
                  <a:cubicBezTo>
                    <a:pt x="9661" y="16116"/>
                    <a:pt x="9952" y="15948"/>
                    <a:pt x="10171" y="15781"/>
                  </a:cubicBezTo>
                  <a:cubicBezTo>
                    <a:pt x="10379" y="15625"/>
                    <a:pt x="10570" y="15451"/>
                    <a:pt x="10769" y="15278"/>
                  </a:cubicBezTo>
                  <a:lnTo>
                    <a:pt x="11427" y="14715"/>
                  </a:lnTo>
                  <a:cubicBezTo>
                    <a:pt x="11471" y="14672"/>
                    <a:pt x="11445" y="14594"/>
                    <a:pt x="11384" y="14576"/>
                  </a:cubicBezTo>
                  <a:cubicBezTo>
                    <a:pt x="11176" y="14507"/>
                    <a:pt x="10968" y="14429"/>
                    <a:pt x="10769" y="14334"/>
                  </a:cubicBezTo>
                  <a:cubicBezTo>
                    <a:pt x="10830" y="14143"/>
                    <a:pt x="10864" y="13953"/>
                    <a:pt x="10882" y="13753"/>
                  </a:cubicBezTo>
                  <a:cubicBezTo>
                    <a:pt x="10968" y="13788"/>
                    <a:pt x="11046" y="13849"/>
                    <a:pt x="11116" y="13927"/>
                  </a:cubicBezTo>
                  <a:cubicBezTo>
                    <a:pt x="11150" y="13961"/>
                    <a:pt x="11176" y="14031"/>
                    <a:pt x="11228" y="14048"/>
                  </a:cubicBezTo>
                  <a:cubicBezTo>
                    <a:pt x="11240" y="14050"/>
                    <a:pt x="11251" y="14051"/>
                    <a:pt x="11263" y="14051"/>
                  </a:cubicBezTo>
                  <a:cubicBezTo>
                    <a:pt x="11295" y="14051"/>
                    <a:pt x="11326" y="14043"/>
                    <a:pt x="11358" y="14031"/>
                  </a:cubicBezTo>
                  <a:cubicBezTo>
                    <a:pt x="11557" y="13918"/>
                    <a:pt x="11523" y="13658"/>
                    <a:pt x="11401" y="13511"/>
                  </a:cubicBezTo>
                  <a:cubicBezTo>
                    <a:pt x="11323" y="13415"/>
                    <a:pt x="11211" y="13346"/>
                    <a:pt x="11142" y="13251"/>
                  </a:cubicBezTo>
                  <a:cubicBezTo>
                    <a:pt x="11081" y="13156"/>
                    <a:pt x="11038" y="13052"/>
                    <a:pt x="11029" y="12939"/>
                  </a:cubicBezTo>
                  <a:cubicBezTo>
                    <a:pt x="11012" y="12740"/>
                    <a:pt x="11081" y="12540"/>
                    <a:pt x="11220" y="12393"/>
                  </a:cubicBezTo>
                  <a:cubicBezTo>
                    <a:pt x="11341" y="12476"/>
                    <a:pt x="11481" y="12559"/>
                    <a:pt x="11625" y="12559"/>
                  </a:cubicBezTo>
                  <a:cubicBezTo>
                    <a:pt x="11677" y="12559"/>
                    <a:pt x="11730" y="12548"/>
                    <a:pt x="11783" y="12523"/>
                  </a:cubicBezTo>
                  <a:cubicBezTo>
                    <a:pt x="11965" y="12454"/>
                    <a:pt x="12034" y="12229"/>
                    <a:pt x="11921" y="12064"/>
                  </a:cubicBezTo>
                  <a:cubicBezTo>
                    <a:pt x="11861" y="11995"/>
                    <a:pt x="11774" y="11943"/>
                    <a:pt x="11739" y="11856"/>
                  </a:cubicBezTo>
                  <a:cubicBezTo>
                    <a:pt x="11705" y="11778"/>
                    <a:pt x="11705" y="11700"/>
                    <a:pt x="11722" y="11622"/>
                  </a:cubicBezTo>
                  <a:cubicBezTo>
                    <a:pt x="11748" y="11449"/>
                    <a:pt x="11887" y="11319"/>
                    <a:pt x="12060" y="11293"/>
                  </a:cubicBezTo>
                  <a:cubicBezTo>
                    <a:pt x="12121" y="11293"/>
                    <a:pt x="12164" y="11224"/>
                    <a:pt x="12129" y="11172"/>
                  </a:cubicBezTo>
                  <a:cubicBezTo>
                    <a:pt x="12017" y="10938"/>
                    <a:pt x="12198" y="10643"/>
                    <a:pt x="12216" y="10401"/>
                  </a:cubicBezTo>
                  <a:cubicBezTo>
                    <a:pt x="12216" y="10271"/>
                    <a:pt x="12181" y="10141"/>
                    <a:pt x="12103" y="10037"/>
                  </a:cubicBezTo>
                  <a:cubicBezTo>
                    <a:pt x="12017" y="9933"/>
                    <a:pt x="11878" y="9846"/>
                    <a:pt x="11817" y="9725"/>
                  </a:cubicBezTo>
                  <a:cubicBezTo>
                    <a:pt x="11774" y="9656"/>
                    <a:pt x="11748" y="9482"/>
                    <a:pt x="11843" y="9448"/>
                  </a:cubicBezTo>
                  <a:cubicBezTo>
                    <a:pt x="11856" y="9445"/>
                    <a:pt x="11868" y="9443"/>
                    <a:pt x="11881" y="9443"/>
                  </a:cubicBezTo>
                  <a:cubicBezTo>
                    <a:pt x="11977" y="9443"/>
                    <a:pt x="12087" y="9520"/>
                    <a:pt x="12164" y="9543"/>
                  </a:cubicBezTo>
                  <a:cubicBezTo>
                    <a:pt x="12195" y="9553"/>
                    <a:pt x="12224" y="9557"/>
                    <a:pt x="12250" y="9557"/>
                  </a:cubicBezTo>
                  <a:cubicBezTo>
                    <a:pt x="12427" y="9557"/>
                    <a:pt x="12486" y="9346"/>
                    <a:pt x="12380" y="9188"/>
                  </a:cubicBezTo>
                  <a:cubicBezTo>
                    <a:pt x="12302" y="9058"/>
                    <a:pt x="12164" y="8997"/>
                    <a:pt x="12069" y="8884"/>
                  </a:cubicBezTo>
                  <a:cubicBezTo>
                    <a:pt x="12034" y="8841"/>
                    <a:pt x="11956" y="8625"/>
                    <a:pt x="12060" y="8625"/>
                  </a:cubicBezTo>
                  <a:cubicBezTo>
                    <a:pt x="12112" y="8616"/>
                    <a:pt x="12155" y="8564"/>
                    <a:pt x="12146" y="8512"/>
                  </a:cubicBezTo>
                  <a:cubicBezTo>
                    <a:pt x="12112" y="8313"/>
                    <a:pt x="11947" y="8148"/>
                    <a:pt x="11739" y="8131"/>
                  </a:cubicBezTo>
                  <a:cubicBezTo>
                    <a:pt x="11670" y="7880"/>
                    <a:pt x="11713" y="7620"/>
                    <a:pt x="11861" y="7403"/>
                  </a:cubicBezTo>
                  <a:cubicBezTo>
                    <a:pt x="11999" y="7195"/>
                    <a:pt x="12233" y="7065"/>
                    <a:pt x="12190" y="6779"/>
                  </a:cubicBezTo>
                  <a:cubicBezTo>
                    <a:pt x="12164" y="6632"/>
                    <a:pt x="12138" y="6485"/>
                    <a:pt x="12121" y="6337"/>
                  </a:cubicBezTo>
                  <a:cubicBezTo>
                    <a:pt x="12121" y="6190"/>
                    <a:pt x="12138" y="6034"/>
                    <a:pt x="12181" y="5896"/>
                  </a:cubicBezTo>
                  <a:cubicBezTo>
                    <a:pt x="12198" y="5818"/>
                    <a:pt x="12224" y="5748"/>
                    <a:pt x="12259" y="5688"/>
                  </a:cubicBezTo>
                  <a:cubicBezTo>
                    <a:pt x="12293" y="5625"/>
                    <a:pt x="12327" y="5607"/>
                    <a:pt x="12373" y="5607"/>
                  </a:cubicBezTo>
                  <a:cubicBezTo>
                    <a:pt x="12398" y="5607"/>
                    <a:pt x="12425" y="5612"/>
                    <a:pt x="12458" y="5618"/>
                  </a:cubicBezTo>
                  <a:cubicBezTo>
                    <a:pt x="12482" y="5623"/>
                    <a:pt x="12505" y="5625"/>
                    <a:pt x="12527" y="5625"/>
                  </a:cubicBezTo>
                  <a:cubicBezTo>
                    <a:pt x="12598" y="5625"/>
                    <a:pt x="12666" y="5604"/>
                    <a:pt x="12718" y="5558"/>
                  </a:cubicBezTo>
                  <a:cubicBezTo>
                    <a:pt x="12866" y="5428"/>
                    <a:pt x="12848" y="5194"/>
                    <a:pt x="12874" y="5021"/>
                  </a:cubicBezTo>
                  <a:cubicBezTo>
                    <a:pt x="12892" y="4899"/>
                    <a:pt x="12944" y="4795"/>
                    <a:pt x="13030" y="4709"/>
                  </a:cubicBezTo>
                  <a:cubicBezTo>
                    <a:pt x="13143" y="4579"/>
                    <a:pt x="13264" y="4449"/>
                    <a:pt x="13385" y="4319"/>
                  </a:cubicBezTo>
                  <a:lnTo>
                    <a:pt x="13706" y="3990"/>
                  </a:lnTo>
                  <a:cubicBezTo>
                    <a:pt x="13810" y="3894"/>
                    <a:pt x="13896" y="3782"/>
                    <a:pt x="13948" y="3652"/>
                  </a:cubicBezTo>
                  <a:cubicBezTo>
                    <a:pt x="14009" y="3427"/>
                    <a:pt x="13819" y="3184"/>
                    <a:pt x="13645" y="3063"/>
                  </a:cubicBezTo>
                  <a:cubicBezTo>
                    <a:pt x="13502" y="2966"/>
                    <a:pt x="13343" y="2920"/>
                    <a:pt x="13186" y="2920"/>
                  </a:cubicBezTo>
                  <a:cubicBezTo>
                    <a:pt x="12867" y="2920"/>
                    <a:pt x="12560" y="3107"/>
                    <a:pt x="12432" y="3427"/>
                  </a:cubicBezTo>
                  <a:lnTo>
                    <a:pt x="12181" y="3253"/>
                  </a:lnTo>
                  <a:cubicBezTo>
                    <a:pt x="12170" y="3246"/>
                    <a:pt x="12157" y="3243"/>
                    <a:pt x="12144" y="3243"/>
                  </a:cubicBezTo>
                  <a:cubicBezTo>
                    <a:pt x="12108" y="3243"/>
                    <a:pt x="12073" y="3267"/>
                    <a:pt x="12060" y="3305"/>
                  </a:cubicBezTo>
                  <a:cubicBezTo>
                    <a:pt x="11991" y="3461"/>
                    <a:pt x="11887" y="3608"/>
                    <a:pt x="11757" y="3712"/>
                  </a:cubicBezTo>
                  <a:cubicBezTo>
                    <a:pt x="11913" y="3366"/>
                    <a:pt x="11956" y="2976"/>
                    <a:pt x="11887" y="2604"/>
                  </a:cubicBezTo>
                  <a:cubicBezTo>
                    <a:pt x="11874" y="2565"/>
                    <a:pt x="11838" y="2541"/>
                    <a:pt x="11799" y="2541"/>
                  </a:cubicBezTo>
                  <a:cubicBezTo>
                    <a:pt x="11785" y="2541"/>
                    <a:pt x="11771" y="2545"/>
                    <a:pt x="11757" y="2552"/>
                  </a:cubicBezTo>
                  <a:lnTo>
                    <a:pt x="11090" y="2907"/>
                  </a:lnTo>
                  <a:cubicBezTo>
                    <a:pt x="10994" y="2742"/>
                    <a:pt x="10795" y="2690"/>
                    <a:pt x="10613" y="2690"/>
                  </a:cubicBezTo>
                  <a:cubicBezTo>
                    <a:pt x="10405" y="2690"/>
                    <a:pt x="10188" y="2795"/>
                    <a:pt x="9979" y="2795"/>
                  </a:cubicBezTo>
                  <a:cubicBezTo>
                    <a:pt x="9971" y="2795"/>
                    <a:pt x="9963" y="2794"/>
                    <a:pt x="9955" y="2794"/>
                  </a:cubicBezTo>
                  <a:lnTo>
                    <a:pt x="11748" y="1980"/>
                  </a:lnTo>
                  <a:cubicBezTo>
                    <a:pt x="11809" y="1945"/>
                    <a:pt x="11791" y="1850"/>
                    <a:pt x="11722" y="1824"/>
                  </a:cubicBezTo>
                  <a:cubicBezTo>
                    <a:pt x="11505" y="1781"/>
                    <a:pt x="11323" y="1633"/>
                    <a:pt x="11211" y="1443"/>
                  </a:cubicBezTo>
                  <a:cubicBezTo>
                    <a:pt x="11133" y="1287"/>
                    <a:pt x="11116" y="1070"/>
                    <a:pt x="10951" y="975"/>
                  </a:cubicBezTo>
                  <a:cubicBezTo>
                    <a:pt x="10908" y="953"/>
                    <a:pt x="10862" y="942"/>
                    <a:pt x="10817" y="942"/>
                  </a:cubicBezTo>
                  <a:cubicBezTo>
                    <a:pt x="10771" y="942"/>
                    <a:pt x="10726" y="953"/>
                    <a:pt x="10682" y="975"/>
                  </a:cubicBezTo>
                  <a:cubicBezTo>
                    <a:pt x="10570" y="1027"/>
                    <a:pt x="10466" y="1061"/>
                    <a:pt x="10353" y="1087"/>
                  </a:cubicBezTo>
                  <a:cubicBezTo>
                    <a:pt x="10270" y="1105"/>
                    <a:pt x="10187" y="1115"/>
                    <a:pt x="10105" y="1115"/>
                  </a:cubicBezTo>
                  <a:cubicBezTo>
                    <a:pt x="9989" y="1115"/>
                    <a:pt x="9875" y="1097"/>
                    <a:pt x="9764" y="1061"/>
                  </a:cubicBezTo>
                  <a:cubicBezTo>
                    <a:pt x="9955" y="975"/>
                    <a:pt x="10163" y="897"/>
                    <a:pt x="10371" y="845"/>
                  </a:cubicBezTo>
                  <a:cubicBezTo>
                    <a:pt x="10440" y="819"/>
                    <a:pt x="10457" y="732"/>
                    <a:pt x="10396" y="689"/>
                  </a:cubicBezTo>
                  <a:cubicBezTo>
                    <a:pt x="10215" y="568"/>
                    <a:pt x="10093" y="377"/>
                    <a:pt x="10059" y="169"/>
                  </a:cubicBezTo>
                  <a:cubicBezTo>
                    <a:pt x="10050" y="143"/>
                    <a:pt x="10024" y="117"/>
                    <a:pt x="9998" y="108"/>
                  </a:cubicBezTo>
                  <a:lnTo>
                    <a:pt x="9513" y="5"/>
                  </a:lnTo>
                  <a:cubicBezTo>
                    <a:pt x="9505" y="2"/>
                    <a:pt x="9497" y="1"/>
                    <a:pt x="948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21"/>
            <p:cNvSpPr/>
            <p:nvPr/>
          </p:nvSpPr>
          <p:spPr>
            <a:xfrm>
              <a:off x="-4043137" y="1202151"/>
              <a:ext cx="365142" cy="404302"/>
            </a:xfrm>
            <a:custGeom>
              <a:avLst/>
              <a:gdLst/>
              <a:ahLst/>
              <a:cxnLst/>
              <a:rect l="l" t="t" r="r" b="b"/>
              <a:pathLst>
                <a:path w="6611" h="7321" extrusionOk="0">
                  <a:moveTo>
                    <a:pt x="973" y="0"/>
                  </a:moveTo>
                  <a:cubicBezTo>
                    <a:pt x="917" y="0"/>
                    <a:pt x="861" y="4"/>
                    <a:pt x="806" y="13"/>
                  </a:cubicBezTo>
                  <a:cubicBezTo>
                    <a:pt x="795" y="9"/>
                    <a:pt x="784" y="7"/>
                    <a:pt x="774" y="7"/>
                  </a:cubicBezTo>
                  <a:cubicBezTo>
                    <a:pt x="760" y="7"/>
                    <a:pt x="747" y="11"/>
                    <a:pt x="737" y="22"/>
                  </a:cubicBezTo>
                  <a:cubicBezTo>
                    <a:pt x="702" y="22"/>
                    <a:pt x="676" y="56"/>
                    <a:pt x="676" y="91"/>
                  </a:cubicBezTo>
                  <a:cubicBezTo>
                    <a:pt x="390" y="403"/>
                    <a:pt x="191" y="775"/>
                    <a:pt x="96" y="1183"/>
                  </a:cubicBezTo>
                  <a:cubicBezTo>
                    <a:pt x="52" y="1373"/>
                    <a:pt x="0" y="1616"/>
                    <a:pt x="122" y="1780"/>
                  </a:cubicBezTo>
                  <a:cubicBezTo>
                    <a:pt x="186" y="1866"/>
                    <a:pt x="286" y="1917"/>
                    <a:pt x="388" y="1917"/>
                  </a:cubicBezTo>
                  <a:cubicBezTo>
                    <a:pt x="409" y="1917"/>
                    <a:pt x="430" y="1915"/>
                    <a:pt x="451" y="1910"/>
                  </a:cubicBezTo>
                  <a:lnTo>
                    <a:pt x="563" y="2170"/>
                  </a:lnTo>
                  <a:cubicBezTo>
                    <a:pt x="529" y="2161"/>
                    <a:pt x="494" y="2144"/>
                    <a:pt x="468" y="2127"/>
                  </a:cubicBezTo>
                  <a:cubicBezTo>
                    <a:pt x="453" y="2118"/>
                    <a:pt x="438" y="2115"/>
                    <a:pt x="423" y="2115"/>
                  </a:cubicBezTo>
                  <a:cubicBezTo>
                    <a:pt x="378" y="2115"/>
                    <a:pt x="338" y="2150"/>
                    <a:pt x="338" y="2196"/>
                  </a:cubicBezTo>
                  <a:cubicBezTo>
                    <a:pt x="347" y="2387"/>
                    <a:pt x="373" y="2603"/>
                    <a:pt x="572" y="2681"/>
                  </a:cubicBezTo>
                  <a:cubicBezTo>
                    <a:pt x="603" y="2692"/>
                    <a:pt x="634" y="2696"/>
                    <a:pt x="664" y="2696"/>
                  </a:cubicBezTo>
                  <a:cubicBezTo>
                    <a:pt x="712" y="2696"/>
                    <a:pt x="759" y="2685"/>
                    <a:pt x="806" y="2664"/>
                  </a:cubicBezTo>
                  <a:cubicBezTo>
                    <a:pt x="823" y="2647"/>
                    <a:pt x="832" y="2629"/>
                    <a:pt x="849" y="2621"/>
                  </a:cubicBezTo>
                  <a:cubicBezTo>
                    <a:pt x="862" y="2615"/>
                    <a:pt x="861" y="2608"/>
                    <a:pt x="872" y="2608"/>
                  </a:cubicBezTo>
                  <a:cubicBezTo>
                    <a:pt x="876" y="2608"/>
                    <a:pt x="882" y="2609"/>
                    <a:pt x="893" y="2612"/>
                  </a:cubicBezTo>
                  <a:cubicBezTo>
                    <a:pt x="919" y="2621"/>
                    <a:pt x="953" y="2690"/>
                    <a:pt x="988" y="2707"/>
                  </a:cubicBezTo>
                  <a:cubicBezTo>
                    <a:pt x="1075" y="2768"/>
                    <a:pt x="1170" y="2803"/>
                    <a:pt x="1274" y="2811"/>
                  </a:cubicBezTo>
                  <a:cubicBezTo>
                    <a:pt x="1404" y="2837"/>
                    <a:pt x="1542" y="2863"/>
                    <a:pt x="1672" y="2881"/>
                  </a:cubicBezTo>
                  <a:cubicBezTo>
                    <a:pt x="1941" y="2915"/>
                    <a:pt x="2209" y="2941"/>
                    <a:pt x="2478" y="2941"/>
                  </a:cubicBezTo>
                  <a:cubicBezTo>
                    <a:pt x="2539" y="2941"/>
                    <a:pt x="2582" y="2872"/>
                    <a:pt x="2547" y="2811"/>
                  </a:cubicBezTo>
                  <a:cubicBezTo>
                    <a:pt x="2530" y="2777"/>
                    <a:pt x="2495" y="2638"/>
                    <a:pt x="2556" y="2629"/>
                  </a:cubicBezTo>
                  <a:cubicBezTo>
                    <a:pt x="2559" y="2628"/>
                    <a:pt x="2563" y="2628"/>
                    <a:pt x="2566" y="2628"/>
                  </a:cubicBezTo>
                  <a:cubicBezTo>
                    <a:pt x="2626" y="2628"/>
                    <a:pt x="2706" y="2760"/>
                    <a:pt x="2755" y="2777"/>
                  </a:cubicBezTo>
                  <a:cubicBezTo>
                    <a:pt x="2775" y="2783"/>
                    <a:pt x="2796" y="2786"/>
                    <a:pt x="2817" y="2786"/>
                  </a:cubicBezTo>
                  <a:cubicBezTo>
                    <a:pt x="2879" y="2786"/>
                    <a:pt x="2942" y="2759"/>
                    <a:pt x="2980" y="2707"/>
                  </a:cubicBezTo>
                  <a:cubicBezTo>
                    <a:pt x="3093" y="2768"/>
                    <a:pt x="3110" y="3045"/>
                    <a:pt x="3162" y="3140"/>
                  </a:cubicBezTo>
                  <a:cubicBezTo>
                    <a:pt x="3206" y="3201"/>
                    <a:pt x="3266" y="3253"/>
                    <a:pt x="3344" y="3279"/>
                  </a:cubicBezTo>
                  <a:cubicBezTo>
                    <a:pt x="3396" y="3296"/>
                    <a:pt x="3457" y="3322"/>
                    <a:pt x="3457" y="3392"/>
                  </a:cubicBezTo>
                  <a:cubicBezTo>
                    <a:pt x="3441" y="3446"/>
                    <a:pt x="3398" y="3480"/>
                    <a:pt x="3345" y="3480"/>
                  </a:cubicBezTo>
                  <a:cubicBezTo>
                    <a:pt x="3339" y="3480"/>
                    <a:pt x="3333" y="3479"/>
                    <a:pt x="3327" y="3478"/>
                  </a:cubicBezTo>
                  <a:cubicBezTo>
                    <a:pt x="3301" y="3478"/>
                    <a:pt x="3275" y="3496"/>
                    <a:pt x="3258" y="3522"/>
                  </a:cubicBezTo>
                  <a:cubicBezTo>
                    <a:pt x="3206" y="3608"/>
                    <a:pt x="3266" y="3712"/>
                    <a:pt x="3362" y="3712"/>
                  </a:cubicBezTo>
                  <a:cubicBezTo>
                    <a:pt x="3366" y="3713"/>
                    <a:pt x="3371" y="3713"/>
                    <a:pt x="3376" y="3713"/>
                  </a:cubicBezTo>
                  <a:cubicBezTo>
                    <a:pt x="3423" y="3713"/>
                    <a:pt x="3470" y="3683"/>
                    <a:pt x="3512" y="3683"/>
                  </a:cubicBezTo>
                  <a:cubicBezTo>
                    <a:pt x="3520" y="3683"/>
                    <a:pt x="3527" y="3684"/>
                    <a:pt x="3535" y="3686"/>
                  </a:cubicBezTo>
                  <a:cubicBezTo>
                    <a:pt x="3596" y="3721"/>
                    <a:pt x="3648" y="3764"/>
                    <a:pt x="3691" y="3816"/>
                  </a:cubicBezTo>
                  <a:cubicBezTo>
                    <a:pt x="3873" y="4007"/>
                    <a:pt x="3985" y="4258"/>
                    <a:pt x="4011" y="4527"/>
                  </a:cubicBezTo>
                  <a:cubicBezTo>
                    <a:pt x="4020" y="4587"/>
                    <a:pt x="4020" y="4657"/>
                    <a:pt x="4011" y="4717"/>
                  </a:cubicBezTo>
                  <a:cubicBezTo>
                    <a:pt x="4003" y="4804"/>
                    <a:pt x="3933" y="4821"/>
                    <a:pt x="3873" y="4864"/>
                  </a:cubicBezTo>
                  <a:cubicBezTo>
                    <a:pt x="3795" y="4916"/>
                    <a:pt x="3743" y="4994"/>
                    <a:pt x="3717" y="5090"/>
                  </a:cubicBezTo>
                  <a:cubicBezTo>
                    <a:pt x="3682" y="5220"/>
                    <a:pt x="3708" y="5358"/>
                    <a:pt x="3786" y="5471"/>
                  </a:cubicBezTo>
                  <a:cubicBezTo>
                    <a:pt x="3622" y="5523"/>
                    <a:pt x="3483" y="5618"/>
                    <a:pt x="3370" y="5748"/>
                  </a:cubicBezTo>
                  <a:cubicBezTo>
                    <a:pt x="3318" y="5696"/>
                    <a:pt x="3266" y="5644"/>
                    <a:pt x="3214" y="5601"/>
                  </a:cubicBezTo>
                  <a:cubicBezTo>
                    <a:pt x="3196" y="5593"/>
                    <a:pt x="3177" y="5589"/>
                    <a:pt x="3159" y="5589"/>
                  </a:cubicBezTo>
                  <a:cubicBezTo>
                    <a:pt x="3078" y="5589"/>
                    <a:pt x="3009" y="5663"/>
                    <a:pt x="2980" y="5748"/>
                  </a:cubicBezTo>
                  <a:cubicBezTo>
                    <a:pt x="2895" y="5958"/>
                    <a:pt x="3040" y="6218"/>
                    <a:pt x="3265" y="6218"/>
                  </a:cubicBezTo>
                  <a:cubicBezTo>
                    <a:pt x="3291" y="6218"/>
                    <a:pt x="3317" y="6214"/>
                    <a:pt x="3344" y="6207"/>
                  </a:cubicBezTo>
                  <a:cubicBezTo>
                    <a:pt x="3405" y="6190"/>
                    <a:pt x="3466" y="6155"/>
                    <a:pt x="3518" y="6121"/>
                  </a:cubicBezTo>
                  <a:cubicBezTo>
                    <a:pt x="3544" y="6109"/>
                    <a:pt x="3569" y="6103"/>
                    <a:pt x="3593" y="6103"/>
                  </a:cubicBezTo>
                  <a:cubicBezTo>
                    <a:pt x="3656" y="6103"/>
                    <a:pt x="3712" y="6140"/>
                    <a:pt x="3769" y="6190"/>
                  </a:cubicBezTo>
                  <a:cubicBezTo>
                    <a:pt x="3890" y="6294"/>
                    <a:pt x="4003" y="6407"/>
                    <a:pt x="4107" y="6528"/>
                  </a:cubicBezTo>
                  <a:cubicBezTo>
                    <a:pt x="4332" y="6753"/>
                    <a:pt x="4583" y="6944"/>
                    <a:pt x="4869" y="7091"/>
                  </a:cubicBezTo>
                  <a:cubicBezTo>
                    <a:pt x="4959" y="7139"/>
                    <a:pt x="5236" y="7320"/>
                    <a:pt x="5418" y="7320"/>
                  </a:cubicBezTo>
                  <a:cubicBezTo>
                    <a:pt x="5499" y="7320"/>
                    <a:pt x="5561" y="7285"/>
                    <a:pt x="5579" y="7186"/>
                  </a:cubicBezTo>
                  <a:cubicBezTo>
                    <a:pt x="5588" y="7134"/>
                    <a:pt x="5562" y="7091"/>
                    <a:pt x="5519" y="7074"/>
                  </a:cubicBezTo>
                  <a:cubicBezTo>
                    <a:pt x="5294" y="6978"/>
                    <a:pt x="5103" y="6796"/>
                    <a:pt x="4999" y="6571"/>
                  </a:cubicBezTo>
                  <a:lnTo>
                    <a:pt x="4999" y="6571"/>
                  </a:lnTo>
                  <a:lnTo>
                    <a:pt x="5363" y="6779"/>
                  </a:lnTo>
                  <a:cubicBezTo>
                    <a:pt x="5441" y="6821"/>
                    <a:pt x="5537" y="6878"/>
                    <a:pt x="5619" y="6878"/>
                  </a:cubicBezTo>
                  <a:cubicBezTo>
                    <a:pt x="5673" y="6878"/>
                    <a:pt x="5721" y="6852"/>
                    <a:pt x="5753" y="6779"/>
                  </a:cubicBezTo>
                  <a:cubicBezTo>
                    <a:pt x="5787" y="6692"/>
                    <a:pt x="5805" y="6614"/>
                    <a:pt x="5831" y="6528"/>
                  </a:cubicBezTo>
                  <a:cubicBezTo>
                    <a:pt x="5865" y="6433"/>
                    <a:pt x="5874" y="6337"/>
                    <a:pt x="5874" y="6242"/>
                  </a:cubicBezTo>
                  <a:cubicBezTo>
                    <a:pt x="5857" y="6173"/>
                    <a:pt x="5813" y="6112"/>
                    <a:pt x="5761" y="6069"/>
                  </a:cubicBezTo>
                  <a:cubicBezTo>
                    <a:pt x="5683" y="5982"/>
                    <a:pt x="5605" y="5904"/>
                    <a:pt x="5528" y="5817"/>
                  </a:cubicBezTo>
                  <a:cubicBezTo>
                    <a:pt x="5389" y="5679"/>
                    <a:pt x="5224" y="5549"/>
                    <a:pt x="5129" y="5376"/>
                  </a:cubicBezTo>
                  <a:cubicBezTo>
                    <a:pt x="5094" y="5306"/>
                    <a:pt x="5086" y="5220"/>
                    <a:pt x="5120" y="5142"/>
                  </a:cubicBezTo>
                  <a:cubicBezTo>
                    <a:pt x="5137" y="5085"/>
                    <a:pt x="5188" y="5054"/>
                    <a:pt x="5240" y="5054"/>
                  </a:cubicBezTo>
                  <a:cubicBezTo>
                    <a:pt x="5267" y="5054"/>
                    <a:pt x="5296" y="5063"/>
                    <a:pt x="5320" y="5081"/>
                  </a:cubicBezTo>
                  <a:cubicBezTo>
                    <a:pt x="5476" y="5185"/>
                    <a:pt x="5605" y="5332"/>
                    <a:pt x="5701" y="5506"/>
                  </a:cubicBezTo>
                  <a:cubicBezTo>
                    <a:pt x="5766" y="5612"/>
                    <a:pt x="5816" y="5820"/>
                    <a:pt x="5968" y="5820"/>
                  </a:cubicBezTo>
                  <a:cubicBezTo>
                    <a:pt x="5977" y="5820"/>
                    <a:pt x="5986" y="5819"/>
                    <a:pt x="5995" y="5817"/>
                  </a:cubicBezTo>
                  <a:cubicBezTo>
                    <a:pt x="6169" y="5800"/>
                    <a:pt x="6307" y="5558"/>
                    <a:pt x="6385" y="5428"/>
                  </a:cubicBezTo>
                  <a:cubicBezTo>
                    <a:pt x="6489" y="5254"/>
                    <a:pt x="6567" y="5064"/>
                    <a:pt x="6602" y="4864"/>
                  </a:cubicBezTo>
                  <a:cubicBezTo>
                    <a:pt x="6610" y="4830"/>
                    <a:pt x="6602" y="4795"/>
                    <a:pt x="6567" y="4778"/>
                  </a:cubicBezTo>
                  <a:cubicBezTo>
                    <a:pt x="6403" y="4709"/>
                    <a:pt x="6264" y="4596"/>
                    <a:pt x="6160" y="4457"/>
                  </a:cubicBezTo>
                  <a:cubicBezTo>
                    <a:pt x="6056" y="4319"/>
                    <a:pt x="6021" y="4137"/>
                    <a:pt x="5891" y="4024"/>
                  </a:cubicBezTo>
                  <a:cubicBezTo>
                    <a:pt x="5761" y="3911"/>
                    <a:pt x="5605" y="3885"/>
                    <a:pt x="5467" y="3816"/>
                  </a:cubicBezTo>
                  <a:cubicBezTo>
                    <a:pt x="5337" y="3756"/>
                    <a:pt x="5224" y="3678"/>
                    <a:pt x="5138" y="3574"/>
                  </a:cubicBezTo>
                  <a:cubicBezTo>
                    <a:pt x="5276" y="3548"/>
                    <a:pt x="5406" y="3478"/>
                    <a:pt x="5510" y="3383"/>
                  </a:cubicBezTo>
                  <a:cubicBezTo>
                    <a:pt x="5553" y="3340"/>
                    <a:pt x="5536" y="3262"/>
                    <a:pt x="5476" y="3244"/>
                  </a:cubicBezTo>
                  <a:cubicBezTo>
                    <a:pt x="5328" y="3218"/>
                    <a:pt x="5190" y="3149"/>
                    <a:pt x="5086" y="3045"/>
                  </a:cubicBezTo>
                  <a:lnTo>
                    <a:pt x="5250" y="2950"/>
                  </a:lnTo>
                  <a:cubicBezTo>
                    <a:pt x="5294" y="2924"/>
                    <a:pt x="5302" y="2863"/>
                    <a:pt x="5259" y="2820"/>
                  </a:cubicBezTo>
                  <a:cubicBezTo>
                    <a:pt x="5198" y="2759"/>
                    <a:pt x="5155" y="2681"/>
                    <a:pt x="5120" y="2603"/>
                  </a:cubicBezTo>
                  <a:cubicBezTo>
                    <a:pt x="5107" y="2576"/>
                    <a:pt x="5081" y="2565"/>
                    <a:pt x="5054" y="2565"/>
                  </a:cubicBezTo>
                  <a:cubicBezTo>
                    <a:pt x="5031" y="2565"/>
                    <a:pt x="5007" y="2574"/>
                    <a:pt x="4990" y="2586"/>
                  </a:cubicBezTo>
                  <a:cubicBezTo>
                    <a:pt x="4930" y="2638"/>
                    <a:pt x="4852" y="2664"/>
                    <a:pt x="4774" y="2681"/>
                  </a:cubicBezTo>
                  <a:lnTo>
                    <a:pt x="4938" y="2517"/>
                  </a:lnTo>
                  <a:cubicBezTo>
                    <a:pt x="4982" y="2482"/>
                    <a:pt x="4973" y="2413"/>
                    <a:pt x="4921" y="2387"/>
                  </a:cubicBezTo>
                  <a:lnTo>
                    <a:pt x="4549" y="2161"/>
                  </a:lnTo>
                  <a:cubicBezTo>
                    <a:pt x="4536" y="2153"/>
                    <a:pt x="4520" y="2148"/>
                    <a:pt x="4505" y="2148"/>
                  </a:cubicBezTo>
                  <a:cubicBezTo>
                    <a:pt x="4490" y="2148"/>
                    <a:pt x="4475" y="2153"/>
                    <a:pt x="4462" y="2161"/>
                  </a:cubicBezTo>
                  <a:cubicBezTo>
                    <a:pt x="4436" y="2179"/>
                    <a:pt x="4401" y="2196"/>
                    <a:pt x="4375" y="2213"/>
                  </a:cubicBezTo>
                  <a:cubicBezTo>
                    <a:pt x="4375" y="2205"/>
                    <a:pt x="4384" y="2196"/>
                    <a:pt x="4384" y="2187"/>
                  </a:cubicBezTo>
                  <a:cubicBezTo>
                    <a:pt x="4410" y="2144"/>
                    <a:pt x="4419" y="2101"/>
                    <a:pt x="4419" y="2058"/>
                  </a:cubicBezTo>
                  <a:cubicBezTo>
                    <a:pt x="4401" y="1954"/>
                    <a:pt x="4349" y="1858"/>
                    <a:pt x="4271" y="1789"/>
                  </a:cubicBezTo>
                  <a:cubicBezTo>
                    <a:pt x="4162" y="1693"/>
                    <a:pt x="4024" y="1639"/>
                    <a:pt x="3883" y="1639"/>
                  </a:cubicBezTo>
                  <a:cubicBezTo>
                    <a:pt x="3833" y="1639"/>
                    <a:pt x="3783" y="1646"/>
                    <a:pt x="3734" y="1659"/>
                  </a:cubicBezTo>
                  <a:cubicBezTo>
                    <a:pt x="3682" y="1564"/>
                    <a:pt x="3717" y="1408"/>
                    <a:pt x="3691" y="1312"/>
                  </a:cubicBezTo>
                  <a:cubicBezTo>
                    <a:pt x="3674" y="1252"/>
                    <a:pt x="3648" y="1209"/>
                    <a:pt x="3604" y="1174"/>
                  </a:cubicBezTo>
                  <a:cubicBezTo>
                    <a:pt x="3546" y="1138"/>
                    <a:pt x="3483" y="1120"/>
                    <a:pt x="3418" y="1120"/>
                  </a:cubicBezTo>
                  <a:cubicBezTo>
                    <a:pt x="3405" y="1120"/>
                    <a:pt x="3392" y="1120"/>
                    <a:pt x="3379" y="1122"/>
                  </a:cubicBezTo>
                  <a:cubicBezTo>
                    <a:pt x="3310" y="1113"/>
                    <a:pt x="3318" y="1087"/>
                    <a:pt x="3301" y="1035"/>
                  </a:cubicBezTo>
                  <a:cubicBezTo>
                    <a:pt x="3284" y="1009"/>
                    <a:pt x="3266" y="983"/>
                    <a:pt x="3240" y="957"/>
                  </a:cubicBezTo>
                  <a:cubicBezTo>
                    <a:pt x="3195" y="925"/>
                    <a:pt x="3141" y="907"/>
                    <a:pt x="3084" y="907"/>
                  </a:cubicBezTo>
                  <a:cubicBezTo>
                    <a:pt x="3064" y="907"/>
                    <a:pt x="3044" y="909"/>
                    <a:pt x="3024" y="914"/>
                  </a:cubicBezTo>
                  <a:cubicBezTo>
                    <a:pt x="2954" y="923"/>
                    <a:pt x="2885" y="957"/>
                    <a:pt x="2825" y="1001"/>
                  </a:cubicBezTo>
                  <a:cubicBezTo>
                    <a:pt x="2781" y="1035"/>
                    <a:pt x="2729" y="1053"/>
                    <a:pt x="2677" y="1079"/>
                  </a:cubicBezTo>
                  <a:cubicBezTo>
                    <a:pt x="2666" y="1081"/>
                    <a:pt x="2655" y="1082"/>
                    <a:pt x="2645" y="1082"/>
                  </a:cubicBezTo>
                  <a:cubicBezTo>
                    <a:pt x="2589" y="1082"/>
                    <a:pt x="2562" y="1041"/>
                    <a:pt x="2547" y="975"/>
                  </a:cubicBezTo>
                  <a:cubicBezTo>
                    <a:pt x="2530" y="888"/>
                    <a:pt x="2513" y="793"/>
                    <a:pt x="2478" y="706"/>
                  </a:cubicBezTo>
                  <a:cubicBezTo>
                    <a:pt x="2435" y="619"/>
                    <a:pt x="2391" y="533"/>
                    <a:pt x="2322" y="455"/>
                  </a:cubicBezTo>
                  <a:cubicBezTo>
                    <a:pt x="2270" y="377"/>
                    <a:pt x="2201" y="308"/>
                    <a:pt x="2140" y="238"/>
                  </a:cubicBezTo>
                  <a:cubicBezTo>
                    <a:pt x="2079" y="160"/>
                    <a:pt x="2002" y="100"/>
                    <a:pt x="1906" y="74"/>
                  </a:cubicBezTo>
                  <a:cubicBezTo>
                    <a:pt x="1891" y="71"/>
                    <a:pt x="1877" y="70"/>
                    <a:pt x="1862" y="70"/>
                  </a:cubicBezTo>
                  <a:cubicBezTo>
                    <a:pt x="1690" y="70"/>
                    <a:pt x="1542" y="248"/>
                    <a:pt x="1430" y="359"/>
                  </a:cubicBezTo>
                  <a:cubicBezTo>
                    <a:pt x="1360" y="429"/>
                    <a:pt x="1291" y="507"/>
                    <a:pt x="1222" y="585"/>
                  </a:cubicBezTo>
                  <a:cubicBezTo>
                    <a:pt x="1144" y="671"/>
                    <a:pt x="1083" y="758"/>
                    <a:pt x="1031" y="862"/>
                  </a:cubicBezTo>
                  <a:cubicBezTo>
                    <a:pt x="1014" y="905"/>
                    <a:pt x="1014" y="957"/>
                    <a:pt x="1031" y="1001"/>
                  </a:cubicBezTo>
                  <a:cubicBezTo>
                    <a:pt x="1049" y="1035"/>
                    <a:pt x="1109" y="1087"/>
                    <a:pt x="1092" y="1122"/>
                  </a:cubicBezTo>
                  <a:cubicBezTo>
                    <a:pt x="1084" y="1144"/>
                    <a:pt x="1072" y="1153"/>
                    <a:pt x="1057" y="1153"/>
                  </a:cubicBezTo>
                  <a:cubicBezTo>
                    <a:pt x="1021" y="1153"/>
                    <a:pt x="974" y="1101"/>
                    <a:pt x="962" y="1070"/>
                  </a:cubicBezTo>
                  <a:cubicBezTo>
                    <a:pt x="945" y="1018"/>
                    <a:pt x="945" y="949"/>
                    <a:pt x="971" y="888"/>
                  </a:cubicBezTo>
                  <a:cubicBezTo>
                    <a:pt x="1023" y="767"/>
                    <a:pt x="1083" y="654"/>
                    <a:pt x="1144" y="533"/>
                  </a:cubicBezTo>
                  <a:cubicBezTo>
                    <a:pt x="1213" y="403"/>
                    <a:pt x="1282" y="282"/>
                    <a:pt x="1360" y="160"/>
                  </a:cubicBezTo>
                  <a:cubicBezTo>
                    <a:pt x="1386" y="117"/>
                    <a:pt x="1369" y="56"/>
                    <a:pt x="1308" y="39"/>
                  </a:cubicBezTo>
                  <a:cubicBezTo>
                    <a:pt x="1199" y="16"/>
                    <a:pt x="1085" y="0"/>
                    <a:pt x="9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21"/>
            <p:cNvSpPr/>
            <p:nvPr/>
          </p:nvSpPr>
          <p:spPr>
            <a:xfrm>
              <a:off x="-3910139" y="1187074"/>
              <a:ext cx="61308" cy="56330"/>
            </a:xfrm>
            <a:custGeom>
              <a:avLst/>
              <a:gdLst/>
              <a:ahLst/>
              <a:cxnLst/>
              <a:rect l="l" t="t" r="r" b="b"/>
              <a:pathLst>
                <a:path w="1110" h="1020" extrusionOk="0">
                  <a:moveTo>
                    <a:pt x="339" y="1"/>
                  </a:moveTo>
                  <a:cubicBezTo>
                    <a:pt x="210" y="1"/>
                    <a:pt x="86" y="90"/>
                    <a:pt x="61" y="234"/>
                  </a:cubicBezTo>
                  <a:lnTo>
                    <a:pt x="61" y="243"/>
                  </a:lnTo>
                  <a:cubicBezTo>
                    <a:pt x="53" y="277"/>
                    <a:pt x="53" y="303"/>
                    <a:pt x="44" y="338"/>
                  </a:cubicBezTo>
                  <a:cubicBezTo>
                    <a:pt x="44" y="347"/>
                    <a:pt x="44" y="355"/>
                    <a:pt x="44" y="355"/>
                  </a:cubicBezTo>
                  <a:cubicBezTo>
                    <a:pt x="27" y="390"/>
                    <a:pt x="18" y="433"/>
                    <a:pt x="9" y="468"/>
                  </a:cubicBezTo>
                  <a:cubicBezTo>
                    <a:pt x="1" y="520"/>
                    <a:pt x="27" y="581"/>
                    <a:pt x="70" y="615"/>
                  </a:cubicBezTo>
                  <a:cubicBezTo>
                    <a:pt x="139" y="667"/>
                    <a:pt x="226" y="667"/>
                    <a:pt x="287" y="745"/>
                  </a:cubicBezTo>
                  <a:cubicBezTo>
                    <a:pt x="330" y="797"/>
                    <a:pt x="330" y="866"/>
                    <a:pt x="373" y="918"/>
                  </a:cubicBezTo>
                  <a:cubicBezTo>
                    <a:pt x="432" y="994"/>
                    <a:pt x="542" y="1019"/>
                    <a:pt x="644" y="1019"/>
                  </a:cubicBezTo>
                  <a:cubicBezTo>
                    <a:pt x="693" y="1019"/>
                    <a:pt x="741" y="1013"/>
                    <a:pt x="780" y="1005"/>
                  </a:cubicBezTo>
                  <a:cubicBezTo>
                    <a:pt x="902" y="988"/>
                    <a:pt x="1084" y="927"/>
                    <a:pt x="1101" y="788"/>
                  </a:cubicBezTo>
                  <a:cubicBezTo>
                    <a:pt x="1110" y="710"/>
                    <a:pt x="1058" y="658"/>
                    <a:pt x="1023" y="598"/>
                  </a:cubicBezTo>
                  <a:cubicBezTo>
                    <a:pt x="980" y="520"/>
                    <a:pt x="962" y="425"/>
                    <a:pt x="971" y="338"/>
                  </a:cubicBezTo>
                  <a:cubicBezTo>
                    <a:pt x="980" y="199"/>
                    <a:pt x="876" y="78"/>
                    <a:pt x="746" y="69"/>
                  </a:cubicBezTo>
                  <a:cubicBezTo>
                    <a:pt x="659" y="69"/>
                    <a:pt x="572" y="61"/>
                    <a:pt x="486" y="43"/>
                  </a:cubicBezTo>
                  <a:cubicBezTo>
                    <a:pt x="440" y="14"/>
                    <a:pt x="389" y="1"/>
                    <a:pt x="3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21"/>
            <p:cNvSpPr/>
            <p:nvPr/>
          </p:nvSpPr>
          <p:spPr>
            <a:xfrm>
              <a:off x="-4402971" y="1207453"/>
              <a:ext cx="238328" cy="212395"/>
            </a:xfrm>
            <a:custGeom>
              <a:avLst/>
              <a:gdLst/>
              <a:ahLst/>
              <a:cxnLst/>
              <a:rect l="l" t="t" r="r" b="b"/>
              <a:pathLst>
                <a:path w="4315" h="3846" extrusionOk="0">
                  <a:moveTo>
                    <a:pt x="3233" y="1"/>
                  </a:moveTo>
                  <a:cubicBezTo>
                    <a:pt x="3177" y="1"/>
                    <a:pt x="3120" y="19"/>
                    <a:pt x="3076" y="56"/>
                  </a:cubicBezTo>
                  <a:cubicBezTo>
                    <a:pt x="3050" y="82"/>
                    <a:pt x="3041" y="116"/>
                    <a:pt x="3050" y="142"/>
                  </a:cubicBezTo>
                  <a:cubicBezTo>
                    <a:pt x="3067" y="203"/>
                    <a:pt x="3059" y="263"/>
                    <a:pt x="3024" y="315"/>
                  </a:cubicBezTo>
                  <a:cubicBezTo>
                    <a:pt x="3015" y="307"/>
                    <a:pt x="2998" y="307"/>
                    <a:pt x="2989" y="298"/>
                  </a:cubicBezTo>
                  <a:cubicBezTo>
                    <a:pt x="2962" y="290"/>
                    <a:pt x="2933" y="286"/>
                    <a:pt x="2905" y="286"/>
                  </a:cubicBezTo>
                  <a:cubicBezTo>
                    <a:pt x="2808" y="286"/>
                    <a:pt x="2712" y="331"/>
                    <a:pt x="2651" y="411"/>
                  </a:cubicBezTo>
                  <a:cubicBezTo>
                    <a:pt x="2617" y="471"/>
                    <a:pt x="2599" y="549"/>
                    <a:pt x="2608" y="627"/>
                  </a:cubicBezTo>
                  <a:cubicBezTo>
                    <a:pt x="2608" y="740"/>
                    <a:pt x="2625" y="861"/>
                    <a:pt x="2634" y="974"/>
                  </a:cubicBezTo>
                  <a:cubicBezTo>
                    <a:pt x="2643" y="1087"/>
                    <a:pt x="2651" y="1190"/>
                    <a:pt x="2660" y="1294"/>
                  </a:cubicBezTo>
                  <a:cubicBezTo>
                    <a:pt x="2660" y="1346"/>
                    <a:pt x="2703" y="1580"/>
                    <a:pt x="2643" y="1580"/>
                  </a:cubicBezTo>
                  <a:cubicBezTo>
                    <a:pt x="2641" y="1580"/>
                    <a:pt x="2639" y="1581"/>
                    <a:pt x="2637" y="1581"/>
                  </a:cubicBezTo>
                  <a:cubicBezTo>
                    <a:pt x="2548" y="1581"/>
                    <a:pt x="2565" y="1363"/>
                    <a:pt x="2565" y="1312"/>
                  </a:cubicBezTo>
                  <a:cubicBezTo>
                    <a:pt x="2556" y="1095"/>
                    <a:pt x="2495" y="887"/>
                    <a:pt x="2400" y="688"/>
                  </a:cubicBezTo>
                  <a:cubicBezTo>
                    <a:pt x="2348" y="584"/>
                    <a:pt x="2262" y="584"/>
                    <a:pt x="2158" y="558"/>
                  </a:cubicBezTo>
                  <a:cubicBezTo>
                    <a:pt x="2146" y="554"/>
                    <a:pt x="2135" y="552"/>
                    <a:pt x="2125" y="552"/>
                  </a:cubicBezTo>
                  <a:cubicBezTo>
                    <a:pt x="2071" y="552"/>
                    <a:pt x="2030" y="604"/>
                    <a:pt x="2045" y="662"/>
                  </a:cubicBezTo>
                  <a:cubicBezTo>
                    <a:pt x="2110" y="864"/>
                    <a:pt x="1952" y="1049"/>
                    <a:pt x="1767" y="1049"/>
                  </a:cubicBezTo>
                  <a:cubicBezTo>
                    <a:pt x="1730" y="1049"/>
                    <a:pt x="1692" y="1042"/>
                    <a:pt x="1655" y="1026"/>
                  </a:cubicBezTo>
                  <a:cubicBezTo>
                    <a:pt x="1724" y="939"/>
                    <a:pt x="1724" y="818"/>
                    <a:pt x="1646" y="740"/>
                  </a:cubicBezTo>
                  <a:cubicBezTo>
                    <a:pt x="1600" y="686"/>
                    <a:pt x="1525" y="652"/>
                    <a:pt x="1454" y="652"/>
                  </a:cubicBezTo>
                  <a:cubicBezTo>
                    <a:pt x="1446" y="652"/>
                    <a:pt x="1438" y="652"/>
                    <a:pt x="1430" y="653"/>
                  </a:cubicBezTo>
                  <a:cubicBezTo>
                    <a:pt x="1456" y="619"/>
                    <a:pt x="1482" y="584"/>
                    <a:pt x="1517" y="558"/>
                  </a:cubicBezTo>
                  <a:cubicBezTo>
                    <a:pt x="1568" y="506"/>
                    <a:pt x="1534" y="411"/>
                    <a:pt x="1456" y="411"/>
                  </a:cubicBezTo>
                  <a:cubicBezTo>
                    <a:pt x="1387" y="411"/>
                    <a:pt x="1317" y="385"/>
                    <a:pt x="1248" y="350"/>
                  </a:cubicBezTo>
                  <a:cubicBezTo>
                    <a:pt x="1234" y="340"/>
                    <a:pt x="1219" y="335"/>
                    <a:pt x="1204" y="335"/>
                  </a:cubicBezTo>
                  <a:cubicBezTo>
                    <a:pt x="1182" y="335"/>
                    <a:pt x="1160" y="346"/>
                    <a:pt x="1144" y="367"/>
                  </a:cubicBezTo>
                  <a:cubicBezTo>
                    <a:pt x="997" y="437"/>
                    <a:pt x="867" y="515"/>
                    <a:pt x="745" y="619"/>
                  </a:cubicBezTo>
                  <a:cubicBezTo>
                    <a:pt x="598" y="705"/>
                    <a:pt x="451" y="792"/>
                    <a:pt x="304" y="887"/>
                  </a:cubicBezTo>
                  <a:cubicBezTo>
                    <a:pt x="217" y="931"/>
                    <a:pt x="165" y="1017"/>
                    <a:pt x="156" y="1113"/>
                  </a:cubicBezTo>
                  <a:cubicBezTo>
                    <a:pt x="156" y="1147"/>
                    <a:pt x="165" y="1182"/>
                    <a:pt x="182" y="1208"/>
                  </a:cubicBezTo>
                  <a:cubicBezTo>
                    <a:pt x="148" y="1260"/>
                    <a:pt x="104" y="1320"/>
                    <a:pt x="78" y="1381"/>
                  </a:cubicBezTo>
                  <a:cubicBezTo>
                    <a:pt x="0" y="1554"/>
                    <a:pt x="52" y="1788"/>
                    <a:pt x="252" y="1849"/>
                  </a:cubicBezTo>
                  <a:cubicBezTo>
                    <a:pt x="278" y="1857"/>
                    <a:pt x="305" y="1860"/>
                    <a:pt x="333" y="1860"/>
                  </a:cubicBezTo>
                  <a:cubicBezTo>
                    <a:pt x="439" y="1860"/>
                    <a:pt x="556" y="1816"/>
                    <a:pt x="661" y="1816"/>
                  </a:cubicBezTo>
                  <a:cubicBezTo>
                    <a:pt x="684" y="1816"/>
                    <a:pt x="706" y="1818"/>
                    <a:pt x="728" y="1823"/>
                  </a:cubicBezTo>
                  <a:cubicBezTo>
                    <a:pt x="667" y="1866"/>
                    <a:pt x="607" y="1901"/>
                    <a:pt x="538" y="1936"/>
                  </a:cubicBezTo>
                  <a:cubicBezTo>
                    <a:pt x="477" y="1979"/>
                    <a:pt x="425" y="2048"/>
                    <a:pt x="416" y="2126"/>
                  </a:cubicBezTo>
                  <a:cubicBezTo>
                    <a:pt x="408" y="2204"/>
                    <a:pt x="451" y="2273"/>
                    <a:pt x="520" y="2299"/>
                  </a:cubicBezTo>
                  <a:cubicBezTo>
                    <a:pt x="564" y="2321"/>
                    <a:pt x="609" y="2321"/>
                    <a:pt x="653" y="2321"/>
                  </a:cubicBezTo>
                  <a:cubicBezTo>
                    <a:pt x="698" y="2321"/>
                    <a:pt x="741" y="2321"/>
                    <a:pt x="780" y="2343"/>
                  </a:cubicBezTo>
                  <a:cubicBezTo>
                    <a:pt x="852" y="2391"/>
                    <a:pt x="895" y="2439"/>
                    <a:pt x="976" y="2439"/>
                  </a:cubicBezTo>
                  <a:cubicBezTo>
                    <a:pt x="983" y="2439"/>
                    <a:pt x="990" y="2439"/>
                    <a:pt x="997" y="2438"/>
                  </a:cubicBezTo>
                  <a:cubicBezTo>
                    <a:pt x="1092" y="2438"/>
                    <a:pt x="1187" y="2395"/>
                    <a:pt x="1291" y="2386"/>
                  </a:cubicBezTo>
                  <a:cubicBezTo>
                    <a:pt x="1305" y="2385"/>
                    <a:pt x="1319" y="2385"/>
                    <a:pt x="1333" y="2385"/>
                  </a:cubicBezTo>
                  <a:cubicBezTo>
                    <a:pt x="1484" y="2385"/>
                    <a:pt x="1633" y="2427"/>
                    <a:pt x="1768" y="2499"/>
                  </a:cubicBezTo>
                  <a:cubicBezTo>
                    <a:pt x="1655" y="2551"/>
                    <a:pt x="1534" y="2577"/>
                    <a:pt x="1413" y="2585"/>
                  </a:cubicBezTo>
                  <a:cubicBezTo>
                    <a:pt x="1387" y="2588"/>
                    <a:pt x="1361" y="2589"/>
                    <a:pt x="1335" y="2589"/>
                  </a:cubicBezTo>
                  <a:cubicBezTo>
                    <a:pt x="1271" y="2589"/>
                    <a:pt x="1205" y="2583"/>
                    <a:pt x="1144" y="2577"/>
                  </a:cubicBezTo>
                  <a:lnTo>
                    <a:pt x="1127" y="2577"/>
                  </a:lnTo>
                  <a:cubicBezTo>
                    <a:pt x="1118" y="2551"/>
                    <a:pt x="1092" y="2533"/>
                    <a:pt x="1057" y="2533"/>
                  </a:cubicBezTo>
                  <a:cubicBezTo>
                    <a:pt x="901" y="2533"/>
                    <a:pt x="650" y="2577"/>
                    <a:pt x="555" y="2724"/>
                  </a:cubicBezTo>
                  <a:cubicBezTo>
                    <a:pt x="520" y="2776"/>
                    <a:pt x="520" y="2854"/>
                    <a:pt x="572" y="2906"/>
                  </a:cubicBezTo>
                  <a:cubicBezTo>
                    <a:pt x="598" y="2923"/>
                    <a:pt x="624" y="2940"/>
                    <a:pt x="659" y="2949"/>
                  </a:cubicBezTo>
                  <a:lnTo>
                    <a:pt x="685" y="2949"/>
                  </a:lnTo>
                  <a:cubicBezTo>
                    <a:pt x="676" y="2958"/>
                    <a:pt x="676" y="2966"/>
                    <a:pt x="667" y="2984"/>
                  </a:cubicBezTo>
                  <a:cubicBezTo>
                    <a:pt x="659" y="3027"/>
                    <a:pt x="659" y="3070"/>
                    <a:pt x="685" y="3114"/>
                  </a:cubicBezTo>
                  <a:cubicBezTo>
                    <a:pt x="710" y="3168"/>
                    <a:pt x="755" y="3184"/>
                    <a:pt x="806" y="3184"/>
                  </a:cubicBezTo>
                  <a:cubicBezTo>
                    <a:pt x="861" y="3184"/>
                    <a:pt x="922" y="3166"/>
                    <a:pt x="971" y="3157"/>
                  </a:cubicBezTo>
                  <a:lnTo>
                    <a:pt x="1066" y="3140"/>
                  </a:lnTo>
                  <a:cubicBezTo>
                    <a:pt x="1127" y="3140"/>
                    <a:pt x="1196" y="3148"/>
                    <a:pt x="1257" y="3166"/>
                  </a:cubicBezTo>
                  <a:cubicBezTo>
                    <a:pt x="1257" y="3174"/>
                    <a:pt x="1265" y="3183"/>
                    <a:pt x="1274" y="3192"/>
                  </a:cubicBezTo>
                  <a:cubicBezTo>
                    <a:pt x="1300" y="3226"/>
                    <a:pt x="1343" y="3235"/>
                    <a:pt x="1378" y="3261"/>
                  </a:cubicBezTo>
                  <a:cubicBezTo>
                    <a:pt x="1439" y="3296"/>
                    <a:pt x="1430" y="3365"/>
                    <a:pt x="1421" y="3426"/>
                  </a:cubicBezTo>
                  <a:cubicBezTo>
                    <a:pt x="1413" y="3460"/>
                    <a:pt x="1430" y="3495"/>
                    <a:pt x="1456" y="3521"/>
                  </a:cubicBezTo>
                  <a:cubicBezTo>
                    <a:pt x="1508" y="3556"/>
                    <a:pt x="1525" y="3616"/>
                    <a:pt x="1499" y="3668"/>
                  </a:cubicBezTo>
                  <a:cubicBezTo>
                    <a:pt x="1482" y="3712"/>
                    <a:pt x="1499" y="3764"/>
                    <a:pt x="1542" y="3781"/>
                  </a:cubicBezTo>
                  <a:cubicBezTo>
                    <a:pt x="1599" y="3823"/>
                    <a:pt x="1666" y="3845"/>
                    <a:pt x="1735" y="3845"/>
                  </a:cubicBezTo>
                  <a:cubicBezTo>
                    <a:pt x="1792" y="3845"/>
                    <a:pt x="1851" y="3830"/>
                    <a:pt x="1906" y="3798"/>
                  </a:cubicBezTo>
                  <a:cubicBezTo>
                    <a:pt x="1984" y="3764"/>
                    <a:pt x="2062" y="3720"/>
                    <a:pt x="2140" y="3686"/>
                  </a:cubicBezTo>
                  <a:cubicBezTo>
                    <a:pt x="2227" y="3651"/>
                    <a:pt x="2322" y="3625"/>
                    <a:pt x="2409" y="3599"/>
                  </a:cubicBezTo>
                  <a:cubicBezTo>
                    <a:pt x="2625" y="3538"/>
                    <a:pt x="2885" y="3434"/>
                    <a:pt x="2989" y="3226"/>
                  </a:cubicBezTo>
                  <a:cubicBezTo>
                    <a:pt x="3197" y="3434"/>
                    <a:pt x="3509" y="3521"/>
                    <a:pt x="3795" y="3564"/>
                  </a:cubicBezTo>
                  <a:cubicBezTo>
                    <a:pt x="3821" y="3574"/>
                    <a:pt x="3848" y="3579"/>
                    <a:pt x="3876" y="3579"/>
                  </a:cubicBezTo>
                  <a:cubicBezTo>
                    <a:pt x="3922" y="3579"/>
                    <a:pt x="3968" y="3565"/>
                    <a:pt x="4012" y="3538"/>
                  </a:cubicBezTo>
                  <a:cubicBezTo>
                    <a:pt x="4064" y="3486"/>
                    <a:pt x="4072" y="3400"/>
                    <a:pt x="4038" y="3339"/>
                  </a:cubicBezTo>
                  <a:cubicBezTo>
                    <a:pt x="4003" y="3270"/>
                    <a:pt x="3934" y="3218"/>
                    <a:pt x="3864" y="3192"/>
                  </a:cubicBezTo>
                  <a:cubicBezTo>
                    <a:pt x="3821" y="3174"/>
                    <a:pt x="3786" y="3157"/>
                    <a:pt x="3778" y="3122"/>
                  </a:cubicBezTo>
                  <a:cubicBezTo>
                    <a:pt x="3786" y="3114"/>
                    <a:pt x="3795" y="3114"/>
                    <a:pt x="3804" y="3105"/>
                  </a:cubicBezTo>
                  <a:cubicBezTo>
                    <a:pt x="3857" y="3040"/>
                    <a:pt x="3939" y="3003"/>
                    <a:pt x="4021" y="3003"/>
                  </a:cubicBezTo>
                  <a:cubicBezTo>
                    <a:pt x="4059" y="3003"/>
                    <a:pt x="4097" y="3011"/>
                    <a:pt x="4133" y="3027"/>
                  </a:cubicBezTo>
                  <a:cubicBezTo>
                    <a:pt x="4147" y="3034"/>
                    <a:pt x="4161" y="3037"/>
                    <a:pt x="4175" y="3037"/>
                  </a:cubicBezTo>
                  <a:cubicBezTo>
                    <a:pt x="4214" y="3037"/>
                    <a:pt x="4250" y="3013"/>
                    <a:pt x="4263" y="2975"/>
                  </a:cubicBezTo>
                  <a:cubicBezTo>
                    <a:pt x="4289" y="2897"/>
                    <a:pt x="4306" y="2819"/>
                    <a:pt x="4306" y="2733"/>
                  </a:cubicBezTo>
                  <a:cubicBezTo>
                    <a:pt x="4315" y="2689"/>
                    <a:pt x="4280" y="2637"/>
                    <a:pt x="4228" y="2637"/>
                  </a:cubicBezTo>
                  <a:lnTo>
                    <a:pt x="4159" y="2637"/>
                  </a:lnTo>
                  <a:cubicBezTo>
                    <a:pt x="4159" y="2542"/>
                    <a:pt x="4098" y="2464"/>
                    <a:pt x="4012" y="2421"/>
                  </a:cubicBezTo>
                  <a:cubicBezTo>
                    <a:pt x="3925" y="2395"/>
                    <a:pt x="3830" y="2360"/>
                    <a:pt x="3743" y="2317"/>
                  </a:cubicBezTo>
                  <a:cubicBezTo>
                    <a:pt x="3700" y="2239"/>
                    <a:pt x="3656" y="2152"/>
                    <a:pt x="3630" y="2065"/>
                  </a:cubicBezTo>
                  <a:cubicBezTo>
                    <a:pt x="3622" y="1996"/>
                    <a:pt x="3639" y="1927"/>
                    <a:pt x="3674" y="1866"/>
                  </a:cubicBezTo>
                  <a:cubicBezTo>
                    <a:pt x="3734" y="1797"/>
                    <a:pt x="3760" y="1710"/>
                    <a:pt x="3769" y="1624"/>
                  </a:cubicBezTo>
                  <a:cubicBezTo>
                    <a:pt x="3760" y="1546"/>
                    <a:pt x="3700" y="1476"/>
                    <a:pt x="3622" y="1450"/>
                  </a:cubicBezTo>
                  <a:cubicBezTo>
                    <a:pt x="3622" y="1416"/>
                    <a:pt x="3613" y="1372"/>
                    <a:pt x="3604" y="1329"/>
                  </a:cubicBezTo>
                  <a:cubicBezTo>
                    <a:pt x="3570" y="1260"/>
                    <a:pt x="3535" y="1199"/>
                    <a:pt x="3492" y="1130"/>
                  </a:cubicBezTo>
                  <a:cubicBezTo>
                    <a:pt x="3492" y="1113"/>
                    <a:pt x="3474" y="1095"/>
                    <a:pt x="3474" y="1078"/>
                  </a:cubicBezTo>
                  <a:cubicBezTo>
                    <a:pt x="3483" y="1000"/>
                    <a:pt x="3500" y="913"/>
                    <a:pt x="3535" y="835"/>
                  </a:cubicBezTo>
                  <a:cubicBezTo>
                    <a:pt x="3552" y="757"/>
                    <a:pt x="3561" y="662"/>
                    <a:pt x="3561" y="575"/>
                  </a:cubicBezTo>
                  <a:cubicBezTo>
                    <a:pt x="3570" y="411"/>
                    <a:pt x="3526" y="246"/>
                    <a:pt x="3431" y="99"/>
                  </a:cubicBezTo>
                  <a:cubicBezTo>
                    <a:pt x="3386" y="34"/>
                    <a:pt x="3310" y="1"/>
                    <a:pt x="32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21"/>
            <p:cNvSpPr/>
            <p:nvPr/>
          </p:nvSpPr>
          <p:spPr>
            <a:xfrm>
              <a:off x="-4487034" y="1168463"/>
              <a:ext cx="136756" cy="147727"/>
            </a:xfrm>
            <a:custGeom>
              <a:avLst/>
              <a:gdLst/>
              <a:ahLst/>
              <a:cxnLst/>
              <a:rect l="l" t="t" r="r" b="b"/>
              <a:pathLst>
                <a:path w="2476" h="2675" extrusionOk="0">
                  <a:moveTo>
                    <a:pt x="1041" y="0"/>
                  </a:moveTo>
                  <a:cubicBezTo>
                    <a:pt x="1020" y="0"/>
                    <a:pt x="998" y="3"/>
                    <a:pt x="977" y="8"/>
                  </a:cubicBezTo>
                  <a:cubicBezTo>
                    <a:pt x="786" y="43"/>
                    <a:pt x="587" y="103"/>
                    <a:pt x="396" y="155"/>
                  </a:cubicBezTo>
                  <a:cubicBezTo>
                    <a:pt x="362" y="164"/>
                    <a:pt x="336" y="198"/>
                    <a:pt x="344" y="242"/>
                  </a:cubicBezTo>
                  <a:cubicBezTo>
                    <a:pt x="318" y="328"/>
                    <a:pt x="327" y="424"/>
                    <a:pt x="370" y="502"/>
                  </a:cubicBezTo>
                  <a:cubicBezTo>
                    <a:pt x="388" y="545"/>
                    <a:pt x="422" y="580"/>
                    <a:pt x="457" y="614"/>
                  </a:cubicBezTo>
                  <a:cubicBezTo>
                    <a:pt x="500" y="649"/>
                    <a:pt x="509" y="658"/>
                    <a:pt x="465" y="701"/>
                  </a:cubicBezTo>
                  <a:cubicBezTo>
                    <a:pt x="414" y="753"/>
                    <a:pt x="388" y="840"/>
                    <a:pt x="414" y="909"/>
                  </a:cubicBezTo>
                  <a:cubicBezTo>
                    <a:pt x="431" y="987"/>
                    <a:pt x="509" y="1065"/>
                    <a:pt x="517" y="1134"/>
                  </a:cubicBezTo>
                  <a:cubicBezTo>
                    <a:pt x="517" y="1186"/>
                    <a:pt x="465" y="1221"/>
                    <a:pt x="431" y="1264"/>
                  </a:cubicBezTo>
                  <a:cubicBezTo>
                    <a:pt x="405" y="1290"/>
                    <a:pt x="379" y="1333"/>
                    <a:pt x="353" y="1368"/>
                  </a:cubicBezTo>
                  <a:cubicBezTo>
                    <a:pt x="310" y="1446"/>
                    <a:pt x="284" y="1533"/>
                    <a:pt x="258" y="1619"/>
                  </a:cubicBezTo>
                  <a:cubicBezTo>
                    <a:pt x="206" y="1810"/>
                    <a:pt x="180" y="2018"/>
                    <a:pt x="50" y="2182"/>
                  </a:cubicBezTo>
                  <a:cubicBezTo>
                    <a:pt x="1" y="2248"/>
                    <a:pt x="75" y="2313"/>
                    <a:pt x="134" y="2313"/>
                  </a:cubicBezTo>
                  <a:cubicBezTo>
                    <a:pt x="138" y="2313"/>
                    <a:pt x="141" y="2313"/>
                    <a:pt x="145" y="2312"/>
                  </a:cubicBezTo>
                  <a:cubicBezTo>
                    <a:pt x="162" y="2309"/>
                    <a:pt x="178" y="2308"/>
                    <a:pt x="194" y="2308"/>
                  </a:cubicBezTo>
                  <a:cubicBezTo>
                    <a:pt x="270" y="2308"/>
                    <a:pt x="339" y="2340"/>
                    <a:pt x="396" y="2390"/>
                  </a:cubicBezTo>
                  <a:cubicBezTo>
                    <a:pt x="448" y="2451"/>
                    <a:pt x="474" y="2529"/>
                    <a:pt x="526" y="2590"/>
                  </a:cubicBezTo>
                  <a:cubicBezTo>
                    <a:pt x="578" y="2650"/>
                    <a:pt x="639" y="2674"/>
                    <a:pt x="702" y="2674"/>
                  </a:cubicBezTo>
                  <a:cubicBezTo>
                    <a:pt x="764" y="2674"/>
                    <a:pt x="829" y="2650"/>
                    <a:pt x="890" y="2616"/>
                  </a:cubicBezTo>
                  <a:cubicBezTo>
                    <a:pt x="935" y="2583"/>
                    <a:pt x="985" y="2566"/>
                    <a:pt x="1036" y="2566"/>
                  </a:cubicBezTo>
                  <a:cubicBezTo>
                    <a:pt x="1053" y="2566"/>
                    <a:pt x="1071" y="2568"/>
                    <a:pt x="1089" y="2572"/>
                  </a:cubicBezTo>
                  <a:cubicBezTo>
                    <a:pt x="1095" y="2573"/>
                    <a:pt x="1101" y="2573"/>
                    <a:pt x="1107" y="2573"/>
                  </a:cubicBezTo>
                  <a:cubicBezTo>
                    <a:pt x="1171" y="2573"/>
                    <a:pt x="1238" y="2532"/>
                    <a:pt x="1254" y="2468"/>
                  </a:cubicBezTo>
                  <a:cubicBezTo>
                    <a:pt x="1271" y="2382"/>
                    <a:pt x="1271" y="2286"/>
                    <a:pt x="1245" y="2200"/>
                  </a:cubicBezTo>
                  <a:cubicBezTo>
                    <a:pt x="1228" y="2156"/>
                    <a:pt x="1228" y="2113"/>
                    <a:pt x="1245" y="2070"/>
                  </a:cubicBezTo>
                  <a:cubicBezTo>
                    <a:pt x="1280" y="2018"/>
                    <a:pt x="1332" y="2035"/>
                    <a:pt x="1384" y="2026"/>
                  </a:cubicBezTo>
                  <a:cubicBezTo>
                    <a:pt x="1557" y="1992"/>
                    <a:pt x="1514" y="1819"/>
                    <a:pt x="1548" y="1689"/>
                  </a:cubicBezTo>
                  <a:cubicBezTo>
                    <a:pt x="1566" y="1593"/>
                    <a:pt x="1678" y="1541"/>
                    <a:pt x="1748" y="1489"/>
                  </a:cubicBezTo>
                  <a:lnTo>
                    <a:pt x="2060" y="1281"/>
                  </a:lnTo>
                  <a:lnTo>
                    <a:pt x="2337" y="1099"/>
                  </a:lnTo>
                  <a:cubicBezTo>
                    <a:pt x="2406" y="1047"/>
                    <a:pt x="2475" y="1004"/>
                    <a:pt x="2467" y="909"/>
                  </a:cubicBezTo>
                  <a:cubicBezTo>
                    <a:pt x="2441" y="822"/>
                    <a:pt x="2397" y="744"/>
                    <a:pt x="2337" y="675"/>
                  </a:cubicBezTo>
                  <a:cubicBezTo>
                    <a:pt x="2276" y="597"/>
                    <a:pt x="2207" y="519"/>
                    <a:pt x="2138" y="441"/>
                  </a:cubicBezTo>
                  <a:cubicBezTo>
                    <a:pt x="2077" y="372"/>
                    <a:pt x="1982" y="250"/>
                    <a:pt x="1895" y="224"/>
                  </a:cubicBezTo>
                  <a:cubicBezTo>
                    <a:pt x="1882" y="220"/>
                    <a:pt x="1868" y="218"/>
                    <a:pt x="1855" y="218"/>
                  </a:cubicBezTo>
                  <a:cubicBezTo>
                    <a:pt x="1791" y="218"/>
                    <a:pt x="1729" y="264"/>
                    <a:pt x="1678" y="285"/>
                  </a:cubicBezTo>
                  <a:cubicBezTo>
                    <a:pt x="1659" y="292"/>
                    <a:pt x="1645" y="295"/>
                    <a:pt x="1633" y="295"/>
                  </a:cubicBezTo>
                  <a:cubicBezTo>
                    <a:pt x="1602" y="295"/>
                    <a:pt x="1588" y="273"/>
                    <a:pt x="1557" y="242"/>
                  </a:cubicBezTo>
                  <a:cubicBezTo>
                    <a:pt x="1531" y="207"/>
                    <a:pt x="1488" y="172"/>
                    <a:pt x="1453" y="155"/>
                  </a:cubicBezTo>
                  <a:cubicBezTo>
                    <a:pt x="1407" y="129"/>
                    <a:pt x="1355" y="117"/>
                    <a:pt x="1303" y="117"/>
                  </a:cubicBezTo>
                  <a:cubicBezTo>
                    <a:pt x="1287" y="117"/>
                    <a:pt x="1270" y="118"/>
                    <a:pt x="1254" y="120"/>
                  </a:cubicBezTo>
                  <a:cubicBezTo>
                    <a:pt x="1212" y="43"/>
                    <a:pt x="1130" y="0"/>
                    <a:pt x="10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21"/>
            <p:cNvSpPr/>
            <p:nvPr/>
          </p:nvSpPr>
          <p:spPr>
            <a:xfrm>
              <a:off x="-4058933" y="589090"/>
              <a:ext cx="393366" cy="508622"/>
            </a:xfrm>
            <a:custGeom>
              <a:avLst/>
              <a:gdLst/>
              <a:ahLst/>
              <a:cxnLst/>
              <a:rect l="l" t="t" r="r" b="b"/>
              <a:pathLst>
                <a:path w="7122" h="9210" extrusionOk="0">
                  <a:moveTo>
                    <a:pt x="4432" y="0"/>
                  </a:moveTo>
                  <a:cubicBezTo>
                    <a:pt x="4350" y="0"/>
                    <a:pt x="4277" y="19"/>
                    <a:pt x="4245" y="85"/>
                  </a:cubicBezTo>
                  <a:cubicBezTo>
                    <a:pt x="4219" y="163"/>
                    <a:pt x="4237" y="250"/>
                    <a:pt x="4289" y="302"/>
                  </a:cubicBezTo>
                  <a:cubicBezTo>
                    <a:pt x="4341" y="380"/>
                    <a:pt x="4384" y="449"/>
                    <a:pt x="4427" y="519"/>
                  </a:cubicBezTo>
                  <a:cubicBezTo>
                    <a:pt x="4393" y="519"/>
                    <a:pt x="4358" y="510"/>
                    <a:pt x="4323" y="510"/>
                  </a:cubicBezTo>
                  <a:cubicBezTo>
                    <a:pt x="4280" y="510"/>
                    <a:pt x="4237" y="519"/>
                    <a:pt x="4193" y="545"/>
                  </a:cubicBezTo>
                  <a:cubicBezTo>
                    <a:pt x="4176" y="553"/>
                    <a:pt x="4159" y="562"/>
                    <a:pt x="4150" y="571"/>
                  </a:cubicBezTo>
                  <a:cubicBezTo>
                    <a:pt x="3994" y="423"/>
                    <a:pt x="3856" y="250"/>
                    <a:pt x="3743" y="68"/>
                  </a:cubicBezTo>
                  <a:cubicBezTo>
                    <a:pt x="3725" y="39"/>
                    <a:pt x="3696" y="21"/>
                    <a:pt x="3665" y="21"/>
                  </a:cubicBezTo>
                  <a:cubicBezTo>
                    <a:pt x="3650" y="21"/>
                    <a:pt x="3636" y="25"/>
                    <a:pt x="3622" y="33"/>
                  </a:cubicBezTo>
                  <a:cubicBezTo>
                    <a:pt x="3544" y="85"/>
                    <a:pt x="3448" y="68"/>
                    <a:pt x="3362" y="103"/>
                  </a:cubicBezTo>
                  <a:cubicBezTo>
                    <a:pt x="3292" y="129"/>
                    <a:pt x="3232" y="181"/>
                    <a:pt x="3206" y="250"/>
                  </a:cubicBezTo>
                  <a:cubicBezTo>
                    <a:pt x="3188" y="319"/>
                    <a:pt x="3214" y="389"/>
                    <a:pt x="3266" y="432"/>
                  </a:cubicBezTo>
                  <a:cubicBezTo>
                    <a:pt x="3310" y="475"/>
                    <a:pt x="3440" y="545"/>
                    <a:pt x="3336" y="614"/>
                  </a:cubicBezTo>
                  <a:cubicBezTo>
                    <a:pt x="3318" y="579"/>
                    <a:pt x="3301" y="545"/>
                    <a:pt x="3266" y="510"/>
                  </a:cubicBezTo>
                  <a:cubicBezTo>
                    <a:pt x="3176" y="419"/>
                    <a:pt x="3056" y="372"/>
                    <a:pt x="2933" y="372"/>
                  </a:cubicBezTo>
                  <a:cubicBezTo>
                    <a:pt x="2891" y="372"/>
                    <a:pt x="2849" y="378"/>
                    <a:pt x="2807" y="389"/>
                  </a:cubicBezTo>
                  <a:cubicBezTo>
                    <a:pt x="2625" y="441"/>
                    <a:pt x="2478" y="571"/>
                    <a:pt x="2400" y="735"/>
                  </a:cubicBezTo>
                  <a:cubicBezTo>
                    <a:pt x="2348" y="831"/>
                    <a:pt x="2313" y="926"/>
                    <a:pt x="2288" y="1021"/>
                  </a:cubicBezTo>
                  <a:cubicBezTo>
                    <a:pt x="2273" y="1093"/>
                    <a:pt x="2229" y="1253"/>
                    <a:pt x="2146" y="1253"/>
                  </a:cubicBezTo>
                  <a:cubicBezTo>
                    <a:pt x="2129" y="1253"/>
                    <a:pt x="2109" y="1246"/>
                    <a:pt x="2088" y="1229"/>
                  </a:cubicBezTo>
                  <a:cubicBezTo>
                    <a:pt x="2075" y="1223"/>
                    <a:pt x="2061" y="1220"/>
                    <a:pt x="2047" y="1220"/>
                  </a:cubicBezTo>
                  <a:cubicBezTo>
                    <a:pt x="2000" y="1220"/>
                    <a:pt x="1958" y="1253"/>
                    <a:pt x="1958" y="1307"/>
                  </a:cubicBezTo>
                  <a:cubicBezTo>
                    <a:pt x="1967" y="1428"/>
                    <a:pt x="2045" y="1541"/>
                    <a:pt x="2166" y="1584"/>
                  </a:cubicBezTo>
                  <a:cubicBezTo>
                    <a:pt x="2218" y="1610"/>
                    <a:pt x="2547" y="1688"/>
                    <a:pt x="2426" y="1801"/>
                  </a:cubicBezTo>
                  <a:cubicBezTo>
                    <a:pt x="2374" y="1844"/>
                    <a:pt x="2400" y="1922"/>
                    <a:pt x="2461" y="1939"/>
                  </a:cubicBezTo>
                  <a:lnTo>
                    <a:pt x="2504" y="1957"/>
                  </a:lnTo>
                  <a:cubicBezTo>
                    <a:pt x="2417" y="1948"/>
                    <a:pt x="2322" y="1922"/>
                    <a:pt x="2244" y="1879"/>
                  </a:cubicBezTo>
                  <a:cubicBezTo>
                    <a:pt x="2114" y="1792"/>
                    <a:pt x="1993" y="1680"/>
                    <a:pt x="1906" y="1550"/>
                  </a:cubicBezTo>
                  <a:cubicBezTo>
                    <a:pt x="1805" y="1438"/>
                    <a:pt x="1646" y="1347"/>
                    <a:pt x="1499" y="1347"/>
                  </a:cubicBezTo>
                  <a:cubicBezTo>
                    <a:pt x="1396" y="1347"/>
                    <a:pt x="1299" y="1392"/>
                    <a:pt x="1231" y="1506"/>
                  </a:cubicBezTo>
                  <a:cubicBezTo>
                    <a:pt x="1179" y="1602"/>
                    <a:pt x="1144" y="1706"/>
                    <a:pt x="1118" y="1818"/>
                  </a:cubicBezTo>
                  <a:cubicBezTo>
                    <a:pt x="1076" y="1923"/>
                    <a:pt x="1002" y="1939"/>
                    <a:pt x="917" y="1939"/>
                  </a:cubicBezTo>
                  <a:cubicBezTo>
                    <a:pt x="881" y="1939"/>
                    <a:pt x="843" y="1936"/>
                    <a:pt x="805" y="1936"/>
                  </a:cubicBezTo>
                  <a:cubicBezTo>
                    <a:pt x="785" y="1936"/>
                    <a:pt x="765" y="1937"/>
                    <a:pt x="745" y="1939"/>
                  </a:cubicBezTo>
                  <a:cubicBezTo>
                    <a:pt x="546" y="1974"/>
                    <a:pt x="434" y="2182"/>
                    <a:pt x="512" y="2364"/>
                  </a:cubicBezTo>
                  <a:cubicBezTo>
                    <a:pt x="338" y="2425"/>
                    <a:pt x="174" y="2511"/>
                    <a:pt x="35" y="2633"/>
                  </a:cubicBezTo>
                  <a:cubicBezTo>
                    <a:pt x="0" y="2676"/>
                    <a:pt x="9" y="2736"/>
                    <a:pt x="61" y="2762"/>
                  </a:cubicBezTo>
                  <a:cubicBezTo>
                    <a:pt x="243" y="2901"/>
                    <a:pt x="260" y="3161"/>
                    <a:pt x="304" y="3369"/>
                  </a:cubicBezTo>
                  <a:cubicBezTo>
                    <a:pt x="338" y="3577"/>
                    <a:pt x="442" y="3776"/>
                    <a:pt x="607" y="3915"/>
                  </a:cubicBezTo>
                  <a:cubicBezTo>
                    <a:pt x="744" y="4023"/>
                    <a:pt x="917" y="4077"/>
                    <a:pt x="1092" y="4077"/>
                  </a:cubicBezTo>
                  <a:cubicBezTo>
                    <a:pt x="1126" y="4077"/>
                    <a:pt x="1161" y="4075"/>
                    <a:pt x="1196" y="4071"/>
                  </a:cubicBezTo>
                  <a:cubicBezTo>
                    <a:pt x="1248" y="4062"/>
                    <a:pt x="1300" y="4045"/>
                    <a:pt x="1352" y="4027"/>
                  </a:cubicBezTo>
                  <a:cubicBezTo>
                    <a:pt x="1395" y="4001"/>
                    <a:pt x="1447" y="3975"/>
                    <a:pt x="1490" y="3967"/>
                  </a:cubicBezTo>
                  <a:cubicBezTo>
                    <a:pt x="1497" y="3965"/>
                    <a:pt x="1503" y="3965"/>
                    <a:pt x="1508" y="3965"/>
                  </a:cubicBezTo>
                  <a:cubicBezTo>
                    <a:pt x="1572" y="3965"/>
                    <a:pt x="1590" y="4048"/>
                    <a:pt x="1638" y="4088"/>
                  </a:cubicBezTo>
                  <a:cubicBezTo>
                    <a:pt x="1681" y="4123"/>
                    <a:pt x="1742" y="4140"/>
                    <a:pt x="1794" y="4140"/>
                  </a:cubicBezTo>
                  <a:cubicBezTo>
                    <a:pt x="1898" y="4140"/>
                    <a:pt x="2002" y="4114"/>
                    <a:pt x="2088" y="4062"/>
                  </a:cubicBezTo>
                  <a:cubicBezTo>
                    <a:pt x="2210" y="4001"/>
                    <a:pt x="2331" y="3932"/>
                    <a:pt x="2452" y="3863"/>
                  </a:cubicBezTo>
                  <a:cubicBezTo>
                    <a:pt x="2686" y="3741"/>
                    <a:pt x="2903" y="3577"/>
                    <a:pt x="3093" y="3378"/>
                  </a:cubicBezTo>
                  <a:cubicBezTo>
                    <a:pt x="3128" y="3334"/>
                    <a:pt x="3154" y="3291"/>
                    <a:pt x="3188" y="3256"/>
                  </a:cubicBezTo>
                  <a:cubicBezTo>
                    <a:pt x="3214" y="3231"/>
                    <a:pt x="3260" y="3203"/>
                    <a:pt x="3277" y="3203"/>
                  </a:cubicBezTo>
                  <a:lnTo>
                    <a:pt x="3277" y="3203"/>
                  </a:lnTo>
                  <a:cubicBezTo>
                    <a:pt x="3288" y="3203"/>
                    <a:pt x="3285" y="3217"/>
                    <a:pt x="3249" y="3256"/>
                  </a:cubicBezTo>
                  <a:cubicBezTo>
                    <a:pt x="3171" y="3360"/>
                    <a:pt x="3059" y="3369"/>
                    <a:pt x="3024" y="3490"/>
                  </a:cubicBezTo>
                  <a:cubicBezTo>
                    <a:pt x="3007" y="3542"/>
                    <a:pt x="3007" y="3594"/>
                    <a:pt x="3024" y="3646"/>
                  </a:cubicBezTo>
                  <a:cubicBezTo>
                    <a:pt x="3033" y="3733"/>
                    <a:pt x="2989" y="3741"/>
                    <a:pt x="2920" y="3776"/>
                  </a:cubicBezTo>
                  <a:cubicBezTo>
                    <a:pt x="2790" y="3828"/>
                    <a:pt x="2669" y="3897"/>
                    <a:pt x="2556" y="3984"/>
                  </a:cubicBezTo>
                  <a:cubicBezTo>
                    <a:pt x="2435" y="4062"/>
                    <a:pt x="2331" y="4157"/>
                    <a:pt x="2227" y="4261"/>
                  </a:cubicBezTo>
                  <a:cubicBezTo>
                    <a:pt x="2132" y="4357"/>
                    <a:pt x="2045" y="4478"/>
                    <a:pt x="1993" y="4608"/>
                  </a:cubicBezTo>
                  <a:cubicBezTo>
                    <a:pt x="1976" y="4668"/>
                    <a:pt x="1984" y="4729"/>
                    <a:pt x="2010" y="4790"/>
                  </a:cubicBezTo>
                  <a:cubicBezTo>
                    <a:pt x="1950" y="4677"/>
                    <a:pt x="1854" y="4573"/>
                    <a:pt x="1742" y="4504"/>
                  </a:cubicBezTo>
                  <a:cubicBezTo>
                    <a:pt x="1676" y="4462"/>
                    <a:pt x="1595" y="4441"/>
                    <a:pt x="1512" y="4441"/>
                  </a:cubicBezTo>
                  <a:cubicBezTo>
                    <a:pt x="1324" y="4441"/>
                    <a:pt x="1133" y="4550"/>
                    <a:pt x="1127" y="4755"/>
                  </a:cubicBezTo>
                  <a:cubicBezTo>
                    <a:pt x="1127" y="4807"/>
                    <a:pt x="1170" y="4842"/>
                    <a:pt x="1213" y="4842"/>
                  </a:cubicBezTo>
                  <a:cubicBezTo>
                    <a:pt x="1215" y="4842"/>
                    <a:pt x="1216" y="4841"/>
                    <a:pt x="1218" y="4841"/>
                  </a:cubicBezTo>
                  <a:cubicBezTo>
                    <a:pt x="1306" y="4841"/>
                    <a:pt x="1231" y="5111"/>
                    <a:pt x="1231" y="5171"/>
                  </a:cubicBezTo>
                  <a:cubicBezTo>
                    <a:pt x="1231" y="5284"/>
                    <a:pt x="1309" y="5379"/>
                    <a:pt x="1421" y="5405"/>
                  </a:cubicBezTo>
                  <a:cubicBezTo>
                    <a:pt x="1664" y="5491"/>
                    <a:pt x="1794" y="5769"/>
                    <a:pt x="1707" y="6011"/>
                  </a:cubicBezTo>
                  <a:cubicBezTo>
                    <a:pt x="1698" y="6046"/>
                    <a:pt x="1707" y="6072"/>
                    <a:pt x="1733" y="6098"/>
                  </a:cubicBezTo>
                  <a:cubicBezTo>
                    <a:pt x="1802" y="6167"/>
                    <a:pt x="1906" y="6202"/>
                    <a:pt x="2010" y="6202"/>
                  </a:cubicBezTo>
                  <a:cubicBezTo>
                    <a:pt x="2071" y="6210"/>
                    <a:pt x="2331" y="6202"/>
                    <a:pt x="2210" y="6332"/>
                  </a:cubicBezTo>
                  <a:cubicBezTo>
                    <a:pt x="2173" y="6371"/>
                    <a:pt x="2127" y="6385"/>
                    <a:pt x="2077" y="6385"/>
                  </a:cubicBezTo>
                  <a:cubicBezTo>
                    <a:pt x="1958" y="6385"/>
                    <a:pt x="1816" y="6307"/>
                    <a:pt x="1724" y="6288"/>
                  </a:cubicBezTo>
                  <a:cubicBezTo>
                    <a:pt x="1697" y="6285"/>
                    <a:pt x="1669" y="6283"/>
                    <a:pt x="1640" y="6283"/>
                  </a:cubicBezTo>
                  <a:cubicBezTo>
                    <a:pt x="1528" y="6283"/>
                    <a:pt x="1414" y="6311"/>
                    <a:pt x="1317" y="6366"/>
                  </a:cubicBezTo>
                  <a:cubicBezTo>
                    <a:pt x="1075" y="6479"/>
                    <a:pt x="771" y="6739"/>
                    <a:pt x="771" y="7025"/>
                  </a:cubicBezTo>
                  <a:cubicBezTo>
                    <a:pt x="771" y="7215"/>
                    <a:pt x="927" y="7371"/>
                    <a:pt x="1118" y="7371"/>
                  </a:cubicBezTo>
                  <a:cubicBezTo>
                    <a:pt x="1118" y="7406"/>
                    <a:pt x="1127" y="7441"/>
                    <a:pt x="1127" y="7475"/>
                  </a:cubicBezTo>
                  <a:cubicBezTo>
                    <a:pt x="1139" y="7518"/>
                    <a:pt x="1172" y="7539"/>
                    <a:pt x="1209" y="7539"/>
                  </a:cubicBezTo>
                  <a:cubicBezTo>
                    <a:pt x="1225" y="7539"/>
                    <a:pt x="1241" y="7535"/>
                    <a:pt x="1257" y="7527"/>
                  </a:cubicBezTo>
                  <a:lnTo>
                    <a:pt x="1499" y="7389"/>
                  </a:lnTo>
                  <a:lnTo>
                    <a:pt x="1499" y="7389"/>
                  </a:lnTo>
                  <a:cubicBezTo>
                    <a:pt x="1490" y="7397"/>
                    <a:pt x="1490" y="7406"/>
                    <a:pt x="1490" y="7415"/>
                  </a:cubicBezTo>
                  <a:cubicBezTo>
                    <a:pt x="1464" y="7449"/>
                    <a:pt x="1473" y="7501"/>
                    <a:pt x="1516" y="7527"/>
                  </a:cubicBezTo>
                  <a:cubicBezTo>
                    <a:pt x="1577" y="7562"/>
                    <a:pt x="1646" y="7614"/>
                    <a:pt x="1638" y="7692"/>
                  </a:cubicBezTo>
                  <a:cubicBezTo>
                    <a:pt x="1638" y="7755"/>
                    <a:pt x="1600" y="7784"/>
                    <a:pt x="1555" y="7784"/>
                  </a:cubicBezTo>
                  <a:cubicBezTo>
                    <a:pt x="1531" y="7784"/>
                    <a:pt x="1505" y="7776"/>
                    <a:pt x="1482" y="7761"/>
                  </a:cubicBezTo>
                  <a:cubicBezTo>
                    <a:pt x="1378" y="7709"/>
                    <a:pt x="1317" y="7614"/>
                    <a:pt x="1205" y="7588"/>
                  </a:cubicBezTo>
                  <a:cubicBezTo>
                    <a:pt x="1182" y="7583"/>
                    <a:pt x="1160" y="7580"/>
                    <a:pt x="1138" y="7580"/>
                  </a:cubicBezTo>
                  <a:cubicBezTo>
                    <a:pt x="977" y="7580"/>
                    <a:pt x="854" y="7716"/>
                    <a:pt x="953" y="7891"/>
                  </a:cubicBezTo>
                  <a:cubicBezTo>
                    <a:pt x="979" y="7926"/>
                    <a:pt x="1005" y="7960"/>
                    <a:pt x="1031" y="7995"/>
                  </a:cubicBezTo>
                  <a:cubicBezTo>
                    <a:pt x="1075" y="8056"/>
                    <a:pt x="1083" y="8073"/>
                    <a:pt x="1014" y="8116"/>
                  </a:cubicBezTo>
                  <a:cubicBezTo>
                    <a:pt x="893" y="8212"/>
                    <a:pt x="745" y="8281"/>
                    <a:pt x="615" y="8368"/>
                  </a:cubicBezTo>
                  <a:cubicBezTo>
                    <a:pt x="520" y="8420"/>
                    <a:pt x="434" y="8489"/>
                    <a:pt x="451" y="8619"/>
                  </a:cubicBezTo>
                  <a:cubicBezTo>
                    <a:pt x="468" y="8680"/>
                    <a:pt x="486" y="8740"/>
                    <a:pt x="520" y="8801"/>
                  </a:cubicBezTo>
                  <a:cubicBezTo>
                    <a:pt x="538" y="8887"/>
                    <a:pt x="538" y="8974"/>
                    <a:pt x="520" y="9061"/>
                  </a:cubicBezTo>
                  <a:cubicBezTo>
                    <a:pt x="503" y="9095"/>
                    <a:pt x="520" y="9130"/>
                    <a:pt x="555" y="9156"/>
                  </a:cubicBezTo>
                  <a:cubicBezTo>
                    <a:pt x="643" y="9192"/>
                    <a:pt x="735" y="9209"/>
                    <a:pt x="826" y="9209"/>
                  </a:cubicBezTo>
                  <a:cubicBezTo>
                    <a:pt x="1023" y="9209"/>
                    <a:pt x="1216" y="9128"/>
                    <a:pt x="1352" y="8974"/>
                  </a:cubicBezTo>
                  <a:cubicBezTo>
                    <a:pt x="1430" y="9052"/>
                    <a:pt x="1534" y="9104"/>
                    <a:pt x="1646" y="9113"/>
                  </a:cubicBezTo>
                  <a:cubicBezTo>
                    <a:pt x="1742" y="9113"/>
                    <a:pt x="1837" y="9061"/>
                    <a:pt x="1880" y="8974"/>
                  </a:cubicBezTo>
                  <a:lnTo>
                    <a:pt x="2288" y="8887"/>
                  </a:lnTo>
                  <a:cubicBezTo>
                    <a:pt x="2320" y="8881"/>
                    <a:pt x="2417" y="8850"/>
                    <a:pt x="2474" y="8850"/>
                  </a:cubicBezTo>
                  <a:cubicBezTo>
                    <a:pt x="2492" y="8850"/>
                    <a:pt x="2506" y="8853"/>
                    <a:pt x="2513" y="8861"/>
                  </a:cubicBezTo>
                  <a:cubicBezTo>
                    <a:pt x="2547" y="8896"/>
                    <a:pt x="2513" y="8991"/>
                    <a:pt x="2513" y="9026"/>
                  </a:cubicBezTo>
                  <a:cubicBezTo>
                    <a:pt x="2495" y="9078"/>
                    <a:pt x="2539" y="9130"/>
                    <a:pt x="2591" y="9130"/>
                  </a:cubicBezTo>
                  <a:cubicBezTo>
                    <a:pt x="2851" y="9130"/>
                    <a:pt x="3015" y="8913"/>
                    <a:pt x="3119" y="8706"/>
                  </a:cubicBezTo>
                  <a:cubicBezTo>
                    <a:pt x="3180" y="8602"/>
                    <a:pt x="3240" y="8472"/>
                    <a:pt x="3163" y="8350"/>
                  </a:cubicBezTo>
                  <a:cubicBezTo>
                    <a:pt x="3111" y="8281"/>
                    <a:pt x="3041" y="8238"/>
                    <a:pt x="2963" y="8212"/>
                  </a:cubicBezTo>
                  <a:cubicBezTo>
                    <a:pt x="2920" y="8194"/>
                    <a:pt x="2773" y="8168"/>
                    <a:pt x="2781" y="8108"/>
                  </a:cubicBezTo>
                  <a:cubicBezTo>
                    <a:pt x="2799" y="8038"/>
                    <a:pt x="2981" y="7995"/>
                    <a:pt x="3033" y="7969"/>
                  </a:cubicBezTo>
                  <a:cubicBezTo>
                    <a:pt x="3232" y="7857"/>
                    <a:pt x="3249" y="7657"/>
                    <a:pt x="3188" y="7458"/>
                  </a:cubicBezTo>
                  <a:lnTo>
                    <a:pt x="3188" y="7458"/>
                  </a:lnTo>
                  <a:cubicBezTo>
                    <a:pt x="3210" y="7461"/>
                    <a:pt x="3232" y="7462"/>
                    <a:pt x="3254" y="7462"/>
                  </a:cubicBezTo>
                  <a:cubicBezTo>
                    <a:pt x="3359" y="7462"/>
                    <a:pt x="3457" y="7428"/>
                    <a:pt x="3544" y="7363"/>
                  </a:cubicBezTo>
                  <a:cubicBezTo>
                    <a:pt x="3682" y="7233"/>
                    <a:pt x="3639" y="7068"/>
                    <a:pt x="3648" y="6895"/>
                  </a:cubicBezTo>
                  <a:cubicBezTo>
                    <a:pt x="3648" y="6791"/>
                    <a:pt x="3717" y="6782"/>
                    <a:pt x="3804" y="6748"/>
                  </a:cubicBezTo>
                  <a:cubicBezTo>
                    <a:pt x="3882" y="6722"/>
                    <a:pt x="3942" y="6661"/>
                    <a:pt x="3960" y="6583"/>
                  </a:cubicBezTo>
                  <a:cubicBezTo>
                    <a:pt x="3986" y="6418"/>
                    <a:pt x="3856" y="6340"/>
                    <a:pt x="3726" y="6314"/>
                  </a:cubicBezTo>
                  <a:lnTo>
                    <a:pt x="3743" y="6280"/>
                  </a:lnTo>
                  <a:cubicBezTo>
                    <a:pt x="3760" y="6245"/>
                    <a:pt x="3760" y="6202"/>
                    <a:pt x="3726" y="6176"/>
                  </a:cubicBezTo>
                  <a:cubicBezTo>
                    <a:pt x="3656" y="6098"/>
                    <a:pt x="3596" y="6020"/>
                    <a:pt x="3544" y="5933"/>
                  </a:cubicBezTo>
                  <a:cubicBezTo>
                    <a:pt x="3518" y="5899"/>
                    <a:pt x="3405" y="5734"/>
                    <a:pt x="3440" y="5691"/>
                  </a:cubicBezTo>
                  <a:cubicBezTo>
                    <a:pt x="3454" y="5676"/>
                    <a:pt x="3481" y="5671"/>
                    <a:pt x="3512" y="5671"/>
                  </a:cubicBezTo>
                  <a:cubicBezTo>
                    <a:pt x="3574" y="5671"/>
                    <a:pt x="3651" y="5691"/>
                    <a:pt x="3674" y="5691"/>
                  </a:cubicBezTo>
                  <a:cubicBezTo>
                    <a:pt x="3752" y="5691"/>
                    <a:pt x="3821" y="5682"/>
                    <a:pt x="3890" y="5665"/>
                  </a:cubicBezTo>
                  <a:cubicBezTo>
                    <a:pt x="4107" y="5604"/>
                    <a:pt x="4280" y="5396"/>
                    <a:pt x="4254" y="5180"/>
                  </a:cubicBezTo>
                  <a:cubicBezTo>
                    <a:pt x="4332" y="5162"/>
                    <a:pt x="4393" y="5128"/>
                    <a:pt x="4445" y="5076"/>
                  </a:cubicBezTo>
                  <a:cubicBezTo>
                    <a:pt x="4583" y="4937"/>
                    <a:pt x="4748" y="4824"/>
                    <a:pt x="4921" y="4746"/>
                  </a:cubicBezTo>
                  <a:cubicBezTo>
                    <a:pt x="4982" y="4729"/>
                    <a:pt x="5008" y="4660"/>
                    <a:pt x="4956" y="4608"/>
                  </a:cubicBezTo>
                  <a:cubicBezTo>
                    <a:pt x="4930" y="4582"/>
                    <a:pt x="4904" y="4547"/>
                    <a:pt x="4887" y="4512"/>
                  </a:cubicBezTo>
                  <a:cubicBezTo>
                    <a:pt x="4873" y="4472"/>
                    <a:pt x="4870" y="4458"/>
                    <a:pt x="4894" y="4458"/>
                  </a:cubicBezTo>
                  <a:cubicBezTo>
                    <a:pt x="4901" y="4458"/>
                    <a:pt x="4910" y="4459"/>
                    <a:pt x="4921" y="4460"/>
                  </a:cubicBezTo>
                  <a:cubicBezTo>
                    <a:pt x="4932" y="4462"/>
                    <a:pt x="4944" y="4463"/>
                    <a:pt x="4955" y="4463"/>
                  </a:cubicBezTo>
                  <a:cubicBezTo>
                    <a:pt x="5013" y="4463"/>
                    <a:pt x="5068" y="4443"/>
                    <a:pt x="5112" y="4400"/>
                  </a:cubicBezTo>
                  <a:cubicBezTo>
                    <a:pt x="5155" y="4357"/>
                    <a:pt x="5181" y="4296"/>
                    <a:pt x="5190" y="4227"/>
                  </a:cubicBezTo>
                  <a:cubicBezTo>
                    <a:pt x="5198" y="4131"/>
                    <a:pt x="5233" y="4045"/>
                    <a:pt x="5285" y="3967"/>
                  </a:cubicBezTo>
                  <a:cubicBezTo>
                    <a:pt x="5580" y="3585"/>
                    <a:pt x="5909" y="3222"/>
                    <a:pt x="6221" y="2858"/>
                  </a:cubicBezTo>
                  <a:cubicBezTo>
                    <a:pt x="6255" y="2814"/>
                    <a:pt x="6247" y="2754"/>
                    <a:pt x="6203" y="2719"/>
                  </a:cubicBezTo>
                  <a:cubicBezTo>
                    <a:pt x="6143" y="2693"/>
                    <a:pt x="6073" y="2676"/>
                    <a:pt x="6004" y="2676"/>
                  </a:cubicBezTo>
                  <a:lnTo>
                    <a:pt x="6030" y="2667"/>
                  </a:lnTo>
                  <a:cubicBezTo>
                    <a:pt x="6117" y="2598"/>
                    <a:pt x="6203" y="2546"/>
                    <a:pt x="6281" y="2477"/>
                  </a:cubicBezTo>
                  <a:cubicBezTo>
                    <a:pt x="6446" y="2355"/>
                    <a:pt x="6602" y="2225"/>
                    <a:pt x="6740" y="2078"/>
                  </a:cubicBezTo>
                  <a:cubicBezTo>
                    <a:pt x="6966" y="1835"/>
                    <a:pt x="7122" y="1472"/>
                    <a:pt x="6879" y="1186"/>
                  </a:cubicBezTo>
                  <a:cubicBezTo>
                    <a:pt x="6860" y="1166"/>
                    <a:pt x="6835" y="1156"/>
                    <a:pt x="6813" y="1156"/>
                  </a:cubicBezTo>
                  <a:cubicBezTo>
                    <a:pt x="6806" y="1156"/>
                    <a:pt x="6799" y="1158"/>
                    <a:pt x="6792" y="1160"/>
                  </a:cubicBezTo>
                  <a:lnTo>
                    <a:pt x="6714" y="1194"/>
                  </a:lnTo>
                  <a:cubicBezTo>
                    <a:pt x="6680" y="874"/>
                    <a:pt x="6515" y="571"/>
                    <a:pt x="6264" y="363"/>
                  </a:cubicBezTo>
                  <a:cubicBezTo>
                    <a:pt x="6246" y="348"/>
                    <a:pt x="6225" y="341"/>
                    <a:pt x="6204" y="341"/>
                  </a:cubicBezTo>
                  <a:cubicBezTo>
                    <a:pt x="6176" y="341"/>
                    <a:pt x="6149" y="355"/>
                    <a:pt x="6134" y="380"/>
                  </a:cubicBezTo>
                  <a:cubicBezTo>
                    <a:pt x="6030" y="562"/>
                    <a:pt x="5874" y="692"/>
                    <a:pt x="5675" y="761"/>
                  </a:cubicBezTo>
                  <a:cubicBezTo>
                    <a:pt x="5796" y="692"/>
                    <a:pt x="5857" y="553"/>
                    <a:pt x="5839" y="415"/>
                  </a:cubicBezTo>
                  <a:cubicBezTo>
                    <a:pt x="5839" y="369"/>
                    <a:pt x="5800" y="333"/>
                    <a:pt x="5758" y="333"/>
                  </a:cubicBezTo>
                  <a:cubicBezTo>
                    <a:pt x="5745" y="333"/>
                    <a:pt x="5731" y="337"/>
                    <a:pt x="5718" y="345"/>
                  </a:cubicBezTo>
                  <a:cubicBezTo>
                    <a:pt x="5661" y="371"/>
                    <a:pt x="5601" y="384"/>
                    <a:pt x="5543" y="384"/>
                  </a:cubicBezTo>
                  <a:cubicBezTo>
                    <a:pt x="5423" y="384"/>
                    <a:pt x="5309" y="332"/>
                    <a:pt x="5233" y="233"/>
                  </a:cubicBezTo>
                  <a:cubicBezTo>
                    <a:pt x="5172" y="163"/>
                    <a:pt x="5103" y="111"/>
                    <a:pt x="5016" y="85"/>
                  </a:cubicBezTo>
                  <a:cubicBezTo>
                    <a:pt x="4921" y="59"/>
                    <a:pt x="4817" y="42"/>
                    <a:pt x="4713" y="33"/>
                  </a:cubicBezTo>
                  <a:cubicBezTo>
                    <a:pt x="4646" y="29"/>
                    <a:pt x="4532" y="0"/>
                    <a:pt x="44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21"/>
            <p:cNvSpPr/>
            <p:nvPr/>
          </p:nvSpPr>
          <p:spPr>
            <a:xfrm>
              <a:off x="-4117810" y="749742"/>
              <a:ext cx="122064" cy="226809"/>
            </a:xfrm>
            <a:custGeom>
              <a:avLst/>
              <a:gdLst/>
              <a:ahLst/>
              <a:cxnLst/>
              <a:rect l="l" t="t" r="r" b="b"/>
              <a:pathLst>
                <a:path w="2210" h="4107" extrusionOk="0">
                  <a:moveTo>
                    <a:pt x="1177" y="2829"/>
                  </a:moveTo>
                  <a:cubicBezTo>
                    <a:pt x="1185" y="2829"/>
                    <a:pt x="1191" y="2830"/>
                    <a:pt x="1196" y="2834"/>
                  </a:cubicBezTo>
                  <a:cubicBezTo>
                    <a:pt x="1156" y="2845"/>
                    <a:pt x="1113" y="2857"/>
                    <a:pt x="1070" y="2870"/>
                  </a:cubicBezTo>
                  <a:lnTo>
                    <a:pt x="1070" y="2870"/>
                  </a:lnTo>
                  <a:cubicBezTo>
                    <a:pt x="1072" y="2870"/>
                    <a:pt x="1073" y="2869"/>
                    <a:pt x="1075" y="2868"/>
                  </a:cubicBezTo>
                  <a:cubicBezTo>
                    <a:pt x="1096" y="2854"/>
                    <a:pt x="1145" y="2829"/>
                    <a:pt x="1177" y="2829"/>
                  </a:cubicBezTo>
                  <a:close/>
                  <a:moveTo>
                    <a:pt x="698" y="1"/>
                  </a:moveTo>
                  <a:cubicBezTo>
                    <a:pt x="658" y="1"/>
                    <a:pt x="616" y="9"/>
                    <a:pt x="573" y="27"/>
                  </a:cubicBezTo>
                  <a:cubicBezTo>
                    <a:pt x="521" y="44"/>
                    <a:pt x="503" y="113"/>
                    <a:pt x="538" y="157"/>
                  </a:cubicBezTo>
                  <a:cubicBezTo>
                    <a:pt x="529" y="191"/>
                    <a:pt x="547" y="217"/>
                    <a:pt x="573" y="243"/>
                  </a:cubicBezTo>
                  <a:cubicBezTo>
                    <a:pt x="599" y="261"/>
                    <a:pt x="625" y="269"/>
                    <a:pt x="651" y="278"/>
                  </a:cubicBezTo>
                  <a:cubicBezTo>
                    <a:pt x="685" y="287"/>
                    <a:pt x="711" y="287"/>
                    <a:pt x="746" y="295"/>
                  </a:cubicBezTo>
                  <a:cubicBezTo>
                    <a:pt x="729" y="295"/>
                    <a:pt x="685" y="382"/>
                    <a:pt x="677" y="391"/>
                  </a:cubicBezTo>
                  <a:lnTo>
                    <a:pt x="616" y="495"/>
                  </a:lnTo>
                  <a:cubicBezTo>
                    <a:pt x="579" y="481"/>
                    <a:pt x="542" y="474"/>
                    <a:pt x="507" y="474"/>
                  </a:cubicBezTo>
                  <a:cubicBezTo>
                    <a:pt x="450" y="474"/>
                    <a:pt x="395" y="492"/>
                    <a:pt x="347" y="529"/>
                  </a:cubicBezTo>
                  <a:cubicBezTo>
                    <a:pt x="287" y="599"/>
                    <a:pt x="269" y="702"/>
                    <a:pt x="330" y="772"/>
                  </a:cubicBezTo>
                  <a:lnTo>
                    <a:pt x="339" y="789"/>
                  </a:lnTo>
                  <a:lnTo>
                    <a:pt x="321" y="806"/>
                  </a:lnTo>
                  <a:cubicBezTo>
                    <a:pt x="287" y="841"/>
                    <a:pt x="269" y="893"/>
                    <a:pt x="278" y="936"/>
                  </a:cubicBezTo>
                  <a:cubicBezTo>
                    <a:pt x="278" y="988"/>
                    <a:pt x="295" y="1040"/>
                    <a:pt x="330" y="1075"/>
                  </a:cubicBezTo>
                  <a:cubicBezTo>
                    <a:pt x="356" y="1110"/>
                    <a:pt x="408" y="1153"/>
                    <a:pt x="443" y="1196"/>
                  </a:cubicBezTo>
                  <a:cubicBezTo>
                    <a:pt x="391" y="1196"/>
                    <a:pt x="339" y="1179"/>
                    <a:pt x="304" y="1136"/>
                  </a:cubicBezTo>
                  <a:cubicBezTo>
                    <a:pt x="291" y="1123"/>
                    <a:pt x="269" y="1115"/>
                    <a:pt x="248" y="1115"/>
                  </a:cubicBezTo>
                  <a:cubicBezTo>
                    <a:pt x="241" y="1115"/>
                    <a:pt x="233" y="1116"/>
                    <a:pt x="226" y="1118"/>
                  </a:cubicBezTo>
                  <a:cubicBezTo>
                    <a:pt x="122" y="1153"/>
                    <a:pt x="79" y="1266"/>
                    <a:pt x="113" y="1370"/>
                  </a:cubicBezTo>
                  <a:cubicBezTo>
                    <a:pt x="131" y="1413"/>
                    <a:pt x="183" y="1474"/>
                    <a:pt x="174" y="1525"/>
                  </a:cubicBezTo>
                  <a:cubicBezTo>
                    <a:pt x="174" y="1537"/>
                    <a:pt x="175" y="1544"/>
                    <a:pt x="176" y="1548"/>
                  </a:cubicBezTo>
                  <a:lnTo>
                    <a:pt x="176" y="1548"/>
                  </a:lnTo>
                  <a:cubicBezTo>
                    <a:pt x="174" y="1545"/>
                    <a:pt x="169" y="1542"/>
                    <a:pt x="159" y="1542"/>
                  </a:cubicBezTo>
                  <a:cubicBezTo>
                    <a:pt x="156" y="1542"/>
                    <a:pt x="152" y="1542"/>
                    <a:pt x="148" y="1543"/>
                  </a:cubicBezTo>
                  <a:cubicBezTo>
                    <a:pt x="113" y="1551"/>
                    <a:pt x="87" y="1560"/>
                    <a:pt x="61" y="1577"/>
                  </a:cubicBezTo>
                  <a:cubicBezTo>
                    <a:pt x="18" y="1595"/>
                    <a:pt x="1" y="1647"/>
                    <a:pt x="27" y="1690"/>
                  </a:cubicBezTo>
                  <a:cubicBezTo>
                    <a:pt x="79" y="1768"/>
                    <a:pt x="165" y="1820"/>
                    <a:pt x="261" y="1829"/>
                  </a:cubicBezTo>
                  <a:cubicBezTo>
                    <a:pt x="304" y="1837"/>
                    <a:pt x="399" y="1846"/>
                    <a:pt x="399" y="1915"/>
                  </a:cubicBezTo>
                  <a:cubicBezTo>
                    <a:pt x="399" y="1965"/>
                    <a:pt x="370" y="1977"/>
                    <a:pt x="333" y="1977"/>
                  </a:cubicBezTo>
                  <a:cubicBezTo>
                    <a:pt x="298" y="1977"/>
                    <a:pt x="257" y="1966"/>
                    <a:pt x="230" y="1966"/>
                  </a:cubicBezTo>
                  <a:cubicBezTo>
                    <a:pt x="225" y="1966"/>
                    <a:pt x="221" y="1967"/>
                    <a:pt x="217" y="1967"/>
                  </a:cubicBezTo>
                  <a:cubicBezTo>
                    <a:pt x="122" y="1976"/>
                    <a:pt x="53" y="2045"/>
                    <a:pt x="44" y="2141"/>
                  </a:cubicBezTo>
                  <a:cubicBezTo>
                    <a:pt x="9" y="2271"/>
                    <a:pt x="96" y="2366"/>
                    <a:pt x="157" y="2470"/>
                  </a:cubicBezTo>
                  <a:cubicBezTo>
                    <a:pt x="174" y="2496"/>
                    <a:pt x="191" y="2522"/>
                    <a:pt x="191" y="2548"/>
                  </a:cubicBezTo>
                  <a:cubicBezTo>
                    <a:pt x="200" y="2600"/>
                    <a:pt x="183" y="2608"/>
                    <a:pt x="157" y="2643"/>
                  </a:cubicBezTo>
                  <a:cubicBezTo>
                    <a:pt x="131" y="2686"/>
                    <a:pt x="131" y="2730"/>
                    <a:pt x="157" y="2773"/>
                  </a:cubicBezTo>
                  <a:cubicBezTo>
                    <a:pt x="223" y="2847"/>
                    <a:pt x="315" y="2889"/>
                    <a:pt x="416" y="2889"/>
                  </a:cubicBezTo>
                  <a:cubicBezTo>
                    <a:pt x="433" y="2889"/>
                    <a:pt x="451" y="2888"/>
                    <a:pt x="469" y="2886"/>
                  </a:cubicBezTo>
                  <a:cubicBezTo>
                    <a:pt x="512" y="2877"/>
                    <a:pt x="564" y="2868"/>
                    <a:pt x="616" y="2851"/>
                  </a:cubicBezTo>
                  <a:cubicBezTo>
                    <a:pt x="646" y="2843"/>
                    <a:pt x="717" y="2796"/>
                    <a:pt x="757" y="2796"/>
                  </a:cubicBezTo>
                  <a:cubicBezTo>
                    <a:pt x="762" y="2796"/>
                    <a:pt x="768" y="2797"/>
                    <a:pt x="772" y="2799"/>
                  </a:cubicBezTo>
                  <a:cubicBezTo>
                    <a:pt x="798" y="2808"/>
                    <a:pt x="806" y="2842"/>
                    <a:pt x="824" y="2851"/>
                  </a:cubicBezTo>
                  <a:cubicBezTo>
                    <a:pt x="841" y="2868"/>
                    <a:pt x="858" y="2877"/>
                    <a:pt x="884" y="2886"/>
                  </a:cubicBezTo>
                  <a:cubicBezTo>
                    <a:pt x="906" y="2892"/>
                    <a:pt x="929" y="2895"/>
                    <a:pt x="951" y="2895"/>
                  </a:cubicBezTo>
                  <a:cubicBezTo>
                    <a:pt x="980" y="2895"/>
                    <a:pt x="1008" y="2890"/>
                    <a:pt x="1036" y="2882"/>
                  </a:cubicBezTo>
                  <a:lnTo>
                    <a:pt x="1036" y="2882"/>
                  </a:lnTo>
                  <a:cubicBezTo>
                    <a:pt x="1026" y="2886"/>
                    <a:pt x="1016" y="2890"/>
                    <a:pt x="1006" y="2894"/>
                  </a:cubicBezTo>
                  <a:cubicBezTo>
                    <a:pt x="884" y="2929"/>
                    <a:pt x="789" y="3007"/>
                    <a:pt x="737" y="3111"/>
                  </a:cubicBezTo>
                  <a:cubicBezTo>
                    <a:pt x="720" y="3154"/>
                    <a:pt x="720" y="3198"/>
                    <a:pt x="729" y="3241"/>
                  </a:cubicBezTo>
                  <a:cubicBezTo>
                    <a:pt x="737" y="3310"/>
                    <a:pt x="789" y="3353"/>
                    <a:pt x="703" y="3388"/>
                  </a:cubicBezTo>
                  <a:cubicBezTo>
                    <a:pt x="625" y="3414"/>
                    <a:pt x="538" y="3483"/>
                    <a:pt x="564" y="3587"/>
                  </a:cubicBezTo>
                  <a:cubicBezTo>
                    <a:pt x="590" y="3691"/>
                    <a:pt x="677" y="3717"/>
                    <a:pt x="746" y="3769"/>
                  </a:cubicBezTo>
                  <a:cubicBezTo>
                    <a:pt x="850" y="3847"/>
                    <a:pt x="876" y="3986"/>
                    <a:pt x="980" y="4055"/>
                  </a:cubicBezTo>
                  <a:cubicBezTo>
                    <a:pt x="1034" y="4091"/>
                    <a:pt x="1090" y="4107"/>
                    <a:pt x="1147" y="4107"/>
                  </a:cubicBezTo>
                  <a:cubicBezTo>
                    <a:pt x="1308" y="4107"/>
                    <a:pt x="1466" y="3980"/>
                    <a:pt x="1543" y="3839"/>
                  </a:cubicBezTo>
                  <a:cubicBezTo>
                    <a:pt x="1612" y="3709"/>
                    <a:pt x="1655" y="3561"/>
                    <a:pt x="1725" y="3440"/>
                  </a:cubicBezTo>
                  <a:cubicBezTo>
                    <a:pt x="1794" y="3310"/>
                    <a:pt x="1924" y="3284"/>
                    <a:pt x="2054" y="3224"/>
                  </a:cubicBezTo>
                  <a:cubicBezTo>
                    <a:pt x="2149" y="3189"/>
                    <a:pt x="2210" y="3094"/>
                    <a:pt x="2210" y="2998"/>
                  </a:cubicBezTo>
                  <a:cubicBezTo>
                    <a:pt x="2201" y="2860"/>
                    <a:pt x="2011" y="2747"/>
                    <a:pt x="2132" y="2608"/>
                  </a:cubicBezTo>
                  <a:cubicBezTo>
                    <a:pt x="2158" y="2591"/>
                    <a:pt x="2167" y="2556"/>
                    <a:pt x="2158" y="2522"/>
                  </a:cubicBezTo>
                  <a:cubicBezTo>
                    <a:pt x="2097" y="2366"/>
                    <a:pt x="2045" y="2193"/>
                    <a:pt x="2019" y="2019"/>
                  </a:cubicBezTo>
                  <a:cubicBezTo>
                    <a:pt x="1993" y="1889"/>
                    <a:pt x="1993" y="1759"/>
                    <a:pt x="1863" y="1681"/>
                  </a:cubicBezTo>
                  <a:cubicBezTo>
                    <a:pt x="1803" y="1638"/>
                    <a:pt x="1777" y="1621"/>
                    <a:pt x="1777" y="1543"/>
                  </a:cubicBezTo>
                  <a:cubicBezTo>
                    <a:pt x="1785" y="1474"/>
                    <a:pt x="1777" y="1404"/>
                    <a:pt x="1751" y="1344"/>
                  </a:cubicBezTo>
                  <a:cubicBezTo>
                    <a:pt x="1690" y="1240"/>
                    <a:pt x="1578" y="1205"/>
                    <a:pt x="1482" y="1144"/>
                  </a:cubicBezTo>
                  <a:cubicBezTo>
                    <a:pt x="1231" y="988"/>
                    <a:pt x="1170" y="685"/>
                    <a:pt x="1101" y="425"/>
                  </a:cubicBezTo>
                  <a:cubicBezTo>
                    <a:pt x="1050" y="228"/>
                    <a:pt x="907" y="1"/>
                    <a:pt x="6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21"/>
            <p:cNvSpPr/>
            <p:nvPr/>
          </p:nvSpPr>
          <p:spPr>
            <a:xfrm>
              <a:off x="-4128801" y="1040174"/>
              <a:ext cx="236174" cy="138339"/>
            </a:xfrm>
            <a:custGeom>
              <a:avLst/>
              <a:gdLst/>
              <a:ahLst/>
              <a:cxnLst/>
              <a:rect l="l" t="t" r="r" b="b"/>
              <a:pathLst>
                <a:path w="4276" h="2505" extrusionOk="0">
                  <a:moveTo>
                    <a:pt x="468" y="0"/>
                  </a:moveTo>
                  <a:cubicBezTo>
                    <a:pt x="399" y="0"/>
                    <a:pt x="364" y="70"/>
                    <a:pt x="390" y="130"/>
                  </a:cubicBezTo>
                  <a:cubicBezTo>
                    <a:pt x="390" y="130"/>
                    <a:pt x="165" y="165"/>
                    <a:pt x="139" y="174"/>
                  </a:cubicBezTo>
                  <a:cubicBezTo>
                    <a:pt x="70" y="200"/>
                    <a:pt x="18" y="260"/>
                    <a:pt x="9" y="338"/>
                  </a:cubicBezTo>
                  <a:cubicBezTo>
                    <a:pt x="1" y="486"/>
                    <a:pt x="113" y="555"/>
                    <a:pt x="234" y="572"/>
                  </a:cubicBezTo>
                  <a:cubicBezTo>
                    <a:pt x="234" y="598"/>
                    <a:pt x="243" y="624"/>
                    <a:pt x="269" y="642"/>
                  </a:cubicBezTo>
                  <a:cubicBezTo>
                    <a:pt x="304" y="659"/>
                    <a:pt x="338" y="676"/>
                    <a:pt x="373" y="693"/>
                  </a:cubicBezTo>
                  <a:cubicBezTo>
                    <a:pt x="373" y="737"/>
                    <a:pt x="390" y="780"/>
                    <a:pt x="425" y="806"/>
                  </a:cubicBezTo>
                  <a:cubicBezTo>
                    <a:pt x="460" y="849"/>
                    <a:pt x="512" y="875"/>
                    <a:pt x="572" y="893"/>
                  </a:cubicBezTo>
                  <a:cubicBezTo>
                    <a:pt x="598" y="897"/>
                    <a:pt x="625" y="899"/>
                    <a:pt x="651" y="899"/>
                  </a:cubicBezTo>
                  <a:cubicBezTo>
                    <a:pt x="731" y="899"/>
                    <a:pt x="813" y="880"/>
                    <a:pt x="884" y="841"/>
                  </a:cubicBezTo>
                  <a:cubicBezTo>
                    <a:pt x="919" y="919"/>
                    <a:pt x="962" y="979"/>
                    <a:pt x="1023" y="1031"/>
                  </a:cubicBezTo>
                  <a:cubicBezTo>
                    <a:pt x="1101" y="1118"/>
                    <a:pt x="1239" y="1213"/>
                    <a:pt x="1239" y="1335"/>
                  </a:cubicBezTo>
                  <a:cubicBezTo>
                    <a:pt x="1239" y="1447"/>
                    <a:pt x="1127" y="1525"/>
                    <a:pt x="1118" y="1638"/>
                  </a:cubicBezTo>
                  <a:cubicBezTo>
                    <a:pt x="1118" y="1776"/>
                    <a:pt x="1144" y="1915"/>
                    <a:pt x="1179" y="2045"/>
                  </a:cubicBezTo>
                  <a:cubicBezTo>
                    <a:pt x="1187" y="2149"/>
                    <a:pt x="1248" y="2244"/>
                    <a:pt x="1335" y="2288"/>
                  </a:cubicBezTo>
                  <a:cubicBezTo>
                    <a:pt x="1356" y="2292"/>
                    <a:pt x="1378" y="2294"/>
                    <a:pt x="1399" y="2294"/>
                  </a:cubicBezTo>
                  <a:cubicBezTo>
                    <a:pt x="1419" y="2294"/>
                    <a:pt x="1439" y="2292"/>
                    <a:pt x="1456" y="2288"/>
                  </a:cubicBezTo>
                  <a:cubicBezTo>
                    <a:pt x="1482" y="2279"/>
                    <a:pt x="1499" y="2262"/>
                    <a:pt x="1517" y="2253"/>
                  </a:cubicBezTo>
                  <a:cubicBezTo>
                    <a:pt x="1531" y="2248"/>
                    <a:pt x="1529" y="2241"/>
                    <a:pt x="1532" y="2241"/>
                  </a:cubicBezTo>
                  <a:cubicBezTo>
                    <a:pt x="1535" y="2241"/>
                    <a:pt x="1540" y="2246"/>
                    <a:pt x="1560" y="2262"/>
                  </a:cubicBezTo>
                  <a:cubicBezTo>
                    <a:pt x="1629" y="2322"/>
                    <a:pt x="1716" y="2348"/>
                    <a:pt x="1803" y="2357"/>
                  </a:cubicBezTo>
                  <a:cubicBezTo>
                    <a:pt x="1828" y="2357"/>
                    <a:pt x="1863" y="2348"/>
                    <a:pt x="1889" y="2340"/>
                  </a:cubicBezTo>
                  <a:lnTo>
                    <a:pt x="1889" y="2340"/>
                  </a:lnTo>
                  <a:cubicBezTo>
                    <a:pt x="1856" y="2397"/>
                    <a:pt x="1894" y="2470"/>
                    <a:pt x="1964" y="2470"/>
                  </a:cubicBezTo>
                  <a:cubicBezTo>
                    <a:pt x="1968" y="2470"/>
                    <a:pt x="1972" y="2470"/>
                    <a:pt x="1976" y="2469"/>
                  </a:cubicBezTo>
                  <a:lnTo>
                    <a:pt x="2807" y="2461"/>
                  </a:lnTo>
                  <a:cubicBezTo>
                    <a:pt x="2834" y="2465"/>
                    <a:pt x="2862" y="2467"/>
                    <a:pt x="2889" y="2467"/>
                  </a:cubicBezTo>
                  <a:cubicBezTo>
                    <a:pt x="2968" y="2467"/>
                    <a:pt x="3049" y="2450"/>
                    <a:pt x="3119" y="2417"/>
                  </a:cubicBezTo>
                  <a:cubicBezTo>
                    <a:pt x="3163" y="2400"/>
                    <a:pt x="3189" y="2366"/>
                    <a:pt x="3223" y="2331"/>
                  </a:cubicBezTo>
                  <a:cubicBezTo>
                    <a:pt x="3223" y="2430"/>
                    <a:pt x="3309" y="2505"/>
                    <a:pt x="3407" y="2505"/>
                  </a:cubicBezTo>
                  <a:cubicBezTo>
                    <a:pt x="3412" y="2505"/>
                    <a:pt x="3417" y="2505"/>
                    <a:pt x="3423" y="2504"/>
                  </a:cubicBezTo>
                  <a:cubicBezTo>
                    <a:pt x="3613" y="2495"/>
                    <a:pt x="3804" y="2443"/>
                    <a:pt x="3977" y="2340"/>
                  </a:cubicBezTo>
                  <a:cubicBezTo>
                    <a:pt x="4020" y="2314"/>
                    <a:pt x="4029" y="2244"/>
                    <a:pt x="3994" y="2210"/>
                  </a:cubicBezTo>
                  <a:cubicBezTo>
                    <a:pt x="4029" y="2201"/>
                    <a:pt x="4064" y="2192"/>
                    <a:pt x="4098" y="2184"/>
                  </a:cubicBezTo>
                  <a:cubicBezTo>
                    <a:pt x="4142" y="2175"/>
                    <a:pt x="4176" y="2158"/>
                    <a:pt x="4211" y="2132"/>
                  </a:cubicBezTo>
                  <a:cubicBezTo>
                    <a:pt x="4237" y="2114"/>
                    <a:pt x="4254" y="2071"/>
                    <a:pt x="4246" y="2036"/>
                  </a:cubicBezTo>
                  <a:cubicBezTo>
                    <a:pt x="4230" y="1982"/>
                    <a:pt x="4180" y="1948"/>
                    <a:pt x="4125" y="1948"/>
                  </a:cubicBezTo>
                  <a:cubicBezTo>
                    <a:pt x="4119" y="1948"/>
                    <a:pt x="4113" y="1949"/>
                    <a:pt x="4107" y="1950"/>
                  </a:cubicBezTo>
                  <a:cubicBezTo>
                    <a:pt x="4090" y="1950"/>
                    <a:pt x="4055" y="1967"/>
                    <a:pt x="4029" y="1967"/>
                  </a:cubicBezTo>
                  <a:cubicBezTo>
                    <a:pt x="4064" y="1967"/>
                    <a:pt x="4107" y="1915"/>
                    <a:pt x="4133" y="1889"/>
                  </a:cubicBezTo>
                  <a:cubicBezTo>
                    <a:pt x="4276" y="1696"/>
                    <a:pt x="4141" y="1420"/>
                    <a:pt x="3903" y="1420"/>
                  </a:cubicBezTo>
                  <a:cubicBezTo>
                    <a:pt x="3896" y="1420"/>
                    <a:pt x="3889" y="1421"/>
                    <a:pt x="3882" y="1421"/>
                  </a:cubicBezTo>
                  <a:cubicBezTo>
                    <a:pt x="3760" y="1413"/>
                    <a:pt x="3726" y="1343"/>
                    <a:pt x="3630" y="1283"/>
                  </a:cubicBezTo>
                  <a:cubicBezTo>
                    <a:pt x="3582" y="1241"/>
                    <a:pt x="3524" y="1217"/>
                    <a:pt x="3463" y="1217"/>
                  </a:cubicBezTo>
                  <a:cubicBezTo>
                    <a:pt x="3446" y="1217"/>
                    <a:pt x="3430" y="1218"/>
                    <a:pt x="3414" y="1222"/>
                  </a:cubicBezTo>
                  <a:cubicBezTo>
                    <a:pt x="3319" y="1239"/>
                    <a:pt x="3249" y="1309"/>
                    <a:pt x="3154" y="1326"/>
                  </a:cubicBezTo>
                  <a:cubicBezTo>
                    <a:pt x="3137" y="1331"/>
                    <a:pt x="3120" y="1333"/>
                    <a:pt x="3101" y="1333"/>
                  </a:cubicBezTo>
                  <a:cubicBezTo>
                    <a:pt x="3055" y="1333"/>
                    <a:pt x="3005" y="1321"/>
                    <a:pt x="2956" y="1321"/>
                  </a:cubicBezTo>
                  <a:cubicBezTo>
                    <a:pt x="2923" y="1321"/>
                    <a:pt x="2890" y="1326"/>
                    <a:pt x="2859" y="1343"/>
                  </a:cubicBezTo>
                  <a:cubicBezTo>
                    <a:pt x="2764" y="1395"/>
                    <a:pt x="2755" y="1508"/>
                    <a:pt x="2669" y="1542"/>
                  </a:cubicBezTo>
                  <a:cubicBezTo>
                    <a:pt x="2650" y="1548"/>
                    <a:pt x="2631" y="1551"/>
                    <a:pt x="2612" y="1551"/>
                  </a:cubicBezTo>
                  <a:cubicBezTo>
                    <a:pt x="2480" y="1551"/>
                    <a:pt x="2343" y="1426"/>
                    <a:pt x="2220" y="1426"/>
                  </a:cubicBezTo>
                  <a:cubicBezTo>
                    <a:pt x="2180" y="1426"/>
                    <a:pt x="2142" y="1439"/>
                    <a:pt x="2106" y="1473"/>
                  </a:cubicBezTo>
                  <a:cubicBezTo>
                    <a:pt x="2080" y="1491"/>
                    <a:pt x="2062" y="1525"/>
                    <a:pt x="2045" y="1551"/>
                  </a:cubicBezTo>
                  <a:cubicBezTo>
                    <a:pt x="2031" y="1579"/>
                    <a:pt x="2022" y="1595"/>
                    <a:pt x="2010" y="1595"/>
                  </a:cubicBezTo>
                  <a:cubicBezTo>
                    <a:pt x="2000" y="1595"/>
                    <a:pt x="1987" y="1584"/>
                    <a:pt x="1967" y="1560"/>
                  </a:cubicBezTo>
                  <a:cubicBezTo>
                    <a:pt x="1898" y="1456"/>
                    <a:pt x="1846" y="1343"/>
                    <a:pt x="1803" y="1222"/>
                  </a:cubicBezTo>
                  <a:cubicBezTo>
                    <a:pt x="1768" y="1127"/>
                    <a:pt x="1716" y="1031"/>
                    <a:pt x="1655" y="945"/>
                  </a:cubicBezTo>
                  <a:cubicBezTo>
                    <a:pt x="1629" y="919"/>
                    <a:pt x="1586" y="893"/>
                    <a:pt x="1551" y="884"/>
                  </a:cubicBezTo>
                  <a:cubicBezTo>
                    <a:pt x="1491" y="858"/>
                    <a:pt x="1465" y="849"/>
                    <a:pt x="1447" y="780"/>
                  </a:cubicBezTo>
                  <a:cubicBezTo>
                    <a:pt x="1421" y="693"/>
                    <a:pt x="1404" y="607"/>
                    <a:pt x="1309" y="564"/>
                  </a:cubicBezTo>
                  <a:cubicBezTo>
                    <a:pt x="1277" y="552"/>
                    <a:pt x="1247" y="548"/>
                    <a:pt x="1218" y="548"/>
                  </a:cubicBezTo>
                  <a:cubicBezTo>
                    <a:pt x="1160" y="548"/>
                    <a:pt x="1107" y="564"/>
                    <a:pt x="1049" y="564"/>
                  </a:cubicBezTo>
                  <a:cubicBezTo>
                    <a:pt x="936" y="564"/>
                    <a:pt x="979" y="434"/>
                    <a:pt x="971" y="364"/>
                  </a:cubicBezTo>
                  <a:cubicBezTo>
                    <a:pt x="971" y="278"/>
                    <a:pt x="936" y="208"/>
                    <a:pt x="876" y="165"/>
                  </a:cubicBezTo>
                  <a:cubicBezTo>
                    <a:pt x="859" y="155"/>
                    <a:pt x="842" y="150"/>
                    <a:pt x="825" y="150"/>
                  </a:cubicBezTo>
                  <a:cubicBezTo>
                    <a:pt x="797" y="150"/>
                    <a:pt x="770" y="164"/>
                    <a:pt x="754" y="191"/>
                  </a:cubicBezTo>
                  <a:cubicBezTo>
                    <a:pt x="754" y="192"/>
                    <a:pt x="753" y="193"/>
                    <a:pt x="752" y="193"/>
                  </a:cubicBezTo>
                  <a:cubicBezTo>
                    <a:pt x="733" y="193"/>
                    <a:pt x="632" y="69"/>
                    <a:pt x="624" y="61"/>
                  </a:cubicBezTo>
                  <a:cubicBezTo>
                    <a:pt x="581" y="18"/>
                    <a:pt x="529" y="0"/>
                    <a:pt x="4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21"/>
            <p:cNvSpPr/>
            <p:nvPr/>
          </p:nvSpPr>
          <p:spPr>
            <a:xfrm>
              <a:off x="-4447488" y="1011843"/>
              <a:ext cx="221151" cy="167442"/>
            </a:xfrm>
            <a:custGeom>
              <a:avLst/>
              <a:gdLst/>
              <a:ahLst/>
              <a:cxnLst/>
              <a:rect l="l" t="t" r="r" b="b"/>
              <a:pathLst>
                <a:path w="4004" h="3032" extrusionOk="0">
                  <a:moveTo>
                    <a:pt x="1414" y="0"/>
                  </a:moveTo>
                  <a:cubicBezTo>
                    <a:pt x="1377" y="0"/>
                    <a:pt x="1344" y="30"/>
                    <a:pt x="1344" y="72"/>
                  </a:cubicBezTo>
                  <a:cubicBezTo>
                    <a:pt x="1335" y="80"/>
                    <a:pt x="1335" y="89"/>
                    <a:pt x="1335" y="98"/>
                  </a:cubicBezTo>
                  <a:cubicBezTo>
                    <a:pt x="1318" y="124"/>
                    <a:pt x="1318" y="158"/>
                    <a:pt x="1318" y="184"/>
                  </a:cubicBezTo>
                  <a:cubicBezTo>
                    <a:pt x="1287" y="194"/>
                    <a:pt x="1257" y="199"/>
                    <a:pt x="1228" y="199"/>
                  </a:cubicBezTo>
                  <a:cubicBezTo>
                    <a:pt x="1208" y="199"/>
                    <a:pt x="1188" y="196"/>
                    <a:pt x="1170" y="193"/>
                  </a:cubicBezTo>
                  <a:cubicBezTo>
                    <a:pt x="1149" y="187"/>
                    <a:pt x="1128" y="184"/>
                    <a:pt x="1109" y="184"/>
                  </a:cubicBezTo>
                  <a:cubicBezTo>
                    <a:pt x="1073" y="184"/>
                    <a:pt x="1039" y="193"/>
                    <a:pt x="1006" y="210"/>
                  </a:cubicBezTo>
                  <a:cubicBezTo>
                    <a:pt x="893" y="314"/>
                    <a:pt x="806" y="427"/>
                    <a:pt x="737" y="548"/>
                  </a:cubicBezTo>
                  <a:cubicBezTo>
                    <a:pt x="644" y="695"/>
                    <a:pt x="482" y="1113"/>
                    <a:pt x="250" y="1113"/>
                  </a:cubicBezTo>
                  <a:cubicBezTo>
                    <a:pt x="223" y="1113"/>
                    <a:pt x="195" y="1107"/>
                    <a:pt x="165" y="1094"/>
                  </a:cubicBezTo>
                  <a:cubicBezTo>
                    <a:pt x="150" y="1086"/>
                    <a:pt x="132" y="1082"/>
                    <a:pt x="116" y="1082"/>
                  </a:cubicBezTo>
                  <a:cubicBezTo>
                    <a:pt x="95" y="1082"/>
                    <a:pt x="76" y="1088"/>
                    <a:pt x="61" y="1103"/>
                  </a:cubicBezTo>
                  <a:cubicBezTo>
                    <a:pt x="18" y="1146"/>
                    <a:pt x="1" y="1215"/>
                    <a:pt x="18" y="1276"/>
                  </a:cubicBezTo>
                  <a:cubicBezTo>
                    <a:pt x="44" y="1319"/>
                    <a:pt x="53" y="1362"/>
                    <a:pt x="53" y="1414"/>
                  </a:cubicBezTo>
                  <a:cubicBezTo>
                    <a:pt x="44" y="1449"/>
                    <a:pt x="18" y="1475"/>
                    <a:pt x="18" y="1518"/>
                  </a:cubicBezTo>
                  <a:cubicBezTo>
                    <a:pt x="26" y="1656"/>
                    <a:pt x="188" y="1740"/>
                    <a:pt x="316" y="1740"/>
                  </a:cubicBezTo>
                  <a:cubicBezTo>
                    <a:pt x="333" y="1740"/>
                    <a:pt x="349" y="1738"/>
                    <a:pt x="365" y="1735"/>
                  </a:cubicBezTo>
                  <a:cubicBezTo>
                    <a:pt x="408" y="1726"/>
                    <a:pt x="443" y="1718"/>
                    <a:pt x="477" y="1700"/>
                  </a:cubicBezTo>
                  <a:cubicBezTo>
                    <a:pt x="486" y="1683"/>
                    <a:pt x="503" y="1674"/>
                    <a:pt x="512" y="1674"/>
                  </a:cubicBezTo>
                  <a:lnTo>
                    <a:pt x="512" y="1683"/>
                  </a:lnTo>
                  <a:cubicBezTo>
                    <a:pt x="547" y="1744"/>
                    <a:pt x="607" y="1778"/>
                    <a:pt x="676" y="1778"/>
                  </a:cubicBezTo>
                  <a:cubicBezTo>
                    <a:pt x="858" y="1778"/>
                    <a:pt x="893" y="1622"/>
                    <a:pt x="884" y="1475"/>
                  </a:cubicBezTo>
                  <a:cubicBezTo>
                    <a:pt x="962" y="1449"/>
                    <a:pt x="1014" y="1397"/>
                    <a:pt x="1040" y="1328"/>
                  </a:cubicBezTo>
                  <a:cubicBezTo>
                    <a:pt x="1066" y="1267"/>
                    <a:pt x="1058" y="1198"/>
                    <a:pt x="1075" y="1146"/>
                  </a:cubicBezTo>
                  <a:cubicBezTo>
                    <a:pt x="1092" y="1094"/>
                    <a:pt x="1127" y="1051"/>
                    <a:pt x="1162" y="1025"/>
                  </a:cubicBezTo>
                  <a:cubicBezTo>
                    <a:pt x="1192" y="1144"/>
                    <a:pt x="1234" y="1296"/>
                    <a:pt x="1357" y="1296"/>
                  </a:cubicBezTo>
                  <a:cubicBezTo>
                    <a:pt x="1377" y="1296"/>
                    <a:pt x="1398" y="1293"/>
                    <a:pt x="1422" y="1284"/>
                  </a:cubicBezTo>
                  <a:cubicBezTo>
                    <a:pt x="1439" y="1276"/>
                    <a:pt x="1448" y="1267"/>
                    <a:pt x="1465" y="1267"/>
                  </a:cubicBezTo>
                  <a:cubicBezTo>
                    <a:pt x="1413" y="1354"/>
                    <a:pt x="1482" y="1432"/>
                    <a:pt x="1569" y="1484"/>
                  </a:cubicBezTo>
                  <a:lnTo>
                    <a:pt x="1551" y="1484"/>
                  </a:lnTo>
                  <a:cubicBezTo>
                    <a:pt x="1499" y="1492"/>
                    <a:pt x="1456" y="1518"/>
                    <a:pt x="1430" y="1562"/>
                  </a:cubicBezTo>
                  <a:cubicBezTo>
                    <a:pt x="1396" y="1596"/>
                    <a:pt x="1387" y="1640"/>
                    <a:pt x="1396" y="1683"/>
                  </a:cubicBezTo>
                  <a:cubicBezTo>
                    <a:pt x="1404" y="1726"/>
                    <a:pt x="1456" y="1778"/>
                    <a:pt x="1448" y="1813"/>
                  </a:cubicBezTo>
                  <a:cubicBezTo>
                    <a:pt x="1448" y="1830"/>
                    <a:pt x="1396" y="1865"/>
                    <a:pt x="1387" y="1882"/>
                  </a:cubicBezTo>
                  <a:cubicBezTo>
                    <a:pt x="1370" y="1900"/>
                    <a:pt x="1344" y="1934"/>
                    <a:pt x="1326" y="1960"/>
                  </a:cubicBezTo>
                  <a:cubicBezTo>
                    <a:pt x="1292" y="2012"/>
                    <a:pt x="1266" y="2073"/>
                    <a:pt x="1240" y="2133"/>
                  </a:cubicBezTo>
                  <a:cubicBezTo>
                    <a:pt x="1205" y="2237"/>
                    <a:pt x="1170" y="2367"/>
                    <a:pt x="1292" y="2437"/>
                  </a:cubicBezTo>
                  <a:cubicBezTo>
                    <a:pt x="1367" y="2483"/>
                    <a:pt x="1461" y="2487"/>
                    <a:pt x="1551" y="2487"/>
                  </a:cubicBezTo>
                  <a:cubicBezTo>
                    <a:pt x="1570" y="2487"/>
                    <a:pt x="1588" y="2487"/>
                    <a:pt x="1605" y="2487"/>
                  </a:cubicBezTo>
                  <a:cubicBezTo>
                    <a:pt x="1632" y="2487"/>
                    <a:pt x="1657" y="2487"/>
                    <a:pt x="1681" y="2489"/>
                  </a:cubicBezTo>
                  <a:cubicBezTo>
                    <a:pt x="1726" y="2492"/>
                    <a:pt x="1771" y="2496"/>
                    <a:pt x="1816" y="2496"/>
                  </a:cubicBezTo>
                  <a:cubicBezTo>
                    <a:pt x="1894" y="2496"/>
                    <a:pt x="1971" y="2483"/>
                    <a:pt x="2037" y="2428"/>
                  </a:cubicBezTo>
                  <a:cubicBezTo>
                    <a:pt x="2081" y="2383"/>
                    <a:pt x="2112" y="2357"/>
                    <a:pt x="2160" y="2357"/>
                  </a:cubicBezTo>
                  <a:cubicBezTo>
                    <a:pt x="2177" y="2357"/>
                    <a:pt x="2196" y="2361"/>
                    <a:pt x="2219" y="2367"/>
                  </a:cubicBezTo>
                  <a:cubicBezTo>
                    <a:pt x="2271" y="2385"/>
                    <a:pt x="2323" y="2411"/>
                    <a:pt x="2374" y="2437"/>
                  </a:cubicBezTo>
                  <a:cubicBezTo>
                    <a:pt x="2158" y="2506"/>
                    <a:pt x="1959" y="2627"/>
                    <a:pt x="2097" y="2870"/>
                  </a:cubicBezTo>
                  <a:cubicBezTo>
                    <a:pt x="2157" y="2967"/>
                    <a:pt x="2267" y="3031"/>
                    <a:pt x="2385" y="3031"/>
                  </a:cubicBezTo>
                  <a:cubicBezTo>
                    <a:pt x="2404" y="3031"/>
                    <a:pt x="2424" y="3029"/>
                    <a:pt x="2444" y="3026"/>
                  </a:cubicBezTo>
                  <a:cubicBezTo>
                    <a:pt x="2530" y="3008"/>
                    <a:pt x="2617" y="2974"/>
                    <a:pt x="2686" y="2922"/>
                  </a:cubicBezTo>
                  <a:cubicBezTo>
                    <a:pt x="2747" y="2861"/>
                    <a:pt x="2825" y="2818"/>
                    <a:pt x="2903" y="2792"/>
                  </a:cubicBezTo>
                  <a:cubicBezTo>
                    <a:pt x="3076" y="2749"/>
                    <a:pt x="3249" y="2801"/>
                    <a:pt x="3414" y="2723"/>
                  </a:cubicBezTo>
                  <a:cubicBezTo>
                    <a:pt x="3475" y="2688"/>
                    <a:pt x="3527" y="2645"/>
                    <a:pt x="3587" y="2601"/>
                  </a:cubicBezTo>
                  <a:cubicBezTo>
                    <a:pt x="3665" y="2567"/>
                    <a:pt x="3743" y="2541"/>
                    <a:pt x="3830" y="2532"/>
                  </a:cubicBezTo>
                  <a:cubicBezTo>
                    <a:pt x="3977" y="2489"/>
                    <a:pt x="4003" y="2341"/>
                    <a:pt x="3995" y="2211"/>
                  </a:cubicBezTo>
                  <a:cubicBezTo>
                    <a:pt x="3995" y="1995"/>
                    <a:pt x="3977" y="1778"/>
                    <a:pt x="3969" y="1562"/>
                  </a:cubicBezTo>
                  <a:cubicBezTo>
                    <a:pt x="3960" y="1518"/>
                    <a:pt x="3925" y="1484"/>
                    <a:pt x="3882" y="1484"/>
                  </a:cubicBezTo>
                  <a:cubicBezTo>
                    <a:pt x="3868" y="1483"/>
                    <a:pt x="3854" y="1482"/>
                    <a:pt x="3840" y="1482"/>
                  </a:cubicBezTo>
                  <a:cubicBezTo>
                    <a:pt x="3743" y="1482"/>
                    <a:pt x="3653" y="1509"/>
                    <a:pt x="3570" y="1562"/>
                  </a:cubicBezTo>
                  <a:cubicBezTo>
                    <a:pt x="3457" y="1336"/>
                    <a:pt x="3414" y="1085"/>
                    <a:pt x="3457" y="843"/>
                  </a:cubicBezTo>
                  <a:cubicBezTo>
                    <a:pt x="3479" y="785"/>
                    <a:pt x="3434" y="733"/>
                    <a:pt x="3383" y="733"/>
                  </a:cubicBezTo>
                  <a:cubicBezTo>
                    <a:pt x="3373" y="733"/>
                    <a:pt x="3363" y="734"/>
                    <a:pt x="3353" y="739"/>
                  </a:cubicBezTo>
                  <a:cubicBezTo>
                    <a:pt x="3189" y="765"/>
                    <a:pt x="2790" y="929"/>
                    <a:pt x="2929" y="1155"/>
                  </a:cubicBezTo>
                  <a:cubicBezTo>
                    <a:pt x="2946" y="1172"/>
                    <a:pt x="3007" y="1232"/>
                    <a:pt x="3007" y="1241"/>
                  </a:cubicBezTo>
                  <a:cubicBezTo>
                    <a:pt x="2998" y="1250"/>
                    <a:pt x="2964" y="1284"/>
                    <a:pt x="2955" y="1302"/>
                  </a:cubicBezTo>
                  <a:cubicBezTo>
                    <a:pt x="2946" y="1319"/>
                    <a:pt x="2929" y="1345"/>
                    <a:pt x="2929" y="1380"/>
                  </a:cubicBezTo>
                  <a:cubicBezTo>
                    <a:pt x="2903" y="1501"/>
                    <a:pt x="3007" y="1596"/>
                    <a:pt x="3033" y="1700"/>
                  </a:cubicBezTo>
                  <a:cubicBezTo>
                    <a:pt x="3033" y="1709"/>
                    <a:pt x="3050" y="1770"/>
                    <a:pt x="3033" y="1778"/>
                  </a:cubicBezTo>
                  <a:cubicBezTo>
                    <a:pt x="3032" y="1779"/>
                    <a:pt x="3031" y="1779"/>
                    <a:pt x="3030" y="1779"/>
                  </a:cubicBezTo>
                  <a:cubicBezTo>
                    <a:pt x="3014" y="1779"/>
                    <a:pt x="2954" y="1734"/>
                    <a:pt x="2946" y="1726"/>
                  </a:cubicBezTo>
                  <a:cubicBezTo>
                    <a:pt x="2894" y="1683"/>
                    <a:pt x="2851" y="1622"/>
                    <a:pt x="2816" y="1562"/>
                  </a:cubicBezTo>
                  <a:cubicBezTo>
                    <a:pt x="2764" y="1475"/>
                    <a:pt x="2756" y="1345"/>
                    <a:pt x="2634" y="1336"/>
                  </a:cubicBezTo>
                  <a:cubicBezTo>
                    <a:pt x="2589" y="1336"/>
                    <a:pt x="2548" y="1351"/>
                    <a:pt x="2509" y="1351"/>
                  </a:cubicBezTo>
                  <a:cubicBezTo>
                    <a:pt x="2496" y="1351"/>
                    <a:pt x="2483" y="1349"/>
                    <a:pt x="2470" y="1345"/>
                  </a:cubicBezTo>
                  <a:cubicBezTo>
                    <a:pt x="2418" y="1319"/>
                    <a:pt x="2374" y="1293"/>
                    <a:pt x="2323" y="1267"/>
                  </a:cubicBezTo>
                  <a:cubicBezTo>
                    <a:pt x="2279" y="1241"/>
                    <a:pt x="2227" y="1215"/>
                    <a:pt x="2167" y="1206"/>
                  </a:cubicBezTo>
                  <a:cubicBezTo>
                    <a:pt x="2136" y="1211"/>
                    <a:pt x="2108" y="1213"/>
                    <a:pt x="2080" y="1213"/>
                  </a:cubicBezTo>
                  <a:cubicBezTo>
                    <a:pt x="2052" y="1213"/>
                    <a:pt x="2024" y="1211"/>
                    <a:pt x="1993" y="1206"/>
                  </a:cubicBezTo>
                  <a:cubicBezTo>
                    <a:pt x="2002" y="1172"/>
                    <a:pt x="1976" y="1120"/>
                    <a:pt x="1933" y="1120"/>
                  </a:cubicBezTo>
                  <a:cubicBezTo>
                    <a:pt x="1887" y="1110"/>
                    <a:pt x="1842" y="1105"/>
                    <a:pt x="1796" y="1105"/>
                  </a:cubicBezTo>
                  <a:cubicBezTo>
                    <a:pt x="1720" y="1105"/>
                    <a:pt x="1645" y="1119"/>
                    <a:pt x="1569" y="1146"/>
                  </a:cubicBezTo>
                  <a:cubicBezTo>
                    <a:pt x="1655" y="1051"/>
                    <a:pt x="1725" y="947"/>
                    <a:pt x="1777" y="834"/>
                  </a:cubicBezTo>
                  <a:cubicBezTo>
                    <a:pt x="1794" y="808"/>
                    <a:pt x="1794" y="765"/>
                    <a:pt x="1768" y="739"/>
                  </a:cubicBezTo>
                  <a:cubicBezTo>
                    <a:pt x="1725" y="704"/>
                    <a:pt x="1690" y="678"/>
                    <a:pt x="1647" y="643"/>
                  </a:cubicBezTo>
                  <a:cubicBezTo>
                    <a:pt x="1716" y="539"/>
                    <a:pt x="1681" y="392"/>
                    <a:pt x="1759" y="280"/>
                  </a:cubicBezTo>
                  <a:cubicBezTo>
                    <a:pt x="1777" y="245"/>
                    <a:pt x="1768" y="193"/>
                    <a:pt x="1725" y="167"/>
                  </a:cubicBezTo>
                  <a:cubicBezTo>
                    <a:pt x="1638" y="124"/>
                    <a:pt x="1551" y="72"/>
                    <a:pt x="1465" y="20"/>
                  </a:cubicBezTo>
                  <a:cubicBezTo>
                    <a:pt x="1449" y="6"/>
                    <a:pt x="1431" y="0"/>
                    <a:pt x="14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21"/>
            <p:cNvSpPr/>
            <p:nvPr/>
          </p:nvSpPr>
          <p:spPr>
            <a:xfrm>
              <a:off x="-4327856" y="980088"/>
              <a:ext cx="52692" cy="51414"/>
            </a:xfrm>
            <a:custGeom>
              <a:avLst/>
              <a:gdLst/>
              <a:ahLst/>
              <a:cxnLst/>
              <a:rect l="l" t="t" r="r" b="b"/>
              <a:pathLst>
                <a:path w="954" h="931" extrusionOk="0">
                  <a:moveTo>
                    <a:pt x="669" y="1"/>
                  </a:moveTo>
                  <a:cubicBezTo>
                    <a:pt x="491" y="1"/>
                    <a:pt x="285" y="117"/>
                    <a:pt x="165" y="205"/>
                  </a:cubicBezTo>
                  <a:cubicBezTo>
                    <a:pt x="157" y="213"/>
                    <a:pt x="148" y="222"/>
                    <a:pt x="139" y="231"/>
                  </a:cubicBezTo>
                  <a:cubicBezTo>
                    <a:pt x="122" y="239"/>
                    <a:pt x="105" y="265"/>
                    <a:pt x="105" y="300"/>
                  </a:cubicBezTo>
                  <a:cubicBezTo>
                    <a:pt x="105" y="343"/>
                    <a:pt x="53" y="387"/>
                    <a:pt x="35" y="421"/>
                  </a:cubicBezTo>
                  <a:cubicBezTo>
                    <a:pt x="9" y="465"/>
                    <a:pt x="1" y="517"/>
                    <a:pt x="9" y="560"/>
                  </a:cubicBezTo>
                  <a:cubicBezTo>
                    <a:pt x="27" y="612"/>
                    <a:pt x="53" y="655"/>
                    <a:pt x="96" y="690"/>
                  </a:cubicBezTo>
                  <a:cubicBezTo>
                    <a:pt x="139" y="716"/>
                    <a:pt x="208" y="742"/>
                    <a:pt x="243" y="768"/>
                  </a:cubicBezTo>
                  <a:cubicBezTo>
                    <a:pt x="234" y="785"/>
                    <a:pt x="226" y="803"/>
                    <a:pt x="226" y="829"/>
                  </a:cubicBezTo>
                  <a:cubicBezTo>
                    <a:pt x="234" y="872"/>
                    <a:pt x="260" y="906"/>
                    <a:pt x="304" y="924"/>
                  </a:cubicBezTo>
                  <a:cubicBezTo>
                    <a:pt x="330" y="928"/>
                    <a:pt x="356" y="930"/>
                    <a:pt x="383" y="930"/>
                  </a:cubicBezTo>
                  <a:cubicBezTo>
                    <a:pt x="462" y="930"/>
                    <a:pt x="542" y="911"/>
                    <a:pt x="607" y="872"/>
                  </a:cubicBezTo>
                  <a:cubicBezTo>
                    <a:pt x="728" y="829"/>
                    <a:pt x="824" y="751"/>
                    <a:pt x="902" y="655"/>
                  </a:cubicBezTo>
                  <a:cubicBezTo>
                    <a:pt x="954" y="560"/>
                    <a:pt x="876" y="482"/>
                    <a:pt x="789" y="447"/>
                  </a:cubicBezTo>
                  <a:cubicBezTo>
                    <a:pt x="763" y="447"/>
                    <a:pt x="746" y="439"/>
                    <a:pt x="720" y="430"/>
                  </a:cubicBezTo>
                  <a:cubicBezTo>
                    <a:pt x="711" y="404"/>
                    <a:pt x="763" y="395"/>
                    <a:pt x="780" y="387"/>
                  </a:cubicBezTo>
                  <a:cubicBezTo>
                    <a:pt x="832" y="378"/>
                    <a:pt x="867" y="343"/>
                    <a:pt x="902" y="309"/>
                  </a:cubicBezTo>
                  <a:cubicBezTo>
                    <a:pt x="954" y="222"/>
                    <a:pt x="928" y="109"/>
                    <a:pt x="850" y="57"/>
                  </a:cubicBezTo>
                  <a:cubicBezTo>
                    <a:pt x="798" y="17"/>
                    <a:pt x="735" y="1"/>
                    <a:pt x="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21"/>
            <p:cNvSpPr/>
            <p:nvPr/>
          </p:nvSpPr>
          <p:spPr>
            <a:xfrm>
              <a:off x="-4326917" y="941265"/>
              <a:ext cx="57497" cy="38768"/>
            </a:xfrm>
            <a:custGeom>
              <a:avLst/>
              <a:gdLst/>
              <a:ahLst/>
              <a:cxnLst/>
              <a:rect l="l" t="t" r="r" b="b"/>
              <a:pathLst>
                <a:path w="1041" h="702" extrusionOk="0">
                  <a:moveTo>
                    <a:pt x="618" y="1"/>
                  </a:moveTo>
                  <a:cubicBezTo>
                    <a:pt x="585" y="1"/>
                    <a:pt x="552" y="9"/>
                    <a:pt x="521" y="24"/>
                  </a:cubicBezTo>
                  <a:cubicBezTo>
                    <a:pt x="486" y="50"/>
                    <a:pt x="451" y="67"/>
                    <a:pt x="425" y="93"/>
                  </a:cubicBezTo>
                  <a:lnTo>
                    <a:pt x="313" y="119"/>
                  </a:lnTo>
                  <a:cubicBezTo>
                    <a:pt x="269" y="128"/>
                    <a:pt x="226" y="137"/>
                    <a:pt x="191" y="171"/>
                  </a:cubicBezTo>
                  <a:cubicBezTo>
                    <a:pt x="148" y="215"/>
                    <a:pt x="131" y="275"/>
                    <a:pt x="140" y="336"/>
                  </a:cubicBezTo>
                  <a:lnTo>
                    <a:pt x="36" y="431"/>
                  </a:lnTo>
                  <a:cubicBezTo>
                    <a:pt x="1" y="466"/>
                    <a:pt x="1" y="518"/>
                    <a:pt x="36" y="553"/>
                  </a:cubicBezTo>
                  <a:cubicBezTo>
                    <a:pt x="81" y="604"/>
                    <a:pt x="150" y="632"/>
                    <a:pt x="218" y="632"/>
                  </a:cubicBezTo>
                  <a:cubicBezTo>
                    <a:pt x="241" y="632"/>
                    <a:pt x="265" y="628"/>
                    <a:pt x="287" y="622"/>
                  </a:cubicBezTo>
                  <a:cubicBezTo>
                    <a:pt x="319" y="613"/>
                    <a:pt x="327" y="603"/>
                    <a:pt x="334" y="603"/>
                  </a:cubicBezTo>
                  <a:cubicBezTo>
                    <a:pt x="339" y="603"/>
                    <a:pt x="345" y="610"/>
                    <a:pt x="365" y="631"/>
                  </a:cubicBezTo>
                  <a:cubicBezTo>
                    <a:pt x="391" y="665"/>
                    <a:pt x="425" y="691"/>
                    <a:pt x="469" y="700"/>
                  </a:cubicBezTo>
                  <a:cubicBezTo>
                    <a:pt x="478" y="701"/>
                    <a:pt x="487" y="702"/>
                    <a:pt x="496" y="702"/>
                  </a:cubicBezTo>
                  <a:cubicBezTo>
                    <a:pt x="602" y="702"/>
                    <a:pt x="677" y="613"/>
                    <a:pt x="781" y="605"/>
                  </a:cubicBezTo>
                  <a:cubicBezTo>
                    <a:pt x="808" y="605"/>
                    <a:pt x="839" y="607"/>
                    <a:pt x="869" y="607"/>
                  </a:cubicBezTo>
                  <a:cubicBezTo>
                    <a:pt x="935" y="607"/>
                    <a:pt x="999" y="595"/>
                    <a:pt x="1023" y="518"/>
                  </a:cubicBezTo>
                  <a:cubicBezTo>
                    <a:pt x="1040" y="423"/>
                    <a:pt x="1023" y="336"/>
                    <a:pt x="989" y="249"/>
                  </a:cubicBezTo>
                  <a:cubicBezTo>
                    <a:pt x="945" y="154"/>
                    <a:pt x="850" y="145"/>
                    <a:pt x="781" y="76"/>
                  </a:cubicBezTo>
                  <a:cubicBezTo>
                    <a:pt x="736" y="26"/>
                    <a:pt x="677" y="1"/>
                    <a:pt x="6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21"/>
            <p:cNvSpPr/>
            <p:nvPr/>
          </p:nvSpPr>
          <p:spPr>
            <a:xfrm>
              <a:off x="-4232139" y="903048"/>
              <a:ext cx="89035" cy="101890"/>
            </a:xfrm>
            <a:custGeom>
              <a:avLst/>
              <a:gdLst/>
              <a:ahLst/>
              <a:cxnLst/>
              <a:rect l="l" t="t" r="r" b="b"/>
              <a:pathLst>
                <a:path w="1612" h="1845" extrusionOk="0">
                  <a:moveTo>
                    <a:pt x="367" y="0"/>
                  </a:moveTo>
                  <a:cubicBezTo>
                    <a:pt x="311" y="0"/>
                    <a:pt x="254" y="13"/>
                    <a:pt x="199" y="40"/>
                  </a:cubicBezTo>
                  <a:cubicBezTo>
                    <a:pt x="193" y="39"/>
                    <a:pt x="186" y="38"/>
                    <a:pt x="180" y="38"/>
                  </a:cubicBezTo>
                  <a:cubicBezTo>
                    <a:pt x="119" y="38"/>
                    <a:pt x="73" y="107"/>
                    <a:pt x="104" y="162"/>
                  </a:cubicBezTo>
                  <a:cubicBezTo>
                    <a:pt x="103" y="159"/>
                    <a:pt x="100" y="158"/>
                    <a:pt x="98" y="158"/>
                  </a:cubicBezTo>
                  <a:cubicBezTo>
                    <a:pt x="74" y="158"/>
                    <a:pt x="18" y="259"/>
                    <a:pt x="18" y="274"/>
                  </a:cubicBezTo>
                  <a:cubicBezTo>
                    <a:pt x="0" y="326"/>
                    <a:pt x="9" y="378"/>
                    <a:pt x="44" y="422"/>
                  </a:cubicBezTo>
                  <a:cubicBezTo>
                    <a:pt x="70" y="474"/>
                    <a:pt x="122" y="508"/>
                    <a:pt x="182" y="517"/>
                  </a:cubicBezTo>
                  <a:cubicBezTo>
                    <a:pt x="130" y="551"/>
                    <a:pt x="122" y="612"/>
                    <a:pt x="165" y="647"/>
                  </a:cubicBezTo>
                  <a:cubicBezTo>
                    <a:pt x="198" y="683"/>
                    <a:pt x="232" y="697"/>
                    <a:pt x="267" y="697"/>
                  </a:cubicBezTo>
                  <a:cubicBezTo>
                    <a:pt x="323" y="697"/>
                    <a:pt x="380" y="662"/>
                    <a:pt x="433" y="629"/>
                  </a:cubicBezTo>
                  <a:cubicBezTo>
                    <a:pt x="454" y="616"/>
                    <a:pt x="460" y="610"/>
                    <a:pt x="460" y="610"/>
                  </a:cubicBezTo>
                  <a:lnTo>
                    <a:pt x="460" y="610"/>
                  </a:lnTo>
                  <a:cubicBezTo>
                    <a:pt x="460" y="610"/>
                    <a:pt x="449" y="623"/>
                    <a:pt x="459" y="638"/>
                  </a:cubicBezTo>
                  <a:cubicBezTo>
                    <a:pt x="477" y="655"/>
                    <a:pt x="494" y="673"/>
                    <a:pt x="511" y="690"/>
                  </a:cubicBezTo>
                  <a:cubicBezTo>
                    <a:pt x="537" y="707"/>
                    <a:pt x="572" y="725"/>
                    <a:pt x="607" y="733"/>
                  </a:cubicBezTo>
                  <a:cubicBezTo>
                    <a:pt x="555" y="768"/>
                    <a:pt x="511" y="811"/>
                    <a:pt x="485" y="863"/>
                  </a:cubicBezTo>
                  <a:cubicBezTo>
                    <a:pt x="459" y="907"/>
                    <a:pt x="459" y="950"/>
                    <a:pt x="407" y="959"/>
                  </a:cubicBezTo>
                  <a:cubicBezTo>
                    <a:pt x="403" y="959"/>
                    <a:pt x="399" y="959"/>
                    <a:pt x="395" y="959"/>
                  </a:cubicBezTo>
                  <a:cubicBezTo>
                    <a:pt x="337" y="959"/>
                    <a:pt x="265" y="904"/>
                    <a:pt x="217" y="872"/>
                  </a:cubicBezTo>
                  <a:cubicBezTo>
                    <a:pt x="205" y="864"/>
                    <a:pt x="193" y="861"/>
                    <a:pt x="180" y="861"/>
                  </a:cubicBezTo>
                  <a:cubicBezTo>
                    <a:pt x="137" y="861"/>
                    <a:pt x="94" y="901"/>
                    <a:pt x="87" y="941"/>
                  </a:cubicBezTo>
                  <a:cubicBezTo>
                    <a:pt x="54" y="1215"/>
                    <a:pt x="277" y="1420"/>
                    <a:pt x="518" y="1420"/>
                  </a:cubicBezTo>
                  <a:cubicBezTo>
                    <a:pt x="597" y="1420"/>
                    <a:pt x="679" y="1398"/>
                    <a:pt x="754" y="1349"/>
                  </a:cubicBezTo>
                  <a:lnTo>
                    <a:pt x="754" y="1349"/>
                  </a:lnTo>
                  <a:cubicBezTo>
                    <a:pt x="745" y="1392"/>
                    <a:pt x="737" y="1435"/>
                    <a:pt x="711" y="1470"/>
                  </a:cubicBezTo>
                  <a:cubicBezTo>
                    <a:pt x="680" y="1523"/>
                    <a:pt x="717" y="1604"/>
                    <a:pt x="780" y="1604"/>
                  </a:cubicBezTo>
                  <a:cubicBezTo>
                    <a:pt x="788" y="1604"/>
                    <a:pt x="797" y="1603"/>
                    <a:pt x="806" y="1600"/>
                  </a:cubicBezTo>
                  <a:cubicBezTo>
                    <a:pt x="853" y="1570"/>
                    <a:pt x="909" y="1557"/>
                    <a:pt x="964" y="1557"/>
                  </a:cubicBezTo>
                  <a:cubicBezTo>
                    <a:pt x="990" y="1557"/>
                    <a:pt x="1015" y="1560"/>
                    <a:pt x="1040" y="1565"/>
                  </a:cubicBezTo>
                  <a:cubicBezTo>
                    <a:pt x="1118" y="1591"/>
                    <a:pt x="1170" y="1678"/>
                    <a:pt x="1222" y="1730"/>
                  </a:cubicBezTo>
                  <a:cubicBezTo>
                    <a:pt x="1280" y="1775"/>
                    <a:pt x="1353" y="1844"/>
                    <a:pt x="1429" y="1844"/>
                  </a:cubicBezTo>
                  <a:cubicBezTo>
                    <a:pt x="1455" y="1844"/>
                    <a:pt x="1481" y="1836"/>
                    <a:pt x="1508" y="1816"/>
                  </a:cubicBezTo>
                  <a:cubicBezTo>
                    <a:pt x="1612" y="1747"/>
                    <a:pt x="1594" y="1582"/>
                    <a:pt x="1551" y="1478"/>
                  </a:cubicBezTo>
                  <a:cubicBezTo>
                    <a:pt x="1499" y="1340"/>
                    <a:pt x="1360" y="1219"/>
                    <a:pt x="1421" y="1063"/>
                  </a:cubicBezTo>
                  <a:cubicBezTo>
                    <a:pt x="1464" y="950"/>
                    <a:pt x="1490" y="846"/>
                    <a:pt x="1386" y="768"/>
                  </a:cubicBezTo>
                  <a:cubicBezTo>
                    <a:pt x="1343" y="733"/>
                    <a:pt x="1274" y="725"/>
                    <a:pt x="1239" y="690"/>
                  </a:cubicBezTo>
                  <a:cubicBezTo>
                    <a:pt x="1196" y="638"/>
                    <a:pt x="1170" y="577"/>
                    <a:pt x="1152" y="517"/>
                  </a:cubicBezTo>
                  <a:cubicBezTo>
                    <a:pt x="1104" y="384"/>
                    <a:pt x="988" y="303"/>
                    <a:pt x="859" y="303"/>
                  </a:cubicBezTo>
                  <a:cubicBezTo>
                    <a:pt x="827" y="303"/>
                    <a:pt x="795" y="307"/>
                    <a:pt x="763" y="318"/>
                  </a:cubicBezTo>
                  <a:cubicBezTo>
                    <a:pt x="711" y="266"/>
                    <a:pt x="667" y="196"/>
                    <a:pt x="650" y="127"/>
                  </a:cubicBezTo>
                  <a:cubicBezTo>
                    <a:pt x="624" y="75"/>
                    <a:pt x="581" y="40"/>
                    <a:pt x="520" y="32"/>
                  </a:cubicBezTo>
                  <a:cubicBezTo>
                    <a:pt x="470" y="11"/>
                    <a:pt x="419" y="0"/>
                    <a:pt x="3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21"/>
            <p:cNvSpPr/>
            <p:nvPr/>
          </p:nvSpPr>
          <p:spPr>
            <a:xfrm>
              <a:off x="-4144100" y="937785"/>
              <a:ext cx="60314" cy="65497"/>
            </a:xfrm>
            <a:custGeom>
              <a:avLst/>
              <a:gdLst/>
              <a:ahLst/>
              <a:cxnLst/>
              <a:rect l="l" t="t" r="r" b="b"/>
              <a:pathLst>
                <a:path w="1092" h="1186" extrusionOk="0">
                  <a:moveTo>
                    <a:pt x="161" y="8"/>
                  </a:moveTo>
                  <a:cubicBezTo>
                    <a:pt x="101" y="8"/>
                    <a:pt x="79" y="64"/>
                    <a:pt x="96" y="113"/>
                  </a:cubicBezTo>
                  <a:cubicBezTo>
                    <a:pt x="87" y="174"/>
                    <a:pt x="96" y="234"/>
                    <a:pt x="113" y="286"/>
                  </a:cubicBezTo>
                  <a:cubicBezTo>
                    <a:pt x="130" y="321"/>
                    <a:pt x="139" y="347"/>
                    <a:pt x="139" y="382"/>
                  </a:cubicBezTo>
                  <a:cubicBezTo>
                    <a:pt x="139" y="425"/>
                    <a:pt x="113" y="425"/>
                    <a:pt x="96" y="451"/>
                  </a:cubicBezTo>
                  <a:cubicBezTo>
                    <a:pt x="0" y="572"/>
                    <a:pt x="130" y="633"/>
                    <a:pt x="200" y="711"/>
                  </a:cubicBezTo>
                  <a:cubicBezTo>
                    <a:pt x="234" y="763"/>
                    <a:pt x="208" y="815"/>
                    <a:pt x="234" y="867"/>
                  </a:cubicBezTo>
                  <a:cubicBezTo>
                    <a:pt x="260" y="901"/>
                    <a:pt x="295" y="927"/>
                    <a:pt x="330" y="936"/>
                  </a:cubicBezTo>
                  <a:cubicBezTo>
                    <a:pt x="330" y="936"/>
                    <a:pt x="321" y="945"/>
                    <a:pt x="321" y="945"/>
                  </a:cubicBezTo>
                  <a:cubicBezTo>
                    <a:pt x="286" y="979"/>
                    <a:pt x="286" y="1031"/>
                    <a:pt x="321" y="1066"/>
                  </a:cubicBezTo>
                  <a:cubicBezTo>
                    <a:pt x="382" y="1121"/>
                    <a:pt x="476" y="1186"/>
                    <a:pt x="568" y="1186"/>
                  </a:cubicBezTo>
                  <a:cubicBezTo>
                    <a:pt x="593" y="1186"/>
                    <a:pt x="617" y="1181"/>
                    <a:pt x="641" y="1170"/>
                  </a:cubicBezTo>
                  <a:cubicBezTo>
                    <a:pt x="702" y="1127"/>
                    <a:pt x="754" y="1075"/>
                    <a:pt x="806" y="1023"/>
                  </a:cubicBezTo>
                  <a:cubicBezTo>
                    <a:pt x="884" y="962"/>
                    <a:pt x="962" y="910"/>
                    <a:pt x="1040" y="858"/>
                  </a:cubicBezTo>
                  <a:cubicBezTo>
                    <a:pt x="1092" y="823"/>
                    <a:pt x="1092" y="745"/>
                    <a:pt x="1040" y="711"/>
                  </a:cubicBezTo>
                  <a:cubicBezTo>
                    <a:pt x="997" y="676"/>
                    <a:pt x="936" y="633"/>
                    <a:pt x="919" y="581"/>
                  </a:cubicBezTo>
                  <a:cubicBezTo>
                    <a:pt x="901" y="520"/>
                    <a:pt x="919" y="494"/>
                    <a:pt x="884" y="451"/>
                  </a:cubicBezTo>
                  <a:cubicBezTo>
                    <a:pt x="823" y="373"/>
                    <a:pt x="745" y="312"/>
                    <a:pt x="650" y="286"/>
                  </a:cubicBezTo>
                  <a:cubicBezTo>
                    <a:pt x="624" y="278"/>
                    <a:pt x="581" y="269"/>
                    <a:pt x="563" y="252"/>
                  </a:cubicBezTo>
                  <a:cubicBezTo>
                    <a:pt x="555" y="234"/>
                    <a:pt x="555" y="208"/>
                    <a:pt x="555" y="182"/>
                  </a:cubicBezTo>
                  <a:cubicBezTo>
                    <a:pt x="555" y="139"/>
                    <a:pt x="537" y="104"/>
                    <a:pt x="511" y="78"/>
                  </a:cubicBezTo>
                  <a:cubicBezTo>
                    <a:pt x="442" y="0"/>
                    <a:pt x="269" y="18"/>
                    <a:pt x="174" y="9"/>
                  </a:cubicBezTo>
                  <a:cubicBezTo>
                    <a:pt x="169" y="9"/>
                    <a:pt x="165" y="8"/>
                    <a:pt x="161" y="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21"/>
            <p:cNvSpPr/>
            <p:nvPr/>
          </p:nvSpPr>
          <p:spPr>
            <a:xfrm>
              <a:off x="-4215901" y="1062540"/>
              <a:ext cx="91962" cy="90956"/>
            </a:xfrm>
            <a:custGeom>
              <a:avLst/>
              <a:gdLst/>
              <a:ahLst/>
              <a:cxnLst/>
              <a:rect l="l" t="t" r="r" b="b"/>
              <a:pathLst>
                <a:path w="1665" h="1647" extrusionOk="0">
                  <a:moveTo>
                    <a:pt x="152" y="0"/>
                  </a:moveTo>
                  <a:cubicBezTo>
                    <a:pt x="116" y="0"/>
                    <a:pt x="83" y="17"/>
                    <a:pt x="61" y="46"/>
                  </a:cubicBezTo>
                  <a:cubicBezTo>
                    <a:pt x="35" y="72"/>
                    <a:pt x="35" y="115"/>
                    <a:pt x="61" y="150"/>
                  </a:cubicBezTo>
                  <a:cubicBezTo>
                    <a:pt x="1" y="271"/>
                    <a:pt x="53" y="410"/>
                    <a:pt x="165" y="479"/>
                  </a:cubicBezTo>
                  <a:cubicBezTo>
                    <a:pt x="139" y="505"/>
                    <a:pt x="122" y="540"/>
                    <a:pt x="105" y="574"/>
                  </a:cubicBezTo>
                  <a:cubicBezTo>
                    <a:pt x="105" y="644"/>
                    <a:pt x="139" y="713"/>
                    <a:pt x="191" y="748"/>
                  </a:cubicBezTo>
                  <a:cubicBezTo>
                    <a:pt x="252" y="800"/>
                    <a:pt x="356" y="800"/>
                    <a:pt x="347" y="895"/>
                  </a:cubicBezTo>
                  <a:cubicBezTo>
                    <a:pt x="330" y="964"/>
                    <a:pt x="321" y="1034"/>
                    <a:pt x="330" y="1103"/>
                  </a:cubicBezTo>
                  <a:cubicBezTo>
                    <a:pt x="330" y="1129"/>
                    <a:pt x="356" y="1155"/>
                    <a:pt x="382" y="1163"/>
                  </a:cubicBezTo>
                  <a:cubicBezTo>
                    <a:pt x="413" y="1169"/>
                    <a:pt x="444" y="1172"/>
                    <a:pt x="474" y="1172"/>
                  </a:cubicBezTo>
                  <a:cubicBezTo>
                    <a:pt x="543" y="1172"/>
                    <a:pt x="607" y="1156"/>
                    <a:pt x="668" y="1120"/>
                  </a:cubicBezTo>
                  <a:cubicBezTo>
                    <a:pt x="718" y="1100"/>
                    <a:pt x="832" y="1054"/>
                    <a:pt x="913" y="1054"/>
                  </a:cubicBezTo>
                  <a:cubicBezTo>
                    <a:pt x="971" y="1054"/>
                    <a:pt x="1012" y="1078"/>
                    <a:pt x="997" y="1155"/>
                  </a:cubicBezTo>
                  <a:cubicBezTo>
                    <a:pt x="971" y="1207"/>
                    <a:pt x="945" y="1267"/>
                    <a:pt x="919" y="1311"/>
                  </a:cubicBezTo>
                  <a:cubicBezTo>
                    <a:pt x="902" y="1363"/>
                    <a:pt x="893" y="1415"/>
                    <a:pt x="902" y="1467"/>
                  </a:cubicBezTo>
                  <a:cubicBezTo>
                    <a:pt x="928" y="1545"/>
                    <a:pt x="980" y="1605"/>
                    <a:pt x="1058" y="1631"/>
                  </a:cubicBezTo>
                  <a:cubicBezTo>
                    <a:pt x="1095" y="1642"/>
                    <a:pt x="1134" y="1646"/>
                    <a:pt x="1173" y="1646"/>
                  </a:cubicBezTo>
                  <a:cubicBezTo>
                    <a:pt x="1232" y="1646"/>
                    <a:pt x="1291" y="1635"/>
                    <a:pt x="1344" y="1614"/>
                  </a:cubicBezTo>
                  <a:cubicBezTo>
                    <a:pt x="1413" y="1579"/>
                    <a:pt x="1508" y="1545"/>
                    <a:pt x="1534" y="1458"/>
                  </a:cubicBezTo>
                  <a:cubicBezTo>
                    <a:pt x="1569" y="1380"/>
                    <a:pt x="1482" y="1293"/>
                    <a:pt x="1526" y="1198"/>
                  </a:cubicBezTo>
                  <a:cubicBezTo>
                    <a:pt x="1560" y="1103"/>
                    <a:pt x="1612" y="1051"/>
                    <a:pt x="1638" y="964"/>
                  </a:cubicBezTo>
                  <a:cubicBezTo>
                    <a:pt x="1664" y="878"/>
                    <a:pt x="1655" y="791"/>
                    <a:pt x="1612" y="722"/>
                  </a:cubicBezTo>
                  <a:cubicBezTo>
                    <a:pt x="1569" y="626"/>
                    <a:pt x="1491" y="557"/>
                    <a:pt x="1517" y="444"/>
                  </a:cubicBezTo>
                  <a:cubicBezTo>
                    <a:pt x="1543" y="366"/>
                    <a:pt x="1543" y="271"/>
                    <a:pt x="1500" y="193"/>
                  </a:cubicBezTo>
                  <a:cubicBezTo>
                    <a:pt x="1456" y="115"/>
                    <a:pt x="1378" y="55"/>
                    <a:pt x="1283" y="37"/>
                  </a:cubicBezTo>
                  <a:cubicBezTo>
                    <a:pt x="1246" y="27"/>
                    <a:pt x="1193" y="21"/>
                    <a:pt x="1134" y="21"/>
                  </a:cubicBezTo>
                  <a:cubicBezTo>
                    <a:pt x="983" y="21"/>
                    <a:pt x="797" y="62"/>
                    <a:pt x="772" y="193"/>
                  </a:cubicBezTo>
                  <a:cubicBezTo>
                    <a:pt x="763" y="262"/>
                    <a:pt x="798" y="332"/>
                    <a:pt x="858" y="375"/>
                  </a:cubicBezTo>
                  <a:cubicBezTo>
                    <a:pt x="893" y="401"/>
                    <a:pt x="928" y="418"/>
                    <a:pt x="928" y="462"/>
                  </a:cubicBezTo>
                  <a:cubicBezTo>
                    <a:pt x="934" y="510"/>
                    <a:pt x="894" y="545"/>
                    <a:pt x="855" y="545"/>
                  </a:cubicBezTo>
                  <a:cubicBezTo>
                    <a:pt x="837" y="545"/>
                    <a:pt x="820" y="538"/>
                    <a:pt x="806" y="522"/>
                  </a:cubicBezTo>
                  <a:cubicBezTo>
                    <a:pt x="763" y="479"/>
                    <a:pt x="780" y="427"/>
                    <a:pt x="755" y="384"/>
                  </a:cubicBezTo>
                  <a:cubicBezTo>
                    <a:pt x="737" y="340"/>
                    <a:pt x="711" y="314"/>
                    <a:pt x="668" y="297"/>
                  </a:cubicBezTo>
                  <a:cubicBezTo>
                    <a:pt x="663" y="296"/>
                    <a:pt x="657" y="295"/>
                    <a:pt x="651" y="295"/>
                  </a:cubicBezTo>
                  <a:cubicBezTo>
                    <a:pt x="628" y="295"/>
                    <a:pt x="601" y="303"/>
                    <a:pt x="577" y="303"/>
                  </a:cubicBezTo>
                  <a:cubicBezTo>
                    <a:pt x="566" y="303"/>
                    <a:pt x="556" y="302"/>
                    <a:pt x="547" y="297"/>
                  </a:cubicBezTo>
                  <a:lnTo>
                    <a:pt x="538" y="297"/>
                  </a:lnTo>
                  <a:lnTo>
                    <a:pt x="529" y="280"/>
                  </a:lnTo>
                  <a:cubicBezTo>
                    <a:pt x="512" y="262"/>
                    <a:pt x="512" y="237"/>
                    <a:pt x="495" y="219"/>
                  </a:cubicBezTo>
                  <a:cubicBezTo>
                    <a:pt x="443" y="141"/>
                    <a:pt x="347" y="150"/>
                    <a:pt x="278" y="98"/>
                  </a:cubicBezTo>
                  <a:cubicBezTo>
                    <a:pt x="243" y="72"/>
                    <a:pt x="235" y="20"/>
                    <a:pt x="174" y="3"/>
                  </a:cubicBezTo>
                  <a:cubicBezTo>
                    <a:pt x="167" y="1"/>
                    <a:pt x="159" y="0"/>
                    <a:pt x="1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21"/>
            <p:cNvSpPr/>
            <p:nvPr/>
          </p:nvSpPr>
          <p:spPr>
            <a:xfrm>
              <a:off x="-4126868" y="1117987"/>
              <a:ext cx="56006" cy="54065"/>
            </a:xfrm>
            <a:custGeom>
              <a:avLst/>
              <a:gdLst/>
              <a:ahLst/>
              <a:cxnLst/>
              <a:rect l="l" t="t" r="r" b="b"/>
              <a:pathLst>
                <a:path w="1014" h="979" extrusionOk="0">
                  <a:moveTo>
                    <a:pt x="558" y="0"/>
                  </a:moveTo>
                  <a:cubicBezTo>
                    <a:pt x="523" y="0"/>
                    <a:pt x="488" y="12"/>
                    <a:pt x="468" y="38"/>
                  </a:cubicBezTo>
                  <a:lnTo>
                    <a:pt x="251" y="281"/>
                  </a:lnTo>
                  <a:cubicBezTo>
                    <a:pt x="173" y="350"/>
                    <a:pt x="104" y="428"/>
                    <a:pt x="52" y="506"/>
                  </a:cubicBezTo>
                  <a:cubicBezTo>
                    <a:pt x="0" y="645"/>
                    <a:pt x="165" y="697"/>
                    <a:pt x="286" y="723"/>
                  </a:cubicBezTo>
                  <a:cubicBezTo>
                    <a:pt x="303" y="827"/>
                    <a:pt x="381" y="913"/>
                    <a:pt x="485" y="939"/>
                  </a:cubicBezTo>
                  <a:cubicBezTo>
                    <a:pt x="559" y="965"/>
                    <a:pt x="635" y="978"/>
                    <a:pt x="709" y="978"/>
                  </a:cubicBezTo>
                  <a:cubicBezTo>
                    <a:pt x="784" y="978"/>
                    <a:pt x="858" y="965"/>
                    <a:pt x="927" y="939"/>
                  </a:cubicBezTo>
                  <a:cubicBezTo>
                    <a:pt x="996" y="922"/>
                    <a:pt x="1014" y="827"/>
                    <a:pt x="953" y="792"/>
                  </a:cubicBezTo>
                  <a:cubicBezTo>
                    <a:pt x="849" y="714"/>
                    <a:pt x="910" y="619"/>
                    <a:pt x="927" y="523"/>
                  </a:cubicBezTo>
                  <a:cubicBezTo>
                    <a:pt x="927" y="463"/>
                    <a:pt x="918" y="393"/>
                    <a:pt x="893" y="333"/>
                  </a:cubicBezTo>
                  <a:cubicBezTo>
                    <a:pt x="875" y="272"/>
                    <a:pt x="849" y="211"/>
                    <a:pt x="815" y="151"/>
                  </a:cubicBezTo>
                  <a:cubicBezTo>
                    <a:pt x="745" y="90"/>
                    <a:pt x="667" y="47"/>
                    <a:pt x="589" y="4"/>
                  </a:cubicBezTo>
                  <a:cubicBezTo>
                    <a:pt x="579" y="1"/>
                    <a:pt x="568" y="0"/>
                    <a:pt x="5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21"/>
            <p:cNvSpPr/>
            <p:nvPr/>
          </p:nvSpPr>
          <p:spPr>
            <a:xfrm>
              <a:off x="-4194361" y="1188897"/>
              <a:ext cx="81413" cy="121826"/>
            </a:xfrm>
            <a:custGeom>
              <a:avLst/>
              <a:gdLst/>
              <a:ahLst/>
              <a:cxnLst/>
              <a:rect l="l" t="t" r="r" b="b"/>
              <a:pathLst>
                <a:path w="1474" h="2206" extrusionOk="0">
                  <a:moveTo>
                    <a:pt x="1221" y="1"/>
                  </a:moveTo>
                  <a:cubicBezTo>
                    <a:pt x="1060" y="1"/>
                    <a:pt x="876" y="109"/>
                    <a:pt x="772" y="201"/>
                  </a:cubicBezTo>
                  <a:lnTo>
                    <a:pt x="737" y="201"/>
                  </a:lnTo>
                  <a:cubicBezTo>
                    <a:pt x="633" y="236"/>
                    <a:pt x="442" y="253"/>
                    <a:pt x="390" y="366"/>
                  </a:cubicBezTo>
                  <a:cubicBezTo>
                    <a:pt x="373" y="418"/>
                    <a:pt x="382" y="478"/>
                    <a:pt x="416" y="522"/>
                  </a:cubicBezTo>
                  <a:lnTo>
                    <a:pt x="399" y="522"/>
                  </a:lnTo>
                  <a:cubicBezTo>
                    <a:pt x="390" y="518"/>
                    <a:pt x="381" y="516"/>
                    <a:pt x="372" y="516"/>
                  </a:cubicBezTo>
                  <a:cubicBezTo>
                    <a:pt x="315" y="516"/>
                    <a:pt x="274" y="583"/>
                    <a:pt x="304" y="643"/>
                  </a:cubicBezTo>
                  <a:cubicBezTo>
                    <a:pt x="373" y="738"/>
                    <a:pt x="468" y="799"/>
                    <a:pt x="581" y="816"/>
                  </a:cubicBezTo>
                  <a:cubicBezTo>
                    <a:pt x="546" y="868"/>
                    <a:pt x="520" y="929"/>
                    <a:pt x="503" y="998"/>
                  </a:cubicBezTo>
                  <a:cubicBezTo>
                    <a:pt x="503" y="1033"/>
                    <a:pt x="512" y="1076"/>
                    <a:pt x="529" y="1111"/>
                  </a:cubicBezTo>
                  <a:cubicBezTo>
                    <a:pt x="516" y="1119"/>
                    <a:pt x="501" y="1123"/>
                    <a:pt x="486" y="1123"/>
                  </a:cubicBezTo>
                  <a:cubicBezTo>
                    <a:pt x="453" y="1123"/>
                    <a:pt x="422" y="1103"/>
                    <a:pt x="416" y="1067"/>
                  </a:cubicBezTo>
                  <a:cubicBezTo>
                    <a:pt x="399" y="1024"/>
                    <a:pt x="373" y="981"/>
                    <a:pt x="356" y="946"/>
                  </a:cubicBezTo>
                  <a:cubicBezTo>
                    <a:pt x="312" y="880"/>
                    <a:pt x="242" y="838"/>
                    <a:pt x="163" y="838"/>
                  </a:cubicBezTo>
                  <a:cubicBezTo>
                    <a:pt x="150" y="838"/>
                    <a:pt x="136" y="840"/>
                    <a:pt x="122" y="842"/>
                  </a:cubicBezTo>
                  <a:cubicBezTo>
                    <a:pt x="44" y="868"/>
                    <a:pt x="1" y="955"/>
                    <a:pt x="18" y="1041"/>
                  </a:cubicBezTo>
                  <a:cubicBezTo>
                    <a:pt x="35" y="1145"/>
                    <a:pt x="122" y="1197"/>
                    <a:pt x="165" y="1293"/>
                  </a:cubicBezTo>
                  <a:cubicBezTo>
                    <a:pt x="183" y="1379"/>
                    <a:pt x="209" y="1466"/>
                    <a:pt x="252" y="1552"/>
                  </a:cubicBezTo>
                  <a:cubicBezTo>
                    <a:pt x="313" y="1622"/>
                    <a:pt x="399" y="1674"/>
                    <a:pt x="494" y="1682"/>
                  </a:cubicBezTo>
                  <a:cubicBezTo>
                    <a:pt x="728" y="1734"/>
                    <a:pt x="832" y="1960"/>
                    <a:pt x="928" y="2159"/>
                  </a:cubicBezTo>
                  <a:cubicBezTo>
                    <a:pt x="945" y="2188"/>
                    <a:pt x="975" y="2206"/>
                    <a:pt x="1003" y="2206"/>
                  </a:cubicBezTo>
                  <a:cubicBezTo>
                    <a:pt x="1016" y="2206"/>
                    <a:pt x="1029" y="2202"/>
                    <a:pt x="1040" y="2194"/>
                  </a:cubicBezTo>
                  <a:cubicBezTo>
                    <a:pt x="1170" y="2107"/>
                    <a:pt x="1300" y="2012"/>
                    <a:pt x="1326" y="1856"/>
                  </a:cubicBezTo>
                  <a:cubicBezTo>
                    <a:pt x="1335" y="1804"/>
                    <a:pt x="1335" y="1743"/>
                    <a:pt x="1326" y="1682"/>
                  </a:cubicBezTo>
                  <a:cubicBezTo>
                    <a:pt x="1326" y="1665"/>
                    <a:pt x="1317" y="1639"/>
                    <a:pt x="1317" y="1613"/>
                  </a:cubicBezTo>
                  <a:cubicBezTo>
                    <a:pt x="1387" y="1596"/>
                    <a:pt x="1447" y="1552"/>
                    <a:pt x="1430" y="1457"/>
                  </a:cubicBezTo>
                  <a:cubicBezTo>
                    <a:pt x="1413" y="1397"/>
                    <a:pt x="1352" y="1371"/>
                    <a:pt x="1387" y="1310"/>
                  </a:cubicBezTo>
                  <a:cubicBezTo>
                    <a:pt x="1413" y="1249"/>
                    <a:pt x="1447" y="1232"/>
                    <a:pt x="1447" y="1171"/>
                  </a:cubicBezTo>
                  <a:cubicBezTo>
                    <a:pt x="1456" y="1050"/>
                    <a:pt x="1343" y="989"/>
                    <a:pt x="1248" y="946"/>
                  </a:cubicBezTo>
                  <a:cubicBezTo>
                    <a:pt x="1162" y="903"/>
                    <a:pt x="1196" y="851"/>
                    <a:pt x="1248" y="790"/>
                  </a:cubicBezTo>
                  <a:cubicBezTo>
                    <a:pt x="1300" y="747"/>
                    <a:pt x="1343" y="703"/>
                    <a:pt x="1378" y="651"/>
                  </a:cubicBezTo>
                  <a:cubicBezTo>
                    <a:pt x="1413" y="599"/>
                    <a:pt x="1421" y="548"/>
                    <a:pt x="1413" y="487"/>
                  </a:cubicBezTo>
                  <a:cubicBezTo>
                    <a:pt x="1413" y="461"/>
                    <a:pt x="1404" y="435"/>
                    <a:pt x="1387" y="418"/>
                  </a:cubicBezTo>
                  <a:cubicBezTo>
                    <a:pt x="1369" y="374"/>
                    <a:pt x="1361" y="392"/>
                    <a:pt x="1387" y="357"/>
                  </a:cubicBezTo>
                  <a:cubicBezTo>
                    <a:pt x="1404" y="322"/>
                    <a:pt x="1456" y="296"/>
                    <a:pt x="1465" y="236"/>
                  </a:cubicBezTo>
                  <a:cubicBezTo>
                    <a:pt x="1473" y="184"/>
                    <a:pt x="1456" y="132"/>
                    <a:pt x="1430" y="97"/>
                  </a:cubicBezTo>
                  <a:cubicBezTo>
                    <a:pt x="1375" y="28"/>
                    <a:pt x="1301" y="1"/>
                    <a:pt x="12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21"/>
            <p:cNvSpPr/>
            <p:nvPr/>
          </p:nvSpPr>
          <p:spPr>
            <a:xfrm>
              <a:off x="-4105328" y="1187295"/>
              <a:ext cx="75171" cy="86317"/>
            </a:xfrm>
            <a:custGeom>
              <a:avLst/>
              <a:gdLst/>
              <a:ahLst/>
              <a:cxnLst/>
              <a:rect l="l" t="t" r="r" b="b"/>
              <a:pathLst>
                <a:path w="1361" h="1563" extrusionOk="0">
                  <a:moveTo>
                    <a:pt x="593" y="0"/>
                  </a:moveTo>
                  <a:cubicBezTo>
                    <a:pt x="513" y="0"/>
                    <a:pt x="433" y="5"/>
                    <a:pt x="355" y="13"/>
                  </a:cubicBezTo>
                  <a:cubicBezTo>
                    <a:pt x="329" y="13"/>
                    <a:pt x="312" y="31"/>
                    <a:pt x="295" y="48"/>
                  </a:cubicBezTo>
                  <a:cubicBezTo>
                    <a:pt x="217" y="65"/>
                    <a:pt x="147" y="117"/>
                    <a:pt x="121" y="195"/>
                  </a:cubicBezTo>
                  <a:cubicBezTo>
                    <a:pt x="104" y="239"/>
                    <a:pt x="104" y="291"/>
                    <a:pt x="121" y="343"/>
                  </a:cubicBezTo>
                  <a:cubicBezTo>
                    <a:pt x="139" y="369"/>
                    <a:pt x="156" y="403"/>
                    <a:pt x="182" y="429"/>
                  </a:cubicBezTo>
                  <a:cubicBezTo>
                    <a:pt x="165" y="438"/>
                    <a:pt x="139" y="438"/>
                    <a:pt x="113" y="438"/>
                  </a:cubicBezTo>
                  <a:cubicBezTo>
                    <a:pt x="87" y="438"/>
                    <a:pt x="61" y="455"/>
                    <a:pt x="43" y="481"/>
                  </a:cubicBezTo>
                  <a:cubicBezTo>
                    <a:pt x="0" y="568"/>
                    <a:pt x="35" y="672"/>
                    <a:pt x="121" y="715"/>
                  </a:cubicBezTo>
                  <a:cubicBezTo>
                    <a:pt x="191" y="767"/>
                    <a:pt x="165" y="776"/>
                    <a:pt x="121" y="828"/>
                  </a:cubicBezTo>
                  <a:cubicBezTo>
                    <a:pt x="87" y="871"/>
                    <a:pt x="69" y="923"/>
                    <a:pt x="61" y="975"/>
                  </a:cubicBezTo>
                  <a:cubicBezTo>
                    <a:pt x="43" y="1209"/>
                    <a:pt x="234" y="1426"/>
                    <a:pt x="416" y="1547"/>
                  </a:cubicBezTo>
                  <a:cubicBezTo>
                    <a:pt x="431" y="1558"/>
                    <a:pt x="447" y="1563"/>
                    <a:pt x="462" y="1563"/>
                  </a:cubicBezTo>
                  <a:cubicBezTo>
                    <a:pt x="504" y="1563"/>
                    <a:pt x="539" y="1523"/>
                    <a:pt x="546" y="1478"/>
                  </a:cubicBezTo>
                  <a:cubicBezTo>
                    <a:pt x="554" y="1400"/>
                    <a:pt x="563" y="1322"/>
                    <a:pt x="572" y="1244"/>
                  </a:cubicBezTo>
                  <a:cubicBezTo>
                    <a:pt x="572" y="1235"/>
                    <a:pt x="572" y="1218"/>
                    <a:pt x="580" y="1200"/>
                  </a:cubicBezTo>
                  <a:cubicBezTo>
                    <a:pt x="598" y="1218"/>
                    <a:pt x="606" y="1235"/>
                    <a:pt x="624" y="1244"/>
                  </a:cubicBezTo>
                  <a:cubicBezTo>
                    <a:pt x="654" y="1257"/>
                    <a:pt x="686" y="1264"/>
                    <a:pt x="718" y="1264"/>
                  </a:cubicBezTo>
                  <a:cubicBezTo>
                    <a:pt x="786" y="1264"/>
                    <a:pt x="851" y="1233"/>
                    <a:pt x="892" y="1174"/>
                  </a:cubicBezTo>
                  <a:cubicBezTo>
                    <a:pt x="970" y="1079"/>
                    <a:pt x="962" y="940"/>
                    <a:pt x="1074" y="862"/>
                  </a:cubicBezTo>
                  <a:cubicBezTo>
                    <a:pt x="1161" y="802"/>
                    <a:pt x="1248" y="741"/>
                    <a:pt x="1256" y="620"/>
                  </a:cubicBezTo>
                  <a:cubicBezTo>
                    <a:pt x="1256" y="551"/>
                    <a:pt x="1248" y="490"/>
                    <a:pt x="1239" y="421"/>
                  </a:cubicBezTo>
                  <a:cubicBezTo>
                    <a:pt x="1239" y="386"/>
                    <a:pt x="1230" y="395"/>
                    <a:pt x="1256" y="369"/>
                  </a:cubicBezTo>
                  <a:cubicBezTo>
                    <a:pt x="1274" y="343"/>
                    <a:pt x="1291" y="343"/>
                    <a:pt x="1308" y="325"/>
                  </a:cubicBezTo>
                  <a:cubicBezTo>
                    <a:pt x="1360" y="239"/>
                    <a:pt x="1334" y="126"/>
                    <a:pt x="1239" y="83"/>
                  </a:cubicBezTo>
                  <a:cubicBezTo>
                    <a:pt x="1109" y="39"/>
                    <a:pt x="970" y="13"/>
                    <a:pt x="832" y="13"/>
                  </a:cubicBezTo>
                  <a:cubicBezTo>
                    <a:pt x="754" y="5"/>
                    <a:pt x="674" y="0"/>
                    <a:pt x="5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21"/>
            <p:cNvSpPr/>
            <p:nvPr/>
          </p:nvSpPr>
          <p:spPr>
            <a:xfrm>
              <a:off x="-3657012" y="1848955"/>
              <a:ext cx="95276" cy="86869"/>
            </a:xfrm>
            <a:custGeom>
              <a:avLst/>
              <a:gdLst/>
              <a:ahLst/>
              <a:cxnLst/>
              <a:rect l="l" t="t" r="r" b="b"/>
              <a:pathLst>
                <a:path w="1725" h="1573" extrusionOk="0">
                  <a:moveTo>
                    <a:pt x="871" y="1"/>
                  </a:moveTo>
                  <a:cubicBezTo>
                    <a:pt x="858" y="1"/>
                    <a:pt x="845" y="5"/>
                    <a:pt x="832" y="14"/>
                  </a:cubicBezTo>
                  <a:cubicBezTo>
                    <a:pt x="827" y="13"/>
                    <a:pt x="822" y="13"/>
                    <a:pt x="816" y="13"/>
                  </a:cubicBezTo>
                  <a:cubicBezTo>
                    <a:pt x="770" y="13"/>
                    <a:pt x="727" y="45"/>
                    <a:pt x="720" y="92"/>
                  </a:cubicBezTo>
                  <a:cubicBezTo>
                    <a:pt x="711" y="274"/>
                    <a:pt x="650" y="456"/>
                    <a:pt x="546" y="603"/>
                  </a:cubicBezTo>
                  <a:cubicBezTo>
                    <a:pt x="494" y="672"/>
                    <a:pt x="425" y="724"/>
                    <a:pt x="338" y="759"/>
                  </a:cubicBezTo>
                  <a:cubicBezTo>
                    <a:pt x="278" y="776"/>
                    <a:pt x="217" y="811"/>
                    <a:pt x="174" y="863"/>
                  </a:cubicBezTo>
                  <a:cubicBezTo>
                    <a:pt x="131" y="932"/>
                    <a:pt x="157" y="975"/>
                    <a:pt x="174" y="1036"/>
                  </a:cubicBezTo>
                  <a:cubicBezTo>
                    <a:pt x="174" y="1062"/>
                    <a:pt x="191" y="1045"/>
                    <a:pt x="174" y="1071"/>
                  </a:cubicBezTo>
                  <a:cubicBezTo>
                    <a:pt x="157" y="1088"/>
                    <a:pt x="148" y="1088"/>
                    <a:pt x="131" y="1097"/>
                  </a:cubicBezTo>
                  <a:cubicBezTo>
                    <a:pt x="105" y="1114"/>
                    <a:pt x="87" y="1131"/>
                    <a:pt x="70" y="1157"/>
                  </a:cubicBezTo>
                  <a:cubicBezTo>
                    <a:pt x="1" y="1279"/>
                    <a:pt x="96" y="1374"/>
                    <a:pt x="217" y="1374"/>
                  </a:cubicBezTo>
                  <a:cubicBezTo>
                    <a:pt x="287" y="1365"/>
                    <a:pt x="347" y="1339"/>
                    <a:pt x="408" y="1305"/>
                  </a:cubicBezTo>
                  <a:cubicBezTo>
                    <a:pt x="416" y="1287"/>
                    <a:pt x="425" y="1279"/>
                    <a:pt x="434" y="1279"/>
                  </a:cubicBezTo>
                  <a:lnTo>
                    <a:pt x="442" y="1287"/>
                  </a:lnTo>
                  <a:cubicBezTo>
                    <a:pt x="477" y="1305"/>
                    <a:pt x="503" y="1331"/>
                    <a:pt x="538" y="1348"/>
                  </a:cubicBezTo>
                  <a:cubicBezTo>
                    <a:pt x="583" y="1368"/>
                    <a:pt x="634" y="1377"/>
                    <a:pt x="681" y="1377"/>
                  </a:cubicBezTo>
                  <a:cubicBezTo>
                    <a:pt x="697" y="1377"/>
                    <a:pt x="713" y="1376"/>
                    <a:pt x="728" y="1374"/>
                  </a:cubicBezTo>
                  <a:cubicBezTo>
                    <a:pt x="772" y="1365"/>
                    <a:pt x="806" y="1357"/>
                    <a:pt x="841" y="1339"/>
                  </a:cubicBezTo>
                  <a:cubicBezTo>
                    <a:pt x="853" y="1333"/>
                    <a:pt x="869" y="1323"/>
                    <a:pt x="883" y="1323"/>
                  </a:cubicBezTo>
                  <a:cubicBezTo>
                    <a:pt x="890" y="1323"/>
                    <a:pt x="896" y="1325"/>
                    <a:pt x="902" y="1331"/>
                  </a:cubicBezTo>
                  <a:cubicBezTo>
                    <a:pt x="928" y="1339"/>
                    <a:pt x="902" y="1348"/>
                    <a:pt x="902" y="1383"/>
                  </a:cubicBezTo>
                  <a:cubicBezTo>
                    <a:pt x="852" y="1475"/>
                    <a:pt x="929" y="1572"/>
                    <a:pt x="1021" y="1572"/>
                  </a:cubicBezTo>
                  <a:cubicBezTo>
                    <a:pt x="1041" y="1572"/>
                    <a:pt x="1063" y="1567"/>
                    <a:pt x="1084" y="1556"/>
                  </a:cubicBezTo>
                  <a:cubicBezTo>
                    <a:pt x="1144" y="1539"/>
                    <a:pt x="1196" y="1495"/>
                    <a:pt x="1239" y="1452"/>
                  </a:cubicBezTo>
                  <a:cubicBezTo>
                    <a:pt x="1248" y="1443"/>
                    <a:pt x="1300" y="1374"/>
                    <a:pt x="1317" y="1374"/>
                  </a:cubicBezTo>
                  <a:cubicBezTo>
                    <a:pt x="1326" y="1374"/>
                    <a:pt x="1335" y="1426"/>
                    <a:pt x="1343" y="1443"/>
                  </a:cubicBezTo>
                  <a:cubicBezTo>
                    <a:pt x="1359" y="1523"/>
                    <a:pt x="1424" y="1567"/>
                    <a:pt x="1492" y="1567"/>
                  </a:cubicBezTo>
                  <a:cubicBezTo>
                    <a:pt x="1535" y="1567"/>
                    <a:pt x="1579" y="1549"/>
                    <a:pt x="1612" y="1513"/>
                  </a:cubicBezTo>
                  <a:cubicBezTo>
                    <a:pt x="1725" y="1374"/>
                    <a:pt x="1699" y="1123"/>
                    <a:pt x="1681" y="958"/>
                  </a:cubicBezTo>
                  <a:cubicBezTo>
                    <a:pt x="1681" y="912"/>
                    <a:pt x="1642" y="877"/>
                    <a:pt x="1596" y="877"/>
                  </a:cubicBezTo>
                  <a:cubicBezTo>
                    <a:pt x="1582" y="877"/>
                    <a:pt x="1566" y="880"/>
                    <a:pt x="1551" y="889"/>
                  </a:cubicBezTo>
                  <a:cubicBezTo>
                    <a:pt x="1546" y="892"/>
                    <a:pt x="1541" y="893"/>
                    <a:pt x="1537" y="893"/>
                  </a:cubicBezTo>
                  <a:cubicBezTo>
                    <a:pt x="1488" y="893"/>
                    <a:pt x="1473" y="739"/>
                    <a:pt x="1465" y="707"/>
                  </a:cubicBezTo>
                  <a:cubicBezTo>
                    <a:pt x="1456" y="664"/>
                    <a:pt x="1439" y="629"/>
                    <a:pt x="1404" y="603"/>
                  </a:cubicBezTo>
                  <a:cubicBezTo>
                    <a:pt x="1363" y="580"/>
                    <a:pt x="1319" y="569"/>
                    <a:pt x="1276" y="569"/>
                  </a:cubicBezTo>
                  <a:cubicBezTo>
                    <a:pt x="1237" y="569"/>
                    <a:pt x="1198" y="578"/>
                    <a:pt x="1162" y="594"/>
                  </a:cubicBezTo>
                  <a:cubicBezTo>
                    <a:pt x="1170" y="577"/>
                    <a:pt x="1170" y="568"/>
                    <a:pt x="1179" y="551"/>
                  </a:cubicBezTo>
                  <a:cubicBezTo>
                    <a:pt x="1179" y="516"/>
                    <a:pt x="1179" y="482"/>
                    <a:pt x="1162" y="447"/>
                  </a:cubicBezTo>
                  <a:cubicBezTo>
                    <a:pt x="1140" y="390"/>
                    <a:pt x="1089" y="356"/>
                    <a:pt x="1037" y="356"/>
                  </a:cubicBezTo>
                  <a:cubicBezTo>
                    <a:pt x="1027" y="356"/>
                    <a:pt x="1016" y="357"/>
                    <a:pt x="1006" y="360"/>
                  </a:cubicBezTo>
                  <a:lnTo>
                    <a:pt x="971" y="369"/>
                  </a:lnTo>
                  <a:cubicBezTo>
                    <a:pt x="980" y="352"/>
                    <a:pt x="988" y="343"/>
                    <a:pt x="988" y="326"/>
                  </a:cubicBezTo>
                  <a:cubicBezTo>
                    <a:pt x="1006" y="291"/>
                    <a:pt x="1014" y="248"/>
                    <a:pt x="1014" y="204"/>
                  </a:cubicBezTo>
                  <a:cubicBezTo>
                    <a:pt x="1014" y="126"/>
                    <a:pt x="980" y="57"/>
                    <a:pt x="910" y="14"/>
                  </a:cubicBezTo>
                  <a:cubicBezTo>
                    <a:pt x="897" y="5"/>
                    <a:pt x="884" y="1"/>
                    <a:pt x="8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21"/>
            <p:cNvSpPr/>
            <p:nvPr/>
          </p:nvSpPr>
          <p:spPr>
            <a:xfrm>
              <a:off x="-3969955" y="2292693"/>
              <a:ext cx="137860" cy="50310"/>
            </a:xfrm>
            <a:custGeom>
              <a:avLst/>
              <a:gdLst/>
              <a:ahLst/>
              <a:cxnLst/>
              <a:rect l="l" t="t" r="r" b="b"/>
              <a:pathLst>
                <a:path w="2496" h="911" extrusionOk="0">
                  <a:moveTo>
                    <a:pt x="910" y="1"/>
                  </a:moveTo>
                  <a:cubicBezTo>
                    <a:pt x="878" y="1"/>
                    <a:pt x="846" y="4"/>
                    <a:pt x="815" y="10"/>
                  </a:cubicBezTo>
                  <a:cubicBezTo>
                    <a:pt x="711" y="10"/>
                    <a:pt x="607" y="18"/>
                    <a:pt x="503" y="36"/>
                  </a:cubicBezTo>
                  <a:cubicBezTo>
                    <a:pt x="408" y="53"/>
                    <a:pt x="313" y="79"/>
                    <a:pt x="217" y="122"/>
                  </a:cubicBezTo>
                  <a:cubicBezTo>
                    <a:pt x="191" y="131"/>
                    <a:pt x="157" y="148"/>
                    <a:pt x="139" y="174"/>
                  </a:cubicBezTo>
                  <a:cubicBezTo>
                    <a:pt x="122" y="200"/>
                    <a:pt x="113" y="226"/>
                    <a:pt x="105" y="261"/>
                  </a:cubicBezTo>
                  <a:cubicBezTo>
                    <a:pt x="79" y="278"/>
                    <a:pt x="53" y="296"/>
                    <a:pt x="35" y="313"/>
                  </a:cubicBezTo>
                  <a:cubicBezTo>
                    <a:pt x="1" y="356"/>
                    <a:pt x="27" y="417"/>
                    <a:pt x="79" y="426"/>
                  </a:cubicBezTo>
                  <a:cubicBezTo>
                    <a:pt x="269" y="426"/>
                    <a:pt x="434" y="287"/>
                    <a:pt x="616" y="261"/>
                  </a:cubicBezTo>
                  <a:lnTo>
                    <a:pt x="616" y="261"/>
                  </a:lnTo>
                  <a:cubicBezTo>
                    <a:pt x="607" y="313"/>
                    <a:pt x="651" y="365"/>
                    <a:pt x="702" y="365"/>
                  </a:cubicBezTo>
                  <a:cubicBezTo>
                    <a:pt x="710" y="366"/>
                    <a:pt x="718" y="367"/>
                    <a:pt x="726" y="367"/>
                  </a:cubicBezTo>
                  <a:cubicBezTo>
                    <a:pt x="757" y="367"/>
                    <a:pt x="787" y="359"/>
                    <a:pt x="818" y="359"/>
                  </a:cubicBezTo>
                  <a:cubicBezTo>
                    <a:pt x="831" y="359"/>
                    <a:pt x="845" y="360"/>
                    <a:pt x="858" y="365"/>
                  </a:cubicBezTo>
                  <a:cubicBezTo>
                    <a:pt x="910" y="391"/>
                    <a:pt x="962" y="426"/>
                    <a:pt x="1006" y="469"/>
                  </a:cubicBezTo>
                  <a:cubicBezTo>
                    <a:pt x="1040" y="495"/>
                    <a:pt x="1084" y="521"/>
                    <a:pt x="1136" y="538"/>
                  </a:cubicBezTo>
                  <a:cubicBezTo>
                    <a:pt x="1188" y="556"/>
                    <a:pt x="1240" y="538"/>
                    <a:pt x="1283" y="564"/>
                  </a:cubicBezTo>
                  <a:cubicBezTo>
                    <a:pt x="1326" y="590"/>
                    <a:pt x="1378" y="686"/>
                    <a:pt x="1448" y="729"/>
                  </a:cubicBezTo>
                  <a:cubicBezTo>
                    <a:pt x="1467" y="748"/>
                    <a:pt x="1496" y="758"/>
                    <a:pt x="1524" y="758"/>
                  </a:cubicBezTo>
                  <a:cubicBezTo>
                    <a:pt x="1534" y="758"/>
                    <a:pt x="1543" y="757"/>
                    <a:pt x="1552" y="755"/>
                  </a:cubicBezTo>
                  <a:lnTo>
                    <a:pt x="1552" y="755"/>
                  </a:lnTo>
                  <a:cubicBezTo>
                    <a:pt x="1543" y="781"/>
                    <a:pt x="1534" y="816"/>
                    <a:pt x="1534" y="850"/>
                  </a:cubicBezTo>
                  <a:cubicBezTo>
                    <a:pt x="1534" y="885"/>
                    <a:pt x="1560" y="911"/>
                    <a:pt x="1595" y="911"/>
                  </a:cubicBezTo>
                  <a:lnTo>
                    <a:pt x="2054" y="876"/>
                  </a:lnTo>
                  <a:cubicBezTo>
                    <a:pt x="2175" y="876"/>
                    <a:pt x="2305" y="859"/>
                    <a:pt x="2427" y="816"/>
                  </a:cubicBezTo>
                  <a:cubicBezTo>
                    <a:pt x="2461" y="798"/>
                    <a:pt x="2496" y="738"/>
                    <a:pt x="2453" y="712"/>
                  </a:cubicBezTo>
                  <a:cubicBezTo>
                    <a:pt x="2366" y="634"/>
                    <a:pt x="2262" y="590"/>
                    <a:pt x="2149" y="564"/>
                  </a:cubicBezTo>
                  <a:cubicBezTo>
                    <a:pt x="2149" y="556"/>
                    <a:pt x="2149" y="556"/>
                    <a:pt x="2149" y="547"/>
                  </a:cubicBezTo>
                  <a:cubicBezTo>
                    <a:pt x="2149" y="509"/>
                    <a:pt x="2116" y="485"/>
                    <a:pt x="2085" y="485"/>
                  </a:cubicBezTo>
                  <a:cubicBezTo>
                    <a:pt x="2080" y="485"/>
                    <a:pt x="2076" y="485"/>
                    <a:pt x="2071" y="486"/>
                  </a:cubicBezTo>
                  <a:cubicBezTo>
                    <a:pt x="2031" y="496"/>
                    <a:pt x="1990" y="501"/>
                    <a:pt x="1951" y="501"/>
                  </a:cubicBezTo>
                  <a:cubicBezTo>
                    <a:pt x="1924" y="501"/>
                    <a:pt x="1897" y="499"/>
                    <a:pt x="1872" y="495"/>
                  </a:cubicBezTo>
                  <a:cubicBezTo>
                    <a:pt x="1811" y="478"/>
                    <a:pt x="1768" y="434"/>
                    <a:pt x="1742" y="382"/>
                  </a:cubicBezTo>
                  <a:cubicBezTo>
                    <a:pt x="1713" y="339"/>
                    <a:pt x="1666" y="320"/>
                    <a:pt x="1621" y="320"/>
                  </a:cubicBezTo>
                  <a:cubicBezTo>
                    <a:pt x="1612" y="320"/>
                    <a:pt x="1603" y="320"/>
                    <a:pt x="1595" y="322"/>
                  </a:cubicBezTo>
                  <a:cubicBezTo>
                    <a:pt x="1588" y="322"/>
                    <a:pt x="1581" y="323"/>
                    <a:pt x="1574" y="323"/>
                  </a:cubicBezTo>
                  <a:cubicBezTo>
                    <a:pt x="1372" y="323"/>
                    <a:pt x="1277" y="77"/>
                    <a:pt x="1092" y="27"/>
                  </a:cubicBezTo>
                  <a:cubicBezTo>
                    <a:pt x="1031" y="10"/>
                    <a:pt x="969" y="1"/>
                    <a:pt x="9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21"/>
            <p:cNvSpPr/>
            <p:nvPr/>
          </p:nvSpPr>
          <p:spPr>
            <a:xfrm>
              <a:off x="-3842646" y="2335769"/>
              <a:ext cx="79148" cy="34019"/>
            </a:xfrm>
            <a:custGeom>
              <a:avLst/>
              <a:gdLst/>
              <a:ahLst/>
              <a:cxnLst/>
              <a:rect l="l" t="t" r="r" b="b"/>
              <a:pathLst>
                <a:path w="1433" h="616" extrusionOk="0">
                  <a:moveTo>
                    <a:pt x="572" y="1"/>
                  </a:moveTo>
                  <a:cubicBezTo>
                    <a:pt x="529" y="1"/>
                    <a:pt x="485" y="1"/>
                    <a:pt x="451" y="18"/>
                  </a:cubicBezTo>
                  <a:cubicBezTo>
                    <a:pt x="444" y="18"/>
                    <a:pt x="438" y="17"/>
                    <a:pt x="432" y="17"/>
                  </a:cubicBezTo>
                  <a:cubicBezTo>
                    <a:pt x="328" y="17"/>
                    <a:pt x="241" y="85"/>
                    <a:pt x="217" y="183"/>
                  </a:cubicBezTo>
                  <a:cubicBezTo>
                    <a:pt x="208" y="226"/>
                    <a:pt x="234" y="269"/>
                    <a:pt x="277" y="269"/>
                  </a:cubicBezTo>
                  <a:cubicBezTo>
                    <a:pt x="312" y="269"/>
                    <a:pt x="355" y="287"/>
                    <a:pt x="390" y="304"/>
                  </a:cubicBezTo>
                  <a:lnTo>
                    <a:pt x="61" y="347"/>
                  </a:lnTo>
                  <a:cubicBezTo>
                    <a:pt x="0" y="356"/>
                    <a:pt x="9" y="434"/>
                    <a:pt x="44" y="469"/>
                  </a:cubicBezTo>
                  <a:cubicBezTo>
                    <a:pt x="107" y="509"/>
                    <a:pt x="173" y="522"/>
                    <a:pt x="240" y="522"/>
                  </a:cubicBezTo>
                  <a:cubicBezTo>
                    <a:pt x="301" y="522"/>
                    <a:pt x="363" y="512"/>
                    <a:pt x="425" y="503"/>
                  </a:cubicBezTo>
                  <a:cubicBezTo>
                    <a:pt x="437" y="502"/>
                    <a:pt x="449" y="501"/>
                    <a:pt x="461" y="501"/>
                  </a:cubicBezTo>
                  <a:cubicBezTo>
                    <a:pt x="520" y="501"/>
                    <a:pt x="582" y="518"/>
                    <a:pt x="633" y="547"/>
                  </a:cubicBezTo>
                  <a:cubicBezTo>
                    <a:pt x="676" y="590"/>
                    <a:pt x="737" y="616"/>
                    <a:pt x="797" y="616"/>
                  </a:cubicBezTo>
                  <a:cubicBezTo>
                    <a:pt x="841" y="616"/>
                    <a:pt x="867" y="581"/>
                    <a:pt x="858" y="538"/>
                  </a:cubicBezTo>
                  <a:cubicBezTo>
                    <a:pt x="846" y="494"/>
                    <a:pt x="867" y="481"/>
                    <a:pt x="897" y="481"/>
                  </a:cubicBezTo>
                  <a:cubicBezTo>
                    <a:pt x="931" y="481"/>
                    <a:pt x="978" y="499"/>
                    <a:pt x="997" y="503"/>
                  </a:cubicBezTo>
                  <a:cubicBezTo>
                    <a:pt x="1023" y="512"/>
                    <a:pt x="1048" y="512"/>
                    <a:pt x="1083" y="512"/>
                  </a:cubicBezTo>
                  <a:cubicBezTo>
                    <a:pt x="1163" y="498"/>
                    <a:pt x="1200" y="435"/>
                    <a:pt x="1271" y="435"/>
                  </a:cubicBezTo>
                  <a:cubicBezTo>
                    <a:pt x="1285" y="435"/>
                    <a:pt x="1300" y="437"/>
                    <a:pt x="1317" y="443"/>
                  </a:cubicBezTo>
                  <a:cubicBezTo>
                    <a:pt x="1326" y="446"/>
                    <a:pt x="1334" y="447"/>
                    <a:pt x="1343" y="447"/>
                  </a:cubicBezTo>
                  <a:cubicBezTo>
                    <a:pt x="1398" y="447"/>
                    <a:pt x="1433" y="378"/>
                    <a:pt x="1395" y="347"/>
                  </a:cubicBezTo>
                  <a:cubicBezTo>
                    <a:pt x="1308" y="278"/>
                    <a:pt x="1213" y="226"/>
                    <a:pt x="1126" y="183"/>
                  </a:cubicBezTo>
                  <a:cubicBezTo>
                    <a:pt x="1048" y="148"/>
                    <a:pt x="1031" y="62"/>
                    <a:pt x="953" y="36"/>
                  </a:cubicBezTo>
                  <a:cubicBezTo>
                    <a:pt x="919" y="27"/>
                    <a:pt x="882" y="23"/>
                    <a:pt x="845" y="23"/>
                  </a:cubicBezTo>
                  <a:cubicBezTo>
                    <a:pt x="808" y="23"/>
                    <a:pt x="771" y="27"/>
                    <a:pt x="737" y="36"/>
                  </a:cubicBezTo>
                  <a:cubicBezTo>
                    <a:pt x="730" y="36"/>
                    <a:pt x="724" y="37"/>
                    <a:pt x="717" y="37"/>
                  </a:cubicBezTo>
                  <a:cubicBezTo>
                    <a:pt x="666" y="37"/>
                    <a:pt x="626" y="9"/>
                    <a:pt x="5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21"/>
            <p:cNvSpPr/>
            <p:nvPr/>
          </p:nvSpPr>
          <p:spPr>
            <a:xfrm>
              <a:off x="-3895282" y="2353221"/>
              <a:ext cx="43578" cy="21262"/>
            </a:xfrm>
            <a:custGeom>
              <a:avLst/>
              <a:gdLst/>
              <a:ahLst/>
              <a:cxnLst/>
              <a:rect l="l" t="t" r="r" b="b"/>
              <a:pathLst>
                <a:path w="789" h="385" extrusionOk="0">
                  <a:moveTo>
                    <a:pt x="384" y="1"/>
                  </a:moveTo>
                  <a:cubicBezTo>
                    <a:pt x="369" y="1"/>
                    <a:pt x="353" y="2"/>
                    <a:pt x="338" y="5"/>
                  </a:cubicBezTo>
                  <a:cubicBezTo>
                    <a:pt x="269" y="14"/>
                    <a:pt x="130" y="14"/>
                    <a:pt x="70" y="75"/>
                  </a:cubicBezTo>
                  <a:cubicBezTo>
                    <a:pt x="44" y="83"/>
                    <a:pt x="26" y="109"/>
                    <a:pt x="18" y="135"/>
                  </a:cubicBezTo>
                  <a:cubicBezTo>
                    <a:pt x="0" y="239"/>
                    <a:pt x="139" y="257"/>
                    <a:pt x="208" y="265"/>
                  </a:cubicBezTo>
                  <a:cubicBezTo>
                    <a:pt x="243" y="265"/>
                    <a:pt x="277" y="265"/>
                    <a:pt x="321" y="274"/>
                  </a:cubicBezTo>
                  <a:cubicBezTo>
                    <a:pt x="321" y="274"/>
                    <a:pt x="321" y="291"/>
                    <a:pt x="329" y="309"/>
                  </a:cubicBezTo>
                  <a:cubicBezTo>
                    <a:pt x="338" y="343"/>
                    <a:pt x="373" y="369"/>
                    <a:pt x="407" y="378"/>
                  </a:cubicBezTo>
                  <a:cubicBezTo>
                    <a:pt x="421" y="382"/>
                    <a:pt x="435" y="384"/>
                    <a:pt x="450" y="384"/>
                  </a:cubicBezTo>
                  <a:cubicBezTo>
                    <a:pt x="547" y="384"/>
                    <a:pt x="662" y="294"/>
                    <a:pt x="745" y="257"/>
                  </a:cubicBezTo>
                  <a:cubicBezTo>
                    <a:pt x="789" y="222"/>
                    <a:pt x="780" y="161"/>
                    <a:pt x="728" y="144"/>
                  </a:cubicBezTo>
                  <a:cubicBezTo>
                    <a:pt x="719" y="135"/>
                    <a:pt x="719" y="127"/>
                    <a:pt x="702" y="118"/>
                  </a:cubicBezTo>
                  <a:cubicBezTo>
                    <a:pt x="610" y="80"/>
                    <a:pt x="498" y="1"/>
                    <a:pt x="3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21"/>
            <p:cNvSpPr/>
            <p:nvPr/>
          </p:nvSpPr>
          <p:spPr>
            <a:xfrm>
              <a:off x="-3928310" y="2439097"/>
              <a:ext cx="582869" cy="948489"/>
            </a:xfrm>
            <a:custGeom>
              <a:avLst/>
              <a:gdLst/>
              <a:ahLst/>
              <a:cxnLst/>
              <a:rect l="l" t="t" r="r" b="b"/>
              <a:pathLst>
                <a:path w="10553" h="17175" extrusionOk="0">
                  <a:moveTo>
                    <a:pt x="2262" y="0"/>
                  </a:moveTo>
                  <a:cubicBezTo>
                    <a:pt x="2246" y="0"/>
                    <a:pt x="2231" y="6"/>
                    <a:pt x="2218" y="18"/>
                  </a:cubicBezTo>
                  <a:cubicBezTo>
                    <a:pt x="2210" y="27"/>
                    <a:pt x="2192" y="36"/>
                    <a:pt x="2192" y="44"/>
                  </a:cubicBezTo>
                  <a:cubicBezTo>
                    <a:pt x="2062" y="252"/>
                    <a:pt x="1776" y="209"/>
                    <a:pt x="1577" y="287"/>
                  </a:cubicBezTo>
                  <a:cubicBezTo>
                    <a:pt x="1508" y="313"/>
                    <a:pt x="1447" y="374"/>
                    <a:pt x="1421" y="443"/>
                  </a:cubicBezTo>
                  <a:cubicBezTo>
                    <a:pt x="1421" y="478"/>
                    <a:pt x="1421" y="504"/>
                    <a:pt x="1430" y="538"/>
                  </a:cubicBezTo>
                  <a:cubicBezTo>
                    <a:pt x="1413" y="556"/>
                    <a:pt x="1335" y="556"/>
                    <a:pt x="1317" y="564"/>
                  </a:cubicBezTo>
                  <a:cubicBezTo>
                    <a:pt x="1257" y="599"/>
                    <a:pt x="1248" y="651"/>
                    <a:pt x="1231" y="712"/>
                  </a:cubicBezTo>
                  <a:cubicBezTo>
                    <a:pt x="1205" y="772"/>
                    <a:pt x="1196" y="772"/>
                    <a:pt x="1144" y="807"/>
                  </a:cubicBezTo>
                  <a:cubicBezTo>
                    <a:pt x="1109" y="824"/>
                    <a:pt x="1083" y="850"/>
                    <a:pt x="1075" y="885"/>
                  </a:cubicBezTo>
                  <a:cubicBezTo>
                    <a:pt x="1057" y="919"/>
                    <a:pt x="1049" y="954"/>
                    <a:pt x="1049" y="989"/>
                  </a:cubicBezTo>
                  <a:cubicBezTo>
                    <a:pt x="1031" y="1049"/>
                    <a:pt x="1005" y="1041"/>
                    <a:pt x="953" y="1075"/>
                  </a:cubicBezTo>
                  <a:cubicBezTo>
                    <a:pt x="893" y="1101"/>
                    <a:pt x="849" y="1171"/>
                    <a:pt x="849" y="1240"/>
                  </a:cubicBezTo>
                  <a:cubicBezTo>
                    <a:pt x="849" y="1318"/>
                    <a:pt x="867" y="1396"/>
                    <a:pt x="893" y="1483"/>
                  </a:cubicBezTo>
                  <a:cubicBezTo>
                    <a:pt x="919" y="1578"/>
                    <a:pt x="927" y="1682"/>
                    <a:pt x="919" y="1786"/>
                  </a:cubicBezTo>
                  <a:cubicBezTo>
                    <a:pt x="910" y="1898"/>
                    <a:pt x="867" y="2002"/>
                    <a:pt x="798" y="2080"/>
                  </a:cubicBezTo>
                  <a:cubicBezTo>
                    <a:pt x="737" y="2150"/>
                    <a:pt x="659" y="2202"/>
                    <a:pt x="650" y="2297"/>
                  </a:cubicBezTo>
                  <a:cubicBezTo>
                    <a:pt x="650" y="2340"/>
                    <a:pt x="676" y="2392"/>
                    <a:pt x="659" y="2436"/>
                  </a:cubicBezTo>
                  <a:cubicBezTo>
                    <a:pt x="633" y="2479"/>
                    <a:pt x="598" y="2514"/>
                    <a:pt x="564" y="2531"/>
                  </a:cubicBezTo>
                  <a:cubicBezTo>
                    <a:pt x="486" y="2574"/>
                    <a:pt x="425" y="2626"/>
                    <a:pt x="373" y="2687"/>
                  </a:cubicBezTo>
                  <a:cubicBezTo>
                    <a:pt x="321" y="2773"/>
                    <a:pt x="312" y="2869"/>
                    <a:pt x="260" y="2947"/>
                  </a:cubicBezTo>
                  <a:cubicBezTo>
                    <a:pt x="208" y="3033"/>
                    <a:pt x="122" y="3077"/>
                    <a:pt x="139" y="3181"/>
                  </a:cubicBezTo>
                  <a:cubicBezTo>
                    <a:pt x="165" y="3267"/>
                    <a:pt x="217" y="3337"/>
                    <a:pt x="304" y="3371"/>
                  </a:cubicBezTo>
                  <a:cubicBezTo>
                    <a:pt x="382" y="3423"/>
                    <a:pt x="442" y="3449"/>
                    <a:pt x="347" y="3536"/>
                  </a:cubicBezTo>
                  <a:cubicBezTo>
                    <a:pt x="295" y="3579"/>
                    <a:pt x="243" y="3614"/>
                    <a:pt x="191" y="3640"/>
                  </a:cubicBezTo>
                  <a:cubicBezTo>
                    <a:pt x="122" y="3674"/>
                    <a:pt x="0" y="3718"/>
                    <a:pt x="0" y="3813"/>
                  </a:cubicBezTo>
                  <a:cubicBezTo>
                    <a:pt x="9" y="3882"/>
                    <a:pt x="44" y="3943"/>
                    <a:pt x="104" y="3995"/>
                  </a:cubicBezTo>
                  <a:lnTo>
                    <a:pt x="96" y="3995"/>
                  </a:lnTo>
                  <a:cubicBezTo>
                    <a:pt x="70" y="4021"/>
                    <a:pt x="52" y="4047"/>
                    <a:pt x="52" y="4073"/>
                  </a:cubicBezTo>
                  <a:cubicBezTo>
                    <a:pt x="44" y="4151"/>
                    <a:pt x="96" y="4229"/>
                    <a:pt x="165" y="4246"/>
                  </a:cubicBezTo>
                  <a:cubicBezTo>
                    <a:pt x="234" y="4264"/>
                    <a:pt x="295" y="4290"/>
                    <a:pt x="347" y="4342"/>
                  </a:cubicBezTo>
                  <a:cubicBezTo>
                    <a:pt x="382" y="4376"/>
                    <a:pt x="408" y="4419"/>
                    <a:pt x="434" y="4471"/>
                  </a:cubicBezTo>
                  <a:cubicBezTo>
                    <a:pt x="503" y="4601"/>
                    <a:pt x="564" y="4731"/>
                    <a:pt x="633" y="4870"/>
                  </a:cubicBezTo>
                  <a:cubicBezTo>
                    <a:pt x="763" y="5130"/>
                    <a:pt x="901" y="5390"/>
                    <a:pt x="1023" y="5667"/>
                  </a:cubicBezTo>
                  <a:cubicBezTo>
                    <a:pt x="1101" y="5840"/>
                    <a:pt x="1127" y="6118"/>
                    <a:pt x="1343" y="6178"/>
                  </a:cubicBezTo>
                  <a:cubicBezTo>
                    <a:pt x="1560" y="6334"/>
                    <a:pt x="1733" y="6542"/>
                    <a:pt x="1950" y="6698"/>
                  </a:cubicBezTo>
                  <a:cubicBezTo>
                    <a:pt x="2054" y="6776"/>
                    <a:pt x="2166" y="6837"/>
                    <a:pt x="2288" y="6871"/>
                  </a:cubicBezTo>
                  <a:cubicBezTo>
                    <a:pt x="2331" y="6889"/>
                    <a:pt x="2409" y="6889"/>
                    <a:pt x="2444" y="6932"/>
                  </a:cubicBezTo>
                  <a:cubicBezTo>
                    <a:pt x="2461" y="6967"/>
                    <a:pt x="2461" y="7010"/>
                    <a:pt x="2461" y="7044"/>
                  </a:cubicBezTo>
                  <a:cubicBezTo>
                    <a:pt x="2461" y="7114"/>
                    <a:pt x="2452" y="7183"/>
                    <a:pt x="2452" y="7252"/>
                  </a:cubicBezTo>
                  <a:cubicBezTo>
                    <a:pt x="2452" y="7313"/>
                    <a:pt x="2470" y="7382"/>
                    <a:pt x="2487" y="7443"/>
                  </a:cubicBezTo>
                  <a:cubicBezTo>
                    <a:pt x="2513" y="7504"/>
                    <a:pt x="2582" y="7564"/>
                    <a:pt x="2591" y="7634"/>
                  </a:cubicBezTo>
                  <a:cubicBezTo>
                    <a:pt x="2599" y="7738"/>
                    <a:pt x="2452" y="7850"/>
                    <a:pt x="2409" y="7937"/>
                  </a:cubicBezTo>
                  <a:cubicBezTo>
                    <a:pt x="2357" y="8075"/>
                    <a:pt x="2409" y="8231"/>
                    <a:pt x="2452" y="8370"/>
                  </a:cubicBezTo>
                  <a:lnTo>
                    <a:pt x="2530" y="8673"/>
                  </a:lnTo>
                  <a:cubicBezTo>
                    <a:pt x="2400" y="8725"/>
                    <a:pt x="2331" y="8855"/>
                    <a:pt x="2340" y="8985"/>
                  </a:cubicBezTo>
                  <a:cubicBezTo>
                    <a:pt x="2340" y="9089"/>
                    <a:pt x="2331" y="9184"/>
                    <a:pt x="2305" y="9280"/>
                  </a:cubicBezTo>
                  <a:cubicBezTo>
                    <a:pt x="2288" y="9375"/>
                    <a:pt x="2253" y="9462"/>
                    <a:pt x="2236" y="9548"/>
                  </a:cubicBezTo>
                  <a:cubicBezTo>
                    <a:pt x="2227" y="9635"/>
                    <a:pt x="2218" y="9721"/>
                    <a:pt x="2236" y="9808"/>
                  </a:cubicBezTo>
                  <a:cubicBezTo>
                    <a:pt x="2262" y="9912"/>
                    <a:pt x="2262" y="10016"/>
                    <a:pt x="2244" y="10129"/>
                  </a:cubicBezTo>
                  <a:cubicBezTo>
                    <a:pt x="2210" y="10189"/>
                    <a:pt x="2184" y="10250"/>
                    <a:pt x="2166" y="10319"/>
                  </a:cubicBezTo>
                  <a:cubicBezTo>
                    <a:pt x="2166" y="10406"/>
                    <a:pt x="2192" y="10501"/>
                    <a:pt x="2227" y="10579"/>
                  </a:cubicBezTo>
                  <a:cubicBezTo>
                    <a:pt x="2236" y="10692"/>
                    <a:pt x="2227" y="10813"/>
                    <a:pt x="2184" y="10926"/>
                  </a:cubicBezTo>
                  <a:cubicBezTo>
                    <a:pt x="2158" y="11030"/>
                    <a:pt x="2132" y="11142"/>
                    <a:pt x="2106" y="11238"/>
                  </a:cubicBezTo>
                  <a:cubicBezTo>
                    <a:pt x="2080" y="11342"/>
                    <a:pt x="2062" y="11437"/>
                    <a:pt x="2036" y="11532"/>
                  </a:cubicBezTo>
                  <a:cubicBezTo>
                    <a:pt x="2028" y="11619"/>
                    <a:pt x="1976" y="11688"/>
                    <a:pt x="1889" y="11723"/>
                  </a:cubicBezTo>
                  <a:cubicBezTo>
                    <a:pt x="1768" y="11775"/>
                    <a:pt x="1768" y="11879"/>
                    <a:pt x="1820" y="11991"/>
                  </a:cubicBezTo>
                  <a:cubicBezTo>
                    <a:pt x="1863" y="12078"/>
                    <a:pt x="1889" y="12173"/>
                    <a:pt x="1889" y="12269"/>
                  </a:cubicBezTo>
                  <a:cubicBezTo>
                    <a:pt x="1863" y="12364"/>
                    <a:pt x="1828" y="12450"/>
                    <a:pt x="1776" y="12537"/>
                  </a:cubicBezTo>
                  <a:cubicBezTo>
                    <a:pt x="1733" y="12606"/>
                    <a:pt x="1716" y="12684"/>
                    <a:pt x="1724" y="12771"/>
                  </a:cubicBezTo>
                  <a:cubicBezTo>
                    <a:pt x="1742" y="12814"/>
                    <a:pt x="1759" y="12858"/>
                    <a:pt x="1759" y="12910"/>
                  </a:cubicBezTo>
                  <a:cubicBezTo>
                    <a:pt x="1750" y="12944"/>
                    <a:pt x="1742" y="12988"/>
                    <a:pt x="1742" y="13031"/>
                  </a:cubicBezTo>
                  <a:cubicBezTo>
                    <a:pt x="1742" y="13083"/>
                    <a:pt x="1776" y="13126"/>
                    <a:pt x="1820" y="13152"/>
                  </a:cubicBezTo>
                  <a:cubicBezTo>
                    <a:pt x="1833" y="13157"/>
                    <a:pt x="1846" y="13159"/>
                    <a:pt x="1859" y="13159"/>
                  </a:cubicBezTo>
                  <a:cubicBezTo>
                    <a:pt x="1872" y="13159"/>
                    <a:pt x="1885" y="13157"/>
                    <a:pt x="1898" y="13152"/>
                  </a:cubicBezTo>
                  <a:cubicBezTo>
                    <a:pt x="1915" y="13152"/>
                    <a:pt x="1924" y="13135"/>
                    <a:pt x="1932" y="13135"/>
                  </a:cubicBezTo>
                  <a:lnTo>
                    <a:pt x="1958" y="13118"/>
                  </a:lnTo>
                  <a:cubicBezTo>
                    <a:pt x="1984" y="13144"/>
                    <a:pt x="1993" y="13187"/>
                    <a:pt x="1976" y="13221"/>
                  </a:cubicBezTo>
                  <a:cubicBezTo>
                    <a:pt x="1976" y="13247"/>
                    <a:pt x="1984" y="13265"/>
                    <a:pt x="2002" y="13282"/>
                  </a:cubicBezTo>
                  <a:cubicBezTo>
                    <a:pt x="1993" y="13291"/>
                    <a:pt x="1993" y="13299"/>
                    <a:pt x="1993" y="13308"/>
                  </a:cubicBezTo>
                  <a:cubicBezTo>
                    <a:pt x="1950" y="13585"/>
                    <a:pt x="1872" y="13845"/>
                    <a:pt x="1750" y="14096"/>
                  </a:cubicBezTo>
                  <a:cubicBezTo>
                    <a:pt x="1699" y="14200"/>
                    <a:pt x="1681" y="14322"/>
                    <a:pt x="1690" y="14443"/>
                  </a:cubicBezTo>
                  <a:cubicBezTo>
                    <a:pt x="1690" y="14460"/>
                    <a:pt x="1707" y="14486"/>
                    <a:pt x="1699" y="14504"/>
                  </a:cubicBezTo>
                  <a:cubicBezTo>
                    <a:pt x="1697" y="14506"/>
                    <a:pt x="1695" y="14508"/>
                    <a:pt x="1694" y="14508"/>
                  </a:cubicBezTo>
                  <a:cubicBezTo>
                    <a:pt x="1684" y="14508"/>
                    <a:pt x="1670" y="14475"/>
                    <a:pt x="1655" y="14460"/>
                  </a:cubicBezTo>
                  <a:cubicBezTo>
                    <a:pt x="1629" y="14417"/>
                    <a:pt x="1595" y="14391"/>
                    <a:pt x="1560" y="14365"/>
                  </a:cubicBezTo>
                  <a:cubicBezTo>
                    <a:pt x="1551" y="14361"/>
                    <a:pt x="1541" y="14358"/>
                    <a:pt x="1531" y="14358"/>
                  </a:cubicBezTo>
                  <a:cubicBezTo>
                    <a:pt x="1501" y="14358"/>
                    <a:pt x="1471" y="14376"/>
                    <a:pt x="1465" y="14408"/>
                  </a:cubicBezTo>
                  <a:cubicBezTo>
                    <a:pt x="1447" y="14486"/>
                    <a:pt x="1395" y="14564"/>
                    <a:pt x="1326" y="14616"/>
                  </a:cubicBezTo>
                  <a:cubicBezTo>
                    <a:pt x="1300" y="14634"/>
                    <a:pt x="1291" y="14660"/>
                    <a:pt x="1300" y="14686"/>
                  </a:cubicBezTo>
                  <a:cubicBezTo>
                    <a:pt x="1317" y="14738"/>
                    <a:pt x="1361" y="14764"/>
                    <a:pt x="1404" y="14772"/>
                  </a:cubicBezTo>
                  <a:cubicBezTo>
                    <a:pt x="1439" y="14772"/>
                    <a:pt x="1468" y="14761"/>
                    <a:pt x="1496" y="14761"/>
                  </a:cubicBezTo>
                  <a:cubicBezTo>
                    <a:pt x="1503" y="14761"/>
                    <a:pt x="1510" y="14762"/>
                    <a:pt x="1517" y="14764"/>
                  </a:cubicBezTo>
                  <a:cubicBezTo>
                    <a:pt x="1577" y="14764"/>
                    <a:pt x="1577" y="14798"/>
                    <a:pt x="1586" y="14859"/>
                  </a:cubicBezTo>
                  <a:cubicBezTo>
                    <a:pt x="1595" y="14937"/>
                    <a:pt x="1647" y="15006"/>
                    <a:pt x="1716" y="15032"/>
                  </a:cubicBezTo>
                  <a:cubicBezTo>
                    <a:pt x="1716" y="15049"/>
                    <a:pt x="1724" y="15067"/>
                    <a:pt x="1724" y="15084"/>
                  </a:cubicBezTo>
                  <a:lnTo>
                    <a:pt x="1551" y="15162"/>
                  </a:lnTo>
                  <a:cubicBezTo>
                    <a:pt x="1499" y="15188"/>
                    <a:pt x="1525" y="15266"/>
                    <a:pt x="1569" y="15283"/>
                  </a:cubicBezTo>
                  <a:cubicBezTo>
                    <a:pt x="1759" y="15353"/>
                    <a:pt x="1560" y="15509"/>
                    <a:pt x="1534" y="15604"/>
                  </a:cubicBezTo>
                  <a:cubicBezTo>
                    <a:pt x="1525" y="15647"/>
                    <a:pt x="1543" y="15691"/>
                    <a:pt x="1569" y="15725"/>
                  </a:cubicBezTo>
                  <a:cubicBezTo>
                    <a:pt x="1595" y="15760"/>
                    <a:pt x="1621" y="15760"/>
                    <a:pt x="1612" y="15803"/>
                  </a:cubicBezTo>
                  <a:cubicBezTo>
                    <a:pt x="1612" y="15829"/>
                    <a:pt x="1577" y="15855"/>
                    <a:pt x="1569" y="15881"/>
                  </a:cubicBezTo>
                  <a:cubicBezTo>
                    <a:pt x="1499" y="15976"/>
                    <a:pt x="1508" y="16115"/>
                    <a:pt x="1586" y="16202"/>
                  </a:cubicBezTo>
                  <a:cubicBezTo>
                    <a:pt x="1655" y="16306"/>
                    <a:pt x="1776" y="16358"/>
                    <a:pt x="1854" y="16444"/>
                  </a:cubicBezTo>
                  <a:cubicBezTo>
                    <a:pt x="1820" y="16479"/>
                    <a:pt x="1785" y="16522"/>
                    <a:pt x="1776" y="16574"/>
                  </a:cubicBezTo>
                  <a:cubicBezTo>
                    <a:pt x="1759" y="16609"/>
                    <a:pt x="1794" y="16652"/>
                    <a:pt x="1837" y="16652"/>
                  </a:cubicBezTo>
                  <a:cubicBezTo>
                    <a:pt x="1976" y="16652"/>
                    <a:pt x="1932" y="16825"/>
                    <a:pt x="2054" y="16869"/>
                  </a:cubicBezTo>
                  <a:cubicBezTo>
                    <a:pt x="2068" y="16872"/>
                    <a:pt x="2084" y="16874"/>
                    <a:pt x="2100" y="16874"/>
                  </a:cubicBezTo>
                  <a:cubicBezTo>
                    <a:pt x="2123" y="16874"/>
                    <a:pt x="2146" y="16870"/>
                    <a:pt x="2166" y="16860"/>
                  </a:cubicBezTo>
                  <a:lnTo>
                    <a:pt x="2166" y="16860"/>
                  </a:lnTo>
                  <a:cubicBezTo>
                    <a:pt x="2158" y="16877"/>
                    <a:pt x="2149" y="16895"/>
                    <a:pt x="2140" y="16912"/>
                  </a:cubicBezTo>
                  <a:cubicBezTo>
                    <a:pt x="2123" y="16955"/>
                    <a:pt x="2166" y="16990"/>
                    <a:pt x="2201" y="16990"/>
                  </a:cubicBezTo>
                  <a:cubicBezTo>
                    <a:pt x="2288" y="16999"/>
                    <a:pt x="2357" y="17051"/>
                    <a:pt x="2383" y="17129"/>
                  </a:cubicBezTo>
                  <a:cubicBezTo>
                    <a:pt x="2392" y="17159"/>
                    <a:pt x="2418" y="17174"/>
                    <a:pt x="2444" y="17174"/>
                  </a:cubicBezTo>
                  <a:cubicBezTo>
                    <a:pt x="2470" y="17174"/>
                    <a:pt x="2496" y="17159"/>
                    <a:pt x="2504" y="17129"/>
                  </a:cubicBezTo>
                  <a:cubicBezTo>
                    <a:pt x="2513" y="17077"/>
                    <a:pt x="2513" y="17016"/>
                    <a:pt x="2487" y="16964"/>
                  </a:cubicBezTo>
                  <a:cubicBezTo>
                    <a:pt x="2461" y="16912"/>
                    <a:pt x="2444" y="16877"/>
                    <a:pt x="2487" y="16817"/>
                  </a:cubicBezTo>
                  <a:cubicBezTo>
                    <a:pt x="2513" y="16782"/>
                    <a:pt x="2548" y="16756"/>
                    <a:pt x="2582" y="16739"/>
                  </a:cubicBezTo>
                  <a:cubicBezTo>
                    <a:pt x="2651" y="16696"/>
                    <a:pt x="2703" y="16635"/>
                    <a:pt x="2738" y="16557"/>
                  </a:cubicBezTo>
                  <a:cubicBezTo>
                    <a:pt x="2790" y="16574"/>
                    <a:pt x="2851" y="16600"/>
                    <a:pt x="2911" y="16609"/>
                  </a:cubicBezTo>
                  <a:cubicBezTo>
                    <a:pt x="2918" y="16611"/>
                    <a:pt x="2924" y="16612"/>
                    <a:pt x="2930" y="16612"/>
                  </a:cubicBezTo>
                  <a:cubicBezTo>
                    <a:pt x="2973" y="16612"/>
                    <a:pt x="3004" y="16560"/>
                    <a:pt x="2981" y="16522"/>
                  </a:cubicBezTo>
                  <a:cubicBezTo>
                    <a:pt x="2903" y="16358"/>
                    <a:pt x="2807" y="16176"/>
                    <a:pt x="2868" y="15994"/>
                  </a:cubicBezTo>
                  <a:cubicBezTo>
                    <a:pt x="2885" y="15916"/>
                    <a:pt x="2937" y="15855"/>
                    <a:pt x="3007" y="15820"/>
                  </a:cubicBezTo>
                  <a:cubicBezTo>
                    <a:pt x="3067" y="15803"/>
                    <a:pt x="3111" y="15760"/>
                    <a:pt x="3137" y="15717"/>
                  </a:cubicBezTo>
                  <a:cubicBezTo>
                    <a:pt x="3171" y="15647"/>
                    <a:pt x="3128" y="15587"/>
                    <a:pt x="3137" y="15517"/>
                  </a:cubicBezTo>
                  <a:cubicBezTo>
                    <a:pt x="3145" y="15448"/>
                    <a:pt x="3267" y="15396"/>
                    <a:pt x="3327" y="15344"/>
                  </a:cubicBezTo>
                  <a:cubicBezTo>
                    <a:pt x="3449" y="15240"/>
                    <a:pt x="3552" y="15110"/>
                    <a:pt x="3613" y="14963"/>
                  </a:cubicBezTo>
                  <a:cubicBezTo>
                    <a:pt x="3630" y="14928"/>
                    <a:pt x="3622" y="14894"/>
                    <a:pt x="3596" y="14876"/>
                  </a:cubicBezTo>
                  <a:cubicBezTo>
                    <a:pt x="3431" y="14772"/>
                    <a:pt x="3197" y="14625"/>
                    <a:pt x="3249" y="14400"/>
                  </a:cubicBezTo>
                  <a:cubicBezTo>
                    <a:pt x="3301" y="14174"/>
                    <a:pt x="3552" y="14313"/>
                    <a:pt x="3682" y="14174"/>
                  </a:cubicBezTo>
                  <a:cubicBezTo>
                    <a:pt x="3778" y="14070"/>
                    <a:pt x="3726" y="13923"/>
                    <a:pt x="3717" y="13802"/>
                  </a:cubicBezTo>
                  <a:cubicBezTo>
                    <a:pt x="3691" y="13733"/>
                    <a:pt x="3734" y="13655"/>
                    <a:pt x="3804" y="13637"/>
                  </a:cubicBezTo>
                  <a:cubicBezTo>
                    <a:pt x="3864" y="13603"/>
                    <a:pt x="3916" y="13559"/>
                    <a:pt x="3916" y="13490"/>
                  </a:cubicBezTo>
                  <a:cubicBezTo>
                    <a:pt x="3908" y="13455"/>
                    <a:pt x="3882" y="13429"/>
                    <a:pt x="3847" y="13429"/>
                  </a:cubicBezTo>
                  <a:cubicBezTo>
                    <a:pt x="3838" y="13429"/>
                    <a:pt x="3890" y="13325"/>
                    <a:pt x="3890" y="13308"/>
                  </a:cubicBezTo>
                  <a:cubicBezTo>
                    <a:pt x="3890" y="13256"/>
                    <a:pt x="3856" y="13213"/>
                    <a:pt x="3830" y="13170"/>
                  </a:cubicBezTo>
                  <a:cubicBezTo>
                    <a:pt x="3769" y="13057"/>
                    <a:pt x="3752" y="12927"/>
                    <a:pt x="3786" y="12806"/>
                  </a:cubicBezTo>
                  <a:lnTo>
                    <a:pt x="3786" y="12806"/>
                  </a:lnTo>
                  <a:cubicBezTo>
                    <a:pt x="3895" y="12881"/>
                    <a:pt x="4026" y="12918"/>
                    <a:pt x="4156" y="12918"/>
                  </a:cubicBezTo>
                  <a:cubicBezTo>
                    <a:pt x="4192" y="12918"/>
                    <a:pt x="4228" y="12915"/>
                    <a:pt x="4263" y="12910"/>
                  </a:cubicBezTo>
                  <a:cubicBezTo>
                    <a:pt x="4341" y="12901"/>
                    <a:pt x="4419" y="12884"/>
                    <a:pt x="4427" y="12797"/>
                  </a:cubicBezTo>
                  <a:cubicBezTo>
                    <a:pt x="4419" y="12702"/>
                    <a:pt x="4401" y="12615"/>
                    <a:pt x="4367" y="12537"/>
                  </a:cubicBezTo>
                  <a:cubicBezTo>
                    <a:pt x="4419" y="12528"/>
                    <a:pt x="4462" y="12511"/>
                    <a:pt x="4505" y="12494"/>
                  </a:cubicBezTo>
                  <a:cubicBezTo>
                    <a:pt x="4540" y="12468"/>
                    <a:pt x="4549" y="12424"/>
                    <a:pt x="4514" y="12398"/>
                  </a:cubicBezTo>
                  <a:lnTo>
                    <a:pt x="4514" y="12398"/>
                  </a:lnTo>
                  <a:cubicBezTo>
                    <a:pt x="4539" y="12400"/>
                    <a:pt x="4564" y="12401"/>
                    <a:pt x="4589" y="12401"/>
                  </a:cubicBezTo>
                  <a:cubicBezTo>
                    <a:pt x="4841" y="12401"/>
                    <a:pt x="5088" y="12321"/>
                    <a:pt x="5285" y="12156"/>
                  </a:cubicBezTo>
                  <a:cubicBezTo>
                    <a:pt x="5354" y="12104"/>
                    <a:pt x="5415" y="12052"/>
                    <a:pt x="5484" y="11991"/>
                  </a:cubicBezTo>
                  <a:cubicBezTo>
                    <a:pt x="5554" y="11939"/>
                    <a:pt x="5606" y="11879"/>
                    <a:pt x="5658" y="11809"/>
                  </a:cubicBezTo>
                  <a:cubicBezTo>
                    <a:pt x="5692" y="11757"/>
                    <a:pt x="5692" y="11697"/>
                    <a:pt x="5658" y="11645"/>
                  </a:cubicBezTo>
                  <a:cubicBezTo>
                    <a:pt x="5649" y="11610"/>
                    <a:pt x="5623" y="11584"/>
                    <a:pt x="5614" y="11558"/>
                  </a:cubicBezTo>
                  <a:cubicBezTo>
                    <a:pt x="5588" y="11506"/>
                    <a:pt x="5632" y="11480"/>
                    <a:pt x="5666" y="11437"/>
                  </a:cubicBezTo>
                  <a:cubicBezTo>
                    <a:pt x="5701" y="11394"/>
                    <a:pt x="5675" y="11333"/>
                    <a:pt x="5614" y="11324"/>
                  </a:cubicBezTo>
                  <a:cubicBezTo>
                    <a:pt x="5588" y="11324"/>
                    <a:pt x="5545" y="11177"/>
                    <a:pt x="5519" y="11142"/>
                  </a:cubicBezTo>
                  <a:cubicBezTo>
                    <a:pt x="5493" y="11125"/>
                    <a:pt x="5467" y="11108"/>
                    <a:pt x="5441" y="11099"/>
                  </a:cubicBezTo>
                  <a:cubicBezTo>
                    <a:pt x="5424" y="11090"/>
                    <a:pt x="5406" y="11073"/>
                    <a:pt x="5389" y="11064"/>
                  </a:cubicBezTo>
                  <a:lnTo>
                    <a:pt x="5389" y="11064"/>
                  </a:lnTo>
                  <a:cubicBezTo>
                    <a:pt x="5597" y="11142"/>
                    <a:pt x="5814" y="11194"/>
                    <a:pt x="6039" y="11212"/>
                  </a:cubicBezTo>
                  <a:cubicBezTo>
                    <a:pt x="6045" y="11169"/>
                    <a:pt x="6080" y="11144"/>
                    <a:pt x="6116" y="11144"/>
                  </a:cubicBezTo>
                  <a:cubicBezTo>
                    <a:pt x="6131" y="11144"/>
                    <a:pt x="6147" y="11149"/>
                    <a:pt x="6160" y="11160"/>
                  </a:cubicBezTo>
                  <a:cubicBezTo>
                    <a:pt x="6255" y="11134"/>
                    <a:pt x="6342" y="11073"/>
                    <a:pt x="6420" y="11004"/>
                  </a:cubicBezTo>
                  <a:cubicBezTo>
                    <a:pt x="6481" y="10917"/>
                    <a:pt x="6541" y="10813"/>
                    <a:pt x="6576" y="10718"/>
                  </a:cubicBezTo>
                  <a:cubicBezTo>
                    <a:pt x="6602" y="10666"/>
                    <a:pt x="6637" y="10631"/>
                    <a:pt x="6663" y="10588"/>
                  </a:cubicBezTo>
                  <a:cubicBezTo>
                    <a:pt x="6697" y="10536"/>
                    <a:pt x="6697" y="10475"/>
                    <a:pt x="6741" y="10423"/>
                  </a:cubicBezTo>
                  <a:cubicBezTo>
                    <a:pt x="6793" y="10345"/>
                    <a:pt x="6871" y="10319"/>
                    <a:pt x="6897" y="10215"/>
                  </a:cubicBezTo>
                  <a:cubicBezTo>
                    <a:pt x="6905" y="10207"/>
                    <a:pt x="6905" y="10198"/>
                    <a:pt x="6897" y="10189"/>
                  </a:cubicBezTo>
                  <a:cubicBezTo>
                    <a:pt x="7009" y="10077"/>
                    <a:pt x="7113" y="9964"/>
                    <a:pt x="7208" y="9843"/>
                  </a:cubicBezTo>
                  <a:cubicBezTo>
                    <a:pt x="7295" y="9747"/>
                    <a:pt x="7338" y="9626"/>
                    <a:pt x="7338" y="9505"/>
                  </a:cubicBezTo>
                  <a:cubicBezTo>
                    <a:pt x="7338" y="9470"/>
                    <a:pt x="7338" y="9444"/>
                    <a:pt x="7338" y="9418"/>
                  </a:cubicBezTo>
                  <a:cubicBezTo>
                    <a:pt x="7356" y="9366"/>
                    <a:pt x="7390" y="9366"/>
                    <a:pt x="7425" y="9349"/>
                  </a:cubicBezTo>
                  <a:cubicBezTo>
                    <a:pt x="7460" y="9323"/>
                    <a:pt x="7494" y="9288"/>
                    <a:pt x="7512" y="9254"/>
                  </a:cubicBezTo>
                  <a:cubicBezTo>
                    <a:pt x="7555" y="9132"/>
                    <a:pt x="7503" y="9011"/>
                    <a:pt x="7477" y="8898"/>
                  </a:cubicBezTo>
                  <a:cubicBezTo>
                    <a:pt x="7442" y="8708"/>
                    <a:pt x="7607" y="8708"/>
                    <a:pt x="7728" y="8621"/>
                  </a:cubicBezTo>
                  <a:cubicBezTo>
                    <a:pt x="7763" y="8587"/>
                    <a:pt x="7789" y="8552"/>
                    <a:pt x="7815" y="8509"/>
                  </a:cubicBezTo>
                  <a:cubicBezTo>
                    <a:pt x="7832" y="8465"/>
                    <a:pt x="7832" y="8405"/>
                    <a:pt x="7875" y="8370"/>
                  </a:cubicBezTo>
                  <a:cubicBezTo>
                    <a:pt x="7910" y="8353"/>
                    <a:pt x="7936" y="8344"/>
                    <a:pt x="7971" y="8344"/>
                  </a:cubicBezTo>
                  <a:cubicBezTo>
                    <a:pt x="8127" y="8301"/>
                    <a:pt x="8274" y="8249"/>
                    <a:pt x="8421" y="8197"/>
                  </a:cubicBezTo>
                  <a:cubicBezTo>
                    <a:pt x="8580" y="8144"/>
                    <a:pt x="8740" y="8117"/>
                    <a:pt x="8905" y="8117"/>
                  </a:cubicBezTo>
                  <a:cubicBezTo>
                    <a:pt x="8928" y="8117"/>
                    <a:pt x="8952" y="8118"/>
                    <a:pt x="8976" y="8119"/>
                  </a:cubicBezTo>
                  <a:cubicBezTo>
                    <a:pt x="9028" y="8119"/>
                    <a:pt x="9054" y="8067"/>
                    <a:pt x="9036" y="8023"/>
                  </a:cubicBezTo>
                  <a:cubicBezTo>
                    <a:pt x="9004" y="7983"/>
                    <a:pt x="9002" y="7975"/>
                    <a:pt x="9015" y="7975"/>
                  </a:cubicBezTo>
                  <a:cubicBezTo>
                    <a:pt x="9024" y="7975"/>
                    <a:pt x="9041" y="7979"/>
                    <a:pt x="9059" y="7979"/>
                  </a:cubicBezTo>
                  <a:cubicBezTo>
                    <a:pt x="9071" y="7979"/>
                    <a:pt x="9084" y="7977"/>
                    <a:pt x="9097" y="7971"/>
                  </a:cubicBezTo>
                  <a:cubicBezTo>
                    <a:pt x="9123" y="7963"/>
                    <a:pt x="9149" y="7937"/>
                    <a:pt x="9158" y="7911"/>
                  </a:cubicBezTo>
                  <a:cubicBezTo>
                    <a:pt x="9166" y="7911"/>
                    <a:pt x="9175" y="7894"/>
                    <a:pt x="9184" y="7885"/>
                  </a:cubicBezTo>
                  <a:cubicBezTo>
                    <a:pt x="9227" y="7790"/>
                    <a:pt x="9270" y="7677"/>
                    <a:pt x="9288" y="7573"/>
                  </a:cubicBezTo>
                  <a:cubicBezTo>
                    <a:pt x="9288" y="7504"/>
                    <a:pt x="9305" y="7486"/>
                    <a:pt x="9366" y="7460"/>
                  </a:cubicBezTo>
                  <a:cubicBezTo>
                    <a:pt x="9400" y="7452"/>
                    <a:pt x="9435" y="7434"/>
                    <a:pt x="9461" y="7408"/>
                  </a:cubicBezTo>
                  <a:cubicBezTo>
                    <a:pt x="9513" y="7356"/>
                    <a:pt x="9522" y="7278"/>
                    <a:pt x="9496" y="7218"/>
                  </a:cubicBezTo>
                  <a:cubicBezTo>
                    <a:pt x="9478" y="7148"/>
                    <a:pt x="9452" y="7122"/>
                    <a:pt x="9513" y="7062"/>
                  </a:cubicBezTo>
                  <a:cubicBezTo>
                    <a:pt x="9548" y="7036"/>
                    <a:pt x="9582" y="7010"/>
                    <a:pt x="9608" y="6975"/>
                  </a:cubicBezTo>
                  <a:cubicBezTo>
                    <a:pt x="9712" y="6785"/>
                    <a:pt x="9565" y="6542"/>
                    <a:pt x="9625" y="6334"/>
                  </a:cubicBezTo>
                  <a:cubicBezTo>
                    <a:pt x="9651" y="6247"/>
                    <a:pt x="9729" y="6187"/>
                    <a:pt x="9695" y="6092"/>
                  </a:cubicBezTo>
                  <a:cubicBezTo>
                    <a:pt x="9669" y="6031"/>
                    <a:pt x="9617" y="5996"/>
                    <a:pt x="9608" y="5927"/>
                  </a:cubicBezTo>
                  <a:cubicBezTo>
                    <a:pt x="9608" y="5840"/>
                    <a:pt x="9677" y="5771"/>
                    <a:pt x="9764" y="5762"/>
                  </a:cubicBezTo>
                  <a:cubicBezTo>
                    <a:pt x="9790" y="5754"/>
                    <a:pt x="9816" y="5728"/>
                    <a:pt x="9816" y="5702"/>
                  </a:cubicBezTo>
                  <a:cubicBezTo>
                    <a:pt x="9903" y="5650"/>
                    <a:pt x="9963" y="5572"/>
                    <a:pt x="9998" y="5485"/>
                  </a:cubicBezTo>
                  <a:cubicBezTo>
                    <a:pt x="10015" y="5398"/>
                    <a:pt x="10067" y="5320"/>
                    <a:pt x="10128" y="5268"/>
                  </a:cubicBezTo>
                  <a:cubicBezTo>
                    <a:pt x="10189" y="5225"/>
                    <a:pt x="10249" y="5182"/>
                    <a:pt x="10301" y="5130"/>
                  </a:cubicBezTo>
                  <a:cubicBezTo>
                    <a:pt x="10405" y="5026"/>
                    <a:pt x="10474" y="4896"/>
                    <a:pt x="10500" y="4757"/>
                  </a:cubicBezTo>
                  <a:cubicBezTo>
                    <a:pt x="10518" y="4584"/>
                    <a:pt x="10526" y="4411"/>
                    <a:pt x="10526" y="4229"/>
                  </a:cubicBezTo>
                  <a:cubicBezTo>
                    <a:pt x="10500" y="4108"/>
                    <a:pt x="10552" y="3926"/>
                    <a:pt x="10449" y="3856"/>
                  </a:cubicBezTo>
                  <a:cubicBezTo>
                    <a:pt x="10327" y="3796"/>
                    <a:pt x="10180" y="3752"/>
                    <a:pt x="10041" y="3752"/>
                  </a:cubicBezTo>
                  <a:cubicBezTo>
                    <a:pt x="9885" y="3744"/>
                    <a:pt x="9781" y="3562"/>
                    <a:pt x="9660" y="3484"/>
                  </a:cubicBezTo>
                  <a:cubicBezTo>
                    <a:pt x="9549" y="3420"/>
                    <a:pt x="9416" y="3379"/>
                    <a:pt x="9289" y="3379"/>
                  </a:cubicBezTo>
                  <a:cubicBezTo>
                    <a:pt x="9277" y="3379"/>
                    <a:pt x="9265" y="3379"/>
                    <a:pt x="9253" y="3380"/>
                  </a:cubicBezTo>
                  <a:lnTo>
                    <a:pt x="8976" y="3380"/>
                  </a:lnTo>
                  <a:cubicBezTo>
                    <a:pt x="8880" y="3354"/>
                    <a:pt x="8794" y="3319"/>
                    <a:pt x="8716" y="3276"/>
                  </a:cubicBezTo>
                  <a:cubicBezTo>
                    <a:pt x="8690" y="3267"/>
                    <a:pt x="8665" y="3263"/>
                    <a:pt x="8641" y="3263"/>
                  </a:cubicBezTo>
                  <a:cubicBezTo>
                    <a:pt x="8547" y="3263"/>
                    <a:pt x="8471" y="3323"/>
                    <a:pt x="8395" y="3371"/>
                  </a:cubicBezTo>
                  <a:cubicBezTo>
                    <a:pt x="8369" y="3276"/>
                    <a:pt x="8343" y="3189"/>
                    <a:pt x="8300" y="3111"/>
                  </a:cubicBezTo>
                  <a:cubicBezTo>
                    <a:pt x="8248" y="3025"/>
                    <a:pt x="8153" y="3059"/>
                    <a:pt x="8083" y="3007"/>
                  </a:cubicBezTo>
                  <a:cubicBezTo>
                    <a:pt x="8023" y="2938"/>
                    <a:pt x="7945" y="2895"/>
                    <a:pt x="7858" y="2877"/>
                  </a:cubicBezTo>
                  <a:cubicBezTo>
                    <a:pt x="7843" y="2876"/>
                    <a:pt x="7828" y="2875"/>
                    <a:pt x="7813" y="2875"/>
                  </a:cubicBezTo>
                  <a:cubicBezTo>
                    <a:pt x="7739" y="2875"/>
                    <a:pt x="7663" y="2892"/>
                    <a:pt x="7598" y="2921"/>
                  </a:cubicBezTo>
                  <a:cubicBezTo>
                    <a:pt x="7512" y="2973"/>
                    <a:pt x="7425" y="3033"/>
                    <a:pt x="7356" y="3103"/>
                  </a:cubicBezTo>
                  <a:cubicBezTo>
                    <a:pt x="7321" y="3129"/>
                    <a:pt x="7269" y="3198"/>
                    <a:pt x="7226" y="3198"/>
                  </a:cubicBezTo>
                  <a:cubicBezTo>
                    <a:pt x="7182" y="3189"/>
                    <a:pt x="7208" y="3181"/>
                    <a:pt x="7208" y="3146"/>
                  </a:cubicBezTo>
                  <a:cubicBezTo>
                    <a:pt x="7208" y="3120"/>
                    <a:pt x="7200" y="3103"/>
                    <a:pt x="7191" y="3085"/>
                  </a:cubicBezTo>
                  <a:lnTo>
                    <a:pt x="7191" y="3068"/>
                  </a:lnTo>
                  <a:cubicBezTo>
                    <a:pt x="7269" y="3068"/>
                    <a:pt x="7338" y="3025"/>
                    <a:pt x="7373" y="2964"/>
                  </a:cubicBezTo>
                  <a:cubicBezTo>
                    <a:pt x="7434" y="2869"/>
                    <a:pt x="7382" y="2739"/>
                    <a:pt x="7269" y="2713"/>
                  </a:cubicBezTo>
                  <a:cubicBezTo>
                    <a:pt x="7252" y="2711"/>
                    <a:pt x="7234" y="2710"/>
                    <a:pt x="7217" y="2710"/>
                  </a:cubicBezTo>
                  <a:cubicBezTo>
                    <a:pt x="7096" y="2710"/>
                    <a:pt x="6980" y="2762"/>
                    <a:pt x="6897" y="2860"/>
                  </a:cubicBezTo>
                  <a:cubicBezTo>
                    <a:pt x="6888" y="2877"/>
                    <a:pt x="6871" y="2903"/>
                    <a:pt x="6862" y="2929"/>
                  </a:cubicBezTo>
                  <a:cubicBezTo>
                    <a:pt x="6810" y="2947"/>
                    <a:pt x="6758" y="2973"/>
                    <a:pt x="6697" y="2990"/>
                  </a:cubicBezTo>
                  <a:cubicBezTo>
                    <a:pt x="6697" y="2921"/>
                    <a:pt x="6853" y="2869"/>
                    <a:pt x="6897" y="2817"/>
                  </a:cubicBezTo>
                  <a:cubicBezTo>
                    <a:pt x="6914" y="2791"/>
                    <a:pt x="6931" y="2756"/>
                    <a:pt x="6940" y="2730"/>
                  </a:cubicBezTo>
                  <a:cubicBezTo>
                    <a:pt x="6966" y="2669"/>
                    <a:pt x="7000" y="2626"/>
                    <a:pt x="7052" y="2592"/>
                  </a:cubicBezTo>
                  <a:cubicBezTo>
                    <a:pt x="7130" y="2531"/>
                    <a:pt x="7200" y="2401"/>
                    <a:pt x="7122" y="2323"/>
                  </a:cubicBezTo>
                  <a:cubicBezTo>
                    <a:pt x="7148" y="2072"/>
                    <a:pt x="7026" y="1838"/>
                    <a:pt x="6819" y="1708"/>
                  </a:cubicBezTo>
                  <a:cubicBezTo>
                    <a:pt x="6706" y="1665"/>
                    <a:pt x="6593" y="1604"/>
                    <a:pt x="6481" y="1526"/>
                  </a:cubicBezTo>
                  <a:cubicBezTo>
                    <a:pt x="6437" y="1483"/>
                    <a:pt x="6420" y="1422"/>
                    <a:pt x="6377" y="1379"/>
                  </a:cubicBezTo>
                  <a:cubicBezTo>
                    <a:pt x="6351" y="1361"/>
                    <a:pt x="6331" y="1357"/>
                    <a:pt x="6312" y="1357"/>
                  </a:cubicBezTo>
                  <a:cubicBezTo>
                    <a:pt x="6292" y="1357"/>
                    <a:pt x="6273" y="1361"/>
                    <a:pt x="6247" y="1361"/>
                  </a:cubicBezTo>
                  <a:cubicBezTo>
                    <a:pt x="6224" y="1365"/>
                    <a:pt x="6211" y="1369"/>
                    <a:pt x="6201" y="1369"/>
                  </a:cubicBezTo>
                  <a:cubicBezTo>
                    <a:pt x="6190" y="1369"/>
                    <a:pt x="6183" y="1363"/>
                    <a:pt x="6169" y="1344"/>
                  </a:cubicBezTo>
                  <a:cubicBezTo>
                    <a:pt x="6151" y="1318"/>
                    <a:pt x="6134" y="1301"/>
                    <a:pt x="6108" y="1283"/>
                  </a:cubicBezTo>
                  <a:cubicBezTo>
                    <a:pt x="6076" y="1264"/>
                    <a:pt x="6038" y="1254"/>
                    <a:pt x="6000" y="1254"/>
                  </a:cubicBezTo>
                  <a:cubicBezTo>
                    <a:pt x="5987" y="1254"/>
                    <a:pt x="5974" y="1255"/>
                    <a:pt x="5961" y="1257"/>
                  </a:cubicBezTo>
                  <a:cubicBezTo>
                    <a:pt x="5892" y="1275"/>
                    <a:pt x="5831" y="1301"/>
                    <a:pt x="5770" y="1335"/>
                  </a:cubicBezTo>
                  <a:cubicBezTo>
                    <a:pt x="5756" y="1339"/>
                    <a:pt x="5742" y="1340"/>
                    <a:pt x="5729" y="1340"/>
                  </a:cubicBezTo>
                  <a:cubicBezTo>
                    <a:pt x="5643" y="1340"/>
                    <a:pt x="5569" y="1276"/>
                    <a:pt x="5502" y="1231"/>
                  </a:cubicBezTo>
                  <a:cubicBezTo>
                    <a:pt x="5354" y="1119"/>
                    <a:pt x="5207" y="1006"/>
                    <a:pt x="5077" y="885"/>
                  </a:cubicBezTo>
                  <a:cubicBezTo>
                    <a:pt x="5034" y="833"/>
                    <a:pt x="4973" y="807"/>
                    <a:pt x="4913" y="790"/>
                  </a:cubicBezTo>
                  <a:cubicBezTo>
                    <a:pt x="4901" y="787"/>
                    <a:pt x="4888" y="786"/>
                    <a:pt x="4873" y="786"/>
                  </a:cubicBezTo>
                  <a:cubicBezTo>
                    <a:pt x="4843" y="786"/>
                    <a:pt x="4809" y="790"/>
                    <a:pt x="4774" y="790"/>
                  </a:cubicBezTo>
                  <a:cubicBezTo>
                    <a:pt x="4800" y="746"/>
                    <a:pt x="4800" y="694"/>
                    <a:pt x="4774" y="651"/>
                  </a:cubicBezTo>
                  <a:cubicBezTo>
                    <a:pt x="4731" y="538"/>
                    <a:pt x="4627" y="521"/>
                    <a:pt x="4531" y="495"/>
                  </a:cubicBezTo>
                  <a:cubicBezTo>
                    <a:pt x="4557" y="478"/>
                    <a:pt x="4566" y="443"/>
                    <a:pt x="4549" y="408"/>
                  </a:cubicBezTo>
                  <a:cubicBezTo>
                    <a:pt x="4506" y="318"/>
                    <a:pt x="4427" y="285"/>
                    <a:pt x="4341" y="285"/>
                  </a:cubicBezTo>
                  <a:cubicBezTo>
                    <a:pt x="4271" y="285"/>
                    <a:pt x="4196" y="308"/>
                    <a:pt x="4133" y="339"/>
                  </a:cubicBezTo>
                  <a:cubicBezTo>
                    <a:pt x="4029" y="408"/>
                    <a:pt x="3899" y="452"/>
                    <a:pt x="3778" y="452"/>
                  </a:cubicBezTo>
                  <a:cubicBezTo>
                    <a:pt x="3656" y="434"/>
                    <a:pt x="3535" y="391"/>
                    <a:pt x="3423" y="330"/>
                  </a:cubicBezTo>
                  <a:cubicBezTo>
                    <a:pt x="3388" y="313"/>
                    <a:pt x="3345" y="304"/>
                    <a:pt x="3310" y="304"/>
                  </a:cubicBezTo>
                  <a:cubicBezTo>
                    <a:pt x="3263" y="304"/>
                    <a:pt x="3208" y="340"/>
                    <a:pt x="3153" y="340"/>
                  </a:cubicBezTo>
                  <a:cubicBezTo>
                    <a:pt x="3148" y="340"/>
                    <a:pt x="3142" y="340"/>
                    <a:pt x="3137" y="339"/>
                  </a:cubicBezTo>
                  <a:cubicBezTo>
                    <a:pt x="3059" y="322"/>
                    <a:pt x="2998" y="209"/>
                    <a:pt x="2920" y="166"/>
                  </a:cubicBezTo>
                  <a:cubicBezTo>
                    <a:pt x="2869" y="145"/>
                    <a:pt x="2816" y="137"/>
                    <a:pt x="2761" y="137"/>
                  </a:cubicBezTo>
                  <a:cubicBezTo>
                    <a:pt x="2722" y="137"/>
                    <a:pt x="2682" y="141"/>
                    <a:pt x="2643" y="148"/>
                  </a:cubicBezTo>
                  <a:cubicBezTo>
                    <a:pt x="2539" y="174"/>
                    <a:pt x="2444" y="192"/>
                    <a:pt x="2340" y="192"/>
                  </a:cubicBezTo>
                  <a:cubicBezTo>
                    <a:pt x="2340" y="140"/>
                    <a:pt x="2340" y="96"/>
                    <a:pt x="2331" y="53"/>
                  </a:cubicBezTo>
                  <a:cubicBezTo>
                    <a:pt x="2320" y="20"/>
                    <a:pt x="2290" y="0"/>
                    <a:pt x="22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41" name="Google Shape;1141;p21"/>
          <p:cNvSpPr txBox="1">
            <a:spLocks noGrp="1"/>
          </p:cNvSpPr>
          <p:nvPr>
            <p:ph type="subTitle" idx="1"/>
          </p:nvPr>
        </p:nvSpPr>
        <p:spPr>
          <a:xfrm>
            <a:off x="777274" y="3415598"/>
            <a:ext cx="2175300" cy="91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2" name="Google Shape;1142;p21"/>
          <p:cNvSpPr txBox="1">
            <a:spLocks noGrp="1"/>
          </p:cNvSpPr>
          <p:nvPr>
            <p:ph type="subTitle" idx="2"/>
          </p:nvPr>
        </p:nvSpPr>
        <p:spPr>
          <a:xfrm>
            <a:off x="3483547" y="3415598"/>
            <a:ext cx="2175300" cy="91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3" name="Google Shape;1143;p21"/>
          <p:cNvSpPr txBox="1">
            <a:spLocks noGrp="1"/>
          </p:cNvSpPr>
          <p:nvPr>
            <p:ph type="subTitle" idx="3"/>
          </p:nvPr>
        </p:nvSpPr>
        <p:spPr>
          <a:xfrm>
            <a:off x="6191426" y="3415598"/>
            <a:ext cx="2175300" cy="91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4" name="Google Shape;1144;p21"/>
          <p:cNvSpPr txBox="1">
            <a:spLocks noGrp="1"/>
          </p:cNvSpPr>
          <p:nvPr>
            <p:ph type="subTitle" idx="4"/>
          </p:nvPr>
        </p:nvSpPr>
        <p:spPr>
          <a:xfrm>
            <a:off x="777274" y="3028850"/>
            <a:ext cx="2175300" cy="39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sz="24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sz="2400" b="1"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sz="2400" b="1"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sz="2400" b="1"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sz="2400" b="1"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sz="2400" b="1"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sz="2400" b="1"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sz="2400" b="1"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sz="2400" b="1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1145" name="Google Shape;1145;p21"/>
          <p:cNvSpPr txBox="1">
            <a:spLocks noGrp="1"/>
          </p:cNvSpPr>
          <p:nvPr>
            <p:ph type="subTitle" idx="5"/>
          </p:nvPr>
        </p:nvSpPr>
        <p:spPr>
          <a:xfrm>
            <a:off x="3483547" y="3028850"/>
            <a:ext cx="2175300" cy="39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sz="24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sz="2400" b="1"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sz="2400" b="1"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sz="2400" b="1"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sz="2400" b="1"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sz="2400" b="1"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sz="2400" b="1"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sz="2400" b="1"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sz="2400" b="1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1146" name="Google Shape;1146;p21"/>
          <p:cNvSpPr txBox="1">
            <a:spLocks noGrp="1"/>
          </p:cNvSpPr>
          <p:nvPr>
            <p:ph type="subTitle" idx="6"/>
          </p:nvPr>
        </p:nvSpPr>
        <p:spPr>
          <a:xfrm>
            <a:off x="6191426" y="3028850"/>
            <a:ext cx="2175300" cy="39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sz="24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sz="2400" b="1"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sz="2400" b="1"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sz="2400" b="1"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sz="2400" b="1"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sz="2400" b="1"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sz="2400" b="1"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sz="2400" b="1"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sz="2400" b="1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1147" name="Google Shape;1147;p2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1148" name="Google Shape;1148;p21"/>
          <p:cNvSpPr/>
          <p:nvPr/>
        </p:nvSpPr>
        <p:spPr>
          <a:xfrm>
            <a:off x="7507675" y="159635"/>
            <a:ext cx="204454" cy="205263"/>
          </a:xfrm>
          <a:custGeom>
            <a:avLst/>
            <a:gdLst/>
            <a:ahLst/>
            <a:cxnLst/>
            <a:rect l="l" t="t" r="r" b="b"/>
            <a:pathLst>
              <a:path w="2452" h="2462" fill="none" extrusionOk="0">
                <a:moveTo>
                  <a:pt x="2452" y="1231"/>
                </a:moveTo>
                <a:cubicBezTo>
                  <a:pt x="2452" y="1915"/>
                  <a:pt x="1906" y="2461"/>
                  <a:pt x="1222" y="2461"/>
                </a:cubicBezTo>
                <a:cubicBezTo>
                  <a:pt x="546" y="2461"/>
                  <a:pt x="0" y="1915"/>
                  <a:pt x="0" y="1231"/>
                </a:cubicBezTo>
                <a:cubicBezTo>
                  <a:pt x="0" y="555"/>
                  <a:pt x="546" y="1"/>
                  <a:pt x="1222" y="1"/>
                </a:cubicBezTo>
                <a:cubicBezTo>
                  <a:pt x="1906" y="1"/>
                  <a:pt x="2452" y="555"/>
                  <a:pt x="2452" y="1231"/>
                </a:cubicBezTo>
                <a:close/>
              </a:path>
            </a:pathLst>
          </a:custGeom>
          <a:noFill/>
          <a:ln w="38100" cap="flat" cmpd="sng">
            <a:solidFill>
              <a:schemeClr val="dk2"/>
            </a:solidFill>
            <a:prstDash val="solid"/>
            <a:miter lim="866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9" name="Google Shape;1149;p21"/>
          <p:cNvSpPr/>
          <p:nvPr/>
        </p:nvSpPr>
        <p:spPr>
          <a:xfrm>
            <a:off x="8700765" y="2737789"/>
            <a:ext cx="213209" cy="213183"/>
          </a:xfrm>
          <a:custGeom>
            <a:avLst/>
            <a:gdLst/>
            <a:ahLst/>
            <a:cxnLst/>
            <a:rect l="l" t="t" r="r" b="b"/>
            <a:pathLst>
              <a:path w="2557" h="2557" fill="none" extrusionOk="0">
                <a:moveTo>
                  <a:pt x="2556" y="1283"/>
                </a:moveTo>
                <a:cubicBezTo>
                  <a:pt x="2556" y="1985"/>
                  <a:pt x="1985" y="2557"/>
                  <a:pt x="1283" y="2557"/>
                </a:cubicBezTo>
                <a:cubicBezTo>
                  <a:pt x="573" y="2557"/>
                  <a:pt x="1" y="1985"/>
                  <a:pt x="1" y="1283"/>
                </a:cubicBezTo>
                <a:cubicBezTo>
                  <a:pt x="1" y="573"/>
                  <a:pt x="573" y="1"/>
                  <a:pt x="1283" y="1"/>
                </a:cubicBezTo>
                <a:cubicBezTo>
                  <a:pt x="1985" y="1"/>
                  <a:pt x="2556" y="573"/>
                  <a:pt x="2556" y="1283"/>
                </a:cubicBezTo>
                <a:close/>
              </a:path>
            </a:pathLst>
          </a:custGeom>
          <a:noFill/>
          <a:ln w="38100" cap="flat" cmpd="sng">
            <a:solidFill>
              <a:schemeClr val="lt2"/>
            </a:solidFill>
            <a:prstDash val="solid"/>
            <a:miter lim="866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0" name="Google Shape;1150;p21"/>
          <p:cNvSpPr/>
          <p:nvPr/>
        </p:nvSpPr>
        <p:spPr>
          <a:xfrm>
            <a:off x="6191416" y="4777926"/>
            <a:ext cx="213209" cy="213183"/>
          </a:xfrm>
          <a:custGeom>
            <a:avLst/>
            <a:gdLst/>
            <a:ahLst/>
            <a:cxnLst/>
            <a:rect l="l" t="t" r="r" b="b"/>
            <a:pathLst>
              <a:path w="2557" h="2557" fill="none" extrusionOk="0">
                <a:moveTo>
                  <a:pt x="2556" y="1274"/>
                </a:moveTo>
                <a:cubicBezTo>
                  <a:pt x="2556" y="1984"/>
                  <a:pt x="1985" y="2556"/>
                  <a:pt x="1274" y="2556"/>
                </a:cubicBezTo>
                <a:cubicBezTo>
                  <a:pt x="573" y="2556"/>
                  <a:pt x="1" y="1984"/>
                  <a:pt x="1" y="1274"/>
                </a:cubicBezTo>
                <a:cubicBezTo>
                  <a:pt x="1" y="572"/>
                  <a:pt x="573" y="1"/>
                  <a:pt x="1274" y="1"/>
                </a:cubicBezTo>
                <a:cubicBezTo>
                  <a:pt x="1985" y="1"/>
                  <a:pt x="2556" y="572"/>
                  <a:pt x="2556" y="1274"/>
                </a:cubicBezTo>
                <a:close/>
              </a:path>
            </a:pathLst>
          </a:custGeom>
          <a:noFill/>
          <a:ln w="38100" cap="flat" cmpd="sng">
            <a:solidFill>
              <a:schemeClr val="accent3"/>
            </a:solidFill>
            <a:prstDash val="solid"/>
            <a:miter lim="866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1" name="Google Shape;1151;p21"/>
          <p:cNvSpPr/>
          <p:nvPr/>
        </p:nvSpPr>
        <p:spPr>
          <a:xfrm>
            <a:off x="270023" y="3028857"/>
            <a:ext cx="234138" cy="234110"/>
          </a:xfrm>
          <a:custGeom>
            <a:avLst/>
            <a:gdLst/>
            <a:ahLst/>
            <a:cxnLst/>
            <a:rect l="l" t="t" r="r" b="b"/>
            <a:pathLst>
              <a:path w="2808" h="2808" fill="none" extrusionOk="0">
                <a:moveTo>
                  <a:pt x="2652" y="1118"/>
                </a:moveTo>
                <a:cubicBezTo>
                  <a:pt x="2808" y="1803"/>
                  <a:pt x="2383" y="2496"/>
                  <a:pt x="1690" y="2652"/>
                </a:cubicBezTo>
                <a:cubicBezTo>
                  <a:pt x="1006" y="2808"/>
                  <a:pt x="321" y="2375"/>
                  <a:pt x="157" y="1690"/>
                </a:cubicBezTo>
                <a:cubicBezTo>
                  <a:pt x="1" y="1006"/>
                  <a:pt x="434" y="313"/>
                  <a:pt x="1118" y="157"/>
                </a:cubicBezTo>
                <a:cubicBezTo>
                  <a:pt x="1811" y="1"/>
                  <a:pt x="2496" y="425"/>
                  <a:pt x="2652" y="1118"/>
                </a:cubicBezTo>
                <a:close/>
              </a:path>
            </a:pathLst>
          </a:custGeom>
          <a:noFill/>
          <a:ln w="38100" cap="flat" cmpd="sng">
            <a:solidFill>
              <a:schemeClr val="dk1"/>
            </a:solidFill>
            <a:prstDash val="solid"/>
            <a:miter lim="866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52" name="Google Shape;1152;p21"/>
          <p:cNvGrpSpPr/>
          <p:nvPr/>
        </p:nvGrpSpPr>
        <p:grpSpPr>
          <a:xfrm flipH="1">
            <a:off x="7739734" y="3614841"/>
            <a:ext cx="1373336" cy="1376254"/>
            <a:chOff x="-10143932" y="-869622"/>
            <a:chExt cx="909675" cy="911608"/>
          </a:xfrm>
        </p:grpSpPr>
        <p:sp>
          <p:nvSpPr>
            <p:cNvPr id="1153" name="Google Shape;1153;p21"/>
            <p:cNvSpPr/>
            <p:nvPr/>
          </p:nvSpPr>
          <p:spPr>
            <a:xfrm>
              <a:off x="-9848221" y="-225027"/>
              <a:ext cx="613964" cy="267013"/>
            </a:xfrm>
            <a:custGeom>
              <a:avLst/>
              <a:gdLst/>
              <a:ahLst/>
              <a:cxnLst/>
              <a:rect l="l" t="t" r="r" b="b"/>
              <a:pathLst>
                <a:path w="11116" h="4835" fill="none" extrusionOk="0">
                  <a:moveTo>
                    <a:pt x="11115" y="3423"/>
                  </a:moveTo>
                  <a:cubicBezTo>
                    <a:pt x="10509" y="4220"/>
                    <a:pt x="9582" y="4714"/>
                    <a:pt x="8585" y="4783"/>
                  </a:cubicBezTo>
                  <a:cubicBezTo>
                    <a:pt x="7823" y="4835"/>
                    <a:pt x="7061" y="4618"/>
                    <a:pt x="6376" y="4289"/>
                  </a:cubicBezTo>
                  <a:cubicBezTo>
                    <a:pt x="5865" y="4038"/>
                    <a:pt x="5371" y="3717"/>
                    <a:pt x="5051" y="3249"/>
                  </a:cubicBezTo>
                  <a:cubicBezTo>
                    <a:pt x="4687" y="2730"/>
                    <a:pt x="4566" y="2080"/>
                    <a:pt x="4704" y="1465"/>
                  </a:cubicBezTo>
                  <a:cubicBezTo>
                    <a:pt x="4826" y="902"/>
                    <a:pt x="5423" y="330"/>
                    <a:pt x="5917" y="624"/>
                  </a:cubicBezTo>
                  <a:cubicBezTo>
                    <a:pt x="6203" y="789"/>
                    <a:pt x="6290" y="1188"/>
                    <a:pt x="6186" y="1491"/>
                  </a:cubicBezTo>
                  <a:cubicBezTo>
                    <a:pt x="6073" y="1794"/>
                    <a:pt x="5822" y="2037"/>
                    <a:pt x="5545" y="2219"/>
                  </a:cubicBezTo>
                  <a:cubicBezTo>
                    <a:pt x="4592" y="2842"/>
                    <a:pt x="3318" y="2886"/>
                    <a:pt x="2279" y="2435"/>
                  </a:cubicBezTo>
                  <a:cubicBezTo>
                    <a:pt x="1230" y="1976"/>
                    <a:pt x="425" y="1058"/>
                    <a:pt x="0" y="1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21"/>
            <p:cNvSpPr/>
            <p:nvPr/>
          </p:nvSpPr>
          <p:spPr>
            <a:xfrm>
              <a:off x="-10101845" y="-779051"/>
              <a:ext cx="299139" cy="387624"/>
            </a:xfrm>
            <a:custGeom>
              <a:avLst/>
              <a:gdLst/>
              <a:ahLst/>
              <a:cxnLst/>
              <a:rect l="l" t="t" r="r" b="b"/>
              <a:pathLst>
                <a:path w="5416" h="7019" extrusionOk="0">
                  <a:moveTo>
                    <a:pt x="2789" y="1"/>
                  </a:moveTo>
                  <a:cubicBezTo>
                    <a:pt x="1861" y="1"/>
                    <a:pt x="917" y="453"/>
                    <a:pt x="494" y="1283"/>
                  </a:cubicBezTo>
                  <a:cubicBezTo>
                    <a:pt x="0" y="2270"/>
                    <a:pt x="338" y="3483"/>
                    <a:pt x="927" y="4410"/>
                  </a:cubicBezTo>
                  <a:cubicBezTo>
                    <a:pt x="1014" y="4540"/>
                    <a:pt x="1101" y="4670"/>
                    <a:pt x="1196" y="4800"/>
                  </a:cubicBezTo>
                  <a:cubicBezTo>
                    <a:pt x="1525" y="5251"/>
                    <a:pt x="1889" y="5666"/>
                    <a:pt x="2236" y="6100"/>
                  </a:cubicBezTo>
                  <a:cubicBezTo>
                    <a:pt x="2444" y="6351"/>
                    <a:pt x="2625" y="6663"/>
                    <a:pt x="2851" y="6905"/>
                  </a:cubicBezTo>
                  <a:cubicBezTo>
                    <a:pt x="2939" y="6994"/>
                    <a:pt x="3060" y="7019"/>
                    <a:pt x="3185" y="7019"/>
                  </a:cubicBezTo>
                  <a:cubicBezTo>
                    <a:pt x="3305" y="7019"/>
                    <a:pt x="3429" y="6996"/>
                    <a:pt x="3535" y="6983"/>
                  </a:cubicBezTo>
                  <a:cubicBezTo>
                    <a:pt x="4012" y="6923"/>
                    <a:pt x="4583" y="6810"/>
                    <a:pt x="4774" y="6307"/>
                  </a:cubicBezTo>
                  <a:cubicBezTo>
                    <a:pt x="4869" y="6030"/>
                    <a:pt x="4861" y="5736"/>
                    <a:pt x="4904" y="5450"/>
                  </a:cubicBezTo>
                  <a:cubicBezTo>
                    <a:pt x="4965" y="5043"/>
                    <a:pt x="5086" y="4653"/>
                    <a:pt x="5173" y="4254"/>
                  </a:cubicBezTo>
                  <a:cubicBezTo>
                    <a:pt x="5337" y="3527"/>
                    <a:pt x="5415" y="2764"/>
                    <a:pt x="5242" y="2036"/>
                  </a:cubicBezTo>
                  <a:cubicBezTo>
                    <a:pt x="5121" y="1491"/>
                    <a:pt x="4843" y="997"/>
                    <a:pt x="4453" y="616"/>
                  </a:cubicBezTo>
                  <a:cubicBezTo>
                    <a:pt x="4009" y="198"/>
                    <a:pt x="3402" y="1"/>
                    <a:pt x="27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21"/>
            <p:cNvSpPr/>
            <p:nvPr/>
          </p:nvSpPr>
          <p:spPr>
            <a:xfrm>
              <a:off x="-10004416" y="-565438"/>
              <a:ext cx="106212" cy="163687"/>
            </a:xfrm>
            <a:custGeom>
              <a:avLst/>
              <a:gdLst/>
              <a:ahLst/>
              <a:cxnLst/>
              <a:rect l="l" t="t" r="r" b="b"/>
              <a:pathLst>
                <a:path w="1923" h="2964" extrusionOk="0">
                  <a:moveTo>
                    <a:pt x="88" y="0"/>
                  </a:moveTo>
                  <a:cubicBezTo>
                    <a:pt x="44" y="0"/>
                    <a:pt x="0" y="44"/>
                    <a:pt x="30" y="92"/>
                  </a:cubicBezTo>
                  <a:lnTo>
                    <a:pt x="1788" y="2933"/>
                  </a:lnTo>
                  <a:cubicBezTo>
                    <a:pt x="1799" y="2955"/>
                    <a:pt x="1818" y="2964"/>
                    <a:pt x="1837" y="2964"/>
                  </a:cubicBezTo>
                  <a:cubicBezTo>
                    <a:pt x="1878" y="2964"/>
                    <a:pt x="1922" y="2920"/>
                    <a:pt x="1892" y="2873"/>
                  </a:cubicBezTo>
                  <a:cubicBezTo>
                    <a:pt x="1312" y="1928"/>
                    <a:pt x="723" y="975"/>
                    <a:pt x="142" y="31"/>
                  </a:cubicBezTo>
                  <a:cubicBezTo>
                    <a:pt x="129" y="9"/>
                    <a:pt x="109" y="0"/>
                    <a:pt x="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21"/>
            <p:cNvSpPr/>
            <p:nvPr/>
          </p:nvSpPr>
          <p:spPr>
            <a:xfrm>
              <a:off x="-9873849" y="-604317"/>
              <a:ext cx="13201" cy="191078"/>
            </a:xfrm>
            <a:custGeom>
              <a:avLst/>
              <a:gdLst/>
              <a:ahLst/>
              <a:cxnLst/>
              <a:rect l="l" t="t" r="r" b="b"/>
              <a:pathLst>
                <a:path w="239" h="3460" extrusionOk="0">
                  <a:moveTo>
                    <a:pt x="62" y="1"/>
                  </a:moveTo>
                  <a:cubicBezTo>
                    <a:pt x="31" y="1"/>
                    <a:pt x="1" y="20"/>
                    <a:pt x="5" y="59"/>
                  </a:cubicBezTo>
                  <a:lnTo>
                    <a:pt x="109" y="3395"/>
                  </a:lnTo>
                  <a:cubicBezTo>
                    <a:pt x="109" y="3438"/>
                    <a:pt x="141" y="3460"/>
                    <a:pt x="174" y="3460"/>
                  </a:cubicBezTo>
                  <a:cubicBezTo>
                    <a:pt x="206" y="3460"/>
                    <a:pt x="239" y="3438"/>
                    <a:pt x="239" y="3395"/>
                  </a:cubicBezTo>
                  <a:cubicBezTo>
                    <a:pt x="204" y="2286"/>
                    <a:pt x="161" y="1168"/>
                    <a:pt x="126" y="59"/>
                  </a:cubicBezTo>
                  <a:cubicBezTo>
                    <a:pt x="126" y="20"/>
                    <a:pt x="94" y="1"/>
                    <a:pt x="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21"/>
            <p:cNvSpPr/>
            <p:nvPr/>
          </p:nvSpPr>
          <p:spPr>
            <a:xfrm>
              <a:off x="-10004969" y="-604925"/>
              <a:ext cx="140125" cy="75382"/>
            </a:xfrm>
            <a:custGeom>
              <a:avLst/>
              <a:gdLst/>
              <a:ahLst/>
              <a:cxnLst/>
              <a:rect l="l" t="t" r="r" b="b"/>
              <a:pathLst>
                <a:path w="2537" h="1365" extrusionOk="0">
                  <a:moveTo>
                    <a:pt x="1807" y="313"/>
                  </a:moveTo>
                  <a:lnTo>
                    <a:pt x="1807" y="313"/>
                  </a:lnTo>
                  <a:cubicBezTo>
                    <a:pt x="1813" y="342"/>
                    <a:pt x="1816" y="372"/>
                    <a:pt x="1814" y="401"/>
                  </a:cubicBezTo>
                  <a:lnTo>
                    <a:pt x="1814" y="401"/>
                  </a:lnTo>
                  <a:lnTo>
                    <a:pt x="1807" y="313"/>
                  </a:lnTo>
                  <a:close/>
                  <a:moveTo>
                    <a:pt x="1041" y="512"/>
                  </a:moveTo>
                  <a:cubicBezTo>
                    <a:pt x="1066" y="512"/>
                    <a:pt x="1070" y="588"/>
                    <a:pt x="1053" y="746"/>
                  </a:cubicBezTo>
                  <a:cubicBezTo>
                    <a:pt x="1058" y="756"/>
                    <a:pt x="1062" y="766"/>
                    <a:pt x="1065" y="775"/>
                  </a:cubicBezTo>
                  <a:lnTo>
                    <a:pt x="1065" y="775"/>
                  </a:lnTo>
                  <a:cubicBezTo>
                    <a:pt x="922" y="746"/>
                    <a:pt x="890" y="683"/>
                    <a:pt x="975" y="590"/>
                  </a:cubicBezTo>
                  <a:cubicBezTo>
                    <a:pt x="1004" y="539"/>
                    <a:pt x="1026" y="512"/>
                    <a:pt x="1041" y="512"/>
                  </a:cubicBezTo>
                  <a:close/>
                  <a:moveTo>
                    <a:pt x="2459" y="0"/>
                  </a:moveTo>
                  <a:cubicBezTo>
                    <a:pt x="2435" y="0"/>
                    <a:pt x="2412" y="14"/>
                    <a:pt x="2405" y="44"/>
                  </a:cubicBezTo>
                  <a:cubicBezTo>
                    <a:pt x="2379" y="183"/>
                    <a:pt x="2370" y="330"/>
                    <a:pt x="2327" y="469"/>
                  </a:cubicBezTo>
                  <a:lnTo>
                    <a:pt x="2266" y="651"/>
                  </a:lnTo>
                  <a:lnTo>
                    <a:pt x="1918" y="637"/>
                  </a:lnTo>
                  <a:lnTo>
                    <a:pt x="1918" y="637"/>
                  </a:lnTo>
                  <a:cubicBezTo>
                    <a:pt x="1969" y="512"/>
                    <a:pt x="1977" y="365"/>
                    <a:pt x="1928" y="209"/>
                  </a:cubicBezTo>
                  <a:cubicBezTo>
                    <a:pt x="1892" y="95"/>
                    <a:pt x="1806" y="12"/>
                    <a:pt x="1719" y="12"/>
                  </a:cubicBezTo>
                  <a:cubicBezTo>
                    <a:pt x="1660" y="12"/>
                    <a:pt x="1601" y="49"/>
                    <a:pt x="1556" y="140"/>
                  </a:cubicBezTo>
                  <a:cubicBezTo>
                    <a:pt x="1467" y="291"/>
                    <a:pt x="1557" y="508"/>
                    <a:pt x="1700" y="666"/>
                  </a:cubicBezTo>
                  <a:lnTo>
                    <a:pt x="1700" y="666"/>
                  </a:lnTo>
                  <a:cubicBezTo>
                    <a:pt x="1621" y="823"/>
                    <a:pt x="1555" y="885"/>
                    <a:pt x="1461" y="885"/>
                  </a:cubicBezTo>
                  <a:cubicBezTo>
                    <a:pt x="1401" y="885"/>
                    <a:pt x="1330" y="860"/>
                    <a:pt x="1236" y="818"/>
                  </a:cubicBezTo>
                  <a:lnTo>
                    <a:pt x="1236" y="818"/>
                  </a:lnTo>
                  <a:cubicBezTo>
                    <a:pt x="1233" y="637"/>
                    <a:pt x="1167" y="453"/>
                    <a:pt x="1062" y="330"/>
                  </a:cubicBezTo>
                  <a:cubicBezTo>
                    <a:pt x="986" y="247"/>
                    <a:pt x="911" y="204"/>
                    <a:pt x="851" y="204"/>
                  </a:cubicBezTo>
                  <a:cubicBezTo>
                    <a:pt x="767" y="204"/>
                    <a:pt x="711" y="286"/>
                    <a:pt x="716" y="451"/>
                  </a:cubicBezTo>
                  <a:cubicBezTo>
                    <a:pt x="721" y="694"/>
                    <a:pt x="869" y="896"/>
                    <a:pt x="1075" y="986"/>
                  </a:cubicBezTo>
                  <a:lnTo>
                    <a:pt x="1075" y="986"/>
                  </a:lnTo>
                  <a:cubicBezTo>
                    <a:pt x="1051" y="1019"/>
                    <a:pt x="1008" y="1035"/>
                    <a:pt x="946" y="1035"/>
                  </a:cubicBezTo>
                  <a:cubicBezTo>
                    <a:pt x="892" y="1035"/>
                    <a:pt x="824" y="1022"/>
                    <a:pt x="742" y="997"/>
                  </a:cubicBezTo>
                  <a:cubicBezTo>
                    <a:pt x="660" y="1040"/>
                    <a:pt x="588" y="1062"/>
                    <a:pt x="528" y="1062"/>
                  </a:cubicBezTo>
                  <a:cubicBezTo>
                    <a:pt x="453" y="1062"/>
                    <a:pt x="395" y="1029"/>
                    <a:pt x="352" y="963"/>
                  </a:cubicBezTo>
                  <a:cubicBezTo>
                    <a:pt x="265" y="885"/>
                    <a:pt x="196" y="798"/>
                    <a:pt x="126" y="711"/>
                  </a:cubicBezTo>
                  <a:cubicBezTo>
                    <a:pt x="114" y="697"/>
                    <a:pt x="100" y="691"/>
                    <a:pt x="85" y="691"/>
                  </a:cubicBezTo>
                  <a:cubicBezTo>
                    <a:pt x="41" y="691"/>
                    <a:pt x="0" y="752"/>
                    <a:pt x="40" y="798"/>
                  </a:cubicBezTo>
                  <a:lnTo>
                    <a:pt x="48" y="798"/>
                  </a:lnTo>
                  <a:cubicBezTo>
                    <a:pt x="228" y="991"/>
                    <a:pt x="496" y="1364"/>
                    <a:pt x="795" y="1364"/>
                  </a:cubicBezTo>
                  <a:cubicBezTo>
                    <a:pt x="884" y="1364"/>
                    <a:pt x="977" y="1330"/>
                    <a:pt x="1071" y="1249"/>
                  </a:cubicBezTo>
                  <a:cubicBezTo>
                    <a:pt x="1138" y="1188"/>
                    <a:pt x="1183" y="1112"/>
                    <a:pt x="1209" y="1027"/>
                  </a:cubicBezTo>
                  <a:lnTo>
                    <a:pt x="1209" y="1027"/>
                  </a:lnTo>
                  <a:cubicBezTo>
                    <a:pt x="1244" y="1033"/>
                    <a:pt x="1279" y="1037"/>
                    <a:pt x="1316" y="1037"/>
                  </a:cubicBezTo>
                  <a:cubicBezTo>
                    <a:pt x="1341" y="1037"/>
                    <a:pt x="1366" y="1035"/>
                    <a:pt x="1391" y="1032"/>
                  </a:cubicBezTo>
                  <a:cubicBezTo>
                    <a:pt x="1572" y="1004"/>
                    <a:pt x="1729" y="914"/>
                    <a:pt x="1832" y="785"/>
                  </a:cubicBezTo>
                  <a:lnTo>
                    <a:pt x="1832" y="785"/>
                  </a:lnTo>
                  <a:cubicBezTo>
                    <a:pt x="1893" y="828"/>
                    <a:pt x="1956" y="858"/>
                    <a:pt x="2015" y="867"/>
                  </a:cubicBezTo>
                  <a:cubicBezTo>
                    <a:pt x="2038" y="870"/>
                    <a:pt x="2060" y="872"/>
                    <a:pt x="2080" y="872"/>
                  </a:cubicBezTo>
                  <a:cubicBezTo>
                    <a:pt x="2459" y="872"/>
                    <a:pt x="2477" y="366"/>
                    <a:pt x="2526" y="79"/>
                  </a:cubicBezTo>
                  <a:cubicBezTo>
                    <a:pt x="2537" y="32"/>
                    <a:pt x="2496" y="0"/>
                    <a:pt x="24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21"/>
            <p:cNvSpPr/>
            <p:nvPr/>
          </p:nvSpPr>
          <p:spPr>
            <a:xfrm>
              <a:off x="-9955426" y="-425938"/>
              <a:ext cx="138799" cy="133313"/>
            </a:xfrm>
            <a:custGeom>
              <a:avLst/>
              <a:gdLst/>
              <a:ahLst/>
              <a:cxnLst/>
              <a:rect l="l" t="t" r="r" b="b"/>
              <a:pathLst>
                <a:path w="2513" h="2414" extrusionOk="0">
                  <a:moveTo>
                    <a:pt x="2149" y="0"/>
                  </a:moveTo>
                  <a:lnTo>
                    <a:pt x="0" y="451"/>
                  </a:lnTo>
                  <a:lnTo>
                    <a:pt x="243" y="1542"/>
                  </a:lnTo>
                  <a:cubicBezTo>
                    <a:pt x="349" y="2057"/>
                    <a:pt x="807" y="2414"/>
                    <a:pt x="1314" y="2414"/>
                  </a:cubicBezTo>
                  <a:cubicBezTo>
                    <a:pt x="1386" y="2414"/>
                    <a:pt x="1460" y="2406"/>
                    <a:pt x="1534" y="2391"/>
                  </a:cubicBezTo>
                  <a:cubicBezTo>
                    <a:pt x="2132" y="2270"/>
                    <a:pt x="2513" y="1689"/>
                    <a:pt x="2383" y="1092"/>
                  </a:cubicBezTo>
                  <a:lnTo>
                    <a:pt x="214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21"/>
            <p:cNvSpPr/>
            <p:nvPr/>
          </p:nvSpPr>
          <p:spPr>
            <a:xfrm>
              <a:off x="-10143932" y="-777118"/>
              <a:ext cx="52195" cy="36338"/>
            </a:xfrm>
            <a:custGeom>
              <a:avLst/>
              <a:gdLst/>
              <a:ahLst/>
              <a:cxnLst/>
              <a:rect l="l" t="t" r="r" b="b"/>
              <a:pathLst>
                <a:path w="945" h="658" extrusionOk="0">
                  <a:moveTo>
                    <a:pt x="128" y="1"/>
                  </a:moveTo>
                  <a:cubicBezTo>
                    <a:pt x="46" y="1"/>
                    <a:pt x="0" y="124"/>
                    <a:pt x="87" y="182"/>
                  </a:cubicBezTo>
                  <a:lnTo>
                    <a:pt x="762" y="641"/>
                  </a:lnTo>
                  <a:cubicBezTo>
                    <a:pt x="779" y="652"/>
                    <a:pt x="796" y="657"/>
                    <a:pt x="811" y="657"/>
                  </a:cubicBezTo>
                  <a:cubicBezTo>
                    <a:pt x="892" y="657"/>
                    <a:pt x="945" y="526"/>
                    <a:pt x="858" y="468"/>
                  </a:cubicBezTo>
                  <a:lnTo>
                    <a:pt x="182" y="18"/>
                  </a:lnTo>
                  <a:cubicBezTo>
                    <a:pt x="163" y="6"/>
                    <a:pt x="145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21"/>
            <p:cNvSpPr/>
            <p:nvPr/>
          </p:nvSpPr>
          <p:spPr>
            <a:xfrm>
              <a:off x="-9994088" y="-869622"/>
              <a:ext cx="23584" cy="64282"/>
            </a:xfrm>
            <a:custGeom>
              <a:avLst/>
              <a:gdLst/>
              <a:ahLst/>
              <a:cxnLst/>
              <a:rect l="l" t="t" r="r" b="b"/>
              <a:pathLst>
                <a:path w="427" h="1164" extrusionOk="0">
                  <a:moveTo>
                    <a:pt x="117" y="0"/>
                  </a:moveTo>
                  <a:cubicBezTo>
                    <a:pt x="60" y="0"/>
                    <a:pt x="1" y="45"/>
                    <a:pt x="16" y="116"/>
                  </a:cubicBezTo>
                  <a:lnTo>
                    <a:pt x="16" y="124"/>
                  </a:lnTo>
                  <a:cubicBezTo>
                    <a:pt x="85" y="445"/>
                    <a:pt x="155" y="774"/>
                    <a:pt x="224" y="1095"/>
                  </a:cubicBezTo>
                  <a:cubicBezTo>
                    <a:pt x="234" y="1143"/>
                    <a:pt x="271" y="1164"/>
                    <a:pt x="308" y="1164"/>
                  </a:cubicBezTo>
                  <a:cubicBezTo>
                    <a:pt x="366" y="1164"/>
                    <a:pt x="427" y="1116"/>
                    <a:pt x="406" y="1043"/>
                  </a:cubicBezTo>
                  <a:lnTo>
                    <a:pt x="207" y="72"/>
                  </a:lnTo>
                  <a:cubicBezTo>
                    <a:pt x="196" y="22"/>
                    <a:pt x="157" y="0"/>
                    <a:pt x="1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21"/>
            <p:cNvSpPr/>
            <p:nvPr/>
          </p:nvSpPr>
          <p:spPr>
            <a:xfrm>
              <a:off x="-9839329" y="-846758"/>
              <a:ext cx="50151" cy="55612"/>
            </a:xfrm>
            <a:custGeom>
              <a:avLst/>
              <a:gdLst/>
              <a:ahLst/>
              <a:cxnLst/>
              <a:rect l="l" t="t" r="r" b="b"/>
              <a:pathLst>
                <a:path w="908" h="1007" extrusionOk="0">
                  <a:moveTo>
                    <a:pt x="767" y="0"/>
                  </a:moveTo>
                  <a:cubicBezTo>
                    <a:pt x="738" y="0"/>
                    <a:pt x="708" y="12"/>
                    <a:pt x="688" y="40"/>
                  </a:cubicBezTo>
                  <a:lnTo>
                    <a:pt x="56" y="871"/>
                  </a:lnTo>
                  <a:cubicBezTo>
                    <a:pt x="1" y="939"/>
                    <a:pt x="71" y="1006"/>
                    <a:pt x="142" y="1006"/>
                  </a:cubicBezTo>
                  <a:cubicBezTo>
                    <a:pt x="171" y="1006"/>
                    <a:pt x="200" y="995"/>
                    <a:pt x="220" y="967"/>
                  </a:cubicBezTo>
                  <a:lnTo>
                    <a:pt x="853" y="135"/>
                  </a:lnTo>
                  <a:cubicBezTo>
                    <a:pt x="908" y="68"/>
                    <a:pt x="837" y="0"/>
                    <a:pt x="7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8">
    <p:spTree>
      <p:nvGrpSpPr>
        <p:cNvPr id="1" name="Shape 1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3" name="Google Shape;1453;p26"/>
          <p:cNvGrpSpPr/>
          <p:nvPr/>
        </p:nvGrpSpPr>
        <p:grpSpPr>
          <a:xfrm>
            <a:off x="423815" y="140262"/>
            <a:ext cx="8282098" cy="4893871"/>
            <a:chOff x="-5009691" y="539497"/>
            <a:chExt cx="4819937" cy="2848089"/>
          </a:xfrm>
        </p:grpSpPr>
        <p:sp>
          <p:nvSpPr>
            <p:cNvPr id="1454" name="Google Shape;1454;p26"/>
            <p:cNvSpPr/>
            <p:nvPr/>
          </p:nvSpPr>
          <p:spPr>
            <a:xfrm>
              <a:off x="-2546414" y="907798"/>
              <a:ext cx="2356660" cy="1500408"/>
            </a:xfrm>
            <a:custGeom>
              <a:avLst/>
              <a:gdLst/>
              <a:ahLst/>
              <a:cxnLst/>
              <a:rect l="l" t="t" r="r" b="b"/>
              <a:pathLst>
                <a:path w="42668" h="27169" extrusionOk="0">
                  <a:moveTo>
                    <a:pt x="13243" y="15851"/>
                  </a:moveTo>
                  <a:cubicBezTo>
                    <a:pt x="13363" y="15851"/>
                    <a:pt x="13478" y="15911"/>
                    <a:pt x="13541" y="16016"/>
                  </a:cubicBezTo>
                  <a:lnTo>
                    <a:pt x="13584" y="15973"/>
                  </a:lnTo>
                  <a:cubicBezTo>
                    <a:pt x="13599" y="15958"/>
                    <a:pt x="13617" y="15951"/>
                    <a:pt x="13634" y="15951"/>
                  </a:cubicBezTo>
                  <a:cubicBezTo>
                    <a:pt x="13667" y="15951"/>
                    <a:pt x="13697" y="15976"/>
                    <a:pt x="13697" y="16016"/>
                  </a:cubicBezTo>
                  <a:cubicBezTo>
                    <a:pt x="13697" y="16172"/>
                    <a:pt x="13827" y="16354"/>
                    <a:pt x="13706" y="16510"/>
                  </a:cubicBezTo>
                  <a:cubicBezTo>
                    <a:pt x="13671" y="16558"/>
                    <a:pt x="13620" y="16585"/>
                    <a:pt x="13562" y="16585"/>
                  </a:cubicBezTo>
                  <a:cubicBezTo>
                    <a:pt x="13547" y="16585"/>
                    <a:pt x="13531" y="16583"/>
                    <a:pt x="13515" y="16579"/>
                  </a:cubicBezTo>
                  <a:cubicBezTo>
                    <a:pt x="13506" y="16605"/>
                    <a:pt x="13498" y="16631"/>
                    <a:pt x="13498" y="16657"/>
                  </a:cubicBezTo>
                  <a:cubicBezTo>
                    <a:pt x="13483" y="16686"/>
                    <a:pt x="13463" y="16703"/>
                    <a:pt x="13437" y="16703"/>
                  </a:cubicBezTo>
                  <a:cubicBezTo>
                    <a:pt x="13431" y="16703"/>
                    <a:pt x="13426" y="16702"/>
                    <a:pt x="13420" y="16701"/>
                  </a:cubicBezTo>
                  <a:cubicBezTo>
                    <a:pt x="13385" y="16696"/>
                    <a:pt x="13361" y="16690"/>
                    <a:pt x="13340" y="16690"/>
                  </a:cubicBezTo>
                  <a:cubicBezTo>
                    <a:pt x="13318" y="16690"/>
                    <a:pt x="13299" y="16696"/>
                    <a:pt x="13273" y="16718"/>
                  </a:cubicBezTo>
                  <a:cubicBezTo>
                    <a:pt x="13229" y="16753"/>
                    <a:pt x="13195" y="16787"/>
                    <a:pt x="13177" y="16839"/>
                  </a:cubicBezTo>
                  <a:cubicBezTo>
                    <a:pt x="13160" y="16961"/>
                    <a:pt x="13281" y="16935"/>
                    <a:pt x="13351" y="16987"/>
                  </a:cubicBezTo>
                  <a:cubicBezTo>
                    <a:pt x="13394" y="17030"/>
                    <a:pt x="13411" y="17099"/>
                    <a:pt x="13377" y="17160"/>
                  </a:cubicBezTo>
                  <a:cubicBezTo>
                    <a:pt x="13351" y="17220"/>
                    <a:pt x="13351" y="17255"/>
                    <a:pt x="13411" y="17307"/>
                  </a:cubicBezTo>
                  <a:cubicBezTo>
                    <a:pt x="13446" y="17333"/>
                    <a:pt x="13481" y="17359"/>
                    <a:pt x="13524" y="17376"/>
                  </a:cubicBezTo>
                  <a:cubicBezTo>
                    <a:pt x="13645" y="17420"/>
                    <a:pt x="13766" y="17454"/>
                    <a:pt x="13888" y="17498"/>
                  </a:cubicBezTo>
                  <a:cubicBezTo>
                    <a:pt x="13948" y="17515"/>
                    <a:pt x="14000" y="17550"/>
                    <a:pt x="14035" y="17610"/>
                  </a:cubicBezTo>
                  <a:cubicBezTo>
                    <a:pt x="14052" y="17671"/>
                    <a:pt x="14026" y="17740"/>
                    <a:pt x="13974" y="17766"/>
                  </a:cubicBezTo>
                  <a:cubicBezTo>
                    <a:pt x="13931" y="17795"/>
                    <a:pt x="13888" y="17812"/>
                    <a:pt x="13840" y="17812"/>
                  </a:cubicBezTo>
                  <a:cubicBezTo>
                    <a:pt x="13830" y="17812"/>
                    <a:pt x="13820" y="17811"/>
                    <a:pt x="13810" y="17810"/>
                  </a:cubicBezTo>
                  <a:lnTo>
                    <a:pt x="13810" y="17810"/>
                  </a:lnTo>
                  <a:cubicBezTo>
                    <a:pt x="13818" y="17827"/>
                    <a:pt x="13827" y="17853"/>
                    <a:pt x="13836" y="17870"/>
                  </a:cubicBezTo>
                  <a:cubicBezTo>
                    <a:pt x="13853" y="17983"/>
                    <a:pt x="13801" y="18017"/>
                    <a:pt x="13723" y="18078"/>
                  </a:cubicBezTo>
                  <a:cubicBezTo>
                    <a:pt x="13680" y="18113"/>
                    <a:pt x="13671" y="18121"/>
                    <a:pt x="13697" y="18182"/>
                  </a:cubicBezTo>
                  <a:cubicBezTo>
                    <a:pt x="13706" y="18217"/>
                    <a:pt x="13723" y="18243"/>
                    <a:pt x="13740" y="18269"/>
                  </a:cubicBezTo>
                  <a:cubicBezTo>
                    <a:pt x="13775" y="18338"/>
                    <a:pt x="13801" y="18399"/>
                    <a:pt x="13836" y="18459"/>
                  </a:cubicBezTo>
                  <a:cubicBezTo>
                    <a:pt x="13879" y="18563"/>
                    <a:pt x="13896" y="18676"/>
                    <a:pt x="13888" y="18780"/>
                  </a:cubicBezTo>
                  <a:cubicBezTo>
                    <a:pt x="13870" y="18884"/>
                    <a:pt x="13818" y="18979"/>
                    <a:pt x="13732" y="19031"/>
                  </a:cubicBezTo>
                  <a:cubicBezTo>
                    <a:pt x="13680" y="19070"/>
                    <a:pt x="13621" y="19081"/>
                    <a:pt x="13561" y="19081"/>
                  </a:cubicBezTo>
                  <a:cubicBezTo>
                    <a:pt x="13500" y="19081"/>
                    <a:pt x="13437" y="19070"/>
                    <a:pt x="13377" y="19066"/>
                  </a:cubicBezTo>
                  <a:cubicBezTo>
                    <a:pt x="13364" y="19065"/>
                    <a:pt x="13351" y="19065"/>
                    <a:pt x="13338" y="19065"/>
                  </a:cubicBezTo>
                  <a:cubicBezTo>
                    <a:pt x="13280" y="19065"/>
                    <a:pt x="13220" y="19071"/>
                    <a:pt x="13162" y="19071"/>
                  </a:cubicBezTo>
                  <a:cubicBezTo>
                    <a:pt x="13099" y="19071"/>
                    <a:pt x="13039" y="19063"/>
                    <a:pt x="12987" y="19031"/>
                  </a:cubicBezTo>
                  <a:cubicBezTo>
                    <a:pt x="12926" y="18996"/>
                    <a:pt x="12883" y="18944"/>
                    <a:pt x="12874" y="18875"/>
                  </a:cubicBezTo>
                  <a:cubicBezTo>
                    <a:pt x="12831" y="18867"/>
                    <a:pt x="12796" y="18867"/>
                    <a:pt x="12753" y="18858"/>
                  </a:cubicBezTo>
                  <a:cubicBezTo>
                    <a:pt x="12718" y="18841"/>
                    <a:pt x="12692" y="18797"/>
                    <a:pt x="12718" y="18763"/>
                  </a:cubicBezTo>
                  <a:cubicBezTo>
                    <a:pt x="12744" y="18685"/>
                    <a:pt x="12692" y="18589"/>
                    <a:pt x="12606" y="18572"/>
                  </a:cubicBezTo>
                  <a:cubicBezTo>
                    <a:pt x="12554" y="18572"/>
                    <a:pt x="12510" y="18485"/>
                    <a:pt x="12580" y="18468"/>
                  </a:cubicBezTo>
                  <a:cubicBezTo>
                    <a:pt x="12900" y="18321"/>
                    <a:pt x="12718" y="17896"/>
                    <a:pt x="12614" y="17662"/>
                  </a:cubicBezTo>
                  <a:cubicBezTo>
                    <a:pt x="12510" y="17402"/>
                    <a:pt x="12372" y="17142"/>
                    <a:pt x="12129" y="16969"/>
                  </a:cubicBezTo>
                  <a:cubicBezTo>
                    <a:pt x="12094" y="16952"/>
                    <a:pt x="12094" y="16909"/>
                    <a:pt x="12120" y="16874"/>
                  </a:cubicBezTo>
                  <a:lnTo>
                    <a:pt x="12155" y="16839"/>
                  </a:lnTo>
                  <a:lnTo>
                    <a:pt x="12112" y="16779"/>
                  </a:lnTo>
                  <a:cubicBezTo>
                    <a:pt x="12094" y="16753"/>
                    <a:pt x="12103" y="16709"/>
                    <a:pt x="12138" y="16692"/>
                  </a:cubicBezTo>
                  <a:lnTo>
                    <a:pt x="12294" y="16614"/>
                  </a:lnTo>
                  <a:lnTo>
                    <a:pt x="12224" y="16553"/>
                  </a:lnTo>
                  <a:cubicBezTo>
                    <a:pt x="12181" y="16519"/>
                    <a:pt x="12216" y="16467"/>
                    <a:pt x="12250" y="16449"/>
                  </a:cubicBezTo>
                  <a:lnTo>
                    <a:pt x="13073" y="16103"/>
                  </a:lnTo>
                  <a:cubicBezTo>
                    <a:pt x="13091" y="16042"/>
                    <a:pt x="13099" y="15973"/>
                    <a:pt x="13117" y="15904"/>
                  </a:cubicBezTo>
                  <a:cubicBezTo>
                    <a:pt x="13117" y="15886"/>
                    <a:pt x="13134" y="15869"/>
                    <a:pt x="13160" y="15860"/>
                  </a:cubicBezTo>
                  <a:cubicBezTo>
                    <a:pt x="13187" y="15854"/>
                    <a:pt x="13215" y="15851"/>
                    <a:pt x="13243" y="15851"/>
                  </a:cubicBezTo>
                  <a:close/>
                  <a:moveTo>
                    <a:pt x="24655" y="1"/>
                  </a:moveTo>
                  <a:cubicBezTo>
                    <a:pt x="24591" y="1"/>
                    <a:pt x="24526" y="21"/>
                    <a:pt x="24466" y="67"/>
                  </a:cubicBezTo>
                  <a:cubicBezTo>
                    <a:pt x="24310" y="180"/>
                    <a:pt x="24266" y="379"/>
                    <a:pt x="24154" y="517"/>
                  </a:cubicBezTo>
                  <a:cubicBezTo>
                    <a:pt x="24093" y="595"/>
                    <a:pt x="23981" y="621"/>
                    <a:pt x="23946" y="725"/>
                  </a:cubicBezTo>
                  <a:cubicBezTo>
                    <a:pt x="23920" y="847"/>
                    <a:pt x="23911" y="968"/>
                    <a:pt x="23920" y="1098"/>
                  </a:cubicBezTo>
                  <a:lnTo>
                    <a:pt x="23651" y="1063"/>
                  </a:lnTo>
                  <a:cubicBezTo>
                    <a:pt x="23617" y="1063"/>
                    <a:pt x="23591" y="1089"/>
                    <a:pt x="23591" y="1124"/>
                  </a:cubicBezTo>
                  <a:lnTo>
                    <a:pt x="23487" y="1115"/>
                  </a:lnTo>
                  <a:cubicBezTo>
                    <a:pt x="23443" y="1115"/>
                    <a:pt x="23417" y="1159"/>
                    <a:pt x="23435" y="1202"/>
                  </a:cubicBezTo>
                  <a:lnTo>
                    <a:pt x="23599" y="1436"/>
                  </a:lnTo>
                  <a:cubicBezTo>
                    <a:pt x="23608" y="1453"/>
                    <a:pt x="23625" y="1479"/>
                    <a:pt x="23634" y="1496"/>
                  </a:cubicBezTo>
                  <a:cubicBezTo>
                    <a:pt x="23608" y="1479"/>
                    <a:pt x="23582" y="1470"/>
                    <a:pt x="23556" y="1470"/>
                  </a:cubicBezTo>
                  <a:cubicBezTo>
                    <a:pt x="23478" y="1470"/>
                    <a:pt x="23400" y="1496"/>
                    <a:pt x="23339" y="1548"/>
                  </a:cubicBezTo>
                  <a:cubicBezTo>
                    <a:pt x="23305" y="1572"/>
                    <a:pt x="23212" y="1633"/>
                    <a:pt x="23147" y="1633"/>
                  </a:cubicBezTo>
                  <a:cubicBezTo>
                    <a:pt x="23114" y="1633"/>
                    <a:pt x="23088" y="1618"/>
                    <a:pt x="23080" y="1574"/>
                  </a:cubicBezTo>
                  <a:cubicBezTo>
                    <a:pt x="23069" y="1549"/>
                    <a:pt x="23045" y="1536"/>
                    <a:pt x="23021" y="1536"/>
                  </a:cubicBezTo>
                  <a:cubicBezTo>
                    <a:pt x="23003" y="1536"/>
                    <a:pt x="22986" y="1543"/>
                    <a:pt x="22976" y="1557"/>
                  </a:cubicBezTo>
                  <a:cubicBezTo>
                    <a:pt x="22928" y="1666"/>
                    <a:pt x="22832" y="1698"/>
                    <a:pt x="22721" y="1698"/>
                  </a:cubicBezTo>
                  <a:cubicBezTo>
                    <a:pt x="22575" y="1698"/>
                    <a:pt x="22404" y="1643"/>
                    <a:pt x="22288" y="1643"/>
                  </a:cubicBezTo>
                  <a:cubicBezTo>
                    <a:pt x="22283" y="1643"/>
                    <a:pt x="22279" y="1643"/>
                    <a:pt x="22274" y="1644"/>
                  </a:cubicBezTo>
                  <a:cubicBezTo>
                    <a:pt x="22213" y="1644"/>
                    <a:pt x="22187" y="1722"/>
                    <a:pt x="22239" y="1756"/>
                  </a:cubicBezTo>
                  <a:lnTo>
                    <a:pt x="22291" y="1791"/>
                  </a:lnTo>
                  <a:cubicBezTo>
                    <a:pt x="22213" y="1843"/>
                    <a:pt x="22118" y="1878"/>
                    <a:pt x="22014" y="1886"/>
                  </a:cubicBezTo>
                  <a:cubicBezTo>
                    <a:pt x="21893" y="1904"/>
                    <a:pt x="21780" y="1938"/>
                    <a:pt x="21667" y="1982"/>
                  </a:cubicBezTo>
                  <a:cubicBezTo>
                    <a:pt x="21555" y="2034"/>
                    <a:pt x="21451" y="2094"/>
                    <a:pt x="21356" y="2181"/>
                  </a:cubicBezTo>
                  <a:cubicBezTo>
                    <a:pt x="21260" y="2267"/>
                    <a:pt x="21182" y="2406"/>
                    <a:pt x="21044" y="2415"/>
                  </a:cubicBezTo>
                  <a:cubicBezTo>
                    <a:pt x="20983" y="2423"/>
                    <a:pt x="20966" y="2493"/>
                    <a:pt x="21009" y="2527"/>
                  </a:cubicBezTo>
                  <a:cubicBezTo>
                    <a:pt x="21070" y="2553"/>
                    <a:pt x="20888" y="2631"/>
                    <a:pt x="20879" y="2631"/>
                  </a:cubicBezTo>
                  <a:cubicBezTo>
                    <a:pt x="20844" y="2649"/>
                    <a:pt x="20801" y="2666"/>
                    <a:pt x="20775" y="2692"/>
                  </a:cubicBezTo>
                  <a:cubicBezTo>
                    <a:pt x="20697" y="2744"/>
                    <a:pt x="20688" y="2848"/>
                    <a:pt x="20740" y="2917"/>
                  </a:cubicBezTo>
                  <a:cubicBezTo>
                    <a:pt x="20775" y="2961"/>
                    <a:pt x="20818" y="2978"/>
                    <a:pt x="20853" y="3013"/>
                  </a:cubicBezTo>
                  <a:cubicBezTo>
                    <a:pt x="20896" y="3073"/>
                    <a:pt x="20879" y="3151"/>
                    <a:pt x="20888" y="3220"/>
                  </a:cubicBezTo>
                  <a:cubicBezTo>
                    <a:pt x="20905" y="3290"/>
                    <a:pt x="20940" y="3368"/>
                    <a:pt x="20948" y="3437"/>
                  </a:cubicBezTo>
                  <a:cubicBezTo>
                    <a:pt x="20966" y="3480"/>
                    <a:pt x="20957" y="3532"/>
                    <a:pt x="20940" y="3576"/>
                  </a:cubicBezTo>
                  <a:cubicBezTo>
                    <a:pt x="20922" y="3602"/>
                    <a:pt x="20896" y="3619"/>
                    <a:pt x="20862" y="3619"/>
                  </a:cubicBezTo>
                  <a:cubicBezTo>
                    <a:pt x="20914" y="3524"/>
                    <a:pt x="20870" y="3394"/>
                    <a:pt x="20766" y="3359"/>
                  </a:cubicBezTo>
                  <a:cubicBezTo>
                    <a:pt x="20760" y="3357"/>
                    <a:pt x="20753" y="3356"/>
                    <a:pt x="20747" y="3356"/>
                  </a:cubicBezTo>
                  <a:cubicBezTo>
                    <a:pt x="20728" y="3356"/>
                    <a:pt x="20710" y="3366"/>
                    <a:pt x="20697" y="3385"/>
                  </a:cubicBezTo>
                  <a:cubicBezTo>
                    <a:pt x="20657" y="3479"/>
                    <a:pt x="20561" y="3497"/>
                    <a:pt x="20457" y="3497"/>
                  </a:cubicBezTo>
                  <a:cubicBezTo>
                    <a:pt x="20393" y="3497"/>
                    <a:pt x="20326" y="3490"/>
                    <a:pt x="20266" y="3490"/>
                  </a:cubicBezTo>
                  <a:cubicBezTo>
                    <a:pt x="20234" y="3490"/>
                    <a:pt x="20204" y="3492"/>
                    <a:pt x="20177" y="3498"/>
                  </a:cubicBezTo>
                  <a:cubicBezTo>
                    <a:pt x="20091" y="3515"/>
                    <a:pt x="20021" y="3567"/>
                    <a:pt x="19969" y="3636"/>
                  </a:cubicBezTo>
                  <a:cubicBezTo>
                    <a:pt x="19939" y="3667"/>
                    <a:pt x="19915" y="3675"/>
                    <a:pt x="19889" y="3675"/>
                  </a:cubicBezTo>
                  <a:cubicBezTo>
                    <a:pt x="19863" y="3675"/>
                    <a:pt x="19835" y="3667"/>
                    <a:pt x="19796" y="3662"/>
                  </a:cubicBezTo>
                  <a:cubicBezTo>
                    <a:pt x="19753" y="3662"/>
                    <a:pt x="19709" y="3671"/>
                    <a:pt x="19675" y="3688"/>
                  </a:cubicBezTo>
                  <a:cubicBezTo>
                    <a:pt x="19528" y="3740"/>
                    <a:pt x="19450" y="3905"/>
                    <a:pt x="19502" y="4061"/>
                  </a:cubicBezTo>
                  <a:cubicBezTo>
                    <a:pt x="19554" y="4165"/>
                    <a:pt x="19649" y="4234"/>
                    <a:pt x="19770" y="4234"/>
                  </a:cubicBezTo>
                  <a:cubicBezTo>
                    <a:pt x="19753" y="4338"/>
                    <a:pt x="19787" y="4442"/>
                    <a:pt x="19848" y="4529"/>
                  </a:cubicBezTo>
                  <a:cubicBezTo>
                    <a:pt x="19943" y="4659"/>
                    <a:pt x="20091" y="4737"/>
                    <a:pt x="20195" y="4858"/>
                  </a:cubicBezTo>
                  <a:cubicBezTo>
                    <a:pt x="20325" y="5014"/>
                    <a:pt x="20273" y="5256"/>
                    <a:pt x="20264" y="5447"/>
                  </a:cubicBezTo>
                  <a:cubicBezTo>
                    <a:pt x="20247" y="5586"/>
                    <a:pt x="20264" y="5949"/>
                    <a:pt x="20065" y="5984"/>
                  </a:cubicBezTo>
                  <a:cubicBezTo>
                    <a:pt x="20056" y="5941"/>
                    <a:pt x="20030" y="5889"/>
                    <a:pt x="20004" y="5854"/>
                  </a:cubicBezTo>
                  <a:cubicBezTo>
                    <a:pt x="19926" y="5741"/>
                    <a:pt x="19987" y="5655"/>
                    <a:pt x="20004" y="5525"/>
                  </a:cubicBezTo>
                  <a:cubicBezTo>
                    <a:pt x="20013" y="5438"/>
                    <a:pt x="19987" y="5343"/>
                    <a:pt x="19909" y="5274"/>
                  </a:cubicBezTo>
                  <a:cubicBezTo>
                    <a:pt x="19969" y="5204"/>
                    <a:pt x="20030" y="5135"/>
                    <a:pt x="20091" y="5066"/>
                  </a:cubicBezTo>
                  <a:cubicBezTo>
                    <a:pt x="20117" y="5040"/>
                    <a:pt x="20108" y="4996"/>
                    <a:pt x="20073" y="4970"/>
                  </a:cubicBezTo>
                  <a:lnTo>
                    <a:pt x="19164" y="4520"/>
                  </a:lnTo>
                  <a:cubicBezTo>
                    <a:pt x="19153" y="4512"/>
                    <a:pt x="19141" y="4508"/>
                    <a:pt x="19129" y="4508"/>
                  </a:cubicBezTo>
                  <a:cubicBezTo>
                    <a:pt x="19104" y="4508"/>
                    <a:pt x="19080" y="4525"/>
                    <a:pt x="19068" y="4555"/>
                  </a:cubicBezTo>
                  <a:cubicBezTo>
                    <a:pt x="19068" y="4572"/>
                    <a:pt x="19060" y="4598"/>
                    <a:pt x="19051" y="4624"/>
                  </a:cubicBezTo>
                  <a:cubicBezTo>
                    <a:pt x="19029" y="4611"/>
                    <a:pt x="19004" y="4605"/>
                    <a:pt x="18980" y="4605"/>
                  </a:cubicBezTo>
                  <a:cubicBezTo>
                    <a:pt x="18938" y="4605"/>
                    <a:pt x="18897" y="4622"/>
                    <a:pt x="18869" y="4650"/>
                  </a:cubicBezTo>
                  <a:cubicBezTo>
                    <a:pt x="18843" y="4667"/>
                    <a:pt x="18843" y="4702"/>
                    <a:pt x="18852" y="4728"/>
                  </a:cubicBezTo>
                  <a:cubicBezTo>
                    <a:pt x="18878" y="4763"/>
                    <a:pt x="18904" y="4806"/>
                    <a:pt x="18921" y="4849"/>
                  </a:cubicBezTo>
                  <a:cubicBezTo>
                    <a:pt x="18916" y="4855"/>
                    <a:pt x="18907" y="4857"/>
                    <a:pt x="18897" y="4857"/>
                  </a:cubicBezTo>
                  <a:cubicBezTo>
                    <a:pt x="18875" y="4857"/>
                    <a:pt x="18846" y="4846"/>
                    <a:pt x="18834" y="4840"/>
                  </a:cubicBezTo>
                  <a:cubicBezTo>
                    <a:pt x="18774" y="4814"/>
                    <a:pt x="18731" y="4763"/>
                    <a:pt x="18661" y="4754"/>
                  </a:cubicBezTo>
                  <a:cubicBezTo>
                    <a:pt x="18656" y="4753"/>
                    <a:pt x="18651" y="4753"/>
                    <a:pt x="18645" y="4753"/>
                  </a:cubicBezTo>
                  <a:cubicBezTo>
                    <a:pt x="18549" y="4753"/>
                    <a:pt x="18471" y="4828"/>
                    <a:pt x="18479" y="4927"/>
                  </a:cubicBezTo>
                  <a:cubicBezTo>
                    <a:pt x="18479" y="5057"/>
                    <a:pt x="18592" y="5118"/>
                    <a:pt x="18687" y="5178"/>
                  </a:cubicBezTo>
                  <a:cubicBezTo>
                    <a:pt x="18774" y="5239"/>
                    <a:pt x="18852" y="5317"/>
                    <a:pt x="18904" y="5412"/>
                  </a:cubicBezTo>
                  <a:cubicBezTo>
                    <a:pt x="18843" y="5378"/>
                    <a:pt x="18791" y="5334"/>
                    <a:pt x="18731" y="5300"/>
                  </a:cubicBezTo>
                  <a:cubicBezTo>
                    <a:pt x="18627" y="5222"/>
                    <a:pt x="18453" y="5109"/>
                    <a:pt x="18427" y="4979"/>
                  </a:cubicBezTo>
                  <a:cubicBezTo>
                    <a:pt x="18419" y="4918"/>
                    <a:pt x="18419" y="4858"/>
                    <a:pt x="18427" y="4789"/>
                  </a:cubicBezTo>
                  <a:cubicBezTo>
                    <a:pt x="18419" y="4737"/>
                    <a:pt x="18410" y="4676"/>
                    <a:pt x="18393" y="4624"/>
                  </a:cubicBezTo>
                  <a:cubicBezTo>
                    <a:pt x="18367" y="4555"/>
                    <a:pt x="18349" y="4494"/>
                    <a:pt x="18341" y="4425"/>
                  </a:cubicBezTo>
                  <a:cubicBezTo>
                    <a:pt x="18341" y="4381"/>
                    <a:pt x="18358" y="4347"/>
                    <a:pt x="18367" y="4303"/>
                  </a:cubicBezTo>
                  <a:cubicBezTo>
                    <a:pt x="18375" y="4286"/>
                    <a:pt x="18384" y="4269"/>
                    <a:pt x="18401" y="4260"/>
                  </a:cubicBezTo>
                  <a:cubicBezTo>
                    <a:pt x="18445" y="4225"/>
                    <a:pt x="18436" y="4156"/>
                    <a:pt x="18384" y="4147"/>
                  </a:cubicBezTo>
                  <a:cubicBezTo>
                    <a:pt x="18373" y="4126"/>
                    <a:pt x="18350" y="4115"/>
                    <a:pt x="18328" y="4115"/>
                  </a:cubicBezTo>
                  <a:cubicBezTo>
                    <a:pt x="18313" y="4115"/>
                    <a:pt x="18299" y="4120"/>
                    <a:pt x="18289" y="4130"/>
                  </a:cubicBezTo>
                  <a:cubicBezTo>
                    <a:pt x="18211" y="4217"/>
                    <a:pt x="18176" y="4329"/>
                    <a:pt x="18185" y="4442"/>
                  </a:cubicBezTo>
                  <a:cubicBezTo>
                    <a:pt x="18185" y="4485"/>
                    <a:pt x="18193" y="4537"/>
                    <a:pt x="18211" y="4581"/>
                  </a:cubicBezTo>
                  <a:lnTo>
                    <a:pt x="18211" y="4615"/>
                  </a:lnTo>
                  <a:lnTo>
                    <a:pt x="18211" y="4814"/>
                  </a:lnTo>
                  <a:cubicBezTo>
                    <a:pt x="18193" y="4832"/>
                    <a:pt x="18176" y="4849"/>
                    <a:pt x="18150" y="4858"/>
                  </a:cubicBezTo>
                  <a:cubicBezTo>
                    <a:pt x="18063" y="4910"/>
                    <a:pt x="17968" y="4936"/>
                    <a:pt x="17933" y="5040"/>
                  </a:cubicBezTo>
                  <a:cubicBezTo>
                    <a:pt x="17907" y="5135"/>
                    <a:pt x="17933" y="5239"/>
                    <a:pt x="18011" y="5300"/>
                  </a:cubicBezTo>
                  <a:lnTo>
                    <a:pt x="18020" y="5300"/>
                  </a:lnTo>
                  <a:cubicBezTo>
                    <a:pt x="18027" y="5321"/>
                    <a:pt x="18046" y="5337"/>
                    <a:pt x="18072" y="5337"/>
                  </a:cubicBezTo>
                  <a:cubicBezTo>
                    <a:pt x="18077" y="5337"/>
                    <a:pt x="18083" y="5336"/>
                    <a:pt x="18089" y="5334"/>
                  </a:cubicBezTo>
                  <a:cubicBezTo>
                    <a:pt x="18093" y="5334"/>
                    <a:pt x="18096" y="5333"/>
                    <a:pt x="18099" y="5333"/>
                  </a:cubicBezTo>
                  <a:cubicBezTo>
                    <a:pt x="18169" y="5333"/>
                    <a:pt x="18089" y="5526"/>
                    <a:pt x="18089" y="5551"/>
                  </a:cubicBezTo>
                  <a:cubicBezTo>
                    <a:pt x="18072" y="5612"/>
                    <a:pt x="18072" y="5664"/>
                    <a:pt x="18089" y="5724"/>
                  </a:cubicBezTo>
                  <a:cubicBezTo>
                    <a:pt x="18107" y="5854"/>
                    <a:pt x="18176" y="5975"/>
                    <a:pt x="18133" y="6114"/>
                  </a:cubicBezTo>
                  <a:cubicBezTo>
                    <a:pt x="18098" y="6218"/>
                    <a:pt x="18020" y="6331"/>
                    <a:pt x="18063" y="6443"/>
                  </a:cubicBezTo>
                  <a:cubicBezTo>
                    <a:pt x="18098" y="6530"/>
                    <a:pt x="18167" y="6590"/>
                    <a:pt x="18263" y="6608"/>
                  </a:cubicBezTo>
                  <a:cubicBezTo>
                    <a:pt x="18375" y="6651"/>
                    <a:pt x="18505" y="6651"/>
                    <a:pt x="18618" y="6694"/>
                  </a:cubicBezTo>
                  <a:cubicBezTo>
                    <a:pt x="18739" y="6738"/>
                    <a:pt x="18938" y="6833"/>
                    <a:pt x="18973" y="6972"/>
                  </a:cubicBezTo>
                  <a:cubicBezTo>
                    <a:pt x="18990" y="7032"/>
                    <a:pt x="18956" y="7102"/>
                    <a:pt x="18947" y="7171"/>
                  </a:cubicBezTo>
                  <a:cubicBezTo>
                    <a:pt x="18947" y="7223"/>
                    <a:pt x="18956" y="7284"/>
                    <a:pt x="18973" y="7336"/>
                  </a:cubicBezTo>
                  <a:cubicBezTo>
                    <a:pt x="19008" y="7431"/>
                    <a:pt x="19068" y="7517"/>
                    <a:pt x="19146" y="7595"/>
                  </a:cubicBezTo>
                  <a:cubicBezTo>
                    <a:pt x="19074" y="7639"/>
                    <a:pt x="18995" y="7658"/>
                    <a:pt x="18915" y="7658"/>
                  </a:cubicBezTo>
                  <a:cubicBezTo>
                    <a:pt x="18900" y="7658"/>
                    <a:pt x="18885" y="7657"/>
                    <a:pt x="18869" y="7656"/>
                  </a:cubicBezTo>
                  <a:cubicBezTo>
                    <a:pt x="18895" y="7604"/>
                    <a:pt x="18895" y="7552"/>
                    <a:pt x="18886" y="7509"/>
                  </a:cubicBezTo>
                  <a:cubicBezTo>
                    <a:pt x="18886" y="7474"/>
                    <a:pt x="18869" y="7440"/>
                    <a:pt x="18852" y="7405"/>
                  </a:cubicBezTo>
                  <a:cubicBezTo>
                    <a:pt x="18817" y="7353"/>
                    <a:pt x="18731" y="7336"/>
                    <a:pt x="18705" y="7284"/>
                  </a:cubicBezTo>
                  <a:cubicBezTo>
                    <a:pt x="18679" y="7232"/>
                    <a:pt x="18705" y="7171"/>
                    <a:pt x="18713" y="7128"/>
                  </a:cubicBezTo>
                  <a:cubicBezTo>
                    <a:pt x="18713" y="7084"/>
                    <a:pt x="18705" y="7041"/>
                    <a:pt x="18696" y="7006"/>
                  </a:cubicBezTo>
                  <a:cubicBezTo>
                    <a:pt x="18661" y="6937"/>
                    <a:pt x="18592" y="6885"/>
                    <a:pt x="18514" y="6868"/>
                  </a:cubicBezTo>
                  <a:cubicBezTo>
                    <a:pt x="18488" y="6858"/>
                    <a:pt x="18462" y="6853"/>
                    <a:pt x="18436" y="6853"/>
                  </a:cubicBezTo>
                  <a:cubicBezTo>
                    <a:pt x="18394" y="6853"/>
                    <a:pt x="18353" y="6867"/>
                    <a:pt x="18315" y="6894"/>
                  </a:cubicBezTo>
                  <a:cubicBezTo>
                    <a:pt x="18219" y="6954"/>
                    <a:pt x="18254" y="7076"/>
                    <a:pt x="18254" y="7171"/>
                  </a:cubicBezTo>
                  <a:cubicBezTo>
                    <a:pt x="18263" y="7310"/>
                    <a:pt x="18228" y="7440"/>
                    <a:pt x="18159" y="7552"/>
                  </a:cubicBezTo>
                  <a:cubicBezTo>
                    <a:pt x="18089" y="7647"/>
                    <a:pt x="17985" y="7717"/>
                    <a:pt x="17925" y="7812"/>
                  </a:cubicBezTo>
                  <a:cubicBezTo>
                    <a:pt x="17864" y="7916"/>
                    <a:pt x="17864" y="8037"/>
                    <a:pt x="17812" y="8141"/>
                  </a:cubicBezTo>
                  <a:cubicBezTo>
                    <a:pt x="17760" y="8228"/>
                    <a:pt x="17674" y="8280"/>
                    <a:pt x="17578" y="8297"/>
                  </a:cubicBezTo>
                  <a:cubicBezTo>
                    <a:pt x="17557" y="8301"/>
                    <a:pt x="17535" y="8303"/>
                    <a:pt x="17514" y="8303"/>
                  </a:cubicBezTo>
                  <a:cubicBezTo>
                    <a:pt x="17483" y="8303"/>
                    <a:pt x="17453" y="8299"/>
                    <a:pt x="17422" y="8289"/>
                  </a:cubicBezTo>
                  <a:cubicBezTo>
                    <a:pt x="17405" y="8289"/>
                    <a:pt x="17318" y="8254"/>
                    <a:pt x="17318" y="8228"/>
                  </a:cubicBezTo>
                  <a:cubicBezTo>
                    <a:pt x="17318" y="8202"/>
                    <a:pt x="17405" y="8176"/>
                    <a:pt x="17422" y="8159"/>
                  </a:cubicBezTo>
                  <a:cubicBezTo>
                    <a:pt x="17457" y="8133"/>
                    <a:pt x="17483" y="8098"/>
                    <a:pt x="17500" y="8063"/>
                  </a:cubicBezTo>
                  <a:cubicBezTo>
                    <a:pt x="17544" y="7968"/>
                    <a:pt x="17544" y="7873"/>
                    <a:pt x="17622" y="7803"/>
                  </a:cubicBezTo>
                  <a:cubicBezTo>
                    <a:pt x="17708" y="7751"/>
                    <a:pt x="17778" y="7682"/>
                    <a:pt x="17847" y="7613"/>
                  </a:cubicBezTo>
                  <a:cubicBezTo>
                    <a:pt x="17890" y="7535"/>
                    <a:pt x="17907" y="7440"/>
                    <a:pt x="17890" y="7344"/>
                  </a:cubicBezTo>
                  <a:cubicBezTo>
                    <a:pt x="17873" y="7292"/>
                    <a:pt x="17907" y="7240"/>
                    <a:pt x="17959" y="7223"/>
                  </a:cubicBezTo>
                  <a:cubicBezTo>
                    <a:pt x="18003" y="7197"/>
                    <a:pt x="18037" y="7162"/>
                    <a:pt x="18055" y="7110"/>
                  </a:cubicBezTo>
                  <a:cubicBezTo>
                    <a:pt x="18081" y="7006"/>
                    <a:pt x="17968" y="6946"/>
                    <a:pt x="17925" y="6859"/>
                  </a:cubicBezTo>
                  <a:cubicBezTo>
                    <a:pt x="17899" y="6790"/>
                    <a:pt x="17890" y="6712"/>
                    <a:pt x="17899" y="6634"/>
                  </a:cubicBezTo>
                  <a:lnTo>
                    <a:pt x="17890" y="6365"/>
                  </a:lnTo>
                  <a:cubicBezTo>
                    <a:pt x="17873" y="6053"/>
                    <a:pt x="17812" y="5698"/>
                    <a:pt x="17933" y="5404"/>
                  </a:cubicBezTo>
                  <a:cubicBezTo>
                    <a:pt x="17942" y="5360"/>
                    <a:pt x="17907" y="5326"/>
                    <a:pt x="17873" y="5326"/>
                  </a:cubicBezTo>
                  <a:lnTo>
                    <a:pt x="17734" y="5308"/>
                  </a:lnTo>
                  <a:lnTo>
                    <a:pt x="17717" y="5308"/>
                  </a:lnTo>
                  <a:cubicBezTo>
                    <a:pt x="17691" y="5239"/>
                    <a:pt x="17630" y="5178"/>
                    <a:pt x="17561" y="5152"/>
                  </a:cubicBezTo>
                  <a:cubicBezTo>
                    <a:pt x="17648" y="5031"/>
                    <a:pt x="17726" y="4910"/>
                    <a:pt x="17795" y="4780"/>
                  </a:cubicBezTo>
                  <a:cubicBezTo>
                    <a:pt x="17856" y="4667"/>
                    <a:pt x="17968" y="4503"/>
                    <a:pt x="17951" y="4364"/>
                  </a:cubicBezTo>
                  <a:cubicBezTo>
                    <a:pt x="17942" y="4260"/>
                    <a:pt x="17864" y="4182"/>
                    <a:pt x="17769" y="4165"/>
                  </a:cubicBezTo>
                  <a:cubicBezTo>
                    <a:pt x="17717" y="4147"/>
                    <a:pt x="17665" y="4139"/>
                    <a:pt x="17604" y="4139"/>
                  </a:cubicBezTo>
                  <a:cubicBezTo>
                    <a:pt x="17570" y="4143"/>
                    <a:pt x="17537" y="4145"/>
                    <a:pt x="17505" y="4145"/>
                  </a:cubicBezTo>
                  <a:cubicBezTo>
                    <a:pt x="17472" y="4145"/>
                    <a:pt x="17440" y="4143"/>
                    <a:pt x="17405" y="4139"/>
                  </a:cubicBezTo>
                  <a:cubicBezTo>
                    <a:pt x="17332" y="4124"/>
                    <a:pt x="17289" y="4004"/>
                    <a:pt x="17215" y="4004"/>
                  </a:cubicBezTo>
                  <a:cubicBezTo>
                    <a:pt x="17202" y="4004"/>
                    <a:pt x="17187" y="4008"/>
                    <a:pt x="17171" y="4017"/>
                  </a:cubicBezTo>
                  <a:cubicBezTo>
                    <a:pt x="17128" y="4043"/>
                    <a:pt x="17110" y="4087"/>
                    <a:pt x="17110" y="4139"/>
                  </a:cubicBezTo>
                  <a:cubicBezTo>
                    <a:pt x="17102" y="4217"/>
                    <a:pt x="17093" y="4303"/>
                    <a:pt x="17084" y="4390"/>
                  </a:cubicBezTo>
                  <a:cubicBezTo>
                    <a:pt x="17015" y="4702"/>
                    <a:pt x="16877" y="4996"/>
                    <a:pt x="16669" y="5248"/>
                  </a:cubicBezTo>
                  <a:cubicBezTo>
                    <a:pt x="16565" y="5378"/>
                    <a:pt x="16625" y="5525"/>
                    <a:pt x="16634" y="5689"/>
                  </a:cubicBezTo>
                  <a:cubicBezTo>
                    <a:pt x="16634" y="5889"/>
                    <a:pt x="16599" y="6097"/>
                    <a:pt x="16521" y="6287"/>
                  </a:cubicBezTo>
                  <a:cubicBezTo>
                    <a:pt x="16513" y="6305"/>
                    <a:pt x="16521" y="6331"/>
                    <a:pt x="16539" y="6348"/>
                  </a:cubicBezTo>
                  <a:cubicBezTo>
                    <a:pt x="16669" y="6495"/>
                    <a:pt x="16825" y="6625"/>
                    <a:pt x="16998" y="6720"/>
                  </a:cubicBezTo>
                  <a:cubicBezTo>
                    <a:pt x="16946" y="6816"/>
                    <a:pt x="16885" y="6920"/>
                    <a:pt x="16842" y="7015"/>
                  </a:cubicBezTo>
                  <a:cubicBezTo>
                    <a:pt x="16833" y="7015"/>
                    <a:pt x="16833" y="7006"/>
                    <a:pt x="16825" y="7006"/>
                  </a:cubicBezTo>
                  <a:cubicBezTo>
                    <a:pt x="16790" y="6989"/>
                    <a:pt x="16755" y="6963"/>
                    <a:pt x="16729" y="6946"/>
                  </a:cubicBezTo>
                  <a:cubicBezTo>
                    <a:pt x="16660" y="6894"/>
                    <a:pt x="16591" y="6842"/>
                    <a:pt x="16530" y="6781"/>
                  </a:cubicBezTo>
                  <a:cubicBezTo>
                    <a:pt x="16435" y="6686"/>
                    <a:pt x="16357" y="6539"/>
                    <a:pt x="16218" y="6504"/>
                  </a:cubicBezTo>
                  <a:cubicBezTo>
                    <a:pt x="16140" y="6495"/>
                    <a:pt x="16080" y="6521"/>
                    <a:pt x="16045" y="6435"/>
                  </a:cubicBezTo>
                  <a:cubicBezTo>
                    <a:pt x="16028" y="6383"/>
                    <a:pt x="16010" y="6339"/>
                    <a:pt x="15993" y="6287"/>
                  </a:cubicBezTo>
                  <a:cubicBezTo>
                    <a:pt x="15941" y="6206"/>
                    <a:pt x="15857" y="6162"/>
                    <a:pt x="15764" y="6162"/>
                  </a:cubicBezTo>
                  <a:cubicBezTo>
                    <a:pt x="15748" y="6162"/>
                    <a:pt x="15732" y="6163"/>
                    <a:pt x="15716" y="6166"/>
                  </a:cubicBezTo>
                  <a:cubicBezTo>
                    <a:pt x="15696" y="6168"/>
                    <a:pt x="15676" y="6169"/>
                    <a:pt x="15656" y="6169"/>
                  </a:cubicBezTo>
                  <a:cubicBezTo>
                    <a:pt x="15519" y="6169"/>
                    <a:pt x="15380" y="6117"/>
                    <a:pt x="15274" y="6019"/>
                  </a:cubicBezTo>
                  <a:cubicBezTo>
                    <a:pt x="15218" y="5969"/>
                    <a:pt x="15150" y="5903"/>
                    <a:pt x="15066" y="5903"/>
                  </a:cubicBezTo>
                  <a:cubicBezTo>
                    <a:pt x="15047" y="5903"/>
                    <a:pt x="15026" y="5907"/>
                    <a:pt x="15005" y="5915"/>
                  </a:cubicBezTo>
                  <a:cubicBezTo>
                    <a:pt x="14919" y="5949"/>
                    <a:pt x="14893" y="6071"/>
                    <a:pt x="14971" y="6140"/>
                  </a:cubicBezTo>
                  <a:cubicBezTo>
                    <a:pt x="15083" y="6261"/>
                    <a:pt x="15196" y="6374"/>
                    <a:pt x="15308" y="6487"/>
                  </a:cubicBezTo>
                  <a:cubicBezTo>
                    <a:pt x="15205" y="6573"/>
                    <a:pt x="15144" y="6694"/>
                    <a:pt x="15135" y="6824"/>
                  </a:cubicBezTo>
                  <a:cubicBezTo>
                    <a:pt x="15135" y="6868"/>
                    <a:pt x="15135" y="6954"/>
                    <a:pt x="15101" y="6989"/>
                  </a:cubicBezTo>
                  <a:cubicBezTo>
                    <a:pt x="15081" y="7004"/>
                    <a:pt x="15067" y="7010"/>
                    <a:pt x="15056" y="7010"/>
                  </a:cubicBezTo>
                  <a:cubicBezTo>
                    <a:pt x="15022" y="7010"/>
                    <a:pt x="15020" y="6952"/>
                    <a:pt x="15014" y="6920"/>
                  </a:cubicBezTo>
                  <a:cubicBezTo>
                    <a:pt x="15005" y="6859"/>
                    <a:pt x="14971" y="6807"/>
                    <a:pt x="14919" y="6781"/>
                  </a:cubicBezTo>
                  <a:cubicBezTo>
                    <a:pt x="14908" y="6773"/>
                    <a:pt x="14896" y="6769"/>
                    <a:pt x="14884" y="6769"/>
                  </a:cubicBezTo>
                  <a:cubicBezTo>
                    <a:pt x="14860" y="6769"/>
                    <a:pt x="14838" y="6786"/>
                    <a:pt x="14832" y="6816"/>
                  </a:cubicBezTo>
                  <a:cubicBezTo>
                    <a:pt x="14818" y="6859"/>
                    <a:pt x="14777" y="6872"/>
                    <a:pt x="14730" y="6872"/>
                  </a:cubicBezTo>
                  <a:cubicBezTo>
                    <a:pt x="14665" y="6872"/>
                    <a:pt x="14586" y="6847"/>
                    <a:pt x="14546" y="6842"/>
                  </a:cubicBezTo>
                  <a:cubicBezTo>
                    <a:pt x="14503" y="6842"/>
                    <a:pt x="14451" y="6850"/>
                    <a:pt x="14416" y="6868"/>
                  </a:cubicBezTo>
                  <a:cubicBezTo>
                    <a:pt x="14373" y="6885"/>
                    <a:pt x="14356" y="6920"/>
                    <a:pt x="14321" y="6937"/>
                  </a:cubicBezTo>
                  <a:cubicBezTo>
                    <a:pt x="14311" y="6944"/>
                    <a:pt x="14301" y="6947"/>
                    <a:pt x="14289" y="6947"/>
                  </a:cubicBezTo>
                  <a:cubicBezTo>
                    <a:pt x="14258" y="6947"/>
                    <a:pt x="14220" y="6928"/>
                    <a:pt x="14182" y="6928"/>
                  </a:cubicBezTo>
                  <a:cubicBezTo>
                    <a:pt x="14173" y="6926"/>
                    <a:pt x="14164" y="6925"/>
                    <a:pt x="14154" y="6925"/>
                  </a:cubicBezTo>
                  <a:cubicBezTo>
                    <a:pt x="14129" y="6925"/>
                    <a:pt x="14104" y="6933"/>
                    <a:pt x="14078" y="6946"/>
                  </a:cubicBezTo>
                  <a:cubicBezTo>
                    <a:pt x="14026" y="6972"/>
                    <a:pt x="13922" y="7093"/>
                    <a:pt x="13844" y="7110"/>
                  </a:cubicBezTo>
                  <a:cubicBezTo>
                    <a:pt x="13922" y="6989"/>
                    <a:pt x="13957" y="6842"/>
                    <a:pt x="13948" y="6694"/>
                  </a:cubicBezTo>
                  <a:cubicBezTo>
                    <a:pt x="13948" y="6660"/>
                    <a:pt x="13916" y="6637"/>
                    <a:pt x="13881" y="6637"/>
                  </a:cubicBezTo>
                  <a:cubicBezTo>
                    <a:pt x="13872" y="6637"/>
                    <a:pt x="13862" y="6639"/>
                    <a:pt x="13853" y="6642"/>
                  </a:cubicBezTo>
                  <a:cubicBezTo>
                    <a:pt x="13628" y="6755"/>
                    <a:pt x="13437" y="6928"/>
                    <a:pt x="13299" y="7145"/>
                  </a:cubicBezTo>
                  <a:cubicBezTo>
                    <a:pt x="13186" y="7162"/>
                    <a:pt x="13082" y="7206"/>
                    <a:pt x="12995" y="7275"/>
                  </a:cubicBezTo>
                  <a:cubicBezTo>
                    <a:pt x="12943" y="7310"/>
                    <a:pt x="12891" y="7344"/>
                    <a:pt x="12839" y="7379"/>
                  </a:cubicBezTo>
                  <a:cubicBezTo>
                    <a:pt x="12770" y="7414"/>
                    <a:pt x="12692" y="7431"/>
                    <a:pt x="12623" y="7440"/>
                  </a:cubicBezTo>
                  <a:cubicBezTo>
                    <a:pt x="12467" y="7474"/>
                    <a:pt x="12458" y="7578"/>
                    <a:pt x="12424" y="7717"/>
                  </a:cubicBezTo>
                  <a:cubicBezTo>
                    <a:pt x="12411" y="7754"/>
                    <a:pt x="12394" y="7786"/>
                    <a:pt x="12361" y="7786"/>
                  </a:cubicBezTo>
                  <a:cubicBezTo>
                    <a:pt x="12347" y="7786"/>
                    <a:pt x="12331" y="7781"/>
                    <a:pt x="12311" y="7769"/>
                  </a:cubicBezTo>
                  <a:cubicBezTo>
                    <a:pt x="12285" y="7743"/>
                    <a:pt x="12250" y="7717"/>
                    <a:pt x="12224" y="7682"/>
                  </a:cubicBezTo>
                  <a:cubicBezTo>
                    <a:pt x="12207" y="7656"/>
                    <a:pt x="12155" y="7621"/>
                    <a:pt x="12155" y="7587"/>
                  </a:cubicBezTo>
                  <a:cubicBezTo>
                    <a:pt x="12155" y="7552"/>
                    <a:pt x="12190" y="7543"/>
                    <a:pt x="12216" y="7517"/>
                  </a:cubicBezTo>
                  <a:cubicBezTo>
                    <a:pt x="12294" y="7422"/>
                    <a:pt x="12302" y="7292"/>
                    <a:pt x="12250" y="7180"/>
                  </a:cubicBezTo>
                  <a:cubicBezTo>
                    <a:pt x="12233" y="7136"/>
                    <a:pt x="12190" y="7102"/>
                    <a:pt x="12146" y="7093"/>
                  </a:cubicBezTo>
                  <a:cubicBezTo>
                    <a:pt x="12112" y="7093"/>
                    <a:pt x="12077" y="7102"/>
                    <a:pt x="12042" y="7102"/>
                  </a:cubicBezTo>
                  <a:cubicBezTo>
                    <a:pt x="11990" y="7093"/>
                    <a:pt x="11938" y="7067"/>
                    <a:pt x="11904" y="7015"/>
                  </a:cubicBezTo>
                  <a:cubicBezTo>
                    <a:pt x="11865" y="6971"/>
                    <a:pt x="11803" y="6927"/>
                    <a:pt x="11742" y="6927"/>
                  </a:cubicBezTo>
                  <a:cubicBezTo>
                    <a:pt x="11707" y="6927"/>
                    <a:pt x="11673" y="6942"/>
                    <a:pt x="11644" y="6980"/>
                  </a:cubicBezTo>
                  <a:cubicBezTo>
                    <a:pt x="11618" y="7024"/>
                    <a:pt x="11618" y="7076"/>
                    <a:pt x="11635" y="7128"/>
                  </a:cubicBezTo>
                  <a:cubicBezTo>
                    <a:pt x="11653" y="7223"/>
                    <a:pt x="11661" y="7327"/>
                    <a:pt x="11670" y="7431"/>
                  </a:cubicBezTo>
                  <a:cubicBezTo>
                    <a:pt x="11670" y="7543"/>
                    <a:pt x="11661" y="7647"/>
                    <a:pt x="11661" y="7760"/>
                  </a:cubicBezTo>
                  <a:cubicBezTo>
                    <a:pt x="11653" y="7821"/>
                    <a:pt x="11696" y="7881"/>
                    <a:pt x="11756" y="7907"/>
                  </a:cubicBezTo>
                  <a:cubicBezTo>
                    <a:pt x="11834" y="7959"/>
                    <a:pt x="11782" y="8081"/>
                    <a:pt x="11756" y="8159"/>
                  </a:cubicBezTo>
                  <a:cubicBezTo>
                    <a:pt x="11731" y="8219"/>
                    <a:pt x="11705" y="8280"/>
                    <a:pt x="11670" y="8340"/>
                  </a:cubicBezTo>
                  <a:cubicBezTo>
                    <a:pt x="11644" y="8323"/>
                    <a:pt x="11618" y="8315"/>
                    <a:pt x="11592" y="8315"/>
                  </a:cubicBezTo>
                  <a:cubicBezTo>
                    <a:pt x="11582" y="8312"/>
                    <a:pt x="11572" y="8311"/>
                    <a:pt x="11561" y="8311"/>
                  </a:cubicBezTo>
                  <a:cubicBezTo>
                    <a:pt x="11537" y="8311"/>
                    <a:pt x="11512" y="8317"/>
                    <a:pt x="11488" y="8323"/>
                  </a:cubicBezTo>
                  <a:cubicBezTo>
                    <a:pt x="11480" y="8225"/>
                    <a:pt x="11394" y="8154"/>
                    <a:pt x="11304" y="8154"/>
                  </a:cubicBezTo>
                  <a:cubicBezTo>
                    <a:pt x="11290" y="8154"/>
                    <a:pt x="11276" y="8155"/>
                    <a:pt x="11263" y="8159"/>
                  </a:cubicBezTo>
                  <a:cubicBezTo>
                    <a:pt x="11167" y="8185"/>
                    <a:pt x="11150" y="8263"/>
                    <a:pt x="11098" y="8323"/>
                  </a:cubicBezTo>
                  <a:cubicBezTo>
                    <a:pt x="11020" y="8410"/>
                    <a:pt x="10916" y="8470"/>
                    <a:pt x="10804" y="8505"/>
                  </a:cubicBezTo>
                  <a:cubicBezTo>
                    <a:pt x="10778" y="8505"/>
                    <a:pt x="10760" y="8531"/>
                    <a:pt x="10760" y="8557"/>
                  </a:cubicBezTo>
                  <a:cubicBezTo>
                    <a:pt x="10769" y="8678"/>
                    <a:pt x="10812" y="8791"/>
                    <a:pt x="10881" y="8886"/>
                  </a:cubicBezTo>
                  <a:cubicBezTo>
                    <a:pt x="10812" y="8956"/>
                    <a:pt x="10734" y="9034"/>
                    <a:pt x="10726" y="9120"/>
                  </a:cubicBezTo>
                  <a:cubicBezTo>
                    <a:pt x="10726" y="9120"/>
                    <a:pt x="10726" y="9129"/>
                    <a:pt x="10726" y="9129"/>
                  </a:cubicBezTo>
                  <a:cubicBezTo>
                    <a:pt x="10682" y="9120"/>
                    <a:pt x="10639" y="9120"/>
                    <a:pt x="10587" y="9120"/>
                  </a:cubicBezTo>
                  <a:cubicBezTo>
                    <a:pt x="10526" y="9120"/>
                    <a:pt x="10466" y="9112"/>
                    <a:pt x="10414" y="9077"/>
                  </a:cubicBezTo>
                  <a:cubicBezTo>
                    <a:pt x="10362" y="9025"/>
                    <a:pt x="10336" y="8964"/>
                    <a:pt x="10275" y="8921"/>
                  </a:cubicBezTo>
                  <a:cubicBezTo>
                    <a:pt x="10233" y="8900"/>
                    <a:pt x="10165" y="8866"/>
                    <a:pt x="10103" y="8866"/>
                  </a:cubicBezTo>
                  <a:cubicBezTo>
                    <a:pt x="10063" y="8866"/>
                    <a:pt x="10025" y="8880"/>
                    <a:pt x="9998" y="8921"/>
                  </a:cubicBezTo>
                  <a:cubicBezTo>
                    <a:pt x="9929" y="9016"/>
                    <a:pt x="10032" y="9068"/>
                    <a:pt x="10084" y="9138"/>
                  </a:cubicBezTo>
                  <a:cubicBezTo>
                    <a:pt x="10154" y="9215"/>
                    <a:pt x="10084" y="9345"/>
                    <a:pt x="10180" y="9423"/>
                  </a:cubicBezTo>
                  <a:cubicBezTo>
                    <a:pt x="10206" y="9458"/>
                    <a:pt x="10344" y="9510"/>
                    <a:pt x="10223" y="9527"/>
                  </a:cubicBezTo>
                  <a:cubicBezTo>
                    <a:pt x="10219" y="9528"/>
                    <a:pt x="10214" y="9528"/>
                    <a:pt x="10210" y="9528"/>
                  </a:cubicBezTo>
                  <a:cubicBezTo>
                    <a:pt x="10139" y="9528"/>
                    <a:pt x="10090" y="9464"/>
                    <a:pt x="10041" y="9423"/>
                  </a:cubicBezTo>
                  <a:cubicBezTo>
                    <a:pt x="10006" y="9371"/>
                    <a:pt x="9963" y="9337"/>
                    <a:pt x="9911" y="9311"/>
                  </a:cubicBezTo>
                  <a:cubicBezTo>
                    <a:pt x="9905" y="9309"/>
                    <a:pt x="9897" y="9309"/>
                    <a:pt x="9890" y="9309"/>
                  </a:cubicBezTo>
                  <a:cubicBezTo>
                    <a:pt x="9859" y="9309"/>
                    <a:pt x="9821" y="9317"/>
                    <a:pt x="9790" y="9317"/>
                  </a:cubicBezTo>
                  <a:cubicBezTo>
                    <a:pt x="9776" y="9317"/>
                    <a:pt x="9764" y="9315"/>
                    <a:pt x="9755" y="9311"/>
                  </a:cubicBezTo>
                  <a:cubicBezTo>
                    <a:pt x="9695" y="9276"/>
                    <a:pt x="9773" y="9164"/>
                    <a:pt x="9773" y="9112"/>
                  </a:cubicBezTo>
                  <a:cubicBezTo>
                    <a:pt x="9781" y="9060"/>
                    <a:pt x="9764" y="9016"/>
                    <a:pt x="9729" y="8982"/>
                  </a:cubicBezTo>
                  <a:lnTo>
                    <a:pt x="9721" y="8982"/>
                  </a:lnTo>
                  <a:cubicBezTo>
                    <a:pt x="9721" y="8973"/>
                    <a:pt x="9721" y="8973"/>
                    <a:pt x="9721" y="8964"/>
                  </a:cubicBezTo>
                  <a:cubicBezTo>
                    <a:pt x="9712" y="8886"/>
                    <a:pt x="9695" y="8817"/>
                    <a:pt x="9651" y="8756"/>
                  </a:cubicBezTo>
                  <a:cubicBezTo>
                    <a:pt x="9695" y="8713"/>
                    <a:pt x="9712" y="8652"/>
                    <a:pt x="9703" y="8592"/>
                  </a:cubicBezTo>
                  <a:cubicBezTo>
                    <a:pt x="9695" y="8540"/>
                    <a:pt x="9669" y="8496"/>
                    <a:pt x="9625" y="8470"/>
                  </a:cubicBezTo>
                  <a:cubicBezTo>
                    <a:pt x="9608" y="8462"/>
                    <a:pt x="9582" y="8462"/>
                    <a:pt x="9565" y="8453"/>
                  </a:cubicBezTo>
                  <a:cubicBezTo>
                    <a:pt x="9504" y="8418"/>
                    <a:pt x="9521" y="8384"/>
                    <a:pt x="9521" y="8332"/>
                  </a:cubicBezTo>
                  <a:cubicBezTo>
                    <a:pt x="9504" y="8089"/>
                    <a:pt x="9244" y="8124"/>
                    <a:pt x="9123" y="7994"/>
                  </a:cubicBezTo>
                  <a:cubicBezTo>
                    <a:pt x="9131" y="7991"/>
                    <a:pt x="9140" y="7989"/>
                    <a:pt x="9150" y="7989"/>
                  </a:cubicBezTo>
                  <a:cubicBezTo>
                    <a:pt x="9217" y="7989"/>
                    <a:pt x="9328" y="8058"/>
                    <a:pt x="9365" y="8081"/>
                  </a:cubicBezTo>
                  <a:cubicBezTo>
                    <a:pt x="9469" y="8133"/>
                    <a:pt x="9565" y="8185"/>
                    <a:pt x="9669" y="8228"/>
                  </a:cubicBezTo>
                  <a:cubicBezTo>
                    <a:pt x="9851" y="8315"/>
                    <a:pt x="10050" y="8366"/>
                    <a:pt x="10258" y="8384"/>
                  </a:cubicBezTo>
                  <a:cubicBezTo>
                    <a:pt x="10285" y="8386"/>
                    <a:pt x="10313" y="8387"/>
                    <a:pt x="10340" y="8387"/>
                  </a:cubicBezTo>
                  <a:cubicBezTo>
                    <a:pt x="10645" y="8387"/>
                    <a:pt x="10956" y="8255"/>
                    <a:pt x="11107" y="7977"/>
                  </a:cubicBezTo>
                  <a:cubicBezTo>
                    <a:pt x="11115" y="7951"/>
                    <a:pt x="11115" y="7925"/>
                    <a:pt x="11098" y="7907"/>
                  </a:cubicBezTo>
                  <a:lnTo>
                    <a:pt x="11055" y="7864"/>
                  </a:lnTo>
                  <a:cubicBezTo>
                    <a:pt x="11150" y="7777"/>
                    <a:pt x="11124" y="7613"/>
                    <a:pt x="11011" y="7561"/>
                  </a:cubicBezTo>
                  <a:cubicBezTo>
                    <a:pt x="11011" y="7526"/>
                    <a:pt x="11011" y="7491"/>
                    <a:pt x="11003" y="7465"/>
                  </a:cubicBezTo>
                  <a:cubicBezTo>
                    <a:pt x="10968" y="7370"/>
                    <a:pt x="10873" y="7344"/>
                    <a:pt x="10786" y="7318"/>
                  </a:cubicBezTo>
                  <a:cubicBezTo>
                    <a:pt x="10596" y="7249"/>
                    <a:pt x="10492" y="7076"/>
                    <a:pt x="10379" y="6928"/>
                  </a:cubicBezTo>
                  <a:cubicBezTo>
                    <a:pt x="10292" y="6781"/>
                    <a:pt x="10154" y="6660"/>
                    <a:pt x="9989" y="6599"/>
                  </a:cubicBezTo>
                  <a:cubicBezTo>
                    <a:pt x="9923" y="6581"/>
                    <a:pt x="9856" y="6575"/>
                    <a:pt x="9790" y="6575"/>
                  </a:cubicBezTo>
                  <a:cubicBezTo>
                    <a:pt x="9692" y="6575"/>
                    <a:pt x="9594" y="6587"/>
                    <a:pt x="9496" y="6587"/>
                  </a:cubicBezTo>
                  <a:cubicBezTo>
                    <a:pt x="9444" y="6587"/>
                    <a:pt x="9392" y="6584"/>
                    <a:pt x="9339" y="6573"/>
                  </a:cubicBezTo>
                  <a:cubicBezTo>
                    <a:pt x="9365" y="6495"/>
                    <a:pt x="9357" y="6409"/>
                    <a:pt x="9322" y="6331"/>
                  </a:cubicBezTo>
                  <a:cubicBezTo>
                    <a:pt x="9312" y="6311"/>
                    <a:pt x="9294" y="6300"/>
                    <a:pt x="9274" y="6300"/>
                  </a:cubicBezTo>
                  <a:cubicBezTo>
                    <a:pt x="9259" y="6300"/>
                    <a:pt x="9242" y="6307"/>
                    <a:pt x="9227" y="6322"/>
                  </a:cubicBezTo>
                  <a:cubicBezTo>
                    <a:pt x="9224" y="6325"/>
                    <a:pt x="9222" y="6326"/>
                    <a:pt x="9219" y="6326"/>
                  </a:cubicBezTo>
                  <a:cubicBezTo>
                    <a:pt x="9197" y="6326"/>
                    <a:pt x="9183" y="6234"/>
                    <a:pt x="9175" y="6227"/>
                  </a:cubicBezTo>
                  <a:cubicBezTo>
                    <a:pt x="9166" y="6209"/>
                    <a:pt x="9157" y="6201"/>
                    <a:pt x="9149" y="6183"/>
                  </a:cubicBezTo>
                  <a:cubicBezTo>
                    <a:pt x="9123" y="6171"/>
                    <a:pt x="9093" y="6163"/>
                    <a:pt x="9066" y="6163"/>
                  </a:cubicBezTo>
                  <a:cubicBezTo>
                    <a:pt x="9055" y="6163"/>
                    <a:pt x="9045" y="6164"/>
                    <a:pt x="9036" y="6166"/>
                  </a:cubicBezTo>
                  <a:cubicBezTo>
                    <a:pt x="8984" y="6183"/>
                    <a:pt x="8941" y="6201"/>
                    <a:pt x="8898" y="6235"/>
                  </a:cubicBezTo>
                  <a:cubicBezTo>
                    <a:pt x="8859" y="6257"/>
                    <a:pt x="8817" y="6268"/>
                    <a:pt x="8777" y="6268"/>
                  </a:cubicBezTo>
                  <a:cubicBezTo>
                    <a:pt x="8737" y="6268"/>
                    <a:pt x="8698" y="6257"/>
                    <a:pt x="8664" y="6235"/>
                  </a:cubicBezTo>
                  <a:cubicBezTo>
                    <a:pt x="8664" y="6227"/>
                    <a:pt x="8655" y="6218"/>
                    <a:pt x="8646" y="6209"/>
                  </a:cubicBezTo>
                  <a:lnTo>
                    <a:pt x="8456" y="6062"/>
                  </a:lnTo>
                  <a:cubicBezTo>
                    <a:pt x="8542" y="6045"/>
                    <a:pt x="8629" y="6027"/>
                    <a:pt x="8716" y="5993"/>
                  </a:cubicBezTo>
                  <a:cubicBezTo>
                    <a:pt x="8776" y="5967"/>
                    <a:pt x="8811" y="5897"/>
                    <a:pt x="8776" y="5837"/>
                  </a:cubicBezTo>
                  <a:cubicBezTo>
                    <a:pt x="8733" y="5759"/>
                    <a:pt x="8620" y="5759"/>
                    <a:pt x="8551" y="5715"/>
                  </a:cubicBezTo>
                  <a:cubicBezTo>
                    <a:pt x="8447" y="5655"/>
                    <a:pt x="8430" y="5534"/>
                    <a:pt x="8334" y="5464"/>
                  </a:cubicBezTo>
                  <a:cubicBezTo>
                    <a:pt x="8283" y="5434"/>
                    <a:pt x="8228" y="5421"/>
                    <a:pt x="8172" y="5421"/>
                  </a:cubicBezTo>
                  <a:cubicBezTo>
                    <a:pt x="8039" y="5421"/>
                    <a:pt x="7901" y="5492"/>
                    <a:pt x="7797" y="5560"/>
                  </a:cubicBezTo>
                  <a:cubicBezTo>
                    <a:pt x="7728" y="5612"/>
                    <a:pt x="7659" y="5672"/>
                    <a:pt x="7667" y="5759"/>
                  </a:cubicBezTo>
                  <a:cubicBezTo>
                    <a:pt x="7676" y="5828"/>
                    <a:pt x="7702" y="5863"/>
                    <a:pt x="7633" y="5897"/>
                  </a:cubicBezTo>
                  <a:cubicBezTo>
                    <a:pt x="7615" y="5906"/>
                    <a:pt x="7589" y="5915"/>
                    <a:pt x="7563" y="5923"/>
                  </a:cubicBezTo>
                  <a:cubicBezTo>
                    <a:pt x="7581" y="5854"/>
                    <a:pt x="7572" y="5776"/>
                    <a:pt x="7546" y="5707"/>
                  </a:cubicBezTo>
                  <a:cubicBezTo>
                    <a:pt x="7541" y="5679"/>
                    <a:pt x="7514" y="5662"/>
                    <a:pt x="7489" y="5662"/>
                  </a:cubicBezTo>
                  <a:cubicBezTo>
                    <a:pt x="7475" y="5662"/>
                    <a:pt x="7460" y="5668"/>
                    <a:pt x="7451" y="5681"/>
                  </a:cubicBezTo>
                  <a:cubicBezTo>
                    <a:pt x="7321" y="5819"/>
                    <a:pt x="7156" y="5906"/>
                    <a:pt x="6974" y="5941"/>
                  </a:cubicBezTo>
                  <a:cubicBezTo>
                    <a:pt x="6844" y="5958"/>
                    <a:pt x="6714" y="5984"/>
                    <a:pt x="6628" y="6097"/>
                  </a:cubicBezTo>
                  <a:cubicBezTo>
                    <a:pt x="6610" y="6131"/>
                    <a:pt x="6619" y="6166"/>
                    <a:pt x="6654" y="6183"/>
                  </a:cubicBezTo>
                  <a:lnTo>
                    <a:pt x="6524" y="6209"/>
                  </a:lnTo>
                  <a:cubicBezTo>
                    <a:pt x="6516" y="6208"/>
                    <a:pt x="6508" y="6208"/>
                    <a:pt x="6500" y="6208"/>
                  </a:cubicBezTo>
                  <a:cubicBezTo>
                    <a:pt x="6430" y="6208"/>
                    <a:pt x="6362" y="6241"/>
                    <a:pt x="6307" y="6287"/>
                  </a:cubicBezTo>
                  <a:cubicBezTo>
                    <a:pt x="6264" y="6348"/>
                    <a:pt x="6264" y="6417"/>
                    <a:pt x="6221" y="6478"/>
                  </a:cubicBezTo>
                  <a:cubicBezTo>
                    <a:pt x="6160" y="6521"/>
                    <a:pt x="6099" y="6573"/>
                    <a:pt x="6039" y="6608"/>
                  </a:cubicBezTo>
                  <a:cubicBezTo>
                    <a:pt x="5987" y="6634"/>
                    <a:pt x="5935" y="6677"/>
                    <a:pt x="5900" y="6720"/>
                  </a:cubicBezTo>
                  <a:cubicBezTo>
                    <a:pt x="5857" y="6798"/>
                    <a:pt x="5822" y="6885"/>
                    <a:pt x="5796" y="6963"/>
                  </a:cubicBezTo>
                  <a:cubicBezTo>
                    <a:pt x="5709" y="7110"/>
                    <a:pt x="5545" y="7206"/>
                    <a:pt x="5432" y="7336"/>
                  </a:cubicBezTo>
                  <a:cubicBezTo>
                    <a:pt x="5216" y="7587"/>
                    <a:pt x="5094" y="7899"/>
                    <a:pt x="4973" y="8202"/>
                  </a:cubicBezTo>
                  <a:cubicBezTo>
                    <a:pt x="4912" y="8366"/>
                    <a:pt x="4843" y="8522"/>
                    <a:pt x="4765" y="8670"/>
                  </a:cubicBezTo>
                  <a:cubicBezTo>
                    <a:pt x="4661" y="8843"/>
                    <a:pt x="4549" y="8999"/>
                    <a:pt x="4419" y="9146"/>
                  </a:cubicBezTo>
                  <a:cubicBezTo>
                    <a:pt x="4280" y="9293"/>
                    <a:pt x="4159" y="9449"/>
                    <a:pt x="4046" y="9614"/>
                  </a:cubicBezTo>
                  <a:cubicBezTo>
                    <a:pt x="3946" y="9753"/>
                    <a:pt x="3846" y="10035"/>
                    <a:pt x="3654" y="10035"/>
                  </a:cubicBezTo>
                  <a:cubicBezTo>
                    <a:pt x="3630" y="10035"/>
                    <a:pt x="3605" y="10031"/>
                    <a:pt x="3578" y="10021"/>
                  </a:cubicBezTo>
                  <a:cubicBezTo>
                    <a:pt x="3573" y="10020"/>
                    <a:pt x="3568" y="10019"/>
                    <a:pt x="3563" y="10019"/>
                  </a:cubicBezTo>
                  <a:cubicBezTo>
                    <a:pt x="3540" y="10019"/>
                    <a:pt x="3516" y="10033"/>
                    <a:pt x="3509" y="10047"/>
                  </a:cubicBezTo>
                  <a:cubicBezTo>
                    <a:pt x="3474" y="10090"/>
                    <a:pt x="3474" y="10142"/>
                    <a:pt x="3492" y="10194"/>
                  </a:cubicBezTo>
                  <a:cubicBezTo>
                    <a:pt x="3396" y="10220"/>
                    <a:pt x="3327" y="10290"/>
                    <a:pt x="3292" y="10376"/>
                  </a:cubicBezTo>
                  <a:cubicBezTo>
                    <a:pt x="3284" y="10402"/>
                    <a:pt x="3284" y="10428"/>
                    <a:pt x="3292" y="10454"/>
                  </a:cubicBezTo>
                  <a:cubicBezTo>
                    <a:pt x="3292" y="10489"/>
                    <a:pt x="3301" y="10515"/>
                    <a:pt x="3310" y="10550"/>
                  </a:cubicBezTo>
                  <a:cubicBezTo>
                    <a:pt x="3301" y="10576"/>
                    <a:pt x="3292" y="10602"/>
                    <a:pt x="3275" y="10619"/>
                  </a:cubicBezTo>
                  <a:cubicBezTo>
                    <a:pt x="3240" y="10697"/>
                    <a:pt x="3214" y="10766"/>
                    <a:pt x="3197" y="10853"/>
                  </a:cubicBezTo>
                  <a:cubicBezTo>
                    <a:pt x="3162" y="11009"/>
                    <a:pt x="3171" y="11173"/>
                    <a:pt x="3223" y="11329"/>
                  </a:cubicBezTo>
                  <a:cubicBezTo>
                    <a:pt x="3275" y="11451"/>
                    <a:pt x="3440" y="11676"/>
                    <a:pt x="3327" y="11797"/>
                  </a:cubicBezTo>
                  <a:cubicBezTo>
                    <a:pt x="3275" y="11841"/>
                    <a:pt x="3310" y="11910"/>
                    <a:pt x="3370" y="11910"/>
                  </a:cubicBezTo>
                  <a:cubicBezTo>
                    <a:pt x="3388" y="11910"/>
                    <a:pt x="3396" y="11962"/>
                    <a:pt x="3379" y="11962"/>
                  </a:cubicBezTo>
                  <a:cubicBezTo>
                    <a:pt x="3318" y="11988"/>
                    <a:pt x="3318" y="12066"/>
                    <a:pt x="3379" y="12083"/>
                  </a:cubicBezTo>
                  <a:cubicBezTo>
                    <a:pt x="3494" y="12123"/>
                    <a:pt x="3621" y="12163"/>
                    <a:pt x="3744" y="12163"/>
                  </a:cubicBezTo>
                  <a:cubicBezTo>
                    <a:pt x="3834" y="12163"/>
                    <a:pt x="3922" y="12142"/>
                    <a:pt x="4003" y="12083"/>
                  </a:cubicBezTo>
                  <a:cubicBezTo>
                    <a:pt x="4081" y="12022"/>
                    <a:pt x="4150" y="11944"/>
                    <a:pt x="4219" y="11866"/>
                  </a:cubicBezTo>
                  <a:lnTo>
                    <a:pt x="4393" y="11659"/>
                  </a:lnTo>
                  <a:cubicBezTo>
                    <a:pt x="4410" y="11728"/>
                    <a:pt x="4445" y="11797"/>
                    <a:pt x="4497" y="11849"/>
                  </a:cubicBezTo>
                  <a:cubicBezTo>
                    <a:pt x="4540" y="11901"/>
                    <a:pt x="4609" y="11936"/>
                    <a:pt x="4644" y="11996"/>
                  </a:cubicBezTo>
                  <a:cubicBezTo>
                    <a:pt x="4679" y="12083"/>
                    <a:pt x="4713" y="12170"/>
                    <a:pt x="4730" y="12265"/>
                  </a:cubicBezTo>
                  <a:cubicBezTo>
                    <a:pt x="4782" y="12430"/>
                    <a:pt x="4843" y="12603"/>
                    <a:pt x="4895" y="12767"/>
                  </a:cubicBezTo>
                  <a:cubicBezTo>
                    <a:pt x="4930" y="12889"/>
                    <a:pt x="4956" y="13045"/>
                    <a:pt x="5051" y="13131"/>
                  </a:cubicBezTo>
                  <a:cubicBezTo>
                    <a:pt x="5090" y="13166"/>
                    <a:pt x="5138" y="13183"/>
                    <a:pt x="5185" y="13183"/>
                  </a:cubicBezTo>
                  <a:cubicBezTo>
                    <a:pt x="5233" y="13183"/>
                    <a:pt x="5281" y="13166"/>
                    <a:pt x="5320" y="13131"/>
                  </a:cubicBezTo>
                  <a:cubicBezTo>
                    <a:pt x="5363" y="13088"/>
                    <a:pt x="5406" y="13036"/>
                    <a:pt x="5432" y="12984"/>
                  </a:cubicBezTo>
                  <a:cubicBezTo>
                    <a:pt x="5476" y="12915"/>
                    <a:pt x="5545" y="12854"/>
                    <a:pt x="5631" y="12828"/>
                  </a:cubicBezTo>
                  <a:cubicBezTo>
                    <a:pt x="5891" y="12698"/>
                    <a:pt x="5770" y="12412"/>
                    <a:pt x="5718" y="12196"/>
                  </a:cubicBezTo>
                  <a:cubicBezTo>
                    <a:pt x="5675" y="12100"/>
                    <a:pt x="5692" y="11996"/>
                    <a:pt x="5753" y="11918"/>
                  </a:cubicBezTo>
                  <a:cubicBezTo>
                    <a:pt x="5805" y="11866"/>
                    <a:pt x="5874" y="11832"/>
                    <a:pt x="5926" y="11789"/>
                  </a:cubicBezTo>
                  <a:cubicBezTo>
                    <a:pt x="6004" y="11728"/>
                    <a:pt x="6047" y="11633"/>
                    <a:pt x="6030" y="11537"/>
                  </a:cubicBezTo>
                  <a:cubicBezTo>
                    <a:pt x="6125" y="11468"/>
                    <a:pt x="6160" y="11355"/>
                    <a:pt x="6117" y="11251"/>
                  </a:cubicBezTo>
                  <a:cubicBezTo>
                    <a:pt x="6091" y="11173"/>
                    <a:pt x="6039" y="11113"/>
                    <a:pt x="5978" y="11061"/>
                  </a:cubicBezTo>
                  <a:cubicBezTo>
                    <a:pt x="5883" y="10974"/>
                    <a:pt x="5831" y="10844"/>
                    <a:pt x="5839" y="10714"/>
                  </a:cubicBezTo>
                  <a:cubicBezTo>
                    <a:pt x="5857" y="10480"/>
                    <a:pt x="6021" y="10272"/>
                    <a:pt x="6169" y="10099"/>
                  </a:cubicBezTo>
                  <a:cubicBezTo>
                    <a:pt x="6316" y="9917"/>
                    <a:pt x="6498" y="9727"/>
                    <a:pt x="6662" y="9536"/>
                  </a:cubicBezTo>
                  <a:cubicBezTo>
                    <a:pt x="6714" y="9467"/>
                    <a:pt x="6758" y="9397"/>
                    <a:pt x="6792" y="9319"/>
                  </a:cubicBezTo>
                  <a:cubicBezTo>
                    <a:pt x="6836" y="9198"/>
                    <a:pt x="6792" y="9077"/>
                    <a:pt x="6792" y="8956"/>
                  </a:cubicBezTo>
                  <a:cubicBezTo>
                    <a:pt x="6784" y="8895"/>
                    <a:pt x="6818" y="8834"/>
                    <a:pt x="6862" y="8808"/>
                  </a:cubicBezTo>
                  <a:cubicBezTo>
                    <a:pt x="6896" y="8782"/>
                    <a:pt x="6948" y="8782"/>
                    <a:pt x="6983" y="8765"/>
                  </a:cubicBezTo>
                  <a:cubicBezTo>
                    <a:pt x="7009" y="8748"/>
                    <a:pt x="7035" y="8722"/>
                    <a:pt x="7052" y="8687"/>
                  </a:cubicBezTo>
                  <a:cubicBezTo>
                    <a:pt x="7061" y="8678"/>
                    <a:pt x="7061" y="8661"/>
                    <a:pt x="7070" y="8652"/>
                  </a:cubicBezTo>
                  <a:cubicBezTo>
                    <a:pt x="7087" y="8609"/>
                    <a:pt x="7096" y="8600"/>
                    <a:pt x="7139" y="8592"/>
                  </a:cubicBezTo>
                  <a:cubicBezTo>
                    <a:pt x="7200" y="8592"/>
                    <a:pt x="7269" y="8600"/>
                    <a:pt x="7330" y="8618"/>
                  </a:cubicBezTo>
                  <a:cubicBezTo>
                    <a:pt x="7399" y="8618"/>
                    <a:pt x="7459" y="8626"/>
                    <a:pt x="7529" y="8644"/>
                  </a:cubicBezTo>
                  <a:cubicBezTo>
                    <a:pt x="7702" y="8696"/>
                    <a:pt x="7511" y="8886"/>
                    <a:pt x="7459" y="8973"/>
                  </a:cubicBezTo>
                  <a:cubicBezTo>
                    <a:pt x="7416" y="9060"/>
                    <a:pt x="7407" y="9164"/>
                    <a:pt x="7355" y="9259"/>
                  </a:cubicBezTo>
                  <a:cubicBezTo>
                    <a:pt x="7286" y="9363"/>
                    <a:pt x="7217" y="9458"/>
                    <a:pt x="7139" y="9553"/>
                  </a:cubicBezTo>
                  <a:cubicBezTo>
                    <a:pt x="7061" y="9657"/>
                    <a:pt x="6974" y="9753"/>
                    <a:pt x="6879" y="9848"/>
                  </a:cubicBezTo>
                  <a:cubicBezTo>
                    <a:pt x="6792" y="9926"/>
                    <a:pt x="6680" y="9995"/>
                    <a:pt x="6619" y="10099"/>
                  </a:cubicBezTo>
                  <a:cubicBezTo>
                    <a:pt x="6584" y="10177"/>
                    <a:pt x="6602" y="10264"/>
                    <a:pt x="6671" y="10316"/>
                  </a:cubicBezTo>
                  <a:cubicBezTo>
                    <a:pt x="6766" y="10428"/>
                    <a:pt x="6723" y="10558"/>
                    <a:pt x="6680" y="10680"/>
                  </a:cubicBezTo>
                  <a:cubicBezTo>
                    <a:pt x="6671" y="10697"/>
                    <a:pt x="6680" y="10723"/>
                    <a:pt x="6697" y="10740"/>
                  </a:cubicBezTo>
                  <a:lnTo>
                    <a:pt x="6766" y="10818"/>
                  </a:lnTo>
                  <a:cubicBezTo>
                    <a:pt x="6706" y="10966"/>
                    <a:pt x="6792" y="11121"/>
                    <a:pt x="6896" y="11234"/>
                  </a:cubicBezTo>
                  <a:cubicBezTo>
                    <a:pt x="6957" y="11303"/>
                    <a:pt x="7035" y="11355"/>
                    <a:pt x="7122" y="11390"/>
                  </a:cubicBezTo>
                  <a:cubicBezTo>
                    <a:pt x="7217" y="11390"/>
                    <a:pt x="7312" y="11364"/>
                    <a:pt x="7399" y="11312"/>
                  </a:cubicBezTo>
                  <a:cubicBezTo>
                    <a:pt x="7471" y="11270"/>
                    <a:pt x="7556" y="11245"/>
                    <a:pt x="7641" y="11245"/>
                  </a:cubicBezTo>
                  <a:cubicBezTo>
                    <a:pt x="7679" y="11245"/>
                    <a:pt x="7717" y="11249"/>
                    <a:pt x="7754" y="11260"/>
                  </a:cubicBezTo>
                  <a:cubicBezTo>
                    <a:pt x="7803" y="11284"/>
                    <a:pt x="7854" y="11295"/>
                    <a:pt x="7907" y="11295"/>
                  </a:cubicBezTo>
                  <a:cubicBezTo>
                    <a:pt x="7948" y="11295"/>
                    <a:pt x="7990" y="11289"/>
                    <a:pt x="8031" y="11277"/>
                  </a:cubicBezTo>
                  <a:cubicBezTo>
                    <a:pt x="8109" y="11243"/>
                    <a:pt x="8161" y="11147"/>
                    <a:pt x="8256" y="11139"/>
                  </a:cubicBezTo>
                  <a:cubicBezTo>
                    <a:pt x="8264" y="11138"/>
                    <a:pt x="8272" y="11137"/>
                    <a:pt x="8280" y="11137"/>
                  </a:cubicBezTo>
                  <a:cubicBezTo>
                    <a:pt x="8350" y="11137"/>
                    <a:pt x="8416" y="11172"/>
                    <a:pt x="8447" y="11234"/>
                  </a:cubicBezTo>
                  <a:cubicBezTo>
                    <a:pt x="8326" y="11286"/>
                    <a:pt x="8187" y="11373"/>
                    <a:pt x="8196" y="11511"/>
                  </a:cubicBezTo>
                  <a:cubicBezTo>
                    <a:pt x="8033" y="11507"/>
                    <a:pt x="7854" y="11476"/>
                    <a:pt x="7686" y="11476"/>
                  </a:cubicBezTo>
                  <a:cubicBezTo>
                    <a:pt x="7496" y="11476"/>
                    <a:pt x="7319" y="11515"/>
                    <a:pt x="7191" y="11676"/>
                  </a:cubicBezTo>
                  <a:cubicBezTo>
                    <a:pt x="7156" y="11711"/>
                    <a:pt x="7174" y="11763"/>
                    <a:pt x="7217" y="11780"/>
                  </a:cubicBezTo>
                  <a:cubicBezTo>
                    <a:pt x="7252" y="11789"/>
                    <a:pt x="7243" y="11832"/>
                    <a:pt x="7217" y="11841"/>
                  </a:cubicBezTo>
                  <a:cubicBezTo>
                    <a:pt x="7174" y="11849"/>
                    <a:pt x="7156" y="11910"/>
                    <a:pt x="7191" y="11944"/>
                  </a:cubicBezTo>
                  <a:cubicBezTo>
                    <a:pt x="7252" y="11988"/>
                    <a:pt x="7321" y="12022"/>
                    <a:pt x="7390" y="12048"/>
                  </a:cubicBezTo>
                  <a:cubicBezTo>
                    <a:pt x="7373" y="12161"/>
                    <a:pt x="7347" y="12265"/>
                    <a:pt x="7304" y="12378"/>
                  </a:cubicBezTo>
                  <a:cubicBezTo>
                    <a:pt x="7286" y="12411"/>
                    <a:pt x="7270" y="12424"/>
                    <a:pt x="7255" y="12424"/>
                  </a:cubicBezTo>
                  <a:cubicBezTo>
                    <a:pt x="7212" y="12424"/>
                    <a:pt x="7180" y="12312"/>
                    <a:pt x="7148" y="12274"/>
                  </a:cubicBezTo>
                  <a:cubicBezTo>
                    <a:pt x="7116" y="12229"/>
                    <a:pt x="7074" y="12212"/>
                    <a:pt x="7029" y="12212"/>
                  </a:cubicBezTo>
                  <a:cubicBezTo>
                    <a:pt x="6924" y="12212"/>
                    <a:pt x="6801" y="12305"/>
                    <a:pt x="6740" y="12378"/>
                  </a:cubicBezTo>
                  <a:cubicBezTo>
                    <a:pt x="6723" y="12412"/>
                    <a:pt x="6740" y="12456"/>
                    <a:pt x="6784" y="12473"/>
                  </a:cubicBezTo>
                  <a:cubicBezTo>
                    <a:pt x="6810" y="12482"/>
                    <a:pt x="6810" y="12499"/>
                    <a:pt x="6792" y="12516"/>
                  </a:cubicBezTo>
                  <a:cubicBezTo>
                    <a:pt x="6784" y="12525"/>
                    <a:pt x="6784" y="12525"/>
                    <a:pt x="6784" y="12534"/>
                  </a:cubicBezTo>
                  <a:cubicBezTo>
                    <a:pt x="6775" y="12542"/>
                    <a:pt x="6775" y="12542"/>
                    <a:pt x="6766" y="12560"/>
                  </a:cubicBezTo>
                  <a:cubicBezTo>
                    <a:pt x="6758" y="12586"/>
                    <a:pt x="6706" y="12594"/>
                    <a:pt x="6688" y="12612"/>
                  </a:cubicBezTo>
                  <a:cubicBezTo>
                    <a:pt x="6662" y="12629"/>
                    <a:pt x="6645" y="12655"/>
                    <a:pt x="6636" y="12681"/>
                  </a:cubicBezTo>
                  <a:cubicBezTo>
                    <a:pt x="6628" y="12707"/>
                    <a:pt x="6628" y="12741"/>
                    <a:pt x="6645" y="12767"/>
                  </a:cubicBezTo>
                  <a:cubicBezTo>
                    <a:pt x="6662" y="12802"/>
                    <a:pt x="6680" y="12793"/>
                    <a:pt x="6680" y="12837"/>
                  </a:cubicBezTo>
                  <a:cubicBezTo>
                    <a:pt x="6662" y="12906"/>
                    <a:pt x="6628" y="12932"/>
                    <a:pt x="6680" y="13001"/>
                  </a:cubicBezTo>
                  <a:cubicBezTo>
                    <a:pt x="6714" y="13045"/>
                    <a:pt x="6732" y="13114"/>
                    <a:pt x="6714" y="13175"/>
                  </a:cubicBezTo>
                  <a:cubicBezTo>
                    <a:pt x="6706" y="13209"/>
                    <a:pt x="6697" y="13279"/>
                    <a:pt x="6662" y="13296"/>
                  </a:cubicBezTo>
                  <a:cubicBezTo>
                    <a:pt x="6653" y="13298"/>
                    <a:pt x="6645" y="13298"/>
                    <a:pt x="6636" y="13298"/>
                  </a:cubicBezTo>
                  <a:cubicBezTo>
                    <a:pt x="6613" y="13298"/>
                    <a:pt x="6592" y="13293"/>
                    <a:pt x="6572" y="13293"/>
                  </a:cubicBezTo>
                  <a:cubicBezTo>
                    <a:pt x="6564" y="13293"/>
                    <a:pt x="6557" y="13294"/>
                    <a:pt x="6550" y="13296"/>
                  </a:cubicBezTo>
                  <a:cubicBezTo>
                    <a:pt x="6506" y="13296"/>
                    <a:pt x="6472" y="13313"/>
                    <a:pt x="6437" y="13339"/>
                  </a:cubicBezTo>
                  <a:cubicBezTo>
                    <a:pt x="6384" y="13377"/>
                    <a:pt x="6305" y="13494"/>
                    <a:pt x="6233" y="13494"/>
                  </a:cubicBezTo>
                  <a:cubicBezTo>
                    <a:pt x="6223" y="13494"/>
                    <a:pt x="6213" y="13492"/>
                    <a:pt x="6203" y="13487"/>
                  </a:cubicBezTo>
                  <a:cubicBezTo>
                    <a:pt x="6143" y="13461"/>
                    <a:pt x="6143" y="13391"/>
                    <a:pt x="6056" y="13391"/>
                  </a:cubicBezTo>
                  <a:cubicBezTo>
                    <a:pt x="5969" y="13391"/>
                    <a:pt x="5943" y="13452"/>
                    <a:pt x="5883" y="13487"/>
                  </a:cubicBezTo>
                  <a:cubicBezTo>
                    <a:pt x="5871" y="13484"/>
                    <a:pt x="5860" y="13483"/>
                    <a:pt x="5849" y="13483"/>
                  </a:cubicBezTo>
                  <a:cubicBezTo>
                    <a:pt x="5820" y="13483"/>
                    <a:pt x="5793" y="13491"/>
                    <a:pt x="5761" y="13504"/>
                  </a:cubicBezTo>
                  <a:cubicBezTo>
                    <a:pt x="5683" y="13547"/>
                    <a:pt x="5605" y="13565"/>
                    <a:pt x="5519" y="13573"/>
                  </a:cubicBezTo>
                  <a:cubicBezTo>
                    <a:pt x="5510" y="13572"/>
                    <a:pt x="5501" y="13572"/>
                    <a:pt x="5492" y="13572"/>
                  </a:cubicBezTo>
                  <a:cubicBezTo>
                    <a:pt x="5434" y="13572"/>
                    <a:pt x="5382" y="13596"/>
                    <a:pt x="5337" y="13634"/>
                  </a:cubicBezTo>
                  <a:cubicBezTo>
                    <a:pt x="5320" y="13660"/>
                    <a:pt x="5328" y="13668"/>
                    <a:pt x="5294" y="13668"/>
                  </a:cubicBezTo>
                  <a:cubicBezTo>
                    <a:pt x="5268" y="13660"/>
                    <a:pt x="5242" y="13651"/>
                    <a:pt x="5224" y="13642"/>
                  </a:cubicBezTo>
                  <a:cubicBezTo>
                    <a:pt x="5181" y="13616"/>
                    <a:pt x="5146" y="13582"/>
                    <a:pt x="5120" y="13547"/>
                  </a:cubicBezTo>
                  <a:cubicBezTo>
                    <a:pt x="5096" y="13491"/>
                    <a:pt x="5080" y="13442"/>
                    <a:pt x="5022" y="13442"/>
                  </a:cubicBezTo>
                  <a:cubicBezTo>
                    <a:pt x="5018" y="13442"/>
                    <a:pt x="5013" y="13443"/>
                    <a:pt x="5008" y="13443"/>
                  </a:cubicBezTo>
                  <a:cubicBezTo>
                    <a:pt x="4938" y="13452"/>
                    <a:pt x="4912" y="13530"/>
                    <a:pt x="4843" y="13565"/>
                  </a:cubicBezTo>
                  <a:cubicBezTo>
                    <a:pt x="4774" y="13591"/>
                    <a:pt x="4696" y="13582"/>
                    <a:pt x="4627" y="13625"/>
                  </a:cubicBezTo>
                  <a:cubicBezTo>
                    <a:pt x="4609" y="13634"/>
                    <a:pt x="4557" y="13694"/>
                    <a:pt x="4549" y="13694"/>
                  </a:cubicBezTo>
                  <a:cubicBezTo>
                    <a:pt x="4540" y="13694"/>
                    <a:pt x="4531" y="13582"/>
                    <a:pt x="4523" y="13547"/>
                  </a:cubicBezTo>
                  <a:cubicBezTo>
                    <a:pt x="4523" y="13519"/>
                    <a:pt x="4499" y="13491"/>
                    <a:pt x="4467" y="13491"/>
                  </a:cubicBezTo>
                  <a:cubicBezTo>
                    <a:pt x="4460" y="13491"/>
                    <a:pt x="4453" y="13492"/>
                    <a:pt x="4445" y="13495"/>
                  </a:cubicBezTo>
                  <a:lnTo>
                    <a:pt x="4419" y="13504"/>
                  </a:lnTo>
                  <a:cubicBezTo>
                    <a:pt x="4393" y="13487"/>
                    <a:pt x="4375" y="13469"/>
                    <a:pt x="4349" y="13461"/>
                  </a:cubicBezTo>
                  <a:cubicBezTo>
                    <a:pt x="4289" y="13435"/>
                    <a:pt x="4306" y="13400"/>
                    <a:pt x="4341" y="13357"/>
                  </a:cubicBezTo>
                  <a:cubicBezTo>
                    <a:pt x="4367" y="13322"/>
                    <a:pt x="4384" y="13279"/>
                    <a:pt x="4375" y="13235"/>
                  </a:cubicBezTo>
                  <a:cubicBezTo>
                    <a:pt x="4367" y="13166"/>
                    <a:pt x="4280" y="13149"/>
                    <a:pt x="4349" y="13079"/>
                  </a:cubicBezTo>
                  <a:cubicBezTo>
                    <a:pt x="4393" y="13036"/>
                    <a:pt x="4445" y="13019"/>
                    <a:pt x="4479" y="12975"/>
                  </a:cubicBezTo>
                  <a:cubicBezTo>
                    <a:pt x="4505" y="12923"/>
                    <a:pt x="4523" y="12863"/>
                    <a:pt x="4505" y="12811"/>
                  </a:cubicBezTo>
                  <a:cubicBezTo>
                    <a:pt x="4497" y="12646"/>
                    <a:pt x="4462" y="12473"/>
                    <a:pt x="4436" y="12308"/>
                  </a:cubicBezTo>
                  <a:cubicBezTo>
                    <a:pt x="4430" y="12283"/>
                    <a:pt x="4405" y="12267"/>
                    <a:pt x="4378" y="12267"/>
                  </a:cubicBezTo>
                  <a:cubicBezTo>
                    <a:pt x="4369" y="12267"/>
                    <a:pt x="4359" y="12269"/>
                    <a:pt x="4349" y="12274"/>
                  </a:cubicBezTo>
                  <a:cubicBezTo>
                    <a:pt x="4193" y="12360"/>
                    <a:pt x="4063" y="12490"/>
                    <a:pt x="3977" y="12655"/>
                  </a:cubicBezTo>
                  <a:cubicBezTo>
                    <a:pt x="3977" y="12664"/>
                    <a:pt x="3968" y="12672"/>
                    <a:pt x="3968" y="12681"/>
                  </a:cubicBezTo>
                  <a:cubicBezTo>
                    <a:pt x="3899" y="12741"/>
                    <a:pt x="3855" y="12828"/>
                    <a:pt x="3855" y="12923"/>
                  </a:cubicBezTo>
                  <a:cubicBezTo>
                    <a:pt x="3864" y="12967"/>
                    <a:pt x="3881" y="13010"/>
                    <a:pt x="3907" y="13053"/>
                  </a:cubicBezTo>
                  <a:cubicBezTo>
                    <a:pt x="3951" y="13140"/>
                    <a:pt x="3899" y="13209"/>
                    <a:pt x="3838" y="13270"/>
                  </a:cubicBezTo>
                  <a:cubicBezTo>
                    <a:pt x="3804" y="13305"/>
                    <a:pt x="3821" y="13357"/>
                    <a:pt x="3864" y="13374"/>
                  </a:cubicBezTo>
                  <a:cubicBezTo>
                    <a:pt x="3959" y="13391"/>
                    <a:pt x="3942" y="13530"/>
                    <a:pt x="3959" y="13599"/>
                  </a:cubicBezTo>
                  <a:cubicBezTo>
                    <a:pt x="3977" y="13651"/>
                    <a:pt x="4055" y="13720"/>
                    <a:pt x="4029" y="13764"/>
                  </a:cubicBezTo>
                  <a:cubicBezTo>
                    <a:pt x="4007" y="13800"/>
                    <a:pt x="3962" y="13812"/>
                    <a:pt x="3908" y="13812"/>
                  </a:cubicBezTo>
                  <a:cubicBezTo>
                    <a:pt x="3800" y="13812"/>
                    <a:pt x="3653" y="13763"/>
                    <a:pt x="3573" y="13763"/>
                  </a:cubicBezTo>
                  <a:cubicBezTo>
                    <a:pt x="3569" y="13763"/>
                    <a:pt x="3565" y="13763"/>
                    <a:pt x="3561" y="13764"/>
                  </a:cubicBezTo>
                  <a:cubicBezTo>
                    <a:pt x="3422" y="13790"/>
                    <a:pt x="3362" y="13894"/>
                    <a:pt x="3266" y="13980"/>
                  </a:cubicBezTo>
                  <a:cubicBezTo>
                    <a:pt x="3214" y="14024"/>
                    <a:pt x="3154" y="14050"/>
                    <a:pt x="3093" y="14058"/>
                  </a:cubicBezTo>
                  <a:cubicBezTo>
                    <a:pt x="3041" y="14076"/>
                    <a:pt x="3006" y="14110"/>
                    <a:pt x="2998" y="14154"/>
                  </a:cubicBezTo>
                  <a:cubicBezTo>
                    <a:pt x="2998" y="14188"/>
                    <a:pt x="3006" y="14214"/>
                    <a:pt x="3015" y="14240"/>
                  </a:cubicBezTo>
                  <a:cubicBezTo>
                    <a:pt x="3032" y="14292"/>
                    <a:pt x="3032" y="14353"/>
                    <a:pt x="3006" y="14396"/>
                  </a:cubicBezTo>
                  <a:cubicBezTo>
                    <a:pt x="2963" y="14474"/>
                    <a:pt x="2894" y="14535"/>
                    <a:pt x="2816" y="14578"/>
                  </a:cubicBezTo>
                  <a:cubicBezTo>
                    <a:pt x="2729" y="14630"/>
                    <a:pt x="2643" y="14665"/>
                    <a:pt x="2556" y="14717"/>
                  </a:cubicBezTo>
                  <a:cubicBezTo>
                    <a:pt x="2487" y="14743"/>
                    <a:pt x="2417" y="14777"/>
                    <a:pt x="2357" y="14821"/>
                  </a:cubicBezTo>
                  <a:cubicBezTo>
                    <a:pt x="2322" y="14847"/>
                    <a:pt x="2305" y="14899"/>
                    <a:pt x="2322" y="14942"/>
                  </a:cubicBezTo>
                  <a:cubicBezTo>
                    <a:pt x="2331" y="14977"/>
                    <a:pt x="2357" y="14994"/>
                    <a:pt x="2348" y="15046"/>
                  </a:cubicBezTo>
                  <a:cubicBezTo>
                    <a:pt x="2339" y="15089"/>
                    <a:pt x="2296" y="15115"/>
                    <a:pt x="2244" y="15124"/>
                  </a:cubicBezTo>
                  <a:cubicBezTo>
                    <a:pt x="2166" y="15124"/>
                    <a:pt x="2105" y="15167"/>
                    <a:pt x="2080" y="15237"/>
                  </a:cubicBezTo>
                  <a:cubicBezTo>
                    <a:pt x="2002" y="15219"/>
                    <a:pt x="1924" y="15150"/>
                    <a:pt x="1854" y="15141"/>
                  </a:cubicBezTo>
                  <a:cubicBezTo>
                    <a:pt x="1845" y="15140"/>
                    <a:pt x="1837" y="15140"/>
                    <a:pt x="1828" y="15140"/>
                  </a:cubicBezTo>
                  <a:cubicBezTo>
                    <a:pt x="1770" y="15140"/>
                    <a:pt x="1720" y="15165"/>
                    <a:pt x="1690" y="15211"/>
                  </a:cubicBezTo>
                  <a:cubicBezTo>
                    <a:pt x="1681" y="15237"/>
                    <a:pt x="1681" y="15254"/>
                    <a:pt x="1690" y="15280"/>
                  </a:cubicBezTo>
                  <a:cubicBezTo>
                    <a:pt x="1724" y="15332"/>
                    <a:pt x="1742" y="15392"/>
                    <a:pt x="1750" y="15453"/>
                  </a:cubicBezTo>
                  <a:cubicBezTo>
                    <a:pt x="1750" y="15462"/>
                    <a:pt x="1750" y="15462"/>
                    <a:pt x="1750" y="15470"/>
                  </a:cubicBezTo>
                  <a:cubicBezTo>
                    <a:pt x="1717" y="15486"/>
                    <a:pt x="1681" y="15492"/>
                    <a:pt x="1645" y="15492"/>
                  </a:cubicBezTo>
                  <a:cubicBezTo>
                    <a:pt x="1560" y="15492"/>
                    <a:pt x="1471" y="15462"/>
                    <a:pt x="1386" y="15462"/>
                  </a:cubicBezTo>
                  <a:cubicBezTo>
                    <a:pt x="1256" y="15488"/>
                    <a:pt x="1135" y="15531"/>
                    <a:pt x="1023" y="15600"/>
                  </a:cubicBezTo>
                  <a:cubicBezTo>
                    <a:pt x="971" y="15626"/>
                    <a:pt x="988" y="15696"/>
                    <a:pt x="1040" y="15704"/>
                  </a:cubicBezTo>
                  <a:cubicBezTo>
                    <a:pt x="1083" y="15722"/>
                    <a:pt x="1135" y="15739"/>
                    <a:pt x="1153" y="15800"/>
                  </a:cubicBezTo>
                  <a:cubicBezTo>
                    <a:pt x="1161" y="15817"/>
                    <a:pt x="1153" y="15843"/>
                    <a:pt x="1161" y="15869"/>
                  </a:cubicBezTo>
                  <a:cubicBezTo>
                    <a:pt x="1187" y="15904"/>
                    <a:pt x="1230" y="15921"/>
                    <a:pt x="1274" y="15921"/>
                  </a:cubicBezTo>
                  <a:cubicBezTo>
                    <a:pt x="1360" y="15921"/>
                    <a:pt x="1447" y="15938"/>
                    <a:pt x="1534" y="15982"/>
                  </a:cubicBezTo>
                  <a:cubicBezTo>
                    <a:pt x="1612" y="16016"/>
                    <a:pt x="1681" y="16077"/>
                    <a:pt x="1733" y="16146"/>
                  </a:cubicBezTo>
                  <a:cubicBezTo>
                    <a:pt x="1776" y="16224"/>
                    <a:pt x="1698" y="16293"/>
                    <a:pt x="1733" y="16363"/>
                  </a:cubicBezTo>
                  <a:cubicBezTo>
                    <a:pt x="1759" y="16406"/>
                    <a:pt x="1811" y="16397"/>
                    <a:pt x="1846" y="16432"/>
                  </a:cubicBezTo>
                  <a:cubicBezTo>
                    <a:pt x="1872" y="16467"/>
                    <a:pt x="1828" y="16640"/>
                    <a:pt x="1820" y="16692"/>
                  </a:cubicBezTo>
                  <a:cubicBezTo>
                    <a:pt x="1811" y="16796"/>
                    <a:pt x="1794" y="16891"/>
                    <a:pt x="1776" y="16995"/>
                  </a:cubicBezTo>
                  <a:cubicBezTo>
                    <a:pt x="1754" y="17077"/>
                    <a:pt x="1706" y="17197"/>
                    <a:pt x="1617" y="17197"/>
                  </a:cubicBezTo>
                  <a:cubicBezTo>
                    <a:pt x="1602" y="17197"/>
                    <a:pt x="1586" y="17193"/>
                    <a:pt x="1568" y="17186"/>
                  </a:cubicBezTo>
                  <a:cubicBezTo>
                    <a:pt x="1516" y="17151"/>
                    <a:pt x="1464" y="17117"/>
                    <a:pt x="1404" y="17091"/>
                  </a:cubicBezTo>
                  <a:cubicBezTo>
                    <a:pt x="1385" y="17087"/>
                    <a:pt x="1365" y="17085"/>
                    <a:pt x="1344" y="17085"/>
                  </a:cubicBezTo>
                  <a:cubicBezTo>
                    <a:pt x="1307" y="17085"/>
                    <a:pt x="1269" y="17091"/>
                    <a:pt x="1230" y="17108"/>
                  </a:cubicBezTo>
                  <a:cubicBezTo>
                    <a:pt x="1212" y="17114"/>
                    <a:pt x="1193" y="17117"/>
                    <a:pt x="1173" y="17117"/>
                  </a:cubicBezTo>
                  <a:cubicBezTo>
                    <a:pt x="1138" y="17117"/>
                    <a:pt x="1103" y="17107"/>
                    <a:pt x="1075" y="17091"/>
                  </a:cubicBezTo>
                  <a:cubicBezTo>
                    <a:pt x="1049" y="17073"/>
                    <a:pt x="1014" y="17065"/>
                    <a:pt x="988" y="17056"/>
                  </a:cubicBezTo>
                  <a:cubicBezTo>
                    <a:pt x="949" y="17052"/>
                    <a:pt x="912" y="17049"/>
                    <a:pt x="876" y="17049"/>
                  </a:cubicBezTo>
                  <a:cubicBezTo>
                    <a:pt x="841" y="17049"/>
                    <a:pt x="806" y="17052"/>
                    <a:pt x="771" y="17056"/>
                  </a:cubicBezTo>
                  <a:cubicBezTo>
                    <a:pt x="743" y="17059"/>
                    <a:pt x="713" y="17061"/>
                    <a:pt x="684" y="17061"/>
                  </a:cubicBezTo>
                  <a:cubicBezTo>
                    <a:pt x="632" y="17061"/>
                    <a:pt x="581" y="17055"/>
                    <a:pt x="537" y="17039"/>
                  </a:cubicBezTo>
                  <a:cubicBezTo>
                    <a:pt x="516" y="17033"/>
                    <a:pt x="495" y="17030"/>
                    <a:pt x="474" y="17030"/>
                  </a:cubicBezTo>
                  <a:cubicBezTo>
                    <a:pt x="341" y="17030"/>
                    <a:pt x="216" y="17136"/>
                    <a:pt x="104" y="17203"/>
                  </a:cubicBezTo>
                  <a:cubicBezTo>
                    <a:pt x="70" y="17220"/>
                    <a:pt x="61" y="17264"/>
                    <a:pt x="87" y="17298"/>
                  </a:cubicBezTo>
                  <a:lnTo>
                    <a:pt x="208" y="17420"/>
                  </a:lnTo>
                  <a:cubicBezTo>
                    <a:pt x="200" y="17463"/>
                    <a:pt x="208" y="17506"/>
                    <a:pt x="226" y="17550"/>
                  </a:cubicBezTo>
                  <a:cubicBezTo>
                    <a:pt x="148" y="17654"/>
                    <a:pt x="200" y="17766"/>
                    <a:pt x="200" y="17896"/>
                  </a:cubicBezTo>
                  <a:cubicBezTo>
                    <a:pt x="182" y="18078"/>
                    <a:pt x="122" y="18260"/>
                    <a:pt x="9" y="18416"/>
                  </a:cubicBezTo>
                  <a:cubicBezTo>
                    <a:pt x="0" y="18433"/>
                    <a:pt x="0" y="18468"/>
                    <a:pt x="18" y="18485"/>
                  </a:cubicBezTo>
                  <a:cubicBezTo>
                    <a:pt x="70" y="18537"/>
                    <a:pt x="191" y="18555"/>
                    <a:pt x="191" y="18624"/>
                  </a:cubicBezTo>
                  <a:cubicBezTo>
                    <a:pt x="191" y="18676"/>
                    <a:pt x="182" y="18728"/>
                    <a:pt x="165" y="18780"/>
                  </a:cubicBezTo>
                  <a:lnTo>
                    <a:pt x="122" y="18962"/>
                  </a:lnTo>
                  <a:cubicBezTo>
                    <a:pt x="113" y="19005"/>
                    <a:pt x="139" y="19040"/>
                    <a:pt x="182" y="19040"/>
                  </a:cubicBezTo>
                  <a:cubicBezTo>
                    <a:pt x="200" y="19042"/>
                    <a:pt x="218" y="19043"/>
                    <a:pt x="235" y="19043"/>
                  </a:cubicBezTo>
                  <a:cubicBezTo>
                    <a:pt x="371" y="19043"/>
                    <a:pt x="498" y="18985"/>
                    <a:pt x="598" y="18893"/>
                  </a:cubicBezTo>
                  <a:cubicBezTo>
                    <a:pt x="659" y="18927"/>
                    <a:pt x="685" y="19031"/>
                    <a:pt x="711" y="19092"/>
                  </a:cubicBezTo>
                  <a:cubicBezTo>
                    <a:pt x="737" y="19170"/>
                    <a:pt x="806" y="19222"/>
                    <a:pt x="884" y="19248"/>
                  </a:cubicBezTo>
                  <a:cubicBezTo>
                    <a:pt x="888" y="19249"/>
                    <a:pt x="893" y="19250"/>
                    <a:pt x="898" y="19250"/>
                  </a:cubicBezTo>
                  <a:cubicBezTo>
                    <a:pt x="921" y="19250"/>
                    <a:pt x="946" y="19233"/>
                    <a:pt x="953" y="19204"/>
                  </a:cubicBezTo>
                  <a:cubicBezTo>
                    <a:pt x="980" y="19150"/>
                    <a:pt x="1038" y="19136"/>
                    <a:pt x="1099" y="19136"/>
                  </a:cubicBezTo>
                  <a:cubicBezTo>
                    <a:pt x="1155" y="19136"/>
                    <a:pt x="1215" y="19148"/>
                    <a:pt x="1256" y="19152"/>
                  </a:cubicBezTo>
                  <a:cubicBezTo>
                    <a:pt x="1270" y="19154"/>
                    <a:pt x="1284" y="19155"/>
                    <a:pt x="1298" y="19155"/>
                  </a:cubicBezTo>
                  <a:cubicBezTo>
                    <a:pt x="1362" y="19155"/>
                    <a:pt x="1425" y="19139"/>
                    <a:pt x="1482" y="19118"/>
                  </a:cubicBezTo>
                  <a:cubicBezTo>
                    <a:pt x="1594" y="19066"/>
                    <a:pt x="1690" y="18979"/>
                    <a:pt x="1750" y="18867"/>
                  </a:cubicBezTo>
                  <a:cubicBezTo>
                    <a:pt x="1837" y="18867"/>
                    <a:pt x="1924" y="18858"/>
                    <a:pt x="2002" y="18849"/>
                  </a:cubicBezTo>
                  <a:cubicBezTo>
                    <a:pt x="2045" y="18832"/>
                    <a:pt x="2062" y="18780"/>
                    <a:pt x="2028" y="18745"/>
                  </a:cubicBezTo>
                  <a:cubicBezTo>
                    <a:pt x="1984" y="18693"/>
                    <a:pt x="2175" y="18555"/>
                    <a:pt x="2201" y="18511"/>
                  </a:cubicBezTo>
                  <a:cubicBezTo>
                    <a:pt x="2209" y="18477"/>
                    <a:pt x="2201" y="18442"/>
                    <a:pt x="2175" y="18425"/>
                  </a:cubicBezTo>
                  <a:cubicBezTo>
                    <a:pt x="2045" y="18364"/>
                    <a:pt x="2209" y="18208"/>
                    <a:pt x="2253" y="18147"/>
                  </a:cubicBezTo>
                  <a:cubicBezTo>
                    <a:pt x="2287" y="18113"/>
                    <a:pt x="2305" y="18078"/>
                    <a:pt x="2322" y="18035"/>
                  </a:cubicBezTo>
                  <a:cubicBezTo>
                    <a:pt x="2339" y="17992"/>
                    <a:pt x="2331" y="17931"/>
                    <a:pt x="2365" y="17888"/>
                  </a:cubicBezTo>
                  <a:cubicBezTo>
                    <a:pt x="2417" y="17853"/>
                    <a:pt x="2461" y="17827"/>
                    <a:pt x="2521" y="17810"/>
                  </a:cubicBezTo>
                  <a:cubicBezTo>
                    <a:pt x="2573" y="17784"/>
                    <a:pt x="2625" y="17758"/>
                    <a:pt x="2669" y="17723"/>
                  </a:cubicBezTo>
                  <a:cubicBezTo>
                    <a:pt x="2738" y="17680"/>
                    <a:pt x="2799" y="17619"/>
                    <a:pt x="2842" y="17541"/>
                  </a:cubicBezTo>
                  <a:cubicBezTo>
                    <a:pt x="2859" y="17506"/>
                    <a:pt x="2868" y="17472"/>
                    <a:pt x="2877" y="17437"/>
                  </a:cubicBezTo>
                  <a:cubicBezTo>
                    <a:pt x="2885" y="17385"/>
                    <a:pt x="2868" y="17307"/>
                    <a:pt x="2920" y="17272"/>
                  </a:cubicBezTo>
                  <a:cubicBezTo>
                    <a:pt x="2980" y="17246"/>
                    <a:pt x="3076" y="17272"/>
                    <a:pt x="3136" y="17220"/>
                  </a:cubicBezTo>
                  <a:cubicBezTo>
                    <a:pt x="3162" y="17212"/>
                    <a:pt x="3188" y="17160"/>
                    <a:pt x="3206" y="17151"/>
                  </a:cubicBezTo>
                  <a:cubicBezTo>
                    <a:pt x="3214" y="17160"/>
                    <a:pt x="3223" y="17168"/>
                    <a:pt x="3223" y="17168"/>
                  </a:cubicBezTo>
                  <a:cubicBezTo>
                    <a:pt x="3307" y="17222"/>
                    <a:pt x="3395" y="17272"/>
                    <a:pt x="3484" y="17272"/>
                  </a:cubicBezTo>
                  <a:cubicBezTo>
                    <a:pt x="3524" y="17272"/>
                    <a:pt x="3564" y="17262"/>
                    <a:pt x="3604" y="17238"/>
                  </a:cubicBezTo>
                  <a:cubicBezTo>
                    <a:pt x="3682" y="17194"/>
                    <a:pt x="3726" y="17134"/>
                    <a:pt x="3812" y="17117"/>
                  </a:cubicBezTo>
                  <a:cubicBezTo>
                    <a:pt x="3873" y="17117"/>
                    <a:pt x="3925" y="17099"/>
                    <a:pt x="3977" y="17065"/>
                  </a:cubicBezTo>
                  <a:cubicBezTo>
                    <a:pt x="4037" y="17013"/>
                    <a:pt x="4037" y="16917"/>
                    <a:pt x="4133" y="16917"/>
                  </a:cubicBezTo>
                  <a:cubicBezTo>
                    <a:pt x="4167" y="16917"/>
                    <a:pt x="4202" y="16926"/>
                    <a:pt x="4228" y="16935"/>
                  </a:cubicBezTo>
                  <a:cubicBezTo>
                    <a:pt x="4254" y="16943"/>
                    <a:pt x="4271" y="16952"/>
                    <a:pt x="4297" y="16969"/>
                  </a:cubicBezTo>
                  <a:cubicBezTo>
                    <a:pt x="4323" y="16969"/>
                    <a:pt x="4341" y="17004"/>
                    <a:pt x="4332" y="17030"/>
                  </a:cubicBezTo>
                  <a:cubicBezTo>
                    <a:pt x="4341" y="17082"/>
                    <a:pt x="4358" y="17117"/>
                    <a:pt x="4393" y="17160"/>
                  </a:cubicBezTo>
                  <a:cubicBezTo>
                    <a:pt x="4427" y="17194"/>
                    <a:pt x="4479" y="17220"/>
                    <a:pt x="4523" y="17264"/>
                  </a:cubicBezTo>
                  <a:cubicBezTo>
                    <a:pt x="4557" y="17307"/>
                    <a:pt x="4557" y="17376"/>
                    <a:pt x="4583" y="17428"/>
                  </a:cubicBezTo>
                  <a:cubicBezTo>
                    <a:pt x="4627" y="17480"/>
                    <a:pt x="4679" y="17524"/>
                    <a:pt x="4730" y="17550"/>
                  </a:cubicBezTo>
                  <a:cubicBezTo>
                    <a:pt x="4886" y="17654"/>
                    <a:pt x="5034" y="17766"/>
                    <a:pt x="5172" y="17888"/>
                  </a:cubicBezTo>
                  <a:cubicBezTo>
                    <a:pt x="5320" y="18000"/>
                    <a:pt x="5450" y="18130"/>
                    <a:pt x="5562" y="18269"/>
                  </a:cubicBezTo>
                  <a:cubicBezTo>
                    <a:pt x="5657" y="18407"/>
                    <a:pt x="5519" y="18563"/>
                    <a:pt x="5510" y="18711"/>
                  </a:cubicBezTo>
                  <a:cubicBezTo>
                    <a:pt x="5510" y="18750"/>
                    <a:pt x="5540" y="18775"/>
                    <a:pt x="5573" y="18775"/>
                  </a:cubicBezTo>
                  <a:cubicBezTo>
                    <a:pt x="5590" y="18775"/>
                    <a:pt x="5608" y="18769"/>
                    <a:pt x="5623" y="18754"/>
                  </a:cubicBezTo>
                  <a:cubicBezTo>
                    <a:pt x="5692" y="18685"/>
                    <a:pt x="5770" y="18615"/>
                    <a:pt x="5848" y="18546"/>
                  </a:cubicBezTo>
                  <a:cubicBezTo>
                    <a:pt x="5891" y="18494"/>
                    <a:pt x="5952" y="18442"/>
                    <a:pt x="5952" y="18373"/>
                  </a:cubicBezTo>
                  <a:cubicBezTo>
                    <a:pt x="5952" y="18303"/>
                    <a:pt x="5857" y="18260"/>
                    <a:pt x="5874" y="18191"/>
                  </a:cubicBezTo>
                  <a:cubicBezTo>
                    <a:pt x="5883" y="18165"/>
                    <a:pt x="5891" y="18147"/>
                    <a:pt x="5909" y="18121"/>
                  </a:cubicBezTo>
                  <a:cubicBezTo>
                    <a:pt x="5914" y="18098"/>
                    <a:pt x="5924" y="18087"/>
                    <a:pt x="5938" y="18087"/>
                  </a:cubicBezTo>
                  <a:cubicBezTo>
                    <a:pt x="5944" y="18087"/>
                    <a:pt x="5952" y="18090"/>
                    <a:pt x="5961" y="18095"/>
                  </a:cubicBezTo>
                  <a:cubicBezTo>
                    <a:pt x="6004" y="18113"/>
                    <a:pt x="6047" y="18130"/>
                    <a:pt x="6082" y="18156"/>
                  </a:cubicBezTo>
                  <a:cubicBezTo>
                    <a:pt x="6092" y="18162"/>
                    <a:pt x="6103" y="18165"/>
                    <a:pt x="6113" y="18165"/>
                  </a:cubicBezTo>
                  <a:cubicBezTo>
                    <a:pt x="6160" y="18165"/>
                    <a:pt x="6194" y="18104"/>
                    <a:pt x="6151" y="18061"/>
                  </a:cubicBezTo>
                  <a:cubicBezTo>
                    <a:pt x="6091" y="17983"/>
                    <a:pt x="6021" y="17914"/>
                    <a:pt x="5935" y="17862"/>
                  </a:cubicBezTo>
                  <a:cubicBezTo>
                    <a:pt x="5900" y="17836"/>
                    <a:pt x="5857" y="17810"/>
                    <a:pt x="5805" y="17792"/>
                  </a:cubicBezTo>
                  <a:cubicBezTo>
                    <a:pt x="5779" y="17784"/>
                    <a:pt x="5631" y="17732"/>
                    <a:pt x="5692" y="17680"/>
                  </a:cubicBezTo>
                  <a:cubicBezTo>
                    <a:pt x="5727" y="17645"/>
                    <a:pt x="5709" y="17593"/>
                    <a:pt x="5666" y="17576"/>
                  </a:cubicBezTo>
                  <a:cubicBezTo>
                    <a:pt x="5536" y="17541"/>
                    <a:pt x="5415" y="17489"/>
                    <a:pt x="5302" y="17420"/>
                  </a:cubicBezTo>
                  <a:cubicBezTo>
                    <a:pt x="5198" y="17350"/>
                    <a:pt x="5138" y="17238"/>
                    <a:pt x="5129" y="17117"/>
                  </a:cubicBezTo>
                  <a:cubicBezTo>
                    <a:pt x="5112" y="17030"/>
                    <a:pt x="5051" y="16961"/>
                    <a:pt x="4973" y="16926"/>
                  </a:cubicBezTo>
                  <a:cubicBezTo>
                    <a:pt x="4826" y="16857"/>
                    <a:pt x="4860" y="16709"/>
                    <a:pt x="4895" y="16571"/>
                  </a:cubicBezTo>
                  <a:lnTo>
                    <a:pt x="5077" y="16484"/>
                  </a:lnTo>
                  <a:cubicBezTo>
                    <a:pt x="5086" y="16527"/>
                    <a:pt x="5086" y="16571"/>
                    <a:pt x="5077" y="16605"/>
                  </a:cubicBezTo>
                  <a:cubicBezTo>
                    <a:pt x="5068" y="16640"/>
                    <a:pt x="5086" y="16675"/>
                    <a:pt x="5120" y="16683"/>
                  </a:cubicBezTo>
                  <a:cubicBezTo>
                    <a:pt x="5151" y="16689"/>
                    <a:pt x="5186" y="16696"/>
                    <a:pt x="5225" y="16696"/>
                  </a:cubicBezTo>
                  <a:cubicBezTo>
                    <a:pt x="5242" y="16696"/>
                    <a:pt x="5259" y="16695"/>
                    <a:pt x="5276" y="16692"/>
                  </a:cubicBezTo>
                  <a:lnTo>
                    <a:pt x="5276" y="16692"/>
                  </a:lnTo>
                  <a:cubicBezTo>
                    <a:pt x="5259" y="16770"/>
                    <a:pt x="5294" y="16839"/>
                    <a:pt x="5354" y="16883"/>
                  </a:cubicBezTo>
                  <a:cubicBezTo>
                    <a:pt x="5372" y="16891"/>
                    <a:pt x="5389" y="16891"/>
                    <a:pt x="5406" y="16900"/>
                  </a:cubicBezTo>
                  <a:cubicBezTo>
                    <a:pt x="5441" y="16900"/>
                    <a:pt x="5476" y="16917"/>
                    <a:pt x="5502" y="16952"/>
                  </a:cubicBezTo>
                  <a:cubicBezTo>
                    <a:pt x="5536" y="16987"/>
                    <a:pt x="5580" y="17021"/>
                    <a:pt x="5623" y="17047"/>
                  </a:cubicBezTo>
                  <a:cubicBezTo>
                    <a:pt x="5744" y="17117"/>
                    <a:pt x="5865" y="17194"/>
                    <a:pt x="5978" y="17290"/>
                  </a:cubicBezTo>
                  <a:cubicBezTo>
                    <a:pt x="6065" y="17385"/>
                    <a:pt x="6160" y="17472"/>
                    <a:pt x="6264" y="17558"/>
                  </a:cubicBezTo>
                  <a:cubicBezTo>
                    <a:pt x="6307" y="17584"/>
                    <a:pt x="6359" y="17593"/>
                    <a:pt x="6411" y="17593"/>
                  </a:cubicBezTo>
                  <a:cubicBezTo>
                    <a:pt x="6420" y="17593"/>
                    <a:pt x="6437" y="17589"/>
                    <a:pt x="6452" y="17589"/>
                  </a:cubicBezTo>
                  <a:cubicBezTo>
                    <a:pt x="6468" y="17589"/>
                    <a:pt x="6480" y="17593"/>
                    <a:pt x="6480" y="17610"/>
                  </a:cubicBezTo>
                  <a:cubicBezTo>
                    <a:pt x="6480" y="17628"/>
                    <a:pt x="6429" y="17671"/>
                    <a:pt x="6420" y="17688"/>
                  </a:cubicBezTo>
                  <a:cubicBezTo>
                    <a:pt x="6385" y="17740"/>
                    <a:pt x="6403" y="17766"/>
                    <a:pt x="6403" y="17827"/>
                  </a:cubicBezTo>
                  <a:cubicBezTo>
                    <a:pt x="6403" y="17888"/>
                    <a:pt x="6359" y="17914"/>
                    <a:pt x="6359" y="17974"/>
                  </a:cubicBezTo>
                  <a:cubicBezTo>
                    <a:pt x="6359" y="18069"/>
                    <a:pt x="6455" y="18087"/>
                    <a:pt x="6489" y="18165"/>
                  </a:cubicBezTo>
                  <a:cubicBezTo>
                    <a:pt x="6506" y="18208"/>
                    <a:pt x="6463" y="18269"/>
                    <a:pt x="6472" y="18321"/>
                  </a:cubicBezTo>
                  <a:cubicBezTo>
                    <a:pt x="6489" y="18364"/>
                    <a:pt x="6515" y="18407"/>
                    <a:pt x="6558" y="18433"/>
                  </a:cubicBezTo>
                  <a:cubicBezTo>
                    <a:pt x="6619" y="18468"/>
                    <a:pt x="6680" y="18520"/>
                    <a:pt x="6723" y="18581"/>
                  </a:cubicBezTo>
                  <a:cubicBezTo>
                    <a:pt x="6749" y="18615"/>
                    <a:pt x="6766" y="18659"/>
                    <a:pt x="6749" y="18711"/>
                  </a:cubicBezTo>
                  <a:cubicBezTo>
                    <a:pt x="6749" y="18728"/>
                    <a:pt x="6732" y="18745"/>
                    <a:pt x="6732" y="18771"/>
                  </a:cubicBezTo>
                  <a:cubicBezTo>
                    <a:pt x="6732" y="18832"/>
                    <a:pt x="6792" y="18867"/>
                    <a:pt x="6844" y="18901"/>
                  </a:cubicBezTo>
                  <a:lnTo>
                    <a:pt x="7070" y="19074"/>
                  </a:lnTo>
                  <a:cubicBezTo>
                    <a:pt x="7077" y="19079"/>
                    <a:pt x="7085" y="19081"/>
                    <a:pt x="7093" y="19081"/>
                  </a:cubicBezTo>
                  <a:cubicBezTo>
                    <a:pt x="7114" y="19081"/>
                    <a:pt x="7135" y="19067"/>
                    <a:pt x="7148" y="19048"/>
                  </a:cubicBezTo>
                  <a:cubicBezTo>
                    <a:pt x="7200" y="18970"/>
                    <a:pt x="7217" y="18884"/>
                    <a:pt x="7200" y="18789"/>
                  </a:cubicBezTo>
                  <a:cubicBezTo>
                    <a:pt x="7278" y="18789"/>
                    <a:pt x="7355" y="18745"/>
                    <a:pt x="7390" y="18676"/>
                  </a:cubicBezTo>
                  <a:cubicBezTo>
                    <a:pt x="7433" y="18563"/>
                    <a:pt x="7399" y="18442"/>
                    <a:pt x="7312" y="18364"/>
                  </a:cubicBezTo>
                  <a:cubicBezTo>
                    <a:pt x="7269" y="18312"/>
                    <a:pt x="7182" y="18251"/>
                    <a:pt x="7174" y="18173"/>
                  </a:cubicBezTo>
                  <a:cubicBezTo>
                    <a:pt x="7165" y="18061"/>
                    <a:pt x="7252" y="18061"/>
                    <a:pt x="7330" y="18043"/>
                  </a:cubicBezTo>
                  <a:cubicBezTo>
                    <a:pt x="7407" y="18026"/>
                    <a:pt x="7459" y="17974"/>
                    <a:pt x="7485" y="17896"/>
                  </a:cubicBezTo>
                  <a:cubicBezTo>
                    <a:pt x="7542" y="17903"/>
                    <a:pt x="7605" y="17957"/>
                    <a:pt x="7669" y="17957"/>
                  </a:cubicBezTo>
                  <a:cubicBezTo>
                    <a:pt x="7683" y="17957"/>
                    <a:pt x="7697" y="17954"/>
                    <a:pt x="7711" y="17948"/>
                  </a:cubicBezTo>
                  <a:cubicBezTo>
                    <a:pt x="7737" y="17940"/>
                    <a:pt x="7763" y="17922"/>
                    <a:pt x="7771" y="17905"/>
                  </a:cubicBezTo>
                  <a:cubicBezTo>
                    <a:pt x="7813" y="17934"/>
                    <a:pt x="7858" y="17948"/>
                    <a:pt x="7905" y="17948"/>
                  </a:cubicBezTo>
                  <a:cubicBezTo>
                    <a:pt x="7927" y="17948"/>
                    <a:pt x="7949" y="17945"/>
                    <a:pt x="7971" y="17940"/>
                  </a:cubicBezTo>
                  <a:cubicBezTo>
                    <a:pt x="8014" y="17914"/>
                    <a:pt x="8049" y="17888"/>
                    <a:pt x="8075" y="17853"/>
                  </a:cubicBezTo>
                  <a:cubicBezTo>
                    <a:pt x="8116" y="17823"/>
                    <a:pt x="8169" y="17806"/>
                    <a:pt x="8221" y="17806"/>
                  </a:cubicBezTo>
                  <a:cubicBezTo>
                    <a:pt x="8245" y="17806"/>
                    <a:pt x="8269" y="17810"/>
                    <a:pt x="8291" y="17818"/>
                  </a:cubicBezTo>
                  <a:cubicBezTo>
                    <a:pt x="8300" y="17821"/>
                    <a:pt x="8309" y="17823"/>
                    <a:pt x="8316" y="17823"/>
                  </a:cubicBezTo>
                  <a:cubicBezTo>
                    <a:pt x="8374" y="17823"/>
                    <a:pt x="8389" y="17745"/>
                    <a:pt x="8343" y="17714"/>
                  </a:cubicBezTo>
                  <a:lnTo>
                    <a:pt x="8170" y="17584"/>
                  </a:lnTo>
                  <a:cubicBezTo>
                    <a:pt x="8135" y="17558"/>
                    <a:pt x="8109" y="17541"/>
                    <a:pt x="8083" y="17515"/>
                  </a:cubicBezTo>
                  <a:cubicBezTo>
                    <a:pt x="8083" y="17515"/>
                    <a:pt x="8101" y="17506"/>
                    <a:pt x="8118" y="17498"/>
                  </a:cubicBezTo>
                  <a:cubicBezTo>
                    <a:pt x="8187" y="17446"/>
                    <a:pt x="8239" y="17368"/>
                    <a:pt x="8248" y="17281"/>
                  </a:cubicBezTo>
                  <a:cubicBezTo>
                    <a:pt x="8265" y="17220"/>
                    <a:pt x="8308" y="17168"/>
                    <a:pt x="8360" y="17134"/>
                  </a:cubicBezTo>
                  <a:cubicBezTo>
                    <a:pt x="8395" y="17108"/>
                    <a:pt x="8421" y="17082"/>
                    <a:pt x="8438" y="17039"/>
                  </a:cubicBezTo>
                  <a:cubicBezTo>
                    <a:pt x="8456" y="17004"/>
                    <a:pt x="8456" y="16961"/>
                    <a:pt x="8438" y="16926"/>
                  </a:cubicBezTo>
                  <a:cubicBezTo>
                    <a:pt x="8430" y="16874"/>
                    <a:pt x="8378" y="16813"/>
                    <a:pt x="8430" y="16770"/>
                  </a:cubicBezTo>
                  <a:cubicBezTo>
                    <a:pt x="8473" y="16727"/>
                    <a:pt x="8577" y="16735"/>
                    <a:pt x="8620" y="16657"/>
                  </a:cubicBezTo>
                  <a:cubicBezTo>
                    <a:pt x="8646" y="16623"/>
                    <a:pt x="8620" y="16588"/>
                    <a:pt x="8638" y="16553"/>
                  </a:cubicBezTo>
                  <a:cubicBezTo>
                    <a:pt x="8646" y="16519"/>
                    <a:pt x="8707" y="16519"/>
                    <a:pt x="8724" y="16501"/>
                  </a:cubicBezTo>
                  <a:cubicBezTo>
                    <a:pt x="8828" y="16432"/>
                    <a:pt x="8837" y="16267"/>
                    <a:pt x="8924" y="16172"/>
                  </a:cubicBezTo>
                  <a:cubicBezTo>
                    <a:pt x="8950" y="16233"/>
                    <a:pt x="9002" y="16285"/>
                    <a:pt x="9071" y="16302"/>
                  </a:cubicBezTo>
                  <a:cubicBezTo>
                    <a:pt x="9080" y="16311"/>
                    <a:pt x="9097" y="16319"/>
                    <a:pt x="9114" y="16319"/>
                  </a:cubicBezTo>
                  <a:cubicBezTo>
                    <a:pt x="9120" y="16319"/>
                    <a:pt x="9125" y="16319"/>
                    <a:pt x="9130" y="16319"/>
                  </a:cubicBezTo>
                  <a:cubicBezTo>
                    <a:pt x="9203" y="16319"/>
                    <a:pt x="9280" y="16349"/>
                    <a:pt x="9349" y="16349"/>
                  </a:cubicBezTo>
                  <a:cubicBezTo>
                    <a:pt x="9401" y="16349"/>
                    <a:pt x="9448" y="16333"/>
                    <a:pt x="9487" y="16276"/>
                  </a:cubicBezTo>
                  <a:cubicBezTo>
                    <a:pt x="9487" y="16276"/>
                    <a:pt x="9487" y="16267"/>
                    <a:pt x="9487" y="16267"/>
                  </a:cubicBezTo>
                  <a:cubicBezTo>
                    <a:pt x="9495" y="16276"/>
                    <a:pt x="9504" y="16285"/>
                    <a:pt x="9513" y="16293"/>
                  </a:cubicBezTo>
                  <a:cubicBezTo>
                    <a:pt x="9543" y="16314"/>
                    <a:pt x="9577" y="16322"/>
                    <a:pt x="9609" y="16322"/>
                  </a:cubicBezTo>
                  <a:cubicBezTo>
                    <a:pt x="9633" y="16322"/>
                    <a:pt x="9656" y="16318"/>
                    <a:pt x="9677" y="16311"/>
                  </a:cubicBezTo>
                  <a:cubicBezTo>
                    <a:pt x="9703" y="16293"/>
                    <a:pt x="9729" y="16276"/>
                    <a:pt x="9755" y="16259"/>
                  </a:cubicBezTo>
                  <a:cubicBezTo>
                    <a:pt x="9790" y="16233"/>
                    <a:pt x="9790" y="16233"/>
                    <a:pt x="9825" y="16233"/>
                  </a:cubicBezTo>
                  <a:cubicBezTo>
                    <a:pt x="9851" y="16242"/>
                    <a:pt x="9859" y="16259"/>
                    <a:pt x="9877" y="16259"/>
                  </a:cubicBezTo>
                  <a:cubicBezTo>
                    <a:pt x="9903" y="16259"/>
                    <a:pt x="9929" y="16250"/>
                    <a:pt x="9955" y="16242"/>
                  </a:cubicBezTo>
                  <a:cubicBezTo>
                    <a:pt x="10041" y="16207"/>
                    <a:pt x="10119" y="16155"/>
                    <a:pt x="10214" y="16129"/>
                  </a:cubicBezTo>
                  <a:cubicBezTo>
                    <a:pt x="10292" y="16103"/>
                    <a:pt x="10370" y="16086"/>
                    <a:pt x="10448" y="16068"/>
                  </a:cubicBezTo>
                  <a:lnTo>
                    <a:pt x="10509" y="16129"/>
                  </a:lnTo>
                  <a:lnTo>
                    <a:pt x="10240" y="16397"/>
                  </a:lnTo>
                  <a:cubicBezTo>
                    <a:pt x="10206" y="16423"/>
                    <a:pt x="10214" y="16475"/>
                    <a:pt x="10249" y="16493"/>
                  </a:cubicBezTo>
                  <a:lnTo>
                    <a:pt x="10388" y="16597"/>
                  </a:lnTo>
                  <a:lnTo>
                    <a:pt x="10362" y="16614"/>
                  </a:lnTo>
                  <a:cubicBezTo>
                    <a:pt x="10344" y="16623"/>
                    <a:pt x="10327" y="16640"/>
                    <a:pt x="10327" y="16666"/>
                  </a:cubicBezTo>
                  <a:cubicBezTo>
                    <a:pt x="10292" y="17004"/>
                    <a:pt x="10604" y="17177"/>
                    <a:pt x="10881" y="17281"/>
                  </a:cubicBezTo>
                  <a:cubicBezTo>
                    <a:pt x="10830" y="17428"/>
                    <a:pt x="10925" y="17584"/>
                    <a:pt x="11029" y="17706"/>
                  </a:cubicBezTo>
                  <a:cubicBezTo>
                    <a:pt x="10871" y="17784"/>
                    <a:pt x="10719" y="17848"/>
                    <a:pt x="10549" y="17848"/>
                  </a:cubicBezTo>
                  <a:cubicBezTo>
                    <a:pt x="10494" y="17848"/>
                    <a:pt x="10438" y="17842"/>
                    <a:pt x="10379" y="17827"/>
                  </a:cubicBezTo>
                  <a:cubicBezTo>
                    <a:pt x="10253" y="17800"/>
                    <a:pt x="10126" y="17763"/>
                    <a:pt x="10000" y="17763"/>
                  </a:cubicBezTo>
                  <a:cubicBezTo>
                    <a:pt x="9962" y="17763"/>
                    <a:pt x="9923" y="17767"/>
                    <a:pt x="9885" y="17775"/>
                  </a:cubicBezTo>
                  <a:cubicBezTo>
                    <a:pt x="9894" y="17706"/>
                    <a:pt x="9877" y="17645"/>
                    <a:pt x="9842" y="17593"/>
                  </a:cubicBezTo>
                  <a:cubicBezTo>
                    <a:pt x="9816" y="17558"/>
                    <a:pt x="9781" y="17532"/>
                    <a:pt x="9738" y="17524"/>
                  </a:cubicBezTo>
                  <a:cubicBezTo>
                    <a:pt x="9733" y="17523"/>
                    <a:pt x="9728" y="17523"/>
                    <a:pt x="9723" y="17523"/>
                  </a:cubicBezTo>
                  <a:cubicBezTo>
                    <a:pt x="9674" y="17523"/>
                    <a:pt x="9655" y="17561"/>
                    <a:pt x="9599" y="17584"/>
                  </a:cubicBezTo>
                  <a:cubicBezTo>
                    <a:pt x="9560" y="17598"/>
                    <a:pt x="9520" y="17602"/>
                    <a:pt x="9478" y="17602"/>
                  </a:cubicBezTo>
                  <a:cubicBezTo>
                    <a:pt x="9419" y="17602"/>
                    <a:pt x="9359" y="17594"/>
                    <a:pt x="9301" y="17594"/>
                  </a:cubicBezTo>
                  <a:cubicBezTo>
                    <a:pt x="9273" y="17594"/>
                    <a:pt x="9245" y="17596"/>
                    <a:pt x="9218" y="17602"/>
                  </a:cubicBezTo>
                  <a:cubicBezTo>
                    <a:pt x="9131" y="17619"/>
                    <a:pt x="9062" y="17671"/>
                    <a:pt x="9019" y="17749"/>
                  </a:cubicBezTo>
                  <a:lnTo>
                    <a:pt x="8560" y="17792"/>
                  </a:lnTo>
                  <a:cubicBezTo>
                    <a:pt x="8484" y="17801"/>
                    <a:pt x="8482" y="17914"/>
                    <a:pt x="8552" y="17914"/>
                  </a:cubicBezTo>
                  <a:cubicBezTo>
                    <a:pt x="8554" y="17914"/>
                    <a:pt x="8557" y="17914"/>
                    <a:pt x="8560" y="17914"/>
                  </a:cubicBezTo>
                  <a:lnTo>
                    <a:pt x="8560" y="17914"/>
                  </a:lnTo>
                  <a:cubicBezTo>
                    <a:pt x="8525" y="17957"/>
                    <a:pt x="8482" y="18000"/>
                    <a:pt x="8430" y="18035"/>
                  </a:cubicBezTo>
                  <a:cubicBezTo>
                    <a:pt x="8372" y="18058"/>
                    <a:pt x="8310" y="18069"/>
                    <a:pt x="8248" y="18069"/>
                  </a:cubicBezTo>
                  <a:cubicBezTo>
                    <a:pt x="8216" y="18069"/>
                    <a:pt x="8184" y="18067"/>
                    <a:pt x="8153" y="18061"/>
                  </a:cubicBezTo>
                  <a:cubicBezTo>
                    <a:pt x="8134" y="18059"/>
                    <a:pt x="8116" y="18058"/>
                    <a:pt x="8097" y="18058"/>
                  </a:cubicBezTo>
                  <a:cubicBezTo>
                    <a:pt x="8038" y="18058"/>
                    <a:pt x="7978" y="18069"/>
                    <a:pt x="7919" y="18095"/>
                  </a:cubicBezTo>
                  <a:cubicBezTo>
                    <a:pt x="7893" y="18113"/>
                    <a:pt x="7884" y="18156"/>
                    <a:pt x="7901" y="18182"/>
                  </a:cubicBezTo>
                  <a:lnTo>
                    <a:pt x="7927" y="18234"/>
                  </a:lnTo>
                  <a:cubicBezTo>
                    <a:pt x="7858" y="18277"/>
                    <a:pt x="7823" y="18355"/>
                    <a:pt x="7849" y="18442"/>
                  </a:cubicBezTo>
                  <a:cubicBezTo>
                    <a:pt x="7880" y="18534"/>
                    <a:pt x="7965" y="18592"/>
                    <a:pt x="8062" y="18592"/>
                  </a:cubicBezTo>
                  <a:cubicBezTo>
                    <a:pt x="8075" y="18592"/>
                    <a:pt x="8088" y="18591"/>
                    <a:pt x="8101" y="18589"/>
                  </a:cubicBezTo>
                  <a:lnTo>
                    <a:pt x="8101" y="18589"/>
                  </a:lnTo>
                  <a:cubicBezTo>
                    <a:pt x="8092" y="18806"/>
                    <a:pt x="8274" y="18979"/>
                    <a:pt x="8482" y="19040"/>
                  </a:cubicBezTo>
                  <a:cubicBezTo>
                    <a:pt x="8588" y="19059"/>
                    <a:pt x="8694" y="19073"/>
                    <a:pt x="8800" y="19073"/>
                  </a:cubicBezTo>
                  <a:cubicBezTo>
                    <a:pt x="8841" y="19073"/>
                    <a:pt x="8882" y="19071"/>
                    <a:pt x="8924" y="19066"/>
                  </a:cubicBezTo>
                  <a:lnTo>
                    <a:pt x="9452" y="19057"/>
                  </a:lnTo>
                  <a:lnTo>
                    <a:pt x="9703" y="19057"/>
                  </a:lnTo>
                  <a:cubicBezTo>
                    <a:pt x="9721" y="19053"/>
                    <a:pt x="9740" y="19051"/>
                    <a:pt x="9761" y="19051"/>
                  </a:cubicBezTo>
                  <a:cubicBezTo>
                    <a:pt x="9781" y="19051"/>
                    <a:pt x="9803" y="19053"/>
                    <a:pt x="9825" y="19057"/>
                  </a:cubicBezTo>
                  <a:cubicBezTo>
                    <a:pt x="9885" y="19074"/>
                    <a:pt x="9859" y="19109"/>
                    <a:pt x="9833" y="19152"/>
                  </a:cubicBezTo>
                  <a:cubicBezTo>
                    <a:pt x="9764" y="19248"/>
                    <a:pt x="9729" y="19369"/>
                    <a:pt x="9738" y="19490"/>
                  </a:cubicBezTo>
                  <a:cubicBezTo>
                    <a:pt x="9747" y="19612"/>
                    <a:pt x="9799" y="19768"/>
                    <a:pt x="9712" y="19880"/>
                  </a:cubicBezTo>
                  <a:cubicBezTo>
                    <a:pt x="9677" y="19932"/>
                    <a:pt x="9617" y="19967"/>
                    <a:pt x="9582" y="20019"/>
                  </a:cubicBezTo>
                  <a:cubicBezTo>
                    <a:pt x="9556" y="20062"/>
                    <a:pt x="9539" y="20105"/>
                    <a:pt x="9530" y="20157"/>
                  </a:cubicBezTo>
                  <a:cubicBezTo>
                    <a:pt x="9521" y="20218"/>
                    <a:pt x="9513" y="20270"/>
                    <a:pt x="9495" y="20322"/>
                  </a:cubicBezTo>
                  <a:cubicBezTo>
                    <a:pt x="9452" y="20391"/>
                    <a:pt x="9383" y="20348"/>
                    <a:pt x="9322" y="20383"/>
                  </a:cubicBezTo>
                  <a:cubicBezTo>
                    <a:pt x="9270" y="20417"/>
                    <a:pt x="9270" y="20495"/>
                    <a:pt x="9305" y="20539"/>
                  </a:cubicBezTo>
                  <a:cubicBezTo>
                    <a:pt x="9305" y="20573"/>
                    <a:pt x="9331" y="20599"/>
                    <a:pt x="9365" y="20599"/>
                  </a:cubicBezTo>
                  <a:cubicBezTo>
                    <a:pt x="9599" y="20608"/>
                    <a:pt x="9712" y="20894"/>
                    <a:pt x="9556" y="21067"/>
                  </a:cubicBezTo>
                  <a:cubicBezTo>
                    <a:pt x="9513" y="21102"/>
                    <a:pt x="9539" y="21171"/>
                    <a:pt x="9599" y="21171"/>
                  </a:cubicBezTo>
                  <a:cubicBezTo>
                    <a:pt x="9669" y="21171"/>
                    <a:pt x="9738" y="21197"/>
                    <a:pt x="9799" y="21240"/>
                  </a:cubicBezTo>
                  <a:cubicBezTo>
                    <a:pt x="9764" y="21275"/>
                    <a:pt x="9747" y="21318"/>
                    <a:pt x="9747" y="21362"/>
                  </a:cubicBezTo>
                  <a:cubicBezTo>
                    <a:pt x="9738" y="21466"/>
                    <a:pt x="9799" y="21552"/>
                    <a:pt x="9885" y="21595"/>
                  </a:cubicBezTo>
                  <a:cubicBezTo>
                    <a:pt x="9937" y="21639"/>
                    <a:pt x="9998" y="21656"/>
                    <a:pt x="10058" y="21691"/>
                  </a:cubicBezTo>
                  <a:cubicBezTo>
                    <a:pt x="10119" y="21734"/>
                    <a:pt x="10180" y="21795"/>
                    <a:pt x="10223" y="21855"/>
                  </a:cubicBezTo>
                  <a:cubicBezTo>
                    <a:pt x="10301" y="21985"/>
                    <a:pt x="10362" y="22124"/>
                    <a:pt x="10440" y="22254"/>
                  </a:cubicBezTo>
                  <a:cubicBezTo>
                    <a:pt x="10596" y="22540"/>
                    <a:pt x="10760" y="22808"/>
                    <a:pt x="10942" y="23077"/>
                  </a:cubicBezTo>
                  <a:cubicBezTo>
                    <a:pt x="11037" y="23224"/>
                    <a:pt x="11133" y="23354"/>
                    <a:pt x="11228" y="23493"/>
                  </a:cubicBezTo>
                  <a:cubicBezTo>
                    <a:pt x="11271" y="23553"/>
                    <a:pt x="11323" y="23614"/>
                    <a:pt x="11367" y="23675"/>
                  </a:cubicBezTo>
                  <a:cubicBezTo>
                    <a:pt x="11410" y="23735"/>
                    <a:pt x="11479" y="23805"/>
                    <a:pt x="11462" y="23909"/>
                  </a:cubicBezTo>
                  <a:cubicBezTo>
                    <a:pt x="11436" y="24030"/>
                    <a:pt x="11445" y="24160"/>
                    <a:pt x="11488" y="24281"/>
                  </a:cubicBezTo>
                  <a:cubicBezTo>
                    <a:pt x="11540" y="24411"/>
                    <a:pt x="11627" y="24558"/>
                    <a:pt x="11557" y="24697"/>
                  </a:cubicBezTo>
                  <a:cubicBezTo>
                    <a:pt x="11531" y="24732"/>
                    <a:pt x="11557" y="24784"/>
                    <a:pt x="11609" y="24784"/>
                  </a:cubicBezTo>
                  <a:cubicBezTo>
                    <a:pt x="11774" y="24775"/>
                    <a:pt x="11947" y="24749"/>
                    <a:pt x="12112" y="24714"/>
                  </a:cubicBezTo>
                  <a:cubicBezTo>
                    <a:pt x="12268" y="24688"/>
                    <a:pt x="12424" y="24654"/>
                    <a:pt x="12580" y="24602"/>
                  </a:cubicBezTo>
                  <a:cubicBezTo>
                    <a:pt x="12709" y="24558"/>
                    <a:pt x="12839" y="24498"/>
                    <a:pt x="12952" y="24411"/>
                  </a:cubicBezTo>
                  <a:cubicBezTo>
                    <a:pt x="13082" y="24307"/>
                    <a:pt x="13195" y="24194"/>
                    <a:pt x="13359" y="24160"/>
                  </a:cubicBezTo>
                  <a:cubicBezTo>
                    <a:pt x="13506" y="24143"/>
                    <a:pt x="13636" y="24091"/>
                    <a:pt x="13766" y="24030"/>
                  </a:cubicBezTo>
                  <a:cubicBezTo>
                    <a:pt x="13888" y="23935"/>
                    <a:pt x="14009" y="23831"/>
                    <a:pt x="14113" y="23709"/>
                  </a:cubicBezTo>
                  <a:cubicBezTo>
                    <a:pt x="14330" y="23493"/>
                    <a:pt x="14598" y="23276"/>
                    <a:pt x="14763" y="22999"/>
                  </a:cubicBezTo>
                  <a:cubicBezTo>
                    <a:pt x="14797" y="22999"/>
                    <a:pt x="14841" y="22982"/>
                    <a:pt x="14867" y="22947"/>
                  </a:cubicBezTo>
                  <a:cubicBezTo>
                    <a:pt x="14893" y="22921"/>
                    <a:pt x="14945" y="22722"/>
                    <a:pt x="14962" y="22722"/>
                  </a:cubicBezTo>
                  <a:cubicBezTo>
                    <a:pt x="14968" y="22723"/>
                    <a:pt x="14974" y="22724"/>
                    <a:pt x="14980" y="22724"/>
                  </a:cubicBezTo>
                  <a:cubicBezTo>
                    <a:pt x="15008" y="22724"/>
                    <a:pt x="15033" y="22707"/>
                    <a:pt x="15040" y="22678"/>
                  </a:cubicBezTo>
                  <a:cubicBezTo>
                    <a:pt x="15057" y="22678"/>
                    <a:pt x="15075" y="22670"/>
                    <a:pt x="15083" y="22661"/>
                  </a:cubicBezTo>
                  <a:cubicBezTo>
                    <a:pt x="15127" y="22618"/>
                    <a:pt x="15153" y="22566"/>
                    <a:pt x="15161" y="22514"/>
                  </a:cubicBezTo>
                  <a:cubicBezTo>
                    <a:pt x="15170" y="22479"/>
                    <a:pt x="15153" y="22444"/>
                    <a:pt x="15118" y="22436"/>
                  </a:cubicBezTo>
                  <a:cubicBezTo>
                    <a:pt x="14988" y="22410"/>
                    <a:pt x="14945" y="22323"/>
                    <a:pt x="14884" y="22219"/>
                  </a:cubicBezTo>
                  <a:cubicBezTo>
                    <a:pt x="14858" y="22159"/>
                    <a:pt x="14797" y="22115"/>
                    <a:pt x="14737" y="22107"/>
                  </a:cubicBezTo>
                  <a:cubicBezTo>
                    <a:pt x="14659" y="22115"/>
                    <a:pt x="14589" y="22133"/>
                    <a:pt x="14520" y="22159"/>
                  </a:cubicBezTo>
                  <a:cubicBezTo>
                    <a:pt x="14513" y="22160"/>
                    <a:pt x="14506" y="22160"/>
                    <a:pt x="14500" y="22160"/>
                  </a:cubicBezTo>
                  <a:cubicBezTo>
                    <a:pt x="14392" y="22160"/>
                    <a:pt x="14406" y="22024"/>
                    <a:pt x="14373" y="21951"/>
                  </a:cubicBezTo>
                  <a:cubicBezTo>
                    <a:pt x="14340" y="21867"/>
                    <a:pt x="14281" y="21823"/>
                    <a:pt x="14219" y="21823"/>
                  </a:cubicBezTo>
                  <a:cubicBezTo>
                    <a:pt x="14165" y="21823"/>
                    <a:pt x="14110" y="21856"/>
                    <a:pt x="14070" y="21925"/>
                  </a:cubicBezTo>
                  <a:cubicBezTo>
                    <a:pt x="14061" y="21933"/>
                    <a:pt x="14052" y="21959"/>
                    <a:pt x="14044" y="21968"/>
                  </a:cubicBezTo>
                  <a:cubicBezTo>
                    <a:pt x="14035" y="21977"/>
                    <a:pt x="14018" y="21979"/>
                    <a:pt x="13999" y="21979"/>
                  </a:cubicBezTo>
                  <a:cubicBezTo>
                    <a:pt x="13981" y="21979"/>
                    <a:pt x="13961" y="21977"/>
                    <a:pt x="13948" y="21977"/>
                  </a:cubicBezTo>
                  <a:cubicBezTo>
                    <a:pt x="13914" y="21977"/>
                    <a:pt x="13870" y="21994"/>
                    <a:pt x="13836" y="22011"/>
                  </a:cubicBezTo>
                  <a:cubicBezTo>
                    <a:pt x="13799" y="22030"/>
                    <a:pt x="13686" y="22108"/>
                    <a:pt x="13613" y="22108"/>
                  </a:cubicBezTo>
                  <a:cubicBezTo>
                    <a:pt x="13582" y="22108"/>
                    <a:pt x="13558" y="22093"/>
                    <a:pt x="13550" y="22055"/>
                  </a:cubicBezTo>
                  <a:cubicBezTo>
                    <a:pt x="13540" y="22031"/>
                    <a:pt x="13518" y="22017"/>
                    <a:pt x="13495" y="22017"/>
                  </a:cubicBezTo>
                  <a:cubicBezTo>
                    <a:pt x="13476" y="22017"/>
                    <a:pt x="13458" y="22026"/>
                    <a:pt x="13446" y="22046"/>
                  </a:cubicBezTo>
                  <a:cubicBezTo>
                    <a:pt x="13412" y="22100"/>
                    <a:pt x="13337" y="22206"/>
                    <a:pt x="13264" y="22206"/>
                  </a:cubicBezTo>
                  <a:cubicBezTo>
                    <a:pt x="13243" y="22206"/>
                    <a:pt x="13223" y="22197"/>
                    <a:pt x="13203" y="22176"/>
                  </a:cubicBezTo>
                  <a:cubicBezTo>
                    <a:pt x="13169" y="22133"/>
                    <a:pt x="13151" y="22081"/>
                    <a:pt x="13143" y="22037"/>
                  </a:cubicBezTo>
                  <a:cubicBezTo>
                    <a:pt x="13125" y="21985"/>
                    <a:pt x="13108" y="21933"/>
                    <a:pt x="13082" y="21881"/>
                  </a:cubicBezTo>
                  <a:cubicBezTo>
                    <a:pt x="13021" y="21699"/>
                    <a:pt x="12961" y="21518"/>
                    <a:pt x="12874" y="21344"/>
                  </a:cubicBezTo>
                  <a:cubicBezTo>
                    <a:pt x="12848" y="21275"/>
                    <a:pt x="12805" y="21223"/>
                    <a:pt x="12753" y="21188"/>
                  </a:cubicBezTo>
                  <a:cubicBezTo>
                    <a:pt x="12683" y="21145"/>
                    <a:pt x="12588" y="21128"/>
                    <a:pt x="12536" y="21076"/>
                  </a:cubicBezTo>
                  <a:cubicBezTo>
                    <a:pt x="12476" y="20998"/>
                    <a:pt x="12493" y="20876"/>
                    <a:pt x="12580" y="20824"/>
                  </a:cubicBezTo>
                  <a:cubicBezTo>
                    <a:pt x="12606" y="20885"/>
                    <a:pt x="12666" y="20937"/>
                    <a:pt x="12735" y="20954"/>
                  </a:cubicBezTo>
                  <a:cubicBezTo>
                    <a:pt x="12754" y="20961"/>
                    <a:pt x="12772" y="20963"/>
                    <a:pt x="12791" y="20963"/>
                  </a:cubicBezTo>
                  <a:cubicBezTo>
                    <a:pt x="12843" y="20963"/>
                    <a:pt x="12897" y="20945"/>
                    <a:pt x="12954" y="20945"/>
                  </a:cubicBezTo>
                  <a:cubicBezTo>
                    <a:pt x="12962" y="20945"/>
                    <a:pt x="12970" y="20945"/>
                    <a:pt x="12978" y="20946"/>
                  </a:cubicBezTo>
                  <a:cubicBezTo>
                    <a:pt x="13082" y="20963"/>
                    <a:pt x="13091" y="21084"/>
                    <a:pt x="13134" y="21162"/>
                  </a:cubicBezTo>
                  <a:cubicBezTo>
                    <a:pt x="13281" y="21457"/>
                    <a:pt x="13662" y="21388"/>
                    <a:pt x="13922" y="21440"/>
                  </a:cubicBezTo>
                  <a:cubicBezTo>
                    <a:pt x="14130" y="21492"/>
                    <a:pt x="14338" y="21561"/>
                    <a:pt x="14537" y="21639"/>
                  </a:cubicBezTo>
                  <a:cubicBezTo>
                    <a:pt x="14745" y="21708"/>
                    <a:pt x="14936" y="21812"/>
                    <a:pt x="15144" y="21864"/>
                  </a:cubicBezTo>
                  <a:cubicBezTo>
                    <a:pt x="15482" y="21959"/>
                    <a:pt x="15880" y="21864"/>
                    <a:pt x="16201" y="22037"/>
                  </a:cubicBezTo>
                  <a:cubicBezTo>
                    <a:pt x="16345" y="22105"/>
                    <a:pt x="16456" y="22289"/>
                    <a:pt x="16631" y="22289"/>
                  </a:cubicBezTo>
                  <a:cubicBezTo>
                    <a:pt x="16635" y="22289"/>
                    <a:pt x="16639" y="22289"/>
                    <a:pt x="16643" y="22289"/>
                  </a:cubicBezTo>
                  <a:cubicBezTo>
                    <a:pt x="16672" y="22289"/>
                    <a:pt x="16702" y="22277"/>
                    <a:pt x="16730" y="22277"/>
                  </a:cubicBezTo>
                  <a:cubicBezTo>
                    <a:pt x="16751" y="22277"/>
                    <a:pt x="16771" y="22284"/>
                    <a:pt x="16790" y="22306"/>
                  </a:cubicBezTo>
                  <a:cubicBezTo>
                    <a:pt x="16825" y="22349"/>
                    <a:pt x="16851" y="22401"/>
                    <a:pt x="16868" y="22462"/>
                  </a:cubicBezTo>
                  <a:lnTo>
                    <a:pt x="17050" y="22800"/>
                  </a:lnTo>
                  <a:cubicBezTo>
                    <a:pt x="17059" y="22818"/>
                    <a:pt x="17076" y="22827"/>
                    <a:pt x="17095" y="22827"/>
                  </a:cubicBezTo>
                  <a:cubicBezTo>
                    <a:pt x="17111" y="22827"/>
                    <a:pt x="17129" y="22820"/>
                    <a:pt x="17145" y="22808"/>
                  </a:cubicBezTo>
                  <a:cubicBezTo>
                    <a:pt x="17180" y="22765"/>
                    <a:pt x="17223" y="22739"/>
                    <a:pt x="17275" y="22713"/>
                  </a:cubicBezTo>
                  <a:lnTo>
                    <a:pt x="17362" y="22869"/>
                  </a:lnTo>
                  <a:cubicBezTo>
                    <a:pt x="17372" y="22890"/>
                    <a:pt x="17395" y="22901"/>
                    <a:pt x="17418" y="22901"/>
                  </a:cubicBezTo>
                  <a:cubicBezTo>
                    <a:pt x="17432" y="22901"/>
                    <a:pt x="17447" y="22897"/>
                    <a:pt x="17457" y="22886"/>
                  </a:cubicBezTo>
                  <a:cubicBezTo>
                    <a:pt x="17522" y="22821"/>
                    <a:pt x="17632" y="22724"/>
                    <a:pt x="17725" y="22724"/>
                  </a:cubicBezTo>
                  <a:cubicBezTo>
                    <a:pt x="17768" y="22724"/>
                    <a:pt x="17808" y="22745"/>
                    <a:pt x="17838" y="22800"/>
                  </a:cubicBezTo>
                  <a:cubicBezTo>
                    <a:pt x="17907" y="22912"/>
                    <a:pt x="17881" y="23077"/>
                    <a:pt x="17890" y="23198"/>
                  </a:cubicBezTo>
                  <a:cubicBezTo>
                    <a:pt x="17916" y="23493"/>
                    <a:pt x="17968" y="23787"/>
                    <a:pt x="18063" y="24065"/>
                  </a:cubicBezTo>
                  <a:cubicBezTo>
                    <a:pt x="18237" y="24654"/>
                    <a:pt x="18514" y="25208"/>
                    <a:pt x="18696" y="25797"/>
                  </a:cubicBezTo>
                  <a:cubicBezTo>
                    <a:pt x="18703" y="25828"/>
                    <a:pt x="18728" y="25841"/>
                    <a:pt x="18753" y="25841"/>
                  </a:cubicBezTo>
                  <a:cubicBezTo>
                    <a:pt x="18784" y="25841"/>
                    <a:pt x="18817" y="25819"/>
                    <a:pt x="18817" y="25780"/>
                  </a:cubicBezTo>
                  <a:cubicBezTo>
                    <a:pt x="18826" y="25676"/>
                    <a:pt x="18964" y="25650"/>
                    <a:pt x="19042" y="25633"/>
                  </a:cubicBezTo>
                  <a:cubicBezTo>
                    <a:pt x="19112" y="25615"/>
                    <a:pt x="19172" y="25581"/>
                    <a:pt x="19224" y="25537"/>
                  </a:cubicBezTo>
                  <a:cubicBezTo>
                    <a:pt x="19311" y="25442"/>
                    <a:pt x="19363" y="25329"/>
                    <a:pt x="19380" y="25199"/>
                  </a:cubicBezTo>
                  <a:cubicBezTo>
                    <a:pt x="19441" y="24844"/>
                    <a:pt x="19484" y="24480"/>
                    <a:pt x="19502" y="24108"/>
                  </a:cubicBezTo>
                  <a:cubicBezTo>
                    <a:pt x="19531" y="24120"/>
                    <a:pt x="19561" y="24125"/>
                    <a:pt x="19591" y="24125"/>
                  </a:cubicBezTo>
                  <a:cubicBezTo>
                    <a:pt x="19693" y="24125"/>
                    <a:pt x="19787" y="24061"/>
                    <a:pt x="19813" y="23961"/>
                  </a:cubicBezTo>
                  <a:cubicBezTo>
                    <a:pt x="20030" y="23926"/>
                    <a:pt x="20160" y="23735"/>
                    <a:pt x="20351" y="23640"/>
                  </a:cubicBezTo>
                  <a:cubicBezTo>
                    <a:pt x="20455" y="23579"/>
                    <a:pt x="20584" y="23571"/>
                    <a:pt x="20680" y="23493"/>
                  </a:cubicBezTo>
                  <a:cubicBezTo>
                    <a:pt x="20758" y="23432"/>
                    <a:pt x="20810" y="23354"/>
                    <a:pt x="20844" y="23259"/>
                  </a:cubicBezTo>
                  <a:cubicBezTo>
                    <a:pt x="20879" y="23164"/>
                    <a:pt x="20922" y="23077"/>
                    <a:pt x="20966" y="22982"/>
                  </a:cubicBezTo>
                  <a:cubicBezTo>
                    <a:pt x="21027" y="22882"/>
                    <a:pt x="21136" y="22823"/>
                    <a:pt x="21251" y="22823"/>
                  </a:cubicBezTo>
                  <a:cubicBezTo>
                    <a:pt x="21265" y="22823"/>
                    <a:pt x="21280" y="22824"/>
                    <a:pt x="21295" y="22826"/>
                  </a:cubicBezTo>
                  <a:cubicBezTo>
                    <a:pt x="21315" y="22827"/>
                    <a:pt x="21335" y="22828"/>
                    <a:pt x="21354" y="22828"/>
                  </a:cubicBezTo>
                  <a:cubicBezTo>
                    <a:pt x="21551" y="22828"/>
                    <a:pt x="21743" y="22751"/>
                    <a:pt x="21893" y="22609"/>
                  </a:cubicBezTo>
                  <a:cubicBezTo>
                    <a:pt x="21927" y="22670"/>
                    <a:pt x="21936" y="22739"/>
                    <a:pt x="21919" y="22808"/>
                  </a:cubicBezTo>
                  <a:cubicBezTo>
                    <a:pt x="21910" y="22843"/>
                    <a:pt x="21927" y="22869"/>
                    <a:pt x="21962" y="22886"/>
                  </a:cubicBezTo>
                  <a:cubicBezTo>
                    <a:pt x="22075" y="22912"/>
                    <a:pt x="22161" y="22990"/>
                    <a:pt x="22213" y="23094"/>
                  </a:cubicBezTo>
                  <a:cubicBezTo>
                    <a:pt x="22291" y="23198"/>
                    <a:pt x="22369" y="23319"/>
                    <a:pt x="22438" y="23432"/>
                  </a:cubicBezTo>
                  <a:cubicBezTo>
                    <a:pt x="22560" y="23614"/>
                    <a:pt x="22724" y="23883"/>
                    <a:pt x="22542" y="24082"/>
                  </a:cubicBezTo>
                  <a:cubicBezTo>
                    <a:pt x="22499" y="24117"/>
                    <a:pt x="22525" y="24186"/>
                    <a:pt x="22586" y="24186"/>
                  </a:cubicBezTo>
                  <a:cubicBezTo>
                    <a:pt x="22768" y="24186"/>
                    <a:pt x="22950" y="24125"/>
                    <a:pt x="23097" y="24021"/>
                  </a:cubicBezTo>
                  <a:cubicBezTo>
                    <a:pt x="23114" y="24134"/>
                    <a:pt x="23166" y="24246"/>
                    <a:pt x="23227" y="24342"/>
                  </a:cubicBezTo>
                  <a:cubicBezTo>
                    <a:pt x="23270" y="24394"/>
                    <a:pt x="23322" y="24446"/>
                    <a:pt x="23374" y="24489"/>
                  </a:cubicBezTo>
                  <a:cubicBezTo>
                    <a:pt x="23452" y="24550"/>
                    <a:pt x="23539" y="24576"/>
                    <a:pt x="23565" y="24680"/>
                  </a:cubicBezTo>
                  <a:cubicBezTo>
                    <a:pt x="23573" y="24775"/>
                    <a:pt x="23573" y="24870"/>
                    <a:pt x="23565" y="24966"/>
                  </a:cubicBezTo>
                  <a:lnTo>
                    <a:pt x="23565" y="25295"/>
                  </a:lnTo>
                  <a:cubicBezTo>
                    <a:pt x="23565" y="25425"/>
                    <a:pt x="23539" y="25624"/>
                    <a:pt x="23383" y="25650"/>
                  </a:cubicBezTo>
                  <a:cubicBezTo>
                    <a:pt x="23339" y="25667"/>
                    <a:pt x="23331" y="25737"/>
                    <a:pt x="23374" y="25763"/>
                  </a:cubicBezTo>
                  <a:cubicBezTo>
                    <a:pt x="23504" y="25832"/>
                    <a:pt x="23591" y="25996"/>
                    <a:pt x="23669" y="26118"/>
                  </a:cubicBezTo>
                  <a:cubicBezTo>
                    <a:pt x="23764" y="26256"/>
                    <a:pt x="23851" y="26404"/>
                    <a:pt x="23929" y="26560"/>
                  </a:cubicBezTo>
                  <a:cubicBezTo>
                    <a:pt x="23981" y="26681"/>
                    <a:pt x="24006" y="26802"/>
                    <a:pt x="24145" y="26845"/>
                  </a:cubicBezTo>
                  <a:cubicBezTo>
                    <a:pt x="24214" y="26871"/>
                    <a:pt x="24284" y="26915"/>
                    <a:pt x="24327" y="26984"/>
                  </a:cubicBezTo>
                  <a:cubicBezTo>
                    <a:pt x="24353" y="27036"/>
                    <a:pt x="24396" y="27071"/>
                    <a:pt x="24440" y="27114"/>
                  </a:cubicBezTo>
                  <a:cubicBezTo>
                    <a:pt x="24480" y="27144"/>
                    <a:pt x="24543" y="27168"/>
                    <a:pt x="24603" y="27168"/>
                  </a:cubicBezTo>
                  <a:cubicBezTo>
                    <a:pt x="24646" y="27168"/>
                    <a:pt x="24688" y="27156"/>
                    <a:pt x="24717" y="27123"/>
                  </a:cubicBezTo>
                  <a:cubicBezTo>
                    <a:pt x="24786" y="27036"/>
                    <a:pt x="24769" y="26819"/>
                    <a:pt x="24743" y="26716"/>
                  </a:cubicBezTo>
                  <a:cubicBezTo>
                    <a:pt x="24674" y="26421"/>
                    <a:pt x="24422" y="26187"/>
                    <a:pt x="24232" y="25970"/>
                  </a:cubicBezTo>
                  <a:cubicBezTo>
                    <a:pt x="24154" y="25901"/>
                    <a:pt x="24093" y="25823"/>
                    <a:pt x="24032" y="25745"/>
                  </a:cubicBezTo>
                  <a:cubicBezTo>
                    <a:pt x="23972" y="25659"/>
                    <a:pt x="24015" y="25546"/>
                    <a:pt x="24041" y="25459"/>
                  </a:cubicBezTo>
                  <a:cubicBezTo>
                    <a:pt x="24093" y="25303"/>
                    <a:pt x="24171" y="25165"/>
                    <a:pt x="24284" y="25052"/>
                  </a:cubicBezTo>
                  <a:cubicBezTo>
                    <a:pt x="24320" y="25081"/>
                    <a:pt x="24361" y="25098"/>
                    <a:pt x="24404" y="25098"/>
                  </a:cubicBezTo>
                  <a:cubicBezTo>
                    <a:pt x="24413" y="25098"/>
                    <a:pt x="24422" y="25097"/>
                    <a:pt x="24431" y="25095"/>
                  </a:cubicBezTo>
                  <a:cubicBezTo>
                    <a:pt x="24544" y="25277"/>
                    <a:pt x="24682" y="25442"/>
                    <a:pt x="24847" y="25581"/>
                  </a:cubicBezTo>
                  <a:cubicBezTo>
                    <a:pt x="24856" y="25581"/>
                    <a:pt x="24856" y="25589"/>
                    <a:pt x="24864" y="25589"/>
                  </a:cubicBezTo>
                  <a:cubicBezTo>
                    <a:pt x="24873" y="25615"/>
                    <a:pt x="24890" y="25633"/>
                    <a:pt x="24916" y="25633"/>
                  </a:cubicBezTo>
                  <a:cubicBezTo>
                    <a:pt x="25029" y="25633"/>
                    <a:pt x="25089" y="25546"/>
                    <a:pt x="25141" y="25459"/>
                  </a:cubicBezTo>
                  <a:cubicBezTo>
                    <a:pt x="25193" y="25364"/>
                    <a:pt x="25280" y="25277"/>
                    <a:pt x="25375" y="25225"/>
                  </a:cubicBezTo>
                  <a:cubicBezTo>
                    <a:pt x="25566" y="25113"/>
                    <a:pt x="25782" y="25026"/>
                    <a:pt x="25808" y="24792"/>
                  </a:cubicBezTo>
                  <a:cubicBezTo>
                    <a:pt x="25826" y="24654"/>
                    <a:pt x="25800" y="24506"/>
                    <a:pt x="25739" y="24376"/>
                  </a:cubicBezTo>
                  <a:cubicBezTo>
                    <a:pt x="25696" y="24272"/>
                    <a:pt x="25592" y="24255"/>
                    <a:pt x="25505" y="24186"/>
                  </a:cubicBezTo>
                  <a:cubicBezTo>
                    <a:pt x="25436" y="24125"/>
                    <a:pt x="25436" y="24047"/>
                    <a:pt x="25410" y="23978"/>
                  </a:cubicBezTo>
                  <a:cubicBezTo>
                    <a:pt x="25384" y="23926"/>
                    <a:pt x="25358" y="23891"/>
                    <a:pt x="25315" y="23857"/>
                  </a:cubicBezTo>
                  <a:cubicBezTo>
                    <a:pt x="25263" y="23805"/>
                    <a:pt x="25185" y="23779"/>
                    <a:pt x="25107" y="23770"/>
                  </a:cubicBezTo>
                  <a:cubicBezTo>
                    <a:pt x="25115" y="23718"/>
                    <a:pt x="25107" y="23657"/>
                    <a:pt x="25081" y="23614"/>
                  </a:cubicBezTo>
                  <a:cubicBezTo>
                    <a:pt x="25037" y="23510"/>
                    <a:pt x="24890" y="23363"/>
                    <a:pt x="24942" y="23250"/>
                  </a:cubicBezTo>
                  <a:cubicBezTo>
                    <a:pt x="24985" y="23172"/>
                    <a:pt x="25133" y="23146"/>
                    <a:pt x="25202" y="23086"/>
                  </a:cubicBezTo>
                  <a:cubicBezTo>
                    <a:pt x="25254" y="23034"/>
                    <a:pt x="25297" y="22973"/>
                    <a:pt x="25323" y="22912"/>
                  </a:cubicBezTo>
                  <a:cubicBezTo>
                    <a:pt x="25355" y="22918"/>
                    <a:pt x="25388" y="22921"/>
                    <a:pt x="25420" y="22921"/>
                  </a:cubicBezTo>
                  <a:cubicBezTo>
                    <a:pt x="25537" y="22921"/>
                    <a:pt x="25653" y="22885"/>
                    <a:pt x="25748" y="22817"/>
                  </a:cubicBezTo>
                  <a:cubicBezTo>
                    <a:pt x="25765" y="22930"/>
                    <a:pt x="25817" y="23042"/>
                    <a:pt x="25904" y="23129"/>
                  </a:cubicBezTo>
                  <a:cubicBezTo>
                    <a:pt x="25919" y="23144"/>
                    <a:pt x="25937" y="23151"/>
                    <a:pt x="25955" y="23151"/>
                  </a:cubicBezTo>
                  <a:cubicBezTo>
                    <a:pt x="25987" y="23151"/>
                    <a:pt x="26016" y="23128"/>
                    <a:pt x="26016" y="23094"/>
                  </a:cubicBezTo>
                  <a:cubicBezTo>
                    <a:pt x="26025" y="22912"/>
                    <a:pt x="26164" y="22774"/>
                    <a:pt x="26337" y="22765"/>
                  </a:cubicBezTo>
                  <a:cubicBezTo>
                    <a:pt x="26450" y="22756"/>
                    <a:pt x="26580" y="22765"/>
                    <a:pt x="26666" y="22687"/>
                  </a:cubicBezTo>
                  <a:cubicBezTo>
                    <a:pt x="26701" y="22644"/>
                    <a:pt x="26744" y="22592"/>
                    <a:pt x="26770" y="22540"/>
                  </a:cubicBezTo>
                  <a:cubicBezTo>
                    <a:pt x="26805" y="22496"/>
                    <a:pt x="26850" y="22483"/>
                    <a:pt x="26898" y="22483"/>
                  </a:cubicBezTo>
                  <a:cubicBezTo>
                    <a:pt x="26946" y="22483"/>
                    <a:pt x="26995" y="22496"/>
                    <a:pt x="27039" y="22505"/>
                  </a:cubicBezTo>
                  <a:cubicBezTo>
                    <a:pt x="27061" y="22509"/>
                    <a:pt x="27084" y="22510"/>
                    <a:pt x="27106" y="22510"/>
                  </a:cubicBezTo>
                  <a:cubicBezTo>
                    <a:pt x="27196" y="22510"/>
                    <a:pt x="27283" y="22483"/>
                    <a:pt x="27359" y="22427"/>
                  </a:cubicBezTo>
                  <a:cubicBezTo>
                    <a:pt x="27437" y="22341"/>
                    <a:pt x="27515" y="22245"/>
                    <a:pt x="27576" y="22141"/>
                  </a:cubicBezTo>
                  <a:cubicBezTo>
                    <a:pt x="27619" y="22089"/>
                    <a:pt x="27671" y="22037"/>
                    <a:pt x="27732" y="22003"/>
                  </a:cubicBezTo>
                  <a:cubicBezTo>
                    <a:pt x="27810" y="21959"/>
                    <a:pt x="27888" y="21933"/>
                    <a:pt x="27948" y="21890"/>
                  </a:cubicBezTo>
                  <a:cubicBezTo>
                    <a:pt x="28052" y="21821"/>
                    <a:pt x="28113" y="21708"/>
                    <a:pt x="28096" y="21587"/>
                  </a:cubicBezTo>
                  <a:cubicBezTo>
                    <a:pt x="28087" y="21552"/>
                    <a:pt x="28061" y="21526"/>
                    <a:pt x="28052" y="21500"/>
                  </a:cubicBezTo>
                  <a:cubicBezTo>
                    <a:pt x="28044" y="21466"/>
                    <a:pt x="28070" y="21431"/>
                    <a:pt x="28104" y="21396"/>
                  </a:cubicBezTo>
                  <a:cubicBezTo>
                    <a:pt x="28122" y="21379"/>
                    <a:pt x="28148" y="21353"/>
                    <a:pt x="28182" y="21336"/>
                  </a:cubicBezTo>
                  <a:cubicBezTo>
                    <a:pt x="28189" y="21342"/>
                    <a:pt x="28198" y="21345"/>
                    <a:pt x="28208" y="21345"/>
                  </a:cubicBezTo>
                  <a:cubicBezTo>
                    <a:pt x="28224" y="21345"/>
                    <a:pt x="28241" y="21338"/>
                    <a:pt x="28252" y="21327"/>
                  </a:cubicBezTo>
                  <a:cubicBezTo>
                    <a:pt x="28269" y="21310"/>
                    <a:pt x="28286" y="21292"/>
                    <a:pt x="28312" y="21266"/>
                  </a:cubicBezTo>
                  <a:lnTo>
                    <a:pt x="28338" y="21258"/>
                  </a:lnTo>
                  <a:cubicBezTo>
                    <a:pt x="28364" y="21249"/>
                    <a:pt x="28382" y="21223"/>
                    <a:pt x="28382" y="21197"/>
                  </a:cubicBezTo>
                  <a:cubicBezTo>
                    <a:pt x="28442" y="21128"/>
                    <a:pt x="28494" y="21041"/>
                    <a:pt x="28520" y="20954"/>
                  </a:cubicBezTo>
                  <a:cubicBezTo>
                    <a:pt x="28537" y="20902"/>
                    <a:pt x="28520" y="20850"/>
                    <a:pt x="28485" y="20816"/>
                  </a:cubicBezTo>
                  <a:cubicBezTo>
                    <a:pt x="28442" y="20798"/>
                    <a:pt x="28407" y="20790"/>
                    <a:pt x="28364" y="20781"/>
                  </a:cubicBezTo>
                  <a:cubicBezTo>
                    <a:pt x="28364" y="20772"/>
                    <a:pt x="28364" y="20755"/>
                    <a:pt x="28373" y="20746"/>
                  </a:cubicBezTo>
                  <a:cubicBezTo>
                    <a:pt x="28373" y="20660"/>
                    <a:pt x="28321" y="20634"/>
                    <a:pt x="28269" y="20599"/>
                  </a:cubicBezTo>
                  <a:cubicBezTo>
                    <a:pt x="28364" y="20582"/>
                    <a:pt x="28433" y="20521"/>
                    <a:pt x="28468" y="20443"/>
                  </a:cubicBezTo>
                  <a:cubicBezTo>
                    <a:pt x="28494" y="20348"/>
                    <a:pt x="28442" y="20244"/>
                    <a:pt x="28347" y="20209"/>
                  </a:cubicBezTo>
                  <a:cubicBezTo>
                    <a:pt x="28321" y="20201"/>
                    <a:pt x="28295" y="20192"/>
                    <a:pt x="28269" y="20183"/>
                  </a:cubicBezTo>
                  <a:cubicBezTo>
                    <a:pt x="28217" y="20149"/>
                    <a:pt x="28234" y="20105"/>
                    <a:pt x="28243" y="20045"/>
                  </a:cubicBezTo>
                  <a:cubicBezTo>
                    <a:pt x="28260" y="19984"/>
                    <a:pt x="28260" y="19923"/>
                    <a:pt x="28252" y="19863"/>
                  </a:cubicBezTo>
                  <a:cubicBezTo>
                    <a:pt x="28243" y="19802"/>
                    <a:pt x="28226" y="19733"/>
                    <a:pt x="28182" y="19681"/>
                  </a:cubicBezTo>
                  <a:cubicBezTo>
                    <a:pt x="28148" y="19620"/>
                    <a:pt x="28078" y="19586"/>
                    <a:pt x="28044" y="19525"/>
                  </a:cubicBezTo>
                  <a:cubicBezTo>
                    <a:pt x="27896" y="19265"/>
                    <a:pt x="28685" y="19213"/>
                    <a:pt x="28615" y="18927"/>
                  </a:cubicBezTo>
                  <a:cubicBezTo>
                    <a:pt x="28598" y="18867"/>
                    <a:pt x="28546" y="18841"/>
                    <a:pt x="28503" y="18815"/>
                  </a:cubicBezTo>
                  <a:cubicBezTo>
                    <a:pt x="28442" y="18771"/>
                    <a:pt x="28382" y="18728"/>
                    <a:pt x="28312" y="18693"/>
                  </a:cubicBezTo>
                  <a:cubicBezTo>
                    <a:pt x="28285" y="18683"/>
                    <a:pt x="28255" y="18675"/>
                    <a:pt x="28226" y="18675"/>
                  </a:cubicBezTo>
                  <a:cubicBezTo>
                    <a:pt x="28208" y="18675"/>
                    <a:pt x="28190" y="18678"/>
                    <a:pt x="28174" y="18685"/>
                  </a:cubicBezTo>
                  <a:cubicBezTo>
                    <a:pt x="28139" y="18711"/>
                    <a:pt x="28113" y="18745"/>
                    <a:pt x="28096" y="18780"/>
                  </a:cubicBezTo>
                  <a:cubicBezTo>
                    <a:pt x="28070" y="18767"/>
                    <a:pt x="28045" y="18759"/>
                    <a:pt x="28016" y="18759"/>
                  </a:cubicBezTo>
                  <a:cubicBezTo>
                    <a:pt x="28006" y="18759"/>
                    <a:pt x="27995" y="18760"/>
                    <a:pt x="27983" y="18763"/>
                  </a:cubicBezTo>
                  <a:cubicBezTo>
                    <a:pt x="27940" y="18780"/>
                    <a:pt x="27922" y="18815"/>
                    <a:pt x="27896" y="18841"/>
                  </a:cubicBezTo>
                  <a:cubicBezTo>
                    <a:pt x="27864" y="18868"/>
                    <a:pt x="27821" y="18881"/>
                    <a:pt x="27779" y="18881"/>
                  </a:cubicBezTo>
                  <a:cubicBezTo>
                    <a:pt x="27754" y="18881"/>
                    <a:pt x="27729" y="18876"/>
                    <a:pt x="27706" y="18867"/>
                  </a:cubicBezTo>
                  <a:cubicBezTo>
                    <a:pt x="27697" y="18754"/>
                    <a:pt x="27636" y="18659"/>
                    <a:pt x="27550" y="18581"/>
                  </a:cubicBezTo>
                  <a:lnTo>
                    <a:pt x="27628" y="18581"/>
                  </a:lnTo>
                  <a:cubicBezTo>
                    <a:pt x="27671" y="18572"/>
                    <a:pt x="27706" y="18563"/>
                    <a:pt x="27740" y="18537"/>
                  </a:cubicBezTo>
                  <a:cubicBezTo>
                    <a:pt x="27810" y="18485"/>
                    <a:pt x="27870" y="18416"/>
                    <a:pt x="27922" y="18338"/>
                  </a:cubicBezTo>
                  <a:cubicBezTo>
                    <a:pt x="27948" y="18303"/>
                    <a:pt x="27974" y="18277"/>
                    <a:pt x="28009" y="18243"/>
                  </a:cubicBezTo>
                  <a:cubicBezTo>
                    <a:pt x="28042" y="18216"/>
                    <a:pt x="28085" y="18205"/>
                    <a:pt x="28131" y="18205"/>
                  </a:cubicBezTo>
                  <a:cubicBezTo>
                    <a:pt x="28145" y="18205"/>
                    <a:pt x="28159" y="18206"/>
                    <a:pt x="28174" y="18208"/>
                  </a:cubicBezTo>
                  <a:cubicBezTo>
                    <a:pt x="28208" y="18208"/>
                    <a:pt x="28243" y="18208"/>
                    <a:pt x="28278" y="18199"/>
                  </a:cubicBezTo>
                  <a:lnTo>
                    <a:pt x="28278" y="18199"/>
                  </a:lnTo>
                  <a:lnTo>
                    <a:pt x="28234" y="18381"/>
                  </a:lnTo>
                  <a:cubicBezTo>
                    <a:pt x="28226" y="18421"/>
                    <a:pt x="28255" y="18460"/>
                    <a:pt x="28299" y="18460"/>
                  </a:cubicBezTo>
                  <a:cubicBezTo>
                    <a:pt x="28303" y="18460"/>
                    <a:pt x="28308" y="18460"/>
                    <a:pt x="28312" y="18459"/>
                  </a:cubicBezTo>
                  <a:cubicBezTo>
                    <a:pt x="28442" y="18425"/>
                    <a:pt x="28485" y="18295"/>
                    <a:pt x="28598" y="18225"/>
                  </a:cubicBezTo>
                  <a:cubicBezTo>
                    <a:pt x="28711" y="18165"/>
                    <a:pt x="28849" y="18225"/>
                    <a:pt x="28936" y="18139"/>
                  </a:cubicBezTo>
                  <a:cubicBezTo>
                    <a:pt x="28988" y="18191"/>
                    <a:pt x="29023" y="18243"/>
                    <a:pt x="29049" y="18303"/>
                  </a:cubicBezTo>
                  <a:cubicBezTo>
                    <a:pt x="29083" y="18399"/>
                    <a:pt x="29049" y="18494"/>
                    <a:pt x="29075" y="18581"/>
                  </a:cubicBezTo>
                  <a:cubicBezTo>
                    <a:pt x="29101" y="18660"/>
                    <a:pt x="29172" y="18709"/>
                    <a:pt x="29251" y="18709"/>
                  </a:cubicBezTo>
                  <a:cubicBezTo>
                    <a:pt x="29275" y="18709"/>
                    <a:pt x="29301" y="18704"/>
                    <a:pt x="29326" y="18693"/>
                  </a:cubicBezTo>
                  <a:cubicBezTo>
                    <a:pt x="29412" y="18944"/>
                    <a:pt x="29412" y="19222"/>
                    <a:pt x="29326" y="19473"/>
                  </a:cubicBezTo>
                  <a:cubicBezTo>
                    <a:pt x="29317" y="19508"/>
                    <a:pt x="29343" y="19542"/>
                    <a:pt x="29386" y="19542"/>
                  </a:cubicBezTo>
                  <a:lnTo>
                    <a:pt x="29456" y="19551"/>
                  </a:lnTo>
                  <a:cubicBezTo>
                    <a:pt x="29480" y="19652"/>
                    <a:pt x="29568" y="19712"/>
                    <a:pt x="29661" y="19712"/>
                  </a:cubicBezTo>
                  <a:cubicBezTo>
                    <a:pt x="29704" y="19712"/>
                    <a:pt x="29747" y="19699"/>
                    <a:pt x="29785" y="19672"/>
                  </a:cubicBezTo>
                  <a:cubicBezTo>
                    <a:pt x="29828" y="19638"/>
                    <a:pt x="29837" y="19586"/>
                    <a:pt x="29889" y="19560"/>
                  </a:cubicBezTo>
                  <a:cubicBezTo>
                    <a:pt x="29941" y="19534"/>
                    <a:pt x="29984" y="19551"/>
                    <a:pt x="30036" y="19516"/>
                  </a:cubicBezTo>
                  <a:cubicBezTo>
                    <a:pt x="30088" y="19473"/>
                    <a:pt x="30123" y="19395"/>
                    <a:pt x="30132" y="19317"/>
                  </a:cubicBezTo>
                  <a:cubicBezTo>
                    <a:pt x="30132" y="19256"/>
                    <a:pt x="30157" y="19204"/>
                    <a:pt x="30192" y="19161"/>
                  </a:cubicBezTo>
                  <a:cubicBezTo>
                    <a:pt x="30227" y="19126"/>
                    <a:pt x="30253" y="19109"/>
                    <a:pt x="30261" y="19066"/>
                  </a:cubicBezTo>
                  <a:cubicBezTo>
                    <a:pt x="30279" y="18988"/>
                    <a:pt x="30218" y="18936"/>
                    <a:pt x="30157" y="18901"/>
                  </a:cubicBezTo>
                  <a:cubicBezTo>
                    <a:pt x="30106" y="18875"/>
                    <a:pt x="30045" y="18849"/>
                    <a:pt x="29993" y="18815"/>
                  </a:cubicBezTo>
                  <a:cubicBezTo>
                    <a:pt x="29984" y="18797"/>
                    <a:pt x="29967" y="18789"/>
                    <a:pt x="29958" y="18780"/>
                  </a:cubicBezTo>
                  <a:cubicBezTo>
                    <a:pt x="29941" y="18763"/>
                    <a:pt x="29924" y="18745"/>
                    <a:pt x="29906" y="18737"/>
                  </a:cubicBezTo>
                  <a:cubicBezTo>
                    <a:pt x="29898" y="18719"/>
                    <a:pt x="29889" y="18711"/>
                    <a:pt x="29880" y="18693"/>
                  </a:cubicBezTo>
                  <a:cubicBezTo>
                    <a:pt x="29837" y="18641"/>
                    <a:pt x="29837" y="18563"/>
                    <a:pt x="29880" y="18511"/>
                  </a:cubicBezTo>
                  <a:cubicBezTo>
                    <a:pt x="29898" y="18477"/>
                    <a:pt x="29898" y="18433"/>
                    <a:pt x="29889" y="18399"/>
                  </a:cubicBezTo>
                  <a:cubicBezTo>
                    <a:pt x="29941" y="18364"/>
                    <a:pt x="30002" y="18338"/>
                    <a:pt x="30036" y="18295"/>
                  </a:cubicBezTo>
                  <a:cubicBezTo>
                    <a:pt x="30140" y="18217"/>
                    <a:pt x="30209" y="18104"/>
                    <a:pt x="30244" y="17974"/>
                  </a:cubicBezTo>
                  <a:cubicBezTo>
                    <a:pt x="30296" y="17818"/>
                    <a:pt x="30365" y="17662"/>
                    <a:pt x="30461" y="17524"/>
                  </a:cubicBezTo>
                  <a:cubicBezTo>
                    <a:pt x="30508" y="17543"/>
                    <a:pt x="30557" y="17551"/>
                    <a:pt x="30607" y="17551"/>
                  </a:cubicBezTo>
                  <a:cubicBezTo>
                    <a:pt x="30782" y="17551"/>
                    <a:pt x="30961" y="17442"/>
                    <a:pt x="31076" y="17307"/>
                  </a:cubicBezTo>
                  <a:cubicBezTo>
                    <a:pt x="31171" y="17194"/>
                    <a:pt x="31249" y="17056"/>
                    <a:pt x="31344" y="16943"/>
                  </a:cubicBezTo>
                  <a:cubicBezTo>
                    <a:pt x="31448" y="16831"/>
                    <a:pt x="31578" y="16735"/>
                    <a:pt x="31717" y="16666"/>
                  </a:cubicBezTo>
                  <a:cubicBezTo>
                    <a:pt x="31942" y="16527"/>
                    <a:pt x="32107" y="16319"/>
                    <a:pt x="32176" y="16068"/>
                  </a:cubicBezTo>
                  <a:cubicBezTo>
                    <a:pt x="32228" y="15938"/>
                    <a:pt x="32263" y="15808"/>
                    <a:pt x="32315" y="15678"/>
                  </a:cubicBezTo>
                  <a:cubicBezTo>
                    <a:pt x="32375" y="15557"/>
                    <a:pt x="32445" y="15453"/>
                    <a:pt x="32540" y="15349"/>
                  </a:cubicBezTo>
                  <a:cubicBezTo>
                    <a:pt x="32653" y="15202"/>
                    <a:pt x="32575" y="15055"/>
                    <a:pt x="32566" y="14881"/>
                  </a:cubicBezTo>
                  <a:cubicBezTo>
                    <a:pt x="32549" y="14691"/>
                    <a:pt x="32583" y="14491"/>
                    <a:pt x="32661" y="14318"/>
                  </a:cubicBezTo>
                  <a:cubicBezTo>
                    <a:pt x="32679" y="14284"/>
                    <a:pt x="32670" y="14249"/>
                    <a:pt x="32644" y="14232"/>
                  </a:cubicBezTo>
                  <a:cubicBezTo>
                    <a:pt x="32497" y="14128"/>
                    <a:pt x="32505" y="13920"/>
                    <a:pt x="32436" y="13772"/>
                  </a:cubicBezTo>
                  <a:cubicBezTo>
                    <a:pt x="32395" y="13640"/>
                    <a:pt x="32274" y="13555"/>
                    <a:pt x="32143" y="13555"/>
                  </a:cubicBezTo>
                  <a:cubicBezTo>
                    <a:pt x="32137" y="13555"/>
                    <a:pt x="32130" y="13555"/>
                    <a:pt x="32124" y="13556"/>
                  </a:cubicBezTo>
                  <a:cubicBezTo>
                    <a:pt x="32081" y="13556"/>
                    <a:pt x="32055" y="13591"/>
                    <a:pt x="32063" y="13625"/>
                  </a:cubicBezTo>
                  <a:cubicBezTo>
                    <a:pt x="32072" y="13651"/>
                    <a:pt x="32072" y="13668"/>
                    <a:pt x="32063" y="13686"/>
                  </a:cubicBezTo>
                  <a:cubicBezTo>
                    <a:pt x="32037" y="13651"/>
                    <a:pt x="32003" y="13625"/>
                    <a:pt x="31968" y="13599"/>
                  </a:cubicBezTo>
                  <a:cubicBezTo>
                    <a:pt x="31961" y="13596"/>
                    <a:pt x="31951" y="13593"/>
                    <a:pt x="31940" y="13593"/>
                  </a:cubicBezTo>
                  <a:cubicBezTo>
                    <a:pt x="31925" y="13593"/>
                    <a:pt x="31909" y="13598"/>
                    <a:pt x="31899" y="13608"/>
                  </a:cubicBezTo>
                  <a:lnTo>
                    <a:pt x="31752" y="13764"/>
                  </a:lnTo>
                  <a:lnTo>
                    <a:pt x="31656" y="13565"/>
                  </a:lnTo>
                  <a:cubicBezTo>
                    <a:pt x="31642" y="13546"/>
                    <a:pt x="31623" y="13537"/>
                    <a:pt x="31604" y="13537"/>
                  </a:cubicBezTo>
                  <a:cubicBezTo>
                    <a:pt x="31586" y="13537"/>
                    <a:pt x="31568" y="13544"/>
                    <a:pt x="31552" y="13556"/>
                  </a:cubicBezTo>
                  <a:cubicBezTo>
                    <a:pt x="31518" y="13591"/>
                    <a:pt x="31466" y="13608"/>
                    <a:pt x="31414" y="13608"/>
                  </a:cubicBezTo>
                  <a:cubicBezTo>
                    <a:pt x="31431" y="13573"/>
                    <a:pt x="31440" y="13539"/>
                    <a:pt x="31431" y="13504"/>
                  </a:cubicBezTo>
                  <a:cubicBezTo>
                    <a:pt x="31431" y="13374"/>
                    <a:pt x="31327" y="13261"/>
                    <a:pt x="31431" y="13149"/>
                  </a:cubicBezTo>
                  <a:cubicBezTo>
                    <a:pt x="31509" y="13071"/>
                    <a:pt x="31604" y="13019"/>
                    <a:pt x="31700" y="12975"/>
                  </a:cubicBezTo>
                  <a:cubicBezTo>
                    <a:pt x="31812" y="12923"/>
                    <a:pt x="31916" y="12854"/>
                    <a:pt x="32020" y="12785"/>
                  </a:cubicBezTo>
                  <a:cubicBezTo>
                    <a:pt x="32401" y="12525"/>
                    <a:pt x="32731" y="12178"/>
                    <a:pt x="32964" y="11771"/>
                  </a:cubicBezTo>
                  <a:cubicBezTo>
                    <a:pt x="32974" y="11777"/>
                    <a:pt x="32984" y="11780"/>
                    <a:pt x="32994" y="11780"/>
                  </a:cubicBezTo>
                  <a:cubicBezTo>
                    <a:pt x="33013" y="11780"/>
                    <a:pt x="33031" y="11771"/>
                    <a:pt x="33042" y="11754"/>
                  </a:cubicBezTo>
                  <a:cubicBezTo>
                    <a:pt x="33074" y="11706"/>
                    <a:pt x="33122" y="11689"/>
                    <a:pt x="33177" y="11689"/>
                  </a:cubicBezTo>
                  <a:cubicBezTo>
                    <a:pt x="33302" y="11689"/>
                    <a:pt x="33463" y="11776"/>
                    <a:pt x="33554" y="11789"/>
                  </a:cubicBezTo>
                  <a:cubicBezTo>
                    <a:pt x="33571" y="11793"/>
                    <a:pt x="33590" y="11795"/>
                    <a:pt x="33609" y="11795"/>
                  </a:cubicBezTo>
                  <a:cubicBezTo>
                    <a:pt x="33663" y="11795"/>
                    <a:pt x="33719" y="11777"/>
                    <a:pt x="33770" y="11745"/>
                  </a:cubicBezTo>
                  <a:cubicBezTo>
                    <a:pt x="33839" y="11693"/>
                    <a:pt x="33874" y="11598"/>
                    <a:pt x="33961" y="11589"/>
                  </a:cubicBezTo>
                  <a:cubicBezTo>
                    <a:pt x="33972" y="11588"/>
                    <a:pt x="33984" y="11587"/>
                    <a:pt x="33995" y="11587"/>
                  </a:cubicBezTo>
                  <a:cubicBezTo>
                    <a:pt x="34124" y="11587"/>
                    <a:pt x="34257" y="11669"/>
                    <a:pt x="34377" y="11685"/>
                  </a:cubicBezTo>
                  <a:cubicBezTo>
                    <a:pt x="34398" y="11688"/>
                    <a:pt x="34421" y="11690"/>
                    <a:pt x="34444" y="11690"/>
                  </a:cubicBezTo>
                  <a:cubicBezTo>
                    <a:pt x="34477" y="11690"/>
                    <a:pt x="34511" y="11686"/>
                    <a:pt x="34541" y="11676"/>
                  </a:cubicBezTo>
                  <a:cubicBezTo>
                    <a:pt x="34567" y="11667"/>
                    <a:pt x="34593" y="11650"/>
                    <a:pt x="34619" y="11633"/>
                  </a:cubicBezTo>
                  <a:cubicBezTo>
                    <a:pt x="34654" y="11607"/>
                    <a:pt x="34688" y="11546"/>
                    <a:pt x="34723" y="11529"/>
                  </a:cubicBezTo>
                  <a:cubicBezTo>
                    <a:pt x="34731" y="11526"/>
                    <a:pt x="34739" y="11525"/>
                    <a:pt x="34747" y="11525"/>
                  </a:cubicBezTo>
                  <a:cubicBezTo>
                    <a:pt x="34831" y="11525"/>
                    <a:pt x="34937" y="11636"/>
                    <a:pt x="35000" y="11667"/>
                  </a:cubicBezTo>
                  <a:cubicBezTo>
                    <a:pt x="35078" y="11711"/>
                    <a:pt x="35156" y="11737"/>
                    <a:pt x="35243" y="11745"/>
                  </a:cubicBezTo>
                  <a:cubicBezTo>
                    <a:pt x="35269" y="11751"/>
                    <a:pt x="35295" y="11753"/>
                    <a:pt x="35321" y="11753"/>
                  </a:cubicBezTo>
                  <a:cubicBezTo>
                    <a:pt x="35456" y="11753"/>
                    <a:pt x="35577" y="11680"/>
                    <a:pt x="35650" y="11563"/>
                  </a:cubicBezTo>
                  <a:cubicBezTo>
                    <a:pt x="35693" y="11485"/>
                    <a:pt x="35728" y="11407"/>
                    <a:pt x="35754" y="11321"/>
                  </a:cubicBezTo>
                  <a:cubicBezTo>
                    <a:pt x="35849" y="11052"/>
                    <a:pt x="36049" y="10827"/>
                    <a:pt x="36308" y="10688"/>
                  </a:cubicBezTo>
                  <a:cubicBezTo>
                    <a:pt x="36360" y="10662"/>
                    <a:pt x="36412" y="10636"/>
                    <a:pt x="36473" y="10619"/>
                  </a:cubicBezTo>
                  <a:cubicBezTo>
                    <a:pt x="36489" y="10611"/>
                    <a:pt x="36507" y="10607"/>
                    <a:pt x="36525" y="10607"/>
                  </a:cubicBezTo>
                  <a:cubicBezTo>
                    <a:pt x="36565" y="10607"/>
                    <a:pt x="36605" y="10626"/>
                    <a:pt x="36629" y="10662"/>
                  </a:cubicBezTo>
                  <a:cubicBezTo>
                    <a:pt x="36676" y="10725"/>
                    <a:pt x="36750" y="10759"/>
                    <a:pt x="36822" y="10759"/>
                  </a:cubicBezTo>
                  <a:cubicBezTo>
                    <a:pt x="36830" y="10759"/>
                    <a:pt x="36838" y="10758"/>
                    <a:pt x="36846" y="10758"/>
                  </a:cubicBezTo>
                  <a:cubicBezTo>
                    <a:pt x="36932" y="10732"/>
                    <a:pt x="37010" y="10688"/>
                    <a:pt x="37071" y="10628"/>
                  </a:cubicBezTo>
                  <a:cubicBezTo>
                    <a:pt x="37125" y="10581"/>
                    <a:pt x="37215" y="10485"/>
                    <a:pt x="37295" y="10485"/>
                  </a:cubicBezTo>
                  <a:cubicBezTo>
                    <a:pt x="37304" y="10485"/>
                    <a:pt x="37313" y="10486"/>
                    <a:pt x="37322" y="10489"/>
                  </a:cubicBezTo>
                  <a:cubicBezTo>
                    <a:pt x="37270" y="10576"/>
                    <a:pt x="37270" y="10688"/>
                    <a:pt x="37322" y="10775"/>
                  </a:cubicBezTo>
                  <a:cubicBezTo>
                    <a:pt x="36958" y="11260"/>
                    <a:pt x="36568" y="11763"/>
                    <a:pt x="36049" y="12100"/>
                  </a:cubicBezTo>
                  <a:cubicBezTo>
                    <a:pt x="35936" y="12178"/>
                    <a:pt x="35832" y="12230"/>
                    <a:pt x="35806" y="12378"/>
                  </a:cubicBezTo>
                  <a:cubicBezTo>
                    <a:pt x="35797" y="12447"/>
                    <a:pt x="35771" y="12516"/>
                    <a:pt x="35737" y="12577"/>
                  </a:cubicBezTo>
                  <a:cubicBezTo>
                    <a:pt x="35693" y="12629"/>
                    <a:pt x="35641" y="12672"/>
                    <a:pt x="35598" y="12724"/>
                  </a:cubicBezTo>
                  <a:cubicBezTo>
                    <a:pt x="35520" y="12811"/>
                    <a:pt x="35503" y="12932"/>
                    <a:pt x="35537" y="13036"/>
                  </a:cubicBezTo>
                  <a:cubicBezTo>
                    <a:pt x="35589" y="13201"/>
                    <a:pt x="35650" y="13348"/>
                    <a:pt x="35702" y="13513"/>
                  </a:cubicBezTo>
                  <a:cubicBezTo>
                    <a:pt x="35806" y="13868"/>
                    <a:pt x="35884" y="14240"/>
                    <a:pt x="35927" y="14613"/>
                  </a:cubicBezTo>
                  <a:cubicBezTo>
                    <a:pt x="35927" y="14639"/>
                    <a:pt x="35936" y="14665"/>
                    <a:pt x="35936" y="14691"/>
                  </a:cubicBezTo>
                  <a:cubicBezTo>
                    <a:pt x="35944" y="14721"/>
                    <a:pt x="35969" y="14735"/>
                    <a:pt x="35995" y="14735"/>
                  </a:cubicBezTo>
                  <a:cubicBezTo>
                    <a:pt x="36029" y="14735"/>
                    <a:pt x="36062" y="14712"/>
                    <a:pt x="36057" y="14673"/>
                  </a:cubicBezTo>
                  <a:cubicBezTo>
                    <a:pt x="36057" y="14656"/>
                    <a:pt x="36057" y="14630"/>
                    <a:pt x="36049" y="14613"/>
                  </a:cubicBezTo>
                  <a:cubicBezTo>
                    <a:pt x="36049" y="14422"/>
                    <a:pt x="36300" y="14266"/>
                    <a:pt x="36395" y="14119"/>
                  </a:cubicBezTo>
                  <a:cubicBezTo>
                    <a:pt x="36421" y="14084"/>
                    <a:pt x="36438" y="14041"/>
                    <a:pt x="36456" y="13989"/>
                  </a:cubicBezTo>
                  <a:cubicBezTo>
                    <a:pt x="36473" y="13911"/>
                    <a:pt x="36464" y="13824"/>
                    <a:pt x="36551" y="13781"/>
                  </a:cubicBezTo>
                  <a:cubicBezTo>
                    <a:pt x="36646" y="13746"/>
                    <a:pt x="36768" y="13755"/>
                    <a:pt x="36863" y="13677"/>
                  </a:cubicBezTo>
                  <a:cubicBezTo>
                    <a:pt x="36941" y="13599"/>
                    <a:pt x="36993" y="13504"/>
                    <a:pt x="37010" y="13391"/>
                  </a:cubicBezTo>
                  <a:cubicBezTo>
                    <a:pt x="37019" y="13331"/>
                    <a:pt x="37045" y="13270"/>
                    <a:pt x="37071" y="13218"/>
                  </a:cubicBezTo>
                  <a:cubicBezTo>
                    <a:pt x="37123" y="13157"/>
                    <a:pt x="37183" y="13105"/>
                    <a:pt x="37244" y="13071"/>
                  </a:cubicBezTo>
                  <a:cubicBezTo>
                    <a:pt x="37339" y="13010"/>
                    <a:pt x="37391" y="12897"/>
                    <a:pt x="37365" y="12785"/>
                  </a:cubicBezTo>
                  <a:cubicBezTo>
                    <a:pt x="37348" y="12733"/>
                    <a:pt x="37305" y="12707"/>
                    <a:pt x="37270" y="12664"/>
                  </a:cubicBezTo>
                  <a:cubicBezTo>
                    <a:pt x="37201" y="12603"/>
                    <a:pt x="37253" y="12560"/>
                    <a:pt x="37296" y="12490"/>
                  </a:cubicBezTo>
                  <a:cubicBezTo>
                    <a:pt x="37365" y="12421"/>
                    <a:pt x="37374" y="12300"/>
                    <a:pt x="37313" y="12213"/>
                  </a:cubicBezTo>
                  <a:cubicBezTo>
                    <a:pt x="37253" y="12161"/>
                    <a:pt x="37183" y="12135"/>
                    <a:pt x="37106" y="12135"/>
                  </a:cubicBezTo>
                  <a:lnTo>
                    <a:pt x="37322" y="11806"/>
                  </a:lnTo>
                  <a:cubicBezTo>
                    <a:pt x="37409" y="11667"/>
                    <a:pt x="37487" y="11494"/>
                    <a:pt x="37660" y="11442"/>
                  </a:cubicBezTo>
                  <a:cubicBezTo>
                    <a:pt x="37833" y="11399"/>
                    <a:pt x="38076" y="11373"/>
                    <a:pt x="38145" y="11208"/>
                  </a:cubicBezTo>
                  <a:cubicBezTo>
                    <a:pt x="38232" y="11274"/>
                    <a:pt x="38330" y="11301"/>
                    <a:pt x="38432" y="11301"/>
                  </a:cubicBezTo>
                  <a:cubicBezTo>
                    <a:pt x="38746" y="11301"/>
                    <a:pt x="39103" y="11049"/>
                    <a:pt x="39332" y="10905"/>
                  </a:cubicBezTo>
                  <a:cubicBezTo>
                    <a:pt x="39575" y="10749"/>
                    <a:pt x="39800" y="10584"/>
                    <a:pt x="40034" y="10428"/>
                  </a:cubicBezTo>
                  <a:cubicBezTo>
                    <a:pt x="40182" y="10330"/>
                    <a:pt x="40369" y="10218"/>
                    <a:pt x="40549" y="10218"/>
                  </a:cubicBezTo>
                  <a:cubicBezTo>
                    <a:pt x="40622" y="10218"/>
                    <a:pt x="40694" y="10236"/>
                    <a:pt x="40761" y="10281"/>
                  </a:cubicBezTo>
                  <a:cubicBezTo>
                    <a:pt x="40772" y="10287"/>
                    <a:pt x="40783" y="10290"/>
                    <a:pt x="40793" y="10290"/>
                  </a:cubicBezTo>
                  <a:cubicBezTo>
                    <a:pt x="40827" y="10290"/>
                    <a:pt x="40857" y="10262"/>
                    <a:pt x="40857" y="10229"/>
                  </a:cubicBezTo>
                  <a:cubicBezTo>
                    <a:pt x="40848" y="10108"/>
                    <a:pt x="40839" y="9978"/>
                    <a:pt x="40831" y="9857"/>
                  </a:cubicBezTo>
                  <a:cubicBezTo>
                    <a:pt x="40831" y="9761"/>
                    <a:pt x="40813" y="9666"/>
                    <a:pt x="40787" y="9579"/>
                  </a:cubicBezTo>
                  <a:cubicBezTo>
                    <a:pt x="40770" y="9484"/>
                    <a:pt x="40709" y="9406"/>
                    <a:pt x="40632" y="9371"/>
                  </a:cubicBezTo>
                  <a:cubicBezTo>
                    <a:pt x="40632" y="9302"/>
                    <a:pt x="40614" y="9241"/>
                    <a:pt x="40562" y="9198"/>
                  </a:cubicBezTo>
                  <a:cubicBezTo>
                    <a:pt x="40505" y="9141"/>
                    <a:pt x="40430" y="9107"/>
                    <a:pt x="40351" y="9107"/>
                  </a:cubicBezTo>
                  <a:cubicBezTo>
                    <a:pt x="40335" y="9107"/>
                    <a:pt x="40319" y="9109"/>
                    <a:pt x="40302" y="9112"/>
                  </a:cubicBezTo>
                  <a:cubicBezTo>
                    <a:pt x="40328" y="9077"/>
                    <a:pt x="40363" y="9042"/>
                    <a:pt x="40415" y="9034"/>
                  </a:cubicBezTo>
                  <a:cubicBezTo>
                    <a:pt x="40435" y="9027"/>
                    <a:pt x="40456" y="9024"/>
                    <a:pt x="40477" y="9024"/>
                  </a:cubicBezTo>
                  <a:cubicBezTo>
                    <a:pt x="40539" y="9024"/>
                    <a:pt x="40604" y="9051"/>
                    <a:pt x="40649" y="9103"/>
                  </a:cubicBezTo>
                  <a:cubicBezTo>
                    <a:pt x="40735" y="9173"/>
                    <a:pt x="40841" y="9208"/>
                    <a:pt x="40957" y="9208"/>
                  </a:cubicBezTo>
                  <a:cubicBezTo>
                    <a:pt x="40969" y="9208"/>
                    <a:pt x="40982" y="9208"/>
                    <a:pt x="40995" y="9207"/>
                  </a:cubicBezTo>
                  <a:cubicBezTo>
                    <a:pt x="41152" y="9201"/>
                    <a:pt x="41355" y="9121"/>
                    <a:pt x="41532" y="9121"/>
                  </a:cubicBezTo>
                  <a:cubicBezTo>
                    <a:pt x="41620" y="9121"/>
                    <a:pt x="41701" y="9141"/>
                    <a:pt x="41766" y="9198"/>
                  </a:cubicBezTo>
                  <a:cubicBezTo>
                    <a:pt x="41781" y="9216"/>
                    <a:pt x="41799" y="9224"/>
                    <a:pt x="41816" y="9224"/>
                  </a:cubicBezTo>
                  <a:cubicBezTo>
                    <a:pt x="41849" y="9224"/>
                    <a:pt x="41879" y="9195"/>
                    <a:pt x="41879" y="9155"/>
                  </a:cubicBezTo>
                  <a:cubicBezTo>
                    <a:pt x="41879" y="9053"/>
                    <a:pt x="41981" y="9032"/>
                    <a:pt x="42086" y="9032"/>
                  </a:cubicBezTo>
                  <a:cubicBezTo>
                    <a:pt x="42160" y="9032"/>
                    <a:pt x="42235" y="9042"/>
                    <a:pt x="42278" y="9042"/>
                  </a:cubicBezTo>
                  <a:cubicBezTo>
                    <a:pt x="42298" y="9046"/>
                    <a:pt x="42318" y="9048"/>
                    <a:pt x="42338" y="9048"/>
                  </a:cubicBezTo>
                  <a:cubicBezTo>
                    <a:pt x="42446" y="9048"/>
                    <a:pt x="42548" y="8990"/>
                    <a:pt x="42607" y="8895"/>
                  </a:cubicBezTo>
                  <a:cubicBezTo>
                    <a:pt x="42667" y="8774"/>
                    <a:pt x="42598" y="8635"/>
                    <a:pt x="42511" y="8540"/>
                  </a:cubicBezTo>
                  <a:cubicBezTo>
                    <a:pt x="42373" y="8401"/>
                    <a:pt x="42234" y="8280"/>
                    <a:pt x="42087" y="8176"/>
                  </a:cubicBezTo>
                  <a:cubicBezTo>
                    <a:pt x="41922" y="8037"/>
                    <a:pt x="41766" y="7890"/>
                    <a:pt x="41619" y="7743"/>
                  </a:cubicBezTo>
                  <a:cubicBezTo>
                    <a:pt x="41550" y="7673"/>
                    <a:pt x="41481" y="7604"/>
                    <a:pt x="41429" y="7526"/>
                  </a:cubicBezTo>
                  <a:cubicBezTo>
                    <a:pt x="41377" y="7431"/>
                    <a:pt x="41342" y="7327"/>
                    <a:pt x="41333" y="7223"/>
                  </a:cubicBezTo>
                  <a:cubicBezTo>
                    <a:pt x="41325" y="7050"/>
                    <a:pt x="41264" y="6894"/>
                    <a:pt x="41160" y="6755"/>
                  </a:cubicBezTo>
                  <a:cubicBezTo>
                    <a:pt x="41065" y="6634"/>
                    <a:pt x="40952" y="6530"/>
                    <a:pt x="40822" y="6443"/>
                  </a:cubicBezTo>
                  <a:cubicBezTo>
                    <a:pt x="40666" y="6331"/>
                    <a:pt x="40493" y="6235"/>
                    <a:pt x="40302" y="6166"/>
                  </a:cubicBezTo>
                  <a:cubicBezTo>
                    <a:pt x="40198" y="6140"/>
                    <a:pt x="39912" y="6166"/>
                    <a:pt x="39895" y="6019"/>
                  </a:cubicBezTo>
                  <a:cubicBezTo>
                    <a:pt x="39886" y="5995"/>
                    <a:pt x="39860" y="5982"/>
                    <a:pt x="39835" y="5982"/>
                  </a:cubicBezTo>
                  <a:cubicBezTo>
                    <a:pt x="39815" y="5982"/>
                    <a:pt x="39794" y="5991"/>
                    <a:pt x="39782" y="6010"/>
                  </a:cubicBezTo>
                  <a:cubicBezTo>
                    <a:pt x="39733" y="6113"/>
                    <a:pt x="39649" y="6149"/>
                    <a:pt x="39556" y="6149"/>
                  </a:cubicBezTo>
                  <a:cubicBezTo>
                    <a:pt x="39421" y="6149"/>
                    <a:pt x="39266" y="6075"/>
                    <a:pt x="39159" y="6019"/>
                  </a:cubicBezTo>
                  <a:cubicBezTo>
                    <a:pt x="39149" y="6012"/>
                    <a:pt x="39139" y="6009"/>
                    <a:pt x="39129" y="6009"/>
                  </a:cubicBezTo>
                  <a:cubicBezTo>
                    <a:pt x="39114" y="6009"/>
                    <a:pt x="39100" y="6017"/>
                    <a:pt x="39089" y="6027"/>
                  </a:cubicBezTo>
                  <a:cubicBezTo>
                    <a:pt x="39003" y="6123"/>
                    <a:pt x="38977" y="6253"/>
                    <a:pt x="39020" y="6374"/>
                  </a:cubicBezTo>
                  <a:cubicBezTo>
                    <a:pt x="39046" y="6452"/>
                    <a:pt x="39055" y="6530"/>
                    <a:pt x="39046" y="6616"/>
                  </a:cubicBezTo>
                  <a:cubicBezTo>
                    <a:pt x="39037" y="6660"/>
                    <a:pt x="39020" y="6694"/>
                    <a:pt x="38968" y="6703"/>
                  </a:cubicBezTo>
                  <a:cubicBezTo>
                    <a:pt x="38951" y="6703"/>
                    <a:pt x="38899" y="6703"/>
                    <a:pt x="38899" y="6668"/>
                  </a:cubicBezTo>
                  <a:cubicBezTo>
                    <a:pt x="38913" y="6627"/>
                    <a:pt x="38877" y="6591"/>
                    <a:pt x="38840" y="6591"/>
                  </a:cubicBezTo>
                  <a:cubicBezTo>
                    <a:pt x="38831" y="6591"/>
                    <a:pt x="38821" y="6594"/>
                    <a:pt x="38812" y="6599"/>
                  </a:cubicBezTo>
                  <a:cubicBezTo>
                    <a:pt x="38770" y="6620"/>
                    <a:pt x="38716" y="6647"/>
                    <a:pt x="38670" y="6647"/>
                  </a:cubicBezTo>
                  <a:cubicBezTo>
                    <a:pt x="38659" y="6647"/>
                    <a:pt x="38649" y="6646"/>
                    <a:pt x="38639" y="6642"/>
                  </a:cubicBezTo>
                  <a:cubicBezTo>
                    <a:pt x="38578" y="6625"/>
                    <a:pt x="38570" y="6590"/>
                    <a:pt x="38544" y="6556"/>
                  </a:cubicBezTo>
                  <a:cubicBezTo>
                    <a:pt x="38518" y="6513"/>
                    <a:pt x="38483" y="6478"/>
                    <a:pt x="38440" y="6461"/>
                  </a:cubicBezTo>
                  <a:cubicBezTo>
                    <a:pt x="38386" y="6433"/>
                    <a:pt x="38328" y="6420"/>
                    <a:pt x="38269" y="6420"/>
                  </a:cubicBezTo>
                  <a:cubicBezTo>
                    <a:pt x="38234" y="6420"/>
                    <a:pt x="38198" y="6425"/>
                    <a:pt x="38162" y="6435"/>
                  </a:cubicBezTo>
                  <a:cubicBezTo>
                    <a:pt x="38018" y="6460"/>
                    <a:pt x="37851" y="6553"/>
                    <a:pt x="37697" y="6553"/>
                  </a:cubicBezTo>
                  <a:cubicBezTo>
                    <a:pt x="37639" y="6553"/>
                    <a:pt x="37582" y="6540"/>
                    <a:pt x="37530" y="6504"/>
                  </a:cubicBezTo>
                  <a:cubicBezTo>
                    <a:pt x="37455" y="6458"/>
                    <a:pt x="37391" y="6423"/>
                    <a:pt x="37319" y="6423"/>
                  </a:cubicBezTo>
                  <a:cubicBezTo>
                    <a:pt x="37283" y="6423"/>
                    <a:pt x="37244" y="6432"/>
                    <a:pt x="37201" y="6452"/>
                  </a:cubicBezTo>
                  <a:cubicBezTo>
                    <a:pt x="37157" y="6478"/>
                    <a:pt x="37114" y="6513"/>
                    <a:pt x="37088" y="6565"/>
                  </a:cubicBezTo>
                  <a:cubicBezTo>
                    <a:pt x="37045" y="6513"/>
                    <a:pt x="36993" y="6478"/>
                    <a:pt x="36932" y="6452"/>
                  </a:cubicBezTo>
                  <a:lnTo>
                    <a:pt x="36941" y="6053"/>
                  </a:lnTo>
                  <a:cubicBezTo>
                    <a:pt x="36941" y="5967"/>
                    <a:pt x="36976" y="5811"/>
                    <a:pt x="36915" y="5733"/>
                  </a:cubicBezTo>
                  <a:cubicBezTo>
                    <a:pt x="36854" y="5655"/>
                    <a:pt x="36742" y="5681"/>
                    <a:pt x="36672" y="5612"/>
                  </a:cubicBezTo>
                  <a:cubicBezTo>
                    <a:pt x="36612" y="5542"/>
                    <a:pt x="36577" y="5447"/>
                    <a:pt x="36499" y="5386"/>
                  </a:cubicBezTo>
                  <a:cubicBezTo>
                    <a:pt x="36439" y="5330"/>
                    <a:pt x="36373" y="5309"/>
                    <a:pt x="36304" y="5309"/>
                  </a:cubicBezTo>
                  <a:cubicBezTo>
                    <a:pt x="36183" y="5309"/>
                    <a:pt x="36055" y="5374"/>
                    <a:pt x="35945" y="5430"/>
                  </a:cubicBezTo>
                  <a:cubicBezTo>
                    <a:pt x="35776" y="5511"/>
                    <a:pt x="35589" y="5552"/>
                    <a:pt x="35403" y="5552"/>
                  </a:cubicBezTo>
                  <a:cubicBezTo>
                    <a:pt x="35332" y="5552"/>
                    <a:pt x="35261" y="5546"/>
                    <a:pt x="35191" y="5534"/>
                  </a:cubicBezTo>
                  <a:cubicBezTo>
                    <a:pt x="35182" y="5508"/>
                    <a:pt x="35165" y="5482"/>
                    <a:pt x="35148" y="5456"/>
                  </a:cubicBezTo>
                  <a:cubicBezTo>
                    <a:pt x="35113" y="5430"/>
                    <a:pt x="35078" y="5404"/>
                    <a:pt x="35035" y="5395"/>
                  </a:cubicBezTo>
                  <a:cubicBezTo>
                    <a:pt x="34992" y="5378"/>
                    <a:pt x="34957" y="5369"/>
                    <a:pt x="34931" y="5334"/>
                  </a:cubicBezTo>
                  <a:cubicBezTo>
                    <a:pt x="34922" y="5308"/>
                    <a:pt x="34905" y="5274"/>
                    <a:pt x="34905" y="5248"/>
                  </a:cubicBezTo>
                  <a:cubicBezTo>
                    <a:pt x="34844" y="5126"/>
                    <a:pt x="34732" y="5040"/>
                    <a:pt x="34602" y="5022"/>
                  </a:cubicBezTo>
                  <a:lnTo>
                    <a:pt x="34732" y="4910"/>
                  </a:lnTo>
                  <a:cubicBezTo>
                    <a:pt x="34758" y="4884"/>
                    <a:pt x="34758" y="4832"/>
                    <a:pt x="34723" y="4814"/>
                  </a:cubicBezTo>
                  <a:cubicBezTo>
                    <a:pt x="34533" y="4731"/>
                    <a:pt x="34370" y="4515"/>
                    <a:pt x="34152" y="4515"/>
                  </a:cubicBezTo>
                  <a:cubicBezTo>
                    <a:pt x="34121" y="4515"/>
                    <a:pt x="34089" y="4519"/>
                    <a:pt x="34056" y="4529"/>
                  </a:cubicBezTo>
                  <a:cubicBezTo>
                    <a:pt x="33961" y="4563"/>
                    <a:pt x="33883" y="4633"/>
                    <a:pt x="33839" y="4728"/>
                  </a:cubicBezTo>
                  <a:cubicBezTo>
                    <a:pt x="33796" y="4797"/>
                    <a:pt x="33727" y="4970"/>
                    <a:pt x="33632" y="4988"/>
                  </a:cubicBezTo>
                  <a:lnTo>
                    <a:pt x="33657" y="4944"/>
                  </a:lnTo>
                  <a:cubicBezTo>
                    <a:pt x="33666" y="4918"/>
                    <a:pt x="33666" y="4892"/>
                    <a:pt x="33649" y="4875"/>
                  </a:cubicBezTo>
                  <a:cubicBezTo>
                    <a:pt x="33588" y="4797"/>
                    <a:pt x="33528" y="4737"/>
                    <a:pt x="33450" y="4685"/>
                  </a:cubicBezTo>
                  <a:lnTo>
                    <a:pt x="33597" y="4511"/>
                  </a:lnTo>
                  <a:cubicBezTo>
                    <a:pt x="33623" y="4485"/>
                    <a:pt x="33614" y="4433"/>
                    <a:pt x="33580" y="4416"/>
                  </a:cubicBezTo>
                  <a:cubicBezTo>
                    <a:pt x="33476" y="4347"/>
                    <a:pt x="33372" y="4277"/>
                    <a:pt x="33259" y="4225"/>
                  </a:cubicBezTo>
                  <a:cubicBezTo>
                    <a:pt x="33229" y="4212"/>
                    <a:pt x="33204" y="4206"/>
                    <a:pt x="33181" y="4206"/>
                  </a:cubicBezTo>
                  <a:cubicBezTo>
                    <a:pt x="33130" y="4206"/>
                    <a:pt x="33090" y="4236"/>
                    <a:pt x="33042" y="4277"/>
                  </a:cubicBezTo>
                  <a:cubicBezTo>
                    <a:pt x="33017" y="4301"/>
                    <a:pt x="32987" y="4309"/>
                    <a:pt x="32954" y="4309"/>
                  </a:cubicBezTo>
                  <a:cubicBezTo>
                    <a:pt x="32853" y="4309"/>
                    <a:pt x="32727" y="4225"/>
                    <a:pt x="32635" y="4225"/>
                  </a:cubicBezTo>
                  <a:cubicBezTo>
                    <a:pt x="32583" y="4225"/>
                    <a:pt x="32531" y="4251"/>
                    <a:pt x="32497" y="4303"/>
                  </a:cubicBezTo>
                  <a:cubicBezTo>
                    <a:pt x="32453" y="4373"/>
                    <a:pt x="32523" y="4407"/>
                    <a:pt x="32557" y="4468"/>
                  </a:cubicBezTo>
                  <a:cubicBezTo>
                    <a:pt x="32601" y="4563"/>
                    <a:pt x="32401" y="4546"/>
                    <a:pt x="32341" y="4555"/>
                  </a:cubicBezTo>
                  <a:cubicBezTo>
                    <a:pt x="32271" y="4563"/>
                    <a:pt x="32211" y="4615"/>
                    <a:pt x="32193" y="4685"/>
                  </a:cubicBezTo>
                  <a:cubicBezTo>
                    <a:pt x="32185" y="4711"/>
                    <a:pt x="32193" y="4728"/>
                    <a:pt x="32211" y="4745"/>
                  </a:cubicBezTo>
                  <a:cubicBezTo>
                    <a:pt x="32297" y="4814"/>
                    <a:pt x="32341" y="4936"/>
                    <a:pt x="32315" y="5048"/>
                  </a:cubicBezTo>
                  <a:cubicBezTo>
                    <a:pt x="32237" y="5048"/>
                    <a:pt x="32159" y="5092"/>
                    <a:pt x="32115" y="5161"/>
                  </a:cubicBezTo>
                  <a:lnTo>
                    <a:pt x="31578" y="5066"/>
                  </a:lnTo>
                  <a:cubicBezTo>
                    <a:pt x="31572" y="5064"/>
                    <a:pt x="31566" y="5064"/>
                    <a:pt x="31561" y="5064"/>
                  </a:cubicBezTo>
                  <a:cubicBezTo>
                    <a:pt x="31533" y="5064"/>
                    <a:pt x="31507" y="5080"/>
                    <a:pt x="31500" y="5109"/>
                  </a:cubicBezTo>
                  <a:cubicBezTo>
                    <a:pt x="31490" y="5136"/>
                    <a:pt x="31470" y="5146"/>
                    <a:pt x="31445" y="5146"/>
                  </a:cubicBezTo>
                  <a:cubicBezTo>
                    <a:pt x="31382" y="5146"/>
                    <a:pt x="31289" y="5082"/>
                    <a:pt x="31258" y="5057"/>
                  </a:cubicBezTo>
                  <a:cubicBezTo>
                    <a:pt x="31197" y="4988"/>
                    <a:pt x="31119" y="4936"/>
                    <a:pt x="31041" y="4901"/>
                  </a:cubicBezTo>
                  <a:cubicBezTo>
                    <a:pt x="31014" y="4894"/>
                    <a:pt x="30986" y="4889"/>
                    <a:pt x="30959" y="4889"/>
                  </a:cubicBezTo>
                  <a:cubicBezTo>
                    <a:pt x="30918" y="4889"/>
                    <a:pt x="30880" y="4902"/>
                    <a:pt x="30859" y="4944"/>
                  </a:cubicBezTo>
                  <a:cubicBezTo>
                    <a:pt x="30816" y="5057"/>
                    <a:pt x="30790" y="5170"/>
                    <a:pt x="30790" y="5291"/>
                  </a:cubicBezTo>
                  <a:cubicBezTo>
                    <a:pt x="30781" y="5404"/>
                    <a:pt x="30738" y="5516"/>
                    <a:pt x="30669" y="5603"/>
                  </a:cubicBezTo>
                  <a:cubicBezTo>
                    <a:pt x="30624" y="5660"/>
                    <a:pt x="30551" y="5694"/>
                    <a:pt x="30478" y="5694"/>
                  </a:cubicBezTo>
                  <a:cubicBezTo>
                    <a:pt x="30451" y="5694"/>
                    <a:pt x="30425" y="5690"/>
                    <a:pt x="30400" y="5681"/>
                  </a:cubicBezTo>
                  <a:cubicBezTo>
                    <a:pt x="30305" y="5638"/>
                    <a:pt x="30296" y="5499"/>
                    <a:pt x="30279" y="5404"/>
                  </a:cubicBezTo>
                  <a:cubicBezTo>
                    <a:pt x="30261" y="5308"/>
                    <a:pt x="30235" y="5222"/>
                    <a:pt x="30201" y="5135"/>
                  </a:cubicBezTo>
                  <a:cubicBezTo>
                    <a:pt x="30123" y="4962"/>
                    <a:pt x="29993" y="4806"/>
                    <a:pt x="29837" y="4702"/>
                  </a:cubicBezTo>
                  <a:cubicBezTo>
                    <a:pt x="29802" y="4676"/>
                    <a:pt x="29690" y="4624"/>
                    <a:pt x="29776" y="4581"/>
                  </a:cubicBezTo>
                  <a:cubicBezTo>
                    <a:pt x="29785" y="4577"/>
                    <a:pt x="29795" y="4576"/>
                    <a:pt x="29805" y="4576"/>
                  </a:cubicBezTo>
                  <a:cubicBezTo>
                    <a:pt x="29846" y="4576"/>
                    <a:pt x="29896" y="4598"/>
                    <a:pt x="29924" y="4598"/>
                  </a:cubicBezTo>
                  <a:cubicBezTo>
                    <a:pt x="29943" y="4604"/>
                    <a:pt x="29963" y="4607"/>
                    <a:pt x="29982" y="4607"/>
                  </a:cubicBezTo>
                  <a:cubicBezTo>
                    <a:pt x="30047" y="4607"/>
                    <a:pt x="30109" y="4574"/>
                    <a:pt x="30149" y="4520"/>
                  </a:cubicBezTo>
                  <a:cubicBezTo>
                    <a:pt x="30235" y="4373"/>
                    <a:pt x="30244" y="4182"/>
                    <a:pt x="30166" y="4026"/>
                  </a:cubicBezTo>
                  <a:cubicBezTo>
                    <a:pt x="30114" y="3965"/>
                    <a:pt x="30045" y="3931"/>
                    <a:pt x="29976" y="3922"/>
                  </a:cubicBezTo>
                  <a:cubicBezTo>
                    <a:pt x="29863" y="3905"/>
                    <a:pt x="29768" y="3853"/>
                    <a:pt x="29698" y="3775"/>
                  </a:cubicBezTo>
                  <a:cubicBezTo>
                    <a:pt x="29638" y="3688"/>
                    <a:pt x="29551" y="3636"/>
                    <a:pt x="29456" y="3610"/>
                  </a:cubicBezTo>
                  <a:cubicBezTo>
                    <a:pt x="29386" y="3602"/>
                    <a:pt x="29326" y="3584"/>
                    <a:pt x="29265" y="3558"/>
                  </a:cubicBezTo>
                  <a:cubicBezTo>
                    <a:pt x="29205" y="3541"/>
                    <a:pt x="29153" y="3515"/>
                    <a:pt x="29101" y="3489"/>
                  </a:cubicBezTo>
                  <a:cubicBezTo>
                    <a:pt x="29067" y="3478"/>
                    <a:pt x="29030" y="3472"/>
                    <a:pt x="28993" y="3472"/>
                  </a:cubicBezTo>
                  <a:cubicBezTo>
                    <a:pt x="28853" y="3472"/>
                    <a:pt x="28706" y="3549"/>
                    <a:pt x="28719" y="3706"/>
                  </a:cubicBezTo>
                  <a:cubicBezTo>
                    <a:pt x="28667" y="3723"/>
                    <a:pt x="28624" y="3775"/>
                    <a:pt x="28624" y="3836"/>
                  </a:cubicBezTo>
                  <a:cubicBezTo>
                    <a:pt x="28624" y="3888"/>
                    <a:pt x="28641" y="3931"/>
                    <a:pt x="28667" y="3974"/>
                  </a:cubicBezTo>
                  <a:cubicBezTo>
                    <a:pt x="28702" y="4052"/>
                    <a:pt x="28667" y="4078"/>
                    <a:pt x="28589" y="4078"/>
                  </a:cubicBezTo>
                  <a:cubicBezTo>
                    <a:pt x="28459" y="4061"/>
                    <a:pt x="28330" y="4017"/>
                    <a:pt x="28208" y="3957"/>
                  </a:cubicBezTo>
                  <a:lnTo>
                    <a:pt x="27992" y="3870"/>
                  </a:lnTo>
                  <a:cubicBezTo>
                    <a:pt x="27957" y="3862"/>
                    <a:pt x="27888" y="3844"/>
                    <a:pt x="27870" y="3810"/>
                  </a:cubicBezTo>
                  <a:cubicBezTo>
                    <a:pt x="27870" y="3792"/>
                    <a:pt x="27888" y="3758"/>
                    <a:pt x="27888" y="3740"/>
                  </a:cubicBezTo>
                  <a:cubicBezTo>
                    <a:pt x="27896" y="3636"/>
                    <a:pt x="27818" y="3593"/>
                    <a:pt x="27723" y="3567"/>
                  </a:cubicBezTo>
                  <a:cubicBezTo>
                    <a:pt x="27602" y="3515"/>
                    <a:pt x="27472" y="3489"/>
                    <a:pt x="27342" y="3480"/>
                  </a:cubicBezTo>
                  <a:cubicBezTo>
                    <a:pt x="27330" y="3479"/>
                    <a:pt x="27317" y="3479"/>
                    <a:pt x="27305" y="3479"/>
                  </a:cubicBezTo>
                  <a:cubicBezTo>
                    <a:pt x="27196" y="3479"/>
                    <a:pt x="27089" y="3513"/>
                    <a:pt x="26995" y="3567"/>
                  </a:cubicBezTo>
                  <a:cubicBezTo>
                    <a:pt x="26917" y="3636"/>
                    <a:pt x="26831" y="3688"/>
                    <a:pt x="26735" y="3740"/>
                  </a:cubicBezTo>
                  <a:cubicBezTo>
                    <a:pt x="26779" y="3688"/>
                    <a:pt x="26839" y="3636"/>
                    <a:pt x="26857" y="3602"/>
                  </a:cubicBezTo>
                  <a:cubicBezTo>
                    <a:pt x="26874" y="3524"/>
                    <a:pt x="26839" y="3446"/>
                    <a:pt x="26770" y="3411"/>
                  </a:cubicBezTo>
                  <a:cubicBezTo>
                    <a:pt x="26727" y="3392"/>
                    <a:pt x="26682" y="3383"/>
                    <a:pt x="26638" y="3383"/>
                  </a:cubicBezTo>
                  <a:cubicBezTo>
                    <a:pt x="26585" y="3383"/>
                    <a:pt x="26532" y="3396"/>
                    <a:pt x="26484" y="3420"/>
                  </a:cubicBezTo>
                  <a:cubicBezTo>
                    <a:pt x="26447" y="3436"/>
                    <a:pt x="26409" y="3445"/>
                    <a:pt x="26371" y="3445"/>
                  </a:cubicBezTo>
                  <a:cubicBezTo>
                    <a:pt x="26328" y="3445"/>
                    <a:pt x="26287" y="3434"/>
                    <a:pt x="26250" y="3411"/>
                  </a:cubicBezTo>
                  <a:cubicBezTo>
                    <a:pt x="26207" y="3394"/>
                    <a:pt x="26155" y="3376"/>
                    <a:pt x="26112" y="3368"/>
                  </a:cubicBezTo>
                  <a:cubicBezTo>
                    <a:pt x="26102" y="3366"/>
                    <a:pt x="26092" y="3365"/>
                    <a:pt x="26082" y="3365"/>
                  </a:cubicBezTo>
                  <a:cubicBezTo>
                    <a:pt x="26006" y="3365"/>
                    <a:pt x="25936" y="3421"/>
                    <a:pt x="25921" y="3498"/>
                  </a:cubicBezTo>
                  <a:cubicBezTo>
                    <a:pt x="25904" y="3558"/>
                    <a:pt x="25938" y="3619"/>
                    <a:pt x="25904" y="3671"/>
                  </a:cubicBezTo>
                  <a:cubicBezTo>
                    <a:pt x="25860" y="3749"/>
                    <a:pt x="25748" y="3758"/>
                    <a:pt x="25670" y="3766"/>
                  </a:cubicBezTo>
                  <a:cubicBezTo>
                    <a:pt x="25523" y="3775"/>
                    <a:pt x="25367" y="3818"/>
                    <a:pt x="25237" y="3905"/>
                  </a:cubicBezTo>
                  <a:cubicBezTo>
                    <a:pt x="25289" y="3810"/>
                    <a:pt x="25349" y="3732"/>
                    <a:pt x="25427" y="3671"/>
                  </a:cubicBezTo>
                  <a:cubicBezTo>
                    <a:pt x="25505" y="3619"/>
                    <a:pt x="25575" y="3567"/>
                    <a:pt x="25635" y="3506"/>
                  </a:cubicBezTo>
                  <a:cubicBezTo>
                    <a:pt x="25670" y="3437"/>
                    <a:pt x="25705" y="3359"/>
                    <a:pt x="25722" y="3290"/>
                  </a:cubicBezTo>
                  <a:cubicBezTo>
                    <a:pt x="25782" y="3125"/>
                    <a:pt x="25930" y="3064"/>
                    <a:pt x="26068" y="2987"/>
                  </a:cubicBezTo>
                  <a:cubicBezTo>
                    <a:pt x="26198" y="2926"/>
                    <a:pt x="26311" y="2831"/>
                    <a:pt x="26380" y="2701"/>
                  </a:cubicBezTo>
                  <a:cubicBezTo>
                    <a:pt x="26458" y="2571"/>
                    <a:pt x="26493" y="2415"/>
                    <a:pt x="26554" y="2267"/>
                  </a:cubicBezTo>
                  <a:cubicBezTo>
                    <a:pt x="26606" y="2129"/>
                    <a:pt x="26744" y="2042"/>
                    <a:pt x="26839" y="1912"/>
                  </a:cubicBezTo>
                  <a:cubicBezTo>
                    <a:pt x="26909" y="1826"/>
                    <a:pt x="26900" y="1696"/>
                    <a:pt x="26822" y="1609"/>
                  </a:cubicBezTo>
                  <a:cubicBezTo>
                    <a:pt x="26761" y="1548"/>
                    <a:pt x="26580" y="1488"/>
                    <a:pt x="26571" y="1392"/>
                  </a:cubicBezTo>
                  <a:cubicBezTo>
                    <a:pt x="26571" y="1358"/>
                    <a:pt x="26606" y="1314"/>
                    <a:pt x="26606" y="1280"/>
                  </a:cubicBezTo>
                  <a:cubicBezTo>
                    <a:pt x="26614" y="1254"/>
                    <a:pt x="26606" y="1219"/>
                    <a:pt x="26588" y="1193"/>
                  </a:cubicBezTo>
                  <a:cubicBezTo>
                    <a:pt x="26545" y="1124"/>
                    <a:pt x="26476" y="1063"/>
                    <a:pt x="26406" y="1029"/>
                  </a:cubicBezTo>
                  <a:cubicBezTo>
                    <a:pt x="26242" y="925"/>
                    <a:pt x="26051" y="855"/>
                    <a:pt x="25860" y="847"/>
                  </a:cubicBezTo>
                  <a:cubicBezTo>
                    <a:pt x="25808" y="847"/>
                    <a:pt x="25782" y="899"/>
                    <a:pt x="25808" y="942"/>
                  </a:cubicBezTo>
                  <a:cubicBezTo>
                    <a:pt x="25878" y="1081"/>
                    <a:pt x="25479" y="1081"/>
                    <a:pt x="25419" y="1107"/>
                  </a:cubicBezTo>
                  <a:cubicBezTo>
                    <a:pt x="25358" y="1141"/>
                    <a:pt x="25245" y="1263"/>
                    <a:pt x="25159" y="1271"/>
                  </a:cubicBezTo>
                  <a:cubicBezTo>
                    <a:pt x="25211" y="1150"/>
                    <a:pt x="25289" y="1029"/>
                    <a:pt x="25375" y="925"/>
                  </a:cubicBezTo>
                  <a:cubicBezTo>
                    <a:pt x="25404" y="882"/>
                    <a:pt x="25373" y="821"/>
                    <a:pt x="25327" y="821"/>
                  </a:cubicBezTo>
                  <a:cubicBezTo>
                    <a:pt x="25318" y="821"/>
                    <a:pt x="25308" y="823"/>
                    <a:pt x="25297" y="829"/>
                  </a:cubicBezTo>
                  <a:cubicBezTo>
                    <a:pt x="25279" y="841"/>
                    <a:pt x="25260" y="846"/>
                    <a:pt x="25240" y="846"/>
                  </a:cubicBezTo>
                  <a:cubicBezTo>
                    <a:pt x="25138" y="846"/>
                    <a:pt x="25022" y="718"/>
                    <a:pt x="24942" y="682"/>
                  </a:cubicBezTo>
                  <a:cubicBezTo>
                    <a:pt x="24910" y="663"/>
                    <a:pt x="24872" y="653"/>
                    <a:pt x="24834" y="653"/>
                  </a:cubicBezTo>
                  <a:cubicBezTo>
                    <a:pt x="24821" y="653"/>
                    <a:pt x="24808" y="654"/>
                    <a:pt x="24795" y="656"/>
                  </a:cubicBezTo>
                  <a:cubicBezTo>
                    <a:pt x="24821" y="630"/>
                    <a:pt x="24847" y="604"/>
                    <a:pt x="24873" y="578"/>
                  </a:cubicBezTo>
                  <a:cubicBezTo>
                    <a:pt x="24907" y="543"/>
                    <a:pt x="24933" y="500"/>
                    <a:pt x="24959" y="457"/>
                  </a:cubicBezTo>
                  <a:cubicBezTo>
                    <a:pt x="25059" y="224"/>
                    <a:pt x="24867" y="1"/>
                    <a:pt x="246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26"/>
            <p:cNvSpPr/>
            <p:nvPr/>
          </p:nvSpPr>
          <p:spPr>
            <a:xfrm>
              <a:off x="-2644063" y="1947256"/>
              <a:ext cx="832188" cy="926841"/>
            </a:xfrm>
            <a:custGeom>
              <a:avLst/>
              <a:gdLst/>
              <a:ahLst/>
              <a:cxnLst/>
              <a:rect l="l" t="t" r="r" b="b"/>
              <a:pathLst>
                <a:path w="15067" h="16783" extrusionOk="0">
                  <a:moveTo>
                    <a:pt x="6043" y="0"/>
                  </a:moveTo>
                  <a:cubicBezTo>
                    <a:pt x="6036" y="0"/>
                    <a:pt x="6029" y="1"/>
                    <a:pt x="6022" y="1"/>
                  </a:cubicBezTo>
                  <a:cubicBezTo>
                    <a:pt x="5944" y="10"/>
                    <a:pt x="5857" y="19"/>
                    <a:pt x="5779" y="45"/>
                  </a:cubicBezTo>
                  <a:cubicBezTo>
                    <a:pt x="5684" y="71"/>
                    <a:pt x="5580" y="88"/>
                    <a:pt x="5476" y="96"/>
                  </a:cubicBezTo>
                  <a:cubicBezTo>
                    <a:pt x="5121" y="131"/>
                    <a:pt x="4774" y="122"/>
                    <a:pt x="4428" y="200"/>
                  </a:cubicBezTo>
                  <a:cubicBezTo>
                    <a:pt x="4272" y="218"/>
                    <a:pt x="4116" y="261"/>
                    <a:pt x="3969" y="322"/>
                  </a:cubicBezTo>
                  <a:cubicBezTo>
                    <a:pt x="3908" y="365"/>
                    <a:pt x="3856" y="417"/>
                    <a:pt x="3813" y="469"/>
                  </a:cubicBezTo>
                  <a:cubicBezTo>
                    <a:pt x="3735" y="538"/>
                    <a:pt x="3640" y="582"/>
                    <a:pt x="3536" y="590"/>
                  </a:cubicBezTo>
                  <a:cubicBezTo>
                    <a:pt x="3510" y="590"/>
                    <a:pt x="3492" y="608"/>
                    <a:pt x="3484" y="625"/>
                  </a:cubicBezTo>
                  <a:cubicBezTo>
                    <a:pt x="3395" y="655"/>
                    <a:pt x="3303" y="669"/>
                    <a:pt x="3212" y="669"/>
                  </a:cubicBezTo>
                  <a:cubicBezTo>
                    <a:pt x="3036" y="669"/>
                    <a:pt x="2861" y="615"/>
                    <a:pt x="2713" y="512"/>
                  </a:cubicBezTo>
                  <a:cubicBezTo>
                    <a:pt x="2702" y="506"/>
                    <a:pt x="2692" y="503"/>
                    <a:pt x="2682" y="503"/>
                  </a:cubicBezTo>
                  <a:cubicBezTo>
                    <a:pt x="2651" y="503"/>
                    <a:pt x="2624" y="531"/>
                    <a:pt x="2617" y="564"/>
                  </a:cubicBezTo>
                  <a:cubicBezTo>
                    <a:pt x="2600" y="876"/>
                    <a:pt x="2271" y="971"/>
                    <a:pt x="2054" y="1127"/>
                  </a:cubicBezTo>
                  <a:cubicBezTo>
                    <a:pt x="1950" y="1214"/>
                    <a:pt x="1846" y="1301"/>
                    <a:pt x="1751" y="1396"/>
                  </a:cubicBezTo>
                  <a:cubicBezTo>
                    <a:pt x="1682" y="1457"/>
                    <a:pt x="1604" y="1526"/>
                    <a:pt x="1638" y="1630"/>
                  </a:cubicBezTo>
                  <a:cubicBezTo>
                    <a:pt x="1656" y="1673"/>
                    <a:pt x="1708" y="1699"/>
                    <a:pt x="1699" y="1751"/>
                  </a:cubicBezTo>
                  <a:cubicBezTo>
                    <a:pt x="1682" y="1786"/>
                    <a:pt x="1664" y="1812"/>
                    <a:pt x="1630" y="1838"/>
                  </a:cubicBezTo>
                  <a:cubicBezTo>
                    <a:pt x="1526" y="1907"/>
                    <a:pt x="1482" y="2046"/>
                    <a:pt x="1526" y="2167"/>
                  </a:cubicBezTo>
                  <a:cubicBezTo>
                    <a:pt x="1543" y="2254"/>
                    <a:pt x="1439" y="2271"/>
                    <a:pt x="1378" y="2306"/>
                  </a:cubicBezTo>
                  <a:cubicBezTo>
                    <a:pt x="1257" y="2349"/>
                    <a:pt x="1145" y="2410"/>
                    <a:pt x="1049" y="2488"/>
                  </a:cubicBezTo>
                  <a:cubicBezTo>
                    <a:pt x="980" y="2566"/>
                    <a:pt x="989" y="2687"/>
                    <a:pt x="928" y="2773"/>
                  </a:cubicBezTo>
                  <a:cubicBezTo>
                    <a:pt x="867" y="2851"/>
                    <a:pt x="755" y="2938"/>
                    <a:pt x="668" y="3033"/>
                  </a:cubicBezTo>
                  <a:cubicBezTo>
                    <a:pt x="521" y="3198"/>
                    <a:pt x="469" y="3415"/>
                    <a:pt x="356" y="3614"/>
                  </a:cubicBezTo>
                  <a:cubicBezTo>
                    <a:pt x="270" y="3761"/>
                    <a:pt x="1" y="3917"/>
                    <a:pt x="96" y="4125"/>
                  </a:cubicBezTo>
                  <a:cubicBezTo>
                    <a:pt x="114" y="4160"/>
                    <a:pt x="131" y="4186"/>
                    <a:pt x="166" y="4203"/>
                  </a:cubicBezTo>
                  <a:cubicBezTo>
                    <a:pt x="209" y="4229"/>
                    <a:pt x="261" y="4220"/>
                    <a:pt x="304" y="4255"/>
                  </a:cubicBezTo>
                  <a:cubicBezTo>
                    <a:pt x="391" y="4333"/>
                    <a:pt x="296" y="4515"/>
                    <a:pt x="330" y="4627"/>
                  </a:cubicBezTo>
                  <a:cubicBezTo>
                    <a:pt x="348" y="4671"/>
                    <a:pt x="373" y="4714"/>
                    <a:pt x="408" y="4757"/>
                  </a:cubicBezTo>
                  <a:cubicBezTo>
                    <a:pt x="477" y="4818"/>
                    <a:pt x="495" y="4922"/>
                    <a:pt x="443" y="5000"/>
                  </a:cubicBezTo>
                  <a:cubicBezTo>
                    <a:pt x="382" y="5121"/>
                    <a:pt x="296" y="5234"/>
                    <a:pt x="200" y="5321"/>
                  </a:cubicBezTo>
                  <a:cubicBezTo>
                    <a:pt x="114" y="5390"/>
                    <a:pt x="62" y="5494"/>
                    <a:pt x="62" y="5598"/>
                  </a:cubicBezTo>
                  <a:cubicBezTo>
                    <a:pt x="62" y="5667"/>
                    <a:pt x="88" y="5728"/>
                    <a:pt x="140" y="5771"/>
                  </a:cubicBezTo>
                  <a:cubicBezTo>
                    <a:pt x="122" y="5797"/>
                    <a:pt x="131" y="5832"/>
                    <a:pt x="166" y="5849"/>
                  </a:cubicBezTo>
                  <a:cubicBezTo>
                    <a:pt x="278" y="5936"/>
                    <a:pt x="373" y="6057"/>
                    <a:pt x="425" y="6187"/>
                  </a:cubicBezTo>
                  <a:cubicBezTo>
                    <a:pt x="443" y="6230"/>
                    <a:pt x="469" y="6265"/>
                    <a:pt x="495" y="6299"/>
                  </a:cubicBezTo>
                  <a:cubicBezTo>
                    <a:pt x="547" y="6343"/>
                    <a:pt x="651" y="6325"/>
                    <a:pt x="685" y="6386"/>
                  </a:cubicBezTo>
                  <a:cubicBezTo>
                    <a:pt x="703" y="6421"/>
                    <a:pt x="703" y="6490"/>
                    <a:pt x="720" y="6533"/>
                  </a:cubicBezTo>
                  <a:cubicBezTo>
                    <a:pt x="755" y="6594"/>
                    <a:pt x="789" y="6646"/>
                    <a:pt x="833" y="6698"/>
                  </a:cubicBezTo>
                  <a:cubicBezTo>
                    <a:pt x="937" y="6828"/>
                    <a:pt x="1049" y="6949"/>
                    <a:pt x="1153" y="7071"/>
                  </a:cubicBezTo>
                  <a:cubicBezTo>
                    <a:pt x="1344" y="7278"/>
                    <a:pt x="1517" y="7521"/>
                    <a:pt x="1768" y="7668"/>
                  </a:cubicBezTo>
                  <a:cubicBezTo>
                    <a:pt x="1895" y="7744"/>
                    <a:pt x="2038" y="7781"/>
                    <a:pt x="2182" y="7781"/>
                  </a:cubicBezTo>
                  <a:cubicBezTo>
                    <a:pt x="2303" y="7781"/>
                    <a:pt x="2425" y="7754"/>
                    <a:pt x="2539" y="7703"/>
                  </a:cubicBezTo>
                  <a:cubicBezTo>
                    <a:pt x="2574" y="7686"/>
                    <a:pt x="2600" y="7668"/>
                    <a:pt x="2635" y="7651"/>
                  </a:cubicBezTo>
                  <a:cubicBezTo>
                    <a:pt x="2647" y="7649"/>
                    <a:pt x="2658" y="7648"/>
                    <a:pt x="2668" y="7648"/>
                  </a:cubicBezTo>
                  <a:cubicBezTo>
                    <a:pt x="2700" y="7648"/>
                    <a:pt x="2723" y="7659"/>
                    <a:pt x="2756" y="7686"/>
                  </a:cubicBezTo>
                  <a:cubicBezTo>
                    <a:pt x="2799" y="7720"/>
                    <a:pt x="2851" y="7746"/>
                    <a:pt x="2903" y="7746"/>
                  </a:cubicBezTo>
                  <a:cubicBezTo>
                    <a:pt x="2918" y="7748"/>
                    <a:pt x="2932" y="7749"/>
                    <a:pt x="2947" y="7749"/>
                  </a:cubicBezTo>
                  <a:cubicBezTo>
                    <a:pt x="3076" y="7749"/>
                    <a:pt x="3194" y="7685"/>
                    <a:pt x="3319" y="7677"/>
                  </a:cubicBezTo>
                  <a:cubicBezTo>
                    <a:pt x="3458" y="7677"/>
                    <a:pt x="3596" y="7660"/>
                    <a:pt x="3726" y="7616"/>
                  </a:cubicBezTo>
                  <a:cubicBezTo>
                    <a:pt x="3856" y="7573"/>
                    <a:pt x="3986" y="7512"/>
                    <a:pt x="4116" y="7469"/>
                  </a:cubicBezTo>
                  <a:cubicBezTo>
                    <a:pt x="4246" y="7408"/>
                    <a:pt x="4385" y="7382"/>
                    <a:pt x="4523" y="7374"/>
                  </a:cubicBezTo>
                  <a:cubicBezTo>
                    <a:pt x="4584" y="7374"/>
                    <a:pt x="4653" y="7382"/>
                    <a:pt x="4714" y="7408"/>
                  </a:cubicBezTo>
                  <a:cubicBezTo>
                    <a:pt x="4774" y="7443"/>
                    <a:pt x="4826" y="7504"/>
                    <a:pt x="4844" y="7582"/>
                  </a:cubicBezTo>
                  <a:cubicBezTo>
                    <a:pt x="4899" y="7719"/>
                    <a:pt x="5023" y="7762"/>
                    <a:pt x="5154" y="7762"/>
                  </a:cubicBezTo>
                  <a:cubicBezTo>
                    <a:pt x="5229" y="7762"/>
                    <a:pt x="5306" y="7748"/>
                    <a:pt x="5372" y="7729"/>
                  </a:cubicBezTo>
                  <a:cubicBezTo>
                    <a:pt x="5450" y="7703"/>
                    <a:pt x="5528" y="7686"/>
                    <a:pt x="5606" y="7677"/>
                  </a:cubicBezTo>
                  <a:cubicBezTo>
                    <a:pt x="5701" y="7677"/>
                    <a:pt x="5788" y="7738"/>
                    <a:pt x="5831" y="7824"/>
                  </a:cubicBezTo>
                  <a:cubicBezTo>
                    <a:pt x="5883" y="7894"/>
                    <a:pt x="5918" y="7980"/>
                    <a:pt x="5918" y="8067"/>
                  </a:cubicBezTo>
                  <a:cubicBezTo>
                    <a:pt x="5909" y="8136"/>
                    <a:pt x="5840" y="8171"/>
                    <a:pt x="5814" y="8231"/>
                  </a:cubicBezTo>
                  <a:cubicBezTo>
                    <a:pt x="5788" y="8275"/>
                    <a:pt x="5788" y="8327"/>
                    <a:pt x="5814" y="8370"/>
                  </a:cubicBezTo>
                  <a:cubicBezTo>
                    <a:pt x="5831" y="8405"/>
                    <a:pt x="5849" y="8448"/>
                    <a:pt x="5840" y="8483"/>
                  </a:cubicBezTo>
                  <a:cubicBezTo>
                    <a:pt x="5831" y="8535"/>
                    <a:pt x="5814" y="8569"/>
                    <a:pt x="5797" y="8613"/>
                  </a:cubicBezTo>
                  <a:cubicBezTo>
                    <a:pt x="5745" y="8691"/>
                    <a:pt x="5736" y="8777"/>
                    <a:pt x="5753" y="8864"/>
                  </a:cubicBezTo>
                  <a:cubicBezTo>
                    <a:pt x="5753" y="8881"/>
                    <a:pt x="5753" y="8890"/>
                    <a:pt x="5762" y="8898"/>
                  </a:cubicBezTo>
                  <a:cubicBezTo>
                    <a:pt x="5771" y="8916"/>
                    <a:pt x="5779" y="8933"/>
                    <a:pt x="5788" y="8950"/>
                  </a:cubicBezTo>
                  <a:cubicBezTo>
                    <a:pt x="5797" y="8950"/>
                    <a:pt x="5797" y="8950"/>
                    <a:pt x="5797" y="8959"/>
                  </a:cubicBezTo>
                  <a:cubicBezTo>
                    <a:pt x="5987" y="9228"/>
                    <a:pt x="6230" y="9462"/>
                    <a:pt x="6412" y="9748"/>
                  </a:cubicBezTo>
                  <a:cubicBezTo>
                    <a:pt x="6507" y="9895"/>
                    <a:pt x="6576" y="10059"/>
                    <a:pt x="6602" y="10241"/>
                  </a:cubicBezTo>
                  <a:cubicBezTo>
                    <a:pt x="6611" y="10311"/>
                    <a:pt x="6620" y="10380"/>
                    <a:pt x="6646" y="10458"/>
                  </a:cubicBezTo>
                  <a:cubicBezTo>
                    <a:pt x="6672" y="10527"/>
                    <a:pt x="6724" y="10545"/>
                    <a:pt x="6767" y="10605"/>
                  </a:cubicBezTo>
                  <a:cubicBezTo>
                    <a:pt x="6810" y="10657"/>
                    <a:pt x="6767" y="10778"/>
                    <a:pt x="6776" y="10856"/>
                  </a:cubicBezTo>
                  <a:cubicBezTo>
                    <a:pt x="6784" y="10934"/>
                    <a:pt x="6810" y="11021"/>
                    <a:pt x="6836" y="11099"/>
                  </a:cubicBezTo>
                  <a:cubicBezTo>
                    <a:pt x="6897" y="11281"/>
                    <a:pt x="6862" y="11480"/>
                    <a:pt x="6758" y="11627"/>
                  </a:cubicBezTo>
                  <a:cubicBezTo>
                    <a:pt x="6646" y="11783"/>
                    <a:pt x="6516" y="11931"/>
                    <a:pt x="6386" y="12061"/>
                  </a:cubicBezTo>
                  <a:cubicBezTo>
                    <a:pt x="6299" y="12182"/>
                    <a:pt x="6265" y="12286"/>
                    <a:pt x="6360" y="12416"/>
                  </a:cubicBezTo>
                  <a:cubicBezTo>
                    <a:pt x="6464" y="12563"/>
                    <a:pt x="6611" y="12667"/>
                    <a:pt x="6620" y="12866"/>
                  </a:cubicBezTo>
                  <a:cubicBezTo>
                    <a:pt x="6620" y="13066"/>
                    <a:pt x="6724" y="13222"/>
                    <a:pt x="6810" y="13395"/>
                  </a:cubicBezTo>
                  <a:cubicBezTo>
                    <a:pt x="6802" y="13412"/>
                    <a:pt x="6802" y="13429"/>
                    <a:pt x="6810" y="13447"/>
                  </a:cubicBezTo>
                  <a:lnTo>
                    <a:pt x="6932" y="13681"/>
                  </a:lnTo>
                  <a:cubicBezTo>
                    <a:pt x="6984" y="13759"/>
                    <a:pt x="7088" y="13897"/>
                    <a:pt x="7062" y="13993"/>
                  </a:cubicBezTo>
                  <a:cubicBezTo>
                    <a:pt x="7044" y="14053"/>
                    <a:pt x="7001" y="14105"/>
                    <a:pt x="7001" y="14166"/>
                  </a:cubicBezTo>
                  <a:cubicBezTo>
                    <a:pt x="7001" y="14226"/>
                    <a:pt x="7027" y="14296"/>
                    <a:pt x="7062" y="14348"/>
                  </a:cubicBezTo>
                  <a:cubicBezTo>
                    <a:pt x="7105" y="14408"/>
                    <a:pt x="7140" y="14486"/>
                    <a:pt x="7157" y="14564"/>
                  </a:cubicBezTo>
                  <a:cubicBezTo>
                    <a:pt x="7166" y="14642"/>
                    <a:pt x="7166" y="14712"/>
                    <a:pt x="7174" y="14790"/>
                  </a:cubicBezTo>
                  <a:cubicBezTo>
                    <a:pt x="7200" y="14928"/>
                    <a:pt x="7278" y="15058"/>
                    <a:pt x="7399" y="15136"/>
                  </a:cubicBezTo>
                  <a:cubicBezTo>
                    <a:pt x="7512" y="15249"/>
                    <a:pt x="7607" y="15396"/>
                    <a:pt x="7659" y="15552"/>
                  </a:cubicBezTo>
                  <a:lnTo>
                    <a:pt x="7781" y="15812"/>
                  </a:lnTo>
                  <a:cubicBezTo>
                    <a:pt x="7841" y="15899"/>
                    <a:pt x="7867" y="16011"/>
                    <a:pt x="7850" y="16124"/>
                  </a:cubicBezTo>
                  <a:cubicBezTo>
                    <a:pt x="7824" y="16176"/>
                    <a:pt x="7807" y="16236"/>
                    <a:pt x="7798" y="16297"/>
                  </a:cubicBezTo>
                  <a:cubicBezTo>
                    <a:pt x="7807" y="16358"/>
                    <a:pt x="7833" y="16418"/>
                    <a:pt x="7876" y="16462"/>
                  </a:cubicBezTo>
                  <a:cubicBezTo>
                    <a:pt x="7963" y="16583"/>
                    <a:pt x="8075" y="16678"/>
                    <a:pt x="8214" y="16748"/>
                  </a:cubicBezTo>
                  <a:cubicBezTo>
                    <a:pt x="8265" y="16771"/>
                    <a:pt x="8323" y="16782"/>
                    <a:pt x="8380" y="16782"/>
                  </a:cubicBezTo>
                  <a:cubicBezTo>
                    <a:pt x="8448" y="16782"/>
                    <a:pt x="8517" y="16767"/>
                    <a:pt x="8578" y="16739"/>
                  </a:cubicBezTo>
                  <a:cubicBezTo>
                    <a:pt x="8647" y="16704"/>
                    <a:pt x="8716" y="16661"/>
                    <a:pt x="8786" y="16635"/>
                  </a:cubicBezTo>
                  <a:cubicBezTo>
                    <a:pt x="8872" y="16600"/>
                    <a:pt x="8968" y="16592"/>
                    <a:pt x="9063" y="16592"/>
                  </a:cubicBezTo>
                  <a:cubicBezTo>
                    <a:pt x="9227" y="16592"/>
                    <a:pt x="9392" y="16566"/>
                    <a:pt x="9539" y="16505"/>
                  </a:cubicBezTo>
                  <a:cubicBezTo>
                    <a:pt x="9687" y="16436"/>
                    <a:pt x="9817" y="16349"/>
                    <a:pt x="9938" y="16245"/>
                  </a:cubicBezTo>
                  <a:cubicBezTo>
                    <a:pt x="10068" y="16124"/>
                    <a:pt x="10189" y="15994"/>
                    <a:pt x="10319" y="15873"/>
                  </a:cubicBezTo>
                  <a:cubicBezTo>
                    <a:pt x="10449" y="15751"/>
                    <a:pt x="10562" y="15656"/>
                    <a:pt x="10674" y="15535"/>
                  </a:cubicBezTo>
                  <a:cubicBezTo>
                    <a:pt x="10865" y="15318"/>
                    <a:pt x="11021" y="15015"/>
                    <a:pt x="10934" y="14720"/>
                  </a:cubicBezTo>
                  <a:cubicBezTo>
                    <a:pt x="10925" y="14677"/>
                    <a:pt x="10891" y="14634"/>
                    <a:pt x="10908" y="14590"/>
                  </a:cubicBezTo>
                  <a:cubicBezTo>
                    <a:pt x="10934" y="14547"/>
                    <a:pt x="10977" y="14547"/>
                    <a:pt x="11021" y="14521"/>
                  </a:cubicBezTo>
                  <a:cubicBezTo>
                    <a:pt x="11151" y="14460"/>
                    <a:pt x="11263" y="14356"/>
                    <a:pt x="11315" y="14218"/>
                  </a:cubicBezTo>
                  <a:cubicBezTo>
                    <a:pt x="11350" y="14131"/>
                    <a:pt x="11402" y="14062"/>
                    <a:pt x="11471" y="14001"/>
                  </a:cubicBezTo>
                  <a:cubicBezTo>
                    <a:pt x="11593" y="13915"/>
                    <a:pt x="11645" y="13759"/>
                    <a:pt x="11593" y="13620"/>
                  </a:cubicBezTo>
                  <a:cubicBezTo>
                    <a:pt x="11567" y="13525"/>
                    <a:pt x="11541" y="13429"/>
                    <a:pt x="11523" y="13334"/>
                  </a:cubicBezTo>
                  <a:cubicBezTo>
                    <a:pt x="11515" y="13222"/>
                    <a:pt x="11523" y="13109"/>
                    <a:pt x="11549" y="13005"/>
                  </a:cubicBezTo>
                  <a:cubicBezTo>
                    <a:pt x="11558" y="13005"/>
                    <a:pt x="11567" y="12996"/>
                    <a:pt x="11575" y="12988"/>
                  </a:cubicBezTo>
                  <a:cubicBezTo>
                    <a:pt x="11705" y="12866"/>
                    <a:pt x="11852" y="12754"/>
                    <a:pt x="12008" y="12667"/>
                  </a:cubicBezTo>
                  <a:cubicBezTo>
                    <a:pt x="12138" y="12598"/>
                    <a:pt x="12260" y="12528"/>
                    <a:pt x="12381" y="12450"/>
                  </a:cubicBezTo>
                  <a:cubicBezTo>
                    <a:pt x="12494" y="12373"/>
                    <a:pt x="12580" y="12260"/>
                    <a:pt x="12632" y="12139"/>
                  </a:cubicBezTo>
                  <a:cubicBezTo>
                    <a:pt x="12675" y="11983"/>
                    <a:pt x="12745" y="11844"/>
                    <a:pt x="12823" y="11714"/>
                  </a:cubicBezTo>
                  <a:cubicBezTo>
                    <a:pt x="12927" y="11584"/>
                    <a:pt x="12909" y="11463"/>
                    <a:pt x="12866" y="11316"/>
                  </a:cubicBezTo>
                  <a:cubicBezTo>
                    <a:pt x="12814" y="11160"/>
                    <a:pt x="12745" y="11021"/>
                    <a:pt x="12658" y="10891"/>
                  </a:cubicBezTo>
                  <a:cubicBezTo>
                    <a:pt x="12572" y="10744"/>
                    <a:pt x="12520" y="10571"/>
                    <a:pt x="12511" y="10406"/>
                  </a:cubicBezTo>
                  <a:cubicBezTo>
                    <a:pt x="12485" y="10233"/>
                    <a:pt x="12468" y="10059"/>
                    <a:pt x="12476" y="9886"/>
                  </a:cubicBezTo>
                  <a:cubicBezTo>
                    <a:pt x="12476" y="9791"/>
                    <a:pt x="12511" y="9704"/>
                    <a:pt x="12580" y="9644"/>
                  </a:cubicBezTo>
                  <a:cubicBezTo>
                    <a:pt x="12641" y="9600"/>
                    <a:pt x="12693" y="9548"/>
                    <a:pt x="12719" y="9488"/>
                  </a:cubicBezTo>
                  <a:cubicBezTo>
                    <a:pt x="12769" y="9362"/>
                    <a:pt x="12714" y="9010"/>
                    <a:pt x="12906" y="9010"/>
                  </a:cubicBezTo>
                  <a:cubicBezTo>
                    <a:pt x="12913" y="9010"/>
                    <a:pt x="12919" y="9010"/>
                    <a:pt x="12927" y="9011"/>
                  </a:cubicBezTo>
                  <a:cubicBezTo>
                    <a:pt x="12930" y="9013"/>
                    <a:pt x="12933" y="9013"/>
                    <a:pt x="12937" y="9013"/>
                  </a:cubicBezTo>
                  <a:cubicBezTo>
                    <a:pt x="12953" y="9013"/>
                    <a:pt x="12972" y="8999"/>
                    <a:pt x="12979" y="8985"/>
                  </a:cubicBezTo>
                  <a:cubicBezTo>
                    <a:pt x="12987" y="8985"/>
                    <a:pt x="12996" y="8976"/>
                    <a:pt x="12996" y="8968"/>
                  </a:cubicBezTo>
                  <a:cubicBezTo>
                    <a:pt x="13109" y="8795"/>
                    <a:pt x="13299" y="8699"/>
                    <a:pt x="13438" y="8561"/>
                  </a:cubicBezTo>
                  <a:cubicBezTo>
                    <a:pt x="13499" y="8509"/>
                    <a:pt x="13550" y="8439"/>
                    <a:pt x="13585" y="8361"/>
                  </a:cubicBezTo>
                  <a:cubicBezTo>
                    <a:pt x="13637" y="8257"/>
                    <a:pt x="13628" y="8110"/>
                    <a:pt x="13715" y="8032"/>
                  </a:cubicBezTo>
                  <a:cubicBezTo>
                    <a:pt x="13810" y="7963"/>
                    <a:pt x="13906" y="7920"/>
                    <a:pt x="14018" y="7894"/>
                  </a:cubicBezTo>
                  <a:cubicBezTo>
                    <a:pt x="14114" y="7859"/>
                    <a:pt x="14209" y="7798"/>
                    <a:pt x="14287" y="7729"/>
                  </a:cubicBezTo>
                  <a:cubicBezTo>
                    <a:pt x="14477" y="7590"/>
                    <a:pt x="14642" y="7408"/>
                    <a:pt x="14772" y="7218"/>
                  </a:cubicBezTo>
                  <a:cubicBezTo>
                    <a:pt x="14885" y="6993"/>
                    <a:pt x="14971" y="6750"/>
                    <a:pt x="15041" y="6507"/>
                  </a:cubicBezTo>
                  <a:cubicBezTo>
                    <a:pt x="15067" y="6412"/>
                    <a:pt x="15058" y="6308"/>
                    <a:pt x="15032" y="6213"/>
                  </a:cubicBezTo>
                  <a:cubicBezTo>
                    <a:pt x="15008" y="6140"/>
                    <a:pt x="14975" y="6114"/>
                    <a:pt x="14924" y="6114"/>
                  </a:cubicBezTo>
                  <a:cubicBezTo>
                    <a:pt x="14903" y="6114"/>
                    <a:pt x="14878" y="6118"/>
                    <a:pt x="14850" y="6126"/>
                  </a:cubicBezTo>
                  <a:cubicBezTo>
                    <a:pt x="14564" y="6196"/>
                    <a:pt x="14278" y="6282"/>
                    <a:pt x="13992" y="6351"/>
                  </a:cubicBezTo>
                  <a:cubicBezTo>
                    <a:pt x="13862" y="6386"/>
                    <a:pt x="13732" y="6412"/>
                    <a:pt x="13602" y="6421"/>
                  </a:cubicBezTo>
                  <a:cubicBezTo>
                    <a:pt x="13592" y="6422"/>
                    <a:pt x="13581" y="6423"/>
                    <a:pt x="13571" y="6423"/>
                  </a:cubicBezTo>
                  <a:cubicBezTo>
                    <a:pt x="13519" y="6423"/>
                    <a:pt x="13464" y="6406"/>
                    <a:pt x="13421" y="6377"/>
                  </a:cubicBezTo>
                  <a:cubicBezTo>
                    <a:pt x="13377" y="6343"/>
                    <a:pt x="13360" y="6299"/>
                    <a:pt x="13308" y="6273"/>
                  </a:cubicBezTo>
                  <a:cubicBezTo>
                    <a:pt x="13265" y="6247"/>
                    <a:pt x="13187" y="6265"/>
                    <a:pt x="13178" y="6178"/>
                  </a:cubicBezTo>
                  <a:cubicBezTo>
                    <a:pt x="13178" y="6126"/>
                    <a:pt x="13178" y="6074"/>
                    <a:pt x="13161" y="6022"/>
                  </a:cubicBezTo>
                  <a:cubicBezTo>
                    <a:pt x="13117" y="5918"/>
                    <a:pt x="13039" y="5840"/>
                    <a:pt x="12935" y="5797"/>
                  </a:cubicBezTo>
                  <a:cubicBezTo>
                    <a:pt x="12805" y="5728"/>
                    <a:pt x="12684" y="5641"/>
                    <a:pt x="12580" y="5537"/>
                  </a:cubicBezTo>
                  <a:cubicBezTo>
                    <a:pt x="12485" y="5433"/>
                    <a:pt x="12390" y="5329"/>
                    <a:pt x="12303" y="5234"/>
                  </a:cubicBezTo>
                  <a:cubicBezTo>
                    <a:pt x="12260" y="5061"/>
                    <a:pt x="12251" y="4887"/>
                    <a:pt x="12216" y="4714"/>
                  </a:cubicBezTo>
                  <a:cubicBezTo>
                    <a:pt x="12208" y="4653"/>
                    <a:pt x="12182" y="4584"/>
                    <a:pt x="12138" y="4532"/>
                  </a:cubicBezTo>
                  <a:cubicBezTo>
                    <a:pt x="12112" y="4506"/>
                    <a:pt x="12086" y="4489"/>
                    <a:pt x="12060" y="4472"/>
                  </a:cubicBezTo>
                  <a:cubicBezTo>
                    <a:pt x="12017" y="4437"/>
                    <a:pt x="11982" y="4385"/>
                    <a:pt x="11991" y="4324"/>
                  </a:cubicBezTo>
                  <a:cubicBezTo>
                    <a:pt x="11974" y="4160"/>
                    <a:pt x="11870" y="4073"/>
                    <a:pt x="11749" y="3978"/>
                  </a:cubicBezTo>
                  <a:cubicBezTo>
                    <a:pt x="11662" y="3917"/>
                    <a:pt x="11619" y="3822"/>
                    <a:pt x="11636" y="3718"/>
                  </a:cubicBezTo>
                  <a:cubicBezTo>
                    <a:pt x="11653" y="3648"/>
                    <a:pt x="11662" y="3571"/>
                    <a:pt x="11653" y="3501"/>
                  </a:cubicBezTo>
                  <a:cubicBezTo>
                    <a:pt x="11619" y="3337"/>
                    <a:pt x="11489" y="3215"/>
                    <a:pt x="11393" y="3077"/>
                  </a:cubicBezTo>
                  <a:cubicBezTo>
                    <a:pt x="11298" y="2921"/>
                    <a:pt x="11211" y="2756"/>
                    <a:pt x="11133" y="2583"/>
                  </a:cubicBezTo>
                  <a:cubicBezTo>
                    <a:pt x="11099" y="2488"/>
                    <a:pt x="11055" y="2392"/>
                    <a:pt x="11021" y="2297"/>
                  </a:cubicBezTo>
                  <a:cubicBezTo>
                    <a:pt x="11003" y="2254"/>
                    <a:pt x="10986" y="2210"/>
                    <a:pt x="10969" y="2158"/>
                  </a:cubicBezTo>
                  <a:lnTo>
                    <a:pt x="10986" y="2158"/>
                  </a:lnTo>
                  <a:cubicBezTo>
                    <a:pt x="11029" y="2141"/>
                    <a:pt x="11055" y="2098"/>
                    <a:pt x="11064" y="2054"/>
                  </a:cubicBezTo>
                  <a:cubicBezTo>
                    <a:pt x="11081" y="1907"/>
                    <a:pt x="10934" y="1795"/>
                    <a:pt x="10856" y="1691"/>
                  </a:cubicBezTo>
                  <a:cubicBezTo>
                    <a:pt x="10822" y="1647"/>
                    <a:pt x="10839" y="1569"/>
                    <a:pt x="10796" y="1526"/>
                  </a:cubicBezTo>
                  <a:cubicBezTo>
                    <a:pt x="10760" y="1497"/>
                    <a:pt x="10718" y="1480"/>
                    <a:pt x="10670" y="1480"/>
                  </a:cubicBezTo>
                  <a:cubicBezTo>
                    <a:pt x="10660" y="1480"/>
                    <a:pt x="10650" y="1481"/>
                    <a:pt x="10640" y="1483"/>
                  </a:cubicBezTo>
                  <a:cubicBezTo>
                    <a:pt x="10579" y="1491"/>
                    <a:pt x="10510" y="1517"/>
                    <a:pt x="10449" y="1552"/>
                  </a:cubicBezTo>
                  <a:cubicBezTo>
                    <a:pt x="10397" y="1595"/>
                    <a:pt x="10345" y="1639"/>
                    <a:pt x="10284" y="1673"/>
                  </a:cubicBezTo>
                  <a:cubicBezTo>
                    <a:pt x="10206" y="1639"/>
                    <a:pt x="10154" y="1561"/>
                    <a:pt x="10085" y="1526"/>
                  </a:cubicBezTo>
                  <a:cubicBezTo>
                    <a:pt x="10016" y="1483"/>
                    <a:pt x="9938" y="1465"/>
                    <a:pt x="9851" y="1465"/>
                  </a:cubicBezTo>
                  <a:cubicBezTo>
                    <a:pt x="9697" y="1465"/>
                    <a:pt x="9537" y="1534"/>
                    <a:pt x="9381" y="1534"/>
                  </a:cubicBezTo>
                  <a:cubicBezTo>
                    <a:pt x="9353" y="1534"/>
                    <a:pt x="9325" y="1531"/>
                    <a:pt x="9297" y="1526"/>
                  </a:cubicBezTo>
                  <a:cubicBezTo>
                    <a:pt x="9115" y="1491"/>
                    <a:pt x="9020" y="1266"/>
                    <a:pt x="8829" y="1205"/>
                  </a:cubicBezTo>
                  <a:cubicBezTo>
                    <a:pt x="8797" y="1198"/>
                    <a:pt x="8764" y="1194"/>
                    <a:pt x="8733" y="1194"/>
                  </a:cubicBezTo>
                  <a:cubicBezTo>
                    <a:pt x="8689" y="1194"/>
                    <a:pt x="8648" y="1202"/>
                    <a:pt x="8612" y="1223"/>
                  </a:cubicBezTo>
                  <a:cubicBezTo>
                    <a:pt x="8578" y="1249"/>
                    <a:pt x="8543" y="1275"/>
                    <a:pt x="8526" y="1309"/>
                  </a:cubicBezTo>
                  <a:cubicBezTo>
                    <a:pt x="8517" y="1318"/>
                    <a:pt x="8500" y="1335"/>
                    <a:pt x="8491" y="1344"/>
                  </a:cubicBezTo>
                  <a:cubicBezTo>
                    <a:pt x="8470" y="1358"/>
                    <a:pt x="8456" y="1363"/>
                    <a:pt x="8445" y="1363"/>
                  </a:cubicBezTo>
                  <a:cubicBezTo>
                    <a:pt x="8428" y="1363"/>
                    <a:pt x="8417" y="1351"/>
                    <a:pt x="8396" y="1335"/>
                  </a:cubicBezTo>
                  <a:cubicBezTo>
                    <a:pt x="8366" y="1316"/>
                    <a:pt x="8333" y="1307"/>
                    <a:pt x="8302" y="1307"/>
                  </a:cubicBezTo>
                  <a:cubicBezTo>
                    <a:pt x="8205" y="1307"/>
                    <a:pt x="8116" y="1389"/>
                    <a:pt x="8136" y="1500"/>
                  </a:cubicBezTo>
                  <a:cubicBezTo>
                    <a:pt x="8136" y="1535"/>
                    <a:pt x="8145" y="1578"/>
                    <a:pt x="8153" y="1613"/>
                  </a:cubicBezTo>
                  <a:cubicBezTo>
                    <a:pt x="8171" y="1639"/>
                    <a:pt x="8223" y="1734"/>
                    <a:pt x="8214" y="1760"/>
                  </a:cubicBezTo>
                  <a:cubicBezTo>
                    <a:pt x="8206" y="1782"/>
                    <a:pt x="8192" y="1790"/>
                    <a:pt x="8176" y="1790"/>
                  </a:cubicBezTo>
                  <a:cubicBezTo>
                    <a:pt x="8141" y="1790"/>
                    <a:pt x="8096" y="1754"/>
                    <a:pt x="8067" y="1743"/>
                  </a:cubicBezTo>
                  <a:cubicBezTo>
                    <a:pt x="8023" y="1717"/>
                    <a:pt x="7971" y="1699"/>
                    <a:pt x="7919" y="1691"/>
                  </a:cubicBezTo>
                  <a:cubicBezTo>
                    <a:pt x="7876" y="1686"/>
                    <a:pt x="7833" y="1684"/>
                    <a:pt x="7788" y="1684"/>
                  </a:cubicBezTo>
                  <a:cubicBezTo>
                    <a:pt x="7744" y="1684"/>
                    <a:pt x="7698" y="1686"/>
                    <a:pt x="7651" y="1691"/>
                  </a:cubicBezTo>
                  <a:cubicBezTo>
                    <a:pt x="7521" y="1691"/>
                    <a:pt x="7486" y="1613"/>
                    <a:pt x="7417" y="1517"/>
                  </a:cubicBezTo>
                  <a:cubicBezTo>
                    <a:pt x="7296" y="1370"/>
                    <a:pt x="7105" y="1448"/>
                    <a:pt x="6949" y="1361"/>
                  </a:cubicBezTo>
                  <a:cubicBezTo>
                    <a:pt x="6802" y="1283"/>
                    <a:pt x="6672" y="1119"/>
                    <a:pt x="6507" y="1023"/>
                  </a:cubicBezTo>
                  <a:cubicBezTo>
                    <a:pt x="6473" y="1006"/>
                    <a:pt x="6438" y="989"/>
                    <a:pt x="6395" y="971"/>
                  </a:cubicBezTo>
                  <a:cubicBezTo>
                    <a:pt x="6343" y="963"/>
                    <a:pt x="6282" y="946"/>
                    <a:pt x="6230" y="928"/>
                  </a:cubicBezTo>
                  <a:cubicBezTo>
                    <a:pt x="6143" y="885"/>
                    <a:pt x="6230" y="859"/>
                    <a:pt x="6273" y="842"/>
                  </a:cubicBezTo>
                  <a:cubicBezTo>
                    <a:pt x="6308" y="824"/>
                    <a:pt x="6334" y="790"/>
                    <a:pt x="6351" y="764"/>
                  </a:cubicBezTo>
                  <a:cubicBezTo>
                    <a:pt x="6369" y="729"/>
                    <a:pt x="6360" y="694"/>
                    <a:pt x="6334" y="677"/>
                  </a:cubicBezTo>
                  <a:cubicBezTo>
                    <a:pt x="6291" y="651"/>
                    <a:pt x="6273" y="599"/>
                    <a:pt x="6299" y="556"/>
                  </a:cubicBezTo>
                  <a:cubicBezTo>
                    <a:pt x="6317" y="521"/>
                    <a:pt x="6360" y="504"/>
                    <a:pt x="6386" y="478"/>
                  </a:cubicBezTo>
                  <a:cubicBezTo>
                    <a:pt x="6429" y="443"/>
                    <a:pt x="6447" y="391"/>
                    <a:pt x="6438" y="339"/>
                  </a:cubicBezTo>
                  <a:cubicBezTo>
                    <a:pt x="6438" y="296"/>
                    <a:pt x="6412" y="261"/>
                    <a:pt x="6369" y="252"/>
                  </a:cubicBezTo>
                  <a:cubicBezTo>
                    <a:pt x="6360" y="244"/>
                    <a:pt x="6317" y="244"/>
                    <a:pt x="6308" y="235"/>
                  </a:cubicBezTo>
                  <a:cubicBezTo>
                    <a:pt x="6299" y="226"/>
                    <a:pt x="6299" y="174"/>
                    <a:pt x="6291" y="157"/>
                  </a:cubicBezTo>
                  <a:cubicBezTo>
                    <a:pt x="6242" y="60"/>
                    <a:pt x="6148" y="0"/>
                    <a:pt x="60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26"/>
            <p:cNvSpPr/>
            <p:nvPr/>
          </p:nvSpPr>
          <p:spPr>
            <a:xfrm>
              <a:off x="-2330624" y="1862374"/>
              <a:ext cx="16791" cy="23802"/>
            </a:xfrm>
            <a:custGeom>
              <a:avLst/>
              <a:gdLst/>
              <a:ahLst/>
              <a:cxnLst/>
              <a:rect l="l" t="t" r="r" b="b"/>
              <a:pathLst>
                <a:path w="304" h="431" extrusionOk="0">
                  <a:moveTo>
                    <a:pt x="244" y="1"/>
                  </a:moveTo>
                  <a:cubicBezTo>
                    <a:pt x="233" y="1"/>
                    <a:pt x="221" y="5"/>
                    <a:pt x="208" y="13"/>
                  </a:cubicBezTo>
                  <a:lnTo>
                    <a:pt x="104" y="91"/>
                  </a:lnTo>
                  <a:cubicBezTo>
                    <a:pt x="78" y="109"/>
                    <a:pt x="26" y="135"/>
                    <a:pt x="18" y="169"/>
                  </a:cubicBezTo>
                  <a:cubicBezTo>
                    <a:pt x="0" y="195"/>
                    <a:pt x="9" y="230"/>
                    <a:pt x="35" y="256"/>
                  </a:cubicBezTo>
                  <a:cubicBezTo>
                    <a:pt x="61" y="291"/>
                    <a:pt x="70" y="325"/>
                    <a:pt x="78" y="369"/>
                  </a:cubicBezTo>
                  <a:cubicBezTo>
                    <a:pt x="78" y="406"/>
                    <a:pt x="105" y="431"/>
                    <a:pt x="140" y="431"/>
                  </a:cubicBezTo>
                  <a:cubicBezTo>
                    <a:pt x="145" y="431"/>
                    <a:pt x="151" y="430"/>
                    <a:pt x="156" y="429"/>
                  </a:cubicBezTo>
                  <a:cubicBezTo>
                    <a:pt x="217" y="412"/>
                    <a:pt x="260" y="369"/>
                    <a:pt x="278" y="308"/>
                  </a:cubicBezTo>
                  <a:cubicBezTo>
                    <a:pt x="295" y="239"/>
                    <a:pt x="295" y="161"/>
                    <a:pt x="304" y="91"/>
                  </a:cubicBezTo>
                  <a:cubicBezTo>
                    <a:pt x="304" y="83"/>
                    <a:pt x="304" y="74"/>
                    <a:pt x="295" y="74"/>
                  </a:cubicBezTo>
                  <a:cubicBezTo>
                    <a:pt x="295" y="35"/>
                    <a:pt x="276" y="1"/>
                    <a:pt x="2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26"/>
            <p:cNvSpPr/>
            <p:nvPr/>
          </p:nvSpPr>
          <p:spPr>
            <a:xfrm>
              <a:off x="-2331121" y="1888772"/>
              <a:ext cx="22535" cy="38989"/>
            </a:xfrm>
            <a:custGeom>
              <a:avLst/>
              <a:gdLst/>
              <a:ahLst/>
              <a:cxnLst/>
              <a:rect l="l" t="t" r="r" b="b"/>
              <a:pathLst>
                <a:path w="408" h="706" extrusionOk="0">
                  <a:moveTo>
                    <a:pt x="248" y="0"/>
                  </a:moveTo>
                  <a:cubicBezTo>
                    <a:pt x="203" y="0"/>
                    <a:pt x="139" y="14"/>
                    <a:pt x="139" y="55"/>
                  </a:cubicBezTo>
                  <a:lnTo>
                    <a:pt x="131" y="55"/>
                  </a:lnTo>
                  <a:cubicBezTo>
                    <a:pt x="120" y="39"/>
                    <a:pt x="105" y="33"/>
                    <a:pt x="92" y="33"/>
                  </a:cubicBezTo>
                  <a:cubicBezTo>
                    <a:pt x="84" y="33"/>
                    <a:pt x="76" y="35"/>
                    <a:pt x="70" y="38"/>
                  </a:cubicBezTo>
                  <a:cubicBezTo>
                    <a:pt x="44" y="47"/>
                    <a:pt x="18" y="64"/>
                    <a:pt x="9" y="90"/>
                  </a:cubicBezTo>
                  <a:cubicBezTo>
                    <a:pt x="1" y="151"/>
                    <a:pt x="9" y="220"/>
                    <a:pt x="44" y="280"/>
                  </a:cubicBezTo>
                  <a:cubicBezTo>
                    <a:pt x="79" y="332"/>
                    <a:pt x="87" y="393"/>
                    <a:pt x="79" y="454"/>
                  </a:cubicBezTo>
                  <a:cubicBezTo>
                    <a:pt x="70" y="497"/>
                    <a:pt x="35" y="532"/>
                    <a:pt x="35" y="575"/>
                  </a:cubicBezTo>
                  <a:cubicBezTo>
                    <a:pt x="30" y="662"/>
                    <a:pt x="97" y="705"/>
                    <a:pt x="169" y="705"/>
                  </a:cubicBezTo>
                  <a:cubicBezTo>
                    <a:pt x="211" y="705"/>
                    <a:pt x="255" y="690"/>
                    <a:pt x="287" y="662"/>
                  </a:cubicBezTo>
                  <a:cubicBezTo>
                    <a:pt x="408" y="549"/>
                    <a:pt x="391" y="315"/>
                    <a:pt x="373" y="159"/>
                  </a:cubicBezTo>
                  <a:cubicBezTo>
                    <a:pt x="373" y="99"/>
                    <a:pt x="339" y="38"/>
                    <a:pt x="278" y="3"/>
                  </a:cubicBezTo>
                  <a:cubicBezTo>
                    <a:pt x="271" y="1"/>
                    <a:pt x="260" y="0"/>
                    <a:pt x="2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26"/>
            <p:cNvSpPr/>
            <p:nvPr/>
          </p:nvSpPr>
          <p:spPr>
            <a:xfrm>
              <a:off x="-2287101" y="1933450"/>
              <a:ext cx="43965" cy="22532"/>
            </a:xfrm>
            <a:custGeom>
              <a:avLst/>
              <a:gdLst/>
              <a:ahLst/>
              <a:cxnLst/>
              <a:rect l="l" t="t" r="r" b="b"/>
              <a:pathLst>
                <a:path w="796" h="408" extrusionOk="0">
                  <a:moveTo>
                    <a:pt x="433" y="1"/>
                  </a:moveTo>
                  <a:cubicBezTo>
                    <a:pt x="312" y="1"/>
                    <a:pt x="191" y="16"/>
                    <a:pt x="70" y="52"/>
                  </a:cubicBezTo>
                  <a:cubicBezTo>
                    <a:pt x="44" y="52"/>
                    <a:pt x="27" y="87"/>
                    <a:pt x="27" y="113"/>
                  </a:cubicBezTo>
                  <a:lnTo>
                    <a:pt x="27" y="130"/>
                  </a:lnTo>
                  <a:cubicBezTo>
                    <a:pt x="1" y="191"/>
                    <a:pt x="53" y="234"/>
                    <a:pt x="105" y="243"/>
                  </a:cubicBezTo>
                  <a:cubicBezTo>
                    <a:pt x="157" y="251"/>
                    <a:pt x="209" y="260"/>
                    <a:pt x="261" y="269"/>
                  </a:cubicBezTo>
                  <a:cubicBezTo>
                    <a:pt x="313" y="286"/>
                    <a:pt x="365" y="321"/>
                    <a:pt x="408" y="338"/>
                  </a:cubicBezTo>
                  <a:cubicBezTo>
                    <a:pt x="512" y="381"/>
                    <a:pt x="616" y="398"/>
                    <a:pt x="720" y="407"/>
                  </a:cubicBezTo>
                  <a:cubicBezTo>
                    <a:pt x="723" y="408"/>
                    <a:pt x="726" y="408"/>
                    <a:pt x="729" y="408"/>
                  </a:cubicBezTo>
                  <a:cubicBezTo>
                    <a:pt x="790" y="408"/>
                    <a:pt x="796" y="328"/>
                    <a:pt x="755" y="295"/>
                  </a:cubicBezTo>
                  <a:cubicBezTo>
                    <a:pt x="694" y="260"/>
                    <a:pt x="668" y="182"/>
                    <a:pt x="685" y="113"/>
                  </a:cubicBezTo>
                  <a:cubicBezTo>
                    <a:pt x="694" y="78"/>
                    <a:pt x="668" y="52"/>
                    <a:pt x="642" y="43"/>
                  </a:cubicBezTo>
                  <a:cubicBezTo>
                    <a:pt x="633" y="26"/>
                    <a:pt x="616" y="9"/>
                    <a:pt x="590" y="9"/>
                  </a:cubicBezTo>
                  <a:cubicBezTo>
                    <a:pt x="537" y="3"/>
                    <a:pt x="485" y="1"/>
                    <a:pt x="4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26"/>
            <p:cNvSpPr/>
            <p:nvPr/>
          </p:nvSpPr>
          <p:spPr>
            <a:xfrm>
              <a:off x="-2401431" y="1907383"/>
              <a:ext cx="19166" cy="15132"/>
            </a:xfrm>
            <a:custGeom>
              <a:avLst/>
              <a:gdLst/>
              <a:ahLst/>
              <a:cxnLst/>
              <a:rect l="l" t="t" r="r" b="b"/>
              <a:pathLst>
                <a:path w="347" h="274" extrusionOk="0">
                  <a:moveTo>
                    <a:pt x="180" y="1"/>
                  </a:moveTo>
                  <a:cubicBezTo>
                    <a:pt x="162" y="1"/>
                    <a:pt x="145" y="11"/>
                    <a:pt x="139" y="30"/>
                  </a:cubicBezTo>
                  <a:cubicBezTo>
                    <a:pt x="122" y="30"/>
                    <a:pt x="113" y="39"/>
                    <a:pt x="104" y="47"/>
                  </a:cubicBezTo>
                  <a:cubicBezTo>
                    <a:pt x="78" y="65"/>
                    <a:pt x="52" y="99"/>
                    <a:pt x="26" y="125"/>
                  </a:cubicBezTo>
                  <a:cubicBezTo>
                    <a:pt x="0" y="169"/>
                    <a:pt x="35" y="221"/>
                    <a:pt x="78" y="221"/>
                  </a:cubicBezTo>
                  <a:cubicBezTo>
                    <a:pt x="83" y="219"/>
                    <a:pt x="88" y="218"/>
                    <a:pt x="92" y="218"/>
                  </a:cubicBezTo>
                  <a:cubicBezTo>
                    <a:pt x="110" y="218"/>
                    <a:pt x="123" y="233"/>
                    <a:pt x="130" y="247"/>
                  </a:cubicBezTo>
                  <a:cubicBezTo>
                    <a:pt x="144" y="265"/>
                    <a:pt x="163" y="274"/>
                    <a:pt x="183" y="274"/>
                  </a:cubicBezTo>
                  <a:cubicBezTo>
                    <a:pt x="200" y="274"/>
                    <a:pt x="218" y="267"/>
                    <a:pt x="234" y="255"/>
                  </a:cubicBezTo>
                  <a:cubicBezTo>
                    <a:pt x="278" y="221"/>
                    <a:pt x="312" y="169"/>
                    <a:pt x="338" y="108"/>
                  </a:cubicBezTo>
                  <a:cubicBezTo>
                    <a:pt x="347" y="73"/>
                    <a:pt x="330" y="39"/>
                    <a:pt x="295" y="39"/>
                  </a:cubicBezTo>
                  <a:lnTo>
                    <a:pt x="200" y="4"/>
                  </a:lnTo>
                  <a:cubicBezTo>
                    <a:pt x="193" y="2"/>
                    <a:pt x="187" y="1"/>
                    <a:pt x="1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26"/>
            <p:cNvSpPr/>
            <p:nvPr/>
          </p:nvSpPr>
          <p:spPr>
            <a:xfrm>
              <a:off x="-2378454" y="1905671"/>
              <a:ext cx="6738" cy="7455"/>
            </a:xfrm>
            <a:custGeom>
              <a:avLst/>
              <a:gdLst/>
              <a:ahLst/>
              <a:cxnLst/>
              <a:rect l="l" t="t" r="r" b="b"/>
              <a:pathLst>
                <a:path w="122" h="135" extrusionOk="0">
                  <a:moveTo>
                    <a:pt x="61" y="0"/>
                  </a:moveTo>
                  <a:cubicBezTo>
                    <a:pt x="26" y="0"/>
                    <a:pt x="0" y="26"/>
                    <a:pt x="0" y="61"/>
                  </a:cubicBezTo>
                  <a:lnTo>
                    <a:pt x="0" y="70"/>
                  </a:lnTo>
                  <a:cubicBezTo>
                    <a:pt x="0" y="113"/>
                    <a:pt x="30" y="135"/>
                    <a:pt x="61" y="135"/>
                  </a:cubicBezTo>
                  <a:cubicBezTo>
                    <a:pt x="91" y="135"/>
                    <a:pt x="121" y="113"/>
                    <a:pt x="121" y="70"/>
                  </a:cubicBezTo>
                  <a:cubicBezTo>
                    <a:pt x="121" y="26"/>
                    <a:pt x="95" y="0"/>
                    <a:pt x="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26"/>
            <p:cNvSpPr/>
            <p:nvPr/>
          </p:nvSpPr>
          <p:spPr>
            <a:xfrm>
              <a:off x="-2416730" y="1923344"/>
              <a:ext cx="11488" cy="9940"/>
            </a:xfrm>
            <a:custGeom>
              <a:avLst/>
              <a:gdLst/>
              <a:ahLst/>
              <a:cxnLst/>
              <a:rect l="l" t="t" r="r" b="b"/>
              <a:pathLst>
                <a:path w="208" h="180" extrusionOk="0">
                  <a:moveTo>
                    <a:pt x="125" y="1"/>
                  </a:moveTo>
                  <a:cubicBezTo>
                    <a:pt x="115" y="1"/>
                    <a:pt x="105" y="4"/>
                    <a:pt x="95" y="10"/>
                  </a:cubicBezTo>
                  <a:cubicBezTo>
                    <a:pt x="87" y="10"/>
                    <a:pt x="78" y="18"/>
                    <a:pt x="69" y="27"/>
                  </a:cubicBezTo>
                  <a:cubicBezTo>
                    <a:pt x="69" y="27"/>
                    <a:pt x="69" y="36"/>
                    <a:pt x="69" y="36"/>
                  </a:cubicBezTo>
                  <a:lnTo>
                    <a:pt x="61" y="44"/>
                  </a:lnTo>
                  <a:lnTo>
                    <a:pt x="43" y="53"/>
                  </a:lnTo>
                  <a:cubicBezTo>
                    <a:pt x="9" y="70"/>
                    <a:pt x="0" y="105"/>
                    <a:pt x="17" y="131"/>
                  </a:cubicBezTo>
                  <a:cubicBezTo>
                    <a:pt x="40" y="164"/>
                    <a:pt x="73" y="180"/>
                    <a:pt x="105" y="180"/>
                  </a:cubicBezTo>
                  <a:cubicBezTo>
                    <a:pt x="123" y="180"/>
                    <a:pt x="140" y="175"/>
                    <a:pt x="156" y="166"/>
                  </a:cubicBezTo>
                  <a:cubicBezTo>
                    <a:pt x="199" y="131"/>
                    <a:pt x="208" y="70"/>
                    <a:pt x="173" y="27"/>
                  </a:cubicBezTo>
                  <a:cubicBezTo>
                    <a:pt x="162" y="10"/>
                    <a:pt x="144" y="1"/>
                    <a:pt x="1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26"/>
            <p:cNvSpPr/>
            <p:nvPr/>
          </p:nvSpPr>
          <p:spPr>
            <a:xfrm>
              <a:off x="-1294202" y="2356369"/>
              <a:ext cx="129244" cy="150212"/>
            </a:xfrm>
            <a:custGeom>
              <a:avLst/>
              <a:gdLst/>
              <a:ahLst/>
              <a:cxnLst/>
              <a:rect l="l" t="t" r="r" b="b"/>
              <a:pathLst>
                <a:path w="2340" h="2720" extrusionOk="0">
                  <a:moveTo>
                    <a:pt x="105" y="0"/>
                  </a:moveTo>
                  <a:cubicBezTo>
                    <a:pt x="99" y="0"/>
                    <a:pt x="93" y="0"/>
                    <a:pt x="87" y="0"/>
                  </a:cubicBezTo>
                  <a:cubicBezTo>
                    <a:pt x="18" y="0"/>
                    <a:pt x="0" y="96"/>
                    <a:pt x="70" y="113"/>
                  </a:cubicBezTo>
                  <a:cubicBezTo>
                    <a:pt x="87" y="295"/>
                    <a:pt x="217" y="425"/>
                    <a:pt x="347" y="538"/>
                  </a:cubicBezTo>
                  <a:cubicBezTo>
                    <a:pt x="434" y="607"/>
                    <a:pt x="511" y="685"/>
                    <a:pt x="572" y="763"/>
                  </a:cubicBezTo>
                  <a:cubicBezTo>
                    <a:pt x="607" y="806"/>
                    <a:pt x="624" y="841"/>
                    <a:pt x="641" y="884"/>
                  </a:cubicBezTo>
                  <a:cubicBezTo>
                    <a:pt x="659" y="945"/>
                    <a:pt x="650" y="1014"/>
                    <a:pt x="667" y="1075"/>
                  </a:cubicBezTo>
                  <a:cubicBezTo>
                    <a:pt x="693" y="1196"/>
                    <a:pt x="832" y="1248"/>
                    <a:pt x="919" y="1326"/>
                  </a:cubicBezTo>
                  <a:cubicBezTo>
                    <a:pt x="936" y="1352"/>
                    <a:pt x="962" y="1369"/>
                    <a:pt x="979" y="1395"/>
                  </a:cubicBezTo>
                  <a:cubicBezTo>
                    <a:pt x="979" y="1413"/>
                    <a:pt x="971" y="1430"/>
                    <a:pt x="962" y="1447"/>
                  </a:cubicBezTo>
                  <a:cubicBezTo>
                    <a:pt x="936" y="1525"/>
                    <a:pt x="979" y="1586"/>
                    <a:pt x="1023" y="1655"/>
                  </a:cubicBezTo>
                  <a:cubicBezTo>
                    <a:pt x="1135" y="1828"/>
                    <a:pt x="1309" y="2028"/>
                    <a:pt x="1300" y="2244"/>
                  </a:cubicBezTo>
                  <a:cubicBezTo>
                    <a:pt x="1300" y="2253"/>
                    <a:pt x="1300" y="2262"/>
                    <a:pt x="1300" y="2270"/>
                  </a:cubicBezTo>
                  <a:cubicBezTo>
                    <a:pt x="1291" y="2288"/>
                    <a:pt x="1274" y="2305"/>
                    <a:pt x="1257" y="2322"/>
                  </a:cubicBezTo>
                  <a:cubicBezTo>
                    <a:pt x="1222" y="2357"/>
                    <a:pt x="1239" y="2417"/>
                    <a:pt x="1283" y="2426"/>
                  </a:cubicBezTo>
                  <a:cubicBezTo>
                    <a:pt x="1360" y="2443"/>
                    <a:pt x="1430" y="2495"/>
                    <a:pt x="1456" y="2573"/>
                  </a:cubicBezTo>
                  <a:cubicBezTo>
                    <a:pt x="1473" y="2625"/>
                    <a:pt x="1508" y="2669"/>
                    <a:pt x="1551" y="2695"/>
                  </a:cubicBezTo>
                  <a:cubicBezTo>
                    <a:pt x="1586" y="2710"/>
                    <a:pt x="1622" y="2719"/>
                    <a:pt x="1657" y="2719"/>
                  </a:cubicBezTo>
                  <a:cubicBezTo>
                    <a:pt x="1682" y="2719"/>
                    <a:pt x="1708" y="2714"/>
                    <a:pt x="1733" y="2703"/>
                  </a:cubicBezTo>
                  <a:cubicBezTo>
                    <a:pt x="1746" y="2706"/>
                    <a:pt x="1759" y="2707"/>
                    <a:pt x="1772" y="2707"/>
                  </a:cubicBezTo>
                  <a:cubicBezTo>
                    <a:pt x="1810" y="2707"/>
                    <a:pt x="1848" y="2697"/>
                    <a:pt x="1880" y="2677"/>
                  </a:cubicBezTo>
                  <a:cubicBezTo>
                    <a:pt x="1921" y="2664"/>
                    <a:pt x="2014" y="2587"/>
                    <a:pt x="2078" y="2587"/>
                  </a:cubicBezTo>
                  <a:cubicBezTo>
                    <a:pt x="2096" y="2587"/>
                    <a:pt x="2111" y="2593"/>
                    <a:pt x="2123" y="2608"/>
                  </a:cubicBezTo>
                  <a:cubicBezTo>
                    <a:pt x="2134" y="2625"/>
                    <a:pt x="2152" y="2634"/>
                    <a:pt x="2171" y="2634"/>
                  </a:cubicBezTo>
                  <a:cubicBezTo>
                    <a:pt x="2181" y="2634"/>
                    <a:pt x="2192" y="2632"/>
                    <a:pt x="2201" y="2625"/>
                  </a:cubicBezTo>
                  <a:cubicBezTo>
                    <a:pt x="2296" y="2556"/>
                    <a:pt x="2339" y="2443"/>
                    <a:pt x="2313" y="2331"/>
                  </a:cubicBezTo>
                  <a:cubicBezTo>
                    <a:pt x="2313" y="2262"/>
                    <a:pt x="2287" y="2184"/>
                    <a:pt x="2279" y="2106"/>
                  </a:cubicBezTo>
                  <a:cubicBezTo>
                    <a:pt x="2279" y="2028"/>
                    <a:pt x="2331" y="1958"/>
                    <a:pt x="2322" y="1880"/>
                  </a:cubicBezTo>
                  <a:cubicBezTo>
                    <a:pt x="2305" y="1802"/>
                    <a:pt x="2253" y="1776"/>
                    <a:pt x="2210" y="1733"/>
                  </a:cubicBezTo>
                  <a:lnTo>
                    <a:pt x="2010" y="1534"/>
                  </a:lnTo>
                  <a:lnTo>
                    <a:pt x="1629" y="1161"/>
                  </a:lnTo>
                  <a:cubicBezTo>
                    <a:pt x="1369" y="910"/>
                    <a:pt x="1109" y="650"/>
                    <a:pt x="849" y="399"/>
                  </a:cubicBezTo>
                  <a:cubicBezTo>
                    <a:pt x="637" y="204"/>
                    <a:pt x="400" y="0"/>
                    <a:pt x="1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26"/>
            <p:cNvSpPr/>
            <p:nvPr/>
          </p:nvSpPr>
          <p:spPr>
            <a:xfrm>
              <a:off x="-1131986" y="2339249"/>
              <a:ext cx="126372" cy="139443"/>
            </a:xfrm>
            <a:custGeom>
              <a:avLst/>
              <a:gdLst/>
              <a:ahLst/>
              <a:cxnLst/>
              <a:rect l="l" t="t" r="r" b="b"/>
              <a:pathLst>
                <a:path w="2288" h="2525" extrusionOk="0">
                  <a:moveTo>
                    <a:pt x="1807" y="1"/>
                  </a:moveTo>
                  <a:cubicBezTo>
                    <a:pt x="1785" y="1"/>
                    <a:pt x="1763" y="12"/>
                    <a:pt x="1750" y="33"/>
                  </a:cubicBezTo>
                  <a:cubicBezTo>
                    <a:pt x="1542" y="310"/>
                    <a:pt x="1308" y="570"/>
                    <a:pt x="1040" y="796"/>
                  </a:cubicBezTo>
                  <a:cubicBezTo>
                    <a:pt x="979" y="874"/>
                    <a:pt x="893" y="908"/>
                    <a:pt x="797" y="917"/>
                  </a:cubicBezTo>
                  <a:cubicBezTo>
                    <a:pt x="728" y="917"/>
                    <a:pt x="667" y="925"/>
                    <a:pt x="607" y="951"/>
                  </a:cubicBezTo>
                  <a:cubicBezTo>
                    <a:pt x="520" y="986"/>
                    <a:pt x="468" y="1081"/>
                    <a:pt x="494" y="1168"/>
                  </a:cubicBezTo>
                  <a:cubicBezTo>
                    <a:pt x="435" y="1168"/>
                    <a:pt x="347" y="1151"/>
                    <a:pt x="267" y="1151"/>
                  </a:cubicBezTo>
                  <a:cubicBezTo>
                    <a:pt x="206" y="1151"/>
                    <a:pt x="150" y="1161"/>
                    <a:pt x="113" y="1194"/>
                  </a:cubicBezTo>
                  <a:cubicBezTo>
                    <a:pt x="78" y="1229"/>
                    <a:pt x="61" y="1272"/>
                    <a:pt x="61" y="1315"/>
                  </a:cubicBezTo>
                  <a:cubicBezTo>
                    <a:pt x="61" y="1350"/>
                    <a:pt x="104" y="1471"/>
                    <a:pt x="61" y="1480"/>
                  </a:cubicBezTo>
                  <a:cubicBezTo>
                    <a:pt x="0" y="1497"/>
                    <a:pt x="0" y="1584"/>
                    <a:pt x="61" y="1601"/>
                  </a:cubicBezTo>
                  <a:cubicBezTo>
                    <a:pt x="130" y="1619"/>
                    <a:pt x="191" y="1645"/>
                    <a:pt x="165" y="1723"/>
                  </a:cubicBezTo>
                  <a:cubicBezTo>
                    <a:pt x="148" y="1757"/>
                    <a:pt x="139" y="1792"/>
                    <a:pt x="148" y="1826"/>
                  </a:cubicBezTo>
                  <a:cubicBezTo>
                    <a:pt x="156" y="1878"/>
                    <a:pt x="199" y="1913"/>
                    <a:pt x="251" y="1922"/>
                  </a:cubicBezTo>
                  <a:lnTo>
                    <a:pt x="312" y="2173"/>
                  </a:lnTo>
                  <a:cubicBezTo>
                    <a:pt x="312" y="2208"/>
                    <a:pt x="329" y="2242"/>
                    <a:pt x="347" y="2277"/>
                  </a:cubicBezTo>
                  <a:cubicBezTo>
                    <a:pt x="381" y="2303"/>
                    <a:pt x="425" y="2320"/>
                    <a:pt x="468" y="2329"/>
                  </a:cubicBezTo>
                  <a:cubicBezTo>
                    <a:pt x="546" y="2355"/>
                    <a:pt x="633" y="2372"/>
                    <a:pt x="719" y="2372"/>
                  </a:cubicBezTo>
                  <a:cubicBezTo>
                    <a:pt x="774" y="2372"/>
                    <a:pt x="868" y="2346"/>
                    <a:pt x="943" y="2346"/>
                  </a:cubicBezTo>
                  <a:cubicBezTo>
                    <a:pt x="974" y="2346"/>
                    <a:pt x="1002" y="2351"/>
                    <a:pt x="1023" y="2364"/>
                  </a:cubicBezTo>
                  <a:cubicBezTo>
                    <a:pt x="1083" y="2398"/>
                    <a:pt x="1092" y="2459"/>
                    <a:pt x="1144" y="2494"/>
                  </a:cubicBezTo>
                  <a:cubicBezTo>
                    <a:pt x="1173" y="2513"/>
                    <a:pt x="1208" y="2524"/>
                    <a:pt x="1242" y="2524"/>
                  </a:cubicBezTo>
                  <a:cubicBezTo>
                    <a:pt x="1268" y="2524"/>
                    <a:pt x="1294" y="2517"/>
                    <a:pt x="1317" y="2502"/>
                  </a:cubicBezTo>
                  <a:cubicBezTo>
                    <a:pt x="1378" y="2468"/>
                    <a:pt x="1421" y="2416"/>
                    <a:pt x="1447" y="2355"/>
                  </a:cubicBezTo>
                  <a:cubicBezTo>
                    <a:pt x="1464" y="2268"/>
                    <a:pt x="1525" y="2199"/>
                    <a:pt x="1603" y="2164"/>
                  </a:cubicBezTo>
                  <a:cubicBezTo>
                    <a:pt x="1742" y="2095"/>
                    <a:pt x="1846" y="2043"/>
                    <a:pt x="1854" y="1878"/>
                  </a:cubicBezTo>
                  <a:cubicBezTo>
                    <a:pt x="1863" y="1792"/>
                    <a:pt x="1846" y="1705"/>
                    <a:pt x="1915" y="1636"/>
                  </a:cubicBezTo>
                  <a:cubicBezTo>
                    <a:pt x="1958" y="1584"/>
                    <a:pt x="2019" y="1558"/>
                    <a:pt x="2062" y="1506"/>
                  </a:cubicBezTo>
                  <a:cubicBezTo>
                    <a:pt x="2157" y="1393"/>
                    <a:pt x="2097" y="1289"/>
                    <a:pt x="2019" y="1194"/>
                  </a:cubicBezTo>
                  <a:cubicBezTo>
                    <a:pt x="1915" y="1038"/>
                    <a:pt x="2088" y="917"/>
                    <a:pt x="2097" y="752"/>
                  </a:cubicBezTo>
                  <a:cubicBezTo>
                    <a:pt x="2097" y="683"/>
                    <a:pt x="2071" y="640"/>
                    <a:pt x="2140" y="596"/>
                  </a:cubicBezTo>
                  <a:cubicBezTo>
                    <a:pt x="2166" y="588"/>
                    <a:pt x="2192" y="579"/>
                    <a:pt x="2218" y="562"/>
                  </a:cubicBezTo>
                  <a:cubicBezTo>
                    <a:pt x="2270" y="527"/>
                    <a:pt x="2287" y="458"/>
                    <a:pt x="2261" y="406"/>
                  </a:cubicBezTo>
                  <a:cubicBezTo>
                    <a:pt x="2227" y="336"/>
                    <a:pt x="2149" y="310"/>
                    <a:pt x="2097" y="276"/>
                  </a:cubicBezTo>
                  <a:cubicBezTo>
                    <a:pt x="1993" y="215"/>
                    <a:pt x="1915" y="137"/>
                    <a:pt x="1863" y="33"/>
                  </a:cubicBezTo>
                  <a:cubicBezTo>
                    <a:pt x="1850" y="12"/>
                    <a:pt x="1828" y="1"/>
                    <a:pt x="18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26"/>
            <p:cNvSpPr/>
            <p:nvPr/>
          </p:nvSpPr>
          <p:spPr>
            <a:xfrm>
              <a:off x="-1161204" y="2498961"/>
              <a:ext cx="102014" cy="33356"/>
            </a:xfrm>
            <a:custGeom>
              <a:avLst/>
              <a:gdLst/>
              <a:ahLst/>
              <a:cxnLst/>
              <a:rect l="l" t="t" r="r" b="b"/>
              <a:pathLst>
                <a:path w="1847" h="604" extrusionOk="0">
                  <a:moveTo>
                    <a:pt x="278" y="0"/>
                  </a:moveTo>
                  <a:cubicBezTo>
                    <a:pt x="209" y="0"/>
                    <a:pt x="148" y="35"/>
                    <a:pt x="105" y="95"/>
                  </a:cubicBezTo>
                  <a:cubicBezTo>
                    <a:pt x="96" y="95"/>
                    <a:pt x="96" y="104"/>
                    <a:pt x="87" y="113"/>
                  </a:cubicBezTo>
                  <a:cubicBezTo>
                    <a:pt x="1" y="217"/>
                    <a:pt x="79" y="373"/>
                    <a:pt x="217" y="373"/>
                  </a:cubicBezTo>
                  <a:cubicBezTo>
                    <a:pt x="243" y="364"/>
                    <a:pt x="269" y="364"/>
                    <a:pt x="295" y="347"/>
                  </a:cubicBezTo>
                  <a:cubicBezTo>
                    <a:pt x="306" y="344"/>
                    <a:pt x="317" y="343"/>
                    <a:pt x="328" y="343"/>
                  </a:cubicBezTo>
                  <a:cubicBezTo>
                    <a:pt x="360" y="343"/>
                    <a:pt x="393" y="353"/>
                    <a:pt x="425" y="373"/>
                  </a:cubicBezTo>
                  <a:cubicBezTo>
                    <a:pt x="512" y="399"/>
                    <a:pt x="599" y="425"/>
                    <a:pt x="694" y="425"/>
                  </a:cubicBezTo>
                  <a:cubicBezTo>
                    <a:pt x="798" y="442"/>
                    <a:pt x="902" y="442"/>
                    <a:pt x="997" y="468"/>
                  </a:cubicBezTo>
                  <a:cubicBezTo>
                    <a:pt x="1092" y="485"/>
                    <a:pt x="1188" y="511"/>
                    <a:pt x="1283" y="546"/>
                  </a:cubicBezTo>
                  <a:cubicBezTo>
                    <a:pt x="1373" y="584"/>
                    <a:pt x="1472" y="604"/>
                    <a:pt x="1569" y="604"/>
                  </a:cubicBezTo>
                  <a:cubicBezTo>
                    <a:pt x="1649" y="604"/>
                    <a:pt x="1729" y="590"/>
                    <a:pt x="1803" y="563"/>
                  </a:cubicBezTo>
                  <a:cubicBezTo>
                    <a:pt x="1837" y="537"/>
                    <a:pt x="1846" y="494"/>
                    <a:pt x="1811" y="468"/>
                  </a:cubicBezTo>
                  <a:cubicBezTo>
                    <a:pt x="1759" y="407"/>
                    <a:pt x="1699" y="355"/>
                    <a:pt x="1629" y="321"/>
                  </a:cubicBezTo>
                  <a:cubicBezTo>
                    <a:pt x="1534" y="277"/>
                    <a:pt x="1422" y="329"/>
                    <a:pt x="1378" y="208"/>
                  </a:cubicBezTo>
                  <a:cubicBezTo>
                    <a:pt x="1369" y="184"/>
                    <a:pt x="1346" y="171"/>
                    <a:pt x="1323" y="171"/>
                  </a:cubicBezTo>
                  <a:cubicBezTo>
                    <a:pt x="1305" y="171"/>
                    <a:pt x="1286" y="180"/>
                    <a:pt x="1274" y="199"/>
                  </a:cubicBezTo>
                  <a:cubicBezTo>
                    <a:pt x="1263" y="213"/>
                    <a:pt x="1245" y="218"/>
                    <a:pt x="1225" y="218"/>
                  </a:cubicBezTo>
                  <a:cubicBezTo>
                    <a:pt x="1171" y="218"/>
                    <a:pt x="1096" y="180"/>
                    <a:pt x="1058" y="173"/>
                  </a:cubicBezTo>
                  <a:cubicBezTo>
                    <a:pt x="1052" y="172"/>
                    <a:pt x="1045" y="172"/>
                    <a:pt x="1038" y="172"/>
                  </a:cubicBezTo>
                  <a:cubicBezTo>
                    <a:pt x="1008" y="172"/>
                    <a:pt x="972" y="180"/>
                    <a:pt x="942" y="180"/>
                  </a:cubicBezTo>
                  <a:cubicBezTo>
                    <a:pt x="923" y="180"/>
                    <a:pt x="905" y="177"/>
                    <a:pt x="893" y="165"/>
                  </a:cubicBezTo>
                  <a:cubicBezTo>
                    <a:pt x="850" y="130"/>
                    <a:pt x="850" y="104"/>
                    <a:pt x="806" y="95"/>
                  </a:cubicBezTo>
                  <a:cubicBezTo>
                    <a:pt x="737" y="95"/>
                    <a:pt x="702" y="156"/>
                    <a:pt x="642" y="173"/>
                  </a:cubicBezTo>
                  <a:cubicBezTo>
                    <a:pt x="635" y="175"/>
                    <a:pt x="628" y="176"/>
                    <a:pt x="621" y="176"/>
                  </a:cubicBezTo>
                  <a:cubicBezTo>
                    <a:pt x="550" y="176"/>
                    <a:pt x="481" y="100"/>
                    <a:pt x="425" y="61"/>
                  </a:cubicBezTo>
                  <a:cubicBezTo>
                    <a:pt x="382" y="26"/>
                    <a:pt x="330" y="9"/>
                    <a:pt x="2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26"/>
            <p:cNvSpPr/>
            <p:nvPr/>
          </p:nvSpPr>
          <p:spPr>
            <a:xfrm>
              <a:off x="-862124" y="2432635"/>
              <a:ext cx="235456" cy="120888"/>
            </a:xfrm>
            <a:custGeom>
              <a:avLst/>
              <a:gdLst/>
              <a:ahLst/>
              <a:cxnLst/>
              <a:rect l="l" t="t" r="r" b="b"/>
              <a:pathLst>
                <a:path w="4263" h="2189" extrusionOk="0">
                  <a:moveTo>
                    <a:pt x="344" y="1"/>
                  </a:moveTo>
                  <a:cubicBezTo>
                    <a:pt x="245" y="1"/>
                    <a:pt x="123" y="55"/>
                    <a:pt x="61" y="84"/>
                  </a:cubicBezTo>
                  <a:cubicBezTo>
                    <a:pt x="44" y="92"/>
                    <a:pt x="26" y="109"/>
                    <a:pt x="26" y="127"/>
                  </a:cubicBezTo>
                  <a:cubicBezTo>
                    <a:pt x="9" y="144"/>
                    <a:pt x="0" y="170"/>
                    <a:pt x="9" y="196"/>
                  </a:cubicBezTo>
                  <a:cubicBezTo>
                    <a:pt x="30" y="280"/>
                    <a:pt x="113" y="336"/>
                    <a:pt x="199" y="336"/>
                  </a:cubicBezTo>
                  <a:cubicBezTo>
                    <a:pt x="220" y="336"/>
                    <a:pt x="240" y="333"/>
                    <a:pt x="260" y="326"/>
                  </a:cubicBezTo>
                  <a:lnTo>
                    <a:pt x="260" y="326"/>
                  </a:lnTo>
                  <a:cubicBezTo>
                    <a:pt x="252" y="421"/>
                    <a:pt x="156" y="534"/>
                    <a:pt x="156" y="621"/>
                  </a:cubicBezTo>
                  <a:cubicBezTo>
                    <a:pt x="139" y="707"/>
                    <a:pt x="191" y="785"/>
                    <a:pt x="269" y="820"/>
                  </a:cubicBezTo>
                  <a:cubicBezTo>
                    <a:pt x="295" y="820"/>
                    <a:pt x="321" y="811"/>
                    <a:pt x="338" y="785"/>
                  </a:cubicBezTo>
                  <a:cubicBezTo>
                    <a:pt x="355" y="753"/>
                    <a:pt x="377" y="740"/>
                    <a:pt x="403" y="740"/>
                  </a:cubicBezTo>
                  <a:cubicBezTo>
                    <a:pt x="487" y="740"/>
                    <a:pt x="604" y="875"/>
                    <a:pt x="650" y="915"/>
                  </a:cubicBezTo>
                  <a:cubicBezTo>
                    <a:pt x="737" y="976"/>
                    <a:pt x="832" y="1028"/>
                    <a:pt x="936" y="1054"/>
                  </a:cubicBezTo>
                  <a:cubicBezTo>
                    <a:pt x="1135" y="1123"/>
                    <a:pt x="1542" y="1210"/>
                    <a:pt x="1499" y="1504"/>
                  </a:cubicBezTo>
                  <a:cubicBezTo>
                    <a:pt x="1485" y="1546"/>
                    <a:pt x="1521" y="1581"/>
                    <a:pt x="1558" y="1581"/>
                  </a:cubicBezTo>
                  <a:cubicBezTo>
                    <a:pt x="1567" y="1581"/>
                    <a:pt x="1577" y="1579"/>
                    <a:pt x="1586" y="1574"/>
                  </a:cubicBezTo>
                  <a:cubicBezTo>
                    <a:pt x="1606" y="1563"/>
                    <a:pt x="1628" y="1558"/>
                    <a:pt x="1650" y="1558"/>
                  </a:cubicBezTo>
                  <a:cubicBezTo>
                    <a:pt x="1768" y="1558"/>
                    <a:pt x="1907" y="1694"/>
                    <a:pt x="2002" y="1738"/>
                  </a:cubicBezTo>
                  <a:cubicBezTo>
                    <a:pt x="2041" y="1755"/>
                    <a:pt x="2080" y="1765"/>
                    <a:pt x="2121" y="1765"/>
                  </a:cubicBezTo>
                  <a:cubicBezTo>
                    <a:pt x="2144" y="1765"/>
                    <a:pt x="2168" y="1762"/>
                    <a:pt x="2192" y="1756"/>
                  </a:cubicBezTo>
                  <a:cubicBezTo>
                    <a:pt x="2253" y="1738"/>
                    <a:pt x="2313" y="1660"/>
                    <a:pt x="2374" y="1634"/>
                  </a:cubicBezTo>
                  <a:cubicBezTo>
                    <a:pt x="2419" y="1710"/>
                    <a:pt x="2504" y="1759"/>
                    <a:pt x="2594" y="1759"/>
                  </a:cubicBezTo>
                  <a:cubicBezTo>
                    <a:pt x="2607" y="1759"/>
                    <a:pt x="2621" y="1758"/>
                    <a:pt x="2634" y="1756"/>
                  </a:cubicBezTo>
                  <a:cubicBezTo>
                    <a:pt x="2712" y="1730"/>
                    <a:pt x="2790" y="1704"/>
                    <a:pt x="2868" y="1660"/>
                  </a:cubicBezTo>
                  <a:cubicBezTo>
                    <a:pt x="2902" y="1646"/>
                    <a:pt x="2938" y="1639"/>
                    <a:pt x="2975" y="1639"/>
                  </a:cubicBezTo>
                  <a:cubicBezTo>
                    <a:pt x="3052" y="1639"/>
                    <a:pt x="3130" y="1668"/>
                    <a:pt x="3188" y="1721"/>
                  </a:cubicBezTo>
                  <a:cubicBezTo>
                    <a:pt x="3353" y="1842"/>
                    <a:pt x="3483" y="1989"/>
                    <a:pt x="3665" y="2085"/>
                  </a:cubicBezTo>
                  <a:cubicBezTo>
                    <a:pt x="3775" y="2154"/>
                    <a:pt x="3896" y="2189"/>
                    <a:pt x="4021" y="2189"/>
                  </a:cubicBezTo>
                  <a:cubicBezTo>
                    <a:pt x="4084" y="2189"/>
                    <a:pt x="4147" y="2180"/>
                    <a:pt x="4211" y="2163"/>
                  </a:cubicBezTo>
                  <a:cubicBezTo>
                    <a:pt x="4254" y="2145"/>
                    <a:pt x="4263" y="2085"/>
                    <a:pt x="4219" y="2050"/>
                  </a:cubicBezTo>
                  <a:cubicBezTo>
                    <a:pt x="4098" y="1963"/>
                    <a:pt x="3986" y="1859"/>
                    <a:pt x="3890" y="1747"/>
                  </a:cubicBezTo>
                  <a:cubicBezTo>
                    <a:pt x="3838" y="1686"/>
                    <a:pt x="3786" y="1634"/>
                    <a:pt x="3726" y="1591"/>
                  </a:cubicBezTo>
                  <a:cubicBezTo>
                    <a:pt x="3769" y="1556"/>
                    <a:pt x="3812" y="1522"/>
                    <a:pt x="3856" y="1487"/>
                  </a:cubicBezTo>
                  <a:cubicBezTo>
                    <a:pt x="3899" y="1461"/>
                    <a:pt x="3899" y="1400"/>
                    <a:pt x="3856" y="1374"/>
                  </a:cubicBezTo>
                  <a:lnTo>
                    <a:pt x="3405" y="1132"/>
                  </a:lnTo>
                  <a:cubicBezTo>
                    <a:pt x="3405" y="1071"/>
                    <a:pt x="3379" y="1010"/>
                    <a:pt x="3327" y="967"/>
                  </a:cubicBezTo>
                  <a:cubicBezTo>
                    <a:pt x="3284" y="933"/>
                    <a:pt x="3223" y="907"/>
                    <a:pt x="3154" y="907"/>
                  </a:cubicBezTo>
                  <a:cubicBezTo>
                    <a:pt x="3171" y="863"/>
                    <a:pt x="3162" y="811"/>
                    <a:pt x="3145" y="759"/>
                  </a:cubicBezTo>
                  <a:cubicBezTo>
                    <a:pt x="3085" y="655"/>
                    <a:pt x="2981" y="577"/>
                    <a:pt x="2859" y="551"/>
                  </a:cubicBezTo>
                  <a:lnTo>
                    <a:pt x="2417" y="395"/>
                  </a:lnTo>
                  <a:cubicBezTo>
                    <a:pt x="2357" y="291"/>
                    <a:pt x="2262" y="213"/>
                    <a:pt x="2149" y="170"/>
                  </a:cubicBezTo>
                  <a:cubicBezTo>
                    <a:pt x="2084" y="157"/>
                    <a:pt x="2017" y="151"/>
                    <a:pt x="1950" y="151"/>
                  </a:cubicBezTo>
                  <a:cubicBezTo>
                    <a:pt x="1882" y="151"/>
                    <a:pt x="1815" y="157"/>
                    <a:pt x="1750" y="170"/>
                  </a:cubicBezTo>
                  <a:cubicBezTo>
                    <a:pt x="1690" y="146"/>
                    <a:pt x="1626" y="133"/>
                    <a:pt x="1563" y="133"/>
                  </a:cubicBezTo>
                  <a:cubicBezTo>
                    <a:pt x="1489" y="133"/>
                    <a:pt x="1417" y="150"/>
                    <a:pt x="1352" y="187"/>
                  </a:cubicBezTo>
                  <a:cubicBezTo>
                    <a:pt x="1239" y="257"/>
                    <a:pt x="1187" y="387"/>
                    <a:pt x="1118" y="491"/>
                  </a:cubicBezTo>
                  <a:cubicBezTo>
                    <a:pt x="1083" y="543"/>
                    <a:pt x="1031" y="586"/>
                    <a:pt x="971" y="612"/>
                  </a:cubicBezTo>
                  <a:cubicBezTo>
                    <a:pt x="957" y="614"/>
                    <a:pt x="945" y="616"/>
                    <a:pt x="934" y="616"/>
                  </a:cubicBezTo>
                  <a:cubicBezTo>
                    <a:pt x="870" y="616"/>
                    <a:pt x="854" y="573"/>
                    <a:pt x="832" y="499"/>
                  </a:cubicBezTo>
                  <a:cubicBezTo>
                    <a:pt x="797" y="369"/>
                    <a:pt x="693" y="369"/>
                    <a:pt x="581" y="361"/>
                  </a:cubicBezTo>
                  <a:cubicBezTo>
                    <a:pt x="416" y="343"/>
                    <a:pt x="537" y="161"/>
                    <a:pt x="468" y="58"/>
                  </a:cubicBezTo>
                  <a:cubicBezTo>
                    <a:pt x="441" y="16"/>
                    <a:pt x="396" y="1"/>
                    <a:pt x="3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26"/>
            <p:cNvSpPr/>
            <p:nvPr/>
          </p:nvSpPr>
          <p:spPr>
            <a:xfrm>
              <a:off x="-1079848" y="2553359"/>
              <a:ext cx="488587" cy="378457"/>
            </a:xfrm>
            <a:custGeom>
              <a:avLst/>
              <a:gdLst/>
              <a:ahLst/>
              <a:cxnLst/>
              <a:rect l="l" t="t" r="r" b="b"/>
              <a:pathLst>
                <a:path w="8846" h="6853" extrusionOk="0">
                  <a:moveTo>
                    <a:pt x="6247" y="0"/>
                  </a:moveTo>
                  <a:cubicBezTo>
                    <a:pt x="6241" y="0"/>
                    <a:pt x="6235" y="1"/>
                    <a:pt x="6229" y="3"/>
                  </a:cubicBezTo>
                  <a:cubicBezTo>
                    <a:pt x="6022" y="89"/>
                    <a:pt x="6091" y="367"/>
                    <a:pt x="6091" y="540"/>
                  </a:cubicBezTo>
                  <a:cubicBezTo>
                    <a:pt x="6091" y="826"/>
                    <a:pt x="6048" y="1120"/>
                    <a:pt x="5952" y="1398"/>
                  </a:cubicBezTo>
                  <a:cubicBezTo>
                    <a:pt x="5562" y="1389"/>
                    <a:pt x="5190" y="1224"/>
                    <a:pt x="4921" y="930"/>
                  </a:cubicBezTo>
                  <a:cubicBezTo>
                    <a:pt x="4991" y="860"/>
                    <a:pt x="5034" y="765"/>
                    <a:pt x="5034" y="670"/>
                  </a:cubicBezTo>
                  <a:cubicBezTo>
                    <a:pt x="5025" y="618"/>
                    <a:pt x="5008" y="566"/>
                    <a:pt x="4965" y="531"/>
                  </a:cubicBezTo>
                  <a:lnTo>
                    <a:pt x="5017" y="505"/>
                  </a:lnTo>
                  <a:cubicBezTo>
                    <a:pt x="5060" y="479"/>
                    <a:pt x="5060" y="419"/>
                    <a:pt x="5017" y="393"/>
                  </a:cubicBezTo>
                  <a:lnTo>
                    <a:pt x="4705" y="254"/>
                  </a:lnTo>
                  <a:cubicBezTo>
                    <a:pt x="4627" y="202"/>
                    <a:pt x="4540" y="176"/>
                    <a:pt x="4454" y="150"/>
                  </a:cubicBezTo>
                  <a:cubicBezTo>
                    <a:pt x="4436" y="147"/>
                    <a:pt x="4418" y="146"/>
                    <a:pt x="4400" y="146"/>
                  </a:cubicBezTo>
                  <a:cubicBezTo>
                    <a:pt x="4303" y="146"/>
                    <a:pt x="4210" y="188"/>
                    <a:pt x="4202" y="297"/>
                  </a:cubicBezTo>
                  <a:cubicBezTo>
                    <a:pt x="4202" y="315"/>
                    <a:pt x="4202" y="332"/>
                    <a:pt x="4220" y="341"/>
                  </a:cubicBezTo>
                  <a:lnTo>
                    <a:pt x="4202" y="367"/>
                  </a:lnTo>
                  <a:cubicBezTo>
                    <a:pt x="4167" y="360"/>
                    <a:pt x="4131" y="357"/>
                    <a:pt x="4096" y="357"/>
                  </a:cubicBezTo>
                  <a:cubicBezTo>
                    <a:pt x="3995" y="357"/>
                    <a:pt x="3896" y="384"/>
                    <a:pt x="3812" y="436"/>
                  </a:cubicBezTo>
                  <a:cubicBezTo>
                    <a:pt x="3682" y="497"/>
                    <a:pt x="3527" y="583"/>
                    <a:pt x="3527" y="739"/>
                  </a:cubicBezTo>
                  <a:cubicBezTo>
                    <a:pt x="3527" y="834"/>
                    <a:pt x="3544" y="921"/>
                    <a:pt x="3457" y="990"/>
                  </a:cubicBezTo>
                  <a:cubicBezTo>
                    <a:pt x="3423" y="1017"/>
                    <a:pt x="3382" y="1030"/>
                    <a:pt x="3342" y="1030"/>
                  </a:cubicBezTo>
                  <a:cubicBezTo>
                    <a:pt x="3291" y="1030"/>
                    <a:pt x="3240" y="1008"/>
                    <a:pt x="3206" y="964"/>
                  </a:cubicBezTo>
                  <a:cubicBezTo>
                    <a:pt x="3163" y="912"/>
                    <a:pt x="3163" y="826"/>
                    <a:pt x="3111" y="782"/>
                  </a:cubicBezTo>
                  <a:cubicBezTo>
                    <a:pt x="3075" y="753"/>
                    <a:pt x="3036" y="739"/>
                    <a:pt x="2995" y="739"/>
                  </a:cubicBezTo>
                  <a:cubicBezTo>
                    <a:pt x="2976" y="739"/>
                    <a:pt x="2957" y="742"/>
                    <a:pt x="2937" y="748"/>
                  </a:cubicBezTo>
                  <a:cubicBezTo>
                    <a:pt x="2608" y="826"/>
                    <a:pt x="2426" y="1233"/>
                    <a:pt x="2218" y="1475"/>
                  </a:cubicBezTo>
                  <a:cubicBezTo>
                    <a:pt x="1984" y="1770"/>
                    <a:pt x="1690" y="2013"/>
                    <a:pt x="1352" y="2186"/>
                  </a:cubicBezTo>
                  <a:cubicBezTo>
                    <a:pt x="954" y="2385"/>
                    <a:pt x="503" y="2463"/>
                    <a:pt x="53" y="2541"/>
                  </a:cubicBezTo>
                  <a:cubicBezTo>
                    <a:pt x="9" y="2558"/>
                    <a:pt x="1" y="2628"/>
                    <a:pt x="44" y="2654"/>
                  </a:cubicBezTo>
                  <a:cubicBezTo>
                    <a:pt x="243" y="2766"/>
                    <a:pt x="130" y="2948"/>
                    <a:pt x="79" y="3113"/>
                  </a:cubicBezTo>
                  <a:cubicBezTo>
                    <a:pt x="44" y="3260"/>
                    <a:pt x="35" y="3416"/>
                    <a:pt x="70" y="3563"/>
                  </a:cubicBezTo>
                  <a:cubicBezTo>
                    <a:pt x="122" y="3893"/>
                    <a:pt x="304" y="4187"/>
                    <a:pt x="425" y="4499"/>
                  </a:cubicBezTo>
                  <a:cubicBezTo>
                    <a:pt x="494" y="4655"/>
                    <a:pt x="538" y="4820"/>
                    <a:pt x="555" y="4993"/>
                  </a:cubicBezTo>
                  <a:cubicBezTo>
                    <a:pt x="564" y="5079"/>
                    <a:pt x="555" y="5157"/>
                    <a:pt x="538" y="5244"/>
                  </a:cubicBezTo>
                  <a:cubicBezTo>
                    <a:pt x="520" y="5313"/>
                    <a:pt x="477" y="5383"/>
                    <a:pt x="468" y="5452"/>
                  </a:cubicBezTo>
                  <a:cubicBezTo>
                    <a:pt x="460" y="5539"/>
                    <a:pt x="503" y="5617"/>
                    <a:pt x="572" y="5651"/>
                  </a:cubicBezTo>
                  <a:cubicBezTo>
                    <a:pt x="624" y="5686"/>
                    <a:pt x="772" y="5721"/>
                    <a:pt x="763" y="5799"/>
                  </a:cubicBezTo>
                  <a:cubicBezTo>
                    <a:pt x="763" y="5836"/>
                    <a:pt x="789" y="5861"/>
                    <a:pt x="825" y="5861"/>
                  </a:cubicBezTo>
                  <a:cubicBezTo>
                    <a:pt x="830" y="5861"/>
                    <a:pt x="835" y="5860"/>
                    <a:pt x="841" y="5859"/>
                  </a:cubicBezTo>
                  <a:lnTo>
                    <a:pt x="1352" y="5721"/>
                  </a:lnTo>
                  <a:lnTo>
                    <a:pt x="1595" y="5651"/>
                  </a:lnTo>
                  <a:cubicBezTo>
                    <a:pt x="1647" y="5638"/>
                    <a:pt x="1701" y="5632"/>
                    <a:pt x="1755" y="5632"/>
                  </a:cubicBezTo>
                  <a:cubicBezTo>
                    <a:pt x="1809" y="5632"/>
                    <a:pt x="1863" y="5638"/>
                    <a:pt x="1915" y="5651"/>
                  </a:cubicBezTo>
                  <a:cubicBezTo>
                    <a:pt x="1939" y="5659"/>
                    <a:pt x="1964" y="5663"/>
                    <a:pt x="1988" y="5663"/>
                  </a:cubicBezTo>
                  <a:cubicBezTo>
                    <a:pt x="2068" y="5663"/>
                    <a:pt x="2144" y="5621"/>
                    <a:pt x="2184" y="5547"/>
                  </a:cubicBezTo>
                  <a:cubicBezTo>
                    <a:pt x="2218" y="5495"/>
                    <a:pt x="2236" y="5443"/>
                    <a:pt x="2262" y="5391"/>
                  </a:cubicBezTo>
                  <a:cubicBezTo>
                    <a:pt x="2305" y="5331"/>
                    <a:pt x="2374" y="5296"/>
                    <a:pt x="2452" y="5287"/>
                  </a:cubicBezTo>
                  <a:cubicBezTo>
                    <a:pt x="2591" y="5270"/>
                    <a:pt x="2721" y="5235"/>
                    <a:pt x="2851" y="5183"/>
                  </a:cubicBezTo>
                  <a:cubicBezTo>
                    <a:pt x="3007" y="5105"/>
                    <a:pt x="3163" y="5036"/>
                    <a:pt x="3327" y="4975"/>
                  </a:cubicBezTo>
                  <a:cubicBezTo>
                    <a:pt x="3489" y="4920"/>
                    <a:pt x="3658" y="4892"/>
                    <a:pt x="3827" y="4892"/>
                  </a:cubicBezTo>
                  <a:cubicBezTo>
                    <a:pt x="3976" y="4892"/>
                    <a:pt x="4126" y="4914"/>
                    <a:pt x="4272" y="4958"/>
                  </a:cubicBezTo>
                  <a:cubicBezTo>
                    <a:pt x="4575" y="5062"/>
                    <a:pt x="4817" y="5305"/>
                    <a:pt x="4913" y="5617"/>
                  </a:cubicBezTo>
                  <a:cubicBezTo>
                    <a:pt x="4918" y="5644"/>
                    <a:pt x="4944" y="5661"/>
                    <a:pt x="4970" y="5661"/>
                  </a:cubicBezTo>
                  <a:cubicBezTo>
                    <a:pt x="4984" y="5661"/>
                    <a:pt x="4998" y="5655"/>
                    <a:pt x="5008" y="5643"/>
                  </a:cubicBezTo>
                  <a:cubicBezTo>
                    <a:pt x="5086" y="5573"/>
                    <a:pt x="5225" y="5400"/>
                    <a:pt x="5337" y="5400"/>
                  </a:cubicBezTo>
                  <a:cubicBezTo>
                    <a:pt x="5476" y="5409"/>
                    <a:pt x="5398" y="5599"/>
                    <a:pt x="5363" y="5677"/>
                  </a:cubicBezTo>
                  <a:cubicBezTo>
                    <a:pt x="5346" y="5695"/>
                    <a:pt x="5354" y="5729"/>
                    <a:pt x="5372" y="5747"/>
                  </a:cubicBezTo>
                  <a:cubicBezTo>
                    <a:pt x="5493" y="5868"/>
                    <a:pt x="5614" y="5998"/>
                    <a:pt x="5718" y="6128"/>
                  </a:cubicBezTo>
                  <a:cubicBezTo>
                    <a:pt x="5779" y="6197"/>
                    <a:pt x="5822" y="6275"/>
                    <a:pt x="5866" y="6353"/>
                  </a:cubicBezTo>
                  <a:cubicBezTo>
                    <a:pt x="5883" y="6422"/>
                    <a:pt x="5909" y="6483"/>
                    <a:pt x="5952" y="6535"/>
                  </a:cubicBezTo>
                  <a:cubicBezTo>
                    <a:pt x="6100" y="6743"/>
                    <a:pt x="6385" y="6691"/>
                    <a:pt x="6576" y="6838"/>
                  </a:cubicBezTo>
                  <a:cubicBezTo>
                    <a:pt x="6586" y="6848"/>
                    <a:pt x="6602" y="6852"/>
                    <a:pt x="6619" y="6852"/>
                  </a:cubicBezTo>
                  <a:cubicBezTo>
                    <a:pt x="6631" y="6852"/>
                    <a:pt x="6643" y="6850"/>
                    <a:pt x="6654" y="6847"/>
                  </a:cubicBezTo>
                  <a:cubicBezTo>
                    <a:pt x="6723" y="6812"/>
                    <a:pt x="6793" y="6769"/>
                    <a:pt x="6853" y="6708"/>
                  </a:cubicBezTo>
                  <a:cubicBezTo>
                    <a:pt x="6921" y="6772"/>
                    <a:pt x="7010" y="6794"/>
                    <a:pt x="7106" y="6794"/>
                  </a:cubicBezTo>
                  <a:cubicBezTo>
                    <a:pt x="7256" y="6794"/>
                    <a:pt x="7421" y="6740"/>
                    <a:pt x="7538" y="6708"/>
                  </a:cubicBezTo>
                  <a:cubicBezTo>
                    <a:pt x="7702" y="6665"/>
                    <a:pt x="7858" y="6613"/>
                    <a:pt x="8014" y="6535"/>
                  </a:cubicBezTo>
                  <a:cubicBezTo>
                    <a:pt x="8135" y="6474"/>
                    <a:pt x="8135" y="6362"/>
                    <a:pt x="8092" y="6240"/>
                  </a:cubicBezTo>
                  <a:cubicBezTo>
                    <a:pt x="7962" y="5885"/>
                    <a:pt x="8213" y="5599"/>
                    <a:pt x="8413" y="5331"/>
                  </a:cubicBezTo>
                  <a:cubicBezTo>
                    <a:pt x="8517" y="5218"/>
                    <a:pt x="8595" y="5088"/>
                    <a:pt x="8647" y="4941"/>
                  </a:cubicBezTo>
                  <a:cubicBezTo>
                    <a:pt x="8690" y="4785"/>
                    <a:pt x="8707" y="4620"/>
                    <a:pt x="8681" y="4456"/>
                  </a:cubicBezTo>
                  <a:cubicBezTo>
                    <a:pt x="8638" y="4282"/>
                    <a:pt x="8655" y="4100"/>
                    <a:pt x="8716" y="3936"/>
                  </a:cubicBezTo>
                  <a:cubicBezTo>
                    <a:pt x="8768" y="3806"/>
                    <a:pt x="8846" y="3676"/>
                    <a:pt x="8829" y="3529"/>
                  </a:cubicBezTo>
                  <a:cubicBezTo>
                    <a:pt x="8803" y="3286"/>
                    <a:pt x="8551" y="3182"/>
                    <a:pt x="8378" y="3061"/>
                  </a:cubicBezTo>
                  <a:cubicBezTo>
                    <a:pt x="8135" y="2879"/>
                    <a:pt x="8135" y="2541"/>
                    <a:pt x="7910" y="2350"/>
                  </a:cubicBezTo>
                  <a:cubicBezTo>
                    <a:pt x="7806" y="2273"/>
                    <a:pt x="7694" y="2203"/>
                    <a:pt x="7581" y="2151"/>
                  </a:cubicBezTo>
                  <a:cubicBezTo>
                    <a:pt x="7434" y="2082"/>
                    <a:pt x="7338" y="1943"/>
                    <a:pt x="7312" y="1796"/>
                  </a:cubicBezTo>
                  <a:cubicBezTo>
                    <a:pt x="7278" y="1640"/>
                    <a:pt x="7217" y="1493"/>
                    <a:pt x="7122" y="1372"/>
                  </a:cubicBezTo>
                  <a:cubicBezTo>
                    <a:pt x="7018" y="1250"/>
                    <a:pt x="6905" y="1138"/>
                    <a:pt x="6784" y="1034"/>
                  </a:cubicBezTo>
                  <a:cubicBezTo>
                    <a:pt x="6654" y="912"/>
                    <a:pt x="6550" y="774"/>
                    <a:pt x="6481" y="626"/>
                  </a:cubicBezTo>
                  <a:cubicBezTo>
                    <a:pt x="6403" y="436"/>
                    <a:pt x="6342" y="245"/>
                    <a:pt x="6307" y="46"/>
                  </a:cubicBezTo>
                  <a:cubicBezTo>
                    <a:pt x="6300" y="17"/>
                    <a:pt x="6275" y="0"/>
                    <a:pt x="62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26"/>
            <p:cNvSpPr/>
            <p:nvPr/>
          </p:nvSpPr>
          <p:spPr>
            <a:xfrm>
              <a:off x="-715705" y="2950984"/>
              <a:ext cx="58436" cy="53403"/>
            </a:xfrm>
            <a:custGeom>
              <a:avLst/>
              <a:gdLst/>
              <a:ahLst/>
              <a:cxnLst/>
              <a:rect l="l" t="t" r="r" b="b"/>
              <a:pathLst>
                <a:path w="1058" h="967" extrusionOk="0">
                  <a:moveTo>
                    <a:pt x="233" y="1"/>
                  </a:moveTo>
                  <a:cubicBezTo>
                    <a:pt x="190" y="1"/>
                    <a:pt x="146" y="16"/>
                    <a:pt x="113" y="45"/>
                  </a:cubicBezTo>
                  <a:cubicBezTo>
                    <a:pt x="0" y="141"/>
                    <a:pt x="87" y="297"/>
                    <a:pt x="130" y="400"/>
                  </a:cubicBezTo>
                  <a:cubicBezTo>
                    <a:pt x="191" y="574"/>
                    <a:pt x="269" y="738"/>
                    <a:pt x="356" y="894"/>
                  </a:cubicBezTo>
                  <a:cubicBezTo>
                    <a:pt x="395" y="948"/>
                    <a:pt x="443" y="966"/>
                    <a:pt x="495" y="966"/>
                  </a:cubicBezTo>
                  <a:cubicBezTo>
                    <a:pt x="569" y="966"/>
                    <a:pt x="652" y="928"/>
                    <a:pt x="728" y="903"/>
                  </a:cubicBezTo>
                  <a:cubicBezTo>
                    <a:pt x="849" y="868"/>
                    <a:pt x="953" y="782"/>
                    <a:pt x="1005" y="669"/>
                  </a:cubicBezTo>
                  <a:cubicBezTo>
                    <a:pt x="1057" y="548"/>
                    <a:pt x="1057" y="418"/>
                    <a:pt x="1005" y="297"/>
                  </a:cubicBezTo>
                  <a:cubicBezTo>
                    <a:pt x="971" y="223"/>
                    <a:pt x="925" y="199"/>
                    <a:pt x="872" y="199"/>
                  </a:cubicBezTo>
                  <a:cubicBezTo>
                    <a:pt x="819" y="199"/>
                    <a:pt x="758" y="223"/>
                    <a:pt x="693" y="245"/>
                  </a:cubicBezTo>
                  <a:cubicBezTo>
                    <a:pt x="650" y="258"/>
                    <a:pt x="605" y="273"/>
                    <a:pt x="562" y="273"/>
                  </a:cubicBezTo>
                  <a:cubicBezTo>
                    <a:pt x="520" y="273"/>
                    <a:pt x="481" y="258"/>
                    <a:pt x="451" y="210"/>
                  </a:cubicBezTo>
                  <a:cubicBezTo>
                    <a:pt x="434" y="167"/>
                    <a:pt x="408" y="123"/>
                    <a:pt x="373" y="80"/>
                  </a:cubicBezTo>
                  <a:cubicBezTo>
                    <a:pt x="373" y="71"/>
                    <a:pt x="364" y="63"/>
                    <a:pt x="356" y="54"/>
                  </a:cubicBezTo>
                  <a:cubicBezTo>
                    <a:pt x="324" y="18"/>
                    <a:pt x="279" y="1"/>
                    <a:pt x="2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26"/>
            <p:cNvSpPr/>
            <p:nvPr/>
          </p:nvSpPr>
          <p:spPr>
            <a:xfrm>
              <a:off x="-369789" y="2862071"/>
              <a:ext cx="79038" cy="108241"/>
            </a:xfrm>
            <a:custGeom>
              <a:avLst/>
              <a:gdLst/>
              <a:ahLst/>
              <a:cxnLst/>
              <a:rect l="l" t="t" r="r" b="b"/>
              <a:pathLst>
                <a:path w="1431" h="1960" extrusionOk="0">
                  <a:moveTo>
                    <a:pt x="62" y="1"/>
                  </a:moveTo>
                  <a:cubicBezTo>
                    <a:pt x="27" y="1"/>
                    <a:pt x="1" y="35"/>
                    <a:pt x="1" y="61"/>
                  </a:cubicBezTo>
                  <a:lnTo>
                    <a:pt x="1" y="105"/>
                  </a:lnTo>
                  <a:cubicBezTo>
                    <a:pt x="1" y="122"/>
                    <a:pt x="10" y="131"/>
                    <a:pt x="18" y="139"/>
                  </a:cubicBezTo>
                  <a:lnTo>
                    <a:pt x="27" y="157"/>
                  </a:lnTo>
                  <a:cubicBezTo>
                    <a:pt x="105" y="295"/>
                    <a:pt x="192" y="434"/>
                    <a:pt x="278" y="564"/>
                  </a:cubicBezTo>
                  <a:cubicBezTo>
                    <a:pt x="322" y="624"/>
                    <a:pt x="356" y="694"/>
                    <a:pt x="382" y="763"/>
                  </a:cubicBezTo>
                  <a:cubicBezTo>
                    <a:pt x="382" y="824"/>
                    <a:pt x="391" y="893"/>
                    <a:pt x="391" y="962"/>
                  </a:cubicBezTo>
                  <a:cubicBezTo>
                    <a:pt x="391" y="1014"/>
                    <a:pt x="408" y="1066"/>
                    <a:pt x="434" y="1110"/>
                  </a:cubicBezTo>
                  <a:cubicBezTo>
                    <a:pt x="443" y="1127"/>
                    <a:pt x="477" y="1170"/>
                    <a:pt x="477" y="1196"/>
                  </a:cubicBezTo>
                  <a:cubicBezTo>
                    <a:pt x="477" y="1239"/>
                    <a:pt x="425" y="1231"/>
                    <a:pt x="391" y="1239"/>
                  </a:cubicBezTo>
                  <a:cubicBezTo>
                    <a:pt x="313" y="1248"/>
                    <a:pt x="244" y="1283"/>
                    <a:pt x="235" y="1378"/>
                  </a:cubicBezTo>
                  <a:cubicBezTo>
                    <a:pt x="235" y="1404"/>
                    <a:pt x="252" y="1421"/>
                    <a:pt x="278" y="1430"/>
                  </a:cubicBezTo>
                  <a:cubicBezTo>
                    <a:pt x="330" y="1430"/>
                    <a:pt x="373" y="1456"/>
                    <a:pt x="408" y="1491"/>
                  </a:cubicBezTo>
                  <a:cubicBezTo>
                    <a:pt x="434" y="1525"/>
                    <a:pt x="443" y="1569"/>
                    <a:pt x="469" y="1603"/>
                  </a:cubicBezTo>
                  <a:cubicBezTo>
                    <a:pt x="547" y="1699"/>
                    <a:pt x="607" y="1751"/>
                    <a:pt x="581" y="1881"/>
                  </a:cubicBezTo>
                  <a:cubicBezTo>
                    <a:pt x="566" y="1920"/>
                    <a:pt x="600" y="1960"/>
                    <a:pt x="639" y="1960"/>
                  </a:cubicBezTo>
                  <a:cubicBezTo>
                    <a:pt x="643" y="1960"/>
                    <a:pt x="647" y="1959"/>
                    <a:pt x="651" y="1959"/>
                  </a:cubicBezTo>
                  <a:cubicBezTo>
                    <a:pt x="807" y="1915"/>
                    <a:pt x="928" y="1785"/>
                    <a:pt x="954" y="1621"/>
                  </a:cubicBezTo>
                  <a:cubicBezTo>
                    <a:pt x="954" y="1595"/>
                    <a:pt x="954" y="1569"/>
                    <a:pt x="954" y="1543"/>
                  </a:cubicBezTo>
                  <a:cubicBezTo>
                    <a:pt x="980" y="1465"/>
                    <a:pt x="1006" y="1465"/>
                    <a:pt x="1075" y="1447"/>
                  </a:cubicBezTo>
                  <a:cubicBezTo>
                    <a:pt x="1162" y="1430"/>
                    <a:pt x="1266" y="1378"/>
                    <a:pt x="1266" y="1274"/>
                  </a:cubicBezTo>
                  <a:cubicBezTo>
                    <a:pt x="1266" y="1248"/>
                    <a:pt x="1257" y="1231"/>
                    <a:pt x="1257" y="1213"/>
                  </a:cubicBezTo>
                  <a:cubicBezTo>
                    <a:pt x="1248" y="1179"/>
                    <a:pt x="1248" y="1144"/>
                    <a:pt x="1266" y="1118"/>
                  </a:cubicBezTo>
                  <a:cubicBezTo>
                    <a:pt x="1309" y="1049"/>
                    <a:pt x="1361" y="971"/>
                    <a:pt x="1413" y="910"/>
                  </a:cubicBezTo>
                  <a:cubicBezTo>
                    <a:pt x="1430" y="876"/>
                    <a:pt x="1422" y="841"/>
                    <a:pt x="1387" y="824"/>
                  </a:cubicBezTo>
                  <a:cubicBezTo>
                    <a:pt x="1326" y="789"/>
                    <a:pt x="1266" y="772"/>
                    <a:pt x="1197" y="772"/>
                  </a:cubicBezTo>
                  <a:cubicBezTo>
                    <a:pt x="1127" y="772"/>
                    <a:pt x="1049" y="780"/>
                    <a:pt x="980" y="806"/>
                  </a:cubicBezTo>
                  <a:cubicBezTo>
                    <a:pt x="970" y="808"/>
                    <a:pt x="961" y="809"/>
                    <a:pt x="952" y="809"/>
                  </a:cubicBezTo>
                  <a:cubicBezTo>
                    <a:pt x="811" y="809"/>
                    <a:pt x="774" y="567"/>
                    <a:pt x="677" y="486"/>
                  </a:cubicBezTo>
                  <a:cubicBezTo>
                    <a:pt x="651" y="477"/>
                    <a:pt x="633" y="460"/>
                    <a:pt x="607" y="451"/>
                  </a:cubicBezTo>
                  <a:cubicBezTo>
                    <a:pt x="573" y="416"/>
                    <a:pt x="547" y="382"/>
                    <a:pt x="529" y="330"/>
                  </a:cubicBezTo>
                  <a:cubicBezTo>
                    <a:pt x="512" y="278"/>
                    <a:pt x="477" y="235"/>
                    <a:pt x="434" y="200"/>
                  </a:cubicBezTo>
                  <a:cubicBezTo>
                    <a:pt x="339" y="122"/>
                    <a:pt x="235" y="61"/>
                    <a:pt x="122" y="18"/>
                  </a:cubicBezTo>
                  <a:lnTo>
                    <a:pt x="105" y="18"/>
                  </a:lnTo>
                  <a:cubicBezTo>
                    <a:pt x="96" y="9"/>
                    <a:pt x="79" y="1"/>
                    <a:pt x="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26"/>
            <p:cNvSpPr/>
            <p:nvPr/>
          </p:nvSpPr>
          <p:spPr>
            <a:xfrm>
              <a:off x="-458767" y="2952585"/>
              <a:ext cx="110465" cy="104596"/>
            </a:xfrm>
            <a:custGeom>
              <a:avLst/>
              <a:gdLst/>
              <a:ahLst/>
              <a:cxnLst/>
              <a:rect l="l" t="t" r="r" b="b"/>
              <a:pathLst>
                <a:path w="2000" h="1894" extrusionOk="0">
                  <a:moveTo>
                    <a:pt x="1684" y="0"/>
                  </a:moveTo>
                  <a:cubicBezTo>
                    <a:pt x="1652" y="0"/>
                    <a:pt x="1619" y="5"/>
                    <a:pt x="1586" y="16"/>
                  </a:cubicBezTo>
                  <a:cubicBezTo>
                    <a:pt x="1577" y="25"/>
                    <a:pt x="1569" y="25"/>
                    <a:pt x="1560" y="42"/>
                  </a:cubicBezTo>
                  <a:cubicBezTo>
                    <a:pt x="1387" y="181"/>
                    <a:pt x="1421" y="441"/>
                    <a:pt x="1257" y="588"/>
                  </a:cubicBezTo>
                  <a:cubicBezTo>
                    <a:pt x="1179" y="649"/>
                    <a:pt x="1101" y="709"/>
                    <a:pt x="1032" y="779"/>
                  </a:cubicBezTo>
                  <a:cubicBezTo>
                    <a:pt x="1006" y="805"/>
                    <a:pt x="988" y="839"/>
                    <a:pt x="971" y="874"/>
                  </a:cubicBezTo>
                  <a:cubicBezTo>
                    <a:pt x="936" y="926"/>
                    <a:pt x="945" y="1004"/>
                    <a:pt x="893" y="1047"/>
                  </a:cubicBezTo>
                  <a:cubicBezTo>
                    <a:pt x="832" y="1082"/>
                    <a:pt x="780" y="1108"/>
                    <a:pt x="720" y="1125"/>
                  </a:cubicBezTo>
                  <a:lnTo>
                    <a:pt x="503" y="1221"/>
                  </a:lnTo>
                  <a:cubicBezTo>
                    <a:pt x="356" y="1272"/>
                    <a:pt x="217" y="1333"/>
                    <a:pt x="87" y="1411"/>
                  </a:cubicBezTo>
                  <a:cubicBezTo>
                    <a:pt x="27" y="1446"/>
                    <a:pt x="1" y="1532"/>
                    <a:pt x="35" y="1602"/>
                  </a:cubicBezTo>
                  <a:cubicBezTo>
                    <a:pt x="80" y="1668"/>
                    <a:pt x="162" y="1709"/>
                    <a:pt x="239" y="1709"/>
                  </a:cubicBezTo>
                  <a:cubicBezTo>
                    <a:pt x="252" y="1709"/>
                    <a:pt x="265" y="1708"/>
                    <a:pt x="278" y="1706"/>
                  </a:cubicBezTo>
                  <a:cubicBezTo>
                    <a:pt x="322" y="1693"/>
                    <a:pt x="367" y="1685"/>
                    <a:pt x="408" y="1685"/>
                  </a:cubicBezTo>
                  <a:cubicBezTo>
                    <a:pt x="423" y="1685"/>
                    <a:pt x="437" y="1686"/>
                    <a:pt x="451" y="1688"/>
                  </a:cubicBezTo>
                  <a:cubicBezTo>
                    <a:pt x="512" y="1714"/>
                    <a:pt x="572" y="1758"/>
                    <a:pt x="616" y="1801"/>
                  </a:cubicBezTo>
                  <a:cubicBezTo>
                    <a:pt x="669" y="1847"/>
                    <a:pt x="737" y="1894"/>
                    <a:pt x="808" y="1894"/>
                  </a:cubicBezTo>
                  <a:cubicBezTo>
                    <a:pt x="831" y="1894"/>
                    <a:pt x="853" y="1889"/>
                    <a:pt x="876" y="1879"/>
                  </a:cubicBezTo>
                  <a:cubicBezTo>
                    <a:pt x="902" y="1870"/>
                    <a:pt x="928" y="1827"/>
                    <a:pt x="962" y="1818"/>
                  </a:cubicBezTo>
                  <a:cubicBezTo>
                    <a:pt x="967" y="1815"/>
                    <a:pt x="971" y="1814"/>
                    <a:pt x="977" y="1814"/>
                  </a:cubicBezTo>
                  <a:cubicBezTo>
                    <a:pt x="1003" y="1814"/>
                    <a:pt x="1039" y="1844"/>
                    <a:pt x="1075" y="1844"/>
                  </a:cubicBezTo>
                  <a:cubicBezTo>
                    <a:pt x="1170" y="1844"/>
                    <a:pt x="1239" y="1714"/>
                    <a:pt x="1265" y="1636"/>
                  </a:cubicBezTo>
                  <a:cubicBezTo>
                    <a:pt x="1274" y="1593"/>
                    <a:pt x="1283" y="1541"/>
                    <a:pt x="1283" y="1498"/>
                  </a:cubicBezTo>
                  <a:cubicBezTo>
                    <a:pt x="1283" y="1428"/>
                    <a:pt x="1239" y="1281"/>
                    <a:pt x="1343" y="1272"/>
                  </a:cubicBezTo>
                  <a:cubicBezTo>
                    <a:pt x="1371" y="1272"/>
                    <a:pt x="1399" y="1284"/>
                    <a:pt x="1431" y="1284"/>
                  </a:cubicBezTo>
                  <a:cubicBezTo>
                    <a:pt x="1439" y="1284"/>
                    <a:pt x="1447" y="1283"/>
                    <a:pt x="1456" y="1281"/>
                  </a:cubicBezTo>
                  <a:cubicBezTo>
                    <a:pt x="1491" y="1272"/>
                    <a:pt x="1517" y="1246"/>
                    <a:pt x="1534" y="1212"/>
                  </a:cubicBezTo>
                  <a:cubicBezTo>
                    <a:pt x="1560" y="1151"/>
                    <a:pt x="1517" y="1047"/>
                    <a:pt x="1551" y="995"/>
                  </a:cubicBezTo>
                  <a:cubicBezTo>
                    <a:pt x="1563" y="978"/>
                    <a:pt x="1577" y="972"/>
                    <a:pt x="1593" y="972"/>
                  </a:cubicBezTo>
                  <a:cubicBezTo>
                    <a:pt x="1624" y="972"/>
                    <a:pt x="1658" y="995"/>
                    <a:pt x="1681" y="995"/>
                  </a:cubicBezTo>
                  <a:cubicBezTo>
                    <a:pt x="1692" y="997"/>
                    <a:pt x="1702" y="998"/>
                    <a:pt x="1712" y="998"/>
                  </a:cubicBezTo>
                  <a:cubicBezTo>
                    <a:pt x="1745" y="998"/>
                    <a:pt x="1778" y="987"/>
                    <a:pt x="1811" y="961"/>
                  </a:cubicBezTo>
                  <a:cubicBezTo>
                    <a:pt x="1889" y="891"/>
                    <a:pt x="1855" y="761"/>
                    <a:pt x="1837" y="666"/>
                  </a:cubicBezTo>
                  <a:cubicBezTo>
                    <a:pt x="1820" y="571"/>
                    <a:pt x="1855" y="545"/>
                    <a:pt x="1907" y="484"/>
                  </a:cubicBezTo>
                  <a:cubicBezTo>
                    <a:pt x="1950" y="441"/>
                    <a:pt x="1976" y="389"/>
                    <a:pt x="1984" y="328"/>
                  </a:cubicBezTo>
                  <a:cubicBezTo>
                    <a:pt x="1999" y="146"/>
                    <a:pt x="1854" y="0"/>
                    <a:pt x="16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26"/>
            <p:cNvSpPr/>
            <p:nvPr/>
          </p:nvSpPr>
          <p:spPr>
            <a:xfrm>
              <a:off x="-768230" y="1818967"/>
              <a:ext cx="77436" cy="70522"/>
            </a:xfrm>
            <a:custGeom>
              <a:avLst/>
              <a:gdLst/>
              <a:ahLst/>
              <a:cxnLst/>
              <a:rect l="l" t="t" r="r" b="b"/>
              <a:pathLst>
                <a:path w="1402" h="1277" extrusionOk="0">
                  <a:moveTo>
                    <a:pt x="608" y="1"/>
                  </a:moveTo>
                  <a:cubicBezTo>
                    <a:pt x="569" y="1"/>
                    <a:pt x="541" y="48"/>
                    <a:pt x="562" y="89"/>
                  </a:cubicBezTo>
                  <a:lnTo>
                    <a:pt x="553" y="89"/>
                  </a:lnTo>
                  <a:cubicBezTo>
                    <a:pt x="527" y="98"/>
                    <a:pt x="518" y="115"/>
                    <a:pt x="510" y="141"/>
                  </a:cubicBezTo>
                  <a:cubicBezTo>
                    <a:pt x="510" y="167"/>
                    <a:pt x="518" y="193"/>
                    <a:pt x="544" y="210"/>
                  </a:cubicBezTo>
                  <a:lnTo>
                    <a:pt x="553" y="219"/>
                  </a:lnTo>
                  <a:cubicBezTo>
                    <a:pt x="562" y="271"/>
                    <a:pt x="553" y="323"/>
                    <a:pt x="544" y="375"/>
                  </a:cubicBezTo>
                  <a:cubicBezTo>
                    <a:pt x="527" y="453"/>
                    <a:pt x="484" y="522"/>
                    <a:pt x="432" y="583"/>
                  </a:cubicBezTo>
                  <a:cubicBezTo>
                    <a:pt x="345" y="669"/>
                    <a:pt x="198" y="669"/>
                    <a:pt x="128" y="773"/>
                  </a:cubicBezTo>
                  <a:cubicBezTo>
                    <a:pt x="94" y="808"/>
                    <a:pt x="85" y="860"/>
                    <a:pt x="94" y="903"/>
                  </a:cubicBezTo>
                  <a:cubicBezTo>
                    <a:pt x="94" y="938"/>
                    <a:pt x="120" y="973"/>
                    <a:pt x="120" y="999"/>
                  </a:cubicBezTo>
                  <a:cubicBezTo>
                    <a:pt x="120" y="1025"/>
                    <a:pt x="85" y="1051"/>
                    <a:pt x="59" y="1085"/>
                  </a:cubicBezTo>
                  <a:cubicBezTo>
                    <a:pt x="0" y="1161"/>
                    <a:pt x="63" y="1276"/>
                    <a:pt x="161" y="1276"/>
                  </a:cubicBezTo>
                  <a:cubicBezTo>
                    <a:pt x="165" y="1276"/>
                    <a:pt x="168" y="1276"/>
                    <a:pt x="172" y="1276"/>
                  </a:cubicBezTo>
                  <a:cubicBezTo>
                    <a:pt x="224" y="1267"/>
                    <a:pt x="267" y="1241"/>
                    <a:pt x="302" y="1198"/>
                  </a:cubicBezTo>
                  <a:cubicBezTo>
                    <a:pt x="319" y="1172"/>
                    <a:pt x="328" y="1146"/>
                    <a:pt x="345" y="1120"/>
                  </a:cubicBezTo>
                  <a:cubicBezTo>
                    <a:pt x="374" y="1087"/>
                    <a:pt x="397" y="1074"/>
                    <a:pt x="422" y="1074"/>
                  </a:cubicBezTo>
                  <a:cubicBezTo>
                    <a:pt x="443" y="1074"/>
                    <a:pt x="465" y="1082"/>
                    <a:pt x="492" y="1094"/>
                  </a:cubicBezTo>
                  <a:cubicBezTo>
                    <a:pt x="527" y="1110"/>
                    <a:pt x="566" y="1118"/>
                    <a:pt x="604" y="1118"/>
                  </a:cubicBezTo>
                  <a:cubicBezTo>
                    <a:pt x="669" y="1118"/>
                    <a:pt x="734" y="1095"/>
                    <a:pt x="778" y="1051"/>
                  </a:cubicBezTo>
                  <a:cubicBezTo>
                    <a:pt x="806" y="1030"/>
                    <a:pt x="829" y="1003"/>
                    <a:pt x="864" y="1003"/>
                  </a:cubicBezTo>
                  <a:cubicBezTo>
                    <a:pt x="872" y="1003"/>
                    <a:pt x="881" y="1004"/>
                    <a:pt x="891" y="1007"/>
                  </a:cubicBezTo>
                  <a:cubicBezTo>
                    <a:pt x="908" y="1016"/>
                    <a:pt x="934" y="1025"/>
                    <a:pt x="960" y="1033"/>
                  </a:cubicBezTo>
                  <a:cubicBezTo>
                    <a:pt x="968" y="1034"/>
                    <a:pt x="975" y="1035"/>
                    <a:pt x="983" y="1035"/>
                  </a:cubicBezTo>
                  <a:cubicBezTo>
                    <a:pt x="1036" y="1035"/>
                    <a:pt x="1087" y="1009"/>
                    <a:pt x="1125" y="964"/>
                  </a:cubicBezTo>
                  <a:cubicBezTo>
                    <a:pt x="1194" y="912"/>
                    <a:pt x="1255" y="843"/>
                    <a:pt x="1324" y="782"/>
                  </a:cubicBezTo>
                  <a:cubicBezTo>
                    <a:pt x="1367" y="756"/>
                    <a:pt x="1402" y="721"/>
                    <a:pt x="1393" y="661"/>
                  </a:cubicBezTo>
                  <a:cubicBezTo>
                    <a:pt x="1376" y="566"/>
                    <a:pt x="1350" y="470"/>
                    <a:pt x="1307" y="384"/>
                  </a:cubicBezTo>
                  <a:cubicBezTo>
                    <a:pt x="1281" y="323"/>
                    <a:pt x="1237" y="280"/>
                    <a:pt x="1177" y="271"/>
                  </a:cubicBezTo>
                  <a:cubicBezTo>
                    <a:pt x="1142" y="271"/>
                    <a:pt x="1099" y="262"/>
                    <a:pt x="1055" y="254"/>
                  </a:cubicBezTo>
                  <a:cubicBezTo>
                    <a:pt x="1012" y="228"/>
                    <a:pt x="969" y="210"/>
                    <a:pt x="925" y="176"/>
                  </a:cubicBezTo>
                  <a:lnTo>
                    <a:pt x="639" y="11"/>
                  </a:lnTo>
                  <a:cubicBezTo>
                    <a:pt x="629" y="4"/>
                    <a:pt x="618" y="1"/>
                    <a:pt x="6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26"/>
            <p:cNvSpPr/>
            <p:nvPr/>
          </p:nvSpPr>
          <p:spPr>
            <a:xfrm>
              <a:off x="-884604" y="1883084"/>
              <a:ext cx="158904" cy="158993"/>
            </a:xfrm>
            <a:custGeom>
              <a:avLst/>
              <a:gdLst/>
              <a:ahLst/>
              <a:cxnLst/>
              <a:rect l="l" t="t" r="r" b="b"/>
              <a:pathLst>
                <a:path w="2877" h="2879" extrusionOk="0">
                  <a:moveTo>
                    <a:pt x="2601" y="0"/>
                  </a:moveTo>
                  <a:cubicBezTo>
                    <a:pt x="2577" y="0"/>
                    <a:pt x="2553" y="4"/>
                    <a:pt x="2530" y="11"/>
                  </a:cubicBezTo>
                  <a:cubicBezTo>
                    <a:pt x="2409" y="72"/>
                    <a:pt x="2313" y="176"/>
                    <a:pt x="2270" y="297"/>
                  </a:cubicBezTo>
                  <a:cubicBezTo>
                    <a:pt x="2253" y="332"/>
                    <a:pt x="2270" y="366"/>
                    <a:pt x="2296" y="383"/>
                  </a:cubicBezTo>
                  <a:cubicBezTo>
                    <a:pt x="2235" y="704"/>
                    <a:pt x="2053" y="990"/>
                    <a:pt x="1802" y="1189"/>
                  </a:cubicBezTo>
                  <a:cubicBezTo>
                    <a:pt x="1655" y="1293"/>
                    <a:pt x="1499" y="1371"/>
                    <a:pt x="1334" y="1423"/>
                  </a:cubicBezTo>
                  <a:cubicBezTo>
                    <a:pt x="1204" y="1458"/>
                    <a:pt x="1118" y="1570"/>
                    <a:pt x="1118" y="1700"/>
                  </a:cubicBezTo>
                  <a:cubicBezTo>
                    <a:pt x="1059" y="1724"/>
                    <a:pt x="997" y="1730"/>
                    <a:pt x="935" y="1730"/>
                  </a:cubicBezTo>
                  <a:cubicBezTo>
                    <a:pt x="861" y="1730"/>
                    <a:pt x="787" y="1721"/>
                    <a:pt x="715" y="1721"/>
                  </a:cubicBezTo>
                  <a:cubicBezTo>
                    <a:pt x="620" y="1721"/>
                    <a:pt x="529" y="1736"/>
                    <a:pt x="451" y="1804"/>
                  </a:cubicBezTo>
                  <a:cubicBezTo>
                    <a:pt x="347" y="1891"/>
                    <a:pt x="312" y="2021"/>
                    <a:pt x="182" y="2073"/>
                  </a:cubicBezTo>
                  <a:cubicBezTo>
                    <a:pt x="95" y="2108"/>
                    <a:pt x="0" y="2159"/>
                    <a:pt x="26" y="2272"/>
                  </a:cubicBezTo>
                  <a:cubicBezTo>
                    <a:pt x="35" y="2315"/>
                    <a:pt x="61" y="2350"/>
                    <a:pt x="95" y="2385"/>
                  </a:cubicBezTo>
                  <a:cubicBezTo>
                    <a:pt x="147" y="2437"/>
                    <a:pt x="165" y="2506"/>
                    <a:pt x="147" y="2575"/>
                  </a:cubicBezTo>
                  <a:cubicBezTo>
                    <a:pt x="121" y="2671"/>
                    <a:pt x="104" y="2775"/>
                    <a:pt x="191" y="2844"/>
                  </a:cubicBezTo>
                  <a:cubicBezTo>
                    <a:pt x="225" y="2867"/>
                    <a:pt x="265" y="2878"/>
                    <a:pt x="305" y="2878"/>
                  </a:cubicBezTo>
                  <a:cubicBezTo>
                    <a:pt x="356" y="2878"/>
                    <a:pt x="407" y="2860"/>
                    <a:pt x="451" y="2827"/>
                  </a:cubicBezTo>
                  <a:cubicBezTo>
                    <a:pt x="555" y="2740"/>
                    <a:pt x="555" y="2601"/>
                    <a:pt x="615" y="2480"/>
                  </a:cubicBezTo>
                  <a:cubicBezTo>
                    <a:pt x="637" y="2416"/>
                    <a:pt x="699" y="2369"/>
                    <a:pt x="769" y="2369"/>
                  </a:cubicBezTo>
                  <a:cubicBezTo>
                    <a:pt x="784" y="2369"/>
                    <a:pt x="799" y="2371"/>
                    <a:pt x="815" y="2376"/>
                  </a:cubicBezTo>
                  <a:cubicBezTo>
                    <a:pt x="853" y="2393"/>
                    <a:pt x="895" y="2399"/>
                    <a:pt x="936" y="2399"/>
                  </a:cubicBezTo>
                  <a:cubicBezTo>
                    <a:pt x="960" y="2399"/>
                    <a:pt x="983" y="2397"/>
                    <a:pt x="1005" y="2393"/>
                  </a:cubicBezTo>
                  <a:cubicBezTo>
                    <a:pt x="1092" y="2367"/>
                    <a:pt x="1170" y="2307"/>
                    <a:pt x="1222" y="2229"/>
                  </a:cubicBezTo>
                  <a:cubicBezTo>
                    <a:pt x="1248" y="2185"/>
                    <a:pt x="1282" y="2159"/>
                    <a:pt x="1326" y="2133"/>
                  </a:cubicBezTo>
                  <a:cubicBezTo>
                    <a:pt x="1331" y="2133"/>
                    <a:pt x="1336" y="2133"/>
                    <a:pt x="1342" y="2133"/>
                  </a:cubicBezTo>
                  <a:cubicBezTo>
                    <a:pt x="1390" y="2133"/>
                    <a:pt x="1430" y="2158"/>
                    <a:pt x="1476" y="2158"/>
                  </a:cubicBezTo>
                  <a:cubicBezTo>
                    <a:pt x="1489" y="2158"/>
                    <a:pt x="1502" y="2156"/>
                    <a:pt x="1516" y="2151"/>
                  </a:cubicBezTo>
                  <a:cubicBezTo>
                    <a:pt x="1551" y="2142"/>
                    <a:pt x="1586" y="2116"/>
                    <a:pt x="1603" y="2073"/>
                  </a:cubicBezTo>
                  <a:cubicBezTo>
                    <a:pt x="1620" y="2056"/>
                    <a:pt x="1638" y="2030"/>
                    <a:pt x="1655" y="2004"/>
                  </a:cubicBezTo>
                  <a:cubicBezTo>
                    <a:pt x="1672" y="1993"/>
                    <a:pt x="1690" y="1990"/>
                    <a:pt x="1709" y="1990"/>
                  </a:cubicBezTo>
                  <a:cubicBezTo>
                    <a:pt x="1739" y="1990"/>
                    <a:pt x="1771" y="1998"/>
                    <a:pt x="1802" y="2004"/>
                  </a:cubicBezTo>
                  <a:cubicBezTo>
                    <a:pt x="1856" y="2017"/>
                    <a:pt x="1912" y="2024"/>
                    <a:pt x="1969" y="2024"/>
                  </a:cubicBezTo>
                  <a:cubicBezTo>
                    <a:pt x="2131" y="2024"/>
                    <a:pt x="2295" y="1965"/>
                    <a:pt x="2391" y="1830"/>
                  </a:cubicBezTo>
                  <a:cubicBezTo>
                    <a:pt x="2478" y="1709"/>
                    <a:pt x="2461" y="1553"/>
                    <a:pt x="2487" y="1414"/>
                  </a:cubicBezTo>
                  <a:cubicBezTo>
                    <a:pt x="2521" y="1250"/>
                    <a:pt x="2591" y="1103"/>
                    <a:pt x="2686" y="973"/>
                  </a:cubicBezTo>
                  <a:cubicBezTo>
                    <a:pt x="2790" y="843"/>
                    <a:pt x="2859" y="687"/>
                    <a:pt x="2868" y="522"/>
                  </a:cubicBezTo>
                  <a:cubicBezTo>
                    <a:pt x="2876" y="392"/>
                    <a:pt x="2859" y="254"/>
                    <a:pt x="2807" y="132"/>
                  </a:cubicBezTo>
                  <a:cubicBezTo>
                    <a:pt x="2773" y="50"/>
                    <a:pt x="2690" y="0"/>
                    <a:pt x="26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26"/>
            <p:cNvSpPr/>
            <p:nvPr/>
          </p:nvSpPr>
          <p:spPr>
            <a:xfrm>
              <a:off x="-744426" y="1657211"/>
              <a:ext cx="54625" cy="148224"/>
            </a:xfrm>
            <a:custGeom>
              <a:avLst/>
              <a:gdLst/>
              <a:ahLst/>
              <a:cxnLst/>
              <a:rect l="l" t="t" r="r" b="b"/>
              <a:pathLst>
                <a:path w="989" h="2684" extrusionOk="0">
                  <a:moveTo>
                    <a:pt x="445" y="1"/>
                  </a:moveTo>
                  <a:cubicBezTo>
                    <a:pt x="383" y="1"/>
                    <a:pt x="325" y="39"/>
                    <a:pt x="330" y="107"/>
                  </a:cubicBezTo>
                  <a:cubicBezTo>
                    <a:pt x="278" y="194"/>
                    <a:pt x="269" y="298"/>
                    <a:pt x="286" y="393"/>
                  </a:cubicBezTo>
                  <a:cubicBezTo>
                    <a:pt x="295" y="454"/>
                    <a:pt x="260" y="514"/>
                    <a:pt x="200" y="540"/>
                  </a:cubicBezTo>
                  <a:cubicBezTo>
                    <a:pt x="148" y="566"/>
                    <a:pt x="105" y="601"/>
                    <a:pt x="70" y="644"/>
                  </a:cubicBezTo>
                  <a:cubicBezTo>
                    <a:pt x="1" y="783"/>
                    <a:pt x="131" y="878"/>
                    <a:pt x="191" y="982"/>
                  </a:cubicBezTo>
                  <a:cubicBezTo>
                    <a:pt x="252" y="1086"/>
                    <a:pt x="165" y="1155"/>
                    <a:pt x="148" y="1233"/>
                  </a:cubicBezTo>
                  <a:cubicBezTo>
                    <a:pt x="131" y="1311"/>
                    <a:pt x="131" y="1389"/>
                    <a:pt x="148" y="1467"/>
                  </a:cubicBezTo>
                  <a:cubicBezTo>
                    <a:pt x="182" y="1641"/>
                    <a:pt x="208" y="1822"/>
                    <a:pt x="226" y="2004"/>
                  </a:cubicBezTo>
                  <a:cubicBezTo>
                    <a:pt x="226" y="2100"/>
                    <a:pt x="217" y="2195"/>
                    <a:pt x="200" y="2290"/>
                  </a:cubicBezTo>
                  <a:cubicBezTo>
                    <a:pt x="174" y="2368"/>
                    <a:pt x="165" y="2438"/>
                    <a:pt x="165" y="2516"/>
                  </a:cubicBezTo>
                  <a:cubicBezTo>
                    <a:pt x="171" y="2598"/>
                    <a:pt x="229" y="2634"/>
                    <a:pt x="296" y="2634"/>
                  </a:cubicBezTo>
                  <a:cubicBezTo>
                    <a:pt x="321" y="2634"/>
                    <a:pt x="347" y="2629"/>
                    <a:pt x="373" y="2620"/>
                  </a:cubicBezTo>
                  <a:cubicBezTo>
                    <a:pt x="390" y="2611"/>
                    <a:pt x="425" y="2585"/>
                    <a:pt x="434" y="2585"/>
                  </a:cubicBezTo>
                  <a:cubicBezTo>
                    <a:pt x="451" y="2594"/>
                    <a:pt x="477" y="2637"/>
                    <a:pt x="486" y="2646"/>
                  </a:cubicBezTo>
                  <a:cubicBezTo>
                    <a:pt x="512" y="2672"/>
                    <a:pt x="549" y="2683"/>
                    <a:pt x="584" y="2683"/>
                  </a:cubicBezTo>
                  <a:cubicBezTo>
                    <a:pt x="595" y="2683"/>
                    <a:pt x="605" y="2682"/>
                    <a:pt x="616" y="2680"/>
                  </a:cubicBezTo>
                  <a:cubicBezTo>
                    <a:pt x="754" y="2628"/>
                    <a:pt x="642" y="2394"/>
                    <a:pt x="616" y="2308"/>
                  </a:cubicBezTo>
                  <a:cubicBezTo>
                    <a:pt x="581" y="2160"/>
                    <a:pt x="546" y="1978"/>
                    <a:pt x="633" y="1848"/>
                  </a:cubicBezTo>
                  <a:lnTo>
                    <a:pt x="694" y="1935"/>
                  </a:lnTo>
                  <a:cubicBezTo>
                    <a:pt x="705" y="1954"/>
                    <a:pt x="723" y="1963"/>
                    <a:pt x="740" y="1963"/>
                  </a:cubicBezTo>
                  <a:cubicBezTo>
                    <a:pt x="764" y="1963"/>
                    <a:pt x="788" y="1947"/>
                    <a:pt x="798" y="1918"/>
                  </a:cubicBezTo>
                  <a:cubicBezTo>
                    <a:pt x="988" y="1459"/>
                    <a:pt x="460" y="1051"/>
                    <a:pt x="624" y="601"/>
                  </a:cubicBezTo>
                  <a:cubicBezTo>
                    <a:pt x="668" y="523"/>
                    <a:pt x="668" y="436"/>
                    <a:pt x="633" y="358"/>
                  </a:cubicBezTo>
                  <a:cubicBezTo>
                    <a:pt x="607" y="306"/>
                    <a:pt x="590" y="237"/>
                    <a:pt x="590" y="176"/>
                  </a:cubicBezTo>
                  <a:cubicBezTo>
                    <a:pt x="590" y="142"/>
                    <a:pt x="581" y="107"/>
                    <a:pt x="564" y="72"/>
                  </a:cubicBezTo>
                  <a:cubicBezTo>
                    <a:pt x="541" y="23"/>
                    <a:pt x="492" y="1"/>
                    <a:pt x="4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26"/>
            <p:cNvSpPr/>
            <p:nvPr/>
          </p:nvSpPr>
          <p:spPr>
            <a:xfrm>
              <a:off x="-1787531" y="940381"/>
              <a:ext cx="179947" cy="174787"/>
            </a:xfrm>
            <a:custGeom>
              <a:avLst/>
              <a:gdLst/>
              <a:ahLst/>
              <a:cxnLst/>
              <a:rect l="l" t="t" r="r" b="b"/>
              <a:pathLst>
                <a:path w="3258" h="3165" extrusionOk="0">
                  <a:moveTo>
                    <a:pt x="2971" y="1"/>
                  </a:moveTo>
                  <a:cubicBezTo>
                    <a:pt x="2855" y="1"/>
                    <a:pt x="2749" y="69"/>
                    <a:pt x="2703" y="187"/>
                  </a:cubicBezTo>
                  <a:cubicBezTo>
                    <a:pt x="2703" y="205"/>
                    <a:pt x="2703" y="213"/>
                    <a:pt x="2703" y="231"/>
                  </a:cubicBezTo>
                  <a:cubicBezTo>
                    <a:pt x="2495" y="465"/>
                    <a:pt x="2227" y="647"/>
                    <a:pt x="1932" y="750"/>
                  </a:cubicBezTo>
                  <a:cubicBezTo>
                    <a:pt x="1698" y="828"/>
                    <a:pt x="1257" y="854"/>
                    <a:pt x="1283" y="1184"/>
                  </a:cubicBezTo>
                  <a:cubicBezTo>
                    <a:pt x="1153" y="1244"/>
                    <a:pt x="1005" y="1244"/>
                    <a:pt x="893" y="1322"/>
                  </a:cubicBezTo>
                  <a:cubicBezTo>
                    <a:pt x="815" y="1366"/>
                    <a:pt x="771" y="1444"/>
                    <a:pt x="763" y="1530"/>
                  </a:cubicBezTo>
                  <a:cubicBezTo>
                    <a:pt x="564" y="1556"/>
                    <a:pt x="460" y="1790"/>
                    <a:pt x="390" y="1963"/>
                  </a:cubicBezTo>
                  <a:cubicBezTo>
                    <a:pt x="269" y="2310"/>
                    <a:pt x="139" y="2648"/>
                    <a:pt x="9" y="2994"/>
                  </a:cubicBezTo>
                  <a:cubicBezTo>
                    <a:pt x="0" y="3020"/>
                    <a:pt x="9" y="3046"/>
                    <a:pt x="35" y="3064"/>
                  </a:cubicBezTo>
                  <a:cubicBezTo>
                    <a:pt x="154" y="3132"/>
                    <a:pt x="290" y="3165"/>
                    <a:pt x="425" y="3165"/>
                  </a:cubicBezTo>
                  <a:cubicBezTo>
                    <a:pt x="478" y="3165"/>
                    <a:pt x="530" y="3160"/>
                    <a:pt x="581" y="3150"/>
                  </a:cubicBezTo>
                  <a:cubicBezTo>
                    <a:pt x="667" y="3142"/>
                    <a:pt x="737" y="3090"/>
                    <a:pt x="771" y="3012"/>
                  </a:cubicBezTo>
                  <a:cubicBezTo>
                    <a:pt x="841" y="2925"/>
                    <a:pt x="893" y="2830"/>
                    <a:pt x="936" y="2734"/>
                  </a:cubicBezTo>
                  <a:cubicBezTo>
                    <a:pt x="979" y="2648"/>
                    <a:pt x="1014" y="2570"/>
                    <a:pt x="1049" y="2483"/>
                  </a:cubicBezTo>
                  <a:cubicBezTo>
                    <a:pt x="1083" y="2379"/>
                    <a:pt x="1092" y="2267"/>
                    <a:pt x="1135" y="2163"/>
                  </a:cubicBezTo>
                  <a:cubicBezTo>
                    <a:pt x="1170" y="2050"/>
                    <a:pt x="1274" y="2041"/>
                    <a:pt x="1361" y="2007"/>
                  </a:cubicBezTo>
                  <a:cubicBezTo>
                    <a:pt x="1439" y="1981"/>
                    <a:pt x="1499" y="1937"/>
                    <a:pt x="1542" y="1877"/>
                  </a:cubicBezTo>
                  <a:cubicBezTo>
                    <a:pt x="1594" y="1799"/>
                    <a:pt x="1620" y="1703"/>
                    <a:pt x="1698" y="1643"/>
                  </a:cubicBezTo>
                  <a:cubicBezTo>
                    <a:pt x="1785" y="1582"/>
                    <a:pt x="1880" y="1530"/>
                    <a:pt x="1984" y="1496"/>
                  </a:cubicBezTo>
                  <a:lnTo>
                    <a:pt x="2669" y="1201"/>
                  </a:lnTo>
                  <a:cubicBezTo>
                    <a:pt x="2842" y="1123"/>
                    <a:pt x="3050" y="1054"/>
                    <a:pt x="3171" y="906"/>
                  </a:cubicBezTo>
                  <a:cubicBezTo>
                    <a:pt x="3215" y="846"/>
                    <a:pt x="3249" y="768"/>
                    <a:pt x="3258" y="698"/>
                  </a:cubicBezTo>
                  <a:cubicBezTo>
                    <a:pt x="3258" y="655"/>
                    <a:pt x="3249" y="612"/>
                    <a:pt x="3241" y="569"/>
                  </a:cubicBezTo>
                  <a:cubicBezTo>
                    <a:pt x="3223" y="517"/>
                    <a:pt x="3180" y="473"/>
                    <a:pt x="3189" y="421"/>
                  </a:cubicBezTo>
                  <a:cubicBezTo>
                    <a:pt x="3197" y="369"/>
                    <a:pt x="3223" y="352"/>
                    <a:pt x="3232" y="317"/>
                  </a:cubicBezTo>
                  <a:cubicBezTo>
                    <a:pt x="3249" y="196"/>
                    <a:pt x="3189" y="75"/>
                    <a:pt x="3085" y="23"/>
                  </a:cubicBezTo>
                  <a:cubicBezTo>
                    <a:pt x="3047" y="8"/>
                    <a:pt x="3008" y="1"/>
                    <a:pt x="29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26"/>
            <p:cNvSpPr/>
            <p:nvPr/>
          </p:nvSpPr>
          <p:spPr>
            <a:xfrm>
              <a:off x="-1821498" y="1117656"/>
              <a:ext cx="78541" cy="107965"/>
            </a:xfrm>
            <a:custGeom>
              <a:avLst/>
              <a:gdLst/>
              <a:ahLst/>
              <a:cxnLst/>
              <a:rect l="l" t="t" r="r" b="b"/>
              <a:pathLst>
                <a:path w="1422" h="1955" extrusionOk="0">
                  <a:moveTo>
                    <a:pt x="771" y="1"/>
                  </a:moveTo>
                  <a:cubicBezTo>
                    <a:pt x="737" y="1"/>
                    <a:pt x="693" y="10"/>
                    <a:pt x="659" y="27"/>
                  </a:cubicBezTo>
                  <a:cubicBezTo>
                    <a:pt x="642" y="35"/>
                    <a:pt x="559" y="126"/>
                    <a:pt x="563" y="131"/>
                  </a:cubicBezTo>
                  <a:lnTo>
                    <a:pt x="563" y="131"/>
                  </a:lnTo>
                  <a:cubicBezTo>
                    <a:pt x="556" y="128"/>
                    <a:pt x="550" y="127"/>
                    <a:pt x="543" y="127"/>
                  </a:cubicBezTo>
                  <a:cubicBezTo>
                    <a:pt x="505" y="127"/>
                    <a:pt x="469" y="164"/>
                    <a:pt x="477" y="200"/>
                  </a:cubicBezTo>
                  <a:cubicBezTo>
                    <a:pt x="433" y="226"/>
                    <a:pt x="407" y="261"/>
                    <a:pt x="381" y="304"/>
                  </a:cubicBezTo>
                  <a:cubicBezTo>
                    <a:pt x="373" y="339"/>
                    <a:pt x="381" y="365"/>
                    <a:pt x="399" y="399"/>
                  </a:cubicBezTo>
                  <a:cubicBezTo>
                    <a:pt x="399" y="408"/>
                    <a:pt x="416" y="417"/>
                    <a:pt x="425" y="425"/>
                  </a:cubicBezTo>
                  <a:cubicBezTo>
                    <a:pt x="433" y="486"/>
                    <a:pt x="373" y="503"/>
                    <a:pt x="338" y="529"/>
                  </a:cubicBezTo>
                  <a:cubicBezTo>
                    <a:pt x="278" y="573"/>
                    <a:pt x="243" y="642"/>
                    <a:pt x="234" y="720"/>
                  </a:cubicBezTo>
                  <a:cubicBezTo>
                    <a:pt x="234" y="798"/>
                    <a:pt x="226" y="885"/>
                    <a:pt x="217" y="971"/>
                  </a:cubicBezTo>
                  <a:cubicBezTo>
                    <a:pt x="182" y="1049"/>
                    <a:pt x="78" y="1040"/>
                    <a:pt x="35" y="1110"/>
                  </a:cubicBezTo>
                  <a:cubicBezTo>
                    <a:pt x="0" y="1179"/>
                    <a:pt x="9" y="1266"/>
                    <a:pt x="70" y="1318"/>
                  </a:cubicBezTo>
                  <a:cubicBezTo>
                    <a:pt x="174" y="1430"/>
                    <a:pt x="347" y="1430"/>
                    <a:pt x="459" y="1526"/>
                  </a:cubicBezTo>
                  <a:cubicBezTo>
                    <a:pt x="529" y="1586"/>
                    <a:pt x="503" y="1682"/>
                    <a:pt x="546" y="1760"/>
                  </a:cubicBezTo>
                  <a:cubicBezTo>
                    <a:pt x="598" y="1829"/>
                    <a:pt x="676" y="1872"/>
                    <a:pt x="763" y="1881"/>
                  </a:cubicBezTo>
                  <a:cubicBezTo>
                    <a:pt x="875" y="1907"/>
                    <a:pt x="997" y="1915"/>
                    <a:pt x="1118" y="1933"/>
                  </a:cubicBezTo>
                  <a:cubicBezTo>
                    <a:pt x="1160" y="1937"/>
                    <a:pt x="1222" y="1955"/>
                    <a:pt x="1277" y="1955"/>
                  </a:cubicBezTo>
                  <a:cubicBezTo>
                    <a:pt x="1324" y="1955"/>
                    <a:pt x="1366" y="1942"/>
                    <a:pt x="1386" y="1898"/>
                  </a:cubicBezTo>
                  <a:cubicBezTo>
                    <a:pt x="1421" y="1829"/>
                    <a:pt x="1369" y="1760"/>
                    <a:pt x="1334" y="1708"/>
                  </a:cubicBezTo>
                  <a:cubicBezTo>
                    <a:pt x="1248" y="1604"/>
                    <a:pt x="1161" y="1534"/>
                    <a:pt x="1153" y="1387"/>
                  </a:cubicBezTo>
                  <a:cubicBezTo>
                    <a:pt x="1144" y="1283"/>
                    <a:pt x="1161" y="1179"/>
                    <a:pt x="1153" y="1075"/>
                  </a:cubicBezTo>
                  <a:cubicBezTo>
                    <a:pt x="1144" y="971"/>
                    <a:pt x="1109" y="867"/>
                    <a:pt x="1066" y="772"/>
                  </a:cubicBezTo>
                  <a:cubicBezTo>
                    <a:pt x="1023" y="703"/>
                    <a:pt x="1014" y="633"/>
                    <a:pt x="1023" y="555"/>
                  </a:cubicBezTo>
                  <a:cubicBezTo>
                    <a:pt x="1040" y="495"/>
                    <a:pt x="1092" y="443"/>
                    <a:pt x="1127" y="391"/>
                  </a:cubicBezTo>
                  <a:cubicBezTo>
                    <a:pt x="1170" y="313"/>
                    <a:pt x="1144" y="209"/>
                    <a:pt x="1066" y="165"/>
                  </a:cubicBezTo>
                  <a:cubicBezTo>
                    <a:pt x="988" y="79"/>
                    <a:pt x="884" y="27"/>
                    <a:pt x="7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26"/>
            <p:cNvSpPr/>
            <p:nvPr/>
          </p:nvSpPr>
          <p:spPr>
            <a:xfrm>
              <a:off x="-1333913" y="726768"/>
              <a:ext cx="71360" cy="32914"/>
            </a:xfrm>
            <a:custGeom>
              <a:avLst/>
              <a:gdLst/>
              <a:ahLst/>
              <a:cxnLst/>
              <a:rect l="l" t="t" r="r" b="b"/>
              <a:pathLst>
                <a:path w="1292" h="596" extrusionOk="0">
                  <a:moveTo>
                    <a:pt x="255" y="0"/>
                  </a:moveTo>
                  <a:cubicBezTo>
                    <a:pt x="195" y="0"/>
                    <a:pt x="169" y="6"/>
                    <a:pt x="200" y="18"/>
                  </a:cubicBezTo>
                  <a:cubicBezTo>
                    <a:pt x="165" y="53"/>
                    <a:pt x="139" y="88"/>
                    <a:pt x="113" y="114"/>
                  </a:cubicBezTo>
                  <a:cubicBezTo>
                    <a:pt x="78" y="148"/>
                    <a:pt x="0" y="200"/>
                    <a:pt x="0" y="252"/>
                  </a:cubicBezTo>
                  <a:cubicBezTo>
                    <a:pt x="0" y="287"/>
                    <a:pt x="9" y="313"/>
                    <a:pt x="35" y="339"/>
                  </a:cubicBezTo>
                  <a:cubicBezTo>
                    <a:pt x="52" y="339"/>
                    <a:pt x="174" y="365"/>
                    <a:pt x="122" y="399"/>
                  </a:cubicBezTo>
                  <a:cubicBezTo>
                    <a:pt x="78" y="425"/>
                    <a:pt x="87" y="495"/>
                    <a:pt x="130" y="512"/>
                  </a:cubicBezTo>
                  <a:cubicBezTo>
                    <a:pt x="229" y="543"/>
                    <a:pt x="327" y="595"/>
                    <a:pt x="426" y="595"/>
                  </a:cubicBezTo>
                  <a:cubicBezTo>
                    <a:pt x="466" y="595"/>
                    <a:pt x="506" y="587"/>
                    <a:pt x="546" y="564"/>
                  </a:cubicBezTo>
                  <a:cubicBezTo>
                    <a:pt x="693" y="486"/>
                    <a:pt x="858" y="443"/>
                    <a:pt x="1023" y="434"/>
                  </a:cubicBezTo>
                  <a:cubicBezTo>
                    <a:pt x="1127" y="425"/>
                    <a:pt x="1248" y="408"/>
                    <a:pt x="1282" y="295"/>
                  </a:cubicBezTo>
                  <a:cubicBezTo>
                    <a:pt x="1291" y="243"/>
                    <a:pt x="1282" y="191"/>
                    <a:pt x="1248" y="148"/>
                  </a:cubicBezTo>
                  <a:cubicBezTo>
                    <a:pt x="1214" y="80"/>
                    <a:pt x="484" y="0"/>
                    <a:pt x="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26"/>
            <p:cNvSpPr/>
            <p:nvPr/>
          </p:nvSpPr>
          <p:spPr>
            <a:xfrm>
              <a:off x="-1318614" y="753000"/>
              <a:ext cx="87599" cy="93441"/>
            </a:xfrm>
            <a:custGeom>
              <a:avLst/>
              <a:gdLst/>
              <a:ahLst/>
              <a:cxnLst/>
              <a:rect l="l" t="t" r="r" b="b"/>
              <a:pathLst>
                <a:path w="1586" h="1692" extrusionOk="0">
                  <a:moveTo>
                    <a:pt x="881" y="0"/>
                  </a:moveTo>
                  <a:cubicBezTo>
                    <a:pt x="876" y="0"/>
                    <a:pt x="872" y="1"/>
                    <a:pt x="867" y="2"/>
                  </a:cubicBezTo>
                  <a:lnTo>
                    <a:pt x="824" y="2"/>
                  </a:lnTo>
                  <a:cubicBezTo>
                    <a:pt x="702" y="28"/>
                    <a:pt x="581" y="46"/>
                    <a:pt x="460" y="80"/>
                  </a:cubicBezTo>
                  <a:lnTo>
                    <a:pt x="434" y="80"/>
                  </a:lnTo>
                  <a:cubicBezTo>
                    <a:pt x="364" y="98"/>
                    <a:pt x="304" y="132"/>
                    <a:pt x="295" y="219"/>
                  </a:cubicBezTo>
                  <a:cubicBezTo>
                    <a:pt x="295" y="280"/>
                    <a:pt x="312" y="323"/>
                    <a:pt x="286" y="384"/>
                  </a:cubicBezTo>
                  <a:cubicBezTo>
                    <a:pt x="252" y="436"/>
                    <a:pt x="217" y="479"/>
                    <a:pt x="165" y="514"/>
                  </a:cubicBezTo>
                  <a:cubicBezTo>
                    <a:pt x="87" y="565"/>
                    <a:pt x="35" y="643"/>
                    <a:pt x="18" y="739"/>
                  </a:cubicBezTo>
                  <a:cubicBezTo>
                    <a:pt x="1" y="808"/>
                    <a:pt x="26" y="877"/>
                    <a:pt x="87" y="921"/>
                  </a:cubicBezTo>
                  <a:cubicBezTo>
                    <a:pt x="122" y="955"/>
                    <a:pt x="174" y="955"/>
                    <a:pt x="191" y="999"/>
                  </a:cubicBezTo>
                  <a:cubicBezTo>
                    <a:pt x="200" y="1042"/>
                    <a:pt x="208" y="1077"/>
                    <a:pt x="200" y="1120"/>
                  </a:cubicBezTo>
                  <a:cubicBezTo>
                    <a:pt x="200" y="1181"/>
                    <a:pt x="217" y="1241"/>
                    <a:pt x="252" y="1285"/>
                  </a:cubicBezTo>
                  <a:cubicBezTo>
                    <a:pt x="278" y="1311"/>
                    <a:pt x="312" y="1319"/>
                    <a:pt x="338" y="1328"/>
                  </a:cubicBezTo>
                  <a:cubicBezTo>
                    <a:pt x="373" y="1337"/>
                    <a:pt x="434" y="1345"/>
                    <a:pt x="451" y="1389"/>
                  </a:cubicBezTo>
                  <a:cubicBezTo>
                    <a:pt x="468" y="1432"/>
                    <a:pt x="425" y="1466"/>
                    <a:pt x="408" y="1492"/>
                  </a:cubicBezTo>
                  <a:cubicBezTo>
                    <a:pt x="390" y="1527"/>
                    <a:pt x="416" y="1579"/>
                    <a:pt x="460" y="1579"/>
                  </a:cubicBezTo>
                  <a:cubicBezTo>
                    <a:pt x="494" y="1579"/>
                    <a:pt x="520" y="1570"/>
                    <a:pt x="546" y="1562"/>
                  </a:cubicBezTo>
                  <a:cubicBezTo>
                    <a:pt x="572" y="1553"/>
                    <a:pt x="633" y="1510"/>
                    <a:pt x="668" y="1510"/>
                  </a:cubicBezTo>
                  <a:cubicBezTo>
                    <a:pt x="694" y="1518"/>
                    <a:pt x="702" y="1570"/>
                    <a:pt x="711" y="1596"/>
                  </a:cubicBezTo>
                  <a:cubicBezTo>
                    <a:pt x="728" y="1622"/>
                    <a:pt x="754" y="1640"/>
                    <a:pt x="780" y="1648"/>
                  </a:cubicBezTo>
                  <a:cubicBezTo>
                    <a:pt x="850" y="1674"/>
                    <a:pt x="927" y="1683"/>
                    <a:pt x="1005" y="1683"/>
                  </a:cubicBezTo>
                  <a:cubicBezTo>
                    <a:pt x="1101" y="1692"/>
                    <a:pt x="1196" y="1692"/>
                    <a:pt x="1291" y="1692"/>
                  </a:cubicBezTo>
                  <a:cubicBezTo>
                    <a:pt x="1413" y="1683"/>
                    <a:pt x="1569" y="1622"/>
                    <a:pt x="1577" y="1484"/>
                  </a:cubicBezTo>
                  <a:cubicBezTo>
                    <a:pt x="1586" y="1406"/>
                    <a:pt x="1560" y="1337"/>
                    <a:pt x="1508" y="1285"/>
                  </a:cubicBezTo>
                  <a:cubicBezTo>
                    <a:pt x="1465" y="1233"/>
                    <a:pt x="1361" y="1146"/>
                    <a:pt x="1378" y="1059"/>
                  </a:cubicBezTo>
                  <a:cubicBezTo>
                    <a:pt x="1387" y="1033"/>
                    <a:pt x="1447" y="999"/>
                    <a:pt x="1465" y="973"/>
                  </a:cubicBezTo>
                  <a:cubicBezTo>
                    <a:pt x="1482" y="947"/>
                    <a:pt x="1491" y="929"/>
                    <a:pt x="1499" y="903"/>
                  </a:cubicBezTo>
                  <a:cubicBezTo>
                    <a:pt x="1508" y="851"/>
                    <a:pt x="1508" y="799"/>
                    <a:pt x="1491" y="747"/>
                  </a:cubicBezTo>
                  <a:cubicBezTo>
                    <a:pt x="1473" y="687"/>
                    <a:pt x="1447" y="617"/>
                    <a:pt x="1491" y="565"/>
                  </a:cubicBezTo>
                  <a:cubicBezTo>
                    <a:pt x="1534" y="514"/>
                    <a:pt x="1577" y="514"/>
                    <a:pt x="1577" y="444"/>
                  </a:cubicBezTo>
                  <a:cubicBezTo>
                    <a:pt x="1577" y="306"/>
                    <a:pt x="1387" y="158"/>
                    <a:pt x="1274" y="115"/>
                  </a:cubicBezTo>
                  <a:cubicBezTo>
                    <a:pt x="1256" y="104"/>
                    <a:pt x="1235" y="99"/>
                    <a:pt x="1213" y="99"/>
                  </a:cubicBezTo>
                  <a:cubicBezTo>
                    <a:pt x="1183" y="99"/>
                    <a:pt x="1152" y="109"/>
                    <a:pt x="1127" y="124"/>
                  </a:cubicBezTo>
                  <a:cubicBezTo>
                    <a:pt x="1101" y="141"/>
                    <a:pt x="1057" y="202"/>
                    <a:pt x="1031" y="219"/>
                  </a:cubicBezTo>
                  <a:cubicBezTo>
                    <a:pt x="1005" y="150"/>
                    <a:pt x="979" y="89"/>
                    <a:pt x="936" y="28"/>
                  </a:cubicBezTo>
                  <a:cubicBezTo>
                    <a:pt x="922" y="14"/>
                    <a:pt x="902" y="0"/>
                    <a:pt x="8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26"/>
            <p:cNvSpPr/>
            <p:nvPr/>
          </p:nvSpPr>
          <p:spPr>
            <a:xfrm>
              <a:off x="-1250679" y="802593"/>
              <a:ext cx="84782" cy="95760"/>
            </a:xfrm>
            <a:custGeom>
              <a:avLst/>
              <a:gdLst/>
              <a:ahLst/>
              <a:cxnLst/>
              <a:rect l="l" t="t" r="r" b="b"/>
              <a:pathLst>
                <a:path w="1535" h="1734" extrusionOk="0">
                  <a:moveTo>
                    <a:pt x="872" y="1"/>
                  </a:moveTo>
                  <a:cubicBezTo>
                    <a:pt x="788" y="1"/>
                    <a:pt x="706" y="35"/>
                    <a:pt x="642" y="92"/>
                  </a:cubicBezTo>
                  <a:cubicBezTo>
                    <a:pt x="529" y="161"/>
                    <a:pt x="451" y="283"/>
                    <a:pt x="434" y="413"/>
                  </a:cubicBezTo>
                  <a:cubicBezTo>
                    <a:pt x="434" y="465"/>
                    <a:pt x="451" y="508"/>
                    <a:pt x="486" y="551"/>
                  </a:cubicBezTo>
                  <a:cubicBezTo>
                    <a:pt x="521" y="603"/>
                    <a:pt x="607" y="690"/>
                    <a:pt x="512" y="742"/>
                  </a:cubicBezTo>
                  <a:cubicBezTo>
                    <a:pt x="460" y="768"/>
                    <a:pt x="399" y="742"/>
                    <a:pt x="356" y="785"/>
                  </a:cubicBezTo>
                  <a:cubicBezTo>
                    <a:pt x="313" y="811"/>
                    <a:pt x="295" y="863"/>
                    <a:pt x="295" y="915"/>
                  </a:cubicBezTo>
                  <a:cubicBezTo>
                    <a:pt x="295" y="984"/>
                    <a:pt x="295" y="1054"/>
                    <a:pt x="287" y="1132"/>
                  </a:cubicBezTo>
                  <a:cubicBezTo>
                    <a:pt x="269" y="1210"/>
                    <a:pt x="226" y="1288"/>
                    <a:pt x="165" y="1348"/>
                  </a:cubicBezTo>
                  <a:cubicBezTo>
                    <a:pt x="87" y="1418"/>
                    <a:pt x="1" y="1513"/>
                    <a:pt x="53" y="1634"/>
                  </a:cubicBezTo>
                  <a:cubicBezTo>
                    <a:pt x="98" y="1698"/>
                    <a:pt x="171" y="1734"/>
                    <a:pt x="249" y="1734"/>
                  </a:cubicBezTo>
                  <a:cubicBezTo>
                    <a:pt x="276" y="1734"/>
                    <a:pt x="303" y="1730"/>
                    <a:pt x="330" y="1721"/>
                  </a:cubicBezTo>
                  <a:cubicBezTo>
                    <a:pt x="391" y="1695"/>
                    <a:pt x="443" y="1669"/>
                    <a:pt x="495" y="1625"/>
                  </a:cubicBezTo>
                  <a:cubicBezTo>
                    <a:pt x="564" y="1582"/>
                    <a:pt x="633" y="1547"/>
                    <a:pt x="711" y="1530"/>
                  </a:cubicBezTo>
                  <a:cubicBezTo>
                    <a:pt x="867" y="1521"/>
                    <a:pt x="1023" y="1478"/>
                    <a:pt x="1162" y="1409"/>
                  </a:cubicBezTo>
                  <a:cubicBezTo>
                    <a:pt x="1231" y="1366"/>
                    <a:pt x="1300" y="1314"/>
                    <a:pt x="1361" y="1262"/>
                  </a:cubicBezTo>
                  <a:cubicBezTo>
                    <a:pt x="1422" y="1218"/>
                    <a:pt x="1473" y="1158"/>
                    <a:pt x="1508" y="1097"/>
                  </a:cubicBezTo>
                  <a:cubicBezTo>
                    <a:pt x="1534" y="1036"/>
                    <a:pt x="1525" y="967"/>
                    <a:pt x="1482" y="915"/>
                  </a:cubicBezTo>
                  <a:cubicBezTo>
                    <a:pt x="1430" y="811"/>
                    <a:pt x="1352" y="698"/>
                    <a:pt x="1413" y="586"/>
                  </a:cubicBezTo>
                  <a:cubicBezTo>
                    <a:pt x="1422" y="560"/>
                    <a:pt x="1422" y="534"/>
                    <a:pt x="1404" y="517"/>
                  </a:cubicBezTo>
                  <a:cubicBezTo>
                    <a:pt x="1361" y="473"/>
                    <a:pt x="1300" y="439"/>
                    <a:pt x="1240" y="439"/>
                  </a:cubicBezTo>
                  <a:cubicBezTo>
                    <a:pt x="1196" y="439"/>
                    <a:pt x="1014" y="439"/>
                    <a:pt x="1023" y="361"/>
                  </a:cubicBezTo>
                  <a:cubicBezTo>
                    <a:pt x="1032" y="335"/>
                    <a:pt x="1023" y="309"/>
                    <a:pt x="997" y="291"/>
                  </a:cubicBezTo>
                  <a:cubicBezTo>
                    <a:pt x="988" y="291"/>
                    <a:pt x="971" y="283"/>
                    <a:pt x="962" y="274"/>
                  </a:cubicBezTo>
                  <a:cubicBezTo>
                    <a:pt x="1040" y="170"/>
                    <a:pt x="1118" y="40"/>
                    <a:pt x="962" y="14"/>
                  </a:cubicBezTo>
                  <a:cubicBezTo>
                    <a:pt x="933" y="5"/>
                    <a:pt x="903" y="1"/>
                    <a:pt x="8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26"/>
            <p:cNvSpPr/>
            <p:nvPr/>
          </p:nvSpPr>
          <p:spPr>
            <a:xfrm>
              <a:off x="-1918154" y="2575946"/>
              <a:ext cx="93343" cy="167608"/>
            </a:xfrm>
            <a:custGeom>
              <a:avLst/>
              <a:gdLst/>
              <a:ahLst/>
              <a:cxnLst/>
              <a:rect l="l" t="t" r="r" b="b"/>
              <a:pathLst>
                <a:path w="1690" h="3035" extrusionOk="0">
                  <a:moveTo>
                    <a:pt x="1360" y="0"/>
                  </a:moveTo>
                  <a:cubicBezTo>
                    <a:pt x="1350" y="0"/>
                    <a:pt x="1341" y="3"/>
                    <a:pt x="1334" y="10"/>
                  </a:cubicBezTo>
                  <a:cubicBezTo>
                    <a:pt x="1317" y="10"/>
                    <a:pt x="1300" y="27"/>
                    <a:pt x="1291" y="53"/>
                  </a:cubicBezTo>
                  <a:cubicBezTo>
                    <a:pt x="1256" y="226"/>
                    <a:pt x="1101" y="356"/>
                    <a:pt x="919" y="365"/>
                  </a:cubicBezTo>
                  <a:cubicBezTo>
                    <a:pt x="884" y="365"/>
                    <a:pt x="849" y="399"/>
                    <a:pt x="858" y="443"/>
                  </a:cubicBezTo>
                  <a:lnTo>
                    <a:pt x="901" y="529"/>
                  </a:lnTo>
                  <a:lnTo>
                    <a:pt x="615" y="607"/>
                  </a:lnTo>
                  <a:cubicBezTo>
                    <a:pt x="563" y="625"/>
                    <a:pt x="563" y="703"/>
                    <a:pt x="615" y="729"/>
                  </a:cubicBezTo>
                  <a:cubicBezTo>
                    <a:pt x="667" y="746"/>
                    <a:pt x="529" y="815"/>
                    <a:pt x="520" y="815"/>
                  </a:cubicBezTo>
                  <a:cubicBezTo>
                    <a:pt x="485" y="833"/>
                    <a:pt x="451" y="841"/>
                    <a:pt x="416" y="859"/>
                  </a:cubicBezTo>
                  <a:cubicBezTo>
                    <a:pt x="347" y="893"/>
                    <a:pt x="286" y="937"/>
                    <a:pt x="226" y="989"/>
                  </a:cubicBezTo>
                  <a:cubicBezTo>
                    <a:pt x="113" y="1092"/>
                    <a:pt x="35" y="1231"/>
                    <a:pt x="9" y="1378"/>
                  </a:cubicBezTo>
                  <a:cubicBezTo>
                    <a:pt x="0" y="1422"/>
                    <a:pt x="26" y="1456"/>
                    <a:pt x="70" y="1456"/>
                  </a:cubicBezTo>
                  <a:cubicBezTo>
                    <a:pt x="82" y="1456"/>
                    <a:pt x="96" y="1456"/>
                    <a:pt x="110" y="1456"/>
                  </a:cubicBezTo>
                  <a:cubicBezTo>
                    <a:pt x="174" y="1456"/>
                    <a:pt x="248" y="1462"/>
                    <a:pt x="269" y="1526"/>
                  </a:cubicBezTo>
                  <a:cubicBezTo>
                    <a:pt x="278" y="1621"/>
                    <a:pt x="278" y="1716"/>
                    <a:pt x="252" y="1803"/>
                  </a:cubicBezTo>
                  <a:cubicBezTo>
                    <a:pt x="243" y="1890"/>
                    <a:pt x="252" y="2019"/>
                    <a:pt x="174" y="2080"/>
                  </a:cubicBezTo>
                  <a:cubicBezTo>
                    <a:pt x="130" y="2123"/>
                    <a:pt x="78" y="2141"/>
                    <a:pt x="61" y="2193"/>
                  </a:cubicBezTo>
                  <a:cubicBezTo>
                    <a:pt x="9" y="2305"/>
                    <a:pt x="78" y="2409"/>
                    <a:pt x="113" y="2505"/>
                  </a:cubicBezTo>
                  <a:cubicBezTo>
                    <a:pt x="130" y="2565"/>
                    <a:pt x="139" y="2635"/>
                    <a:pt x="122" y="2695"/>
                  </a:cubicBezTo>
                  <a:cubicBezTo>
                    <a:pt x="122" y="2756"/>
                    <a:pt x="139" y="2808"/>
                    <a:pt x="182" y="2834"/>
                  </a:cubicBezTo>
                  <a:cubicBezTo>
                    <a:pt x="313" y="2943"/>
                    <a:pt x="487" y="3034"/>
                    <a:pt x="651" y="3034"/>
                  </a:cubicBezTo>
                  <a:cubicBezTo>
                    <a:pt x="759" y="3034"/>
                    <a:pt x="862" y="2994"/>
                    <a:pt x="945" y="2894"/>
                  </a:cubicBezTo>
                  <a:cubicBezTo>
                    <a:pt x="1031" y="2782"/>
                    <a:pt x="1109" y="2652"/>
                    <a:pt x="1170" y="2505"/>
                  </a:cubicBezTo>
                  <a:cubicBezTo>
                    <a:pt x="1248" y="2357"/>
                    <a:pt x="1317" y="2193"/>
                    <a:pt x="1378" y="2028"/>
                  </a:cubicBezTo>
                  <a:cubicBezTo>
                    <a:pt x="1499" y="1664"/>
                    <a:pt x="1516" y="1274"/>
                    <a:pt x="1542" y="893"/>
                  </a:cubicBezTo>
                  <a:cubicBezTo>
                    <a:pt x="1556" y="899"/>
                    <a:pt x="1570" y="902"/>
                    <a:pt x="1584" y="902"/>
                  </a:cubicBezTo>
                  <a:cubicBezTo>
                    <a:pt x="1629" y="902"/>
                    <a:pt x="1668" y="871"/>
                    <a:pt x="1681" y="824"/>
                  </a:cubicBezTo>
                  <a:cubicBezTo>
                    <a:pt x="1690" y="789"/>
                    <a:pt x="1690" y="746"/>
                    <a:pt x="1681" y="711"/>
                  </a:cubicBezTo>
                  <a:cubicBezTo>
                    <a:pt x="1646" y="642"/>
                    <a:pt x="1629" y="564"/>
                    <a:pt x="1638" y="495"/>
                  </a:cubicBezTo>
                  <a:cubicBezTo>
                    <a:pt x="1646" y="434"/>
                    <a:pt x="1646" y="373"/>
                    <a:pt x="1620" y="313"/>
                  </a:cubicBezTo>
                  <a:cubicBezTo>
                    <a:pt x="1629" y="295"/>
                    <a:pt x="1620" y="278"/>
                    <a:pt x="1612" y="261"/>
                  </a:cubicBezTo>
                  <a:cubicBezTo>
                    <a:pt x="1542" y="183"/>
                    <a:pt x="1473" y="105"/>
                    <a:pt x="1404" y="18"/>
                  </a:cubicBezTo>
                  <a:cubicBezTo>
                    <a:pt x="1393" y="8"/>
                    <a:pt x="1376" y="0"/>
                    <a:pt x="13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26"/>
            <p:cNvSpPr/>
            <p:nvPr/>
          </p:nvSpPr>
          <p:spPr>
            <a:xfrm>
              <a:off x="-2507641" y="1557584"/>
              <a:ext cx="98590" cy="183623"/>
            </a:xfrm>
            <a:custGeom>
              <a:avLst/>
              <a:gdLst/>
              <a:ahLst/>
              <a:cxnLst/>
              <a:rect l="l" t="t" r="r" b="b"/>
              <a:pathLst>
                <a:path w="1785" h="3325" extrusionOk="0">
                  <a:moveTo>
                    <a:pt x="719" y="1"/>
                  </a:moveTo>
                  <a:cubicBezTo>
                    <a:pt x="705" y="1"/>
                    <a:pt x="690" y="2"/>
                    <a:pt x="676" y="5"/>
                  </a:cubicBezTo>
                  <a:cubicBezTo>
                    <a:pt x="520" y="31"/>
                    <a:pt x="364" y="100"/>
                    <a:pt x="234" y="196"/>
                  </a:cubicBezTo>
                  <a:cubicBezTo>
                    <a:pt x="174" y="233"/>
                    <a:pt x="211" y="315"/>
                    <a:pt x="267" y="315"/>
                  </a:cubicBezTo>
                  <a:cubicBezTo>
                    <a:pt x="276" y="315"/>
                    <a:pt x="285" y="313"/>
                    <a:pt x="295" y="308"/>
                  </a:cubicBezTo>
                  <a:lnTo>
                    <a:pt x="312" y="291"/>
                  </a:lnTo>
                  <a:lnTo>
                    <a:pt x="312" y="291"/>
                  </a:lnTo>
                  <a:cubicBezTo>
                    <a:pt x="260" y="430"/>
                    <a:pt x="165" y="542"/>
                    <a:pt x="43" y="620"/>
                  </a:cubicBezTo>
                  <a:cubicBezTo>
                    <a:pt x="0" y="638"/>
                    <a:pt x="0" y="707"/>
                    <a:pt x="43" y="724"/>
                  </a:cubicBezTo>
                  <a:lnTo>
                    <a:pt x="139" y="776"/>
                  </a:lnTo>
                  <a:cubicBezTo>
                    <a:pt x="95" y="854"/>
                    <a:pt x="113" y="950"/>
                    <a:pt x="173" y="1019"/>
                  </a:cubicBezTo>
                  <a:cubicBezTo>
                    <a:pt x="139" y="1088"/>
                    <a:pt x="113" y="1157"/>
                    <a:pt x="104" y="1227"/>
                  </a:cubicBezTo>
                  <a:cubicBezTo>
                    <a:pt x="95" y="1261"/>
                    <a:pt x="113" y="1296"/>
                    <a:pt x="147" y="1305"/>
                  </a:cubicBezTo>
                  <a:cubicBezTo>
                    <a:pt x="295" y="1348"/>
                    <a:pt x="381" y="1521"/>
                    <a:pt x="312" y="1669"/>
                  </a:cubicBezTo>
                  <a:cubicBezTo>
                    <a:pt x="303" y="1703"/>
                    <a:pt x="321" y="1729"/>
                    <a:pt x="355" y="1747"/>
                  </a:cubicBezTo>
                  <a:cubicBezTo>
                    <a:pt x="377" y="1750"/>
                    <a:pt x="400" y="1752"/>
                    <a:pt x="422" y="1752"/>
                  </a:cubicBezTo>
                  <a:cubicBezTo>
                    <a:pt x="460" y="1752"/>
                    <a:pt x="499" y="1746"/>
                    <a:pt x="537" y="1729"/>
                  </a:cubicBezTo>
                  <a:cubicBezTo>
                    <a:pt x="543" y="1729"/>
                    <a:pt x="548" y="1728"/>
                    <a:pt x="553" y="1728"/>
                  </a:cubicBezTo>
                  <a:cubicBezTo>
                    <a:pt x="624" y="1728"/>
                    <a:pt x="624" y="1786"/>
                    <a:pt x="632" y="1850"/>
                  </a:cubicBezTo>
                  <a:cubicBezTo>
                    <a:pt x="624" y="1920"/>
                    <a:pt x="650" y="1980"/>
                    <a:pt x="684" y="2032"/>
                  </a:cubicBezTo>
                  <a:cubicBezTo>
                    <a:pt x="632" y="2067"/>
                    <a:pt x="511" y="2084"/>
                    <a:pt x="468" y="2119"/>
                  </a:cubicBezTo>
                  <a:cubicBezTo>
                    <a:pt x="433" y="2145"/>
                    <a:pt x="425" y="2188"/>
                    <a:pt x="433" y="2232"/>
                  </a:cubicBezTo>
                  <a:cubicBezTo>
                    <a:pt x="433" y="2258"/>
                    <a:pt x="442" y="2284"/>
                    <a:pt x="459" y="2310"/>
                  </a:cubicBezTo>
                  <a:cubicBezTo>
                    <a:pt x="477" y="2362"/>
                    <a:pt x="459" y="2370"/>
                    <a:pt x="407" y="2396"/>
                  </a:cubicBezTo>
                  <a:cubicBezTo>
                    <a:pt x="303" y="2457"/>
                    <a:pt x="277" y="2596"/>
                    <a:pt x="355" y="2682"/>
                  </a:cubicBezTo>
                  <a:cubicBezTo>
                    <a:pt x="404" y="2745"/>
                    <a:pt x="465" y="2767"/>
                    <a:pt x="530" y="2767"/>
                  </a:cubicBezTo>
                  <a:cubicBezTo>
                    <a:pt x="581" y="2767"/>
                    <a:pt x="635" y="2753"/>
                    <a:pt x="684" y="2734"/>
                  </a:cubicBezTo>
                  <a:cubicBezTo>
                    <a:pt x="702" y="2786"/>
                    <a:pt x="745" y="2838"/>
                    <a:pt x="797" y="2864"/>
                  </a:cubicBezTo>
                  <a:cubicBezTo>
                    <a:pt x="719" y="2916"/>
                    <a:pt x="624" y="2942"/>
                    <a:pt x="537" y="2994"/>
                  </a:cubicBezTo>
                  <a:cubicBezTo>
                    <a:pt x="442" y="3046"/>
                    <a:pt x="373" y="3150"/>
                    <a:pt x="355" y="3263"/>
                  </a:cubicBezTo>
                  <a:cubicBezTo>
                    <a:pt x="355" y="3300"/>
                    <a:pt x="388" y="3325"/>
                    <a:pt x="419" y="3325"/>
                  </a:cubicBezTo>
                  <a:cubicBezTo>
                    <a:pt x="424" y="3325"/>
                    <a:pt x="429" y="3324"/>
                    <a:pt x="433" y="3323"/>
                  </a:cubicBezTo>
                  <a:cubicBezTo>
                    <a:pt x="771" y="3211"/>
                    <a:pt x="1126" y="3124"/>
                    <a:pt x="1455" y="2994"/>
                  </a:cubicBezTo>
                  <a:cubicBezTo>
                    <a:pt x="1568" y="2968"/>
                    <a:pt x="1663" y="2890"/>
                    <a:pt x="1707" y="2777"/>
                  </a:cubicBezTo>
                  <a:cubicBezTo>
                    <a:pt x="1715" y="2725"/>
                    <a:pt x="1715" y="2674"/>
                    <a:pt x="1698" y="2622"/>
                  </a:cubicBezTo>
                  <a:cubicBezTo>
                    <a:pt x="1759" y="2587"/>
                    <a:pt x="1785" y="2518"/>
                    <a:pt x="1776" y="2448"/>
                  </a:cubicBezTo>
                  <a:cubicBezTo>
                    <a:pt x="1759" y="2318"/>
                    <a:pt x="1637" y="2284"/>
                    <a:pt x="1516" y="2275"/>
                  </a:cubicBezTo>
                  <a:cubicBezTo>
                    <a:pt x="1620" y="1972"/>
                    <a:pt x="1196" y="1738"/>
                    <a:pt x="1161" y="1452"/>
                  </a:cubicBezTo>
                  <a:cubicBezTo>
                    <a:pt x="1135" y="1305"/>
                    <a:pt x="1144" y="1123"/>
                    <a:pt x="1005" y="1036"/>
                  </a:cubicBezTo>
                  <a:cubicBezTo>
                    <a:pt x="972" y="1017"/>
                    <a:pt x="940" y="1007"/>
                    <a:pt x="908" y="1007"/>
                  </a:cubicBezTo>
                  <a:cubicBezTo>
                    <a:pt x="897" y="1007"/>
                    <a:pt x="886" y="1008"/>
                    <a:pt x="875" y="1010"/>
                  </a:cubicBezTo>
                  <a:cubicBezTo>
                    <a:pt x="979" y="820"/>
                    <a:pt x="1204" y="681"/>
                    <a:pt x="1135" y="447"/>
                  </a:cubicBezTo>
                  <a:cubicBezTo>
                    <a:pt x="1126" y="421"/>
                    <a:pt x="1109" y="404"/>
                    <a:pt x="1092" y="404"/>
                  </a:cubicBezTo>
                  <a:cubicBezTo>
                    <a:pt x="1031" y="391"/>
                    <a:pt x="970" y="384"/>
                    <a:pt x="911" y="384"/>
                  </a:cubicBezTo>
                  <a:cubicBezTo>
                    <a:pt x="851" y="384"/>
                    <a:pt x="793" y="391"/>
                    <a:pt x="736" y="404"/>
                  </a:cubicBezTo>
                  <a:cubicBezTo>
                    <a:pt x="754" y="326"/>
                    <a:pt x="806" y="265"/>
                    <a:pt x="875" y="239"/>
                  </a:cubicBezTo>
                  <a:cubicBezTo>
                    <a:pt x="892" y="230"/>
                    <a:pt x="901" y="204"/>
                    <a:pt x="901" y="187"/>
                  </a:cubicBezTo>
                  <a:cubicBezTo>
                    <a:pt x="901" y="80"/>
                    <a:pt x="821" y="1"/>
                    <a:pt x="7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26"/>
            <p:cNvSpPr/>
            <p:nvPr/>
          </p:nvSpPr>
          <p:spPr>
            <a:xfrm>
              <a:off x="-2559835" y="1633740"/>
              <a:ext cx="62744" cy="85488"/>
            </a:xfrm>
            <a:custGeom>
              <a:avLst/>
              <a:gdLst/>
              <a:ahLst/>
              <a:cxnLst/>
              <a:rect l="l" t="t" r="r" b="b"/>
              <a:pathLst>
                <a:path w="1136" h="1548" extrusionOk="0">
                  <a:moveTo>
                    <a:pt x="837" y="0"/>
                  </a:moveTo>
                  <a:cubicBezTo>
                    <a:pt x="796" y="0"/>
                    <a:pt x="755" y="13"/>
                    <a:pt x="720" y="38"/>
                  </a:cubicBezTo>
                  <a:cubicBezTo>
                    <a:pt x="711" y="38"/>
                    <a:pt x="711" y="47"/>
                    <a:pt x="702" y="47"/>
                  </a:cubicBezTo>
                  <a:lnTo>
                    <a:pt x="330" y="324"/>
                  </a:lnTo>
                  <a:cubicBezTo>
                    <a:pt x="295" y="350"/>
                    <a:pt x="295" y="394"/>
                    <a:pt x="321" y="420"/>
                  </a:cubicBezTo>
                  <a:cubicBezTo>
                    <a:pt x="339" y="446"/>
                    <a:pt x="365" y="463"/>
                    <a:pt x="391" y="480"/>
                  </a:cubicBezTo>
                  <a:cubicBezTo>
                    <a:pt x="353" y="493"/>
                    <a:pt x="310" y="501"/>
                    <a:pt x="269" y="501"/>
                  </a:cubicBezTo>
                  <a:cubicBezTo>
                    <a:pt x="254" y="501"/>
                    <a:pt x="240" y="500"/>
                    <a:pt x="226" y="497"/>
                  </a:cubicBezTo>
                  <a:cubicBezTo>
                    <a:pt x="208" y="491"/>
                    <a:pt x="188" y="488"/>
                    <a:pt x="168" y="488"/>
                  </a:cubicBezTo>
                  <a:cubicBezTo>
                    <a:pt x="132" y="488"/>
                    <a:pt x="95" y="498"/>
                    <a:pt x="61" y="515"/>
                  </a:cubicBezTo>
                  <a:cubicBezTo>
                    <a:pt x="18" y="549"/>
                    <a:pt x="1" y="601"/>
                    <a:pt x="27" y="645"/>
                  </a:cubicBezTo>
                  <a:cubicBezTo>
                    <a:pt x="44" y="697"/>
                    <a:pt x="165" y="757"/>
                    <a:pt x="157" y="809"/>
                  </a:cubicBezTo>
                  <a:cubicBezTo>
                    <a:pt x="157" y="827"/>
                    <a:pt x="113" y="853"/>
                    <a:pt x="105" y="879"/>
                  </a:cubicBezTo>
                  <a:cubicBezTo>
                    <a:pt x="87" y="896"/>
                    <a:pt x="87" y="922"/>
                    <a:pt x="87" y="948"/>
                  </a:cubicBezTo>
                  <a:cubicBezTo>
                    <a:pt x="87" y="1026"/>
                    <a:pt x="148" y="1061"/>
                    <a:pt x="122" y="1147"/>
                  </a:cubicBezTo>
                  <a:cubicBezTo>
                    <a:pt x="96" y="1260"/>
                    <a:pt x="27" y="1381"/>
                    <a:pt x="122" y="1476"/>
                  </a:cubicBezTo>
                  <a:cubicBezTo>
                    <a:pt x="173" y="1523"/>
                    <a:pt x="237" y="1547"/>
                    <a:pt x="302" y="1547"/>
                  </a:cubicBezTo>
                  <a:cubicBezTo>
                    <a:pt x="357" y="1547"/>
                    <a:pt x="412" y="1530"/>
                    <a:pt x="460" y="1494"/>
                  </a:cubicBezTo>
                  <a:cubicBezTo>
                    <a:pt x="624" y="1398"/>
                    <a:pt x="780" y="1295"/>
                    <a:pt x="928" y="1182"/>
                  </a:cubicBezTo>
                  <a:cubicBezTo>
                    <a:pt x="1049" y="1104"/>
                    <a:pt x="1118" y="974"/>
                    <a:pt x="1118" y="835"/>
                  </a:cubicBezTo>
                  <a:cubicBezTo>
                    <a:pt x="1118" y="801"/>
                    <a:pt x="1110" y="766"/>
                    <a:pt x="1101" y="740"/>
                  </a:cubicBezTo>
                  <a:cubicBezTo>
                    <a:pt x="1084" y="705"/>
                    <a:pt x="1032" y="653"/>
                    <a:pt x="1040" y="619"/>
                  </a:cubicBezTo>
                  <a:cubicBezTo>
                    <a:pt x="1049" y="558"/>
                    <a:pt x="1118" y="523"/>
                    <a:pt x="1127" y="454"/>
                  </a:cubicBezTo>
                  <a:cubicBezTo>
                    <a:pt x="1136" y="394"/>
                    <a:pt x="1101" y="359"/>
                    <a:pt x="1066" y="316"/>
                  </a:cubicBezTo>
                  <a:cubicBezTo>
                    <a:pt x="1023" y="264"/>
                    <a:pt x="1049" y="177"/>
                    <a:pt x="1014" y="108"/>
                  </a:cubicBezTo>
                  <a:cubicBezTo>
                    <a:pt x="976" y="37"/>
                    <a:pt x="907" y="0"/>
                    <a:pt x="8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26"/>
            <p:cNvSpPr/>
            <p:nvPr/>
          </p:nvSpPr>
          <p:spPr>
            <a:xfrm>
              <a:off x="-5009691" y="1281786"/>
              <a:ext cx="1409202" cy="1220196"/>
            </a:xfrm>
            <a:custGeom>
              <a:avLst/>
              <a:gdLst/>
              <a:ahLst/>
              <a:cxnLst/>
              <a:rect l="l" t="t" r="r" b="b"/>
              <a:pathLst>
                <a:path w="25514" h="22095" extrusionOk="0">
                  <a:moveTo>
                    <a:pt x="23227" y="12762"/>
                  </a:moveTo>
                  <a:cubicBezTo>
                    <a:pt x="23218" y="12770"/>
                    <a:pt x="23209" y="12770"/>
                    <a:pt x="23201" y="12770"/>
                  </a:cubicBezTo>
                  <a:lnTo>
                    <a:pt x="23201" y="12762"/>
                  </a:lnTo>
                  <a:close/>
                  <a:moveTo>
                    <a:pt x="16616" y="1"/>
                  </a:moveTo>
                  <a:cubicBezTo>
                    <a:pt x="16602" y="1"/>
                    <a:pt x="16587" y="4"/>
                    <a:pt x="16573" y="9"/>
                  </a:cubicBezTo>
                  <a:cubicBezTo>
                    <a:pt x="16235" y="191"/>
                    <a:pt x="16192" y="633"/>
                    <a:pt x="16183" y="988"/>
                  </a:cubicBezTo>
                  <a:cubicBezTo>
                    <a:pt x="16183" y="1187"/>
                    <a:pt x="16201" y="1395"/>
                    <a:pt x="16348" y="1543"/>
                  </a:cubicBezTo>
                  <a:cubicBezTo>
                    <a:pt x="16461" y="1655"/>
                    <a:pt x="16608" y="1724"/>
                    <a:pt x="16773" y="1742"/>
                  </a:cubicBezTo>
                  <a:cubicBezTo>
                    <a:pt x="16712" y="1898"/>
                    <a:pt x="16816" y="2097"/>
                    <a:pt x="16755" y="2262"/>
                  </a:cubicBezTo>
                  <a:cubicBezTo>
                    <a:pt x="16721" y="2322"/>
                    <a:pt x="16677" y="2383"/>
                    <a:pt x="16625" y="2426"/>
                  </a:cubicBezTo>
                  <a:cubicBezTo>
                    <a:pt x="16582" y="2478"/>
                    <a:pt x="16547" y="2539"/>
                    <a:pt x="16539" y="2608"/>
                  </a:cubicBezTo>
                  <a:cubicBezTo>
                    <a:pt x="16539" y="2686"/>
                    <a:pt x="16547" y="2764"/>
                    <a:pt x="16565" y="2842"/>
                  </a:cubicBezTo>
                  <a:cubicBezTo>
                    <a:pt x="16573" y="2885"/>
                    <a:pt x="16565" y="2929"/>
                    <a:pt x="16539" y="2963"/>
                  </a:cubicBezTo>
                  <a:cubicBezTo>
                    <a:pt x="16530" y="2972"/>
                    <a:pt x="16521" y="2981"/>
                    <a:pt x="16521" y="2981"/>
                  </a:cubicBezTo>
                  <a:cubicBezTo>
                    <a:pt x="16569" y="2652"/>
                    <a:pt x="16313" y="2360"/>
                    <a:pt x="15993" y="2360"/>
                  </a:cubicBezTo>
                  <a:cubicBezTo>
                    <a:pt x="15967" y="2360"/>
                    <a:pt x="15941" y="2362"/>
                    <a:pt x="15915" y="2366"/>
                  </a:cubicBezTo>
                  <a:cubicBezTo>
                    <a:pt x="15847" y="2374"/>
                    <a:pt x="15837" y="2481"/>
                    <a:pt x="15893" y="2511"/>
                  </a:cubicBezTo>
                  <a:lnTo>
                    <a:pt x="15893" y="2511"/>
                  </a:lnTo>
                  <a:cubicBezTo>
                    <a:pt x="15886" y="2507"/>
                    <a:pt x="15881" y="2506"/>
                    <a:pt x="15877" y="2506"/>
                  </a:cubicBezTo>
                  <a:cubicBezTo>
                    <a:pt x="15864" y="2506"/>
                    <a:pt x="15862" y="2520"/>
                    <a:pt x="15837" y="2539"/>
                  </a:cubicBezTo>
                  <a:cubicBezTo>
                    <a:pt x="15811" y="2556"/>
                    <a:pt x="15785" y="2565"/>
                    <a:pt x="15759" y="2573"/>
                  </a:cubicBezTo>
                  <a:cubicBezTo>
                    <a:pt x="15690" y="2591"/>
                    <a:pt x="15629" y="2608"/>
                    <a:pt x="15568" y="2625"/>
                  </a:cubicBezTo>
                  <a:cubicBezTo>
                    <a:pt x="15430" y="2660"/>
                    <a:pt x="15300" y="2677"/>
                    <a:pt x="15161" y="2695"/>
                  </a:cubicBezTo>
                  <a:cubicBezTo>
                    <a:pt x="15140" y="2696"/>
                    <a:pt x="15118" y="2697"/>
                    <a:pt x="15096" y="2697"/>
                  </a:cubicBezTo>
                  <a:cubicBezTo>
                    <a:pt x="14988" y="2697"/>
                    <a:pt x="14880" y="2679"/>
                    <a:pt x="14771" y="2643"/>
                  </a:cubicBezTo>
                  <a:cubicBezTo>
                    <a:pt x="14641" y="2599"/>
                    <a:pt x="14537" y="2513"/>
                    <a:pt x="14416" y="2461"/>
                  </a:cubicBezTo>
                  <a:cubicBezTo>
                    <a:pt x="14344" y="2434"/>
                    <a:pt x="14271" y="2421"/>
                    <a:pt x="14198" y="2421"/>
                  </a:cubicBezTo>
                  <a:cubicBezTo>
                    <a:pt x="13945" y="2421"/>
                    <a:pt x="13707" y="2576"/>
                    <a:pt x="13619" y="2825"/>
                  </a:cubicBezTo>
                  <a:cubicBezTo>
                    <a:pt x="13503" y="2750"/>
                    <a:pt x="13372" y="2712"/>
                    <a:pt x="13236" y="2712"/>
                  </a:cubicBezTo>
                  <a:cubicBezTo>
                    <a:pt x="13200" y="2712"/>
                    <a:pt x="13162" y="2715"/>
                    <a:pt x="13125" y="2721"/>
                  </a:cubicBezTo>
                  <a:cubicBezTo>
                    <a:pt x="12939" y="2739"/>
                    <a:pt x="12699" y="2840"/>
                    <a:pt x="12486" y="2840"/>
                  </a:cubicBezTo>
                  <a:cubicBezTo>
                    <a:pt x="12391" y="2840"/>
                    <a:pt x="12301" y="2820"/>
                    <a:pt x="12224" y="2764"/>
                  </a:cubicBezTo>
                  <a:cubicBezTo>
                    <a:pt x="12146" y="2703"/>
                    <a:pt x="12060" y="2582"/>
                    <a:pt x="12094" y="2478"/>
                  </a:cubicBezTo>
                  <a:cubicBezTo>
                    <a:pt x="12112" y="2418"/>
                    <a:pt x="12172" y="2383"/>
                    <a:pt x="12216" y="2331"/>
                  </a:cubicBezTo>
                  <a:cubicBezTo>
                    <a:pt x="12250" y="2288"/>
                    <a:pt x="12268" y="2236"/>
                    <a:pt x="12268" y="2184"/>
                  </a:cubicBezTo>
                  <a:cubicBezTo>
                    <a:pt x="12259" y="2071"/>
                    <a:pt x="12198" y="1976"/>
                    <a:pt x="12094" y="1924"/>
                  </a:cubicBezTo>
                  <a:cubicBezTo>
                    <a:pt x="12022" y="1893"/>
                    <a:pt x="11943" y="1877"/>
                    <a:pt x="11863" y="1877"/>
                  </a:cubicBezTo>
                  <a:cubicBezTo>
                    <a:pt x="11810" y="1877"/>
                    <a:pt x="11756" y="1884"/>
                    <a:pt x="11704" y="1898"/>
                  </a:cubicBezTo>
                  <a:cubicBezTo>
                    <a:pt x="11630" y="1911"/>
                    <a:pt x="11554" y="1918"/>
                    <a:pt x="11478" y="1918"/>
                  </a:cubicBezTo>
                  <a:cubicBezTo>
                    <a:pt x="11213" y="1918"/>
                    <a:pt x="10950" y="1836"/>
                    <a:pt x="10734" y="1681"/>
                  </a:cubicBezTo>
                  <a:cubicBezTo>
                    <a:pt x="10646" y="1517"/>
                    <a:pt x="10479" y="1424"/>
                    <a:pt x="10308" y="1424"/>
                  </a:cubicBezTo>
                  <a:cubicBezTo>
                    <a:pt x="10226" y="1424"/>
                    <a:pt x="10143" y="1446"/>
                    <a:pt x="10067" y="1491"/>
                  </a:cubicBezTo>
                  <a:cubicBezTo>
                    <a:pt x="10006" y="1525"/>
                    <a:pt x="9954" y="1568"/>
                    <a:pt x="9911" y="1620"/>
                  </a:cubicBezTo>
                  <a:cubicBezTo>
                    <a:pt x="9866" y="1665"/>
                    <a:pt x="9841" y="1724"/>
                    <a:pt x="9792" y="1724"/>
                  </a:cubicBezTo>
                  <a:cubicBezTo>
                    <a:pt x="9774" y="1724"/>
                    <a:pt x="9754" y="1717"/>
                    <a:pt x="9729" y="1698"/>
                  </a:cubicBezTo>
                  <a:cubicBezTo>
                    <a:pt x="9669" y="1638"/>
                    <a:pt x="9608" y="1568"/>
                    <a:pt x="9565" y="1499"/>
                  </a:cubicBezTo>
                  <a:cubicBezTo>
                    <a:pt x="9504" y="1421"/>
                    <a:pt x="9443" y="1343"/>
                    <a:pt x="9383" y="1257"/>
                  </a:cubicBezTo>
                  <a:cubicBezTo>
                    <a:pt x="9368" y="1230"/>
                    <a:pt x="9341" y="1217"/>
                    <a:pt x="9314" y="1217"/>
                  </a:cubicBezTo>
                  <a:cubicBezTo>
                    <a:pt x="9280" y="1217"/>
                    <a:pt x="9245" y="1239"/>
                    <a:pt x="9235" y="1283"/>
                  </a:cubicBezTo>
                  <a:cubicBezTo>
                    <a:pt x="9235" y="1284"/>
                    <a:pt x="9233" y="1285"/>
                    <a:pt x="9230" y="1285"/>
                  </a:cubicBezTo>
                  <a:cubicBezTo>
                    <a:pt x="9204" y="1285"/>
                    <a:pt x="9096" y="1213"/>
                    <a:pt x="9088" y="1205"/>
                  </a:cubicBezTo>
                  <a:cubicBezTo>
                    <a:pt x="9045" y="1179"/>
                    <a:pt x="8993" y="1161"/>
                    <a:pt x="8932" y="1161"/>
                  </a:cubicBezTo>
                  <a:cubicBezTo>
                    <a:pt x="8820" y="1161"/>
                    <a:pt x="8698" y="1187"/>
                    <a:pt x="8594" y="1257"/>
                  </a:cubicBezTo>
                  <a:cubicBezTo>
                    <a:pt x="8490" y="1317"/>
                    <a:pt x="8395" y="1404"/>
                    <a:pt x="8282" y="1456"/>
                  </a:cubicBezTo>
                  <a:cubicBezTo>
                    <a:pt x="8232" y="1485"/>
                    <a:pt x="8170" y="1501"/>
                    <a:pt x="8106" y="1501"/>
                  </a:cubicBezTo>
                  <a:cubicBezTo>
                    <a:pt x="8093" y="1501"/>
                    <a:pt x="8079" y="1501"/>
                    <a:pt x="8066" y="1499"/>
                  </a:cubicBezTo>
                  <a:cubicBezTo>
                    <a:pt x="8049" y="1493"/>
                    <a:pt x="8032" y="1490"/>
                    <a:pt x="8013" y="1490"/>
                  </a:cubicBezTo>
                  <a:cubicBezTo>
                    <a:pt x="7983" y="1490"/>
                    <a:pt x="7951" y="1497"/>
                    <a:pt x="7919" y="1508"/>
                  </a:cubicBezTo>
                  <a:cubicBezTo>
                    <a:pt x="7841" y="1543"/>
                    <a:pt x="7815" y="1629"/>
                    <a:pt x="7763" y="1690"/>
                  </a:cubicBezTo>
                  <a:cubicBezTo>
                    <a:pt x="7726" y="1730"/>
                    <a:pt x="7676" y="1739"/>
                    <a:pt x="7623" y="1739"/>
                  </a:cubicBezTo>
                  <a:cubicBezTo>
                    <a:pt x="7586" y="1739"/>
                    <a:pt x="7548" y="1735"/>
                    <a:pt x="7511" y="1735"/>
                  </a:cubicBezTo>
                  <a:cubicBezTo>
                    <a:pt x="7487" y="1735"/>
                    <a:pt x="7464" y="1736"/>
                    <a:pt x="7442" y="1742"/>
                  </a:cubicBezTo>
                  <a:cubicBezTo>
                    <a:pt x="7355" y="1750"/>
                    <a:pt x="7286" y="1820"/>
                    <a:pt x="7260" y="1898"/>
                  </a:cubicBezTo>
                  <a:cubicBezTo>
                    <a:pt x="7252" y="1950"/>
                    <a:pt x="7286" y="1993"/>
                    <a:pt x="7321" y="2028"/>
                  </a:cubicBezTo>
                  <a:lnTo>
                    <a:pt x="7373" y="2106"/>
                  </a:lnTo>
                  <a:cubicBezTo>
                    <a:pt x="7087" y="2080"/>
                    <a:pt x="6818" y="1967"/>
                    <a:pt x="6593" y="1794"/>
                  </a:cubicBezTo>
                  <a:cubicBezTo>
                    <a:pt x="6472" y="1690"/>
                    <a:pt x="6342" y="1620"/>
                    <a:pt x="6195" y="1568"/>
                  </a:cubicBezTo>
                  <a:cubicBezTo>
                    <a:pt x="6030" y="1517"/>
                    <a:pt x="5857" y="1543"/>
                    <a:pt x="5701" y="1456"/>
                  </a:cubicBezTo>
                  <a:cubicBezTo>
                    <a:pt x="5562" y="1387"/>
                    <a:pt x="5441" y="1274"/>
                    <a:pt x="5311" y="1205"/>
                  </a:cubicBezTo>
                  <a:cubicBezTo>
                    <a:pt x="5164" y="1118"/>
                    <a:pt x="5008" y="1066"/>
                    <a:pt x="4852" y="1031"/>
                  </a:cubicBezTo>
                  <a:cubicBezTo>
                    <a:pt x="4761" y="1017"/>
                    <a:pt x="4671" y="1011"/>
                    <a:pt x="4578" y="1011"/>
                  </a:cubicBezTo>
                  <a:cubicBezTo>
                    <a:pt x="4503" y="1011"/>
                    <a:pt x="4427" y="1015"/>
                    <a:pt x="4349" y="1023"/>
                  </a:cubicBezTo>
                  <a:cubicBezTo>
                    <a:pt x="4323" y="1024"/>
                    <a:pt x="4295" y="1025"/>
                    <a:pt x="4266" y="1025"/>
                  </a:cubicBezTo>
                  <a:cubicBezTo>
                    <a:pt x="4129" y="1025"/>
                    <a:pt x="3971" y="998"/>
                    <a:pt x="3942" y="841"/>
                  </a:cubicBezTo>
                  <a:cubicBezTo>
                    <a:pt x="3933" y="797"/>
                    <a:pt x="3899" y="771"/>
                    <a:pt x="3864" y="771"/>
                  </a:cubicBezTo>
                  <a:cubicBezTo>
                    <a:pt x="3535" y="771"/>
                    <a:pt x="3214" y="745"/>
                    <a:pt x="2894" y="702"/>
                  </a:cubicBezTo>
                  <a:cubicBezTo>
                    <a:pt x="2902" y="633"/>
                    <a:pt x="2885" y="555"/>
                    <a:pt x="2851" y="494"/>
                  </a:cubicBezTo>
                  <a:cubicBezTo>
                    <a:pt x="2807" y="440"/>
                    <a:pt x="2739" y="409"/>
                    <a:pt x="2671" y="409"/>
                  </a:cubicBezTo>
                  <a:cubicBezTo>
                    <a:pt x="2631" y="409"/>
                    <a:pt x="2591" y="420"/>
                    <a:pt x="2556" y="442"/>
                  </a:cubicBezTo>
                  <a:cubicBezTo>
                    <a:pt x="2426" y="538"/>
                    <a:pt x="2305" y="642"/>
                    <a:pt x="2192" y="754"/>
                  </a:cubicBezTo>
                  <a:cubicBezTo>
                    <a:pt x="2079" y="858"/>
                    <a:pt x="1950" y="1014"/>
                    <a:pt x="1794" y="1040"/>
                  </a:cubicBezTo>
                  <a:cubicBezTo>
                    <a:pt x="1516" y="1075"/>
                    <a:pt x="1360" y="1283"/>
                    <a:pt x="1265" y="1525"/>
                  </a:cubicBezTo>
                  <a:cubicBezTo>
                    <a:pt x="1213" y="1672"/>
                    <a:pt x="1152" y="1820"/>
                    <a:pt x="1066" y="1950"/>
                  </a:cubicBezTo>
                  <a:cubicBezTo>
                    <a:pt x="999" y="2030"/>
                    <a:pt x="896" y="2100"/>
                    <a:pt x="793" y="2100"/>
                  </a:cubicBezTo>
                  <a:cubicBezTo>
                    <a:pt x="762" y="2100"/>
                    <a:pt x="732" y="2094"/>
                    <a:pt x="702" y="2080"/>
                  </a:cubicBezTo>
                  <a:cubicBezTo>
                    <a:pt x="689" y="2075"/>
                    <a:pt x="676" y="2073"/>
                    <a:pt x="664" y="2073"/>
                  </a:cubicBezTo>
                  <a:cubicBezTo>
                    <a:pt x="652" y="2073"/>
                    <a:pt x="641" y="2075"/>
                    <a:pt x="633" y="2080"/>
                  </a:cubicBezTo>
                  <a:cubicBezTo>
                    <a:pt x="619" y="2073"/>
                    <a:pt x="605" y="2070"/>
                    <a:pt x="592" y="2070"/>
                  </a:cubicBezTo>
                  <a:cubicBezTo>
                    <a:pt x="539" y="2070"/>
                    <a:pt x="496" y="2119"/>
                    <a:pt x="503" y="2175"/>
                  </a:cubicBezTo>
                  <a:cubicBezTo>
                    <a:pt x="511" y="2236"/>
                    <a:pt x="477" y="2305"/>
                    <a:pt x="416" y="2331"/>
                  </a:cubicBezTo>
                  <a:cubicBezTo>
                    <a:pt x="364" y="2366"/>
                    <a:pt x="364" y="2443"/>
                    <a:pt x="416" y="2478"/>
                  </a:cubicBezTo>
                  <a:cubicBezTo>
                    <a:pt x="589" y="2599"/>
                    <a:pt x="728" y="2747"/>
                    <a:pt x="841" y="2920"/>
                  </a:cubicBezTo>
                  <a:cubicBezTo>
                    <a:pt x="927" y="3059"/>
                    <a:pt x="988" y="3267"/>
                    <a:pt x="1178" y="3293"/>
                  </a:cubicBezTo>
                  <a:cubicBezTo>
                    <a:pt x="1184" y="3293"/>
                    <a:pt x="1190" y="3293"/>
                    <a:pt x="1196" y="3293"/>
                  </a:cubicBezTo>
                  <a:cubicBezTo>
                    <a:pt x="1245" y="3293"/>
                    <a:pt x="1291" y="3276"/>
                    <a:pt x="1334" y="3276"/>
                  </a:cubicBezTo>
                  <a:cubicBezTo>
                    <a:pt x="1369" y="3276"/>
                    <a:pt x="1401" y="3287"/>
                    <a:pt x="1430" y="3327"/>
                  </a:cubicBezTo>
                  <a:cubicBezTo>
                    <a:pt x="1499" y="3405"/>
                    <a:pt x="1534" y="3500"/>
                    <a:pt x="1525" y="3604"/>
                  </a:cubicBezTo>
                  <a:cubicBezTo>
                    <a:pt x="1502" y="3678"/>
                    <a:pt x="1419" y="3712"/>
                    <a:pt x="1330" y="3712"/>
                  </a:cubicBezTo>
                  <a:cubicBezTo>
                    <a:pt x="1189" y="3712"/>
                    <a:pt x="1032" y="3627"/>
                    <a:pt x="1075" y="3483"/>
                  </a:cubicBezTo>
                  <a:cubicBezTo>
                    <a:pt x="1088" y="3428"/>
                    <a:pt x="1041" y="3378"/>
                    <a:pt x="991" y="3378"/>
                  </a:cubicBezTo>
                  <a:cubicBezTo>
                    <a:pt x="978" y="3378"/>
                    <a:pt x="965" y="3381"/>
                    <a:pt x="953" y="3388"/>
                  </a:cubicBezTo>
                  <a:lnTo>
                    <a:pt x="52" y="3951"/>
                  </a:lnTo>
                  <a:cubicBezTo>
                    <a:pt x="9" y="3977"/>
                    <a:pt x="0" y="4029"/>
                    <a:pt x="18" y="4064"/>
                  </a:cubicBezTo>
                  <a:cubicBezTo>
                    <a:pt x="44" y="4116"/>
                    <a:pt x="87" y="4150"/>
                    <a:pt x="139" y="4168"/>
                  </a:cubicBezTo>
                  <a:cubicBezTo>
                    <a:pt x="191" y="4176"/>
                    <a:pt x="251" y="4194"/>
                    <a:pt x="303" y="4211"/>
                  </a:cubicBezTo>
                  <a:cubicBezTo>
                    <a:pt x="364" y="4245"/>
                    <a:pt x="303" y="4349"/>
                    <a:pt x="312" y="4419"/>
                  </a:cubicBezTo>
                  <a:cubicBezTo>
                    <a:pt x="321" y="4471"/>
                    <a:pt x="347" y="4531"/>
                    <a:pt x="390" y="4566"/>
                  </a:cubicBezTo>
                  <a:cubicBezTo>
                    <a:pt x="477" y="4638"/>
                    <a:pt x="581" y="4674"/>
                    <a:pt x="689" y="4674"/>
                  </a:cubicBezTo>
                  <a:cubicBezTo>
                    <a:pt x="711" y="4674"/>
                    <a:pt x="732" y="4673"/>
                    <a:pt x="754" y="4670"/>
                  </a:cubicBezTo>
                  <a:cubicBezTo>
                    <a:pt x="805" y="4666"/>
                    <a:pt x="874" y="4653"/>
                    <a:pt x="940" y="4653"/>
                  </a:cubicBezTo>
                  <a:cubicBezTo>
                    <a:pt x="1020" y="4653"/>
                    <a:pt x="1097" y="4672"/>
                    <a:pt x="1135" y="4748"/>
                  </a:cubicBezTo>
                  <a:cubicBezTo>
                    <a:pt x="1148" y="4774"/>
                    <a:pt x="1176" y="4787"/>
                    <a:pt x="1204" y="4787"/>
                  </a:cubicBezTo>
                  <a:cubicBezTo>
                    <a:pt x="1233" y="4787"/>
                    <a:pt x="1261" y="4774"/>
                    <a:pt x="1274" y="4748"/>
                  </a:cubicBezTo>
                  <a:cubicBezTo>
                    <a:pt x="1334" y="4627"/>
                    <a:pt x="1456" y="4540"/>
                    <a:pt x="1586" y="4540"/>
                  </a:cubicBezTo>
                  <a:cubicBezTo>
                    <a:pt x="1577" y="4566"/>
                    <a:pt x="1560" y="4592"/>
                    <a:pt x="1542" y="4618"/>
                  </a:cubicBezTo>
                  <a:cubicBezTo>
                    <a:pt x="1516" y="4670"/>
                    <a:pt x="1534" y="4731"/>
                    <a:pt x="1594" y="4748"/>
                  </a:cubicBezTo>
                  <a:cubicBezTo>
                    <a:pt x="1681" y="4774"/>
                    <a:pt x="1681" y="4904"/>
                    <a:pt x="1638" y="4973"/>
                  </a:cubicBezTo>
                  <a:cubicBezTo>
                    <a:pt x="1568" y="5060"/>
                    <a:pt x="1464" y="5112"/>
                    <a:pt x="1352" y="5112"/>
                  </a:cubicBezTo>
                  <a:cubicBezTo>
                    <a:pt x="1239" y="5112"/>
                    <a:pt x="1135" y="5120"/>
                    <a:pt x="1023" y="5138"/>
                  </a:cubicBezTo>
                  <a:cubicBezTo>
                    <a:pt x="927" y="5198"/>
                    <a:pt x="849" y="5276"/>
                    <a:pt x="797" y="5380"/>
                  </a:cubicBezTo>
                  <a:lnTo>
                    <a:pt x="563" y="5736"/>
                  </a:lnTo>
                  <a:cubicBezTo>
                    <a:pt x="485" y="5822"/>
                    <a:pt x="442" y="5926"/>
                    <a:pt x="425" y="6047"/>
                  </a:cubicBezTo>
                  <a:cubicBezTo>
                    <a:pt x="433" y="6134"/>
                    <a:pt x="485" y="6212"/>
                    <a:pt x="563" y="6264"/>
                  </a:cubicBezTo>
                  <a:cubicBezTo>
                    <a:pt x="598" y="6281"/>
                    <a:pt x="641" y="6299"/>
                    <a:pt x="676" y="6325"/>
                  </a:cubicBezTo>
                  <a:cubicBezTo>
                    <a:pt x="693" y="6342"/>
                    <a:pt x="711" y="6359"/>
                    <a:pt x="719" y="6377"/>
                  </a:cubicBezTo>
                  <a:cubicBezTo>
                    <a:pt x="728" y="6394"/>
                    <a:pt x="711" y="6420"/>
                    <a:pt x="737" y="6420"/>
                  </a:cubicBezTo>
                  <a:cubicBezTo>
                    <a:pt x="667" y="6420"/>
                    <a:pt x="633" y="6489"/>
                    <a:pt x="659" y="6541"/>
                  </a:cubicBezTo>
                  <a:cubicBezTo>
                    <a:pt x="763" y="6715"/>
                    <a:pt x="901" y="6905"/>
                    <a:pt x="1101" y="6957"/>
                  </a:cubicBezTo>
                  <a:cubicBezTo>
                    <a:pt x="1126" y="6961"/>
                    <a:pt x="1150" y="6964"/>
                    <a:pt x="1173" y="6964"/>
                  </a:cubicBezTo>
                  <a:cubicBezTo>
                    <a:pt x="1196" y="6964"/>
                    <a:pt x="1217" y="6961"/>
                    <a:pt x="1239" y="6957"/>
                  </a:cubicBezTo>
                  <a:cubicBezTo>
                    <a:pt x="1270" y="6957"/>
                    <a:pt x="1306" y="6942"/>
                    <a:pt x="1336" y="6942"/>
                  </a:cubicBezTo>
                  <a:cubicBezTo>
                    <a:pt x="1358" y="6942"/>
                    <a:pt x="1376" y="6949"/>
                    <a:pt x="1386" y="6974"/>
                  </a:cubicBezTo>
                  <a:cubicBezTo>
                    <a:pt x="1395" y="7035"/>
                    <a:pt x="1404" y="7104"/>
                    <a:pt x="1395" y="7174"/>
                  </a:cubicBezTo>
                  <a:cubicBezTo>
                    <a:pt x="1395" y="7243"/>
                    <a:pt x="1386" y="7321"/>
                    <a:pt x="1378" y="7390"/>
                  </a:cubicBezTo>
                  <a:cubicBezTo>
                    <a:pt x="1369" y="7416"/>
                    <a:pt x="1386" y="7442"/>
                    <a:pt x="1412" y="7460"/>
                  </a:cubicBezTo>
                  <a:cubicBezTo>
                    <a:pt x="1466" y="7490"/>
                    <a:pt x="1524" y="7506"/>
                    <a:pt x="1580" y="7506"/>
                  </a:cubicBezTo>
                  <a:cubicBezTo>
                    <a:pt x="1650" y="7506"/>
                    <a:pt x="1718" y="7482"/>
                    <a:pt x="1776" y="7434"/>
                  </a:cubicBezTo>
                  <a:cubicBezTo>
                    <a:pt x="1811" y="7408"/>
                    <a:pt x="1872" y="7312"/>
                    <a:pt x="1915" y="7312"/>
                  </a:cubicBezTo>
                  <a:cubicBezTo>
                    <a:pt x="1917" y="7312"/>
                    <a:pt x="1920" y="7312"/>
                    <a:pt x="1922" y="7312"/>
                  </a:cubicBezTo>
                  <a:cubicBezTo>
                    <a:pt x="1986" y="7312"/>
                    <a:pt x="2011" y="7418"/>
                    <a:pt x="2027" y="7468"/>
                  </a:cubicBezTo>
                  <a:cubicBezTo>
                    <a:pt x="2034" y="7506"/>
                    <a:pt x="2068" y="7530"/>
                    <a:pt x="2106" y="7530"/>
                  </a:cubicBezTo>
                  <a:cubicBezTo>
                    <a:pt x="2120" y="7530"/>
                    <a:pt x="2135" y="7527"/>
                    <a:pt x="2149" y="7520"/>
                  </a:cubicBezTo>
                  <a:cubicBezTo>
                    <a:pt x="2279" y="7460"/>
                    <a:pt x="2409" y="7408"/>
                    <a:pt x="2539" y="7356"/>
                  </a:cubicBezTo>
                  <a:lnTo>
                    <a:pt x="2539" y="7356"/>
                  </a:lnTo>
                  <a:cubicBezTo>
                    <a:pt x="2478" y="7399"/>
                    <a:pt x="2426" y="7442"/>
                    <a:pt x="2383" y="7494"/>
                  </a:cubicBezTo>
                  <a:cubicBezTo>
                    <a:pt x="2305" y="7624"/>
                    <a:pt x="2400" y="7780"/>
                    <a:pt x="2296" y="7893"/>
                  </a:cubicBezTo>
                  <a:cubicBezTo>
                    <a:pt x="2192" y="8005"/>
                    <a:pt x="2053" y="8109"/>
                    <a:pt x="1941" y="8213"/>
                  </a:cubicBezTo>
                  <a:cubicBezTo>
                    <a:pt x="1820" y="8326"/>
                    <a:pt x="1672" y="8456"/>
                    <a:pt x="1534" y="8577"/>
                  </a:cubicBezTo>
                  <a:cubicBezTo>
                    <a:pt x="1478" y="8633"/>
                    <a:pt x="1525" y="8726"/>
                    <a:pt x="1601" y="8726"/>
                  </a:cubicBezTo>
                  <a:cubicBezTo>
                    <a:pt x="1607" y="8726"/>
                    <a:pt x="1614" y="8726"/>
                    <a:pt x="1620" y="8724"/>
                  </a:cubicBezTo>
                  <a:cubicBezTo>
                    <a:pt x="1976" y="8612"/>
                    <a:pt x="2313" y="8439"/>
                    <a:pt x="2608" y="8205"/>
                  </a:cubicBezTo>
                  <a:cubicBezTo>
                    <a:pt x="2669" y="8153"/>
                    <a:pt x="2721" y="8092"/>
                    <a:pt x="2764" y="8023"/>
                  </a:cubicBezTo>
                  <a:cubicBezTo>
                    <a:pt x="2799" y="7936"/>
                    <a:pt x="2851" y="7858"/>
                    <a:pt x="2911" y="7797"/>
                  </a:cubicBezTo>
                  <a:cubicBezTo>
                    <a:pt x="3032" y="7702"/>
                    <a:pt x="3197" y="7668"/>
                    <a:pt x="3301" y="7546"/>
                  </a:cubicBezTo>
                  <a:cubicBezTo>
                    <a:pt x="3396" y="7451"/>
                    <a:pt x="3422" y="7312"/>
                    <a:pt x="3379" y="7191"/>
                  </a:cubicBezTo>
                  <a:cubicBezTo>
                    <a:pt x="3370" y="7165"/>
                    <a:pt x="3327" y="7130"/>
                    <a:pt x="3327" y="7104"/>
                  </a:cubicBezTo>
                  <a:cubicBezTo>
                    <a:pt x="3318" y="7078"/>
                    <a:pt x="3370" y="6992"/>
                    <a:pt x="3388" y="6966"/>
                  </a:cubicBezTo>
                  <a:cubicBezTo>
                    <a:pt x="3440" y="6870"/>
                    <a:pt x="3500" y="6775"/>
                    <a:pt x="3552" y="6689"/>
                  </a:cubicBezTo>
                  <a:lnTo>
                    <a:pt x="3708" y="6403"/>
                  </a:lnTo>
                  <a:cubicBezTo>
                    <a:pt x="3760" y="6316"/>
                    <a:pt x="3795" y="6238"/>
                    <a:pt x="3907" y="6229"/>
                  </a:cubicBezTo>
                  <a:cubicBezTo>
                    <a:pt x="3985" y="6229"/>
                    <a:pt x="4055" y="6221"/>
                    <a:pt x="4133" y="6203"/>
                  </a:cubicBezTo>
                  <a:cubicBezTo>
                    <a:pt x="4133" y="6238"/>
                    <a:pt x="4141" y="6273"/>
                    <a:pt x="4150" y="6307"/>
                  </a:cubicBezTo>
                  <a:cubicBezTo>
                    <a:pt x="3925" y="6420"/>
                    <a:pt x="3760" y="6611"/>
                    <a:pt x="3674" y="6836"/>
                  </a:cubicBezTo>
                  <a:cubicBezTo>
                    <a:pt x="3656" y="6870"/>
                    <a:pt x="3674" y="6914"/>
                    <a:pt x="3708" y="6931"/>
                  </a:cubicBezTo>
                  <a:cubicBezTo>
                    <a:pt x="3769" y="6974"/>
                    <a:pt x="3777" y="7061"/>
                    <a:pt x="3726" y="7113"/>
                  </a:cubicBezTo>
                  <a:cubicBezTo>
                    <a:pt x="3665" y="7156"/>
                    <a:pt x="3674" y="7252"/>
                    <a:pt x="3743" y="7269"/>
                  </a:cubicBezTo>
                  <a:cubicBezTo>
                    <a:pt x="3773" y="7277"/>
                    <a:pt x="3802" y="7281"/>
                    <a:pt x="3830" y="7281"/>
                  </a:cubicBezTo>
                  <a:cubicBezTo>
                    <a:pt x="4008" y="7281"/>
                    <a:pt x="4133" y="7127"/>
                    <a:pt x="4245" y="6992"/>
                  </a:cubicBezTo>
                  <a:cubicBezTo>
                    <a:pt x="4271" y="6948"/>
                    <a:pt x="4315" y="6905"/>
                    <a:pt x="4358" y="6879"/>
                  </a:cubicBezTo>
                  <a:cubicBezTo>
                    <a:pt x="4401" y="6853"/>
                    <a:pt x="4453" y="6836"/>
                    <a:pt x="4514" y="6827"/>
                  </a:cubicBezTo>
                  <a:cubicBezTo>
                    <a:pt x="4601" y="6801"/>
                    <a:pt x="4661" y="6723"/>
                    <a:pt x="4661" y="6628"/>
                  </a:cubicBezTo>
                  <a:cubicBezTo>
                    <a:pt x="4661" y="6585"/>
                    <a:pt x="4652" y="6533"/>
                    <a:pt x="4635" y="6489"/>
                  </a:cubicBezTo>
                  <a:cubicBezTo>
                    <a:pt x="4635" y="6472"/>
                    <a:pt x="4626" y="6446"/>
                    <a:pt x="4626" y="6420"/>
                  </a:cubicBezTo>
                  <a:lnTo>
                    <a:pt x="4626" y="6394"/>
                  </a:lnTo>
                  <a:cubicBezTo>
                    <a:pt x="4631" y="6380"/>
                    <a:pt x="4636" y="6373"/>
                    <a:pt x="4638" y="6373"/>
                  </a:cubicBezTo>
                  <a:lnTo>
                    <a:pt x="4638" y="6373"/>
                  </a:lnTo>
                  <a:cubicBezTo>
                    <a:pt x="4639" y="6373"/>
                    <a:pt x="4639" y="6378"/>
                    <a:pt x="4635" y="6385"/>
                  </a:cubicBezTo>
                  <a:cubicBezTo>
                    <a:pt x="4652" y="6420"/>
                    <a:pt x="4678" y="6455"/>
                    <a:pt x="4704" y="6489"/>
                  </a:cubicBezTo>
                  <a:cubicBezTo>
                    <a:pt x="4730" y="6515"/>
                    <a:pt x="4774" y="6533"/>
                    <a:pt x="4808" y="6541"/>
                  </a:cubicBezTo>
                  <a:cubicBezTo>
                    <a:pt x="4830" y="6547"/>
                    <a:pt x="4851" y="6549"/>
                    <a:pt x="4872" y="6549"/>
                  </a:cubicBezTo>
                  <a:cubicBezTo>
                    <a:pt x="4937" y="6549"/>
                    <a:pt x="5000" y="6529"/>
                    <a:pt x="5066" y="6529"/>
                  </a:cubicBezTo>
                  <a:cubicBezTo>
                    <a:pt x="5081" y="6529"/>
                    <a:pt x="5096" y="6530"/>
                    <a:pt x="5112" y="6533"/>
                  </a:cubicBezTo>
                  <a:cubicBezTo>
                    <a:pt x="5216" y="6567"/>
                    <a:pt x="5302" y="6637"/>
                    <a:pt x="5363" y="6732"/>
                  </a:cubicBezTo>
                  <a:cubicBezTo>
                    <a:pt x="5363" y="6758"/>
                    <a:pt x="5380" y="6775"/>
                    <a:pt x="5406" y="6784"/>
                  </a:cubicBezTo>
                  <a:cubicBezTo>
                    <a:pt x="5796" y="6957"/>
                    <a:pt x="6273" y="6784"/>
                    <a:pt x="6619" y="7087"/>
                  </a:cubicBezTo>
                  <a:cubicBezTo>
                    <a:pt x="6966" y="7382"/>
                    <a:pt x="7243" y="7737"/>
                    <a:pt x="7442" y="8144"/>
                  </a:cubicBezTo>
                  <a:cubicBezTo>
                    <a:pt x="7511" y="8326"/>
                    <a:pt x="7624" y="8482"/>
                    <a:pt x="7771" y="8612"/>
                  </a:cubicBezTo>
                  <a:cubicBezTo>
                    <a:pt x="7841" y="8664"/>
                    <a:pt x="7927" y="8698"/>
                    <a:pt x="8014" y="8716"/>
                  </a:cubicBezTo>
                  <a:cubicBezTo>
                    <a:pt x="8021" y="8717"/>
                    <a:pt x="8030" y="8717"/>
                    <a:pt x="8039" y="8717"/>
                  </a:cubicBezTo>
                  <a:cubicBezTo>
                    <a:pt x="8081" y="8717"/>
                    <a:pt x="8135" y="8709"/>
                    <a:pt x="8184" y="8709"/>
                  </a:cubicBezTo>
                  <a:cubicBezTo>
                    <a:pt x="8229" y="8709"/>
                    <a:pt x="8269" y="8716"/>
                    <a:pt x="8291" y="8742"/>
                  </a:cubicBezTo>
                  <a:cubicBezTo>
                    <a:pt x="8352" y="8802"/>
                    <a:pt x="8334" y="8880"/>
                    <a:pt x="8412" y="8932"/>
                  </a:cubicBezTo>
                  <a:cubicBezTo>
                    <a:pt x="8482" y="8984"/>
                    <a:pt x="8620" y="8941"/>
                    <a:pt x="8672" y="9045"/>
                  </a:cubicBezTo>
                  <a:cubicBezTo>
                    <a:pt x="8698" y="9132"/>
                    <a:pt x="8707" y="9227"/>
                    <a:pt x="8690" y="9322"/>
                  </a:cubicBezTo>
                  <a:cubicBezTo>
                    <a:pt x="8672" y="9426"/>
                    <a:pt x="8698" y="9539"/>
                    <a:pt x="8750" y="9625"/>
                  </a:cubicBezTo>
                  <a:cubicBezTo>
                    <a:pt x="8854" y="9799"/>
                    <a:pt x="9019" y="9911"/>
                    <a:pt x="9123" y="10085"/>
                  </a:cubicBezTo>
                  <a:cubicBezTo>
                    <a:pt x="9166" y="10171"/>
                    <a:pt x="9201" y="10267"/>
                    <a:pt x="9227" y="10362"/>
                  </a:cubicBezTo>
                  <a:cubicBezTo>
                    <a:pt x="9235" y="10466"/>
                    <a:pt x="9261" y="10561"/>
                    <a:pt x="9313" y="10648"/>
                  </a:cubicBezTo>
                  <a:cubicBezTo>
                    <a:pt x="9426" y="10786"/>
                    <a:pt x="9660" y="10760"/>
                    <a:pt x="9807" y="10812"/>
                  </a:cubicBezTo>
                  <a:cubicBezTo>
                    <a:pt x="9946" y="10856"/>
                    <a:pt x="10154" y="11012"/>
                    <a:pt x="10041" y="11176"/>
                  </a:cubicBezTo>
                  <a:cubicBezTo>
                    <a:pt x="10015" y="11220"/>
                    <a:pt x="9980" y="11220"/>
                    <a:pt x="9954" y="11245"/>
                  </a:cubicBezTo>
                  <a:cubicBezTo>
                    <a:pt x="9928" y="11271"/>
                    <a:pt x="9920" y="11306"/>
                    <a:pt x="9920" y="11341"/>
                  </a:cubicBezTo>
                  <a:cubicBezTo>
                    <a:pt x="9911" y="11453"/>
                    <a:pt x="9920" y="11566"/>
                    <a:pt x="9946" y="11679"/>
                  </a:cubicBezTo>
                  <a:cubicBezTo>
                    <a:pt x="10006" y="11930"/>
                    <a:pt x="10032" y="12181"/>
                    <a:pt x="10024" y="12432"/>
                  </a:cubicBezTo>
                  <a:cubicBezTo>
                    <a:pt x="9998" y="12684"/>
                    <a:pt x="9954" y="12926"/>
                    <a:pt x="9920" y="13177"/>
                  </a:cubicBezTo>
                  <a:cubicBezTo>
                    <a:pt x="9902" y="13281"/>
                    <a:pt x="9894" y="13403"/>
                    <a:pt x="9877" y="13515"/>
                  </a:cubicBezTo>
                  <a:cubicBezTo>
                    <a:pt x="9851" y="13619"/>
                    <a:pt x="9833" y="13741"/>
                    <a:pt x="9842" y="13853"/>
                  </a:cubicBezTo>
                  <a:cubicBezTo>
                    <a:pt x="9877" y="14070"/>
                    <a:pt x="10110" y="14122"/>
                    <a:pt x="10180" y="14312"/>
                  </a:cubicBezTo>
                  <a:cubicBezTo>
                    <a:pt x="10214" y="14408"/>
                    <a:pt x="10214" y="14512"/>
                    <a:pt x="10258" y="14607"/>
                  </a:cubicBezTo>
                  <a:cubicBezTo>
                    <a:pt x="10301" y="14694"/>
                    <a:pt x="10370" y="14771"/>
                    <a:pt x="10457" y="14832"/>
                  </a:cubicBezTo>
                  <a:cubicBezTo>
                    <a:pt x="10613" y="14979"/>
                    <a:pt x="10570" y="15222"/>
                    <a:pt x="10691" y="15404"/>
                  </a:cubicBezTo>
                  <a:cubicBezTo>
                    <a:pt x="10734" y="15473"/>
                    <a:pt x="10803" y="15525"/>
                    <a:pt x="10881" y="15551"/>
                  </a:cubicBezTo>
                  <a:cubicBezTo>
                    <a:pt x="10908" y="15557"/>
                    <a:pt x="10934" y="15560"/>
                    <a:pt x="10960" y="15560"/>
                  </a:cubicBezTo>
                  <a:cubicBezTo>
                    <a:pt x="11033" y="15560"/>
                    <a:pt x="11105" y="15541"/>
                    <a:pt x="11179" y="15541"/>
                  </a:cubicBezTo>
                  <a:cubicBezTo>
                    <a:pt x="11190" y="15541"/>
                    <a:pt x="11200" y="15542"/>
                    <a:pt x="11211" y="15543"/>
                  </a:cubicBezTo>
                  <a:lnTo>
                    <a:pt x="11557" y="15958"/>
                  </a:lnTo>
                  <a:cubicBezTo>
                    <a:pt x="11652" y="16071"/>
                    <a:pt x="11826" y="16210"/>
                    <a:pt x="11834" y="16374"/>
                  </a:cubicBezTo>
                  <a:cubicBezTo>
                    <a:pt x="11834" y="16539"/>
                    <a:pt x="11826" y="16643"/>
                    <a:pt x="11912" y="16773"/>
                  </a:cubicBezTo>
                  <a:cubicBezTo>
                    <a:pt x="11973" y="16859"/>
                    <a:pt x="12146" y="17033"/>
                    <a:pt x="12042" y="17145"/>
                  </a:cubicBezTo>
                  <a:cubicBezTo>
                    <a:pt x="11999" y="17189"/>
                    <a:pt x="12016" y="17267"/>
                    <a:pt x="12077" y="17284"/>
                  </a:cubicBezTo>
                  <a:cubicBezTo>
                    <a:pt x="12363" y="17371"/>
                    <a:pt x="12597" y="17596"/>
                    <a:pt x="12709" y="17873"/>
                  </a:cubicBezTo>
                  <a:cubicBezTo>
                    <a:pt x="12744" y="18020"/>
                    <a:pt x="12805" y="18159"/>
                    <a:pt x="12891" y="18280"/>
                  </a:cubicBezTo>
                  <a:cubicBezTo>
                    <a:pt x="12962" y="18364"/>
                    <a:pt x="13066" y="18409"/>
                    <a:pt x="13172" y="18409"/>
                  </a:cubicBezTo>
                  <a:cubicBezTo>
                    <a:pt x="13197" y="18409"/>
                    <a:pt x="13222" y="18406"/>
                    <a:pt x="13247" y="18401"/>
                  </a:cubicBezTo>
                  <a:cubicBezTo>
                    <a:pt x="13299" y="18384"/>
                    <a:pt x="13325" y="18323"/>
                    <a:pt x="13290" y="18280"/>
                  </a:cubicBezTo>
                  <a:lnTo>
                    <a:pt x="12484" y="17180"/>
                  </a:lnTo>
                  <a:cubicBezTo>
                    <a:pt x="12354" y="17024"/>
                    <a:pt x="12242" y="16851"/>
                    <a:pt x="12138" y="16677"/>
                  </a:cubicBezTo>
                  <a:cubicBezTo>
                    <a:pt x="12060" y="16547"/>
                    <a:pt x="12016" y="16314"/>
                    <a:pt x="12172" y="16218"/>
                  </a:cubicBezTo>
                  <a:cubicBezTo>
                    <a:pt x="12441" y="16426"/>
                    <a:pt x="12571" y="16764"/>
                    <a:pt x="12727" y="17050"/>
                  </a:cubicBezTo>
                  <a:cubicBezTo>
                    <a:pt x="12917" y="17379"/>
                    <a:pt x="13160" y="17674"/>
                    <a:pt x="13437" y="17934"/>
                  </a:cubicBezTo>
                  <a:cubicBezTo>
                    <a:pt x="13584" y="18072"/>
                    <a:pt x="13714" y="18220"/>
                    <a:pt x="13827" y="18384"/>
                  </a:cubicBezTo>
                  <a:cubicBezTo>
                    <a:pt x="13888" y="18497"/>
                    <a:pt x="13862" y="18583"/>
                    <a:pt x="13853" y="18696"/>
                  </a:cubicBezTo>
                  <a:cubicBezTo>
                    <a:pt x="13853" y="18783"/>
                    <a:pt x="13862" y="18861"/>
                    <a:pt x="13888" y="18939"/>
                  </a:cubicBezTo>
                  <a:cubicBezTo>
                    <a:pt x="14018" y="19268"/>
                    <a:pt x="14364" y="19467"/>
                    <a:pt x="14641" y="19640"/>
                  </a:cubicBezTo>
                  <a:cubicBezTo>
                    <a:pt x="14971" y="19874"/>
                    <a:pt x="15334" y="20047"/>
                    <a:pt x="15724" y="20143"/>
                  </a:cubicBezTo>
                  <a:cubicBezTo>
                    <a:pt x="15843" y="20170"/>
                    <a:pt x="15963" y="20183"/>
                    <a:pt x="16082" y="20183"/>
                  </a:cubicBezTo>
                  <a:cubicBezTo>
                    <a:pt x="16153" y="20183"/>
                    <a:pt x="16225" y="20179"/>
                    <a:pt x="16296" y="20169"/>
                  </a:cubicBezTo>
                  <a:cubicBezTo>
                    <a:pt x="16405" y="20155"/>
                    <a:pt x="16514" y="20133"/>
                    <a:pt x="16620" y="20133"/>
                  </a:cubicBezTo>
                  <a:cubicBezTo>
                    <a:pt x="16708" y="20133"/>
                    <a:pt x="16794" y="20148"/>
                    <a:pt x="16877" y="20195"/>
                  </a:cubicBezTo>
                  <a:cubicBezTo>
                    <a:pt x="17128" y="20333"/>
                    <a:pt x="17292" y="20602"/>
                    <a:pt x="17570" y="20697"/>
                  </a:cubicBezTo>
                  <a:cubicBezTo>
                    <a:pt x="17630" y="20715"/>
                    <a:pt x="17691" y="20723"/>
                    <a:pt x="17760" y="20723"/>
                  </a:cubicBezTo>
                  <a:cubicBezTo>
                    <a:pt x="17786" y="20719"/>
                    <a:pt x="17810" y="20717"/>
                    <a:pt x="17834" y="20717"/>
                  </a:cubicBezTo>
                  <a:cubicBezTo>
                    <a:pt x="17858" y="20717"/>
                    <a:pt x="17881" y="20719"/>
                    <a:pt x="17907" y="20723"/>
                  </a:cubicBezTo>
                  <a:cubicBezTo>
                    <a:pt x="17968" y="20741"/>
                    <a:pt x="18011" y="20775"/>
                    <a:pt x="18055" y="20827"/>
                  </a:cubicBezTo>
                  <a:lnTo>
                    <a:pt x="18566" y="21295"/>
                  </a:lnTo>
                  <a:cubicBezTo>
                    <a:pt x="18730" y="21468"/>
                    <a:pt x="18904" y="21616"/>
                    <a:pt x="19086" y="21754"/>
                  </a:cubicBezTo>
                  <a:cubicBezTo>
                    <a:pt x="19164" y="21806"/>
                    <a:pt x="19259" y="21832"/>
                    <a:pt x="19354" y="21841"/>
                  </a:cubicBezTo>
                  <a:cubicBezTo>
                    <a:pt x="19406" y="21841"/>
                    <a:pt x="19450" y="21849"/>
                    <a:pt x="19502" y="21875"/>
                  </a:cubicBezTo>
                  <a:cubicBezTo>
                    <a:pt x="19536" y="21901"/>
                    <a:pt x="19562" y="21945"/>
                    <a:pt x="19588" y="21988"/>
                  </a:cubicBezTo>
                  <a:cubicBezTo>
                    <a:pt x="19635" y="22056"/>
                    <a:pt x="19708" y="22094"/>
                    <a:pt x="19775" y="22094"/>
                  </a:cubicBezTo>
                  <a:cubicBezTo>
                    <a:pt x="19847" y="22094"/>
                    <a:pt x="19912" y="22051"/>
                    <a:pt x="19935" y="21953"/>
                  </a:cubicBezTo>
                  <a:cubicBezTo>
                    <a:pt x="19961" y="21858"/>
                    <a:pt x="20004" y="21772"/>
                    <a:pt x="20108" y="21754"/>
                  </a:cubicBezTo>
                  <a:cubicBezTo>
                    <a:pt x="20124" y="21750"/>
                    <a:pt x="20140" y="21749"/>
                    <a:pt x="20156" y="21749"/>
                  </a:cubicBezTo>
                  <a:cubicBezTo>
                    <a:pt x="20251" y="21749"/>
                    <a:pt x="20337" y="21812"/>
                    <a:pt x="20359" y="21901"/>
                  </a:cubicBezTo>
                  <a:cubicBezTo>
                    <a:pt x="20371" y="21945"/>
                    <a:pt x="20406" y="21965"/>
                    <a:pt x="20441" y="21965"/>
                  </a:cubicBezTo>
                  <a:cubicBezTo>
                    <a:pt x="20483" y="21965"/>
                    <a:pt x="20524" y="21936"/>
                    <a:pt x="20524" y="21884"/>
                  </a:cubicBezTo>
                  <a:cubicBezTo>
                    <a:pt x="20517" y="21639"/>
                    <a:pt x="20298" y="21561"/>
                    <a:pt x="20091" y="21561"/>
                  </a:cubicBezTo>
                  <a:cubicBezTo>
                    <a:pt x="20027" y="21561"/>
                    <a:pt x="19964" y="21569"/>
                    <a:pt x="19909" y="21581"/>
                  </a:cubicBezTo>
                  <a:cubicBezTo>
                    <a:pt x="19839" y="21604"/>
                    <a:pt x="19766" y="21616"/>
                    <a:pt x="19692" y="21616"/>
                  </a:cubicBezTo>
                  <a:cubicBezTo>
                    <a:pt x="19655" y="21616"/>
                    <a:pt x="19617" y="21613"/>
                    <a:pt x="19579" y="21607"/>
                  </a:cubicBezTo>
                  <a:cubicBezTo>
                    <a:pt x="19502" y="21581"/>
                    <a:pt x="19424" y="21520"/>
                    <a:pt x="19380" y="21442"/>
                  </a:cubicBezTo>
                  <a:cubicBezTo>
                    <a:pt x="19294" y="21295"/>
                    <a:pt x="19224" y="21130"/>
                    <a:pt x="19181" y="20957"/>
                  </a:cubicBezTo>
                  <a:cubicBezTo>
                    <a:pt x="19155" y="20853"/>
                    <a:pt x="19155" y="20741"/>
                    <a:pt x="19190" y="20645"/>
                  </a:cubicBezTo>
                  <a:cubicBezTo>
                    <a:pt x="19224" y="20567"/>
                    <a:pt x="19242" y="20489"/>
                    <a:pt x="19250" y="20403"/>
                  </a:cubicBezTo>
                  <a:cubicBezTo>
                    <a:pt x="19233" y="20247"/>
                    <a:pt x="19094" y="20143"/>
                    <a:pt x="18956" y="20091"/>
                  </a:cubicBezTo>
                  <a:cubicBezTo>
                    <a:pt x="18836" y="20044"/>
                    <a:pt x="18712" y="20027"/>
                    <a:pt x="18587" y="20027"/>
                  </a:cubicBezTo>
                  <a:cubicBezTo>
                    <a:pt x="18386" y="20027"/>
                    <a:pt x="18183" y="20071"/>
                    <a:pt x="17985" y="20108"/>
                  </a:cubicBezTo>
                  <a:cubicBezTo>
                    <a:pt x="18046" y="19961"/>
                    <a:pt x="18098" y="19805"/>
                    <a:pt x="18159" y="19658"/>
                  </a:cubicBezTo>
                  <a:cubicBezTo>
                    <a:pt x="18228" y="19458"/>
                    <a:pt x="18315" y="19259"/>
                    <a:pt x="18375" y="19060"/>
                  </a:cubicBezTo>
                  <a:cubicBezTo>
                    <a:pt x="18436" y="18895"/>
                    <a:pt x="18375" y="18765"/>
                    <a:pt x="18202" y="18722"/>
                  </a:cubicBezTo>
                  <a:cubicBezTo>
                    <a:pt x="18119" y="18697"/>
                    <a:pt x="18031" y="18684"/>
                    <a:pt x="17944" y="18684"/>
                  </a:cubicBezTo>
                  <a:cubicBezTo>
                    <a:pt x="17849" y="18684"/>
                    <a:pt x="17755" y="18699"/>
                    <a:pt x="17665" y="18731"/>
                  </a:cubicBezTo>
                  <a:cubicBezTo>
                    <a:pt x="17518" y="18791"/>
                    <a:pt x="17422" y="18930"/>
                    <a:pt x="17414" y="19077"/>
                  </a:cubicBezTo>
                  <a:cubicBezTo>
                    <a:pt x="17414" y="19164"/>
                    <a:pt x="17448" y="19276"/>
                    <a:pt x="17353" y="19320"/>
                  </a:cubicBezTo>
                  <a:cubicBezTo>
                    <a:pt x="17266" y="19346"/>
                    <a:pt x="17171" y="19372"/>
                    <a:pt x="17076" y="19380"/>
                  </a:cubicBezTo>
                  <a:cubicBezTo>
                    <a:pt x="17016" y="19393"/>
                    <a:pt x="16955" y="19400"/>
                    <a:pt x="16895" y="19400"/>
                  </a:cubicBezTo>
                  <a:cubicBezTo>
                    <a:pt x="16754" y="19400"/>
                    <a:pt x="16616" y="19364"/>
                    <a:pt x="16495" y="19285"/>
                  </a:cubicBezTo>
                  <a:cubicBezTo>
                    <a:pt x="16374" y="19181"/>
                    <a:pt x="16279" y="19034"/>
                    <a:pt x="16227" y="18878"/>
                  </a:cubicBezTo>
                  <a:cubicBezTo>
                    <a:pt x="16166" y="18713"/>
                    <a:pt x="16114" y="18540"/>
                    <a:pt x="16079" y="18358"/>
                  </a:cubicBezTo>
                  <a:cubicBezTo>
                    <a:pt x="16053" y="18176"/>
                    <a:pt x="16053" y="17968"/>
                    <a:pt x="16201" y="17830"/>
                  </a:cubicBezTo>
                  <a:cubicBezTo>
                    <a:pt x="16244" y="17786"/>
                    <a:pt x="16218" y="17708"/>
                    <a:pt x="16157" y="17691"/>
                  </a:cubicBezTo>
                  <a:cubicBezTo>
                    <a:pt x="16071" y="17630"/>
                    <a:pt x="16036" y="17518"/>
                    <a:pt x="16079" y="17431"/>
                  </a:cubicBezTo>
                  <a:cubicBezTo>
                    <a:pt x="16131" y="17319"/>
                    <a:pt x="16218" y="17215"/>
                    <a:pt x="16313" y="17145"/>
                  </a:cubicBezTo>
                  <a:cubicBezTo>
                    <a:pt x="16417" y="17067"/>
                    <a:pt x="16513" y="16981"/>
                    <a:pt x="16617" y="16903"/>
                  </a:cubicBezTo>
                  <a:cubicBezTo>
                    <a:pt x="16669" y="16851"/>
                    <a:pt x="16729" y="16807"/>
                    <a:pt x="16790" y="16781"/>
                  </a:cubicBezTo>
                  <a:cubicBezTo>
                    <a:pt x="16822" y="16772"/>
                    <a:pt x="16855" y="16767"/>
                    <a:pt x="16887" y="16767"/>
                  </a:cubicBezTo>
                  <a:cubicBezTo>
                    <a:pt x="16940" y="16767"/>
                    <a:pt x="16992" y="16780"/>
                    <a:pt x="17041" y="16807"/>
                  </a:cubicBezTo>
                  <a:cubicBezTo>
                    <a:pt x="17203" y="16861"/>
                    <a:pt x="17373" y="16907"/>
                    <a:pt x="17543" y="16907"/>
                  </a:cubicBezTo>
                  <a:cubicBezTo>
                    <a:pt x="17619" y="16907"/>
                    <a:pt x="17694" y="16898"/>
                    <a:pt x="17769" y="16877"/>
                  </a:cubicBezTo>
                  <a:cubicBezTo>
                    <a:pt x="17935" y="16833"/>
                    <a:pt x="18094" y="16652"/>
                    <a:pt x="18268" y="16652"/>
                  </a:cubicBezTo>
                  <a:cubicBezTo>
                    <a:pt x="18303" y="16652"/>
                    <a:pt x="18339" y="16660"/>
                    <a:pt x="18375" y="16677"/>
                  </a:cubicBezTo>
                  <a:cubicBezTo>
                    <a:pt x="18519" y="16753"/>
                    <a:pt x="18637" y="16903"/>
                    <a:pt x="18811" y="16903"/>
                  </a:cubicBezTo>
                  <a:cubicBezTo>
                    <a:pt x="18816" y="16903"/>
                    <a:pt x="18821" y="16903"/>
                    <a:pt x="18826" y="16903"/>
                  </a:cubicBezTo>
                  <a:cubicBezTo>
                    <a:pt x="18869" y="16903"/>
                    <a:pt x="18912" y="16894"/>
                    <a:pt x="18947" y="16877"/>
                  </a:cubicBezTo>
                  <a:cubicBezTo>
                    <a:pt x="18973" y="16859"/>
                    <a:pt x="18999" y="16842"/>
                    <a:pt x="19025" y="16833"/>
                  </a:cubicBezTo>
                  <a:cubicBezTo>
                    <a:pt x="19041" y="16827"/>
                    <a:pt x="19055" y="16825"/>
                    <a:pt x="19066" y="16825"/>
                  </a:cubicBezTo>
                  <a:cubicBezTo>
                    <a:pt x="19103" y="16825"/>
                    <a:pt x="19120" y="16854"/>
                    <a:pt x="19146" y="16894"/>
                  </a:cubicBezTo>
                  <a:cubicBezTo>
                    <a:pt x="19207" y="16998"/>
                    <a:pt x="19250" y="17111"/>
                    <a:pt x="19276" y="17232"/>
                  </a:cubicBezTo>
                  <a:cubicBezTo>
                    <a:pt x="19337" y="17422"/>
                    <a:pt x="19380" y="17674"/>
                    <a:pt x="19545" y="17812"/>
                  </a:cubicBezTo>
                  <a:cubicBezTo>
                    <a:pt x="19600" y="17852"/>
                    <a:pt x="19668" y="17874"/>
                    <a:pt x="19731" y="17874"/>
                  </a:cubicBezTo>
                  <a:cubicBezTo>
                    <a:pt x="19835" y="17874"/>
                    <a:pt x="19926" y="17814"/>
                    <a:pt x="19926" y="17674"/>
                  </a:cubicBezTo>
                  <a:cubicBezTo>
                    <a:pt x="19909" y="17552"/>
                    <a:pt x="19865" y="17440"/>
                    <a:pt x="19805" y="17327"/>
                  </a:cubicBezTo>
                  <a:cubicBezTo>
                    <a:pt x="19761" y="17206"/>
                    <a:pt x="19727" y="17076"/>
                    <a:pt x="19701" y="16946"/>
                  </a:cubicBezTo>
                  <a:cubicBezTo>
                    <a:pt x="19631" y="16677"/>
                    <a:pt x="19683" y="16400"/>
                    <a:pt x="19831" y="16166"/>
                  </a:cubicBezTo>
                  <a:cubicBezTo>
                    <a:pt x="19848" y="16158"/>
                    <a:pt x="19848" y="16132"/>
                    <a:pt x="19848" y="16114"/>
                  </a:cubicBezTo>
                  <a:cubicBezTo>
                    <a:pt x="19900" y="16062"/>
                    <a:pt x="19969" y="16019"/>
                    <a:pt x="20039" y="15993"/>
                  </a:cubicBezTo>
                  <a:cubicBezTo>
                    <a:pt x="20108" y="15958"/>
                    <a:pt x="20169" y="15906"/>
                    <a:pt x="20212" y="15846"/>
                  </a:cubicBezTo>
                  <a:cubicBezTo>
                    <a:pt x="20264" y="15776"/>
                    <a:pt x="20290" y="15707"/>
                    <a:pt x="20299" y="15621"/>
                  </a:cubicBezTo>
                  <a:cubicBezTo>
                    <a:pt x="20307" y="15573"/>
                    <a:pt x="20331" y="15560"/>
                    <a:pt x="20363" y="15560"/>
                  </a:cubicBezTo>
                  <a:cubicBezTo>
                    <a:pt x="20400" y="15560"/>
                    <a:pt x="20447" y="15577"/>
                    <a:pt x="20489" y="15577"/>
                  </a:cubicBezTo>
                  <a:cubicBezTo>
                    <a:pt x="20499" y="15578"/>
                    <a:pt x="20509" y="15579"/>
                    <a:pt x="20518" y="15579"/>
                  </a:cubicBezTo>
                  <a:cubicBezTo>
                    <a:pt x="20662" y="15579"/>
                    <a:pt x="20731" y="15460"/>
                    <a:pt x="20844" y="15395"/>
                  </a:cubicBezTo>
                  <a:cubicBezTo>
                    <a:pt x="20914" y="15352"/>
                    <a:pt x="21009" y="15361"/>
                    <a:pt x="21070" y="15300"/>
                  </a:cubicBezTo>
                  <a:cubicBezTo>
                    <a:pt x="21096" y="15274"/>
                    <a:pt x="21113" y="15248"/>
                    <a:pt x="21122" y="15213"/>
                  </a:cubicBezTo>
                  <a:cubicBezTo>
                    <a:pt x="21165" y="15196"/>
                    <a:pt x="21182" y="15144"/>
                    <a:pt x="21156" y="15101"/>
                  </a:cubicBezTo>
                  <a:cubicBezTo>
                    <a:pt x="21087" y="14953"/>
                    <a:pt x="21018" y="14797"/>
                    <a:pt x="20957" y="14642"/>
                  </a:cubicBezTo>
                  <a:cubicBezTo>
                    <a:pt x="20922" y="14572"/>
                    <a:pt x="20896" y="14494"/>
                    <a:pt x="20862" y="14425"/>
                  </a:cubicBezTo>
                  <a:cubicBezTo>
                    <a:pt x="20836" y="14347"/>
                    <a:pt x="20775" y="14252"/>
                    <a:pt x="20853" y="14217"/>
                  </a:cubicBezTo>
                  <a:cubicBezTo>
                    <a:pt x="20931" y="14174"/>
                    <a:pt x="21026" y="14191"/>
                    <a:pt x="21113" y="14156"/>
                  </a:cubicBezTo>
                  <a:cubicBezTo>
                    <a:pt x="21208" y="14130"/>
                    <a:pt x="21269" y="14044"/>
                    <a:pt x="21278" y="13940"/>
                  </a:cubicBezTo>
                  <a:cubicBezTo>
                    <a:pt x="21278" y="13871"/>
                    <a:pt x="21260" y="13810"/>
                    <a:pt x="21329" y="13758"/>
                  </a:cubicBezTo>
                  <a:cubicBezTo>
                    <a:pt x="21390" y="13715"/>
                    <a:pt x="21451" y="13697"/>
                    <a:pt x="21520" y="13680"/>
                  </a:cubicBezTo>
                  <a:cubicBezTo>
                    <a:pt x="21693" y="13628"/>
                    <a:pt x="21867" y="13585"/>
                    <a:pt x="22031" y="13524"/>
                  </a:cubicBezTo>
                  <a:cubicBezTo>
                    <a:pt x="22135" y="13498"/>
                    <a:pt x="22196" y="13403"/>
                    <a:pt x="22187" y="13299"/>
                  </a:cubicBezTo>
                  <a:cubicBezTo>
                    <a:pt x="22187" y="13160"/>
                    <a:pt x="22222" y="13021"/>
                    <a:pt x="22308" y="12909"/>
                  </a:cubicBezTo>
                  <a:cubicBezTo>
                    <a:pt x="22482" y="12666"/>
                    <a:pt x="22768" y="12545"/>
                    <a:pt x="23028" y="12441"/>
                  </a:cubicBezTo>
                  <a:cubicBezTo>
                    <a:pt x="23114" y="12406"/>
                    <a:pt x="23201" y="12380"/>
                    <a:pt x="23287" y="12328"/>
                  </a:cubicBezTo>
                  <a:lnTo>
                    <a:pt x="23287" y="12328"/>
                  </a:lnTo>
                  <a:cubicBezTo>
                    <a:pt x="23244" y="12389"/>
                    <a:pt x="23192" y="12441"/>
                    <a:pt x="23131" y="12467"/>
                  </a:cubicBezTo>
                  <a:cubicBezTo>
                    <a:pt x="23019" y="12519"/>
                    <a:pt x="22941" y="12597"/>
                    <a:pt x="22993" y="12736"/>
                  </a:cubicBezTo>
                  <a:cubicBezTo>
                    <a:pt x="23031" y="12826"/>
                    <a:pt x="23088" y="12943"/>
                    <a:pt x="23188" y="12943"/>
                  </a:cubicBezTo>
                  <a:cubicBezTo>
                    <a:pt x="23203" y="12943"/>
                    <a:pt x="23219" y="12940"/>
                    <a:pt x="23235" y="12935"/>
                  </a:cubicBezTo>
                  <a:cubicBezTo>
                    <a:pt x="23305" y="12918"/>
                    <a:pt x="23365" y="12883"/>
                    <a:pt x="23417" y="12831"/>
                  </a:cubicBezTo>
                  <a:cubicBezTo>
                    <a:pt x="23487" y="12770"/>
                    <a:pt x="23521" y="12684"/>
                    <a:pt x="23591" y="12632"/>
                  </a:cubicBezTo>
                  <a:cubicBezTo>
                    <a:pt x="23695" y="12545"/>
                    <a:pt x="24396" y="12354"/>
                    <a:pt x="24154" y="12129"/>
                  </a:cubicBezTo>
                  <a:cubicBezTo>
                    <a:pt x="24125" y="12106"/>
                    <a:pt x="24088" y="12095"/>
                    <a:pt x="24054" y="12095"/>
                  </a:cubicBezTo>
                  <a:cubicBezTo>
                    <a:pt x="24037" y="12095"/>
                    <a:pt x="24021" y="12097"/>
                    <a:pt x="24006" y="12103"/>
                  </a:cubicBezTo>
                  <a:cubicBezTo>
                    <a:pt x="23954" y="12117"/>
                    <a:pt x="23902" y="12124"/>
                    <a:pt x="23851" y="12124"/>
                  </a:cubicBezTo>
                  <a:cubicBezTo>
                    <a:pt x="23809" y="12124"/>
                    <a:pt x="23768" y="12120"/>
                    <a:pt x="23729" y="12112"/>
                  </a:cubicBezTo>
                  <a:cubicBezTo>
                    <a:pt x="23660" y="12086"/>
                    <a:pt x="23608" y="12034"/>
                    <a:pt x="23539" y="12008"/>
                  </a:cubicBezTo>
                  <a:cubicBezTo>
                    <a:pt x="23504" y="11999"/>
                    <a:pt x="23478" y="11999"/>
                    <a:pt x="23443" y="11999"/>
                  </a:cubicBezTo>
                  <a:cubicBezTo>
                    <a:pt x="23443" y="11982"/>
                    <a:pt x="23443" y="11965"/>
                    <a:pt x="23443" y="11947"/>
                  </a:cubicBezTo>
                  <a:cubicBezTo>
                    <a:pt x="23461" y="11852"/>
                    <a:pt x="23504" y="11765"/>
                    <a:pt x="23426" y="11670"/>
                  </a:cubicBezTo>
                  <a:cubicBezTo>
                    <a:pt x="23400" y="11644"/>
                    <a:pt x="23322" y="11609"/>
                    <a:pt x="23313" y="11566"/>
                  </a:cubicBezTo>
                  <a:cubicBezTo>
                    <a:pt x="23296" y="11497"/>
                    <a:pt x="23409" y="11427"/>
                    <a:pt x="23452" y="11393"/>
                  </a:cubicBezTo>
                  <a:cubicBezTo>
                    <a:pt x="23643" y="11245"/>
                    <a:pt x="23634" y="11012"/>
                    <a:pt x="23417" y="10899"/>
                  </a:cubicBezTo>
                  <a:cubicBezTo>
                    <a:pt x="23338" y="10855"/>
                    <a:pt x="23259" y="10837"/>
                    <a:pt x="23181" y="10837"/>
                  </a:cubicBezTo>
                  <a:cubicBezTo>
                    <a:pt x="23010" y="10837"/>
                    <a:pt x="22844" y="10925"/>
                    <a:pt x="22690" y="11038"/>
                  </a:cubicBezTo>
                  <a:cubicBezTo>
                    <a:pt x="22759" y="10960"/>
                    <a:pt x="22828" y="10890"/>
                    <a:pt x="22898" y="10821"/>
                  </a:cubicBezTo>
                  <a:cubicBezTo>
                    <a:pt x="23004" y="10715"/>
                    <a:pt x="23125" y="10684"/>
                    <a:pt x="23252" y="10684"/>
                  </a:cubicBezTo>
                  <a:cubicBezTo>
                    <a:pt x="23422" y="10684"/>
                    <a:pt x="23603" y="10738"/>
                    <a:pt x="23775" y="10738"/>
                  </a:cubicBezTo>
                  <a:cubicBezTo>
                    <a:pt x="23800" y="10738"/>
                    <a:pt x="23826" y="10737"/>
                    <a:pt x="23851" y="10734"/>
                  </a:cubicBezTo>
                  <a:cubicBezTo>
                    <a:pt x="24180" y="10700"/>
                    <a:pt x="24414" y="10492"/>
                    <a:pt x="24700" y="10396"/>
                  </a:cubicBezTo>
                  <a:cubicBezTo>
                    <a:pt x="24847" y="10362"/>
                    <a:pt x="24994" y="10319"/>
                    <a:pt x="25133" y="10267"/>
                  </a:cubicBezTo>
                  <a:cubicBezTo>
                    <a:pt x="25505" y="10059"/>
                    <a:pt x="25514" y="9513"/>
                    <a:pt x="25150" y="9296"/>
                  </a:cubicBezTo>
                  <a:cubicBezTo>
                    <a:pt x="25202" y="9201"/>
                    <a:pt x="25228" y="9088"/>
                    <a:pt x="25228" y="8976"/>
                  </a:cubicBezTo>
                  <a:cubicBezTo>
                    <a:pt x="25228" y="8924"/>
                    <a:pt x="25185" y="8889"/>
                    <a:pt x="25141" y="8889"/>
                  </a:cubicBezTo>
                  <a:cubicBezTo>
                    <a:pt x="24925" y="8872"/>
                    <a:pt x="24726" y="8681"/>
                    <a:pt x="24561" y="8560"/>
                  </a:cubicBezTo>
                  <a:lnTo>
                    <a:pt x="24110" y="8257"/>
                  </a:lnTo>
                  <a:cubicBezTo>
                    <a:pt x="24162" y="8222"/>
                    <a:pt x="24197" y="8161"/>
                    <a:pt x="24214" y="8101"/>
                  </a:cubicBezTo>
                  <a:cubicBezTo>
                    <a:pt x="24266" y="7927"/>
                    <a:pt x="24171" y="7754"/>
                    <a:pt x="24093" y="7607"/>
                  </a:cubicBezTo>
                  <a:cubicBezTo>
                    <a:pt x="23920" y="7269"/>
                    <a:pt x="23721" y="6948"/>
                    <a:pt x="23487" y="6645"/>
                  </a:cubicBezTo>
                  <a:cubicBezTo>
                    <a:pt x="23469" y="6631"/>
                    <a:pt x="23447" y="6624"/>
                    <a:pt x="23427" y="6624"/>
                  </a:cubicBezTo>
                  <a:cubicBezTo>
                    <a:pt x="23399" y="6624"/>
                    <a:pt x="23372" y="6637"/>
                    <a:pt x="23357" y="6663"/>
                  </a:cubicBezTo>
                  <a:lnTo>
                    <a:pt x="23028" y="7243"/>
                  </a:lnTo>
                  <a:lnTo>
                    <a:pt x="22863" y="7538"/>
                  </a:lnTo>
                  <a:cubicBezTo>
                    <a:pt x="22838" y="7575"/>
                    <a:pt x="22831" y="7603"/>
                    <a:pt x="22803" y="7603"/>
                  </a:cubicBezTo>
                  <a:cubicBezTo>
                    <a:pt x="22792" y="7603"/>
                    <a:pt x="22778" y="7599"/>
                    <a:pt x="22759" y="7590"/>
                  </a:cubicBezTo>
                  <a:cubicBezTo>
                    <a:pt x="22724" y="7555"/>
                    <a:pt x="22698" y="7520"/>
                    <a:pt x="22672" y="7477"/>
                  </a:cubicBezTo>
                  <a:cubicBezTo>
                    <a:pt x="22456" y="7156"/>
                    <a:pt x="22213" y="6775"/>
                    <a:pt x="22326" y="6377"/>
                  </a:cubicBezTo>
                  <a:cubicBezTo>
                    <a:pt x="22341" y="6315"/>
                    <a:pt x="22296" y="6261"/>
                    <a:pt x="22237" y="6261"/>
                  </a:cubicBezTo>
                  <a:cubicBezTo>
                    <a:pt x="22229" y="6261"/>
                    <a:pt x="22221" y="6262"/>
                    <a:pt x="22213" y="6264"/>
                  </a:cubicBezTo>
                  <a:cubicBezTo>
                    <a:pt x="22195" y="6268"/>
                    <a:pt x="22178" y="6269"/>
                    <a:pt x="22161" y="6269"/>
                  </a:cubicBezTo>
                  <a:cubicBezTo>
                    <a:pt x="21974" y="6269"/>
                    <a:pt x="21850" y="6061"/>
                    <a:pt x="21763" y="5926"/>
                  </a:cubicBezTo>
                  <a:cubicBezTo>
                    <a:pt x="21685" y="5796"/>
                    <a:pt x="21572" y="5606"/>
                    <a:pt x="21407" y="5588"/>
                  </a:cubicBezTo>
                  <a:cubicBezTo>
                    <a:pt x="21399" y="5587"/>
                    <a:pt x="21390" y="5587"/>
                    <a:pt x="21382" y="5587"/>
                  </a:cubicBezTo>
                  <a:cubicBezTo>
                    <a:pt x="21225" y="5587"/>
                    <a:pt x="21140" y="5737"/>
                    <a:pt x="20992" y="5762"/>
                  </a:cubicBezTo>
                  <a:cubicBezTo>
                    <a:pt x="20967" y="5766"/>
                    <a:pt x="20942" y="5767"/>
                    <a:pt x="20917" y="5767"/>
                  </a:cubicBezTo>
                  <a:cubicBezTo>
                    <a:pt x="20776" y="5767"/>
                    <a:pt x="20639" y="5706"/>
                    <a:pt x="20558" y="5588"/>
                  </a:cubicBezTo>
                  <a:cubicBezTo>
                    <a:pt x="20542" y="5570"/>
                    <a:pt x="20524" y="5562"/>
                    <a:pt x="20505" y="5562"/>
                  </a:cubicBezTo>
                  <a:cubicBezTo>
                    <a:pt x="20465" y="5562"/>
                    <a:pt x="20426" y="5601"/>
                    <a:pt x="20420" y="5649"/>
                  </a:cubicBezTo>
                  <a:cubicBezTo>
                    <a:pt x="20385" y="5649"/>
                    <a:pt x="20359" y="5675"/>
                    <a:pt x="20359" y="5710"/>
                  </a:cubicBezTo>
                  <a:cubicBezTo>
                    <a:pt x="20333" y="5909"/>
                    <a:pt x="20333" y="6117"/>
                    <a:pt x="20368" y="6325"/>
                  </a:cubicBezTo>
                  <a:cubicBezTo>
                    <a:pt x="20325" y="6342"/>
                    <a:pt x="20281" y="6368"/>
                    <a:pt x="20247" y="6403"/>
                  </a:cubicBezTo>
                  <a:cubicBezTo>
                    <a:pt x="20221" y="6429"/>
                    <a:pt x="20221" y="6472"/>
                    <a:pt x="20238" y="6507"/>
                  </a:cubicBezTo>
                  <a:cubicBezTo>
                    <a:pt x="20299" y="6619"/>
                    <a:pt x="20524" y="6611"/>
                    <a:pt x="20489" y="6758"/>
                  </a:cubicBezTo>
                  <a:cubicBezTo>
                    <a:pt x="20454" y="6914"/>
                    <a:pt x="20290" y="7000"/>
                    <a:pt x="20212" y="7122"/>
                  </a:cubicBezTo>
                  <a:cubicBezTo>
                    <a:pt x="20004" y="7451"/>
                    <a:pt x="20402" y="7650"/>
                    <a:pt x="20576" y="7867"/>
                  </a:cubicBezTo>
                  <a:cubicBezTo>
                    <a:pt x="20758" y="8118"/>
                    <a:pt x="20827" y="8569"/>
                    <a:pt x="20480" y="8733"/>
                  </a:cubicBezTo>
                  <a:cubicBezTo>
                    <a:pt x="20359" y="8785"/>
                    <a:pt x="20212" y="8768"/>
                    <a:pt x="20091" y="8837"/>
                  </a:cubicBezTo>
                  <a:cubicBezTo>
                    <a:pt x="19978" y="8906"/>
                    <a:pt x="19935" y="9062"/>
                    <a:pt x="20004" y="9175"/>
                  </a:cubicBezTo>
                  <a:cubicBezTo>
                    <a:pt x="20056" y="9253"/>
                    <a:pt x="20099" y="9340"/>
                    <a:pt x="20134" y="9418"/>
                  </a:cubicBezTo>
                  <a:cubicBezTo>
                    <a:pt x="20212" y="9660"/>
                    <a:pt x="20177" y="9920"/>
                    <a:pt x="20030" y="10128"/>
                  </a:cubicBezTo>
                  <a:cubicBezTo>
                    <a:pt x="19969" y="10059"/>
                    <a:pt x="19900" y="10015"/>
                    <a:pt x="19822" y="9972"/>
                  </a:cubicBezTo>
                  <a:cubicBezTo>
                    <a:pt x="19701" y="9920"/>
                    <a:pt x="19527" y="9937"/>
                    <a:pt x="19441" y="9833"/>
                  </a:cubicBezTo>
                  <a:cubicBezTo>
                    <a:pt x="19233" y="9599"/>
                    <a:pt x="19441" y="9236"/>
                    <a:pt x="19415" y="8976"/>
                  </a:cubicBezTo>
                  <a:cubicBezTo>
                    <a:pt x="19415" y="8863"/>
                    <a:pt x="19363" y="8750"/>
                    <a:pt x="19276" y="8681"/>
                  </a:cubicBezTo>
                  <a:cubicBezTo>
                    <a:pt x="19222" y="8638"/>
                    <a:pt x="19160" y="8632"/>
                    <a:pt x="19097" y="8632"/>
                  </a:cubicBezTo>
                  <a:cubicBezTo>
                    <a:pt x="19072" y="8632"/>
                    <a:pt x="19047" y="8633"/>
                    <a:pt x="19022" y="8633"/>
                  </a:cubicBezTo>
                  <a:cubicBezTo>
                    <a:pt x="18970" y="8633"/>
                    <a:pt x="18918" y="8629"/>
                    <a:pt x="18869" y="8603"/>
                  </a:cubicBezTo>
                  <a:cubicBezTo>
                    <a:pt x="18704" y="8525"/>
                    <a:pt x="18557" y="8421"/>
                    <a:pt x="18401" y="8335"/>
                  </a:cubicBezTo>
                  <a:lnTo>
                    <a:pt x="17933" y="8057"/>
                  </a:lnTo>
                  <a:cubicBezTo>
                    <a:pt x="17825" y="7988"/>
                    <a:pt x="17683" y="7870"/>
                    <a:pt x="17548" y="7870"/>
                  </a:cubicBezTo>
                  <a:cubicBezTo>
                    <a:pt x="17532" y="7870"/>
                    <a:pt x="17516" y="7872"/>
                    <a:pt x="17500" y="7875"/>
                  </a:cubicBezTo>
                  <a:cubicBezTo>
                    <a:pt x="17431" y="7893"/>
                    <a:pt x="17396" y="7945"/>
                    <a:pt x="17344" y="7988"/>
                  </a:cubicBezTo>
                  <a:cubicBezTo>
                    <a:pt x="17316" y="8012"/>
                    <a:pt x="17277" y="8025"/>
                    <a:pt x="17237" y="8025"/>
                  </a:cubicBezTo>
                  <a:cubicBezTo>
                    <a:pt x="17205" y="8025"/>
                    <a:pt x="17172" y="8016"/>
                    <a:pt x="17145" y="7997"/>
                  </a:cubicBezTo>
                  <a:cubicBezTo>
                    <a:pt x="17119" y="7728"/>
                    <a:pt x="17050" y="7460"/>
                    <a:pt x="16920" y="7226"/>
                  </a:cubicBezTo>
                  <a:cubicBezTo>
                    <a:pt x="16905" y="7196"/>
                    <a:pt x="16876" y="7181"/>
                    <a:pt x="16848" y="7181"/>
                  </a:cubicBezTo>
                  <a:cubicBezTo>
                    <a:pt x="16826" y="7181"/>
                    <a:pt x="16805" y="7190"/>
                    <a:pt x="16790" y="7208"/>
                  </a:cubicBezTo>
                  <a:cubicBezTo>
                    <a:pt x="16738" y="7243"/>
                    <a:pt x="16686" y="7269"/>
                    <a:pt x="16625" y="7278"/>
                  </a:cubicBezTo>
                  <a:cubicBezTo>
                    <a:pt x="16660" y="7026"/>
                    <a:pt x="16712" y="6784"/>
                    <a:pt x="16773" y="6533"/>
                  </a:cubicBezTo>
                  <a:cubicBezTo>
                    <a:pt x="16807" y="6403"/>
                    <a:pt x="16842" y="6273"/>
                    <a:pt x="16877" y="6143"/>
                  </a:cubicBezTo>
                  <a:cubicBezTo>
                    <a:pt x="16902" y="6021"/>
                    <a:pt x="16946" y="5900"/>
                    <a:pt x="16998" y="5796"/>
                  </a:cubicBezTo>
                  <a:cubicBezTo>
                    <a:pt x="17067" y="5675"/>
                    <a:pt x="17162" y="5701"/>
                    <a:pt x="17275" y="5675"/>
                  </a:cubicBezTo>
                  <a:cubicBezTo>
                    <a:pt x="17370" y="5658"/>
                    <a:pt x="17440" y="5597"/>
                    <a:pt x="17474" y="5510"/>
                  </a:cubicBezTo>
                  <a:cubicBezTo>
                    <a:pt x="17509" y="5372"/>
                    <a:pt x="17448" y="5224"/>
                    <a:pt x="17336" y="5146"/>
                  </a:cubicBezTo>
                  <a:cubicBezTo>
                    <a:pt x="17708" y="5008"/>
                    <a:pt x="18003" y="4713"/>
                    <a:pt x="18159" y="4341"/>
                  </a:cubicBezTo>
                  <a:cubicBezTo>
                    <a:pt x="18202" y="4237"/>
                    <a:pt x="18228" y="4124"/>
                    <a:pt x="18245" y="4012"/>
                  </a:cubicBezTo>
                  <a:cubicBezTo>
                    <a:pt x="18254" y="3960"/>
                    <a:pt x="18245" y="3873"/>
                    <a:pt x="18280" y="3830"/>
                  </a:cubicBezTo>
                  <a:cubicBezTo>
                    <a:pt x="18315" y="3795"/>
                    <a:pt x="18358" y="3769"/>
                    <a:pt x="18410" y="3752"/>
                  </a:cubicBezTo>
                  <a:cubicBezTo>
                    <a:pt x="18505" y="3726"/>
                    <a:pt x="18583" y="3674"/>
                    <a:pt x="18644" y="3604"/>
                  </a:cubicBezTo>
                  <a:cubicBezTo>
                    <a:pt x="18678" y="3552"/>
                    <a:pt x="18704" y="3492"/>
                    <a:pt x="18713" y="3431"/>
                  </a:cubicBezTo>
                  <a:cubicBezTo>
                    <a:pt x="18713" y="3422"/>
                    <a:pt x="18748" y="3327"/>
                    <a:pt x="18774" y="3310"/>
                  </a:cubicBezTo>
                  <a:cubicBezTo>
                    <a:pt x="18780" y="3500"/>
                    <a:pt x="18954" y="3621"/>
                    <a:pt x="19134" y="3621"/>
                  </a:cubicBezTo>
                  <a:cubicBezTo>
                    <a:pt x="19201" y="3621"/>
                    <a:pt x="19268" y="3605"/>
                    <a:pt x="19328" y="3570"/>
                  </a:cubicBezTo>
                  <a:cubicBezTo>
                    <a:pt x="19614" y="3396"/>
                    <a:pt x="19727" y="3050"/>
                    <a:pt x="19597" y="2747"/>
                  </a:cubicBezTo>
                  <a:cubicBezTo>
                    <a:pt x="19545" y="2625"/>
                    <a:pt x="19372" y="2452"/>
                    <a:pt x="19467" y="2314"/>
                  </a:cubicBezTo>
                  <a:cubicBezTo>
                    <a:pt x="19536" y="2201"/>
                    <a:pt x="19657" y="2140"/>
                    <a:pt x="19623" y="1984"/>
                  </a:cubicBezTo>
                  <a:cubicBezTo>
                    <a:pt x="19571" y="1854"/>
                    <a:pt x="19467" y="1750"/>
                    <a:pt x="19337" y="1698"/>
                  </a:cubicBezTo>
                  <a:cubicBezTo>
                    <a:pt x="19164" y="1612"/>
                    <a:pt x="18982" y="1525"/>
                    <a:pt x="18800" y="1439"/>
                  </a:cubicBezTo>
                  <a:cubicBezTo>
                    <a:pt x="18785" y="1430"/>
                    <a:pt x="18770" y="1426"/>
                    <a:pt x="18755" y="1426"/>
                  </a:cubicBezTo>
                  <a:cubicBezTo>
                    <a:pt x="18725" y="1426"/>
                    <a:pt x="18696" y="1441"/>
                    <a:pt x="18678" y="1465"/>
                  </a:cubicBezTo>
                  <a:cubicBezTo>
                    <a:pt x="18549" y="1681"/>
                    <a:pt x="18713" y="1898"/>
                    <a:pt x="18713" y="2123"/>
                  </a:cubicBezTo>
                  <a:cubicBezTo>
                    <a:pt x="18713" y="2270"/>
                    <a:pt x="18609" y="2400"/>
                    <a:pt x="18540" y="2521"/>
                  </a:cubicBezTo>
                  <a:lnTo>
                    <a:pt x="18341" y="2885"/>
                  </a:lnTo>
                  <a:cubicBezTo>
                    <a:pt x="18185" y="2799"/>
                    <a:pt x="18237" y="2513"/>
                    <a:pt x="18237" y="2366"/>
                  </a:cubicBezTo>
                  <a:cubicBezTo>
                    <a:pt x="18228" y="2166"/>
                    <a:pt x="18167" y="1950"/>
                    <a:pt x="17951" y="1889"/>
                  </a:cubicBezTo>
                  <a:cubicBezTo>
                    <a:pt x="17945" y="1888"/>
                    <a:pt x="17938" y="1887"/>
                    <a:pt x="17932" y="1887"/>
                  </a:cubicBezTo>
                  <a:cubicBezTo>
                    <a:pt x="17904" y="1887"/>
                    <a:pt x="17877" y="1902"/>
                    <a:pt x="17855" y="1924"/>
                  </a:cubicBezTo>
                  <a:lnTo>
                    <a:pt x="17691" y="2166"/>
                  </a:lnTo>
                  <a:cubicBezTo>
                    <a:pt x="17648" y="1932"/>
                    <a:pt x="17526" y="1724"/>
                    <a:pt x="17344" y="1577"/>
                  </a:cubicBezTo>
                  <a:cubicBezTo>
                    <a:pt x="17466" y="1413"/>
                    <a:pt x="17318" y="1127"/>
                    <a:pt x="17249" y="962"/>
                  </a:cubicBezTo>
                  <a:cubicBezTo>
                    <a:pt x="17093" y="642"/>
                    <a:pt x="16902" y="330"/>
                    <a:pt x="16686" y="44"/>
                  </a:cubicBezTo>
                  <a:cubicBezTo>
                    <a:pt x="16674" y="14"/>
                    <a:pt x="16646" y="1"/>
                    <a:pt x="166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26"/>
            <p:cNvSpPr/>
            <p:nvPr/>
          </p:nvSpPr>
          <p:spPr>
            <a:xfrm>
              <a:off x="-3827347" y="539497"/>
              <a:ext cx="773807" cy="1125099"/>
            </a:xfrm>
            <a:custGeom>
              <a:avLst/>
              <a:gdLst/>
              <a:ahLst/>
              <a:cxnLst/>
              <a:rect l="l" t="t" r="r" b="b"/>
              <a:pathLst>
                <a:path w="14010" h="20373" extrusionOk="0">
                  <a:moveTo>
                    <a:pt x="9489" y="1"/>
                  </a:moveTo>
                  <a:cubicBezTo>
                    <a:pt x="9446" y="1"/>
                    <a:pt x="9409" y="40"/>
                    <a:pt x="9409" y="91"/>
                  </a:cubicBezTo>
                  <a:lnTo>
                    <a:pt x="8595" y="100"/>
                  </a:lnTo>
                  <a:cubicBezTo>
                    <a:pt x="8535" y="100"/>
                    <a:pt x="8473" y="98"/>
                    <a:pt x="8409" y="98"/>
                  </a:cubicBezTo>
                  <a:cubicBezTo>
                    <a:pt x="8238" y="98"/>
                    <a:pt x="8060" y="112"/>
                    <a:pt x="7927" y="212"/>
                  </a:cubicBezTo>
                  <a:cubicBezTo>
                    <a:pt x="7858" y="264"/>
                    <a:pt x="7815" y="334"/>
                    <a:pt x="7806" y="420"/>
                  </a:cubicBezTo>
                  <a:cubicBezTo>
                    <a:pt x="7806" y="542"/>
                    <a:pt x="7893" y="620"/>
                    <a:pt x="7910" y="732"/>
                  </a:cubicBezTo>
                  <a:cubicBezTo>
                    <a:pt x="7927" y="854"/>
                    <a:pt x="7849" y="975"/>
                    <a:pt x="7737" y="1001"/>
                  </a:cubicBezTo>
                  <a:cubicBezTo>
                    <a:pt x="7726" y="1002"/>
                    <a:pt x="7715" y="1003"/>
                    <a:pt x="7704" y="1003"/>
                  </a:cubicBezTo>
                  <a:cubicBezTo>
                    <a:pt x="7580" y="1003"/>
                    <a:pt x="7476" y="913"/>
                    <a:pt x="7460" y="793"/>
                  </a:cubicBezTo>
                  <a:cubicBezTo>
                    <a:pt x="7460" y="743"/>
                    <a:pt x="7424" y="710"/>
                    <a:pt x="7383" y="710"/>
                  </a:cubicBezTo>
                  <a:cubicBezTo>
                    <a:pt x="7374" y="710"/>
                    <a:pt x="7365" y="712"/>
                    <a:pt x="7356" y="715"/>
                  </a:cubicBezTo>
                  <a:cubicBezTo>
                    <a:pt x="6896" y="819"/>
                    <a:pt x="6455" y="940"/>
                    <a:pt x="6004" y="1079"/>
                  </a:cubicBezTo>
                  <a:cubicBezTo>
                    <a:pt x="5952" y="1096"/>
                    <a:pt x="5926" y="1157"/>
                    <a:pt x="5952" y="1200"/>
                  </a:cubicBezTo>
                  <a:cubicBezTo>
                    <a:pt x="6074" y="1383"/>
                    <a:pt x="6276" y="1418"/>
                    <a:pt x="6477" y="1418"/>
                  </a:cubicBezTo>
                  <a:cubicBezTo>
                    <a:pt x="6504" y="1418"/>
                    <a:pt x="6531" y="1418"/>
                    <a:pt x="6559" y="1417"/>
                  </a:cubicBezTo>
                  <a:cubicBezTo>
                    <a:pt x="6608" y="1414"/>
                    <a:pt x="6677" y="1408"/>
                    <a:pt x="6751" y="1408"/>
                  </a:cubicBezTo>
                  <a:cubicBezTo>
                    <a:pt x="6898" y="1408"/>
                    <a:pt x="7064" y="1431"/>
                    <a:pt x="7122" y="1547"/>
                  </a:cubicBezTo>
                  <a:cubicBezTo>
                    <a:pt x="7035" y="1561"/>
                    <a:pt x="6947" y="1568"/>
                    <a:pt x="6858" y="1568"/>
                  </a:cubicBezTo>
                  <a:cubicBezTo>
                    <a:pt x="6735" y="1568"/>
                    <a:pt x="6610" y="1554"/>
                    <a:pt x="6489" y="1529"/>
                  </a:cubicBezTo>
                  <a:cubicBezTo>
                    <a:pt x="6482" y="1527"/>
                    <a:pt x="6475" y="1526"/>
                    <a:pt x="6468" y="1526"/>
                  </a:cubicBezTo>
                  <a:cubicBezTo>
                    <a:pt x="6414" y="1526"/>
                    <a:pt x="6362" y="1581"/>
                    <a:pt x="6385" y="1642"/>
                  </a:cubicBezTo>
                  <a:cubicBezTo>
                    <a:pt x="6472" y="2110"/>
                    <a:pt x="6420" y="2595"/>
                    <a:pt x="6238" y="3028"/>
                  </a:cubicBezTo>
                  <a:cubicBezTo>
                    <a:pt x="5961" y="2595"/>
                    <a:pt x="5519" y="2292"/>
                    <a:pt x="5017" y="2205"/>
                  </a:cubicBezTo>
                  <a:cubicBezTo>
                    <a:pt x="5006" y="2203"/>
                    <a:pt x="4997" y="2202"/>
                    <a:pt x="4987" y="2202"/>
                  </a:cubicBezTo>
                  <a:cubicBezTo>
                    <a:pt x="4957" y="2202"/>
                    <a:pt x="4932" y="2213"/>
                    <a:pt x="4913" y="2240"/>
                  </a:cubicBezTo>
                  <a:cubicBezTo>
                    <a:pt x="4783" y="2482"/>
                    <a:pt x="4835" y="2777"/>
                    <a:pt x="5043" y="2959"/>
                  </a:cubicBezTo>
                  <a:cubicBezTo>
                    <a:pt x="4982" y="3004"/>
                    <a:pt x="4915" y="3030"/>
                    <a:pt x="4841" y="3030"/>
                  </a:cubicBezTo>
                  <a:cubicBezTo>
                    <a:pt x="4830" y="3030"/>
                    <a:pt x="4820" y="3029"/>
                    <a:pt x="4809" y="3028"/>
                  </a:cubicBezTo>
                  <a:cubicBezTo>
                    <a:pt x="4809" y="2898"/>
                    <a:pt x="4739" y="2785"/>
                    <a:pt x="4635" y="2716"/>
                  </a:cubicBezTo>
                  <a:cubicBezTo>
                    <a:pt x="4549" y="2656"/>
                    <a:pt x="4124" y="2534"/>
                    <a:pt x="4228" y="2370"/>
                  </a:cubicBezTo>
                  <a:cubicBezTo>
                    <a:pt x="4266" y="2306"/>
                    <a:pt x="4215" y="2251"/>
                    <a:pt x="4158" y="2251"/>
                  </a:cubicBezTo>
                  <a:cubicBezTo>
                    <a:pt x="4138" y="2251"/>
                    <a:pt x="4116" y="2258"/>
                    <a:pt x="4098" y="2274"/>
                  </a:cubicBezTo>
                  <a:cubicBezTo>
                    <a:pt x="3786" y="2517"/>
                    <a:pt x="3448" y="2707"/>
                    <a:pt x="3076" y="2837"/>
                  </a:cubicBezTo>
                  <a:cubicBezTo>
                    <a:pt x="3024" y="2846"/>
                    <a:pt x="2998" y="2898"/>
                    <a:pt x="3015" y="2941"/>
                  </a:cubicBezTo>
                  <a:cubicBezTo>
                    <a:pt x="3145" y="3271"/>
                    <a:pt x="3310" y="3582"/>
                    <a:pt x="3518" y="3868"/>
                  </a:cubicBezTo>
                  <a:cubicBezTo>
                    <a:pt x="3509" y="3875"/>
                    <a:pt x="3498" y="3877"/>
                    <a:pt x="3485" y="3877"/>
                  </a:cubicBezTo>
                  <a:cubicBezTo>
                    <a:pt x="3428" y="3877"/>
                    <a:pt x="3346" y="3820"/>
                    <a:pt x="3310" y="3799"/>
                  </a:cubicBezTo>
                  <a:cubicBezTo>
                    <a:pt x="3241" y="3721"/>
                    <a:pt x="3171" y="3634"/>
                    <a:pt x="3119" y="3548"/>
                  </a:cubicBezTo>
                  <a:cubicBezTo>
                    <a:pt x="3029" y="3440"/>
                    <a:pt x="2907" y="3345"/>
                    <a:pt x="2782" y="3345"/>
                  </a:cubicBezTo>
                  <a:cubicBezTo>
                    <a:pt x="2726" y="3345"/>
                    <a:pt x="2670" y="3364"/>
                    <a:pt x="2617" y="3409"/>
                  </a:cubicBezTo>
                  <a:cubicBezTo>
                    <a:pt x="2591" y="3427"/>
                    <a:pt x="2582" y="3461"/>
                    <a:pt x="2591" y="3487"/>
                  </a:cubicBezTo>
                  <a:cubicBezTo>
                    <a:pt x="2643" y="3626"/>
                    <a:pt x="2712" y="3790"/>
                    <a:pt x="2677" y="3946"/>
                  </a:cubicBezTo>
                  <a:cubicBezTo>
                    <a:pt x="2656" y="4055"/>
                    <a:pt x="2561" y="4128"/>
                    <a:pt x="2454" y="4128"/>
                  </a:cubicBezTo>
                  <a:cubicBezTo>
                    <a:pt x="2433" y="4128"/>
                    <a:pt x="2412" y="4125"/>
                    <a:pt x="2392" y="4120"/>
                  </a:cubicBezTo>
                  <a:cubicBezTo>
                    <a:pt x="2383" y="4116"/>
                    <a:pt x="2373" y="4114"/>
                    <a:pt x="2364" y="4114"/>
                  </a:cubicBezTo>
                  <a:cubicBezTo>
                    <a:pt x="2328" y="4114"/>
                    <a:pt x="2293" y="4139"/>
                    <a:pt x="2279" y="4180"/>
                  </a:cubicBezTo>
                  <a:lnTo>
                    <a:pt x="2236" y="4457"/>
                  </a:lnTo>
                  <a:cubicBezTo>
                    <a:pt x="2205" y="4447"/>
                    <a:pt x="2175" y="4443"/>
                    <a:pt x="2144" y="4443"/>
                  </a:cubicBezTo>
                  <a:cubicBezTo>
                    <a:pt x="2123" y="4443"/>
                    <a:pt x="2101" y="4445"/>
                    <a:pt x="2080" y="4449"/>
                  </a:cubicBezTo>
                  <a:cubicBezTo>
                    <a:pt x="2028" y="4475"/>
                    <a:pt x="1976" y="4509"/>
                    <a:pt x="1941" y="4553"/>
                  </a:cubicBezTo>
                  <a:cubicBezTo>
                    <a:pt x="1621" y="4830"/>
                    <a:pt x="1404" y="5211"/>
                    <a:pt x="1326" y="5627"/>
                  </a:cubicBezTo>
                  <a:cubicBezTo>
                    <a:pt x="1309" y="5679"/>
                    <a:pt x="1352" y="5731"/>
                    <a:pt x="1404" y="5740"/>
                  </a:cubicBezTo>
                  <a:cubicBezTo>
                    <a:pt x="1491" y="5731"/>
                    <a:pt x="1575" y="5727"/>
                    <a:pt x="1659" y="5727"/>
                  </a:cubicBezTo>
                  <a:cubicBezTo>
                    <a:pt x="1744" y="5727"/>
                    <a:pt x="1828" y="5731"/>
                    <a:pt x="1915" y="5740"/>
                  </a:cubicBezTo>
                  <a:cubicBezTo>
                    <a:pt x="1846" y="6000"/>
                    <a:pt x="1785" y="6259"/>
                    <a:pt x="1716" y="6519"/>
                  </a:cubicBezTo>
                  <a:cubicBezTo>
                    <a:pt x="1690" y="6641"/>
                    <a:pt x="1621" y="6762"/>
                    <a:pt x="1525" y="6840"/>
                  </a:cubicBezTo>
                  <a:cubicBezTo>
                    <a:pt x="1413" y="6901"/>
                    <a:pt x="1291" y="6953"/>
                    <a:pt x="1170" y="6987"/>
                  </a:cubicBezTo>
                  <a:cubicBezTo>
                    <a:pt x="711" y="7160"/>
                    <a:pt x="312" y="7464"/>
                    <a:pt x="18" y="7854"/>
                  </a:cubicBezTo>
                  <a:cubicBezTo>
                    <a:pt x="0" y="7880"/>
                    <a:pt x="0" y="7914"/>
                    <a:pt x="18" y="7940"/>
                  </a:cubicBezTo>
                  <a:cubicBezTo>
                    <a:pt x="182" y="8269"/>
                    <a:pt x="373" y="8633"/>
                    <a:pt x="728" y="8763"/>
                  </a:cubicBezTo>
                  <a:cubicBezTo>
                    <a:pt x="810" y="8794"/>
                    <a:pt x="896" y="8810"/>
                    <a:pt x="981" y="8810"/>
                  </a:cubicBezTo>
                  <a:cubicBezTo>
                    <a:pt x="1156" y="8810"/>
                    <a:pt x="1328" y="8744"/>
                    <a:pt x="1456" y="8616"/>
                  </a:cubicBezTo>
                  <a:cubicBezTo>
                    <a:pt x="1491" y="8677"/>
                    <a:pt x="1508" y="8746"/>
                    <a:pt x="1517" y="8815"/>
                  </a:cubicBezTo>
                  <a:lnTo>
                    <a:pt x="1127" y="8971"/>
                  </a:lnTo>
                  <a:cubicBezTo>
                    <a:pt x="997" y="9006"/>
                    <a:pt x="875" y="9058"/>
                    <a:pt x="771" y="9127"/>
                  </a:cubicBezTo>
                  <a:cubicBezTo>
                    <a:pt x="685" y="9188"/>
                    <a:pt x="650" y="9292"/>
                    <a:pt x="685" y="9387"/>
                  </a:cubicBezTo>
                  <a:cubicBezTo>
                    <a:pt x="711" y="9491"/>
                    <a:pt x="832" y="9560"/>
                    <a:pt x="832" y="9673"/>
                  </a:cubicBezTo>
                  <a:cubicBezTo>
                    <a:pt x="823" y="9733"/>
                    <a:pt x="806" y="9803"/>
                    <a:pt x="780" y="9863"/>
                  </a:cubicBezTo>
                  <a:cubicBezTo>
                    <a:pt x="763" y="9915"/>
                    <a:pt x="763" y="9967"/>
                    <a:pt x="771" y="10019"/>
                  </a:cubicBezTo>
                  <a:cubicBezTo>
                    <a:pt x="789" y="10115"/>
                    <a:pt x="841" y="10193"/>
                    <a:pt x="927" y="10253"/>
                  </a:cubicBezTo>
                  <a:cubicBezTo>
                    <a:pt x="1017" y="10315"/>
                    <a:pt x="1115" y="10341"/>
                    <a:pt x="1214" y="10341"/>
                  </a:cubicBezTo>
                  <a:cubicBezTo>
                    <a:pt x="1337" y="10341"/>
                    <a:pt x="1462" y="10302"/>
                    <a:pt x="1577" y="10245"/>
                  </a:cubicBezTo>
                  <a:cubicBezTo>
                    <a:pt x="1698" y="10167"/>
                    <a:pt x="1828" y="10097"/>
                    <a:pt x="1958" y="10037"/>
                  </a:cubicBezTo>
                  <a:cubicBezTo>
                    <a:pt x="2080" y="9993"/>
                    <a:pt x="2218" y="9967"/>
                    <a:pt x="2348" y="9967"/>
                  </a:cubicBezTo>
                  <a:cubicBezTo>
                    <a:pt x="2625" y="9976"/>
                    <a:pt x="2885" y="10089"/>
                    <a:pt x="3085" y="10279"/>
                  </a:cubicBezTo>
                  <a:cubicBezTo>
                    <a:pt x="3275" y="10487"/>
                    <a:pt x="3431" y="10730"/>
                    <a:pt x="3544" y="10981"/>
                  </a:cubicBezTo>
                  <a:cubicBezTo>
                    <a:pt x="3691" y="11258"/>
                    <a:pt x="3812" y="11535"/>
                    <a:pt x="3925" y="11821"/>
                  </a:cubicBezTo>
                  <a:cubicBezTo>
                    <a:pt x="4150" y="12445"/>
                    <a:pt x="4263" y="13130"/>
                    <a:pt x="4038" y="13779"/>
                  </a:cubicBezTo>
                  <a:cubicBezTo>
                    <a:pt x="4029" y="13814"/>
                    <a:pt x="4038" y="13857"/>
                    <a:pt x="4072" y="13875"/>
                  </a:cubicBezTo>
                  <a:lnTo>
                    <a:pt x="4341" y="13996"/>
                  </a:lnTo>
                  <a:cubicBezTo>
                    <a:pt x="4354" y="14004"/>
                    <a:pt x="4367" y="14008"/>
                    <a:pt x="4381" y="14008"/>
                  </a:cubicBezTo>
                  <a:cubicBezTo>
                    <a:pt x="4423" y="14008"/>
                    <a:pt x="4464" y="13972"/>
                    <a:pt x="4471" y="13927"/>
                  </a:cubicBezTo>
                  <a:cubicBezTo>
                    <a:pt x="4462" y="13892"/>
                    <a:pt x="4479" y="13857"/>
                    <a:pt x="4514" y="13840"/>
                  </a:cubicBezTo>
                  <a:cubicBezTo>
                    <a:pt x="4713" y="14134"/>
                    <a:pt x="4861" y="14464"/>
                    <a:pt x="4947" y="14802"/>
                  </a:cubicBezTo>
                  <a:cubicBezTo>
                    <a:pt x="4800" y="14767"/>
                    <a:pt x="4661" y="14689"/>
                    <a:pt x="4549" y="14576"/>
                  </a:cubicBezTo>
                  <a:cubicBezTo>
                    <a:pt x="4531" y="14559"/>
                    <a:pt x="4510" y="14550"/>
                    <a:pt x="4488" y="14550"/>
                  </a:cubicBezTo>
                  <a:cubicBezTo>
                    <a:pt x="4466" y="14550"/>
                    <a:pt x="4445" y="14559"/>
                    <a:pt x="4427" y="14576"/>
                  </a:cubicBezTo>
                  <a:cubicBezTo>
                    <a:pt x="4228" y="14793"/>
                    <a:pt x="4497" y="15035"/>
                    <a:pt x="4635" y="15200"/>
                  </a:cubicBezTo>
                  <a:cubicBezTo>
                    <a:pt x="4826" y="15425"/>
                    <a:pt x="4895" y="15720"/>
                    <a:pt x="4835" y="16006"/>
                  </a:cubicBezTo>
                  <a:cubicBezTo>
                    <a:pt x="4601" y="16049"/>
                    <a:pt x="4246" y="16214"/>
                    <a:pt x="4401" y="16491"/>
                  </a:cubicBezTo>
                  <a:cubicBezTo>
                    <a:pt x="4445" y="16552"/>
                    <a:pt x="4505" y="16604"/>
                    <a:pt x="4575" y="16647"/>
                  </a:cubicBezTo>
                  <a:cubicBezTo>
                    <a:pt x="4644" y="16708"/>
                    <a:pt x="4696" y="16785"/>
                    <a:pt x="4713" y="16881"/>
                  </a:cubicBezTo>
                  <a:cubicBezTo>
                    <a:pt x="4739" y="17054"/>
                    <a:pt x="4748" y="17227"/>
                    <a:pt x="4748" y="17401"/>
                  </a:cubicBezTo>
                  <a:cubicBezTo>
                    <a:pt x="4783" y="17600"/>
                    <a:pt x="4843" y="17799"/>
                    <a:pt x="4939" y="17981"/>
                  </a:cubicBezTo>
                  <a:cubicBezTo>
                    <a:pt x="5017" y="18154"/>
                    <a:pt x="5103" y="18328"/>
                    <a:pt x="5190" y="18492"/>
                  </a:cubicBezTo>
                  <a:cubicBezTo>
                    <a:pt x="5354" y="18839"/>
                    <a:pt x="5554" y="19177"/>
                    <a:pt x="5779" y="19488"/>
                  </a:cubicBezTo>
                  <a:cubicBezTo>
                    <a:pt x="6030" y="19835"/>
                    <a:pt x="6333" y="20130"/>
                    <a:pt x="6697" y="20363"/>
                  </a:cubicBezTo>
                  <a:cubicBezTo>
                    <a:pt x="6706" y="20370"/>
                    <a:pt x="6718" y="20372"/>
                    <a:pt x="6730" y="20372"/>
                  </a:cubicBezTo>
                  <a:cubicBezTo>
                    <a:pt x="6752" y="20372"/>
                    <a:pt x="6776" y="20363"/>
                    <a:pt x="6793" y="20346"/>
                  </a:cubicBezTo>
                  <a:cubicBezTo>
                    <a:pt x="7278" y="19878"/>
                    <a:pt x="7260" y="19177"/>
                    <a:pt x="7347" y="18561"/>
                  </a:cubicBezTo>
                  <a:cubicBezTo>
                    <a:pt x="7364" y="18388"/>
                    <a:pt x="7399" y="18224"/>
                    <a:pt x="7451" y="18059"/>
                  </a:cubicBezTo>
                  <a:cubicBezTo>
                    <a:pt x="7477" y="17981"/>
                    <a:pt x="7503" y="17903"/>
                    <a:pt x="7546" y="17834"/>
                  </a:cubicBezTo>
                  <a:cubicBezTo>
                    <a:pt x="7590" y="17747"/>
                    <a:pt x="7668" y="17678"/>
                    <a:pt x="7754" y="17643"/>
                  </a:cubicBezTo>
                  <a:cubicBezTo>
                    <a:pt x="8387" y="17297"/>
                    <a:pt x="8863" y="16725"/>
                    <a:pt x="9097" y="16049"/>
                  </a:cubicBezTo>
                  <a:cubicBezTo>
                    <a:pt x="9188" y="16096"/>
                    <a:pt x="9284" y="16116"/>
                    <a:pt x="9380" y="16116"/>
                  </a:cubicBezTo>
                  <a:cubicBezTo>
                    <a:pt x="9661" y="16116"/>
                    <a:pt x="9952" y="15948"/>
                    <a:pt x="10171" y="15781"/>
                  </a:cubicBezTo>
                  <a:cubicBezTo>
                    <a:pt x="10379" y="15625"/>
                    <a:pt x="10570" y="15451"/>
                    <a:pt x="10769" y="15278"/>
                  </a:cubicBezTo>
                  <a:lnTo>
                    <a:pt x="11427" y="14715"/>
                  </a:lnTo>
                  <a:cubicBezTo>
                    <a:pt x="11471" y="14672"/>
                    <a:pt x="11445" y="14594"/>
                    <a:pt x="11384" y="14576"/>
                  </a:cubicBezTo>
                  <a:cubicBezTo>
                    <a:pt x="11176" y="14507"/>
                    <a:pt x="10968" y="14429"/>
                    <a:pt x="10769" y="14334"/>
                  </a:cubicBezTo>
                  <a:cubicBezTo>
                    <a:pt x="10830" y="14143"/>
                    <a:pt x="10864" y="13953"/>
                    <a:pt x="10882" y="13753"/>
                  </a:cubicBezTo>
                  <a:cubicBezTo>
                    <a:pt x="10968" y="13788"/>
                    <a:pt x="11046" y="13849"/>
                    <a:pt x="11116" y="13927"/>
                  </a:cubicBezTo>
                  <a:cubicBezTo>
                    <a:pt x="11150" y="13961"/>
                    <a:pt x="11176" y="14031"/>
                    <a:pt x="11228" y="14048"/>
                  </a:cubicBezTo>
                  <a:cubicBezTo>
                    <a:pt x="11240" y="14050"/>
                    <a:pt x="11251" y="14051"/>
                    <a:pt x="11263" y="14051"/>
                  </a:cubicBezTo>
                  <a:cubicBezTo>
                    <a:pt x="11295" y="14051"/>
                    <a:pt x="11326" y="14043"/>
                    <a:pt x="11358" y="14031"/>
                  </a:cubicBezTo>
                  <a:cubicBezTo>
                    <a:pt x="11557" y="13918"/>
                    <a:pt x="11523" y="13658"/>
                    <a:pt x="11401" y="13511"/>
                  </a:cubicBezTo>
                  <a:cubicBezTo>
                    <a:pt x="11323" y="13415"/>
                    <a:pt x="11211" y="13346"/>
                    <a:pt x="11142" y="13251"/>
                  </a:cubicBezTo>
                  <a:cubicBezTo>
                    <a:pt x="11081" y="13156"/>
                    <a:pt x="11038" y="13052"/>
                    <a:pt x="11029" y="12939"/>
                  </a:cubicBezTo>
                  <a:cubicBezTo>
                    <a:pt x="11012" y="12740"/>
                    <a:pt x="11081" y="12540"/>
                    <a:pt x="11220" y="12393"/>
                  </a:cubicBezTo>
                  <a:cubicBezTo>
                    <a:pt x="11341" y="12476"/>
                    <a:pt x="11481" y="12559"/>
                    <a:pt x="11625" y="12559"/>
                  </a:cubicBezTo>
                  <a:cubicBezTo>
                    <a:pt x="11677" y="12559"/>
                    <a:pt x="11730" y="12548"/>
                    <a:pt x="11783" y="12523"/>
                  </a:cubicBezTo>
                  <a:cubicBezTo>
                    <a:pt x="11965" y="12454"/>
                    <a:pt x="12034" y="12229"/>
                    <a:pt x="11921" y="12064"/>
                  </a:cubicBezTo>
                  <a:cubicBezTo>
                    <a:pt x="11861" y="11995"/>
                    <a:pt x="11774" y="11943"/>
                    <a:pt x="11739" y="11856"/>
                  </a:cubicBezTo>
                  <a:cubicBezTo>
                    <a:pt x="11705" y="11778"/>
                    <a:pt x="11705" y="11700"/>
                    <a:pt x="11722" y="11622"/>
                  </a:cubicBezTo>
                  <a:cubicBezTo>
                    <a:pt x="11748" y="11449"/>
                    <a:pt x="11887" y="11319"/>
                    <a:pt x="12060" y="11293"/>
                  </a:cubicBezTo>
                  <a:cubicBezTo>
                    <a:pt x="12121" y="11293"/>
                    <a:pt x="12164" y="11224"/>
                    <a:pt x="12129" y="11172"/>
                  </a:cubicBezTo>
                  <a:cubicBezTo>
                    <a:pt x="12017" y="10938"/>
                    <a:pt x="12198" y="10643"/>
                    <a:pt x="12216" y="10401"/>
                  </a:cubicBezTo>
                  <a:cubicBezTo>
                    <a:pt x="12216" y="10271"/>
                    <a:pt x="12181" y="10141"/>
                    <a:pt x="12103" y="10037"/>
                  </a:cubicBezTo>
                  <a:cubicBezTo>
                    <a:pt x="12017" y="9933"/>
                    <a:pt x="11878" y="9846"/>
                    <a:pt x="11817" y="9725"/>
                  </a:cubicBezTo>
                  <a:cubicBezTo>
                    <a:pt x="11774" y="9656"/>
                    <a:pt x="11748" y="9482"/>
                    <a:pt x="11843" y="9448"/>
                  </a:cubicBezTo>
                  <a:cubicBezTo>
                    <a:pt x="11856" y="9445"/>
                    <a:pt x="11868" y="9443"/>
                    <a:pt x="11881" y="9443"/>
                  </a:cubicBezTo>
                  <a:cubicBezTo>
                    <a:pt x="11977" y="9443"/>
                    <a:pt x="12087" y="9520"/>
                    <a:pt x="12164" y="9543"/>
                  </a:cubicBezTo>
                  <a:cubicBezTo>
                    <a:pt x="12195" y="9553"/>
                    <a:pt x="12224" y="9557"/>
                    <a:pt x="12250" y="9557"/>
                  </a:cubicBezTo>
                  <a:cubicBezTo>
                    <a:pt x="12427" y="9557"/>
                    <a:pt x="12486" y="9346"/>
                    <a:pt x="12380" y="9188"/>
                  </a:cubicBezTo>
                  <a:cubicBezTo>
                    <a:pt x="12302" y="9058"/>
                    <a:pt x="12164" y="8997"/>
                    <a:pt x="12069" y="8884"/>
                  </a:cubicBezTo>
                  <a:cubicBezTo>
                    <a:pt x="12034" y="8841"/>
                    <a:pt x="11956" y="8625"/>
                    <a:pt x="12060" y="8625"/>
                  </a:cubicBezTo>
                  <a:cubicBezTo>
                    <a:pt x="12112" y="8616"/>
                    <a:pt x="12155" y="8564"/>
                    <a:pt x="12146" y="8512"/>
                  </a:cubicBezTo>
                  <a:cubicBezTo>
                    <a:pt x="12112" y="8313"/>
                    <a:pt x="11947" y="8148"/>
                    <a:pt x="11739" y="8131"/>
                  </a:cubicBezTo>
                  <a:cubicBezTo>
                    <a:pt x="11670" y="7880"/>
                    <a:pt x="11713" y="7620"/>
                    <a:pt x="11861" y="7403"/>
                  </a:cubicBezTo>
                  <a:cubicBezTo>
                    <a:pt x="11999" y="7195"/>
                    <a:pt x="12233" y="7065"/>
                    <a:pt x="12190" y="6779"/>
                  </a:cubicBezTo>
                  <a:cubicBezTo>
                    <a:pt x="12164" y="6632"/>
                    <a:pt x="12138" y="6485"/>
                    <a:pt x="12121" y="6337"/>
                  </a:cubicBezTo>
                  <a:cubicBezTo>
                    <a:pt x="12121" y="6190"/>
                    <a:pt x="12138" y="6034"/>
                    <a:pt x="12181" y="5896"/>
                  </a:cubicBezTo>
                  <a:cubicBezTo>
                    <a:pt x="12198" y="5818"/>
                    <a:pt x="12224" y="5748"/>
                    <a:pt x="12259" y="5688"/>
                  </a:cubicBezTo>
                  <a:cubicBezTo>
                    <a:pt x="12293" y="5625"/>
                    <a:pt x="12327" y="5607"/>
                    <a:pt x="12373" y="5607"/>
                  </a:cubicBezTo>
                  <a:cubicBezTo>
                    <a:pt x="12398" y="5607"/>
                    <a:pt x="12425" y="5612"/>
                    <a:pt x="12458" y="5618"/>
                  </a:cubicBezTo>
                  <a:cubicBezTo>
                    <a:pt x="12482" y="5623"/>
                    <a:pt x="12505" y="5625"/>
                    <a:pt x="12527" y="5625"/>
                  </a:cubicBezTo>
                  <a:cubicBezTo>
                    <a:pt x="12598" y="5625"/>
                    <a:pt x="12666" y="5604"/>
                    <a:pt x="12718" y="5558"/>
                  </a:cubicBezTo>
                  <a:cubicBezTo>
                    <a:pt x="12866" y="5428"/>
                    <a:pt x="12848" y="5194"/>
                    <a:pt x="12874" y="5021"/>
                  </a:cubicBezTo>
                  <a:cubicBezTo>
                    <a:pt x="12892" y="4899"/>
                    <a:pt x="12944" y="4795"/>
                    <a:pt x="13030" y="4709"/>
                  </a:cubicBezTo>
                  <a:cubicBezTo>
                    <a:pt x="13143" y="4579"/>
                    <a:pt x="13264" y="4449"/>
                    <a:pt x="13385" y="4319"/>
                  </a:cubicBezTo>
                  <a:lnTo>
                    <a:pt x="13706" y="3990"/>
                  </a:lnTo>
                  <a:cubicBezTo>
                    <a:pt x="13810" y="3894"/>
                    <a:pt x="13896" y="3782"/>
                    <a:pt x="13948" y="3652"/>
                  </a:cubicBezTo>
                  <a:cubicBezTo>
                    <a:pt x="14009" y="3427"/>
                    <a:pt x="13819" y="3184"/>
                    <a:pt x="13645" y="3063"/>
                  </a:cubicBezTo>
                  <a:cubicBezTo>
                    <a:pt x="13502" y="2966"/>
                    <a:pt x="13343" y="2920"/>
                    <a:pt x="13186" y="2920"/>
                  </a:cubicBezTo>
                  <a:cubicBezTo>
                    <a:pt x="12867" y="2920"/>
                    <a:pt x="12560" y="3107"/>
                    <a:pt x="12432" y="3427"/>
                  </a:cubicBezTo>
                  <a:lnTo>
                    <a:pt x="12181" y="3253"/>
                  </a:lnTo>
                  <a:cubicBezTo>
                    <a:pt x="12170" y="3246"/>
                    <a:pt x="12157" y="3243"/>
                    <a:pt x="12144" y="3243"/>
                  </a:cubicBezTo>
                  <a:cubicBezTo>
                    <a:pt x="12108" y="3243"/>
                    <a:pt x="12073" y="3267"/>
                    <a:pt x="12060" y="3305"/>
                  </a:cubicBezTo>
                  <a:cubicBezTo>
                    <a:pt x="11991" y="3461"/>
                    <a:pt x="11887" y="3608"/>
                    <a:pt x="11757" y="3712"/>
                  </a:cubicBezTo>
                  <a:cubicBezTo>
                    <a:pt x="11913" y="3366"/>
                    <a:pt x="11956" y="2976"/>
                    <a:pt x="11887" y="2604"/>
                  </a:cubicBezTo>
                  <a:cubicBezTo>
                    <a:pt x="11874" y="2565"/>
                    <a:pt x="11838" y="2541"/>
                    <a:pt x="11799" y="2541"/>
                  </a:cubicBezTo>
                  <a:cubicBezTo>
                    <a:pt x="11785" y="2541"/>
                    <a:pt x="11771" y="2545"/>
                    <a:pt x="11757" y="2552"/>
                  </a:cubicBezTo>
                  <a:lnTo>
                    <a:pt x="11090" y="2907"/>
                  </a:lnTo>
                  <a:cubicBezTo>
                    <a:pt x="10994" y="2742"/>
                    <a:pt x="10795" y="2690"/>
                    <a:pt x="10613" y="2690"/>
                  </a:cubicBezTo>
                  <a:cubicBezTo>
                    <a:pt x="10405" y="2690"/>
                    <a:pt x="10188" y="2795"/>
                    <a:pt x="9979" y="2795"/>
                  </a:cubicBezTo>
                  <a:cubicBezTo>
                    <a:pt x="9971" y="2795"/>
                    <a:pt x="9963" y="2794"/>
                    <a:pt x="9955" y="2794"/>
                  </a:cubicBezTo>
                  <a:lnTo>
                    <a:pt x="11748" y="1980"/>
                  </a:lnTo>
                  <a:cubicBezTo>
                    <a:pt x="11809" y="1945"/>
                    <a:pt x="11791" y="1850"/>
                    <a:pt x="11722" y="1824"/>
                  </a:cubicBezTo>
                  <a:cubicBezTo>
                    <a:pt x="11505" y="1781"/>
                    <a:pt x="11323" y="1633"/>
                    <a:pt x="11211" y="1443"/>
                  </a:cubicBezTo>
                  <a:cubicBezTo>
                    <a:pt x="11133" y="1287"/>
                    <a:pt x="11116" y="1070"/>
                    <a:pt x="10951" y="975"/>
                  </a:cubicBezTo>
                  <a:cubicBezTo>
                    <a:pt x="10908" y="953"/>
                    <a:pt x="10862" y="942"/>
                    <a:pt x="10817" y="942"/>
                  </a:cubicBezTo>
                  <a:cubicBezTo>
                    <a:pt x="10771" y="942"/>
                    <a:pt x="10726" y="953"/>
                    <a:pt x="10682" y="975"/>
                  </a:cubicBezTo>
                  <a:cubicBezTo>
                    <a:pt x="10570" y="1027"/>
                    <a:pt x="10466" y="1061"/>
                    <a:pt x="10353" y="1087"/>
                  </a:cubicBezTo>
                  <a:cubicBezTo>
                    <a:pt x="10270" y="1105"/>
                    <a:pt x="10187" y="1115"/>
                    <a:pt x="10105" y="1115"/>
                  </a:cubicBezTo>
                  <a:cubicBezTo>
                    <a:pt x="9989" y="1115"/>
                    <a:pt x="9875" y="1097"/>
                    <a:pt x="9764" y="1061"/>
                  </a:cubicBezTo>
                  <a:cubicBezTo>
                    <a:pt x="9955" y="975"/>
                    <a:pt x="10163" y="897"/>
                    <a:pt x="10371" y="845"/>
                  </a:cubicBezTo>
                  <a:cubicBezTo>
                    <a:pt x="10440" y="819"/>
                    <a:pt x="10457" y="732"/>
                    <a:pt x="10396" y="689"/>
                  </a:cubicBezTo>
                  <a:cubicBezTo>
                    <a:pt x="10215" y="568"/>
                    <a:pt x="10093" y="377"/>
                    <a:pt x="10059" y="169"/>
                  </a:cubicBezTo>
                  <a:cubicBezTo>
                    <a:pt x="10050" y="143"/>
                    <a:pt x="10024" y="117"/>
                    <a:pt x="9998" y="108"/>
                  </a:cubicBezTo>
                  <a:lnTo>
                    <a:pt x="9513" y="5"/>
                  </a:lnTo>
                  <a:cubicBezTo>
                    <a:pt x="9505" y="2"/>
                    <a:pt x="9497" y="1"/>
                    <a:pt x="948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26"/>
            <p:cNvSpPr/>
            <p:nvPr/>
          </p:nvSpPr>
          <p:spPr>
            <a:xfrm>
              <a:off x="-4043137" y="1202151"/>
              <a:ext cx="365142" cy="404302"/>
            </a:xfrm>
            <a:custGeom>
              <a:avLst/>
              <a:gdLst/>
              <a:ahLst/>
              <a:cxnLst/>
              <a:rect l="l" t="t" r="r" b="b"/>
              <a:pathLst>
                <a:path w="6611" h="7321" extrusionOk="0">
                  <a:moveTo>
                    <a:pt x="973" y="0"/>
                  </a:moveTo>
                  <a:cubicBezTo>
                    <a:pt x="917" y="0"/>
                    <a:pt x="861" y="4"/>
                    <a:pt x="806" y="13"/>
                  </a:cubicBezTo>
                  <a:cubicBezTo>
                    <a:pt x="795" y="9"/>
                    <a:pt x="784" y="7"/>
                    <a:pt x="774" y="7"/>
                  </a:cubicBezTo>
                  <a:cubicBezTo>
                    <a:pt x="760" y="7"/>
                    <a:pt x="747" y="11"/>
                    <a:pt x="737" y="22"/>
                  </a:cubicBezTo>
                  <a:cubicBezTo>
                    <a:pt x="702" y="22"/>
                    <a:pt x="676" y="56"/>
                    <a:pt x="676" y="91"/>
                  </a:cubicBezTo>
                  <a:cubicBezTo>
                    <a:pt x="390" y="403"/>
                    <a:pt x="191" y="775"/>
                    <a:pt x="96" y="1183"/>
                  </a:cubicBezTo>
                  <a:cubicBezTo>
                    <a:pt x="52" y="1373"/>
                    <a:pt x="0" y="1616"/>
                    <a:pt x="122" y="1780"/>
                  </a:cubicBezTo>
                  <a:cubicBezTo>
                    <a:pt x="186" y="1866"/>
                    <a:pt x="286" y="1917"/>
                    <a:pt x="388" y="1917"/>
                  </a:cubicBezTo>
                  <a:cubicBezTo>
                    <a:pt x="409" y="1917"/>
                    <a:pt x="430" y="1915"/>
                    <a:pt x="451" y="1910"/>
                  </a:cubicBezTo>
                  <a:lnTo>
                    <a:pt x="563" y="2170"/>
                  </a:lnTo>
                  <a:cubicBezTo>
                    <a:pt x="529" y="2161"/>
                    <a:pt x="494" y="2144"/>
                    <a:pt x="468" y="2127"/>
                  </a:cubicBezTo>
                  <a:cubicBezTo>
                    <a:pt x="453" y="2118"/>
                    <a:pt x="438" y="2115"/>
                    <a:pt x="423" y="2115"/>
                  </a:cubicBezTo>
                  <a:cubicBezTo>
                    <a:pt x="378" y="2115"/>
                    <a:pt x="338" y="2150"/>
                    <a:pt x="338" y="2196"/>
                  </a:cubicBezTo>
                  <a:cubicBezTo>
                    <a:pt x="347" y="2387"/>
                    <a:pt x="373" y="2603"/>
                    <a:pt x="572" y="2681"/>
                  </a:cubicBezTo>
                  <a:cubicBezTo>
                    <a:pt x="603" y="2692"/>
                    <a:pt x="634" y="2696"/>
                    <a:pt x="664" y="2696"/>
                  </a:cubicBezTo>
                  <a:cubicBezTo>
                    <a:pt x="712" y="2696"/>
                    <a:pt x="759" y="2685"/>
                    <a:pt x="806" y="2664"/>
                  </a:cubicBezTo>
                  <a:cubicBezTo>
                    <a:pt x="823" y="2647"/>
                    <a:pt x="832" y="2629"/>
                    <a:pt x="849" y="2621"/>
                  </a:cubicBezTo>
                  <a:cubicBezTo>
                    <a:pt x="862" y="2615"/>
                    <a:pt x="861" y="2608"/>
                    <a:pt x="872" y="2608"/>
                  </a:cubicBezTo>
                  <a:cubicBezTo>
                    <a:pt x="876" y="2608"/>
                    <a:pt x="882" y="2609"/>
                    <a:pt x="893" y="2612"/>
                  </a:cubicBezTo>
                  <a:cubicBezTo>
                    <a:pt x="919" y="2621"/>
                    <a:pt x="953" y="2690"/>
                    <a:pt x="988" y="2707"/>
                  </a:cubicBezTo>
                  <a:cubicBezTo>
                    <a:pt x="1075" y="2768"/>
                    <a:pt x="1170" y="2803"/>
                    <a:pt x="1274" y="2811"/>
                  </a:cubicBezTo>
                  <a:cubicBezTo>
                    <a:pt x="1404" y="2837"/>
                    <a:pt x="1542" y="2863"/>
                    <a:pt x="1672" y="2881"/>
                  </a:cubicBezTo>
                  <a:cubicBezTo>
                    <a:pt x="1941" y="2915"/>
                    <a:pt x="2209" y="2941"/>
                    <a:pt x="2478" y="2941"/>
                  </a:cubicBezTo>
                  <a:cubicBezTo>
                    <a:pt x="2539" y="2941"/>
                    <a:pt x="2582" y="2872"/>
                    <a:pt x="2547" y="2811"/>
                  </a:cubicBezTo>
                  <a:cubicBezTo>
                    <a:pt x="2530" y="2777"/>
                    <a:pt x="2495" y="2638"/>
                    <a:pt x="2556" y="2629"/>
                  </a:cubicBezTo>
                  <a:cubicBezTo>
                    <a:pt x="2559" y="2628"/>
                    <a:pt x="2563" y="2628"/>
                    <a:pt x="2566" y="2628"/>
                  </a:cubicBezTo>
                  <a:cubicBezTo>
                    <a:pt x="2626" y="2628"/>
                    <a:pt x="2706" y="2760"/>
                    <a:pt x="2755" y="2777"/>
                  </a:cubicBezTo>
                  <a:cubicBezTo>
                    <a:pt x="2775" y="2783"/>
                    <a:pt x="2796" y="2786"/>
                    <a:pt x="2817" y="2786"/>
                  </a:cubicBezTo>
                  <a:cubicBezTo>
                    <a:pt x="2879" y="2786"/>
                    <a:pt x="2942" y="2759"/>
                    <a:pt x="2980" y="2707"/>
                  </a:cubicBezTo>
                  <a:cubicBezTo>
                    <a:pt x="3093" y="2768"/>
                    <a:pt x="3110" y="3045"/>
                    <a:pt x="3162" y="3140"/>
                  </a:cubicBezTo>
                  <a:cubicBezTo>
                    <a:pt x="3206" y="3201"/>
                    <a:pt x="3266" y="3253"/>
                    <a:pt x="3344" y="3279"/>
                  </a:cubicBezTo>
                  <a:cubicBezTo>
                    <a:pt x="3396" y="3296"/>
                    <a:pt x="3457" y="3322"/>
                    <a:pt x="3457" y="3392"/>
                  </a:cubicBezTo>
                  <a:cubicBezTo>
                    <a:pt x="3441" y="3446"/>
                    <a:pt x="3398" y="3480"/>
                    <a:pt x="3345" y="3480"/>
                  </a:cubicBezTo>
                  <a:cubicBezTo>
                    <a:pt x="3339" y="3480"/>
                    <a:pt x="3333" y="3479"/>
                    <a:pt x="3327" y="3478"/>
                  </a:cubicBezTo>
                  <a:cubicBezTo>
                    <a:pt x="3301" y="3478"/>
                    <a:pt x="3275" y="3496"/>
                    <a:pt x="3258" y="3522"/>
                  </a:cubicBezTo>
                  <a:cubicBezTo>
                    <a:pt x="3206" y="3608"/>
                    <a:pt x="3266" y="3712"/>
                    <a:pt x="3362" y="3712"/>
                  </a:cubicBezTo>
                  <a:cubicBezTo>
                    <a:pt x="3366" y="3713"/>
                    <a:pt x="3371" y="3713"/>
                    <a:pt x="3376" y="3713"/>
                  </a:cubicBezTo>
                  <a:cubicBezTo>
                    <a:pt x="3423" y="3713"/>
                    <a:pt x="3470" y="3683"/>
                    <a:pt x="3512" y="3683"/>
                  </a:cubicBezTo>
                  <a:cubicBezTo>
                    <a:pt x="3520" y="3683"/>
                    <a:pt x="3527" y="3684"/>
                    <a:pt x="3535" y="3686"/>
                  </a:cubicBezTo>
                  <a:cubicBezTo>
                    <a:pt x="3596" y="3721"/>
                    <a:pt x="3648" y="3764"/>
                    <a:pt x="3691" y="3816"/>
                  </a:cubicBezTo>
                  <a:cubicBezTo>
                    <a:pt x="3873" y="4007"/>
                    <a:pt x="3985" y="4258"/>
                    <a:pt x="4011" y="4527"/>
                  </a:cubicBezTo>
                  <a:cubicBezTo>
                    <a:pt x="4020" y="4587"/>
                    <a:pt x="4020" y="4657"/>
                    <a:pt x="4011" y="4717"/>
                  </a:cubicBezTo>
                  <a:cubicBezTo>
                    <a:pt x="4003" y="4804"/>
                    <a:pt x="3933" y="4821"/>
                    <a:pt x="3873" y="4864"/>
                  </a:cubicBezTo>
                  <a:cubicBezTo>
                    <a:pt x="3795" y="4916"/>
                    <a:pt x="3743" y="4994"/>
                    <a:pt x="3717" y="5090"/>
                  </a:cubicBezTo>
                  <a:cubicBezTo>
                    <a:pt x="3682" y="5220"/>
                    <a:pt x="3708" y="5358"/>
                    <a:pt x="3786" y="5471"/>
                  </a:cubicBezTo>
                  <a:cubicBezTo>
                    <a:pt x="3622" y="5523"/>
                    <a:pt x="3483" y="5618"/>
                    <a:pt x="3370" y="5748"/>
                  </a:cubicBezTo>
                  <a:cubicBezTo>
                    <a:pt x="3318" y="5696"/>
                    <a:pt x="3266" y="5644"/>
                    <a:pt x="3214" y="5601"/>
                  </a:cubicBezTo>
                  <a:cubicBezTo>
                    <a:pt x="3196" y="5593"/>
                    <a:pt x="3177" y="5589"/>
                    <a:pt x="3159" y="5589"/>
                  </a:cubicBezTo>
                  <a:cubicBezTo>
                    <a:pt x="3078" y="5589"/>
                    <a:pt x="3009" y="5663"/>
                    <a:pt x="2980" y="5748"/>
                  </a:cubicBezTo>
                  <a:cubicBezTo>
                    <a:pt x="2895" y="5958"/>
                    <a:pt x="3040" y="6218"/>
                    <a:pt x="3265" y="6218"/>
                  </a:cubicBezTo>
                  <a:cubicBezTo>
                    <a:pt x="3291" y="6218"/>
                    <a:pt x="3317" y="6214"/>
                    <a:pt x="3344" y="6207"/>
                  </a:cubicBezTo>
                  <a:cubicBezTo>
                    <a:pt x="3405" y="6190"/>
                    <a:pt x="3466" y="6155"/>
                    <a:pt x="3518" y="6121"/>
                  </a:cubicBezTo>
                  <a:cubicBezTo>
                    <a:pt x="3544" y="6109"/>
                    <a:pt x="3569" y="6103"/>
                    <a:pt x="3593" y="6103"/>
                  </a:cubicBezTo>
                  <a:cubicBezTo>
                    <a:pt x="3656" y="6103"/>
                    <a:pt x="3712" y="6140"/>
                    <a:pt x="3769" y="6190"/>
                  </a:cubicBezTo>
                  <a:cubicBezTo>
                    <a:pt x="3890" y="6294"/>
                    <a:pt x="4003" y="6407"/>
                    <a:pt x="4107" y="6528"/>
                  </a:cubicBezTo>
                  <a:cubicBezTo>
                    <a:pt x="4332" y="6753"/>
                    <a:pt x="4583" y="6944"/>
                    <a:pt x="4869" y="7091"/>
                  </a:cubicBezTo>
                  <a:cubicBezTo>
                    <a:pt x="4959" y="7139"/>
                    <a:pt x="5236" y="7320"/>
                    <a:pt x="5418" y="7320"/>
                  </a:cubicBezTo>
                  <a:cubicBezTo>
                    <a:pt x="5499" y="7320"/>
                    <a:pt x="5561" y="7285"/>
                    <a:pt x="5579" y="7186"/>
                  </a:cubicBezTo>
                  <a:cubicBezTo>
                    <a:pt x="5588" y="7134"/>
                    <a:pt x="5562" y="7091"/>
                    <a:pt x="5519" y="7074"/>
                  </a:cubicBezTo>
                  <a:cubicBezTo>
                    <a:pt x="5294" y="6978"/>
                    <a:pt x="5103" y="6796"/>
                    <a:pt x="4999" y="6571"/>
                  </a:cubicBezTo>
                  <a:lnTo>
                    <a:pt x="4999" y="6571"/>
                  </a:lnTo>
                  <a:lnTo>
                    <a:pt x="5363" y="6779"/>
                  </a:lnTo>
                  <a:cubicBezTo>
                    <a:pt x="5441" y="6821"/>
                    <a:pt x="5537" y="6878"/>
                    <a:pt x="5619" y="6878"/>
                  </a:cubicBezTo>
                  <a:cubicBezTo>
                    <a:pt x="5673" y="6878"/>
                    <a:pt x="5721" y="6852"/>
                    <a:pt x="5753" y="6779"/>
                  </a:cubicBezTo>
                  <a:cubicBezTo>
                    <a:pt x="5787" y="6692"/>
                    <a:pt x="5805" y="6614"/>
                    <a:pt x="5831" y="6528"/>
                  </a:cubicBezTo>
                  <a:cubicBezTo>
                    <a:pt x="5865" y="6433"/>
                    <a:pt x="5874" y="6337"/>
                    <a:pt x="5874" y="6242"/>
                  </a:cubicBezTo>
                  <a:cubicBezTo>
                    <a:pt x="5857" y="6173"/>
                    <a:pt x="5813" y="6112"/>
                    <a:pt x="5761" y="6069"/>
                  </a:cubicBezTo>
                  <a:cubicBezTo>
                    <a:pt x="5683" y="5982"/>
                    <a:pt x="5605" y="5904"/>
                    <a:pt x="5528" y="5817"/>
                  </a:cubicBezTo>
                  <a:cubicBezTo>
                    <a:pt x="5389" y="5679"/>
                    <a:pt x="5224" y="5549"/>
                    <a:pt x="5129" y="5376"/>
                  </a:cubicBezTo>
                  <a:cubicBezTo>
                    <a:pt x="5094" y="5306"/>
                    <a:pt x="5086" y="5220"/>
                    <a:pt x="5120" y="5142"/>
                  </a:cubicBezTo>
                  <a:cubicBezTo>
                    <a:pt x="5137" y="5085"/>
                    <a:pt x="5188" y="5054"/>
                    <a:pt x="5240" y="5054"/>
                  </a:cubicBezTo>
                  <a:cubicBezTo>
                    <a:pt x="5267" y="5054"/>
                    <a:pt x="5296" y="5063"/>
                    <a:pt x="5320" y="5081"/>
                  </a:cubicBezTo>
                  <a:cubicBezTo>
                    <a:pt x="5476" y="5185"/>
                    <a:pt x="5605" y="5332"/>
                    <a:pt x="5701" y="5506"/>
                  </a:cubicBezTo>
                  <a:cubicBezTo>
                    <a:pt x="5766" y="5612"/>
                    <a:pt x="5816" y="5820"/>
                    <a:pt x="5968" y="5820"/>
                  </a:cubicBezTo>
                  <a:cubicBezTo>
                    <a:pt x="5977" y="5820"/>
                    <a:pt x="5986" y="5819"/>
                    <a:pt x="5995" y="5817"/>
                  </a:cubicBezTo>
                  <a:cubicBezTo>
                    <a:pt x="6169" y="5800"/>
                    <a:pt x="6307" y="5558"/>
                    <a:pt x="6385" y="5428"/>
                  </a:cubicBezTo>
                  <a:cubicBezTo>
                    <a:pt x="6489" y="5254"/>
                    <a:pt x="6567" y="5064"/>
                    <a:pt x="6602" y="4864"/>
                  </a:cubicBezTo>
                  <a:cubicBezTo>
                    <a:pt x="6610" y="4830"/>
                    <a:pt x="6602" y="4795"/>
                    <a:pt x="6567" y="4778"/>
                  </a:cubicBezTo>
                  <a:cubicBezTo>
                    <a:pt x="6403" y="4709"/>
                    <a:pt x="6264" y="4596"/>
                    <a:pt x="6160" y="4457"/>
                  </a:cubicBezTo>
                  <a:cubicBezTo>
                    <a:pt x="6056" y="4319"/>
                    <a:pt x="6021" y="4137"/>
                    <a:pt x="5891" y="4024"/>
                  </a:cubicBezTo>
                  <a:cubicBezTo>
                    <a:pt x="5761" y="3911"/>
                    <a:pt x="5605" y="3885"/>
                    <a:pt x="5467" y="3816"/>
                  </a:cubicBezTo>
                  <a:cubicBezTo>
                    <a:pt x="5337" y="3756"/>
                    <a:pt x="5224" y="3678"/>
                    <a:pt x="5138" y="3574"/>
                  </a:cubicBezTo>
                  <a:cubicBezTo>
                    <a:pt x="5276" y="3548"/>
                    <a:pt x="5406" y="3478"/>
                    <a:pt x="5510" y="3383"/>
                  </a:cubicBezTo>
                  <a:cubicBezTo>
                    <a:pt x="5553" y="3340"/>
                    <a:pt x="5536" y="3262"/>
                    <a:pt x="5476" y="3244"/>
                  </a:cubicBezTo>
                  <a:cubicBezTo>
                    <a:pt x="5328" y="3218"/>
                    <a:pt x="5190" y="3149"/>
                    <a:pt x="5086" y="3045"/>
                  </a:cubicBezTo>
                  <a:lnTo>
                    <a:pt x="5250" y="2950"/>
                  </a:lnTo>
                  <a:cubicBezTo>
                    <a:pt x="5294" y="2924"/>
                    <a:pt x="5302" y="2863"/>
                    <a:pt x="5259" y="2820"/>
                  </a:cubicBezTo>
                  <a:cubicBezTo>
                    <a:pt x="5198" y="2759"/>
                    <a:pt x="5155" y="2681"/>
                    <a:pt x="5120" y="2603"/>
                  </a:cubicBezTo>
                  <a:cubicBezTo>
                    <a:pt x="5107" y="2576"/>
                    <a:pt x="5081" y="2565"/>
                    <a:pt x="5054" y="2565"/>
                  </a:cubicBezTo>
                  <a:cubicBezTo>
                    <a:pt x="5031" y="2565"/>
                    <a:pt x="5007" y="2574"/>
                    <a:pt x="4990" y="2586"/>
                  </a:cubicBezTo>
                  <a:cubicBezTo>
                    <a:pt x="4930" y="2638"/>
                    <a:pt x="4852" y="2664"/>
                    <a:pt x="4774" y="2681"/>
                  </a:cubicBezTo>
                  <a:lnTo>
                    <a:pt x="4938" y="2517"/>
                  </a:lnTo>
                  <a:cubicBezTo>
                    <a:pt x="4982" y="2482"/>
                    <a:pt x="4973" y="2413"/>
                    <a:pt x="4921" y="2387"/>
                  </a:cubicBezTo>
                  <a:lnTo>
                    <a:pt x="4549" y="2161"/>
                  </a:lnTo>
                  <a:cubicBezTo>
                    <a:pt x="4536" y="2153"/>
                    <a:pt x="4520" y="2148"/>
                    <a:pt x="4505" y="2148"/>
                  </a:cubicBezTo>
                  <a:cubicBezTo>
                    <a:pt x="4490" y="2148"/>
                    <a:pt x="4475" y="2153"/>
                    <a:pt x="4462" y="2161"/>
                  </a:cubicBezTo>
                  <a:cubicBezTo>
                    <a:pt x="4436" y="2179"/>
                    <a:pt x="4401" y="2196"/>
                    <a:pt x="4375" y="2213"/>
                  </a:cubicBezTo>
                  <a:cubicBezTo>
                    <a:pt x="4375" y="2205"/>
                    <a:pt x="4384" y="2196"/>
                    <a:pt x="4384" y="2187"/>
                  </a:cubicBezTo>
                  <a:cubicBezTo>
                    <a:pt x="4410" y="2144"/>
                    <a:pt x="4419" y="2101"/>
                    <a:pt x="4419" y="2058"/>
                  </a:cubicBezTo>
                  <a:cubicBezTo>
                    <a:pt x="4401" y="1954"/>
                    <a:pt x="4349" y="1858"/>
                    <a:pt x="4271" y="1789"/>
                  </a:cubicBezTo>
                  <a:cubicBezTo>
                    <a:pt x="4162" y="1693"/>
                    <a:pt x="4024" y="1639"/>
                    <a:pt x="3883" y="1639"/>
                  </a:cubicBezTo>
                  <a:cubicBezTo>
                    <a:pt x="3833" y="1639"/>
                    <a:pt x="3783" y="1646"/>
                    <a:pt x="3734" y="1659"/>
                  </a:cubicBezTo>
                  <a:cubicBezTo>
                    <a:pt x="3682" y="1564"/>
                    <a:pt x="3717" y="1408"/>
                    <a:pt x="3691" y="1312"/>
                  </a:cubicBezTo>
                  <a:cubicBezTo>
                    <a:pt x="3674" y="1252"/>
                    <a:pt x="3648" y="1209"/>
                    <a:pt x="3604" y="1174"/>
                  </a:cubicBezTo>
                  <a:cubicBezTo>
                    <a:pt x="3546" y="1138"/>
                    <a:pt x="3483" y="1120"/>
                    <a:pt x="3418" y="1120"/>
                  </a:cubicBezTo>
                  <a:cubicBezTo>
                    <a:pt x="3405" y="1120"/>
                    <a:pt x="3392" y="1120"/>
                    <a:pt x="3379" y="1122"/>
                  </a:cubicBezTo>
                  <a:cubicBezTo>
                    <a:pt x="3310" y="1113"/>
                    <a:pt x="3318" y="1087"/>
                    <a:pt x="3301" y="1035"/>
                  </a:cubicBezTo>
                  <a:cubicBezTo>
                    <a:pt x="3284" y="1009"/>
                    <a:pt x="3266" y="983"/>
                    <a:pt x="3240" y="957"/>
                  </a:cubicBezTo>
                  <a:cubicBezTo>
                    <a:pt x="3195" y="925"/>
                    <a:pt x="3141" y="907"/>
                    <a:pt x="3084" y="907"/>
                  </a:cubicBezTo>
                  <a:cubicBezTo>
                    <a:pt x="3064" y="907"/>
                    <a:pt x="3044" y="909"/>
                    <a:pt x="3024" y="914"/>
                  </a:cubicBezTo>
                  <a:cubicBezTo>
                    <a:pt x="2954" y="923"/>
                    <a:pt x="2885" y="957"/>
                    <a:pt x="2825" y="1001"/>
                  </a:cubicBezTo>
                  <a:cubicBezTo>
                    <a:pt x="2781" y="1035"/>
                    <a:pt x="2729" y="1053"/>
                    <a:pt x="2677" y="1079"/>
                  </a:cubicBezTo>
                  <a:cubicBezTo>
                    <a:pt x="2666" y="1081"/>
                    <a:pt x="2655" y="1082"/>
                    <a:pt x="2645" y="1082"/>
                  </a:cubicBezTo>
                  <a:cubicBezTo>
                    <a:pt x="2589" y="1082"/>
                    <a:pt x="2562" y="1041"/>
                    <a:pt x="2547" y="975"/>
                  </a:cubicBezTo>
                  <a:cubicBezTo>
                    <a:pt x="2530" y="888"/>
                    <a:pt x="2513" y="793"/>
                    <a:pt x="2478" y="706"/>
                  </a:cubicBezTo>
                  <a:cubicBezTo>
                    <a:pt x="2435" y="619"/>
                    <a:pt x="2391" y="533"/>
                    <a:pt x="2322" y="455"/>
                  </a:cubicBezTo>
                  <a:cubicBezTo>
                    <a:pt x="2270" y="377"/>
                    <a:pt x="2201" y="308"/>
                    <a:pt x="2140" y="238"/>
                  </a:cubicBezTo>
                  <a:cubicBezTo>
                    <a:pt x="2079" y="160"/>
                    <a:pt x="2002" y="100"/>
                    <a:pt x="1906" y="74"/>
                  </a:cubicBezTo>
                  <a:cubicBezTo>
                    <a:pt x="1891" y="71"/>
                    <a:pt x="1877" y="70"/>
                    <a:pt x="1862" y="70"/>
                  </a:cubicBezTo>
                  <a:cubicBezTo>
                    <a:pt x="1690" y="70"/>
                    <a:pt x="1542" y="248"/>
                    <a:pt x="1430" y="359"/>
                  </a:cubicBezTo>
                  <a:cubicBezTo>
                    <a:pt x="1360" y="429"/>
                    <a:pt x="1291" y="507"/>
                    <a:pt x="1222" y="585"/>
                  </a:cubicBezTo>
                  <a:cubicBezTo>
                    <a:pt x="1144" y="671"/>
                    <a:pt x="1083" y="758"/>
                    <a:pt x="1031" y="862"/>
                  </a:cubicBezTo>
                  <a:cubicBezTo>
                    <a:pt x="1014" y="905"/>
                    <a:pt x="1014" y="957"/>
                    <a:pt x="1031" y="1001"/>
                  </a:cubicBezTo>
                  <a:cubicBezTo>
                    <a:pt x="1049" y="1035"/>
                    <a:pt x="1109" y="1087"/>
                    <a:pt x="1092" y="1122"/>
                  </a:cubicBezTo>
                  <a:cubicBezTo>
                    <a:pt x="1084" y="1144"/>
                    <a:pt x="1072" y="1153"/>
                    <a:pt x="1057" y="1153"/>
                  </a:cubicBezTo>
                  <a:cubicBezTo>
                    <a:pt x="1021" y="1153"/>
                    <a:pt x="974" y="1101"/>
                    <a:pt x="962" y="1070"/>
                  </a:cubicBezTo>
                  <a:cubicBezTo>
                    <a:pt x="945" y="1018"/>
                    <a:pt x="945" y="949"/>
                    <a:pt x="971" y="888"/>
                  </a:cubicBezTo>
                  <a:cubicBezTo>
                    <a:pt x="1023" y="767"/>
                    <a:pt x="1083" y="654"/>
                    <a:pt x="1144" y="533"/>
                  </a:cubicBezTo>
                  <a:cubicBezTo>
                    <a:pt x="1213" y="403"/>
                    <a:pt x="1282" y="282"/>
                    <a:pt x="1360" y="160"/>
                  </a:cubicBezTo>
                  <a:cubicBezTo>
                    <a:pt x="1386" y="117"/>
                    <a:pt x="1369" y="56"/>
                    <a:pt x="1308" y="39"/>
                  </a:cubicBezTo>
                  <a:cubicBezTo>
                    <a:pt x="1199" y="16"/>
                    <a:pt x="1085" y="0"/>
                    <a:pt x="9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26"/>
            <p:cNvSpPr/>
            <p:nvPr/>
          </p:nvSpPr>
          <p:spPr>
            <a:xfrm>
              <a:off x="-3910139" y="1187074"/>
              <a:ext cx="61308" cy="56330"/>
            </a:xfrm>
            <a:custGeom>
              <a:avLst/>
              <a:gdLst/>
              <a:ahLst/>
              <a:cxnLst/>
              <a:rect l="l" t="t" r="r" b="b"/>
              <a:pathLst>
                <a:path w="1110" h="1020" extrusionOk="0">
                  <a:moveTo>
                    <a:pt x="339" y="1"/>
                  </a:moveTo>
                  <a:cubicBezTo>
                    <a:pt x="210" y="1"/>
                    <a:pt x="86" y="90"/>
                    <a:pt x="61" y="234"/>
                  </a:cubicBezTo>
                  <a:lnTo>
                    <a:pt x="61" y="243"/>
                  </a:lnTo>
                  <a:cubicBezTo>
                    <a:pt x="53" y="277"/>
                    <a:pt x="53" y="303"/>
                    <a:pt x="44" y="338"/>
                  </a:cubicBezTo>
                  <a:cubicBezTo>
                    <a:pt x="44" y="347"/>
                    <a:pt x="44" y="355"/>
                    <a:pt x="44" y="355"/>
                  </a:cubicBezTo>
                  <a:cubicBezTo>
                    <a:pt x="27" y="390"/>
                    <a:pt x="18" y="433"/>
                    <a:pt x="9" y="468"/>
                  </a:cubicBezTo>
                  <a:cubicBezTo>
                    <a:pt x="1" y="520"/>
                    <a:pt x="27" y="581"/>
                    <a:pt x="70" y="615"/>
                  </a:cubicBezTo>
                  <a:cubicBezTo>
                    <a:pt x="139" y="667"/>
                    <a:pt x="226" y="667"/>
                    <a:pt x="287" y="745"/>
                  </a:cubicBezTo>
                  <a:cubicBezTo>
                    <a:pt x="330" y="797"/>
                    <a:pt x="330" y="866"/>
                    <a:pt x="373" y="918"/>
                  </a:cubicBezTo>
                  <a:cubicBezTo>
                    <a:pt x="432" y="994"/>
                    <a:pt x="542" y="1019"/>
                    <a:pt x="644" y="1019"/>
                  </a:cubicBezTo>
                  <a:cubicBezTo>
                    <a:pt x="693" y="1019"/>
                    <a:pt x="741" y="1013"/>
                    <a:pt x="780" y="1005"/>
                  </a:cubicBezTo>
                  <a:cubicBezTo>
                    <a:pt x="902" y="988"/>
                    <a:pt x="1084" y="927"/>
                    <a:pt x="1101" y="788"/>
                  </a:cubicBezTo>
                  <a:cubicBezTo>
                    <a:pt x="1110" y="710"/>
                    <a:pt x="1058" y="658"/>
                    <a:pt x="1023" y="598"/>
                  </a:cubicBezTo>
                  <a:cubicBezTo>
                    <a:pt x="980" y="520"/>
                    <a:pt x="962" y="425"/>
                    <a:pt x="971" y="338"/>
                  </a:cubicBezTo>
                  <a:cubicBezTo>
                    <a:pt x="980" y="199"/>
                    <a:pt x="876" y="78"/>
                    <a:pt x="746" y="69"/>
                  </a:cubicBezTo>
                  <a:cubicBezTo>
                    <a:pt x="659" y="69"/>
                    <a:pt x="572" y="61"/>
                    <a:pt x="486" y="43"/>
                  </a:cubicBezTo>
                  <a:cubicBezTo>
                    <a:pt x="440" y="14"/>
                    <a:pt x="389" y="1"/>
                    <a:pt x="3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26"/>
            <p:cNvSpPr/>
            <p:nvPr/>
          </p:nvSpPr>
          <p:spPr>
            <a:xfrm>
              <a:off x="-4402971" y="1207453"/>
              <a:ext cx="238328" cy="212395"/>
            </a:xfrm>
            <a:custGeom>
              <a:avLst/>
              <a:gdLst/>
              <a:ahLst/>
              <a:cxnLst/>
              <a:rect l="l" t="t" r="r" b="b"/>
              <a:pathLst>
                <a:path w="4315" h="3846" extrusionOk="0">
                  <a:moveTo>
                    <a:pt x="3233" y="1"/>
                  </a:moveTo>
                  <a:cubicBezTo>
                    <a:pt x="3177" y="1"/>
                    <a:pt x="3120" y="19"/>
                    <a:pt x="3076" y="56"/>
                  </a:cubicBezTo>
                  <a:cubicBezTo>
                    <a:pt x="3050" y="82"/>
                    <a:pt x="3041" y="116"/>
                    <a:pt x="3050" y="142"/>
                  </a:cubicBezTo>
                  <a:cubicBezTo>
                    <a:pt x="3067" y="203"/>
                    <a:pt x="3059" y="263"/>
                    <a:pt x="3024" y="315"/>
                  </a:cubicBezTo>
                  <a:cubicBezTo>
                    <a:pt x="3015" y="307"/>
                    <a:pt x="2998" y="307"/>
                    <a:pt x="2989" y="298"/>
                  </a:cubicBezTo>
                  <a:cubicBezTo>
                    <a:pt x="2962" y="290"/>
                    <a:pt x="2933" y="286"/>
                    <a:pt x="2905" y="286"/>
                  </a:cubicBezTo>
                  <a:cubicBezTo>
                    <a:pt x="2808" y="286"/>
                    <a:pt x="2712" y="331"/>
                    <a:pt x="2651" y="411"/>
                  </a:cubicBezTo>
                  <a:cubicBezTo>
                    <a:pt x="2617" y="471"/>
                    <a:pt x="2599" y="549"/>
                    <a:pt x="2608" y="627"/>
                  </a:cubicBezTo>
                  <a:cubicBezTo>
                    <a:pt x="2608" y="740"/>
                    <a:pt x="2625" y="861"/>
                    <a:pt x="2634" y="974"/>
                  </a:cubicBezTo>
                  <a:cubicBezTo>
                    <a:pt x="2643" y="1087"/>
                    <a:pt x="2651" y="1190"/>
                    <a:pt x="2660" y="1294"/>
                  </a:cubicBezTo>
                  <a:cubicBezTo>
                    <a:pt x="2660" y="1346"/>
                    <a:pt x="2703" y="1580"/>
                    <a:pt x="2643" y="1580"/>
                  </a:cubicBezTo>
                  <a:cubicBezTo>
                    <a:pt x="2641" y="1580"/>
                    <a:pt x="2639" y="1581"/>
                    <a:pt x="2637" y="1581"/>
                  </a:cubicBezTo>
                  <a:cubicBezTo>
                    <a:pt x="2548" y="1581"/>
                    <a:pt x="2565" y="1363"/>
                    <a:pt x="2565" y="1312"/>
                  </a:cubicBezTo>
                  <a:cubicBezTo>
                    <a:pt x="2556" y="1095"/>
                    <a:pt x="2495" y="887"/>
                    <a:pt x="2400" y="688"/>
                  </a:cubicBezTo>
                  <a:cubicBezTo>
                    <a:pt x="2348" y="584"/>
                    <a:pt x="2262" y="584"/>
                    <a:pt x="2158" y="558"/>
                  </a:cubicBezTo>
                  <a:cubicBezTo>
                    <a:pt x="2146" y="554"/>
                    <a:pt x="2135" y="552"/>
                    <a:pt x="2125" y="552"/>
                  </a:cubicBezTo>
                  <a:cubicBezTo>
                    <a:pt x="2071" y="552"/>
                    <a:pt x="2030" y="604"/>
                    <a:pt x="2045" y="662"/>
                  </a:cubicBezTo>
                  <a:cubicBezTo>
                    <a:pt x="2110" y="864"/>
                    <a:pt x="1952" y="1049"/>
                    <a:pt x="1767" y="1049"/>
                  </a:cubicBezTo>
                  <a:cubicBezTo>
                    <a:pt x="1730" y="1049"/>
                    <a:pt x="1692" y="1042"/>
                    <a:pt x="1655" y="1026"/>
                  </a:cubicBezTo>
                  <a:cubicBezTo>
                    <a:pt x="1724" y="939"/>
                    <a:pt x="1724" y="818"/>
                    <a:pt x="1646" y="740"/>
                  </a:cubicBezTo>
                  <a:cubicBezTo>
                    <a:pt x="1600" y="686"/>
                    <a:pt x="1525" y="652"/>
                    <a:pt x="1454" y="652"/>
                  </a:cubicBezTo>
                  <a:cubicBezTo>
                    <a:pt x="1446" y="652"/>
                    <a:pt x="1438" y="652"/>
                    <a:pt x="1430" y="653"/>
                  </a:cubicBezTo>
                  <a:cubicBezTo>
                    <a:pt x="1456" y="619"/>
                    <a:pt x="1482" y="584"/>
                    <a:pt x="1517" y="558"/>
                  </a:cubicBezTo>
                  <a:cubicBezTo>
                    <a:pt x="1568" y="506"/>
                    <a:pt x="1534" y="411"/>
                    <a:pt x="1456" y="411"/>
                  </a:cubicBezTo>
                  <a:cubicBezTo>
                    <a:pt x="1387" y="411"/>
                    <a:pt x="1317" y="385"/>
                    <a:pt x="1248" y="350"/>
                  </a:cubicBezTo>
                  <a:cubicBezTo>
                    <a:pt x="1234" y="340"/>
                    <a:pt x="1219" y="335"/>
                    <a:pt x="1204" y="335"/>
                  </a:cubicBezTo>
                  <a:cubicBezTo>
                    <a:pt x="1182" y="335"/>
                    <a:pt x="1160" y="346"/>
                    <a:pt x="1144" y="367"/>
                  </a:cubicBezTo>
                  <a:cubicBezTo>
                    <a:pt x="997" y="437"/>
                    <a:pt x="867" y="515"/>
                    <a:pt x="745" y="619"/>
                  </a:cubicBezTo>
                  <a:cubicBezTo>
                    <a:pt x="598" y="705"/>
                    <a:pt x="451" y="792"/>
                    <a:pt x="304" y="887"/>
                  </a:cubicBezTo>
                  <a:cubicBezTo>
                    <a:pt x="217" y="931"/>
                    <a:pt x="165" y="1017"/>
                    <a:pt x="156" y="1113"/>
                  </a:cubicBezTo>
                  <a:cubicBezTo>
                    <a:pt x="156" y="1147"/>
                    <a:pt x="165" y="1182"/>
                    <a:pt x="182" y="1208"/>
                  </a:cubicBezTo>
                  <a:cubicBezTo>
                    <a:pt x="148" y="1260"/>
                    <a:pt x="104" y="1320"/>
                    <a:pt x="78" y="1381"/>
                  </a:cubicBezTo>
                  <a:cubicBezTo>
                    <a:pt x="0" y="1554"/>
                    <a:pt x="52" y="1788"/>
                    <a:pt x="252" y="1849"/>
                  </a:cubicBezTo>
                  <a:cubicBezTo>
                    <a:pt x="278" y="1857"/>
                    <a:pt x="305" y="1860"/>
                    <a:pt x="333" y="1860"/>
                  </a:cubicBezTo>
                  <a:cubicBezTo>
                    <a:pt x="439" y="1860"/>
                    <a:pt x="556" y="1816"/>
                    <a:pt x="661" y="1816"/>
                  </a:cubicBezTo>
                  <a:cubicBezTo>
                    <a:pt x="684" y="1816"/>
                    <a:pt x="706" y="1818"/>
                    <a:pt x="728" y="1823"/>
                  </a:cubicBezTo>
                  <a:cubicBezTo>
                    <a:pt x="667" y="1866"/>
                    <a:pt x="607" y="1901"/>
                    <a:pt x="538" y="1936"/>
                  </a:cubicBezTo>
                  <a:cubicBezTo>
                    <a:pt x="477" y="1979"/>
                    <a:pt x="425" y="2048"/>
                    <a:pt x="416" y="2126"/>
                  </a:cubicBezTo>
                  <a:cubicBezTo>
                    <a:pt x="408" y="2204"/>
                    <a:pt x="451" y="2273"/>
                    <a:pt x="520" y="2299"/>
                  </a:cubicBezTo>
                  <a:cubicBezTo>
                    <a:pt x="564" y="2321"/>
                    <a:pt x="609" y="2321"/>
                    <a:pt x="653" y="2321"/>
                  </a:cubicBezTo>
                  <a:cubicBezTo>
                    <a:pt x="698" y="2321"/>
                    <a:pt x="741" y="2321"/>
                    <a:pt x="780" y="2343"/>
                  </a:cubicBezTo>
                  <a:cubicBezTo>
                    <a:pt x="852" y="2391"/>
                    <a:pt x="895" y="2439"/>
                    <a:pt x="976" y="2439"/>
                  </a:cubicBezTo>
                  <a:cubicBezTo>
                    <a:pt x="983" y="2439"/>
                    <a:pt x="990" y="2439"/>
                    <a:pt x="997" y="2438"/>
                  </a:cubicBezTo>
                  <a:cubicBezTo>
                    <a:pt x="1092" y="2438"/>
                    <a:pt x="1187" y="2395"/>
                    <a:pt x="1291" y="2386"/>
                  </a:cubicBezTo>
                  <a:cubicBezTo>
                    <a:pt x="1305" y="2385"/>
                    <a:pt x="1319" y="2385"/>
                    <a:pt x="1333" y="2385"/>
                  </a:cubicBezTo>
                  <a:cubicBezTo>
                    <a:pt x="1484" y="2385"/>
                    <a:pt x="1633" y="2427"/>
                    <a:pt x="1768" y="2499"/>
                  </a:cubicBezTo>
                  <a:cubicBezTo>
                    <a:pt x="1655" y="2551"/>
                    <a:pt x="1534" y="2577"/>
                    <a:pt x="1413" y="2585"/>
                  </a:cubicBezTo>
                  <a:cubicBezTo>
                    <a:pt x="1387" y="2588"/>
                    <a:pt x="1361" y="2589"/>
                    <a:pt x="1335" y="2589"/>
                  </a:cubicBezTo>
                  <a:cubicBezTo>
                    <a:pt x="1271" y="2589"/>
                    <a:pt x="1205" y="2583"/>
                    <a:pt x="1144" y="2577"/>
                  </a:cubicBezTo>
                  <a:lnTo>
                    <a:pt x="1127" y="2577"/>
                  </a:lnTo>
                  <a:cubicBezTo>
                    <a:pt x="1118" y="2551"/>
                    <a:pt x="1092" y="2533"/>
                    <a:pt x="1057" y="2533"/>
                  </a:cubicBezTo>
                  <a:cubicBezTo>
                    <a:pt x="901" y="2533"/>
                    <a:pt x="650" y="2577"/>
                    <a:pt x="555" y="2724"/>
                  </a:cubicBezTo>
                  <a:cubicBezTo>
                    <a:pt x="520" y="2776"/>
                    <a:pt x="520" y="2854"/>
                    <a:pt x="572" y="2906"/>
                  </a:cubicBezTo>
                  <a:cubicBezTo>
                    <a:pt x="598" y="2923"/>
                    <a:pt x="624" y="2940"/>
                    <a:pt x="659" y="2949"/>
                  </a:cubicBezTo>
                  <a:lnTo>
                    <a:pt x="685" y="2949"/>
                  </a:lnTo>
                  <a:cubicBezTo>
                    <a:pt x="676" y="2958"/>
                    <a:pt x="676" y="2966"/>
                    <a:pt x="667" y="2984"/>
                  </a:cubicBezTo>
                  <a:cubicBezTo>
                    <a:pt x="659" y="3027"/>
                    <a:pt x="659" y="3070"/>
                    <a:pt x="685" y="3114"/>
                  </a:cubicBezTo>
                  <a:cubicBezTo>
                    <a:pt x="710" y="3168"/>
                    <a:pt x="755" y="3184"/>
                    <a:pt x="806" y="3184"/>
                  </a:cubicBezTo>
                  <a:cubicBezTo>
                    <a:pt x="861" y="3184"/>
                    <a:pt x="922" y="3166"/>
                    <a:pt x="971" y="3157"/>
                  </a:cubicBezTo>
                  <a:lnTo>
                    <a:pt x="1066" y="3140"/>
                  </a:lnTo>
                  <a:cubicBezTo>
                    <a:pt x="1127" y="3140"/>
                    <a:pt x="1196" y="3148"/>
                    <a:pt x="1257" y="3166"/>
                  </a:cubicBezTo>
                  <a:cubicBezTo>
                    <a:pt x="1257" y="3174"/>
                    <a:pt x="1265" y="3183"/>
                    <a:pt x="1274" y="3192"/>
                  </a:cubicBezTo>
                  <a:cubicBezTo>
                    <a:pt x="1300" y="3226"/>
                    <a:pt x="1343" y="3235"/>
                    <a:pt x="1378" y="3261"/>
                  </a:cubicBezTo>
                  <a:cubicBezTo>
                    <a:pt x="1439" y="3296"/>
                    <a:pt x="1430" y="3365"/>
                    <a:pt x="1421" y="3426"/>
                  </a:cubicBezTo>
                  <a:cubicBezTo>
                    <a:pt x="1413" y="3460"/>
                    <a:pt x="1430" y="3495"/>
                    <a:pt x="1456" y="3521"/>
                  </a:cubicBezTo>
                  <a:cubicBezTo>
                    <a:pt x="1508" y="3556"/>
                    <a:pt x="1525" y="3616"/>
                    <a:pt x="1499" y="3668"/>
                  </a:cubicBezTo>
                  <a:cubicBezTo>
                    <a:pt x="1482" y="3712"/>
                    <a:pt x="1499" y="3764"/>
                    <a:pt x="1542" y="3781"/>
                  </a:cubicBezTo>
                  <a:cubicBezTo>
                    <a:pt x="1599" y="3823"/>
                    <a:pt x="1666" y="3845"/>
                    <a:pt x="1735" y="3845"/>
                  </a:cubicBezTo>
                  <a:cubicBezTo>
                    <a:pt x="1792" y="3845"/>
                    <a:pt x="1851" y="3830"/>
                    <a:pt x="1906" y="3798"/>
                  </a:cubicBezTo>
                  <a:cubicBezTo>
                    <a:pt x="1984" y="3764"/>
                    <a:pt x="2062" y="3720"/>
                    <a:pt x="2140" y="3686"/>
                  </a:cubicBezTo>
                  <a:cubicBezTo>
                    <a:pt x="2227" y="3651"/>
                    <a:pt x="2322" y="3625"/>
                    <a:pt x="2409" y="3599"/>
                  </a:cubicBezTo>
                  <a:cubicBezTo>
                    <a:pt x="2625" y="3538"/>
                    <a:pt x="2885" y="3434"/>
                    <a:pt x="2989" y="3226"/>
                  </a:cubicBezTo>
                  <a:cubicBezTo>
                    <a:pt x="3197" y="3434"/>
                    <a:pt x="3509" y="3521"/>
                    <a:pt x="3795" y="3564"/>
                  </a:cubicBezTo>
                  <a:cubicBezTo>
                    <a:pt x="3821" y="3574"/>
                    <a:pt x="3848" y="3579"/>
                    <a:pt x="3876" y="3579"/>
                  </a:cubicBezTo>
                  <a:cubicBezTo>
                    <a:pt x="3922" y="3579"/>
                    <a:pt x="3968" y="3565"/>
                    <a:pt x="4012" y="3538"/>
                  </a:cubicBezTo>
                  <a:cubicBezTo>
                    <a:pt x="4064" y="3486"/>
                    <a:pt x="4072" y="3400"/>
                    <a:pt x="4038" y="3339"/>
                  </a:cubicBezTo>
                  <a:cubicBezTo>
                    <a:pt x="4003" y="3270"/>
                    <a:pt x="3934" y="3218"/>
                    <a:pt x="3864" y="3192"/>
                  </a:cubicBezTo>
                  <a:cubicBezTo>
                    <a:pt x="3821" y="3174"/>
                    <a:pt x="3786" y="3157"/>
                    <a:pt x="3778" y="3122"/>
                  </a:cubicBezTo>
                  <a:cubicBezTo>
                    <a:pt x="3786" y="3114"/>
                    <a:pt x="3795" y="3114"/>
                    <a:pt x="3804" y="3105"/>
                  </a:cubicBezTo>
                  <a:cubicBezTo>
                    <a:pt x="3857" y="3040"/>
                    <a:pt x="3939" y="3003"/>
                    <a:pt x="4021" y="3003"/>
                  </a:cubicBezTo>
                  <a:cubicBezTo>
                    <a:pt x="4059" y="3003"/>
                    <a:pt x="4097" y="3011"/>
                    <a:pt x="4133" y="3027"/>
                  </a:cubicBezTo>
                  <a:cubicBezTo>
                    <a:pt x="4147" y="3034"/>
                    <a:pt x="4161" y="3037"/>
                    <a:pt x="4175" y="3037"/>
                  </a:cubicBezTo>
                  <a:cubicBezTo>
                    <a:pt x="4214" y="3037"/>
                    <a:pt x="4250" y="3013"/>
                    <a:pt x="4263" y="2975"/>
                  </a:cubicBezTo>
                  <a:cubicBezTo>
                    <a:pt x="4289" y="2897"/>
                    <a:pt x="4306" y="2819"/>
                    <a:pt x="4306" y="2733"/>
                  </a:cubicBezTo>
                  <a:cubicBezTo>
                    <a:pt x="4315" y="2689"/>
                    <a:pt x="4280" y="2637"/>
                    <a:pt x="4228" y="2637"/>
                  </a:cubicBezTo>
                  <a:lnTo>
                    <a:pt x="4159" y="2637"/>
                  </a:lnTo>
                  <a:cubicBezTo>
                    <a:pt x="4159" y="2542"/>
                    <a:pt x="4098" y="2464"/>
                    <a:pt x="4012" y="2421"/>
                  </a:cubicBezTo>
                  <a:cubicBezTo>
                    <a:pt x="3925" y="2395"/>
                    <a:pt x="3830" y="2360"/>
                    <a:pt x="3743" y="2317"/>
                  </a:cubicBezTo>
                  <a:cubicBezTo>
                    <a:pt x="3700" y="2239"/>
                    <a:pt x="3656" y="2152"/>
                    <a:pt x="3630" y="2065"/>
                  </a:cubicBezTo>
                  <a:cubicBezTo>
                    <a:pt x="3622" y="1996"/>
                    <a:pt x="3639" y="1927"/>
                    <a:pt x="3674" y="1866"/>
                  </a:cubicBezTo>
                  <a:cubicBezTo>
                    <a:pt x="3734" y="1797"/>
                    <a:pt x="3760" y="1710"/>
                    <a:pt x="3769" y="1624"/>
                  </a:cubicBezTo>
                  <a:cubicBezTo>
                    <a:pt x="3760" y="1546"/>
                    <a:pt x="3700" y="1476"/>
                    <a:pt x="3622" y="1450"/>
                  </a:cubicBezTo>
                  <a:cubicBezTo>
                    <a:pt x="3622" y="1416"/>
                    <a:pt x="3613" y="1372"/>
                    <a:pt x="3604" y="1329"/>
                  </a:cubicBezTo>
                  <a:cubicBezTo>
                    <a:pt x="3570" y="1260"/>
                    <a:pt x="3535" y="1199"/>
                    <a:pt x="3492" y="1130"/>
                  </a:cubicBezTo>
                  <a:cubicBezTo>
                    <a:pt x="3492" y="1113"/>
                    <a:pt x="3474" y="1095"/>
                    <a:pt x="3474" y="1078"/>
                  </a:cubicBezTo>
                  <a:cubicBezTo>
                    <a:pt x="3483" y="1000"/>
                    <a:pt x="3500" y="913"/>
                    <a:pt x="3535" y="835"/>
                  </a:cubicBezTo>
                  <a:cubicBezTo>
                    <a:pt x="3552" y="757"/>
                    <a:pt x="3561" y="662"/>
                    <a:pt x="3561" y="575"/>
                  </a:cubicBezTo>
                  <a:cubicBezTo>
                    <a:pt x="3570" y="411"/>
                    <a:pt x="3526" y="246"/>
                    <a:pt x="3431" y="99"/>
                  </a:cubicBezTo>
                  <a:cubicBezTo>
                    <a:pt x="3386" y="34"/>
                    <a:pt x="3310" y="1"/>
                    <a:pt x="32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26"/>
            <p:cNvSpPr/>
            <p:nvPr/>
          </p:nvSpPr>
          <p:spPr>
            <a:xfrm>
              <a:off x="-4487034" y="1168463"/>
              <a:ext cx="136756" cy="147727"/>
            </a:xfrm>
            <a:custGeom>
              <a:avLst/>
              <a:gdLst/>
              <a:ahLst/>
              <a:cxnLst/>
              <a:rect l="l" t="t" r="r" b="b"/>
              <a:pathLst>
                <a:path w="2476" h="2675" extrusionOk="0">
                  <a:moveTo>
                    <a:pt x="1041" y="0"/>
                  </a:moveTo>
                  <a:cubicBezTo>
                    <a:pt x="1020" y="0"/>
                    <a:pt x="998" y="3"/>
                    <a:pt x="977" y="8"/>
                  </a:cubicBezTo>
                  <a:cubicBezTo>
                    <a:pt x="786" y="43"/>
                    <a:pt x="587" y="103"/>
                    <a:pt x="396" y="155"/>
                  </a:cubicBezTo>
                  <a:cubicBezTo>
                    <a:pt x="362" y="164"/>
                    <a:pt x="336" y="198"/>
                    <a:pt x="344" y="242"/>
                  </a:cubicBezTo>
                  <a:cubicBezTo>
                    <a:pt x="318" y="328"/>
                    <a:pt x="327" y="424"/>
                    <a:pt x="370" y="502"/>
                  </a:cubicBezTo>
                  <a:cubicBezTo>
                    <a:pt x="388" y="545"/>
                    <a:pt x="422" y="580"/>
                    <a:pt x="457" y="614"/>
                  </a:cubicBezTo>
                  <a:cubicBezTo>
                    <a:pt x="500" y="649"/>
                    <a:pt x="509" y="658"/>
                    <a:pt x="465" y="701"/>
                  </a:cubicBezTo>
                  <a:cubicBezTo>
                    <a:pt x="414" y="753"/>
                    <a:pt x="388" y="840"/>
                    <a:pt x="414" y="909"/>
                  </a:cubicBezTo>
                  <a:cubicBezTo>
                    <a:pt x="431" y="987"/>
                    <a:pt x="509" y="1065"/>
                    <a:pt x="517" y="1134"/>
                  </a:cubicBezTo>
                  <a:cubicBezTo>
                    <a:pt x="517" y="1186"/>
                    <a:pt x="465" y="1221"/>
                    <a:pt x="431" y="1264"/>
                  </a:cubicBezTo>
                  <a:cubicBezTo>
                    <a:pt x="405" y="1290"/>
                    <a:pt x="379" y="1333"/>
                    <a:pt x="353" y="1368"/>
                  </a:cubicBezTo>
                  <a:cubicBezTo>
                    <a:pt x="310" y="1446"/>
                    <a:pt x="284" y="1533"/>
                    <a:pt x="258" y="1619"/>
                  </a:cubicBezTo>
                  <a:cubicBezTo>
                    <a:pt x="206" y="1810"/>
                    <a:pt x="180" y="2018"/>
                    <a:pt x="50" y="2182"/>
                  </a:cubicBezTo>
                  <a:cubicBezTo>
                    <a:pt x="1" y="2248"/>
                    <a:pt x="75" y="2313"/>
                    <a:pt x="134" y="2313"/>
                  </a:cubicBezTo>
                  <a:cubicBezTo>
                    <a:pt x="138" y="2313"/>
                    <a:pt x="141" y="2313"/>
                    <a:pt x="145" y="2312"/>
                  </a:cubicBezTo>
                  <a:cubicBezTo>
                    <a:pt x="162" y="2309"/>
                    <a:pt x="178" y="2308"/>
                    <a:pt x="194" y="2308"/>
                  </a:cubicBezTo>
                  <a:cubicBezTo>
                    <a:pt x="270" y="2308"/>
                    <a:pt x="339" y="2340"/>
                    <a:pt x="396" y="2390"/>
                  </a:cubicBezTo>
                  <a:cubicBezTo>
                    <a:pt x="448" y="2451"/>
                    <a:pt x="474" y="2529"/>
                    <a:pt x="526" y="2590"/>
                  </a:cubicBezTo>
                  <a:cubicBezTo>
                    <a:pt x="578" y="2650"/>
                    <a:pt x="639" y="2674"/>
                    <a:pt x="702" y="2674"/>
                  </a:cubicBezTo>
                  <a:cubicBezTo>
                    <a:pt x="764" y="2674"/>
                    <a:pt x="829" y="2650"/>
                    <a:pt x="890" y="2616"/>
                  </a:cubicBezTo>
                  <a:cubicBezTo>
                    <a:pt x="935" y="2583"/>
                    <a:pt x="985" y="2566"/>
                    <a:pt x="1036" y="2566"/>
                  </a:cubicBezTo>
                  <a:cubicBezTo>
                    <a:pt x="1053" y="2566"/>
                    <a:pt x="1071" y="2568"/>
                    <a:pt x="1089" y="2572"/>
                  </a:cubicBezTo>
                  <a:cubicBezTo>
                    <a:pt x="1095" y="2573"/>
                    <a:pt x="1101" y="2573"/>
                    <a:pt x="1107" y="2573"/>
                  </a:cubicBezTo>
                  <a:cubicBezTo>
                    <a:pt x="1171" y="2573"/>
                    <a:pt x="1238" y="2532"/>
                    <a:pt x="1254" y="2468"/>
                  </a:cubicBezTo>
                  <a:cubicBezTo>
                    <a:pt x="1271" y="2382"/>
                    <a:pt x="1271" y="2286"/>
                    <a:pt x="1245" y="2200"/>
                  </a:cubicBezTo>
                  <a:cubicBezTo>
                    <a:pt x="1228" y="2156"/>
                    <a:pt x="1228" y="2113"/>
                    <a:pt x="1245" y="2070"/>
                  </a:cubicBezTo>
                  <a:cubicBezTo>
                    <a:pt x="1280" y="2018"/>
                    <a:pt x="1332" y="2035"/>
                    <a:pt x="1384" y="2026"/>
                  </a:cubicBezTo>
                  <a:cubicBezTo>
                    <a:pt x="1557" y="1992"/>
                    <a:pt x="1514" y="1819"/>
                    <a:pt x="1548" y="1689"/>
                  </a:cubicBezTo>
                  <a:cubicBezTo>
                    <a:pt x="1566" y="1593"/>
                    <a:pt x="1678" y="1541"/>
                    <a:pt x="1748" y="1489"/>
                  </a:cubicBezTo>
                  <a:lnTo>
                    <a:pt x="2060" y="1281"/>
                  </a:lnTo>
                  <a:lnTo>
                    <a:pt x="2337" y="1099"/>
                  </a:lnTo>
                  <a:cubicBezTo>
                    <a:pt x="2406" y="1047"/>
                    <a:pt x="2475" y="1004"/>
                    <a:pt x="2467" y="909"/>
                  </a:cubicBezTo>
                  <a:cubicBezTo>
                    <a:pt x="2441" y="822"/>
                    <a:pt x="2397" y="744"/>
                    <a:pt x="2337" y="675"/>
                  </a:cubicBezTo>
                  <a:cubicBezTo>
                    <a:pt x="2276" y="597"/>
                    <a:pt x="2207" y="519"/>
                    <a:pt x="2138" y="441"/>
                  </a:cubicBezTo>
                  <a:cubicBezTo>
                    <a:pt x="2077" y="372"/>
                    <a:pt x="1982" y="250"/>
                    <a:pt x="1895" y="224"/>
                  </a:cubicBezTo>
                  <a:cubicBezTo>
                    <a:pt x="1882" y="220"/>
                    <a:pt x="1868" y="218"/>
                    <a:pt x="1855" y="218"/>
                  </a:cubicBezTo>
                  <a:cubicBezTo>
                    <a:pt x="1791" y="218"/>
                    <a:pt x="1729" y="264"/>
                    <a:pt x="1678" y="285"/>
                  </a:cubicBezTo>
                  <a:cubicBezTo>
                    <a:pt x="1659" y="292"/>
                    <a:pt x="1645" y="295"/>
                    <a:pt x="1633" y="295"/>
                  </a:cubicBezTo>
                  <a:cubicBezTo>
                    <a:pt x="1602" y="295"/>
                    <a:pt x="1588" y="273"/>
                    <a:pt x="1557" y="242"/>
                  </a:cubicBezTo>
                  <a:cubicBezTo>
                    <a:pt x="1531" y="207"/>
                    <a:pt x="1488" y="172"/>
                    <a:pt x="1453" y="155"/>
                  </a:cubicBezTo>
                  <a:cubicBezTo>
                    <a:pt x="1407" y="129"/>
                    <a:pt x="1355" y="117"/>
                    <a:pt x="1303" y="117"/>
                  </a:cubicBezTo>
                  <a:cubicBezTo>
                    <a:pt x="1287" y="117"/>
                    <a:pt x="1270" y="118"/>
                    <a:pt x="1254" y="120"/>
                  </a:cubicBezTo>
                  <a:cubicBezTo>
                    <a:pt x="1212" y="43"/>
                    <a:pt x="1130" y="0"/>
                    <a:pt x="10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26"/>
            <p:cNvSpPr/>
            <p:nvPr/>
          </p:nvSpPr>
          <p:spPr>
            <a:xfrm>
              <a:off x="-4058933" y="589090"/>
              <a:ext cx="393366" cy="508622"/>
            </a:xfrm>
            <a:custGeom>
              <a:avLst/>
              <a:gdLst/>
              <a:ahLst/>
              <a:cxnLst/>
              <a:rect l="l" t="t" r="r" b="b"/>
              <a:pathLst>
                <a:path w="7122" h="9210" extrusionOk="0">
                  <a:moveTo>
                    <a:pt x="4432" y="0"/>
                  </a:moveTo>
                  <a:cubicBezTo>
                    <a:pt x="4350" y="0"/>
                    <a:pt x="4277" y="19"/>
                    <a:pt x="4245" y="85"/>
                  </a:cubicBezTo>
                  <a:cubicBezTo>
                    <a:pt x="4219" y="163"/>
                    <a:pt x="4237" y="250"/>
                    <a:pt x="4289" y="302"/>
                  </a:cubicBezTo>
                  <a:cubicBezTo>
                    <a:pt x="4341" y="380"/>
                    <a:pt x="4384" y="449"/>
                    <a:pt x="4427" y="519"/>
                  </a:cubicBezTo>
                  <a:cubicBezTo>
                    <a:pt x="4393" y="519"/>
                    <a:pt x="4358" y="510"/>
                    <a:pt x="4323" y="510"/>
                  </a:cubicBezTo>
                  <a:cubicBezTo>
                    <a:pt x="4280" y="510"/>
                    <a:pt x="4237" y="519"/>
                    <a:pt x="4193" y="545"/>
                  </a:cubicBezTo>
                  <a:cubicBezTo>
                    <a:pt x="4176" y="553"/>
                    <a:pt x="4159" y="562"/>
                    <a:pt x="4150" y="571"/>
                  </a:cubicBezTo>
                  <a:cubicBezTo>
                    <a:pt x="3994" y="423"/>
                    <a:pt x="3856" y="250"/>
                    <a:pt x="3743" y="68"/>
                  </a:cubicBezTo>
                  <a:cubicBezTo>
                    <a:pt x="3725" y="39"/>
                    <a:pt x="3696" y="21"/>
                    <a:pt x="3665" y="21"/>
                  </a:cubicBezTo>
                  <a:cubicBezTo>
                    <a:pt x="3650" y="21"/>
                    <a:pt x="3636" y="25"/>
                    <a:pt x="3622" y="33"/>
                  </a:cubicBezTo>
                  <a:cubicBezTo>
                    <a:pt x="3544" y="85"/>
                    <a:pt x="3448" y="68"/>
                    <a:pt x="3362" y="103"/>
                  </a:cubicBezTo>
                  <a:cubicBezTo>
                    <a:pt x="3292" y="129"/>
                    <a:pt x="3232" y="181"/>
                    <a:pt x="3206" y="250"/>
                  </a:cubicBezTo>
                  <a:cubicBezTo>
                    <a:pt x="3188" y="319"/>
                    <a:pt x="3214" y="389"/>
                    <a:pt x="3266" y="432"/>
                  </a:cubicBezTo>
                  <a:cubicBezTo>
                    <a:pt x="3310" y="475"/>
                    <a:pt x="3440" y="545"/>
                    <a:pt x="3336" y="614"/>
                  </a:cubicBezTo>
                  <a:cubicBezTo>
                    <a:pt x="3318" y="579"/>
                    <a:pt x="3301" y="545"/>
                    <a:pt x="3266" y="510"/>
                  </a:cubicBezTo>
                  <a:cubicBezTo>
                    <a:pt x="3176" y="419"/>
                    <a:pt x="3056" y="372"/>
                    <a:pt x="2933" y="372"/>
                  </a:cubicBezTo>
                  <a:cubicBezTo>
                    <a:pt x="2891" y="372"/>
                    <a:pt x="2849" y="378"/>
                    <a:pt x="2807" y="389"/>
                  </a:cubicBezTo>
                  <a:cubicBezTo>
                    <a:pt x="2625" y="441"/>
                    <a:pt x="2478" y="571"/>
                    <a:pt x="2400" y="735"/>
                  </a:cubicBezTo>
                  <a:cubicBezTo>
                    <a:pt x="2348" y="831"/>
                    <a:pt x="2313" y="926"/>
                    <a:pt x="2288" y="1021"/>
                  </a:cubicBezTo>
                  <a:cubicBezTo>
                    <a:pt x="2273" y="1093"/>
                    <a:pt x="2229" y="1253"/>
                    <a:pt x="2146" y="1253"/>
                  </a:cubicBezTo>
                  <a:cubicBezTo>
                    <a:pt x="2129" y="1253"/>
                    <a:pt x="2109" y="1246"/>
                    <a:pt x="2088" y="1229"/>
                  </a:cubicBezTo>
                  <a:cubicBezTo>
                    <a:pt x="2075" y="1223"/>
                    <a:pt x="2061" y="1220"/>
                    <a:pt x="2047" y="1220"/>
                  </a:cubicBezTo>
                  <a:cubicBezTo>
                    <a:pt x="2000" y="1220"/>
                    <a:pt x="1958" y="1253"/>
                    <a:pt x="1958" y="1307"/>
                  </a:cubicBezTo>
                  <a:cubicBezTo>
                    <a:pt x="1967" y="1428"/>
                    <a:pt x="2045" y="1541"/>
                    <a:pt x="2166" y="1584"/>
                  </a:cubicBezTo>
                  <a:cubicBezTo>
                    <a:pt x="2218" y="1610"/>
                    <a:pt x="2547" y="1688"/>
                    <a:pt x="2426" y="1801"/>
                  </a:cubicBezTo>
                  <a:cubicBezTo>
                    <a:pt x="2374" y="1844"/>
                    <a:pt x="2400" y="1922"/>
                    <a:pt x="2461" y="1939"/>
                  </a:cubicBezTo>
                  <a:lnTo>
                    <a:pt x="2504" y="1957"/>
                  </a:lnTo>
                  <a:cubicBezTo>
                    <a:pt x="2417" y="1948"/>
                    <a:pt x="2322" y="1922"/>
                    <a:pt x="2244" y="1879"/>
                  </a:cubicBezTo>
                  <a:cubicBezTo>
                    <a:pt x="2114" y="1792"/>
                    <a:pt x="1993" y="1680"/>
                    <a:pt x="1906" y="1550"/>
                  </a:cubicBezTo>
                  <a:cubicBezTo>
                    <a:pt x="1805" y="1438"/>
                    <a:pt x="1646" y="1347"/>
                    <a:pt x="1499" y="1347"/>
                  </a:cubicBezTo>
                  <a:cubicBezTo>
                    <a:pt x="1396" y="1347"/>
                    <a:pt x="1299" y="1392"/>
                    <a:pt x="1231" y="1506"/>
                  </a:cubicBezTo>
                  <a:cubicBezTo>
                    <a:pt x="1179" y="1602"/>
                    <a:pt x="1144" y="1706"/>
                    <a:pt x="1118" y="1818"/>
                  </a:cubicBezTo>
                  <a:cubicBezTo>
                    <a:pt x="1076" y="1923"/>
                    <a:pt x="1002" y="1939"/>
                    <a:pt x="917" y="1939"/>
                  </a:cubicBezTo>
                  <a:cubicBezTo>
                    <a:pt x="881" y="1939"/>
                    <a:pt x="843" y="1936"/>
                    <a:pt x="805" y="1936"/>
                  </a:cubicBezTo>
                  <a:cubicBezTo>
                    <a:pt x="785" y="1936"/>
                    <a:pt x="765" y="1937"/>
                    <a:pt x="745" y="1939"/>
                  </a:cubicBezTo>
                  <a:cubicBezTo>
                    <a:pt x="546" y="1974"/>
                    <a:pt x="434" y="2182"/>
                    <a:pt x="512" y="2364"/>
                  </a:cubicBezTo>
                  <a:cubicBezTo>
                    <a:pt x="338" y="2425"/>
                    <a:pt x="174" y="2511"/>
                    <a:pt x="35" y="2633"/>
                  </a:cubicBezTo>
                  <a:cubicBezTo>
                    <a:pt x="0" y="2676"/>
                    <a:pt x="9" y="2736"/>
                    <a:pt x="61" y="2762"/>
                  </a:cubicBezTo>
                  <a:cubicBezTo>
                    <a:pt x="243" y="2901"/>
                    <a:pt x="260" y="3161"/>
                    <a:pt x="304" y="3369"/>
                  </a:cubicBezTo>
                  <a:cubicBezTo>
                    <a:pt x="338" y="3577"/>
                    <a:pt x="442" y="3776"/>
                    <a:pt x="607" y="3915"/>
                  </a:cubicBezTo>
                  <a:cubicBezTo>
                    <a:pt x="744" y="4023"/>
                    <a:pt x="917" y="4077"/>
                    <a:pt x="1092" y="4077"/>
                  </a:cubicBezTo>
                  <a:cubicBezTo>
                    <a:pt x="1126" y="4077"/>
                    <a:pt x="1161" y="4075"/>
                    <a:pt x="1196" y="4071"/>
                  </a:cubicBezTo>
                  <a:cubicBezTo>
                    <a:pt x="1248" y="4062"/>
                    <a:pt x="1300" y="4045"/>
                    <a:pt x="1352" y="4027"/>
                  </a:cubicBezTo>
                  <a:cubicBezTo>
                    <a:pt x="1395" y="4001"/>
                    <a:pt x="1447" y="3975"/>
                    <a:pt x="1490" y="3967"/>
                  </a:cubicBezTo>
                  <a:cubicBezTo>
                    <a:pt x="1497" y="3965"/>
                    <a:pt x="1503" y="3965"/>
                    <a:pt x="1508" y="3965"/>
                  </a:cubicBezTo>
                  <a:cubicBezTo>
                    <a:pt x="1572" y="3965"/>
                    <a:pt x="1590" y="4048"/>
                    <a:pt x="1638" y="4088"/>
                  </a:cubicBezTo>
                  <a:cubicBezTo>
                    <a:pt x="1681" y="4123"/>
                    <a:pt x="1742" y="4140"/>
                    <a:pt x="1794" y="4140"/>
                  </a:cubicBezTo>
                  <a:cubicBezTo>
                    <a:pt x="1898" y="4140"/>
                    <a:pt x="2002" y="4114"/>
                    <a:pt x="2088" y="4062"/>
                  </a:cubicBezTo>
                  <a:cubicBezTo>
                    <a:pt x="2210" y="4001"/>
                    <a:pt x="2331" y="3932"/>
                    <a:pt x="2452" y="3863"/>
                  </a:cubicBezTo>
                  <a:cubicBezTo>
                    <a:pt x="2686" y="3741"/>
                    <a:pt x="2903" y="3577"/>
                    <a:pt x="3093" y="3378"/>
                  </a:cubicBezTo>
                  <a:cubicBezTo>
                    <a:pt x="3128" y="3334"/>
                    <a:pt x="3154" y="3291"/>
                    <a:pt x="3188" y="3256"/>
                  </a:cubicBezTo>
                  <a:cubicBezTo>
                    <a:pt x="3214" y="3231"/>
                    <a:pt x="3260" y="3203"/>
                    <a:pt x="3277" y="3203"/>
                  </a:cubicBezTo>
                  <a:lnTo>
                    <a:pt x="3277" y="3203"/>
                  </a:lnTo>
                  <a:cubicBezTo>
                    <a:pt x="3288" y="3203"/>
                    <a:pt x="3285" y="3217"/>
                    <a:pt x="3249" y="3256"/>
                  </a:cubicBezTo>
                  <a:cubicBezTo>
                    <a:pt x="3171" y="3360"/>
                    <a:pt x="3059" y="3369"/>
                    <a:pt x="3024" y="3490"/>
                  </a:cubicBezTo>
                  <a:cubicBezTo>
                    <a:pt x="3007" y="3542"/>
                    <a:pt x="3007" y="3594"/>
                    <a:pt x="3024" y="3646"/>
                  </a:cubicBezTo>
                  <a:cubicBezTo>
                    <a:pt x="3033" y="3733"/>
                    <a:pt x="2989" y="3741"/>
                    <a:pt x="2920" y="3776"/>
                  </a:cubicBezTo>
                  <a:cubicBezTo>
                    <a:pt x="2790" y="3828"/>
                    <a:pt x="2669" y="3897"/>
                    <a:pt x="2556" y="3984"/>
                  </a:cubicBezTo>
                  <a:cubicBezTo>
                    <a:pt x="2435" y="4062"/>
                    <a:pt x="2331" y="4157"/>
                    <a:pt x="2227" y="4261"/>
                  </a:cubicBezTo>
                  <a:cubicBezTo>
                    <a:pt x="2132" y="4357"/>
                    <a:pt x="2045" y="4478"/>
                    <a:pt x="1993" y="4608"/>
                  </a:cubicBezTo>
                  <a:cubicBezTo>
                    <a:pt x="1976" y="4668"/>
                    <a:pt x="1984" y="4729"/>
                    <a:pt x="2010" y="4790"/>
                  </a:cubicBezTo>
                  <a:cubicBezTo>
                    <a:pt x="1950" y="4677"/>
                    <a:pt x="1854" y="4573"/>
                    <a:pt x="1742" y="4504"/>
                  </a:cubicBezTo>
                  <a:cubicBezTo>
                    <a:pt x="1676" y="4462"/>
                    <a:pt x="1595" y="4441"/>
                    <a:pt x="1512" y="4441"/>
                  </a:cubicBezTo>
                  <a:cubicBezTo>
                    <a:pt x="1324" y="4441"/>
                    <a:pt x="1133" y="4550"/>
                    <a:pt x="1127" y="4755"/>
                  </a:cubicBezTo>
                  <a:cubicBezTo>
                    <a:pt x="1127" y="4807"/>
                    <a:pt x="1170" y="4842"/>
                    <a:pt x="1213" y="4842"/>
                  </a:cubicBezTo>
                  <a:cubicBezTo>
                    <a:pt x="1215" y="4842"/>
                    <a:pt x="1216" y="4841"/>
                    <a:pt x="1218" y="4841"/>
                  </a:cubicBezTo>
                  <a:cubicBezTo>
                    <a:pt x="1306" y="4841"/>
                    <a:pt x="1231" y="5111"/>
                    <a:pt x="1231" y="5171"/>
                  </a:cubicBezTo>
                  <a:cubicBezTo>
                    <a:pt x="1231" y="5284"/>
                    <a:pt x="1309" y="5379"/>
                    <a:pt x="1421" y="5405"/>
                  </a:cubicBezTo>
                  <a:cubicBezTo>
                    <a:pt x="1664" y="5491"/>
                    <a:pt x="1794" y="5769"/>
                    <a:pt x="1707" y="6011"/>
                  </a:cubicBezTo>
                  <a:cubicBezTo>
                    <a:pt x="1698" y="6046"/>
                    <a:pt x="1707" y="6072"/>
                    <a:pt x="1733" y="6098"/>
                  </a:cubicBezTo>
                  <a:cubicBezTo>
                    <a:pt x="1802" y="6167"/>
                    <a:pt x="1906" y="6202"/>
                    <a:pt x="2010" y="6202"/>
                  </a:cubicBezTo>
                  <a:cubicBezTo>
                    <a:pt x="2071" y="6210"/>
                    <a:pt x="2331" y="6202"/>
                    <a:pt x="2210" y="6332"/>
                  </a:cubicBezTo>
                  <a:cubicBezTo>
                    <a:pt x="2173" y="6371"/>
                    <a:pt x="2127" y="6385"/>
                    <a:pt x="2077" y="6385"/>
                  </a:cubicBezTo>
                  <a:cubicBezTo>
                    <a:pt x="1958" y="6385"/>
                    <a:pt x="1816" y="6307"/>
                    <a:pt x="1724" y="6288"/>
                  </a:cubicBezTo>
                  <a:cubicBezTo>
                    <a:pt x="1697" y="6285"/>
                    <a:pt x="1669" y="6283"/>
                    <a:pt x="1640" y="6283"/>
                  </a:cubicBezTo>
                  <a:cubicBezTo>
                    <a:pt x="1528" y="6283"/>
                    <a:pt x="1414" y="6311"/>
                    <a:pt x="1317" y="6366"/>
                  </a:cubicBezTo>
                  <a:cubicBezTo>
                    <a:pt x="1075" y="6479"/>
                    <a:pt x="771" y="6739"/>
                    <a:pt x="771" y="7025"/>
                  </a:cubicBezTo>
                  <a:cubicBezTo>
                    <a:pt x="771" y="7215"/>
                    <a:pt x="927" y="7371"/>
                    <a:pt x="1118" y="7371"/>
                  </a:cubicBezTo>
                  <a:cubicBezTo>
                    <a:pt x="1118" y="7406"/>
                    <a:pt x="1127" y="7441"/>
                    <a:pt x="1127" y="7475"/>
                  </a:cubicBezTo>
                  <a:cubicBezTo>
                    <a:pt x="1139" y="7518"/>
                    <a:pt x="1172" y="7539"/>
                    <a:pt x="1209" y="7539"/>
                  </a:cubicBezTo>
                  <a:cubicBezTo>
                    <a:pt x="1225" y="7539"/>
                    <a:pt x="1241" y="7535"/>
                    <a:pt x="1257" y="7527"/>
                  </a:cubicBezTo>
                  <a:lnTo>
                    <a:pt x="1499" y="7389"/>
                  </a:lnTo>
                  <a:lnTo>
                    <a:pt x="1499" y="7389"/>
                  </a:lnTo>
                  <a:cubicBezTo>
                    <a:pt x="1490" y="7397"/>
                    <a:pt x="1490" y="7406"/>
                    <a:pt x="1490" y="7415"/>
                  </a:cubicBezTo>
                  <a:cubicBezTo>
                    <a:pt x="1464" y="7449"/>
                    <a:pt x="1473" y="7501"/>
                    <a:pt x="1516" y="7527"/>
                  </a:cubicBezTo>
                  <a:cubicBezTo>
                    <a:pt x="1577" y="7562"/>
                    <a:pt x="1646" y="7614"/>
                    <a:pt x="1638" y="7692"/>
                  </a:cubicBezTo>
                  <a:cubicBezTo>
                    <a:pt x="1638" y="7755"/>
                    <a:pt x="1600" y="7784"/>
                    <a:pt x="1555" y="7784"/>
                  </a:cubicBezTo>
                  <a:cubicBezTo>
                    <a:pt x="1531" y="7784"/>
                    <a:pt x="1505" y="7776"/>
                    <a:pt x="1482" y="7761"/>
                  </a:cubicBezTo>
                  <a:cubicBezTo>
                    <a:pt x="1378" y="7709"/>
                    <a:pt x="1317" y="7614"/>
                    <a:pt x="1205" y="7588"/>
                  </a:cubicBezTo>
                  <a:cubicBezTo>
                    <a:pt x="1182" y="7583"/>
                    <a:pt x="1160" y="7580"/>
                    <a:pt x="1138" y="7580"/>
                  </a:cubicBezTo>
                  <a:cubicBezTo>
                    <a:pt x="977" y="7580"/>
                    <a:pt x="854" y="7716"/>
                    <a:pt x="953" y="7891"/>
                  </a:cubicBezTo>
                  <a:cubicBezTo>
                    <a:pt x="979" y="7926"/>
                    <a:pt x="1005" y="7960"/>
                    <a:pt x="1031" y="7995"/>
                  </a:cubicBezTo>
                  <a:cubicBezTo>
                    <a:pt x="1075" y="8056"/>
                    <a:pt x="1083" y="8073"/>
                    <a:pt x="1014" y="8116"/>
                  </a:cubicBezTo>
                  <a:cubicBezTo>
                    <a:pt x="893" y="8212"/>
                    <a:pt x="745" y="8281"/>
                    <a:pt x="615" y="8368"/>
                  </a:cubicBezTo>
                  <a:cubicBezTo>
                    <a:pt x="520" y="8420"/>
                    <a:pt x="434" y="8489"/>
                    <a:pt x="451" y="8619"/>
                  </a:cubicBezTo>
                  <a:cubicBezTo>
                    <a:pt x="468" y="8680"/>
                    <a:pt x="486" y="8740"/>
                    <a:pt x="520" y="8801"/>
                  </a:cubicBezTo>
                  <a:cubicBezTo>
                    <a:pt x="538" y="8887"/>
                    <a:pt x="538" y="8974"/>
                    <a:pt x="520" y="9061"/>
                  </a:cubicBezTo>
                  <a:cubicBezTo>
                    <a:pt x="503" y="9095"/>
                    <a:pt x="520" y="9130"/>
                    <a:pt x="555" y="9156"/>
                  </a:cubicBezTo>
                  <a:cubicBezTo>
                    <a:pt x="643" y="9192"/>
                    <a:pt x="735" y="9209"/>
                    <a:pt x="826" y="9209"/>
                  </a:cubicBezTo>
                  <a:cubicBezTo>
                    <a:pt x="1023" y="9209"/>
                    <a:pt x="1216" y="9128"/>
                    <a:pt x="1352" y="8974"/>
                  </a:cubicBezTo>
                  <a:cubicBezTo>
                    <a:pt x="1430" y="9052"/>
                    <a:pt x="1534" y="9104"/>
                    <a:pt x="1646" y="9113"/>
                  </a:cubicBezTo>
                  <a:cubicBezTo>
                    <a:pt x="1742" y="9113"/>
                    <a:pt x="1837" y="9061"/>
                    <a:pt x="1880" y="8974"/>
                  </a:cubicBezTo>
                  <a:lnTo>
                    <a:pt x="2288" y="8887"/>
                  </a:lnTo>
                  <a:cubicBezTo>
                    <a:pt x="2320" y="8881"/>
                    <a:pt x="2417" y="8850"/>
                    <a:pt x="2474" y="8850"/>
                  </a:cubicBezTo>
                  <a:cubicBezTo>
                    <a:pt x="2492" y="8850"/>
                    <a:pt x="2506" y="8853"/>
                    <a:pt x="2513" y="8861"/>
                  </a:cubicBezTo>
                  <a:cubicBezTo>
                    <a:pt x="2547" y="8896"/>
                    <a:pt x="2513" y="8991"/>
                    <a:pt x="2513" y="9026"/>
                  </a:cubicBezTo>
                  <a:cubicBezTo>
                    <a:pt x="2495" y="9078"/>
                    <a:pt x="2539" y="9130"/>
                    <a:pt x="2591" y="9130"/>
                  </a:cubicBezTo>
                  <a:cubicBezTo>
                    <a:pt x="2851" y="9130"/>
                    <a:pt x="3015" y="8913"/>
                    <a:pt x="3119" y="8706"/>
                  </a:cubicBezTo>
                  <a:cubicBezTo>
                    <a:pt x="3180" y="8602"/>
                    <a:pt x="3240" y="8472"/>
                    <a:pt x="3163" y="8350"/>
                  </a:cubicBezTo>
                  <a:cubicBezTo>
                    <a:pt x="3111" y="8281"/>
                    <a:pt x="3041" y="8238"/>
                    <a:pt x="2963" y="8212"/>
                  </a:cubicBezTo>
                  <a:cubicBezTo>
                    <a:pt x="2920" y="8194"/>
                    <a:pt x="2773" y="8168"/>
                    <a:pt x="2781" y="8108"/>
                  </a:cubicBezTo>
                  <a:cubicBezTo>
                    <a:pt x="2799" y="8038"/>
                    <a:pt x="2981" y="7995"/>
                    <a:pt x="3033" y="7969"/>
                  </a:cubicBezTo>
                  <a:cubicBezTo>
                    <a:pt x="3232" y="7857"/>
                    <a:pt x="3249" y="7657"/>
                    <a:pt x="3188" y="7458"/>
                  </a:cubicBezTo>
                  <a:lnTo>
                    <a:pt x="3188" y="7458"/>
                  </a:lnTo>
                  <a:cubicBezTo>
                    <a:pt x="3210" y="7461"/>
                    <a:pt x="3232" y="7462"/>
                    <a:pt x="3254" y="7462"/>
                  </a:cubicBezTo>
                  <a:cubicBezTo>
                    <a:pt x="3359" y="7462"/>
                    <a:pt x="3457" y="7428"/>
                    <a:pt x="3544" y="7363"/>
                  </a:cubicBezTo>
                  <a:cubicBezTo>
                    <a:pt x="3682" y="7233"/>
                    <a:pt x="3639" y="7068"/>
                    <a:pt x="3648" y="6895"/>
                  </a:cubicBezTo>
                  <a:cubicBezTo>
                    <a:pt x="3648" y="6791"/>
                    <a:pt x="3717" y="6782"/>
                    <a:pt x="3804" y="6748"/>
                  </a:cubicBezTo>
                  <a:cubicBezTo>
                    <a:pt x="3882" y="6722"/>
                    <a:pt x="3942" y="6661"/>
                    <a:pt x="3960" y="6583"/>
                  </a:cubicBezTo>
                  <a:cubicBezTo>
                    <a:pt x="3986" y="6418"/>
                    <a:pt x="3856" y="6340"/>
                    <a:pt x="3726" y="6314"/>
                  </a:cubicBezTo>
                  <a:lnTo>
                    <a:pt x="3743" y="6280"/>
                  </a:lnTo>
                  <a:cubicBezTo>
                    <a:pt x="3760" y="6245"/>
                    <a:pt x="3760" y="6202"/>
                    <a:pt x="3726" y="6176"/>
                  </a:cubicBezTo>
                  <a:cubicBezTo>
                    <a:pt x="3656" y="6098"/>
                    <a:pt x="3596" y="6020"/>
                    <a:pt x="3544" y="5933"/>
                  </a:cubicBezTo>
                  <a:cubicBezTo>
                    <a:pt x="3518" y="5899"/>
                    <a:pt x="3405" y="5734"/>
                    <a:pt x="3440" y="5691"/>
                  </a:cubicBezTo>
                  <a:cubicBezTo>
                    <a:pt x="3454" y="5676"/>
                    <a:pt x="3481" y="5671"/>
                    <a:pt x="3512" y="5671"/>
                  </a:cubicBezTo>
                  <a:cubicBezTo>
                    <a:pt x="3574" y="5671"/>
                    <a:pt x="3651" y="5691"/>
                    <a:pt x="3674" y="5691"/>
                  </a:cubicBezTo>
                  <a:cubicBezTo>
                    <a:pt x="3752" y="5691"/>
                    <a:pt x="3821" y="5682"/>
                    <a:pt x="3890" y="5665"/>
                  </a:cubicBezTo>
                  <a:cubicBezTo>
                    <a:pt x="4107" y="5604"/>
                    <a:pt x="4280" y="5396"/>
                    <a:pt x="4254" y="5180"/>
                  </a:cubicBezTo>
                  <a:cubicBezTo>
                    <a:pt x="4332" y="5162"/>
                    <a:pt x="4393" y="5128"/>
                    <a:pt x="4445" y="5076"/>
                  </a:cubicBezTo>
                  <a:cubicBezTo>
                    <a:pt x="4583" y="4937"/>
                    <a:pt x="4748" y="4824"/>
                    <a:pt x="4921" y="4746"/>
                  </a:cubicBezTo>
                  <a:cubicBezTo>
                    <a:pt x="4982" y="4729"/>
                    <a:pt x="5008" y="4660"/>
                    <a:pt x="4956" y="4608"/>
                  </a:cubicBezTo>
                  <a:cubicBezTo>
                    <a:pt x="4930" y="4582"/>
                    <a:pt x="4904" y="4547"/>
                    <a:pt x="4887" y="4512"/>
                  </a:cubicBezTo>
                  <a:cubicBezTo>
                    <a:pt x="4873" y="4472"/>
                    <a:pt x="4870" y="4458"/>
                    <a:pt x="4894" y="4458"/>
                  </a:cubicBezTo>
                  <a:cubicBezTo>
                    <a:pt x="4901" y="4458"/>
                    <a:pt x="4910" y="4459"/>
                    <a:pt x="4921" y="4460"/>
                  </a:cubicBezTo>
                  <a:cubicBezTo>
                    <a:pt x="4932" y="4462"/>
                    <a:pt x="4944" y="4463"/>
                    <a:pt x="4955" y="4463"/>
                  </a:cubicBezTo>
                  <a:cubicBezTo>
                    <a:pt x="5013" y="4463"/>
                    <a:pt x="5068" y="4443"/>
                    <a:pt x="5112" y="4400"/>
                  </a:cubicBezTo>
                  <a:cubicBezTo>
                    <a:pt x="5155" y="4357"/>
                    <a:pt x="5181" y="4296"/>
                    <a:pt x="5190" y="4227"/>
                  </a:cubicBezTo>
                  <a:cubicBezTo>
                    <a:pt x="5198" y="4131"/>
                    <a:pt x="5233" y="4045"/>
                    <a:pt x="5285" y="3967"/>
                  </a:cubicBezTo>
                  <a:cubicBezTo>
                    <a:pt x="5580" y="3585"/>
                    <a:pt x="5909" y="3222"/>
                    <a:pt x="6221" y="2858"/>
                  </a:cubicBezTo>
                  <a:cubicBezTo>
                    <a:pt x="6255" y="2814"/>
                    <a:pt x="6247" y="2754"/>
                    <a:pt x="6203" y="2719"/>
                  </a:cubicBezTo>
                  <a:cubicBezTo>
                    <a:pt x="6143" y="2693"/>
                    <a:pt x="6073" y="2676"/>
                    <a:pt x="6004" y="2676"/>
                  </a:cubicBezTo>
                  <a:lnTo>
                    <a:pt x="6030" y="2667"/>
                  </a:lnTo>
                  <a:cubicBezTo>
                    <a:pt x="6117" y="2598"/>
                    <a:pt x="6203" y="2546"/>
                    <a:pt x="6281" y="2477"/>
                  </a:cubicBezTo>
                  <a:cubicBezTo>
                    <a:pt x="6446" y="2355"/>
                    <a:pt x="6602" y="2225"/>
                    <a:pt x="6740" y="2078"/>
                  </a:cubicBezTo>
                  <a:cubicBezTo>
                    <a:pt x="6966" y="1835"/>
                    <a:pt x="7122" y="1472"/>
                    <a:pt x="6879" y="1186"/>
                  </a:cubicBezTo>
                  <a:cubicBezTo>
                    <a:pt x="6860" y="1166"/>
                    <a:pt x="6835" y="1156"/>
                    <a:pt x="6813" y="1156"/>
                  </a:cubicBezTo>
                  <a:cubicBezTo>
                    <a:pt x="6806" y="1156"/>
                    <a:pt x="6799" y="1158"/>
                    <a:pt x="6792" y="1160"/>
                  </a:cubicBezTo>
                  <a:lnTo>
                    <a:pt x="6714" y="1194"/>
                  </a:lnTo>
                  <a:cubicBezTo>
                    <a:pt x="6680" y="874"/>
                    <a:pt x="6515" y="571"/>
                    <a:pt x="6264" y="363"/>
                  </a:cubicBezTo>
                  <a:cubicBezTo>
                    <a:pt x="6246" y="348"/>
                    <a:pt x="6225" y="341"/>
                    <a:pt x="6204" y="341"/>
                  </a:cubicBezTo>
                  <a:cubicBezTo>
                    <a:pt x="6176" y="341"/>
                    <a:pt x="6149" y="355"/>
                    <a:pt x="6134" y="380"/>
                  </a:cubicBezTo>
                  <a:cubicBezTo>
                    <a:pt x="6030" y="562"/>
                    <a:pt x="5874" y="692"/>
                    <a:pt x="5675" y="761"/>
                  </a:cubicBezTo>
                  <a:cubicBezTo>
                    <a:pt x="5796" y="692"/>
                    <a:pt x="5857" y="553"/>
                    <a:pt x="5839" y="415"/>
                  </a:cubicBezTo>
                  <a:cubicBezTo>
                    <a:pt x="5839" y="369"/>
                    <a:pt x="5800" y="333"/>
                    <a:pt x="5758" y="333"/>
                  </a:cubicBezTo>
                  <a:cubicBezTo>
                    <a:pt x="5745" y="333"/>
                    <a:pt x="5731" y="337"/>
                    <a:pt x="5718" y="345"/>
                  </a:cubicBezTo>
                  <a:cubicBezTo>
                    <a:pt x="5661" y="371"/>
                    <a:pt x="5601" y="384"/>
                    <a:pt x="5543" y="384"/>
                  </a:cubicBezTo>
                  <a:cubicBezTo>
                    <a:pt x="5423" y="384"/>
                    <a:pt x="5309" y="332"/>
                    <a:pt x="5233" y="233"/>
                  </a:cubicBezTo>
                  <a:cubicBezTo>
                    <a:pt x="5172" y="163"/>
                    <a:pt x="5103" y="111"/>
                    <a:pt x="5016" y="85"/>
                  </a:cubicBezTo>
                  <a:cubicBezTo>
                    <a:pt x="4921" y="59"/>
                    <a:pt x="4817" y="42"/>
                    <a:pt x="4713" y="33"/>
                  </a:cubicBezTo>
                  <a:cubicBezTo>
                    <a:pt x="4646" y="29"/>
                    <a:pt x="4532" y="0"/>
                    <a:pt x="44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26"/>
            <p:cNvSpPr/>
            <p:nvPr/>
          </p:nvSpPr>
          <p:spPr>
            <a:xfrm>
              <a:off x="-4117810" y="749742"/>
              <a:ext cx="122064" cy="226809"/>
            </a:xfrm>
            <a:custGeom>
              <a:avLst/>
              <a:gdLst/>
              <a:ahLst/>
              <a:cxnLst/>
              <a:rect l="l" t="t" r="r" b="b"/>
              <a:pathLst>
                <a:path w="2210" h="4107" extrusionOk="0">
                  <a:moveTo>
                    <a:pt x="1177" y="2829"/>
                  </a:moveTo>
                  <a:cubicBezTo>
                    <a:pt x="1185" y="2829"/>
                    <a:pt x="1191" y="2830"/>
                    <a:pt x="1196" y="2834"/>
                  </a:cubicBezTo>
                  <a:cubicBezTo>
                    <a:pt x="1156" y="2845"/>
                    <a:pt x="1113" y="2857"/>
                    <a:pt x="1070" y="2870"/>
                  </a:cubicBezTo>
                  <a:lnTo>
                    <a:pt x="1070" y="2870"/>
                  </a:lnTo>
                  <a:cubicBezTo>
                    <a:pt x="1072" y="2870"/>
                    <a:pt x="1073" y="2869"/>
                    <a:pt x="1075" y="2868"/>
                  </a:cubicBezTo>
                  <a:cubicBezTo>
                    <a:pt x="1096" y="2854"/>
                    <a:pt x="1145" y="2829"/>
                    <a:pt x="1177" y="2829"/>
                  </a:cubicBezTo>
                  <a:close/>
                  <a:moveTo>
                    <a:pt x="698" y="1"/>
                  </a:moveTo>
                  <a:cubicBezTo>
                    <a:pt x="658" y="1"/>
                    <a:pt x="616" y="9"/>
                    <a:pt x="573" y="27"/>
                  </a:cubicBezTo>
                  <a:cubicBezTo>
                    <a:pt x="521" y="44"/>
                    <a:pt x="503" y="113"/>
                    <a:pt x="538" y="157"/>
                  </a:cubicBezTo>
                  <a:cubicBezTo>
                    <a:pt x="529" y="191"/>
                    <a:pt x="547" y="217"/>
                    <a:pt x="573" y="243"/>
                  </a:cubicBezTo>
                  <a:cubicBezTo>
                    <a:pt x="599" y="261"/>
                    <a:pt x="625" y="269"/>
                    <a:pt x="651" y="278"/>
                  </a:cubicBezTo>
                  <a:cubicBezTo>
                    <a:pt x="685" y="287"/>
                    <a:pt x="711" y="287"/>
                    <a:pt x="746" y="295"/>
                  </a:cubicBezTo>
                  <a:cubicBezTo>
                    <a:pt x="729" y="295"/>
                    <a:pt x="685" y="382"/>
                    <a:pt x="677" y="391"/>
                  </a:cubicBezTo>
                  <a:lnTo>
                    <a:pt x="616" y="495"/>
                  </a:lnTo>
                  <a:cubicBezTo>
                    <a:pt x="579" y="481"/>
                    <a:pt x="542" y="474"/>
                    <a:pt x="507" y="474"/>
                  </a:cubicBezTo>
                  <a:cubicBezTo>
                    <a:pt x="450" y="474"/>
                    <a:pt x="395" y="492"/>
                    <a:pt x="347" y="529"/>
                  </a:cubicBezTo>
                  <a:cubicBezTo>
                    <a:pt x="287" y="599"/>
                    <a:pt x="269" y="702"/>
                    <a:pt x="330" y="772"/>
                  </a:cubicBezTo>
                  <a:lnTo>
                    <a:pt x="339" y="789"/>
                  </a:lnTo>
                  <a:lnTo>
                    <a:pt x="321" y="806"/>
                  </a:lnTo>
                  <a:cubicBezTo>
                    <a:pt x="287" y="841"/>
                    <a:pt x="269" y="893"/>
                    <a:pt x="278" y="936"/>
                  </a:cubicBezTo>
                  <a:cubicBezTo>
                    <a:pt x="278" y="988"/>
                    <a:pt x="295" y="1040"/>
                    <a:pt x="330" y="1075"/>
                  </a:cubicBezTo>
                  <a:cubicBezTo>
                    <a:pt x="356" y="1110"/>
                    <a:pt x="408" y="1153"/>
                    <a:pt x="443" y="1196"/>
                  </a:cubicBezTo>
                  <a:cubicBezTo>
                    <a:pt x="391" y="1196"/>
                    <a:pt x="339" y="1179"/>
                    <a:pt x="304" y="1136"/>
                  </a:cubicBezTo>
                  <a:cubicBezTo>
                    <a:pt x="291" y="1123"/>
                    <a:pt x="269" y="1115"/>
                    <a:pt x="248" y="1115"/>
                  </a:cubicBezTo>
                  <a:cubicBezTo>
                    <a:pt x="241" y="1115"/>
                    <a:pt x="233" y="1116"/>
                    <a:pt x="226" y="1118"/>
                  </a:cubicBezTo>
                  <a:cubicBezTo>
                    <a:pt x="122" y="1153"/>
                    <a:pt x="79" y="1266"/>
                    <a:pt x="113" y="1370"/>
                  </a:cubicBezTo>
                  <a:cubicBezTo>
                    <a:pt x="131" y="1413"/>
                    <a:pt x="183" y="1474"/>
                    <a:pt x="174" y="1525"/>
                  </a:cubicBezTo>
                  <a:cubicBezTo>
                    <a:pt x="174" y="1537"/>
                    <a:pt x="175" y="1544"/>
                    <a:pt x="176" y="1548"/>
                  </a:cubicBezTo>
                  <a:lnTo>
                    <a:pt x="176" y="1548"/>
                  </a:lnTo>
                  <a:cubicBezTo>
                    <a:pt x="174" y="1545"/>
                    <a:pt x="169" y="1542"/>
                    <a:pt x="159" y="1542"/>
                  </a:cubicBezTo>
                  <a:cubicBezTo>
                    <a:pt x="156" y="1542"/>
                    <a:pt x="152" y="1542"/>
                    <a:pt x="148" y="1543"/>
                  </a:cubicBezTo>
                  <a:cubicBezTo>
                    <a:pt x="113" y="1551"/>
                    <a:pt x="87" y="1560"/>
                    <a:pt x="61" y="1577"/>
                  </a:cubicBezTo>
                  <a:cubicBezTo>
                    <a:pt x="18" y="1595"/>
                    <a:pt x="1" y="1647"/>
                    <a:pt x="27" y="1690"/>
                  </a:cubicBezTo>
                  <a:cubicBezTo>
                    <a:pt x="79" y="1768"/>
                    <a:pt x="165" y="1820"/>
                    <a:pt x="261" y="1829"/>
                  </a:cubicBezTo>
                  <a:cubicBezTo>
                    <a:pt x="304" y="1837"/>
                    <a:pt x="399" y="1846"/>
                    <a:pt x="399" y="1915"/>
                  </a:cubicBezTo>
                  <a:cubicBezTo>
                    <a:pt x="399" y="1965"/>
                    <a:pt x="370" y="1977"/>
                    <a:pt x="333" y="1977"/>
                  </a:cubicBezTo>
                  <a:cubicBezTo>
                    <a:pt x="298" y="1977"/>
                    <a:pt x="257" y="1966"/>
                    <a:pt x="230" y="1966"/>
                  </a:cubicBezTo>
                  <a:cubicBezTo>
                    <a:pt x="225" y="1966"/>
                    <a:pt x="221" y="1967"/>
                    <a:pt x="217" y="1967"/>
                  </a:cubicBezTo>
                  <a:cubicBezTo>
                    <a:pt x="122" y="1976"/>
                    <a:pt x="53" y="2045"/>
                    <a:pt x="44" y="2141"/>
                  </a:cubicBezTo>
                  <a:cubicBezTo>
                    <a:pt x="9" y="2271"/>
                    <a:pt x="96" y="2366"/>
                    <a:pt x="157" y="2470"/>
                  </a:cubicBezTo>
                  <a:cubicBezTo>
                    <a:pt x="174" y="2496"/>
                    <a:pt x="191" y="2522"/>
                    <a:pt x="191" y="2548"/>
                  </a:cubicBezTo>
                  <a:cubicBezTo>
                    <a:pt x="200" y="2600"/>
                    <a:pt x="183" y="2608"/>
                    <a:pt x="157" y="2643"/>
                  </a:cubicBezTo>
                  <a:cubicBezTo>
                    <a:pt x="131" y="2686"/>
                    <a:pt x="131" y="2730"/>
                    <a:pt x="157" y="2773"/>
                  </a:cubicBezTo>
                  <a:cubicBezTo>
                    <a:pt x="223" y="2847"/>
                    <a:pt x="315" y="2889"/>
                    <a:pt x="416" y="2889"/>
                  </a:cubicBezTo>
                  <a:cubicBezTo>
                    <a:pt x="433" y="2889"/>
                    <a:pt x="451" y="2888"/>
                    <a:pt x="469" y="2886"/>
                  </a:cubicBezTo>
                  <a:cubicBezTo>
                    <a:pt x="512" y="2877"/>
                    <a:pt x="564" y="2868"/>
                    <a:pt x="616" y="2851"/>
                  </a:cubicBezTo>
                  <a:cubicBezTo>
                    <a:pt x="646" y="2843"/>
                    <a:pt x="717" y="2796"/>
                    <a:pt x="757" y="2796"/>
                  </a:cubicBezTo>
                  <a:cubicBezTo>
                    <a:pt x="762" y="2796"/>
                    <a:pt x="768" y="2797"/>
                    <a:pt x="772" y="2799"/>
                  </a:cubicBezTo>
                  <a:cubicBezTo>
                    <a:pt x="798" y="2808"/>
                    <a:pt x="806" y="2842"/>
                    <a:pt x="824" y="2851"/>
                  </a:cubicBezTo>
                  <a:cubicBezTo>
                    <a:pt x="841" y="2868"/>
                    <a:pt x="858" y="2877"/>
                    <a:pt x="884" y="2886"/>
                  </a:cubicBezTo>
                  <a:cubicBezTo>
                    <a:pt x="906" y="2892"/>
                    <a:pt x="929" y="2895"/>
                    <a:pt x="951" y="2895"/>
                  </a:cubicBezTo>
                  <a:cubicBezTo>
                    <a:pt x="980" y="2895"/>
                    <a:pt x="1008" y="2890"/>
                    <a:pt x="1036" y="2882"/>
                  </a:cubicBezTo>
                  <a:lnTo>
                    <a:pt x="1036" y="2882"/>
                  </a:lnTo>
                  <a:cubicBezTo>
                    <a:pt x="1026" y="2886"/>
                    <a:pt x="1016" y="2890"/>
                    <a:pt x="1006" y="2894"/>
                  </a:cubicBezTo>
                  <a:cubicBezTo>
                    <a:pt x="884" y="2929"/>
                    <a:pt x="789" y="3007"/>
                    <a:pt x="737" y="3111"/>
                  </a:cubicBezTo>
                  <a:cubicBezTo>
                    <a:pt x="720" y="3154"/>
                    <a:pt x="720" y="3198"/>
                    <a:pt x="729" y="3241"/>
                  </a:cubicBezTo>
                  <a:cubicBezTo>
                    <a:pt x="737" y="3310"/>
                    <a:pt x="789" y="3353"/>
                    <a:pt x="703" y="3388"/>
                  </a:cubicBezTo>
                  <a:cubicBezTo>
                    <a:pt x="625" y="3414"/>
                    <a:pt x="538" y="3483"/>
                    <a:pt x="564" y="3587"/>
                  </a:cubicBezTo>
                  <a:cubicBezTo>
                    <a:pt x="590" y="3691"/>
                    <a:pt x="677" y="3717"/>
                    <a:pt x="746" y="3769"/>
                  </a:cubicBezTo>
                  <a:cubicBezTo>
                    <a:pt x="850" y="3847"/>
                    <a:pt x="876" y="3986"/>
                    <a:pt x="980" y="4055"/>
                  </a:cubicBezTo>
                  <a:cubicBezTo>
                    <a:pt x="1034" y="4091"/>
                    <a:pt x="1090" y="4107"/>
                    <a:pt x="1147" y="4107"/>
                  </a:cubicBezTo>
                  <a:cubicBezTo>
                    <a:pt x="1308" y="4107"/>
                    <a:pt x="1466" y="3980"/>
                    <a:pt x="1543" y="3839"/>
                  </a:cubicBezTo>
                  <a:cubicBezTo>
                    <a:pt x="1612" y="3709"/>
                    <a:pt x="1655" y="3561"/>
                    <a:pt x="1725" y="3440"/>
                  </a:cubicBezTo>
                  <a:cubicBezTo>
                    <a:pt x="1794" y="3310"/>
                    <a:pt x="1924" y="3284"/>
                    <a:pt x="2054" y="3224"/>
                  </a:cubicBezTo>
                  <a:cubicBezTo>
                    <a:pt x="2149" y="3189"/>
                    <a:pt x="2210" y="3094"/>
                    <a:pt x="2210" y="2998"/>
                  </a:cubicBezTo>
                  <a:cubicBezTo>
                    <a:pt x="2201" y="2860"/>
                    <a:pt x="2011" y="2747"/>
                    <a:pt x="2132" y="2608"/>
                  </a:cubicBezTo>
                  <a:cubicBezTo>
                    <a:pt x="2158" y="2591"/>
                    <a:pt x="2167" y="2556"/>
                    <a:pt x="2158" y="2522"/>
                  </a:cubicBezTo>
                  <a:cubicBezTo>
                    <a:pt x="2097" y="2366"/>
                    <a:pt x="2045" y="2193"/>
                    <a:pt x="2019" y="2019"/>
                  </a:cubicBezTo>
                  <a:cubicBezTo>
                    <a:pt x="1993" y="1889"/>
                    <a:pt x="1993" y="1759"/>
                    <a:pt x="1863" y="1681"/>
                  </a:cubicBezTo>
                  <a:cubicBezTo>
                    <a:pt x="1803" y="1638"/>
                    <a:pt x="1777" y="1621"/>
                    <a:pt x="1777" y="1543"/>
                  </a:cubicBezTo>
                  <a:cubicBezTo>
                    <a:pt x="1785" y="1474"/>
                    <a:pt x="1777" y="1404"/>
                    <a:pt x="1751" y="1344"/>
                  </a:cubicBezTo>
                  <a:cubicBezTo>
                    <a:pt x="1690" y="1240"/>
                    <a:pt x="1578" y="1205"/>
                    <a:pt x="1482" y="1144"/>
                  </a:cubicBezTo>
                  <a:cubicBezTo>
                    <a:pt x="1231" y="988"/>
                    <a:pt x="1170" y="685"/>
                    <a:pt x="1101" y="425"/>
                  </a:cubicBezTo>
                  <a:cubicBezTo>
                    <a:pt x="1050" y="228"/>
                    <a:pt x="907" y="1"/>
                    <a:pt x="6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26"/>
            <p:cNvSpPr/>
            <p:nvPr/>
          </p:nvSpPr>
          <p:spPr>
            <a:xfrm>
              <a:off x="-4128801" y="1040174"/>
              <a:ext cx="236174" cy="138339"/>
            </a:xfrm>
            <a:custGeom>
              <a:avLst/>
              <a:gdLst/>
              <a:ahLst/>
              <a:cxnLst/>
              <a:rect l="l" t="t" r="r" b="b"/>
              <a:pathLst>
                <a:path w="4276" h="2505" extrusionOk="0">
                  <a:moveTo>
                    <a:pt x="468" y="0"/>
                  </a:moveTo>
                  <a:cubicBezTo>
                    <a:pt x="399" y="0"/>
                    <a:pt x="364" y="70"/>
                    <a:pt x="390" y="130"/>
                  </a:cubicBezTo>
                  <a:cubicBezTo>
                    <a:pt x="390" y="130"/>
                    <a:pt x="165" y="165"/>
                    <a:pt x="139" y="174"/>
                  </a:cubicBezTo>
                  <a:cubicBezTo>
                    <a:pt x="70" y="200"/>
                    <a:pt x="18" y="260"/>
                    <a:pt x="9" y="338"/>
                  </a:cubicBezTo>
                  <a:cubicBezTo>
                    <a:pt x="1" y="486"/>
                    <a:pt x="113" y="555"/>
                    <a:pt x="234" y="572"/>
                  </a:cubicBezTo>
                  <a:cubicBezTo>
                    <a:pt x="234" y="598"/>
                    <a:pt x="243" y="624"/>
                    <a:pt x="269" y="642"/>
                  </a:cubicBezTo>
                  <a:cubicBezTo>
                    <a:pt x="304" y="659"/>
                    <a:pt x="338" y="676"/>
                    <a:pt x="373" y="693"/>
                  </a:cubicBezTo>
                  <a:cubicBezTo>
                    <a:pt x="373" y="737"/>
                    <a:pt x="390" y="780"/>
                    <a:pt x="425" y="806"/>
                  </a:cubicBezTo>
                  <a:cubicBezTo>
                    <a:pt x="460" y="849"/>
                    <a:pt x="512" y="875"/>
                    <a:pt x="572" y="893"/>
                  </a:cubicBezTo>
                  <a:cubicBezTo>
                    <a:pt x="598" y="897"/>
                    <a:pt x="625" y="899"/>
                    <a:pt x="651" y="899"/>
                  </a:cubicBezTo>
                  <a:cubicBezTo>
                    <a:pt x="731" y="899"/>
                    <a:pt x="813" y="880"/>
                    <a:pt x="884" y="841"/>
                  </a:cubicBezTo>
                  <a:cubicBezTo>
                    <a:pt x="919" y="919"/>
                    <a:pt x="962" y="979"/>
                    <a:pt x="1023" y="1031"/>
                  </a:cubicBezTo>
                  <a:cubicBezTo>
                    <a:pt x="1101" y="1118"/>
                    <a:pt x="1239" y="1213"/>
                    <a:pt x="1239" y="1335"/>
                  </a:cubicBezTo>
                  <a:cubicBezTo>
                    <a:pt x="1239" y="1447"/>
                    <a:pt x="1127" y="1525"/>
                    <a:pt x="1118" y="1638"/>
                  </a:cubicBezTo>
                  <a:cubicBezTo>
                    <a:pt x="1118" y="1776"/>
                    <a:pt x="1144" y="1915"/>
                    <a:pt x="1179" y="2045"/>
                  </a:cubicBezTo>
                  <a:cubicBezTo>
                    <a:pt x="1187" y="2149"/>
                    <a:pt x="1248" y="2244"/>
                    <a:pt x="1335" y="2288"/>
                  </a:cubicBezTo>
                  <a:cubicBezTo>
                    <a:pt x="1356" y="2292"/>
                    <a:pt x="1378" y="2294"/>
                    <a:pt x="1399" y="2294"/>
                  </a:cubicBezTo>
                  <a:cubicBezTo>
                    <a:pt x="1419" y="2294"/>
                    <a:pt x="1439" y="2292"/>
                    <a:pt x="1456" y="2288"/>
                  </a:cubicBezTo>
                  <a:cubicBezTo>
                    <a:pt x="1482" y="2279"/>
                    <a:pt x="1499" y="2262"/>
                    <a:pt x="1517" y="2253"/>
                  </a:cubicBezTo>
                  <a:cubicBezTo>
                    <a:pt x="1531" y="2248"/>
                    <a:pt x="1529" y="2241"/>
                    <a:pt x="1532" y="2241"/>
                  </a:cubicBezTo>
                  <a:cubicBezTo>
                    <a:pt x="1535" y="2241"/>
                    <a:pt x="1540" y="2246"/>
                    <a:pt x="1560" y="2262"/>
                  </a:cubicBezTo>
                  <a:cubicBezTo>
                    <a:pt x="1629" y="2322"/>
                    <a:pt x="1716" y="2348"/>
                    <a:pt x="1803" y="2357"/>
                  </a:cubicBezTo>
                  <a:cubicBezTo>
                    <a:pt x="1828" y="2357"/>
                    <a:pt x="1863" y="2348"/>
                    <a:pt x="1889" y="2340"/>
                  </a:cubicBezTo>
                  <a:lnTo>
                    <a:pt x="1889" y="2340"/>
                  </a:lnTo>
                  <a:cubicBezTo>
                    <a:pt x="1856" y="2397"/>
                    <a:pt x="1894" y="2470"/>
                    <a:pt x="1964" y="2470"/>
                  </a:cubicBezTo>
                  <a:cubicBezTo>
                    <a:pt x="1968" y="2470"/>
                    <a:pt x="1972" y="2470"/>
                    <a:pt x="1976" y="2469"/>
                  </a:cubicBezTo>
                  <a:lnTo>
                    <a:pt x="2807" y="2461"/>
                  </a:lnTo>
                  <a:cubicBezTo>
                    <a:pt x="2834" y="2465"/>
                    <a:pt x="2862" y="2467"/>
                    <a:pt x="2889" y="2467"/>
                  </a:cubicBezTo>
                  <a:cubicBezTo>
                    <a:pt x="2968" y="2467"/>
                    <a:pt x="3049" y="2450"/>
                    <a:pt x="3119" y="2417"/>
                  </a:cubicBezTo>
                  <a:cubicBezTo>
                    <a:pt x="3163" y="2400"/>
                    <a:pt x="3189" y="2366"/>
                    <a:pt x="3223" y="2331"/>
                  </a:cubicBezTo>
                  <a:cubicBezTo>
                    <a:pt x="3223" y="2430"/>
                    <a:pt x="3309" y="2505"/>
                    <a:pt x="3407" y="2505"/>
                  </a:cubicBezTo>
                  <a:cubicBezTo>
                    <a:pt x="3412" y="2505"/>
                    <a:pt x="3417" y="2505"/>
                    <a:pt x="3423" y="2504"/>
                  </a:cubicBezTo>
                  <a:cubicBezTo>
                    <a:pt x="3613" y="2495"/>
                    <a:pt x="3804" y="2443"/>
                    <a:pt x="3977" y="2340"/>
                  </a:cubicBezTo>
                  <a:cubicBezTo>
                    <a:pt x="4020" y="2314"/>
                    <a:pt x="4029" y="2244"/>
                    <a:pt x="3994" y="2210"/>
                  </a:cubicBezTo>
                  <a:cubicBezTo>
                    <a:pt x="4029" y="2201"/>
                    <a:pt x="4064" y="2192"/>
                    <a:pt x="4098" y="2184"/>
                  </a:cubicBezTo>
                  <a:cubicBezTo>
                    <a:pt x="4142" y="2175"/>
                    <a:pt x="4176" y="2158"/>
                    <a:pt x="4211" y="2132"/>
                  </a:cubicBezTo>
                  <a:cubicBezTo>
                    <a:pt x="4237" y="2114"/>
                    <a:pt x="4254" y="2071"/>
                    <a:pt x="4246" y="2036"/>
                  </a:cubicBezTo>
                  <a:cubicBezTo>
                    <a:pt x="4230" y="1982"/>
                    <a:pt x="4180" y="1948"/>
                    <a:pt x="4125" y="1948"/>
                  </a:cubicBezTo>
                  <a:cubicBezTo>
                    <a:pt x="4119" y="1948"/>
                    <a:pt x="4113" y="1949"/>
                    <a:pt x="4107" y="1950"/>
                  </a:cubicBezTo>
                  <a:cubicBezTo>
                    <a:pt x="4090" y="1950"/>
                    <a:pt x="4055" y="1967"/>
                    <a:pt x="4029" y="1967"/>
                  </a:cubicBezTo>
                  <a:cubicBezTo>
                    <a:pt x="4064" y="1967"/>
                    <a:pt x="4107" y="1915"/>
                    <a:pt x="4133" y="1889"/>
                  </a:cubicBezTo>
                  <a:cubicBezTo>
                    <a:pt x="4276" y="1696"/>
                    <a:pt x="4141" y="1420"/>
                    <a:pt x="3903" y="1420"/>
                  </a:cubicBezTo>
                  <a:cubicBezTo>
                    <a:pt x="3896" y="1420"/>
                    <a:pt x="3889" y="1421"/>
                    <a:pt x="3882" y="1421"/>
                  </a:cubicBezTo>
                  <a:cubicBezTo>
                    <a:pt x="3760" y="1413"/>
                    <a:pt x="3726" y="1343"/>
                    <a:pt x="3630" y="1283"/>
                  </a:cubicBezTo>
                  <a:cubicBezTo>
                    <a:pt x="3582" y="1241"/>
                    <a:pt x="3524" y="1217"/>
                    <a:pt x="3463" y="1217"/>
                  </a:cubicBezTo>
                  <a:cubicBezTo>
                    <a:pt x="3446" y="1217"/>
                    <a:pt x="3430" y="1218"/>
                    <a:pt x="3414" y="1222"/>
                  </a:cubicBezTo>
                  <a:cubicBezTo>
                    <a:pt x="3319" y="1239"/>
                    <a:pt x="3249" y="1309"/>
                    <a:pt x="3154" y="1326"/>
                  </a:cubicBezTo>
                  <a:cubicBezTo>
                    <a:pt x="3137" y="1331"/>
                    <a:pt x="3120" y="1333"/>
                    <a:pt x="3101" y="1333"/>
                  </a:cubicBezTo>
                  <a:cubicBezTo>
                    <a:pt x="3055" y="1333"/>
                    <a:pt x="3005" y="1321"/>
                    <a:pt x="2956" y="1321"/>
                  </a:cubicBezTo>
                  <a:cubicBezTo>
                    <a:pt x="2923" y="1321"/>
                    <a:pt x="2890" y="1326"/>
                    <a:pt x="2859" y="1343"/>
                  </a:cubicBezTo>
                  <a:cubicBezTo>
                    <a:pt x="2764" y="1395"/>
                    <a:pt x="2755" y="1508"/>
                    <a:pt x="2669" y="1542"/>
                  </a:cubicBezTo>
                  <a:cubicBezTo>
                    <a:pt x="2650" y="1548"/>
                    <a:pt x="2631" y="1551"/>
                    <a:pt x="2612" y="1551"/>
                  </a:cubicBezTo>
                  <a:cubicBezTo>
                    <a:pt x="2480" y="1551"/>
                    <a:pt x="2343" y="1426"/>
                    <a:pt x="2220" y="1426"/>
                  </a:cubicBezTo>
                  <a:cubicBezTo>
                    <a:pt x="2180" y="1426"/>
                    <a:pt x="2142" y="1439"/>
                    <a:pt x="2106" y="1473"/>
                  </a:cubicBezTo>
                  <a:cubicBezTo>
                    <a:pt x="2080" y="1491"/>
                    <a:pt x="2062" y="1525"/>
                    <a:pt x="2045" y="1551"/>
                  </a:cubicBezTo>
                  <a:cubicBezTo>
                    <a:pt x="2031" y="1579"/>
                    <a:pt x="2022" y="1595"/>
                    <a:pt x="2010" y="1595"/>
                  </a:cubicBezTo>
                  <a:cubicBezTo>
                    <a:pt x="2000" y="1595"/>
                    <a:pt x="1987" y="1584"/>
                    <a:pt x="1967" y="1560"/>
                  </a:cubicBezTo>
                  <a:cubicBezTo>
                    <a:pt x="1898" y="1456"/>
                    <a:pt x="1846" y="1343"/>
                    <a:pt x="1803" y="1222"/>
                  </a:cubicBezTo>
                  <a:cubicBezTo>
                    <a:pt x="1768" y="1127"/>
                    <a:pt x="1716" y="1031"/>
                    <a:pt x="1655" y="945"/>
                  </a:cubicBezTo>
                  <a:cubicBezTo>
                    <a:pt x="1629" y="919"/>
                    <a:pt x="1586" y="893"/>
                    <a:pt x="1551" y="884"/>
                  </a:cubicBezTo>
                  <a:cubicBezTo>
                    <a:pt x="1491" y="858"/>
                    <a:pt x="1465" y="849"/>
                    <a:pt x="1447" y="780"/>
                  </a:cubicBezTo>
                  <a:cubicBezTo>
                    <a:pt x="1421" y="693"/>
                    <a:pt x="1404" y="607"/>
                    <a:pt x="1309" y="564"/>
                  </a:cubicBezTo>
                  <a:cubicBezTo>
                    <a:pt x="1277" y="552"/>
                    <a:pt x="1247" y="548"/>
                    <a:pt x="1218" y="548"/>
                  </a:cubicBezTo>
                  <a:cubicBezTo>
                    <a:pt x="1160" y="548"/>
                    <a:pt x="1107" y="564"/>
                    <a:pt x="1049" y="564"/>
                  </a:cubicBezTo>
                  <a:cubicBezTo>
                    <a:pt x="936" y="564"/>
                    <a:pt x="979" y="434"/>
                    <a:pt x="971" y="364"/>
                  </a:cubicBezTo>
                  <a:cubicBezTo>
                    <a:pt x="971" y="278"/>
                    <a:pt x="936" y="208"/>
                    <a:pt x="876" y="165"/>
                  </a:cubicBezTo>
                  <a:cubicBezTo>
                    <a:pt x="859" y="155"/>
                    <a:pt x="842" y="150"/>
                    <a:pt x="825" y="150"/>
                  </a:cubicBezTo>
                  <a:cubicBezTo>
                    <a:pt x="797" y="150"/>
                    <a:pt x="770" y="164"/>
                    <a:pt x="754" y="191"/>
                  </a:cubicBezTo>
                  <a:cubicBezTo>
                    <a:pt x="754" y="192"/>
                    <a:pt x="753" y="193"/>
                    <a:pt x="752" y="193"/>
                  </a:cubicBezTo>
                  <a:cubicBezTo>
                    <a:pt x="733" y="193"/>
                    <a:pt x="632" y="69"/>
                    <a:pt x="624" y="61"/>
                  </a:cubicBezTo>
                  <a:cubicBezTo>
                    <a:pt x="581" y="18"/>
                    <a:pt x="529" y="0"/>
                    <a:pt x="4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26"/>
            <p:cNvSpPr/>
            <p:nvPr/>
          </p:nvSpPr>
          <p:spPr>
            <a:xfrm>
              <a:off x="-4447488" y="1011843"/>
              <a:ext cx="221151" cy="167442"/>
            </a:xfrm>
            <a:custGeom>
              <a:avLst/>
              <a:gdLst/>
              <a:ahLst/>
              <a:cxnLst/>
              <a:rect l="l" t="t" r="r" b="b"/>
              <a:pathLst>
                <a:path w="4004" h="3032" extrusionOk="0">
                  <a:moveTo>
                    <a:pt x="1414" y="0"/>
                  </a:moveTo>
                  <a:cubicBezTo>
                    <a:pt x="1377" y="0"/>
                    <a:pt x="1344" y="30"/>
                    <a:pt x="1344" y="72"/>
                  </a:cubicBezTo>
                  <a:cubicBezTo>
                    <a:pt x="1335" y="80"/>
                    <a:pt x="1335" y="89"/>
                    <a:pt x="1335" y="98"/>
                  </a:cubicBezTo>
                  <a:cubicBezTo>
                    <a:pt x="1318" y="124"/>
                    <a:pt x="1318" y="158"/>
                    <a:pt x="1318" y="184"/>
                  </a:cubicBezTo>
                  <a:cubicBezTo>
                    <a:pt x="1287" y="194"/>
                    <a:pt x="1257" y="199"/>
                    <a:pt x="1228" y="199"/>
                  </a:cubicBezTo>
                  <a:cubicBezTo>
                    <a:pt x="1208" y="199"/>
                    <a:pt x="1188" y="196"/>
                    <a:pt x="1170" y="193"/>
                  </a:cubicBezTo>
                  <a:cubicBezTo>
                    <a:pt x="1149" y="187"/>
                    <a:pt x="1128" y="184"/>
                    <a:pt x="1109" y="184"/>
                  </a:cubicBezTo>
                  <a:cubicBezTo>
                    <a:pt x="1073" y="184"/>
                    <a:pt x="1039" y="193"/>
                    <a:pt x="1006" y="210"/>
                  </a:cubicBezTo>
                  <a:cubicBezTo>
                    <a:pt x="893" y="314"/>
                    <a:pt x="806" y="427"/>
                    <a:pt x="737" y="548"/>
                  </a:cubicBezTo>
                  <a:cubicBezTo>
                    <a:pt x="644" y="695"/>
                    <a:pt x="482" y="1113"/>
                    <a:pt x="250" y="1113"/>
                  </a:cubicBezTo>
                  <a:cubicBezTo>
                    <a:pt x="223" y="1113"/>
                    <a:pt x="195" y="1107"/>
                    <a:pt x="165" y="1094"/>
                  </a:cubicBezTo>
                  <a:cubicBezTo>
                    <a:pt x="150" y="1086"/>
                    <a:pt x="132" y="1082"/>
                    <a:pt x="116" y="1082"/>
                  </a:cubicBezTo>
                  <a:cubicBezTo>
                    <a:pt x="95" y="1082"/>
                    <a:pt x="76" y="1088"/>
                    <a:pt x="61" y="1103"/>
                  </a:cubicBezTo>
                  <a:cubicBezTo>
                    <a:pt x="18" y="1146"/>
                    <a:pt x="1" y="1215"/>
                    <a:pt x="18" y="1276"/>
                  </a:cubicBezTo>
                  <a:cubicBezTo>
                    <a:pt x="44" y="1319"/>
                    <a:pt x="53" y="1362"/>
                    <a:pt x="53" y="1414"/>
                  </a:cubicBezTo>
                  <a:cubicBezTo>
                    <a:pt x="44" y="1449"/>
                    <a:pt x="18" y="1475"/>
                    <a:pt x="18" y="1518"/>
                  </a:cubicBezTo>
                  <a:cubicBezTo>
                    <a:pt x="26" y="1656"/>
                    <a:pt x="188" y="1740"/>
                    <a:pt x="316" y="1740"/>
                  </a:cubicBezTo>
                  <a:cubicBezTo>
                    <a:pt x="333" y="1740"/>
                    <a:pt x="349" y="1738"/>
                    <a:pt x="365" y="1735"/>
                  </a:cubicBezTo>
                  <a:cubicBezTo>
                    <a:pt x="408" y="1726"/>
                    <a:pt x="443" y="1718"/>
                    <a:pt x="477" y="1700"/>
                  </a:cubicBezTo>
                  <a:cubicBezTo>
                    <a:pt x="486" y="1683"/>
                    <a:pt x="503" y="1674"/>
                    <a:pt x="512" y="1674"/>
                  </a:cubicBezTo>
                  <a:lnTo>
                    <a:pt x="512" y="1683"/>
                  </a:lnTo>
                  <a:cubicBezTo>
                    <a:pt x="547" y="1744"/>
                    <a:pt x="607" y="1778"/>
                    <a:pt x="676" y="1778"/>
                  </a:cubicBezTo>
                  <a:cubicBezTo>
                    <a:pt x="858" y="1778"/>
                    <a:pt x="893" y="1622"/>
                    <a:pt x="884" y="1475"/>
                  </a:cubicBezTo>
                  <a:cubicBezTo>
                    <a:pt x="962" y="1449"/>
                    <a:pt x="1014" y="1397"/>
                    <a:pt x="1040" y="1328"/>
                  </a:cubicBezTo>
                  <a:cubicBezTo>
                    <a:pt x="1066" y="1267"/>
                    <a:pt x="1058" y="1198"/>
                    <a:pt x="1075" y="1146"/>
                  </a:cubicBezTo>
                  <a:cubicBezTo>
                    <a:pt x="1092" y="1094"/>
                    <a:pt x="1127" y="1051"/>
                    <a:pt x="1162" y="1025"/>
                  </a:cubicBezTo>
                  <a:cubicBezTo>
                    <a:pt x="1192" y="1144"/>
                    <a:pt x="1234" y="1296"/>
                    <a:pt x="1357" y="1296"/>
                  </a:cubicBezTo>
                  <a:cubicBezTo>
                    <a:pt x="1377" y="1296"/>
                    <a:pt x="1398" y="1293"/>
                    <a:pt x="1422" y="1284"/>
                  </a:cubicBezTo>
                  <a:cubicBezTo>
                    <a:pt x="1439" y="1276"/>
                    <a:pt x="1448" y="1267"/>
                    <a:pt x="1465" y="1267"/>
                  </a:cubicBezTo>
                  <a:cubicBezTo>
                    <a:pt x="1413" y="1354"/>
                    <a:pt x="1482" y="1432"/>
                    <a:pt x="1569" y="1484"/>
                  </a:cubicBezTo>
                  <a:lnTo>
                    <a:pt x="1551" y="1484"/>
                  </a:lnTo>
                  <a:cubicBezTo>
                    <a:pt x="1499" y="1492"/>
                    <a:pt x="1456" y="1518"/>
                    <a:pt x="1430" y="1562"/>
                  </a:cubicBezTo>
                  <a:cubicBezTo>
                    <a:pt x="1396" y="1596"/>
                    <a:pt x="1387" y="1640"/>
                    <a:pt x="1396" y="1683"/>
                  </a:cubicBezTo>
                  <a:cubicBezTo>
                    <a:pt x="1404" y="1726"/>
                    <a:pt x="1456" y="1778"/>
                    <a:pt x="1448" y="1813"/>
                  </a:cubicBezTo>
                  <a:cubicBezTo>
                    <a:pt x="1448" y="1830"/>
                    <a:pt x="1396" y="1865"/>
                    <a:pt x="1387" y="1882"/>
                  </a:cubicBezTo>
                  <a:cubicBezTo>
                    <a:pt x="1370" y="1900"/>
                    <a:pt x="1344" y="1934"/>
                    <a:pt x="1326" y="1960"/>
                  </a:cubicBezTo>
                  <a:cubicBezTo>
                    <a:pt x="1292" y="2012"/>
                    <a:pt x="1266" y="2073"/>
                    <a:pt x="1240" y="2133"/>
                  </a:cubicBezTo>
                  <a:cubicBezTo>
                    <a:pt x="1205" y="2237"/>
                    <a:pt x="1170" y="2367"/>
                    <a:pt x="1292" y="2437"/>
                  </a:cubicBezTo>
                  <a:cubicBezTo>
                    <a:pt x="1367" y="2483"/>
                    <a:pt x="1461" y="2487"/>
                    <a:pt x="1551" y="2487"/>
                  </a:cubicBezTo>
                  <a:cubicBezTo>
                    <a:pt x="1570" y="2487"/>
                    <a:pt x="1588" y="2487"/>
                    <a:pt x="1605" y="2487"/>
                  </a:cubicBezTo>
                  <a:cubicBezTo>
                    <a:pt x="1632" y="2487"/>
                    <a:pt x="1657" y="2487"/>
                    <a:pt x="1681" y="2489"/>
                  </a:cubicBezTo>
                  <a:cubicBezTo>
                    <a:pt x="1726" y="2492"/>
                    <a:pt x="1771" y="2496"/>
                    <a:pt x="1816" y="2496"/>
                  </a:cubicBezTo>
                  <a:cubicBezTo>
                    <a:pt x="1894" y="2496"/>
                    <a:pt x="1971" y="2483"/>
                    <a:pt x="2037" y="2428"/>
                  </a:cubicBezTo>
                  <a:cubicBezTo>
                    <a:pt x="2081" y="2383"/>
                    <a:pt x="2112" y="2357"/>
                    <a:pt x="2160" y="2357"/>
                  </a:cubicBezTo>
                  <a:cubicBezTo>
                    <a:pt x="2177" y="2357"/>
                    <a:pt x="2196" y="2361"/>
                    <a:pt x="2219" y="2367"/>
                  </a:cubicBezTo>
                  <a:cubicBezTo>
                    <a:pt x="2271" y="2385"/>
                    <a:pt x="2323" y="2411"/>
                    <a:pt x="2374" y="2437"/>
                  </a:cubicBezTo>
                  <a:cubicBezTo>
                    <a:pt x="2158" y="2506"/>
                    <a:pt x="1959" y="2627"/>
                    <a:pt x="2097" y="2870"/>
                  </a:cubicBezTo>
                  <a:cubicBezTo>
                    <a:pt x="2157" y="2967"/>
                    <a:pt x="2267" y="3031"/>
                    <a:pt x="2385" y="3031"/>
                  </a:cubicBezTo>
                  <a:cubicBezTo>
                    <a:pt x="2404" y="3031"/>
                    <a:pt x="2424" y="3029"/>
                    <a:pt x="2444" y="3026"/>
                  </a:cubicBezTo>
                  <a:cubicBezTo>
                    <a:pt x="2530" y="3008"/>
                    <a:pt x="2617" y="2974"/>
                    <a:pt x="2686" y="2922"/>
                  </a:cubicBezTo>
                  <a:cubicBezTo>
                    <a:pt x="2747" y="2861"/>
                    <a:pt x="2825" y="2818"/>
                    <a:pt x="2903" y="2792"/>
                  </a:cubicBezTo>
                  <a:cubicBezTo>
                    <a:pt x="3076" y="2749"/>
                    <a:pt x="3249" y="2801"/>
                    <a:pt x="3414" y="2723"/>
                  </a:cubicBezTo>
                  <a:cubicBezTo>
                    <a:pt x="3475" y="2688"/>
                    <a:pt x="3527" y="2645"/>
                    <a:pt x="3587" y="2601"/>
                  </a:cubicBezTo>
                  <a:cubicBezTo>
                    <a:pt x="3665" y="2567"/>
                    <a:pt x="3743" y="2541"/>
                    <a:pt x="3830" y="2532"/>
                  </a:cubicBezTo>
                  <a:cubicBezTo>
                    <a:pt x="3977" y="2489"/>
                    <a:pt x="4003" y="2341"/>
                    <a:pt x="3995" y="2211"/>
                  </a:cubicBezTo>
                  <a:cubicBezTo>
                    <a:pt x="3995" y="1995"/>
                    <a:pt x="3977" y="1778"/>
                    <a:pt x="3969" y="1562"/>
                  </a:cubicBezTo>
                  <a:cubicBezTo>
                    <a:pt x="3960" y="1518"/>
                    <a:pt x="3925" y="1484"/>
                    <a:pt x="3882" y="1484"/>
                  </a:cubicBezTo>
                  <a:cubicBezTo>
                    <a:pt x="3868" y="1483"/>
                    <a:pt x="3854" y="1482"/>
                    <a:pt x="3840" y="1482"/>
                  </a:cubicBezTo>
                  <a:cubicBezTo>
                    <a:pt x="3743" y="1482"/>
                    <a:pt x="3653" y="1509"/>
                    <a:pt x="3570" y="1562"/>
                  </a:cubicBezTo>
                  <a:cubicBezTo>
                    <a:pt x="3457" y="1336"/>
                    <a:pt x="3414" y="1085"/>
                    <a:pt x="3457" y="843"/>
                  </a:cubicBezTo>
                  <a:cubicBezTo>
                    <a:pt x="3479" y="785"/>
                    <a:pt x="3434" y="733"/>
                    <a:pt x="3383" y="733"/>
                  </a:cubicBezTo>
                  <a:cubicBezTo>
                    <a:pt x="3373" y="733"/>
                    <a:pt x="3363" y="734"/>
                    <a:pt x="3353" y="739"/>
                  </a:cubicBezTo>
                  <a:cubicBezTo>
                    <a:pt x="3189" y="765"/>
                    <a:pt x="2790" y="929"/>
                    <a:pt x="2929" y="1155"/>
                  </a:cubicBezTo>
                  <a:cubicBezTo>
                    <a:pt x="2946" y="1172"/>
                    <a:pt x="3007" y="1232"/>
                    <a:pt x="3007" y="1241"/>
                  </a:cubicBezTo>
                  <a:cubicBezTo>
                    <a:pt x="2998" y="1250"/>
                    <a:pt x="2964" y="1284"/>
                    <a:pt x="2955" y="1302"/>
                  </a:cubicBezTo>
                  <a:cubicBezTo>
                    <a:pt x="2946" y="1319"/>
                    <a:pt x="2929" y="1345"/>
                    <a:pt x="2929" y="1380"/>
                  </a:cubicBezTo>
                  <a:cubicBezTo>
                    <a:pt x="2903" y="1501"/>
                    <a:pt x="3007" y="1596"/>
                    <a:pt x="3033" y="1700"/>
                  </a:cubicBezTo>
                  <a:cubicBezTo>
                    <a:pt x="3033" y="1709"/>
                    <a:pt x="3050" y="1770"/>
                    <a:pt x="3033" y="1778"/>
                  </a:cubicBezTo>
                  <a:cubicBezTo>
                    <a:pt x="3032" y="1779"/>
                    <a:pt x="3031" y="1779"/>
                    <a:pt x="3030" y="1779"/>
                  </a:cubicBezTo>
                  <a:cubicBezTo>
                    <a:pt x="3014" y="1779"/>
                    <a:pt x="2954" y="1734"/>
                    <a:pt x="2946" y="1726"/>
                  </a:cubicBezTo>
                  <a:cubicBezTo>
                    <a:pt x="2894" y="1683"/>
                    <a:pt x="2851" y="1622"/>
                    <a:pt x="2816" y="1562"/>
                  </a:cubicBezTo>
                  <a:cubicBezTo>
                    <a:pt x="2764" y="1475"/>
                    <a:pt x="2756" y="1345"/>
                    <a:pt x="2634" y="1336"/>
                  </a:cubicBezTo>
                  <a:cubicBezTo>
                    <a:pt x="2589" y="1336"/>
                    <a:pt x="2548" y="1351"/>
                    <a:pt x="2509" y="1351"/>
                  </a:cubicBezTo>
                  <a:cubicBezTo>
                    <a:pt x="2496" y="1351"/>
                    <a:pt x="2483" y="1349"/>
                    <a:pt x="2470" y="1345"/>
                  </a:cubicBezTo>
                  <a:cubicBezTo>
                    <a:pt x="2418" y="1319"/>
                    <a:pt x="2374" y="1293"/>
                    <a:pt x="2323" y="1267"/>
                  </a:cubicBezTo>
                  <a:cubicBezTo>
                    <a:pt x="2279" y="1241"/>
                    <a:pt x="2227" y="1215"/>
                    <a:pt x="2167" y="1206"/>
                  </a:cubicBezTo>
                  <a:cubicBezTo>
                    <a:pt x="2136" y="1211"/>
                    <a:pt x="2108" y="1213"/>
                    <a:pt x="2080" y="1213"/>
                  </a:cubicBezTo>
                  <a:cubicBezTo>
                    <a:pt x="2052" y="1213"/>
                    <a:pt x="2024" y="1211"/>
                    <a:pt x="1993" y="1206"/>
                  </a:cubicBezTo>
                  <a:cubicBezTo>
                    <a:pt x="2002" y="1172"/>
                    <a:pt x="1976" y="1120"/>
                    <a:pt x="1933" y="1120"/>
                  </a:cubicBezTo>
                  <a:cubicBezTo>
                    <a:pt x="1887" y="1110"/>
                    <a:pt x="1842" y="1105"/>
                    <a:pt x="1796" y="1105"/>
                  </a:cubicBezTo>
                  <a:cubicBezTo>
                    <a:pt x="1720" y="1105"/>
                    <a:pt x="1645" y="1119"/>
                    <a:pt x="1569" y="1146"/>
                  </a:cubicBezTo>
                  <a:cubicBezTo>
                    <a:pt x="1655" y="1051"/>
                    <a:pt x="1725" y="947"/>
                    <a:pt x="1777" y="834"/>
                  </a:cubicBezTo>
                  <a:cubicBezTo>
                    <a:pt x="1794" y="808"/>
                    <a:pt x="1794" y="765"/>
                    <a:pt x="1768" y="739"/>
                  </a:cubicBezTo>
                  <a:cubicBezTo>
                    <a:pt x="1725" y="704"/>
                    <a:pt x="1690" y="678"/>
                    <a:pt x="1647" y="643"/>
                  </a:cubicBezTo>
                  <a:cubicBezTo>
                    <a:pt x="1716" y="539"/>
                    <a:pt x="1681" y="392"/>
                    <a:pt x="1759" y="280"/>
                  </a:cubicBezTo>
                  <a:cubicBezTo>
                    <a:pt x="1777" y="245"/>
                    <a:pt x="1768" y="193"/>
                    <a:pt x="1725" y="167"/>
                  </a:cubicBezTo>
                  <a:cubicBezTo>
                    <a:pt x="1638" y="124"/>
                    <a:pt x="1551" y="72"/>
                    <a:pt x="1465" y="20"/>
                  </a:cubicBezTo>
                  <a:cubicBezTo>
                    <a:pt x="1449" y="6"/>
                    <a:pt x="1431" y="0"/>
                    <a:pt x="14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26"/>
            <p:cNvSpPr/>
            <p:nvPr/>
          </p:nvSpPr>
          <p:spPr>
            <a:xfrm>
              <a:off x="-4327856" y="980088"/>
              <a:ext cx="52692" cy="51414"/>
            </a:xfrm>
            <a:custGeom>
              <a:avLst/>
              <a:gdLst/>
              <a:ahLst/>
              <a:cxnLst/>
              <a:rect l="l" t="t" r="r" b="b"/>
              <a:pathLst>
                <a:path w="954" h="931" extrusionOk="0">
                  <a:moveTo>
                    <a:pt x="669" y="1"/>
                  </a:moveTo>
                  <a:cubicBezTo>
                    <a:pt x="491" y="1"/>
                    <a:pt x="285" y="117"/>
                    <a:pt x="165" y="205"/>
                  </a:cubicBezTo>
                  <a:cubicBezTo>
                    <a:pt x="157" y="213"/>
                    <a:pt x="148" y="222"/>
                    <a:pt x="139" y="231"/>
                  </a:cubicBezTo>
                  <a:cubicBezTo>
                    <a:pt x="122" y="239"/>
                    <a:pt x="105" y="265"/>
                    <a:pt x="105" y="300"/>
                  </a:cubicBezTo>
                  <a:cubicBezTo>
                    <a:pt x="105" y="343"/>
                    <a:pt x="53" y="387"/>
                    <a:pt x="35" y="421"/>
                  </a:cubicBezTo>
                  <a:cubicBezTo>
                    <a:pt x="9" y="465"/>
                    <a:pt x="1" y="517"/>
                    <a:pt x="9" y="560"/>
                  </a:cubicBezTo>
                  <a:cubicBezTo>
                    <a:pt x="27" y="612"/>
                    <a:pt x="53" y="655"/>
                    <a:pt x="96" y="690"/>
                  </a:cubicBezTo>
                  <a:cubicBezTo>
                    <a:pt x="139" y="716"/>
                    <a:pt x="208" y="742"/>
                    <a:pt x="243" y="768"/>
                  </a:cubicBezTo>
                  <a:cubicBezTo>
                    <a:pt x="234" y="785"/>
                    <a:pt x="226" y="803"/>
                    <a:pt x="226" y="829"/>
                  </a:cubicBezTo>
                  <a:cubicBezTo>
                    <a:pt x="234" y="872"/>
                    <a:pt x="260" y="906"/>
                    <a:pt x="304" y="924"/>
                  </a:cubicBezTo>
                  <a:cubicBezTo>
                    <a:pt x="330" y="928"/>
                    <a:pt x="356" y="930"/>
                    <a:pt x="383" y="930"/>
                  </a:cubicBezTo>
                  <a:cubicBezTo>
                    <a:pt x="462" y="930"/>
                    <a:pt x="542" y="911"/>
                    <a:pt x="607" y="872"/>
                  </a:cubicBezTo>
                  <a:cubicBezTo>
                    <a:pt x="728" y="829"/>
                    <a:pt x="824" y="751"/>
                    <a:pt x="902" y="655"/>
                  </a:cubicBezTo>
                  <a:cubicBezTo>
                    <a:pt x="954" y="560"/>
                    <a:pt x="876" y="482"/>
                    <a:pt x="789" y="447"/>
                  </a:cubicBezTo>
                  <a:cubicBezTo>
                    <a:pt x="763" y="447"/>
                    <a:pt x="746" y="439"/>
                    <a:pt x="720" y="430"/>
                  </a:cubicBezTo>
                  <a:cubicBezTo>
                    <a:pt x="711" y="404"/>
                    <a:pt x="763" y="395"/>
                    <a:pt x="780" y="387"/>
                  </a:cubicBezTo>
                  <a:cubicBezTo>
                    <a:pt x="832" y="378"/>
                    <a:pt x="867" y="343"/>
                    <a:pt x="902" y="309"/>
                  </a:cubicBezTo>
                  <a:cubicBezTo>
                    <a:pt x="954" y="222"/>
                    <a:pt x="928" y="109"/>
                    <a:pt x="850" y="57"/>
                  </a:cubicBezTo>
                  <a:cubicBezTo>
                    <a:pt x="798" y="17"/>
                    <a:pt x="735" y="1"/>
                    <a:pt x="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26"/>
            <p:cNvSpPr/>
            <p:nvPr/>
          </p:nvSpPr>
          <p:spPr>
            <a:xfrm>
              <a:off x="-4326917" y="941265"/>
              <a:ext cx="57497" cy="38768"/>
            </a:xfrm>
            <a:custGeom>
              <a:avLst/>
              <a:gdLst/>
              <a:ahLst/>
              <a:cxnLst/>
              <a:rect l="l" t="t" r="r" b="b"/>
              <a:pathLst>
                <a:path w="1041" h="702" extrusionOk="0">
                  <a:moveTo>
                    <a:pt x="618" y="1"/>
                  </a:moveTo>
                  <a:cubicBezTo>
                    <a:pt x="585" y="1"/>
                    <a:pt x="552" y="9"/>
                    <a:pt x="521" y="24"/>
                  </a:cubicBezTo>
                  <a:cubicBezTo>
                    <a:pt x="486" y="50"/>
                    <a:pt x="451" y="67"/>
                    <a:pt x="425" y="93"/>
                  </a:cubicBezTo>
                  <a:lnTo>
                    <a:pt x="313" y="119"/>
                  </a:lnTo>
                  <a:cubicBezTo>
                    <a:pt x="269" y="128"/>
                    <a:pt x="226" y="137"/>
                    <a:pt x="191" y="171"/>
                  </a:cubicBezTo>
                  <a:cubicBezTo>
                    <a:pt x="148" y="215"/>
                    <a:pt x="131" y="275"/>
                    <a:pt x="140" y="336"/>
                  </a:cubicBezTo>
                  <a:lnTo>
                    <a:pt x="36" y="431"/>
                  </a:lnTo>
                  <a:cubicBezTo>
                    <a:pt x="1" y="466"/>
                    <a:pt x="1" y="518"/>
                    <a:pt x="36" y="553"/>
                  </a:cubicBezTo>
                  <a:cubicBezTo>
                    <a:pt x="81" y="604"/>
                    <a:pt x="150" y="632"/>
                    <a:pt x="218" y="632"/>
                  </a:cubicBezTo>
                  <a:cubicBezTo>
                    <a:pt x="241" y="632"/>
                    <a:pt x="265" y="628"/>
                    <a:pt x="287" y="622"/>
                  </a:cubicBezTo>
                  <a:cubicBezTo>
                    <a:pt x="319" y="613"/>
                    <a:pt x="327" y="603"/>
                    <a:pt x="334" y="603"/>
                  </a:cubicBezTo>
                  <a:cubicBezTo>
                    <a:pt x="339" y="603"/>
                    <a:pt x="345" y="610"/>
                    <a:pt x="365" y="631"/>
                  </a:cubicBezTo>
                  <a:cubicBezTo>
                    <a:pt x="391" y="665"/>
                    <a:pt x="425" y="691"/>
                    <a:pt x="469" y="700"/>
                  </a:cubicBezTo>
                  <a:cubicBezTo>
                    <a:pt x="478" y="701"/>
                    <a:pt x="487" y="702"/>
                    <a:pt x="496" y="702"/>
                  </a:cubicBezTo>
                  <a:cubicBezTo>
                    <a:pt x="602" y="702"/>
                    <a:pt x="677" y="613"/>
                    <a:pt x="781" y="605"/>
                  </a:cubicBezTo>
                  <a:cubicBezTo>
                    <a:pt x="808" y="605"/>
                    <a:pt x="839" y="607"/>
                    <a:pt x="869" y="607"/>
                  </a:cubicBezTo>
                  <a:cubicBezTo>
                    <a:pt x="935" y="607"/>
                    <a:pt x="999" y="595"/>
                    <a:pt x="1023" y="518"/>
                  </a:cubicBezTo>
                  <a:cubicBezTo>
                    <a:pt x="1040" y="423"/>
                    <a:pt x="1023" y="336"/>
                    <a:pt x="989" y="249"/>
                  </a:cubicBezTo>
                  <a:cubicBezTo>
                    <a:pt x="945" y="154"/>
                    <a:pt x="850" y="145"/>
                    <a:pt x="781" y="76"/>
                  </a:cubicBezTo>
                  <a:cubicBezTo>
                    <a:pt x="736" y="26"/>
                    <a:pt x="677" y="1"/>
                    <a:pt x="6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26"/>
            <p:cNvSpPr/>
            <p:nvPr/>
          </p:nvSpPr>
          <p:spPr>
            <a:xfrm>
              <a:off x="-4232139" y="903048"/>
              <a:ext cx="89035" cy="101890"/>
            </a:xfrm>
            <a:custGeom>
              <a:avLst/>
              <a:gdLst/>
              <a:ahLst/>
              <a:cxnLst/>
              <a:rect l="l" t="t" r="r" b="b"/>
              <a:pathLst>
                <a:path w="1612" h="1845" extrusionOk="0">
                  <a:moveTo>
                    <a:pt x="367" y="0"/>
                  </a:moveTo>
                  <a:cubicBezTo>
                    <a:pt x="311" y="0"/>
                    <a:pt x="254" y="13"/>
                    <a:pt x="199" y="40"/>
                  </a:cubicBezTo>
                  <a:cubicBezTo>
                    <a:pt x="193" y="39"/>
                    <a:pt x="186" y="38"/>
                    <a:pt x="180" y="38"/>
                  </a:cubicBezTo>
                  <a:cubicBezTo>
                    <a:pt x="119" y="38"/>
                    <a:pt x="73" y="107"/>
                    <a:pt x="104" y="162"/>
                  </a:cubicBezTo>
                  <a:cubicBezTo>
                    <a:pt x="103" y="159"/>
                    <a:pt x="100" y="158"/>
                    <a:pt x="98" y="158"/>
                  </a:cubicBezTo>
                  <a:cubicBezTo>
                    <a:pt x="74" y="158"/>
                    <a:pt x="18" y="259"/>
                    <a:pt x="18" y="274"/>
                  </a:cubicBezTo>
                  <a:cubicBezTo>
                    <a:pt x="0" y="326"/>
                    <a:pt x="9" y="378"/>
                    <a:pt x="44" y="422"/>
                  </a:cubicBezTo>
                  <a:cubicBezTo>
                    <a:pt x="70" y="474"/>
                    <a:pt x="122" y="508"/>
                    <a:pt x="182" y="517"/>
                  </a:cubicBezTo>
                  <a:cubicBezTo>
                    <a:pt x="130" y="551"/>
                    <a:pt x="122" y="612"/>
                    <a:pt x="165" y="647"/>
                  </a:cubicBezTo>
                  <a:cubicBezTo>
                    <a:pt x="198" y="683"/>
                    <a:pt x="232" y="697"/>
                    <a:pt x="267" y="697"/>
                  </a:cubicBezTo>
                  <a:cubicBezTo>
                    <a:pt x="323" y="697"/>
                    <a:pt x="380" y="662"/>
                    <a:pt x="433" y="629"/>
                  </a:cubicBezTo>
                  <a:cubicBezTo>
                    <a:pt x="454" y="616"/>
                    <a:pt x="460" y="610"/>
                    <a:pt x="460" y="610"/>
                  </a:cubicBezTo>
                  <a:lnTo>
                    <a:pt x="460" y="610"/>
                  </a:lnTo>
                  <a:cubicBezTo>
                    <a:pt x="460" y="610"/>
                    <a:pt x="449" y="623"/>
                    <a:pt x="459" y="638"/>
                  </a:cubicBezTo>
                  <a:cubicBezTo>
                    <a:pt x="477" y="655"/>
                    <a:pt x="494" y="673"/>
                    <a:pt x="511" y="690"/>
                  </a:cubicBezTo>
                  <a:cubicBezTo>
                    <a:pt x="537" y="707"/>
                    <a:pt x="572" y="725"/>
                    <a:pt x="607" y="733"/>
                  </a:cubicBezTo>
                  <a:cubicBezTo>
                    <a:pt x="555" y="768"/>
                    <a:pt x="511" y="811"/>
                    <a:pt x="485" y="863"/>
                  </a:cubicBezTo>
                  <a:cubicBezTo>
                    <a:pt x="459" y="907"/>
                    <a:pt x="459" y="950"/>
                    <a:pt x="407" y="959"/>
                  </a:cubicBezTo>
                  <a:cubicBezTo>
                    <a:pt x="403" y="959"/>
                    <a:pt x="399" y="959"/>
                    <a:pt x="395" y="959"/>
                  </a:cubicBezTo>
                  <a:cubicBezTo>
                    <a:pt x="337" y="959"/>
                    <a:pt x="265" y="904"/>
                    <a:pt x="217" y="872"/>
                  </a:cubicBezTo>
                  <a:cubicBezTo>
                    <a:pt x="205" y="864"/>
                    <a:pt x="193" y="861"/>
                    <a:pt x="180" y="861"/>
                  </a:cubicBezTo>
                  <a:cubicBezTo>
                    <a:pt x="137" y="861"/>
                    <a:pt x="94" y="901"/>
                    <a:pt x="87" y="941"/>
                  </a:cubicBezTo>
                  <a:cubicBezTo>
                    <a:pt x="54" y="1215"/>
                    <a:pt x="277" y="1420"/>
                    <a:pt x="518" y="1420"/>
                  </a:cubicBezTo>
                  <a:cubicBezTo>
                    <a:pt x="597" y="1420"/>
                    <a:pt x="679" y="1398"/>
                    <a:pt x="754" y="1349"/>
                  </a:cubicBezTo>
                  <a:lnTo>
                    <a:pt x="754" y="1349"/>
                  </a:lnTo>
                  <a:cubicBezTo>
                    <a:pt x="745" y="1392"/>
                    <a:pt x="737" y="1435"/>
                    <a:pt x="711" y="1470"/>
                  </a:cubicBezTo>
                  <a:cubicBezTo>
                    <a:pt x="680" y="1523"/>
                    <a:pt x="717" y="1604"/>
                    <a:pt x="780" y="1604"/>
                  </a:cubicBezTo>
                  <a:cubicBezTo>
                    <a:pt x="788" y="1604"/>
                    <a:pt x="797" y="1603"/>
                    <a:pt x="806" y="1600"/>
                  </a:cubicBezTo>
                  <a:cubicBezTo>
                    <a:pt x="853" y="1570"/>
                    <a:pt x="909" y="1557"/>
                    <a:pt x="964" y="1557"/>
                  </a:cubicBezTo>
                  <a:cubicBezTo>
                    <a:pt x="990" y="1557"/>
                    <a:pt x="1015" y="1560"/>
                    <a:pt x="1040" y="1565"/>
                  </a:cubicBezTo>
                  <a:cubicBezTo>
                    <a:pt x="1118" y="1591"/>
                    <a:pt x="1170" y="1678"/>
                    <a:pt x="1222" y="1730"/>
                  </a:cubicBezTo>
                  <a:cubicBezTo>
                    <a:pt x="1280" y="1775"/>
                    <a:pt x="1353" y="1844"/>
                    <a:pt x="1429" y="1844"/>
                  </a:cubicBezTo>
                  <a:cubicBezTo>
                    <a:pt x="1455" y="1844"/>
                    <a:pt x="1481" y="1836"/>
                    <a:pt x="1508" y="1816"/>
                  </a:cubicBezTo>
                  <a:cubicBezTo>
                    <a:pt x="1612" y="1747"/>
                    <a:pt x="1594" y="1582"/>
                    <a:pt x="1551" y="1478"/>
                  </a:cubicBezTo>
                  <a:cubicBezTo>
                    <a:pt x="1499" y="1340"/>
                    <a:pt x="1360" y="1219"/>
                    <a:pt x="1421" y="1063"/>
                  </a:cubicBezTo>
                  <a:cubicBezTo>
                    <a:pt x="1464" y="950"/>
                    <a:pt x="1490" y="846"/>
                    <a:pt x="1386" y="768"/>
                  </a:cubicBezTo>
                  <a:cubicBezTo>
                    <a:pt x="1343" y="733"/>
                    <a:pt x="1274" y="725"/>
                    <a:pt x="1239" y="690"/>
                  </a:cubicBezTo>
                  <a:cubicBezTo>
                    <a:pt x="1196" y="638"/>
                    <a:pt x="1170" y="577"/>
                    <a:pt x="1152" y="517"/>
                  </a:cubicBezTo>
                  <a:cubicBezTo>
                    <a:pt x="1104" y="384"/>
                    <a:pt x="988" y="303"/>
                    <a:pt x="859" y="303"/>
                  </a:cubicBezTo>
                  <a:cubicBezTo>
                    <a:pt x="827" y="303"/>
                    <a:pt x="795" y="307"/>
                    <a:pt x="763" y="318"/>
                  </a:cubicBezTo>
                  <a:cubicBezTo>
                    <a:pt x="711" y="266"/>
                    <a:pt x="667" y="196"/>
                    <a:pt x="650" y="127"/>
                  </a:cubicBezTo>
                  <a:cubicBezTo>
                    <a:pt x="624" y="75"/>
                    <a:pt x="581" y="40"/>
                    <a:pt x="520" y="32"/>
                  </a:cubicBezTo>
                  <a:cubicBezTo>
                    <a:pt x="470" y="11"/>
                    <a:pt x="419" y="0"/>
                    <a:pt x="3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26"/>
            <p:cNvSpPr/>
            <p:nvPr/>
          </p:nvSpPr>
          <p:spPr>
            <a:xfrm>
              <a:off x="-4144100" y="937785"/>
              <a:ext cx="60314" cy="65497"/>
            </a:xfrm>
            <a:custGeom>
              <a:avLst/>
              <a:gdLst/>
              <a:ahLst/>
              <a:cxnLst/>
              <a:rect l="l" t="t" r="r" b="b"/>
              <a:pathLst>
                <a:path w="1092" h="1186" extrusionOk="0">
                  <a:moveTo>
                    <a:pt x="161" y="8"/>
                  </a:moveTo>
                  <a:cubicBezTo>
                    <a:pt x="101" y="8"/>
                    <a:pt x="79" y="64"/>
                    <a:pt x="96" y="113"/>
                  </a:cubicBezTo>
                  <a:cubicBezTo>
                    <a:pt x="87" y="174"/>
                    <a:pt x="96" y="234"/>
                    <a:pt x="113" y="286"/>
                  </a:cubicBezTo>
                  <a:cubicBezTo>
                    <a:pt x="130" y="321"/>
                    <a:pt x="139" y="347"/>
                    <a:pt x="139" y="382"/>
                  </a:cubicBezTo>
                  <a:cubicBezTo>
                    <a:pt x="139" y="425"/>
                    <a:pt x="113" y="425"/>
                    <a:pt x="96" y="451"/>
                  </a:cubicBezTo>
                  <a:cubicBezTo>
                    <a:pt x="0" y="572"/>
                    <a:pt x="130" y="633"/>
                    <a:pt x="200" y="711"/>
                  </a:cubicBezTo>
                  <a:cubicBezTo>
                    <a:pt x="234" y="763"/>
                    <a:pt x="208" y="815"/>
                    <a:pt x="234" y="867"/>
                  </a:cubicBezTo>
                  <a:cubicBezTo>
                    <a:pt x="260" y="901"/>
                    <a:pt x="295" y="927"/>
                    <a:pt x="330" y="936"/>
                  </a:cubicBezTo>
                  <a:cubicBezTo>
                    <a:pt x="330" y="936"/>
                    <a:pt x="321" y="945"/>
                    <a:pt x="321" y="945"/>
                  </a:cubicBezTo>
                  <a:cubicBezTo>
                    <a:pt x="286" y="979"/>
                    <a:pt x="286" y="1031"/>
                    <a:pt x="321" y="1066"/>
                  </a:cubicBezTo>
                  <a:cubicBezTo>
                    <a:pt x="382" y="1121"/>
                    <a:pt x="476" y="1186"/>
                    <a:pt x="568" y="1186"/>
                  </a:cubicBezTo>
                  <a:cubicBezTo>
                    <a:pt x="593" y="1186"/>
                    <a:pt x="617" y="1181"/>
                    <a:pt x="641" y="1170"/>
                  </a:cubicBezTo>
                  <a:cubicBezTo>
                    <a:pt x="702" y="1127"/>
                    <a:pt x="754" y="1075"/>
                    <a:pt x="806" y="1023"/>
                  </a:cubicBezTo>
                  <a:cubicBezTo>
                    <a:pt x="884" y="962"/>
                    <a:pt x="962" y="910"/>
                    <a:pt x="1040" y="858"/>
                  </a:cubicBezTo>
                  <a:cubicBezTo>
                    <a:pt x="1092" y="823"/>
                    <a:pt x="1092" y="745"/>
                    <a:pt x="1040" y="711"/>
                  </a:cubicBezTo>
                  <a:cubicBezTo>
                    <a:pt x="997" y="676"/>
                    <a:pt x="936" y="633"/>
                    <a:pt x="919" y="581"/>
                  </a:cubicBezTo>
                  <a:cubicBezTo>
                    <a:pt x="901" y="520"/>
                    <a:pt x="919" y="494"/>
                    <a:pt x="884" y="451"/>
                  </a:cubicBezTo>
                  <a:cubicBezTo>
                    <a:pt x="823" y="373"/>
                    <a:pt x="745" y="312"/>
                    <a:pt x="650" y="286"/>
                  </a:cubicBezTo>
                  <a:cubicBezTo>
                    <a:pt x="624" y="278"/>
                    <a:pt x="581" y="269"/>
                    <a:pt x="563" y="252"/>
                  </a:cubicBezTo>
                  <a:cubicBezTo>
                    <a:pt x="555" y="234"/>
                    <a:pt x="555" y="208"/>
                    <a:pt x="555" y="182"/>
                  </a:cubicBezTo>
                  <a:cubicBezTo>
                    <a:pt x="555" y="139"/>
                    <a:pt x="537" y="104"/>
                    <a:pt x="511" y="78"/>
                  </a:cubicBezTo>
                  <a:cubicBezTo>
                    <a:pt x="442" y="0"/>
                    <a:pt x="269" y="18"/>
                    <a:pt x="174" y="9"/>
                  </a:cubicBezTo>
                  <a:cubicBezTo>
                    <a:pt x="169" y="9"/>
                    <a:pt x="165" y="8"/>
                    <a:pt x="161" y="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26"/>
            <p:cNvSpPr/>
            <p:nvPr/>
          </p:nvSpPr>
          <p:spPr>
            <a:xfrm>
              <a:off x="-4215901" y="1062540"/>
              <a:ext cx="91962" cy="90956"/>
            </a:xfrm>
            <a:custGeom>
              <a:avLst/>
              <a:gdLst/>
              <a:ahLst/>
              <a:cxnLst/>
              <a:rect l="l" t="t" r="r" b="b"/>
              <a:pathLst>
                <a:path w="1665" h="1647" extrusionOk="0">
                  <a:moveTo>
                    <a:pt x="152" y="0"/>
                  </a:moveTo>
                  <a:cubicBezTo>
                    <a:pt x="116" y="0"/>
                    <a:pt x="83" y="17"/>
                    <a:pt x="61" y="46"/>
                  </a:cubicBezTo>
                  <a:cubicBezTo>
                    <a:pt x="35" y="72"/>
                    <a:pt x="35" y="115"/>
                    <a:pt x="61" y="150"/>
                  </a:cubicBezTo>
                  <a:cubicBezTo>
                    <a:pt x="1" y="271"/>
                    <a:pt x="53" y="410"/>
                    <a:pt x="165" y="479"/>
                  </a:cubicBezTo>
                  <a:cubicBezTo>
                    <a:pt x="139" y="505"/>
                    <a:pt x="122" y="540"/>
                    <a:pt x="105" y="574"/>
                  </a:cubicBezTo>
                  <a:cubicBezTo>
                    <a:pt x="105" y="644"/>
                    <a:pt x="139" y="713"/>
                    <a:pt x="191" y="748"/>
                  </a:cubicBezTo>
                  <a:cubicBezTo>
                    <a:pt x="252" y="800"/>
                    <a:pt x="356" y="800"/>
                    <a:pt x="347" y="895"/>
                  </a:cubicBezTo>
                  <a:cubicBezTo>
                    <a:pt x="330" y="964"/>
                    <a:pt x="321" y="1034"/>
                    <a:pt x="330" y="1103"/>
                  </a:cubicBezTo>
                  <a:cubicBezTo>
                    <a:pt x="330" y="1129"/>
                    <a:pt x="356" y="1155"/>
                    <a:pt x="382" y="1163"/>
                  </a:cubicBezTo>
                  <a:cubicBezTo>
                    <a:pt x="413" y="1169"/>
                    <a:pt x="444" y="1172"/>
                    <a:pt x="474" y="1172"/>
                  </a:cubicBezTo>
                  <a:cubicBezTo>
                    <a:pt x="543" y="1172"/>
                    <a:pt x="607" y="1156"/>
                    <a:pt x="668" y="1120"/>
                  </a:cubicBezTo>
                  <a:cubicBezTo>
                    <a:pt x="718" y="1100"/>
                    <a:pt x="832" y="1054"/>
                    <a:pt x="913" y="1054"/>
                  </a:cubicBezTo>
                  <a:cubicBezTo>
                    <a:pt x="971" y="1054"/>
                    <a:pt x="1012" y="1078"/>
                    <a:pt x="997" y="1155"/>
                  </a:cubicBezTo>
                  <a:cubicBezTo>
                    <a:pt x="971" y="1207"/>
                    <a:pt x="945" y="1267"/>
                    <a:pt x="919" y="1311"/>
                  </a:cubicBezTo>
                  <a:cubicBezTo>
                    <a:pt x="902" y="1363"/>
                    <a:pt x="893" y="1415"/>
                    <a:pt x="902" y="1467"/>
                  </a:cubicBezTo>
                  <a:cubicBezTo>
                    <a:pt x="928" y="1545"/>
                    <a:pt x="980" y="1605"/>
                    <a:pt x="1058" y="1631"/>
                  </a:cubicBezTo>
                  <a:cubicBezTo>
                    <a:pt x="1095" y="1642"/>
                    <a:pt x="1134" y="1646"/>
                    <a:pt x="1173" y="1646"/>
                  </a:cubicBezTo>
                  <a:cubicBezTo>
                    <a:pt x="1232" y="1646"/>
                    <a:pt x="1291" y="1635"/>
                    <a:pt x="1344" y="1614"/>
                  </a:cubicBezTo>
                  <a:cubicBezTo>
                    <a:pt x="1413" y="1579"/>
                    <a:pt x="1508" y="1545"/>
                    <a:pt x="1534" y="1458"/>
                  </a:cubicBezTo>
                  <a:cubicBezTo>
                    <a:pt x="1569" y="1380"/>
                    <a:pt x="1482" y="1293"/>
                    <a:pt x="1526" y="1198"/>
                  </a:cubicBezTo>
                  <a:cubicBezTo>
                    <a:pt x="1560" y="1103"/>
                    <a:pt x="1612" y="1051"/>
                    <a:pt x="1638" y="964"/>
                  </a:cubicBezTo>
                  <a:cubicBezTo>
                    <a:pt x="1664" y="878"/>
                    <a:pt x="1655" y="791"/>
                    <a:pt x="1612" y="722"/>
                  </a:cubicBezTo>
                  <a:cubicBezTo>
                    <a:pt x="1569" y="626"/>
                    <a:pt x="1491" y="557"/>
                    <a:pt x="1517" y="444"/>
                  </a:cubicBezTo>
                  <a:cubicBezTo>
                    <a:pt x="1543" y="366"/>
                    <a:pt x="1543" y="271"/>
                    <a:pt x="1500" y="193"/>
                  </a:cubicBezTo>
                  <a:cubicBezTo>
                    <a:pt x="1456" y="115"/>
                    <a:pt x="1378" y="55"/>
                    <a:pt x="1283" y="37"/>
                  </a:cubicBezTo>
                  <a:cubicBezTo>
                    <a:pt x="1246" y="27"/>
                    <a:pt x="1193" y="21"/>
                    <a:pt x="1134" y="21"/>
                  </a:cubicBezTo>
                  <a:cubicBezTo>
                    <a:pt x="983" y="21"/>
                    <a:pt x="797" y="62"/>
                    <a:pt x="772" y="193"/>
                  </a:cubicBezTo>
                  <a:cubicBezTo>
                    <a:pt x="763" y="262"/>
                    <a:pt x="798" y="332"/>
                    <a:pt x="858" y="375"/>
                  </a:cubicBezTo>
                  <a:cubicBezTo>
                    <a:pt x="893" y="401"/>
                    <a:pt x="928" y="418"/>
                    <a:pt x="928" y="462"/>
                  </a:cubicBezTo>
                  <a:cubicBezTo>
                    <a:pt x="934" y="510"/>
                    <a:pt x="894" y="545"/>
                    <a:pt x="855" y="545"/>
                  </a:cubicBezTo>
                  <a:cubicBezTo>
                    <a:pt x="837" y="545"/>
                    <a:pt x="820" y="538"/>
                    <a:pt x="806" y="522"/>
                  </a:cubicBezTo>
                  <a:cubicBezTo>
                    <a:pt x="763" y="479"/>
                    <a:pt x="780" y="427"/>
                    <a:pt x="755" y="384"/>
                  </a:cubicBezTo>
                  <a:cubicBezTo>
                    <a:pt x="737" y="340"/>
                    <a:pt x="711" y="314"/>
                    <a:pt x="668" y="297"/>
                  </a:cubicBezTo>
                  <a:cubicBezTo>
                    <a:pt x="663" y="296"/>
                    <a:pt x="657" y="295"/>
                    <a:pt x="651" y="295"/>
                  </a:cubicBezTo>
                  <a:cubicBezTo>
                    <a:pt x="628" y="295"/>
                    <a:pt x="601" y="303"/>
                    <a:pt x="577" y="303"/>
                  </a:cubicBezTo>
                  <a:cubicBezTo>
                    <a:pt x="566" y="303"/>
                    <a:pt x="556" y="302"/>
                    <a:pt x="547" y="297"/>
                  </a:cubicBezTo>
                  <a:lnTo>
                    <a:pt x="538" y="297"/>
                  </a:lnTo>
                  <a:lnTo>
                    <a:pt x="529" y="280"/>
                  </a:lnTo>
                  <a:cubicBezTo>
                    <a:pt x="512" y="262"/>
                    <a:pt x="512" y="237"/>
                    <a:pt x="495" y="219"/>
                  </a:cubicBezTo>
                  <a:cubicBezTo>
                    <a:pt x="443" y="141"/>
                    <a:pt x="347" y="150"/>
                    <a:pt x="278" y="98"/>
                  </a:cubicBezTo>
                  <a:cubicBezTo>
                    <a:pt x="243" y="72"/>
                    <a:pt x="235" y="20"/>
                    <a:pt x="174" y="3"/>
                  </a:cubicBezTo>
                  <a:cubicBezTo>
                    <a:pt x="167" y="1"/>
                    <a:pt x="159" y="0"/>
                    <a:pt x="1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26"/>
            <p:cNvSpPr/>
            <p:nvPr/>
          </p:nvSpPr>
          <p:spPr>
            <a:xfrm>
              <a:off x="-4126868" y="1117987"/>
              <a:ext cx="56006" cy="54065"/>
            </a:xfrm>
            <a:custGeom>
              <a:avLst/>
              <a:gdLst/>
              <a:ahLst/>
              <a:cxnLst/>
              <a:rect l="l" t="t" r="r" b="b"/>
              <a:pathLst>
                <a:path w="1014" h="979" extrusionOk="0">
                  <a:moveTo>
                    <a:pt x="558" y="0"/>
                  </a:moveTo>
                  <a:cubicBezTo>
                    <a:pt x="523" y="0"/>
                    <a:pt x="488" y="12"/>
                    <a:pt x="468" y="38"/>
                  </a:cubicBezTo>
                  <a:lnTo>
                    <a:pt x="251" y="281"/>
                  </a:lnTo>
                  <a:cubicBezTo>
                    <a:pt x="173" y="350"/>
                    <a:pt x="104" y="428"/>
                    <a:pt x="52" y="506"/>
                  </a:cubicBezTo>
                  <a:cubicBezTo>
                    <a:pt x="0" y="645"/>
                    <a:pt x="165" y="697"/>
                    <a:pt x="286" y="723"/>
                  </a:cubicBezTo>
                  <a:cubicBezTo>
                    <a:pt x="303" y="827"/>
                    <a:pt x="381" y="913"/>
                    <a:pt x="485" y="939"/>
                  </a:cubicBezTo>
                  <a:cubicBezTo>
                    <a:pt x="559" y="965"/>
                    <a:pt x="635" y="978"/>
                    <a:pt x="709" y="978"/>
                  </a:cubicBezTo>
                  <a:cubicBezTo>
                    <a:pt x="784" y="978"/>
                    <a:pt x="858" y="965"/>
                    <a:pt x="927" y="939"/>
                  </a:cubicBezTo>
                  <a:cubicBezTo>
                    <a:pt x="996" y="922"/>
                    <a:pt x="1014" y="827"/>
                    <a:pt x="953" y="792"/>
                  </a:cubicBezTo>
                  <a:cubicBezTo>
                    <a:pt x="849" y="714"/>
                    <a:pt x="910" y="619"/>
                    <a:pt x="927" y="523"/>
                  </a:cubicBezTo>
                  <a:cubicBezTo>
                    <a:pt x="927" y="463"/>
                    <a:pt x="918" y="393"/>
                    <a:pt x="893" y="333"/>
                  </a:cubicBezTo>
                  <a:cubicBezTo>
                    <a:pt x="875" y="272"/>
                    <a:pt x="849" y="211"/>
                    <a:pt x="815" y="151"/>
                  </a:cubicBezTo>
                  <a:cubicBezTo>
                    <a:pt x="745" y="90"/>
                    <a:pt x="667" y="47"/>
                    <a:pt x="589" y="4"/>
                  </a:cubicBezTo>
                  <a:cubicBezTo>
                    <a:pt x="579" y="1"/>
                    <a:pt x="568" y="0"/>
                    <a:pt x="5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26"/>
            <p:cNvSpPr/>
            <p:nvPr/>
          </p:nvSpPr>
          <p:spPr>
            <a:xfrm>
              <a:off x="-4194361" y="1188897"/>
              <a:ext cx="81413" cy="121826"/>
            </a:xfrm>
            <a:custGeom>
              <a:avLst/>
              <a:gdLst/>
              <a:ahLst/>
              <a:cxnLst/>
              <a:rect l="l" t="t" r="r" b="b"/>
              <a:pathLst>
                <a:path w="1474" h="2206" extrusionOk="0">
                  <a:moveTo>
                    <a:pt x="1221" y="1"/>
                  </a:moveTo>
                  <a:cubicBezTo>
                    <a:pt x="1060" y="1"/>
                    <a:pt x="876" y="109"/>
                    <a:pt x="772" y="201"/>
                  </a:cubicBezTo>
                  <a:lnTo>
                    <a:pt x="737" y="201"/>
                  </a:lnTo>
                  <a:cubicBezTo>
                    <a:pt x="633" y="236"/>
                    <a:pt x="442" y="253"/>
                    <a:pt x="390" y="366"/>
                  </a:cubicBezTo>
                  <a:cubicBezTo>
                    <a:pt x="373" y="418"/>
                    <a:pt x="382" y="478"/>
                    <a:pt x="416" y="522"/>
                  </a:cubicBezTo>
                  <a:lnTo>
                    <a:pt x="399" y="522"/>
                  </a:lnTo>
                  <a:cubicBezTo>
                    <a:pt x="390" y="518"/>
                    <a:pt x="381" y="516"/>
                    <a:pt x="372" y="516"/>
                  </a:cubicBezTo>
                  <a:cubicBezTo>
                    <a:pt x="315" y="516"/>
                    <a:pt x="274" y="583"/>
                    <a:pt x="304" y="643"/>
                  </a:cubicBezTo>
                  <a:cubicBezTo>
                    <a:pt x="373" y="738"/>
                    <a:pt x="468" y="799"/>
                    <a:pt x="581" y="816"/>
                  </a:cubicBezTo>
                  <a:cubicBezTo>
                    <a:pt x="546" y="868"/>
                    <a:pt x="520" y="929"/>
                    <a:pt x="503" y="998"/>
                  </a:cubicBezTo>
                  <a:cubicBezTo>
                    <a:pt x="503" y="1033"/>
                    <a:pt x="512" y="1076"/>
                    <a:pt x="529" y="1111"/>
                  </a:cubicBezTo>
                  <a:cubicBezTo>
                    <a:pt x="516" y="1119"/>
                    <a:pt x="501" y="1123"/>
                    <a:pt x="486" y="1123"/>
                  </a:cubicBezTo>
                  <a:cubicBezTo>
                    <a:pt x="453" y="1123"/>
                    <a:pt x="422" y="1103"/>
                    <a:pt x="416" y="1067"/>
                  </a:cubicBezTo>
                  <a:cubicBezTo>
                    <a:pt x="399" y="1024"/>
                    <a:pt x="373" y="981"/>
                    <a:pt x="356" y="946"/>
                  </a:cubicBezTo>
                  <a:cubicBezTo>
                    <a:pt x="312" y="880"/>
                    <a:pt x="242" y="838"/>
                    <a:pt x="163" y="838"/>
                  </a:cubicBezTo>
                  <a:cubicBezTo>
                    <a:pt x="150" y="838"/>
                    <a:pt x="136" y="840"/>
                    <a:pt x="122" y="842"/>
                  </a:cubicBezTo>
                  <a:cubicBezTo>
                    <a:pt x="44" y="868"/>
                    <a:pt x="1" y="955"/>
                    <a:pt x="18" y="1041"/>
                  </a:cubicBezTo>
                  <a:cubicBezTo>
                    <a:pt x="35" y="1145"/>
                    <a:pt x="122" y="1197"/>
                    <a:pt x="165" y="1293"/>
                  </a:cubicBezTo>
                  <a:cubicBezTo>
                    <a:pt x="183" y="1379"/>
                    <a:pt x="209" y="1466"/>
                    <a:pt x="252" y="1552"/>
                  </a:cubicBezTo>
                  <a:cubicBezTo>
                    <a:pt x="313" y="1622"/>
                    <a:pt x="399" y="1674"/>
                    <a:pt x="494" y="1682"/>
                  </a:cubicBezTo>
                  <a:cubicBezTo>
                    <a:pt x="728" y="1734"/>
                    <a:pt x="832" y="1960"/>
                    <a:pt x="928" y="2159"/>
                  </a:cubicBezTo>
                  <a:cubicBezTo>
                    <a:pt x="945" y="2188"/>
                    <a:pt x="975" y="2206"/>
                    <a:pt x="1003" y="2206"/>
                  </a:cubicBezTo>
                  <a:cubicBezTo>
                    <a:pt x="1016" y="2206"/>
                    <a:pt x="1029" y="2202"/>
                    <a:pt x="1040" y="2194"/>
                  </a:cubicBezTo>
                  <a:cubicBezTo>
                    <a:pt x="1170" y="2107"/>
                    <a:pt x="1300" y="2012"/>
                    <a:pt x="1326" y="1856"/>
                  </a:cubicBezTo>
                  <a:cubicBezTo>
                    <a:pt x="1335" y="1804"/>
                    <a:pt x="1335" y="1743"/>
                    <a:pt x="1326" y="1682"/>
                  </a:cubicBezTo>
                  <a:cubicBezTo>
                    <a:pt x="1326" y="1665"/>
                    <a:pt x="1317" y="1639"/>
                    <a:pt x="1317" y="1613"/>
                  </a:cubicBezTo>
                  <a:cubicBezTo>
                    <a:pt x="1387" y="1596"/>
                    <a:pt x="1447" y="1552"/>
                    <a:pt x="1430" y="1457"/>
                  </a:cubicBezTo>
                  <a:cubicBezTo>
                    <a:pt x="1413" y="1397"/>
                    <a:pt x="1352" y="1371"/>
                    <a:pt x="1387" y="1310"/>
                  </a:cubicBezTo>
                  <a:cubicBezTo>
                    <a:pt x="1413" y="1249"/>
                    <a:pt x="1447" y="1232"/>
                    <a:pt x="1447" y="1171"/>
                  </a:cubicBezTo>
                  <a:cubicBezTo>
                    <a:pt x="1456" y="1050"/>
                    <a:pt x="1343" y="989"/>
                    <a:pt x="1248" y="946"/>
                  </a:cubicBezTo>
                  <a:cubicBezTo>
                    <a:pt x="1162" y="903"/>
                    <a:pt x="1196" y="851"/>
                    <a:pt x="1248" y="790"/>
                  </a:cubicBezTo>
                  <a:cubicBezTo>
                    <a:pt x="1300" y="747"/>
                    <a:pt x="1343" y="703"/>
                    <a:pt x="1378" y="651"/>
                  </a:cubicBezTo>
                  <a:cubicBezTo>
                    <a:pt x="1413" y="599"/>
                    <a:pt x="1421" y="548"/>
                    <a:pt x="1413" y="487"/>
                  </a:cubicBezTo>
                  <a:cubicBezTo>
                    <a:pt x="1413" y="461"/>
                    <a:pt x="1404" y="435"/>
                    <a:pt x="1387" y="418"/>
                  </a:cubicBezTo>
                  <a:cubicBezTo>
                    <a:pt x="1369" y="374"/>
                    <a:pt x="1361" y="392"/>
                    <a:pt x="1387" y="357"/>
                  </a:cubicBezTo>
                  <a:cubicBezTo>
                    <a:pt x="1404" y="322"/>
                    <a:pt x="1456" y="296"/>
                    <a:pt x="1465" y="236"/>
                  </a:cubicBezTo>
                  <a:cubicBezTo>
                    <a:pt x="1473" y="184"/>
                    <a:pt x="1456" y="132"/>
                    <a:pt x="1430" y="97"/>
                  </a:cubicBezTo>
                  <a:cubicBezTo>
                    <a:pt x="1375" y="28"/>
                    <a:pt x="1301" y="1"/>
                    <a:pt x="12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26"/>
            <p:cNvSpPr/>
            <p:nvPr/>
          </p:nvSpPr>
          <p:spPr>
            <a:xfrm>
              <a:off x="-4105328" y="1187295"/>
              <a:ext cx="75171" cy="86317"/>
            </a:xfrm>
            <a:custGeom>
              <a:avLst/>
              <a:gdLst/>
              <a:ahLst/>
              <a:cxnLst/>
              <a:rect l="l" t="t" r="r" b="b"/>
              <a:pathLst>
                <a:path w="1361" h="1563" extrusionOk="0">
                  <a:moveTo>
                    <a:pt x="593" y="0"/>
                  </a:moveTo>
                  <a:cubicBezTo>
                    <a:pt x="513" y="0"/>
                    <a:pt x="433" y="5"/>
                    <a:pt x="355" y="13"/>
                  </a:cubicBezTo>
                  <a:cubicBezTo>
                    <a:pt x="329" y="13"/>
                    <a:pt x="312" y="31"/>
                    <a:pt x="295" y="48"/>
                  </a:cubicBezTo>
                  <a:cubicBezTo>
                    <a:pt x="217" y="65"/>
                    <a:pt x="147" y="117"/>
                    <a:pt x="121" y="195"/>
                  </a:cubicBezTo>
                  <a:cubicBezTo>
                    <a:pt x="104" y="239"/>
                    <a:pt x="104" y="291"/>
                    <a:pt x="121" y="343"/>
                  </a:cubicBezTo>
                  <a:cubicBezTo>
                    <a:pt x="139" y="369"/>
                    <a:pt x="156" y="403"/>
                    <a:pt x="182" y="429"/>
                  </a:cubicBezTo>
                  <a:cubicBezTo>
                    <a:pt x="165" y="438"/>
                    <a:pt x="139" y="438"/>
                    <a:pt x="113" y="438"/>
                  </a:cubicBezTo>
                  <a:cubicBezTo>
                    <a:pt x="87" y="438"/>
                    <a:pt x="61" y="455"/>
                    <a:pt x="43" y="481"/>
                  </a:cubicBezTo>
                  <a:cubicBezTo>
                    <a:pt x="0" y="568"/>
                    <a:pt x="35" y="672"/>
                    <a:pt x="121" y="715"/>
                  </a:cubicBezTo>
                  <a:cubicBezTo>
                    <a:pt x="191" y="767"/>
                    <a:pt x="165" y="776"/>
                    <a:pt x="121" y="828"/>
                  </a:cubicBezTo>
                  <a:cubicBezTo>
                    <a:pt x="87" y="871"/>
                    <a:pt x="69" y="923"/>
                    <a:pt x="61" y="975"/>
                  </a:cubicBezTo>
                  <a:cubicBezTo>
                    <a:pt x="43" y="1209"/>
                    <a:pt x="234" y="1426"/>
                    <a:pt x="416" y="1547"/>
                  </a:cubicBezTo>
                  <a:cubicBezTo>
                    <a:pt x="431" y="1558"/>
                    <a:pt x="447" y="1563"/>
                    <a:pt x="462" y="1563"/>
                  </a:cubicBezTo>
                  <a:cubicBezTo>
                    <a:pt x="504" y="1563"/>
                    <a:pt x="539" y="1523"/>
                    <a:pt x="546" y="1478"/>
                  </a:cubicBezTo>
                  <a:cubicBezTo>
                    <a:pt x="554" y="1400"/>
                    <a:pt x="563" y="1322"/>
                    <a:pt x="572" y="1244"/>
                  </a:cubicBezTo>
                  <a:cubicBezTo>
                    <a:pt x="572" y="1235"/>
                    <a:pt x="572" y="1218"/>
                    <a:pt x="580" y="1200"/>
                  </a:cubicBezTo>
                  <a:cubicBezTo>
                    <a:pt x="598" y="1218"/>
                    <a:pt x="606" y="1235"/>
                    <a:pt x="624" y="1244"/>
                  </a:cubicBezTo>
                  <a:cubicBezTo>
                    <a:pt x="654" y="1257"/>
                    <a:pt x="686" y="1264"/>
                    <a:pt x="718" y="1264"/>
                  </a:cubicBezTo>
                  <a:cubicBezTo>
                    <a:pt x="786" y="1264"/>
                    <a:pt x="851" y="1233"/>
                    <a:pt x="892" y="1174"/>
                  </a:cubicBezTo>
                  <a:cubicBezTo>
                    <a:pt x="970" y="1079"/>
                    <a:pt x="962" y="940"/>
                    <a:pt x="1074" y="862"/>
                  </a:cubicBezTo>
                  <a:cubicBezTo>
                    <a:pt x="1161" y="802"/>
                    <a:pt x="1248" y="741"/>
                    <a:pt x="1256" y="620"/>
                  </a:cubicBezTo>
                  <a:cubicBezTo>
                    <a:pt x="1256" y="551"/>
                    <a:pt x="1248" y="490"/>
                    <a:pt x="1239" y="421"/>
                  </a:cubicBezTo>
                  <a:cubicBezTo>
                    <a:pt x="1239" y="386"/>
                    <a:pt x="1230" y="395"/>
                    <a:pt x="1256" y="369"/>
                  </a:cubicBezTo>
                  <a:cubicBezTo>
                    <a:pt x="1274" y="343"/>
                    <a:pt x="1291" y="343"/>
                    <a:pt x="1308" y="325"/>
                  </a:cubicBezTo>
                  <a:cubicBezTo>
                    <a:pt x="1360" y="239"/>
                    <a:pt x="1334" y="126"/>
                    <a:pt x="1239" y="83"/>
                  </a:cubicBezTo>
                  <a:cubicBezTo>
                    <a:pt x="1109" y="39"/>
                    <a:pt x="970" y="13"/>
                    <a:pt x="832" y="13"/>
                  </a:cubicBezTo>
                  <a:cubicBezTo>
                    <a:pt x="754" y="5"/>
                    <a:pt x="674" y="0"/>
                    <a:pt x="5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26"/>
            <p:cNvSpPr/>
            <p:nvPr/>
          </p:nvSpPr>
          <p:spPr>
            <a:xfrm>
              <a:off x="-3657012" y="1848955"/>
              <a:ext cx="95276" cy="86869"/>
            </a:xfrm>
            <a:custGeom>
              <a:avLst/>
              <a:gdLst/>
              <a:ahLst/>
              <a:cxnLst/>
              <a:rect l="l" t="t" r="r" b="b"/>
              <a:pathLst>
                <a:path w="1725" h="1573" extrusionOk="0">
                  <a:moveTo>
                    <a:pt x="871" y="1"/>
                  </a:moveTo>
                  <a:cubicBezTo>
                    <a:pt x="858" y="1"/>
                    <a:pt x="845" y="5"/>
                    <a:pt x="832" y="14"/>
                  </a:cubicBezTo>
                  <a:cubicBezTo>
                    <a:pt x="827" y="13"/>
                    <a:pt x="822" y="13"/>
                    <a:pt x="816" y="13"/>
                  </a:cubicBezTo>
                  <a:cubicBezTo>
                    <a:pt x="770" y="13"/>
                    <a:pt x="727" y="45"/>
                    <a:pt x="720" y="92"/>
                  </a:cubicBezTo>
                  <a:cubicBezTo>
                    <a:pt x="711" y="274"/>
                    <a:pt x="650" y="456"/>
                    <a:pt x="546" y="603"/>
                  </a:cubicBezTo>
                  <a:cubicBezTo>
                    <a:pt x="494" y="672"/>
                    <a:pt x="425" y="724"/>
                    <a:pt x="338" y="759"/>
                  </a:cubicBezTo>
                  <a:cubicBezTo>
                    <a:pt x="278" y="776"/>
                    <a:pt x="217" y="811"/>
                    <a:pt x="174" y="863"/>
                  </a:cubicBezTo>
                  <a:cubicBezTo>
                    <a:pt x="131" y="932"/>
                    <a:pt x="157" y="975"/>
                    <a:pt x="174" y="1036"/>
                  </a:cubicBezTo>
                  <a:cubicBezTo>
                    <a:pt x="174" y="1062"/>
                    <a:pt x="191" y="1045"/>
                    <a:pt x="174" y="1071"/>
                  </a:cubicBezTo>
                  <a:cubicBezTo>
                    <a:pt x="157" y="1088"/>
                    <a:pt x="148" y="1088"/>
                    <a:pt x="131" y="1097"/>
                  </a:cubicBezTo>
                  <a:cubicBezTo>
                    <a:pt x="105" y="1114"/>
                    <a:pt x="87" y="1131"/>
                    <a:pt x="70" y="1157"/>
                  </a:cubicBezTo>
                  <a:cubicBezTo>
                    <a:pt x="1" y="1279"/>
                    <a:pt x="96" y="1374"/>
                    <a:pt x="217" y="1374"/>
                  </a:cubicBezTo>
                  <a:cubicBezTo>
                    <a:pt x="287" y="1365"/>
                    <a:pt x="347" y="1339"/>
                    <a:pt x="408" y="1305"/>
                  </a:cubicBezTo>
                  <a:cubicBezTo>
                    <a:pt x="416" y="1287"/>
                    <a:pt x="425" y="1279"/>
                    <a:pt x="434" y="1279"/>
                  </a:cubicBezTo>
                  <a:lnTo>
                    <a:pt x="442" y="1287"/>
                  </a:lnTo>
                  <a:cubicBezTo>
                    <a:pt x="477" y="1305"/>
                    <a:pt x="503" y="1331"/>
                    <a:pt x="538" y="1348"/>
                  </a:cubicBezTo>
                  <a:cubicBezTo>
                    <a:pt x="583" y="1368"/>
                    <a:pt x="634" y="1377"/>
                    <a:pt x="681" y="1377"/>
                  </a:cubicBezTo>
                  <a:cubicBezTo>
                    <a:pt x="697" y="1377"/>
                    <a:pt x="713" y="1376"/>
                    <a:pt x="728" y="1374"/>
                  </a:cubicBezTo>
                  <a:cubicBezTo>
                    <a:pt x="772" y="1365"/>
                    <a:pt x="806" y="1357"/>
                    <a:pt x="841" y="1339"/>
                  </a:cubicBezTo>
                  <a:cubicBezTo>
                    <a:pt x="853" y="1333"/>
                    <a:pt x="869" y="1323"/>
                    <a:pt x="883" y="1323"/>
                  </a:cubicBezTo>
                  <a:cubicBezTo>
                    <a:pt x="890" y="1323"/>
                    <a:pt x="896" y="1325"/>
                    <a:pt x="902" y="1331"/>
                  </a:cubicBezTo>
                  <a:cubicBezTo>
                    <a:pt x="928" y="1339"/>
                    <a:pt x="902" y="1348"/>
                    <a:pt x="902" y="1383"/>
                  </a:cubicBezTo>
                  <a:cubicBezTo>
                    <a:pt x="852" y="1475"/>
                    <a:pt x="929" y="1572"/>
                    <a:pt x="1021" y="1572"/>
                  </a:cubicBezTo>
                  <a:cubicBezTo>
                    <a:pt x="1041" y="1572"/>
                    <a:pt x="1063" y="1567"/>
                    <a:pt x="1084" y="1556"/>
                  </a:cubicBezTo>
                  <a:cubicBezTo>
                    <a:pt x="1144" y="1539"/>
                    <a:pt x="1196" y="1495"/>
                    <a:pt x="1239" y="1452"/>
                  </a:cubicBezTo>
                  <a:cubicBezTo>
                    <a:pt x="1248" y="1443"/>
                    <a:pt x="1300" y="1374"/>
                    <a:pt x="1317" y="1374"/>
                  </a:cubicBezTo>
                  <a:cubicBezTo>
                    <a:pt x="1326" y="1374"/>
                    <a:pt x="1335" y="1426"/>
                    <a:pt x="1343" y="1443"/>
                  </a:cubicBezTo>
                  <a:cubicBezTo>
                    <a:pt x="1359" y="1523"/>
                    <a:pt x="1424" y="1567"/>
                    <a:pt x="1492" y="1567"/>
                  </a:cubicBezTo>
                  <a:cubicBezTo>
                    <a:pt x="1535" y="1567"/>
                    <a:pt x="1579" y="1549"/>
                    <a:pt x="1612" y="1513"/>
                  </a:cubicBezTo>
                  <a:cubicBezTo>
                    <a:pt x="1725" y="1374"/>
                    <a:pt x="1699" y="1123"/>
                    <a:pt x="1681" y="958"/>
                  </a:cubicBezTo>
                  <a:cubicBezTo>
                    <a:pt x="1681" y="912"/>
                    <a:pt x="1642" y="877"/>
                    <a:pt x="1596" y="877"/>
                  </a:cubicBezTo>
                  <a:cubicBezTo>
                    <a:pt x="1582" y="877"/>
                    <a:pt x="1566" y="880"/>
                    <a:pt x="1551" y="889"/>
                  </a:cubicBezTo>
                  <a:cubicBezTo>
                    <a:pt x="1546" y="892"/>
                    <a:pt x="1541" y="893"/>
                    <a:pt x="1537" y="893"/>
                  </a:cubicBezTo>
                  <a:cubicBezTo>
                    <a:pt x="1488" y="893"/>
                    <a:pt x="1473" y="739"/>
                    <a:pt x="1465" y="707"/>
                  </a:cubicBezTo>
                  <a:cubicBezTo>
                    <a:pt x="1456" y="664"/>
                    <a:pt x="1439" y="629"/>
                    <a:pt x="1404" y="603"/>
                  </a:cubicBezTo>
                  <a:cubicBezTo>
                    <a:pt x="1363" y="580"/>
                    <a:pt x="1319" y="569"/>
                    <a:pt x="1276" y="569"/>
                  </a:cubicBezTo>
                  <a:cubicBezTo>
                    <a:pt x="1237" y="569"/>
                    <a:pt x="1198" y="578"/>
                    <a:pt x="1162" y="594"/>
                  </a:cubicBezTo>
                  <a:cubicBezTo>
                    <a:pt x="1170" y="577"/>
                    <a:pt x="1170" y="568"/>
                    <a:pt x="1179" y="551"/>
                  </a:cubicBezTo>
                  <a:cubicBezTo>
                    <a:pt x="1179" y="516"/>
                    <a:pt x="1179" y="482"/>
                    <a:pt x="1162" y="447"/>
                  </a:cubicBezTo>
                  <a:cubicBezTo>
                    <a:pt x="1140" y="390"/>
                    <a:pt x="1089" y="356"/>
                    <a:pt x="1037" y="356"/>
                  </a:cubicBezTo>
                  <a:cubicBezTo>
                    <a:pt x="1027" y="356"/>
                    <a:pt x="1016" y="357"/>
                    <a:pt x="1006" y="360"/>
                  </a:cubicBezTo>
                  <a:lnTo>
                    <a:pt x="971" y="369"/>
                  </a:lnTo>
                  <a:cubicBezTo>
                    <a:pt x="980" y="352"/>
                    <a:pt x="988" y="343"/>
                    <a:pt x="988" y="326"/>
                  </a:cubicBezTo>
                  <a:cubicBezTo>
                    <a:pt x="1006" y="291"/>
                    <a:pt x="1014" y="248"/>
                    <a:pt x="1014" y="204"/>
                  </a:cubicBezTo>
                  <a:cubicBezTo>
                    <a:pt x="1014" y="126"/>
                    <a:pt x="980" y="57"/>
                    <a:pt x="910" y="14"/>
                  </a:cubicBezTo>
                  <a:cubicBezTo>
                    <a:pt x="897" y="5"/>
                    <a:pt x="884" y="1"/>
                    <a:pt x="8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26"/>
            <p:cNvSpPr/>
            <p:nvPr/>
          </p:nvSpPr>
          <p:spPr>
            <a:xfrm>
              <a:off x="-3969955" y="2292693"/>
              <a:ext cx="137860" cy="50310"/>
            </a:xfrm>
            <a:custGeom>
              <a:avLst/>
              <a:gdLst/>
              <a:ahLst/>
              <a:cxnLst/>
              <a:rect l="l" t="t" r="r" b="b"/>
              <a:pathLst>
                <a:path w="2496" h="911" extrusionOk="0">
                  <a:moveTo>
                    <a:pt x="910" y="1"/>
                  </a:moveTo>
                  <a:cubicBezTo>
                    <a:pt x="878" y="1"/>
                    <a:pt x="846" y="4"/>
                    <a:pt x="815" y="10"/>
                  </a:cubicBezTo>
                  <a:cubicBezTo>
                    <a:pt x="711" y="10"/>
                    <a:pt x="607" y="18"/>
                    <a:pt x="503" y="36"/>
                  </a:cubicBezTo>
                  <a:cubicBezTo>
                    <a:pt x="408" y="53"/>
                    <a:pt x="313" y="79"/>
                    <a:pt x="217" y="122"/>
                  </a:cubicBezTo>
                  <a:cubicBezTo>
                    <a:pt x="191" y="131"/>
                    <a:pt x="157" y="148"/>
                    <a:pt x="139" y="174"/>
                  </a:cubicBezTo>
                  <a:cubicBezTo>
                    <a:pt x="122" y="200"/>
                    <a:pt x="113" y="226"/>
                    <a:pt x="105" y="261"/>
                  </a:cubicBezTo>
                  <a:cubicBezTo>
                    <a:pt x="79" y="278"/>
                    <a:pt x="53" y="296"/>
                    <a:pt x="35" y="313"/>
                  </a:cubicBezTo>
                  <a:cubicBezTo>
                    <a:pt x="1" y="356"/>
                    <a:pt x="27" y="417"/>
                    <a:pt x="79" y="426"/>
                  </a:cubicBezTo>
                  <a:cubicBezTo>
                    <a:pt x="269" y="426"/>
                    <a:pt x="434" y="287"/>
                    <a:pt x="616" y="261"/>
                  </a:cubicBezTo>
                  <a:lnTo>
                    <a:pt x="616" y="261"/>
                  </a:lnTo>
                  <a:cubicBezTo>
                    <a:pt x="607" y="313"/>
                    <a:pt x="651" y="365"/>
                    <a:pt x="702" y="365"/>
                  </a:cubicBezTo>
                  <a:cubicBezTo>
                    <a:pt x="710" y="366"/>
                    <a:pt x="718" y="367"/>
                    <a:pt x="726" y="367"/>
                  </a:cubicBezTo>
                  <a:cubicBezTo>
                    <a:pt x="757" y="367"/>
                    <a:pt x="787" y="359"/>
                    <a:pt x="818" y="359"/>
                  </a:cubicBezTo>
                  <a:cubicBezTo>
                    <a:pt x="831" y="359"/>
                    <a:pt x="845" y="360"/>
                    <a:pt x="858" y="365"/>
                  </a:cubicBezTo>
                  <a:cubicBezTo>
                    <a:pt x="910" y="391"/>
                    <a:pt x="962" y="426"/>
                    <a:pt x="1006" y="469"/>
                  </a:cubicBezTo>
                  <a:cubicBezTo>
                    <a:pt x="1040" y="495"/>
                    <a:pt x="1084" y="521"/>
                    <a:pt x="1136" y="538"/>
                  </a:cubicBezTo>
                  <a:cubicBezTo>
                    <a:pt x="1188" y="556"/>
                    <a:pt x="1240" y="538"/>
                    <a:pt x="1283" y="564"/>
                  </a:cubicBezTo>
                  <a:cubicBezTo>
                    <a:pt x="1326" y="590"/>
                    <a:pt x="1378" y="686"/>
                    <a:pt x="1448" y="729"/>
                  </a:cubicBezTo>
                  <a:cubicBezTo>
                    <a:pt x="1467" y="748"/>
                    <a:pt x="1496" y="758"/>
                    <a:pt x="1524" y="758"/>
                  </a:cubicBezTo>
                  <a:cubicBezTo>
                    <a:pt x="1534" y="758"/>
                    <a:pt x="1543" y="757"/>
                    <a:pt x="1552" y="755"/>
                  </a:cubicBezTo>
                  <a:lnTo>
                    <a:pt x="1552" y="755"/>
                  </a:lnTo>
                  <a:cubicBezTo>
                    <a:pt x="1543" y="781"/>
                    <a:pt x="1534" y="816"/>
                    <a:pt x="1534" y="850"/>
                  </a:cubicBezTo>
                  <a:cubicBezTo>
                    <a:pt x="1534" y="885"/>
                    <a:pt x="1560" y="911"/>
                    <a:pt x="1595" y="911"/>
                  </a:cubicBezTo>
                  <a:lnTo>
                    <a:pt x="2054" y="876"/>
                  </a:lnTo>
                  <a:cubicBezTo>
                    <a:pt x="2175" y="876"/>
                    <a:pt x="2305" y="859"/>
                    <a:pt x="2427" y="816"/>
                  </a:cubicBezTo>
                  <a:cubicBezTo>
                    <a:pt x="2461" y="798"/>
                    <a:pt x="2496" y="738"/>
                    <a:pt x="2453" y="712"/>
                  </a:cubicBezTo>
                  <a:cubicBezTo>
                    <a:pt x="2366" y="634"/>
                    <a:pt x="2262" y="590"/>
                    <a:pt x="2149" y="564"/>
                  </a:cubicBezTo>
                  <a:cubicBezTo>
                    <a:pt x="2149" y="556"/>
                    <a:pt x="2149" y="556"/>
                    <a:pt x="2149" y="547"/>
                  </a:cubicBezTo>
                  <a:cubicBezTo>
                    <a:pt x="2149" y="509"/>
                    <a:pt x="2116" y="485"/>
                    <a:pt x="2085" y="485"/>
                  </a:cubicBezTo>
                  <a:cubicBezTo>
                    <a:pt x="2080" y="485"/>
                    <a:pt x="2076" y="485"/>
                    <a:pt x="2071" y="486"/>
                  </a:cubicBezTo>
                  <a:cubicBezTo>
                    <a:pt x="2031" y="496"/>
                    <a:pt x="1990" y="501"/>
                    <a:pt x="1951" y="501"/>
                  </a:cubicBezTo>
                  <a:cubicBezTo>
                    <a:pt x="1924" y="501"/>
                    <a:pt x="1897" y="499"/>
                    <a:pt x="1872" y="495"/>
                  </a:cubicBezTo>
                  <a:cubicBezTo>
                    <a:pt x="1811" y="478"/>
                    <a:pt x="1768" y="434"/>
                    <a:pt x="1742" y="382"/>
                  </a:cubicBezTo>
                  <a:cubicBezTo>
                    <a:pt x="1713" y="339"/>
                    <a:pt x="1666" y="320"/>
                    <a:pt x="1621" y="320"/>
                  </a:cubicBezTo>
                  <a:cubicBezTo>
                    <a:pt x="1612" y="320"/>
                    <a:pt x="1603" y="320"/>
                    <a:pt x="1595" y="322"/>
                  </a:cubicBezTo>
                  <a:cubicBezTo>
                    <a:pt x="1588" y="322"/>
                    <a:pt x="1581" y="323"/>
                    <a:pt x="1574" y="323"/>
                  </a:cubicBezTo>
                  <a:cubicBezTo>
                    <a:pt x="1372" y="323"/>
                    <a:pt x="1277" y="77"/>
                    <a:pt x="1092" y="27"/>
                  </a:cubicBezTo>
                  <a:cubicBezTo>
                    <a:pt x="1031" y="10"/>
                    <a:pt x="969" y="1"/>
                    <a:pt x="9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26"/>
            <p:cNvSpPr/>
            <p:nvPr/>
          </p:nvSpPr>
          <p:spPr>
            <a:xfrm>
              <a:off x="-3842646" y="2335769"/>
              <a:ext cx="79148" cy="34019"/>
            </a:xfrm>
            <a:custGeom>
              <a:avLst/>
              <a:gdLst/>
              <a:ahLst/>
              <a:cxnLst/>
              <a:rect l="l" t="t" r="r" b="b"/>
              <a:pathLst>
                <a:path w="1433" h="616" extrusionOk="0">
                  <a:moveTo>
                    <a:pt x="572" y="1"/>
                  </a:moveTo>
                  <a:cubicBezTo>
                    <a:pt x="529" y="1"/>
                    <a:pt x="485" y="1"/>
                    <a:pt x="451" y="18"/>
                  </a:cubicBezTo>
                  <a:cubicBezTo>
                    <a:pt x="444" y="18"/>
                    <a:pt x="438" y="17"/>
                    <a:pt x="432" y="17"/>
                  </a:cubicBezTo>
                  <a:cubicBezTo>
                    <a:pt x="328" y="17"/>
                    <a:pt x="241" y="85"/>
                    <a:pt x="217" y="183"/>
                  </a:cubicBezTo>
                  <a:cubicBezTo>
                    <a:pt x="208" y="226"/>
                    <a:pt x="234" y="269"/>
                    <a:pt x="277" y="269"/>
                  </a:cubicBezTo>
                  <a:cubicBezTo>
                    <a:pt x="312" y="269"/>
                    <a:pt x="355" y="287"/>
                    <a:pt x="390" y="304"/>
                  </a:cubicBezTo>
                  <a:lnTo>
                    <a:pt x="61" y="347"/>
                  </a:lnTo>
                  <a:cubicBezTo>
                    <a:pt x="0" y="356"/>
                    <a:pt x="9" y="434"/>
                    <a:pt x="44" y="469"/>
                  </a:cubicBezTo>
                  <a:cubicBezTo>
                    <a:pt x="107" y="509"/>
                    <a:pt x="173" y="522"/>
                    <a:pt x="240" y="522"/>
                  </a:cubicBezTo>
                  <a:cubicBezTo>
                    <a:pt x="301" y="522"/>
                    <a:pt x="363" y="512"/>
                    <a:pt x="425" y="503"/>
                  </a:cubicBezTo>
                  <a:cubicBezTo>
                    <a:pt x="437" y="502"/>
                    <a:pt x="449" y="501"/>
                    <a:pt x="461" y="501"/>
                  </a:cubicBezTo>
                  <a:cubicBezTo>
                    <a:pt x="520" y="501"/>
                    <a:pt x="582" y="518"/>
                    <a:pt x="633" y="547"/>
                  </a:cubicBezTo>
                  <a:cubicBezTo>
                    <a:pt x="676" y="590"/>
                    <a:pt x="737" y="616"/>
                    <a:pt x="797" y="616"/>
                  </a:cubicBezTo>
                  <a:cubicBezTo>
                    <a:pt x="841" y="616"/>
                    <a:pt x="867" y="581"/>
                    <a:pt x="858" y="538"/>
                  </a:cubicBezTo>
                  <a:cubicBezTo>
                    <a:pt x="846" y="494"/>
                    <a:pt x="867" y="481"/>
                    <a:pt x="897" y="481"/>
                  </a:cubicBezTo>
                  <a:cubicBezTo>
                    <a:pt x="931" y="481"/>
                    <a:pt x="978" y="499"/>
                    <a:pt x="997" y="503"/>
                  </a:cubicBezTo>
                  <a:cubicBezTo>
                    <a:pt x="1023" y="512"/>
                    <a:pt x="1048" y="512"/>
                    <a:pt x="1083" y="512"/>
                  </a:cubicBezTo>
                  <a:cubicBezTo>
                    <a:pt x="1163" y="498"/>
                    <a:pt x="1200" y="435"/>
                    <a:pt x="1271" y="435"/>
                  </a:cubicBezTo>
                  <a:cubicBezTo>
                    <a:pt x="1285" y="435"/>
                    <a:pt x="1300" y="437"/>
                    <a:pt x="1317" y="443"/>
                  </a:cubicBezTo>
                  <a:cubicBezTo>
                    <a:pt x="1326" y="446"/>
                    <a:pt x="1334" y="447"/>
                    <a:pt x="1343" y="447"/>
                  </a:cubicBezTo>
                  <a:cubicBezTo>
                    <a:pt x="1398" y="447"/>
                    <a:pt x="1433" y="378"/>
                    <a:pt x="1395" y="347"/>
                  </a:cubicBezTo>
                  <a:cubicBezTo>
                    <a:pt x="1308" y="278"/>
                    <a:pt x="1213" y="226"/>
                    <a:pt x="1126" y="183"/>
                  </a:cubicBezTo>
                  <a:cubicBezTo>
                    <a:pt x="1048" y="148"/>
                    <a:pt x="1031" y="62"/>
                    <a:pt x="953" y="36"/>
                  </a:cubicBezTo>
                  <a:cubicBezTo>
                    <a:pt x="919" y="27"/>
                    <a:pt x="882" y="23"/>
                    <a:pt x="845" y="23"/>
                  </a:cubicBezTo>
                  <a:cubicBezTo>
                    <a:pt x="808" y="23"/>
                    <a:pt x="771" y="27"/>
                    <a:pt x="737" y="36"/>
                  </a:cubicBezTo>
                  <a:cubicBezTo>
                    <a:pt x="730" y="36"/>
                    <a:pt x="724" y="37"/>
                    <a:pt x="717" y="37"/>
                  </a:cubicBezTo>
                  <a:cubicBezTo>
                    <a:pt x="666" y="37"/>
                    <a:pt x="626" y="9"/>
                    <a:pt x="5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26"/>
            <p:cNvSpPr/>
            <p:nvPr/>
          </p:nvSpPr>
          <p:spPr>
            <a:xfrm>
              <a:off x="-3895282" y="2353221"/>
              <a:ext cx="43578" cy="21262"/>
            </a:xfrm>
            <a:custGeom>
              <a:avLst/>
              <a:gdLst/>
              <a:ahLst/>
              <a:cxnLst/>
              <a:rect l="l" t="t" r="r" b="b"/>
              <a:pathLst>
                <a:path w="789" h="385" extrusionOk="0">
                  <a:moveTo>
                    <a:pt x="384" y="1"/>
                  </a:moveTo>
                  <a:cubicBezTo>
                    <a:pt x="369" y="1"/>
                    <a:pt x="353" y="2"/>
                    <a:pt x="338" y="5"/>
                  </a:cubicBezTo>
                  <a:cubicBezTo>
                    <a:pt x="269" y="14"/>
                    <a:pt x="130" y="14"/>
                    <a:pt x="70" y="75"/>
                  </a:cubicBezTo>
                  <a:cubicBezTo>
                    <a:pt x="44" y="83"/>
                    <a:pt x="26" y="109"/>
                    <a:pt x="18" y="135"/>
                  </a:cubicBezTo>
                  <a:cubicBezTo>
                    <a:pt x="0" y="239"/>
                    <a:pt x="139" y="257"/>
                    <a:pt x="208" y="265"/>
                  </a:cubicBezTo>
                  <a:cubicBezTo>
                    <a:pt x="243" y="265"/>
                    <a:pt x="277" y="265"/>
                    <a:pt x="321" y="274"/>
                  </a:cubicBezTo>
                  <a:cubicBezTo>
                    <a:pt x="321" y="274"/>
                    <a:pt x="321" y="291"/>
                    <a:pt x="329" y="309"/>
                  </a:cubicBezTo>
                  <a:cubicBezTo>
                    <a:pt x="338" y="343"/>
                    <a:pt x="373" y="369"/>
                    <a:pt x="407" y="378"/>
                  </a:cubicBezTo>
                  <a:cubicBezTo>
                    <a:pt x="421" y="382"/>
                    <a:pt x="435" y="384"/>
                    <a:pt x="450" y="384"/>
                  </a:cubicBezTo>
                  <a:cubicBezTo>
                    <a:pt x="547" y="384"/>
                    <a:pt x="662" y="294"/>
                    <a:pt x="745" y="257"/>
                  </a:cubicBezTo>
                  <a:cubicBezTo>
                    <a:pt x="789" y="222"/>
                    <a:pt x="780" y="161"/>
                    <a:pt x="728" y="144"/>
                  </a:cubicBezTo>
                  <a:cubicBezTo>
                    <a:pt x="719" y="135"/>
                    <a:pt x="719" y="127"/>
                    <a:pt x="702" y="118"/>
                  </a:cubicBezTo>
                  <a:cubicBezTo>
                    <a:pt x="610" y="80"/>
                    <a:pt x="498" y="1"/>
                    <a:pt x="3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26"/>
            <p:cNvSpPr/>
            <p:nvPr/>
          </p:nvSpPr>
          <p:spPr>
            <a:xfrm>
              <a:off x="-3928310" y="2439097"/>
              <a:ext cx="582869" cy="948489"/>
            </a:xfrm>
            <a:custGeom>
              <a:avLst/>
              <a:gdLst/>
              <a:ahLst/>
              <a:cxnLst/>
              <a:rect l="l" t="t" r="r" b="b"/>
              <a:pathLst>
                <a:path w="10553" h="17175" extrusionOk="0">
                  <a:moveTo>
                    <a:pt x="2262" y="0"/>
                  </a:moveTo>
                  <a:cubicBezTo>
                    <a:pt x="2246" y="0"/>
                    <a:pt x="2231" y="6"/>
                    <a:pt x="2218" y="18"/>
                  </a:cubicBezTo>
                  <a:cubicBezTo>
                    <a:pt x="2210" y="27"/>
                    <a:pt x="2192" y="36"/>
                    <a:pt x="2192" y="44"/>
                  </a:cubicBezTo>
                  <a:cubicBezTo>
                    <a:pt x="2062" y="252"/>
                    <a:pt x="1776" y="209"/>
                    <a:pt x="1577" y="287"/>
                  </a:cubicBezTo>
                  <a:cubicBezTo>
                    <a:pt x="1508" y="313"/>
                    <a:pt x="1447" y="374"/>
                    <a:pt x="1421" y="443"/>
                  </a:cubicBezTo>
                  <a:cubicBezTo>
                    <a:pt x="1421" y="478"/>
                    <a:pt x="1421" y="504"/>
                    <a:pt x="1430" y="538"/>
                  </a:cubicBezTo>
                  <a:cubicBezTo>
                    <a:pt x="1413" y="556"/>
                    <a:pt x="1335" y="556"/>
                    <a:pt x="1317" y="564"/>
                  </a:cubicBezTo>
                  <a:cubicBezTo>
                    <a:pt x="1257" y="599"/>
                    <a:pt x="1248" y="651"/>
                    <a:pt x="1231" y="712"/>
                  </a:cubicBezTo>
                  <a:cubicBezTo>
                    <a:pt x="1205" y="772"/>
                    <a:pt x="1196" y="772"/>
                    <a:pt x="1144" y="807"/>
                  </a:cubicBezTo>
                  <a:cubicBezTo>
                    <a:pt x="1109" y="824"/>
                    <a:pt x="1083" y="850"/>
                    <a:pt x="1075" y="885"/>
                  </a:cubicBezTo>
                  <a:cubicBezTo>
                    <a:pt x="1057" y="919"/>
                    <a:pt x="1049" y="954"/>
                    <a:pt x="1049" y="989"/>
                  </a:cubicBezTo>
                  <a:cubicBezTo>
                    <a:pt x="1031" y="1049"/>
                    <a:pt x="1005" y="1041"/>
                    <a:pt x="953" y="1075"/>
                  </a:cubicBezTo>
                  <a:cubicBezTo>
                    <a:pt x="893" y="1101"/>
                    <a:pt x="849" y="1171"/>
                    <a:pt x="849" y="1240"/>
                  </a:cubicBezTo>
                  <a:cubicBezTo>
                    <a:pt x="849" y="1318"/>
                    <a:pt x="867" y="1396"/>
                    <a:pt x="893" y="1483"/>
                  </a:cubicBezTo>
                  <a:cubicBezTo>
                    <a:pt x="919" y="1578"/>
                    <a:pt x="927" y="1682"/>
                    <a:pt x="919" y="1786"/>
                  </a:cubicBezTo>
                  <a:cubicBezTo>
                    <a:pt x="910" y="1898"/>
                    <a:pt x="867" y="2002"/>
                    <a:pt x="798" y="2080"/>
                  </a:cubicBezTo>
                  <a:cubicBezTo>
                    <a:pt x="737" y="2150"/>
                    <a:pt x="659" y="2202"/>
                    <a:pt x="650" y="2297"/>
                  </a:cubicBezTo>
                  <a:cubicBezTo>
                    <a:pt x="650" y="2340"/>
                    <a:pt x="676" y="2392"/>
                    <a:pt x="659" y="2436"/>
                  </a:cubicBezTo>
                  <a:cubicBezTo>
                    <a:pt x="633" y="2479"/>
                    <a:pt x="598" y="2514"/>
                    <a:pt x="564" y="2531"/>
                  </a:cubicBezTo>
                  <a:cubicBezTo>
                    <a:pt x="486" y="2574"/>
                    <a:pt x="425" y="2626"/>
                    <a:pt x="373" y="2687"/>
                  </a:cubicBezTo>
                  <a:cubicBezTo>
                    <a:pt x="321" y="2773"/>
                    <a:pt x="312" y="2869"/>
                    <a:pt x="260" y="2947"/>
                  </a:cubicBezTo>
                  <a:cubicBezTo>
                    <a:pt x="208" y="3033"/>
                    <a:pt x="122" y="3077"/>
                    <a:pt x="139" y="3181"/>
                  </a:cubicBezTo>
                  <a:cubicBezTo>
                    <a:pt x="165" y="3267"/>
                    <a:pt x="217" y="3337"/>
                    <a:pt x="304" y="3371"/>
                  </a:cubicBezTo>
                  <a:cubicBezTo>
                    <a:pt x="382" y="3423"/>
                    <a:pt x="442" y="3449"/>
                    <a:pt x="347" y="3536"/>
                  </a:cubicBezTo>
                  <a:cubicBezTo>
                    <a:pt x="295" y="3579"/>
                    <a:pt x="243" y="3614"/>
                    <a:pt x="191" y="3640"/>
                  </a:cubicBezTo>
                  <a:cubicBezTo>
                    <a:pt x="122" y="3674"/>
                    <a:pt x="0" y="3718"/>
                    <a:pt x="0" y="3813"/>
                  </a:cubicBezTo>
                  <a:cubicBezTo>
                    <a:pt x="9" y="3882"/>
                    <a:pt x="44" y="3943"/>
                    <a:pt x="104" y="3995"/>
                  </a:cubicBezTo>
                  <a:lnTo>
                    <a:pt x="96" y="3995"/>
                  </a:lnTo>
                  <a:cubicBezTo>
                    <a:pt x="70" y="4021"/>
                    <a:pt x="52" y="4047"/>
                    <a:pt x="52" y="4073"/>
                  </a:cubicBezTo>
                  <a:cubicBezTo>
                    <a:pt x="44" y="4151"/>
                    <a:pt x="96" y="4229"/>
                    <a:pt x="165" y="4246"/>
                  </a:cubicBezTo>
                  <a:cubicBezTo>
                    <a:pt x="234" y="4264"/>
                    <a:pt x="295" y="4290"/>
                    <a:pt x="347" y="4342"/>
                  </a:cubicBezTo>
                  <a:cubicBezTo>
                    <a:pt x="382" y="4376"/>
                    <a:pt x="408" y="4419"/>
                    <a:pt x="434" y="4471"/>
                  </a:cubicBezTo>
                  <a:cubicBezTo>
                    <a:pt x="503" y="4601"/>
                    <a:pt x="564" y="4731"/>
                    <a:pt x="633" y="4870"/>
                  </a:cubicBezTo>
                  <a:cubicBezTo>
                    <a:pt x="763" y="5130"/>
                    <a:pt x="901" y="5390"/>
                    <a:pt x="1023" y="5667"/>
                  </a:cubicBezTo>
                  <a:cubicBezTo>
                    <a:pt x="1101" y="5840"/>
                    <a:pt x="1127" y="6118"/>
                    <a:pt x="1343" y="6178"/>
                  </a:cubicBezTo>
                  <a:cubicBezTo>
                    <a:pt x="1560" y="6334"/>
                    <a:pt x="1733" y="6542"/>
                    <a:pt x="1950" y="6698"/>
                  </a:cubicBezTo>
                  <a:cubicBezTo>
                    <a:pt x="2054" y="6776"/>
                    <a:pt x="2166" y="6837"/>
                    <a:pt x="2288" y="6871"/>
                  </a:cubicBezTo>
                  <a:cubicBezTo>
                    <a:pt x="2331" y="6889"/>
                    <a:pt x="2409" y="6889"/>
                    <a:pt x="2444" y="6932"/>
                  </a:cubicBezTo>
                  <a:cubicBezTo>
                    <a:pt x="2461" y="6967"/>
                    <a:pt x="2461" y="7010"/>
                    <a:pt x="2461" y="7044"/>
                  </a:cubicBezTo>
                  <a:cubicBezTo>
                    <a:pt x="2461" y="7114"/>
                    <a:pt x="2452" y="7183"/>
                    <a:pt x="2452" y="7252"/>
                  </a:cubicBezTo>
                  <a:cubicBezTo>
                    <a:pt x="2452" y="7313"/>
                    <a:pt x="2470" y="7382"/>
                    <a:pt x="2487" y="7443"/>
                  </a:cubicBezTo>
                  <a:cubicBezTo>
                    <a:pt x="2513" y="7504"/>
                    <a:pt x="2582" y="7564"/>
                    <a:pt x="2591" y="7634"/>
                  </a:cubicBezTo>
                  <a:cubicBezTo>
                    <a:pt x="2599" y="7738"/>
                    <a:pt x="2452" y="7850"/>
                    <a:pt x="2409" y="7937"/>
                  </a:cubicBezTo>
                  <a:cubicBezTo>
                    <a:pt x="2357" y="8075"/>
                    <a:pt x="2409" y="8231"/>
                    <a:pt x="2452" y="8370"/>
                  </a:cubicBezTo>
                  <a:lnTo>
                    <a:pt x="2530" y="8673"/>
                  </a:lnTo>
                  <a:cubicBezTo>
                    <a:pt x="2400" y="8725"/>
                    <a:pt x="2331" y="8855"/>
                    <a:pt x="2340" y="8985"/>
                  </a:cubicBezTo>
                  <a:cubicBezTo>
                    <a:pt x="2340" y="9089"/>
                    <a:pt x="2331" y="9184"/>
                    <a:pt x="2305" y="9280"/>
                  </a:cubicBezTo>
                  <a:cubicBezTo>
                    <a:pt x="2288" y="9375"/>
                    <a:pt x="2253" y="9462"/>
                    <a:pt x="2236" y="9548"/>
                  </a:cubicBezTo>
                  <a:cubicBezTo>
                    <a:pt x="2227" y="9635"/>
                    <a:pt x="2218" y="9721"/>
                    <a:pt x="2236" y="9808"/>
                  </a:cubicBezTo>
                  <a:cubicBezTo>
                    <a:pt x="2262" y="9912"/>
                    <a:pt x="2262" y="10016"/>
                    <a:pt x="2244" y="10129"/>
                  </a:cubicBezTo>
                  <a:cubicBezTo>
                    <a:pt x="2210" y="10189"/>
                    <a:pt x="2184" y="10250"/>
                    <a:pt x="2166" y="10319"/>
                  </a:cubicBezTo>
                  <a:cubicBezTo>
                    <a:pt x="2166" y="10406"/>
                    <a:pt x="2192" y="10501"/>
                    <a:pt x="2227" y="10579"/>
                  </a:cubicBezTo>
                  <a:cubicBezTo>
                    <a:pt x="2236" y="10692"/>
                    <a:pt x="2227" y="10813"/>
                    <a:pt x="2184" y="10926"/>
                  </a:cubicBezTo>
                  <a:cubicBezTo>
                    <a:pt x="2158" y="11030"/>
                    <a:pt x="2132" y="11142"/>
                    <a:pt x="2106" y="11238"/>
                  </a:cubicBezTo>
                  <a:cubicBezTo>
                    <a:pt x="2080" y="11342"/>
                    <a:pt x="2062" y="11437"/>
                    <a:pt x="2036" y="11532"/>
                  </a:cubicBezTo>
                  <a:cubicBezTo>
                    <a:pt x="2028" y="11619"/>
                    <a:pt x="1976" y="11688"/>
                    <a:pt x="1889" y="11723"/>
                  </a:cubicBezTo>
                  <a:cubicBezTo>
                    <a:pt x="1768" y="11775"/>
                    <a:pt x="1768" y="11879"/>
                    <a:pt x="1820" y="11991"/>
                  </a:cubicBezTo>
                  <a:cubicBezTo>
                    <a:pt x="1863" y="12078"/>
                    <a:pt x="1889" y="12173"/>
                    <a:pt x="1889" y="12269"/>
                  </a:cubicBezTo>
                  <a:cubicBezTo>
                    <a:pt x="1863" y="12364"/>
                    <a:pt x="1828" y="12450"/>
                    <a:pt x="1776" y="12537"/>
                  </a:cubicBezTo>
                  <a:cubicBezTo>
                    <a:pt x="1733" y="12606"/>
                    <a:pt x="1716" y="12684"/>
                    <a:pt x="1724" y="12771"/>
                  </a:cubicBezTo>
                  <a:cubicBezTo>
                    <a:pt x="1742" y="12814"/>
                    <a:pt x="1759" y="12858"/>
                    <a:pt x="1759" y="12910"/>
                  </a:cubicBezTo>
                  <a:cubicBezTo>
                    <a:pt x="1750" y="12944"/>
                    <a:pt x="1742" y="12988"/>
                    <a:pt x="1742" y="13031"/>
                  </a:cubicBezTo>
                  <a:cubicBezTo>
                    <a:pt x="1742" y="13083"/>
                    <a:pt x="1776" y="13126"/>
                    <a:pt x="1820" y="13152"/>
                  </a:cubicBezTo>
                  <a:cubicBezTo>
                    <a:pt x="1833" y="13157"/>
                    <a:pt x="1846" y="13159"/>
                    <a:pt x="1859" y="13159"/>
                  </a:cubicBezTo>
                  <a:cubicBezTo>
                    <a:pt x="1872" y="13159"/>
                    <a:pt x="1885" y="13157"/>
                    <a:pt x="1898" y="13152"/>
                  </a:cubicBezTo>
                  <a:cubicBezTo>
                    <a:pt x="1915" y="13152"/>
                    <a:pt x="1924" y="13135"/>
                    <a:pt x="1932" y="13135"/>
                  </a:cubicBezTo>
                  <a:lnTo>
                    <a:pt x="1958" y="13118"/>
                  </a:lnTo>
                  <a:cubicBezTo>
                    <a:pt x="1984" y="13144"/>
                    <a:pt x="1993" y="13187"/>
                    <a:pt x="1976" y="13221"/>
                  </a:cubicBezTo>
                  <a:cubicBezTo>
                    <a:pt x="1976" y="13247"/>
                    <a:pt x="1984" y="13265"/>
                    <a:pt x="2002" y="13282"/>
                  </a:cubicBezTo>
                  <a:cubicBezTo>
                    <a:pt x="1993" y="13291"/>
                    <a:pt x="1993" y="13299"/>
                    <a:pt x="1993" y="13308"/>
                  </a:cubicBezTo>
                  <a:cubicBezTo>
                    <a:pt x="1950" y="13585"/>
                    <a:pt x="1872" y="13845"/>
                    <a:pt x="1750" y="14096"/>
                  </a:cubicBezTo>
                  <a:cubicBezTo>
                    <a:pt x="1699" y="14200"/>
                    <a:pt x="1681" y="14322"/>
                    <a:pt x="1690" y="14443"/>
                  </a:cubicBezTo>
                  <a:cubicBezTo>
                    <a:pt x="1690" y="14460"/>
                    <a:pt x="1707" y="14486"/>
                    <a:pt x="1699" y="14504"/>
                  </a:cubicBezTo>
                  <a:cubicBezTo>
                    <a:pt x="1697" y="14506"/>
                    <a:pt x="1695" y="14508"/>
                    <a:pt x="1694" y="14508"/>
                  </a:cubicBezTo>
                  <a:cubicBezTo>
                    <a:pt x="1684" y="14508"/>
                    <a:pt x="1670" y="14475"/>
                    <a:pt x="1655" y="14460"/>
                  </a:cubicBezTo>
                  <a:cubicBezTo>
                    <a:pt x="1629" y="14417"/>
                    <a:pt x="1595" y="14391"/>
                    <a:pt x="1560" y="14365"/>
                  </a:cubicBezTo>
                  <a:cubicBezTo>
                    <a:pt x="1551" y="14361"/>
                    <a:pt x="1541" y="14358"/>
                    <a:pt x="1531" y="14358"/>
                  </a:cubicBezTo>
                  <a:cubicBezTo>
                    <a:pt x="1501" y="14358"/>
                    <a:pt x="1471" y="14376"/>
                    <a:pt x="1465" y="14408"/>
                  </a:cubicBezTo>
                  <a:cubicBezTo>
                    <a:pt x="1447" y="14486"/>
                    <a:pt x="1395" y="14564"/>
                    <a:pt x="1326" y="14616"/>
                  </a:cubicBezTo>
                  <a:cubicBezTo>
                    <a:pt x="1300" y="14634"/>
                    <a:pt x="1291" y="14660"/>
                    <a:pt x="1300" y="14686"/>
                  </a:cubicBezTo>
                  <a:cubicBezTo>
                    <a:pt x="1317" y="14738"/>
                    <a:pt x="1361" y="14764"/>
                    <a:pt x="1404" y="14772"/>
                  </a:cubicBezTo>
                  <a:cubicBezTo>
                    <a:pt x="1439" y="14772"/>
                    <a:pt x="1468" y="14761"/>
                    <a:pt x="1496" y="14761"/>
                  </a:cubicBezTo>
                  <a:cubicBezTo>
                    <a:pt x="1503" y="14761"/>
                    <a:pt x="1510" y="14762"/>
                    <a:pt x="1517" y="14764"/>
                  </a:cubicBezTo>
                  <a:cubicBezTo>
                    <a:pt x="1577" y="14764"/>
                    <a:pt x="1577" y="14798"/>
                    <a:pt x="1586" y="14859"/>
                  </a:cubicBezTo>
                  <a:cubicBezTo>
                    <a:pt x="1595" y="14937"/>
                    <a:pt x="1647" y="15006"/>
                    <a:pt x="1716" y="15032"/>
                  </a:cubicBezTo>
                  <a:cubicBezTo>
                    <a:pt x="1716" y="15049"/>
                    <a:pt x="1724" y="15067"/>
                    <a:pt x="1724" y="15084"/>
                  </a:cubicBezTo>
                  <a:lnTo>
                    <a:pt x="1551" y="15162"/>
                  </a:lnTo>
                  <a:cubicBezTo>
                    <a:pt x="1499" y="15188"/>
                    <a:pt x="1525" y="15266"/>
                    <a:pt x="1569" y="15283"/>
                  </a:cubicBezTo>
                  <a:cubicBezTo>
                    <a:pt x="1759" y="15353"/>
                    <a:pt x="1560" y="15509"/>
                    <a:pt x="1534" y="15604"/>
                  </a:cubicBezTo>
                  <a:cubicBezTo>
                    <a:pt x="1525" y="15647"/>
                    <a:pt x="1543" y="15691"/>
                    <a:pt x="1569" y="15725"/>
                  </a:cubicBezTo>
                  <a:cubicBezTo>
                    <a:pt x="1595" y="15760"/>
                    <a:pt x="1621" y="15760"/>
                    <a:pt x="1612" y="15803"/>
                  </a:cubicBezTo>
                  <a:cubicBezTo>
                    <a:pt x="1612" y="15829"/>
                    <a:pt x="1577" y="15855"/>
                    <a:pt x="1569" y="15881"/>
                  </a:cubicBezTo>
                  <a:cubicBezTo>
                    <a:pt x="1499" y="15976"/>
                    <a:pt x="1508" y="16115"/>
                    <a:pt x="1586" y="16202"/>
                  </a:cubicBezTo>
                  <a:cubicBezTo>
                    <a:pt x="1655" y="16306"/>
                    <a:pt x="1776" y="16358"/>
                    <a:pt x="1854" y="16444"/>
                  </a:cubicBezTo>
                  <a:cubicBezTo>
                    <a:pt x="1820" y="16479"/>
                    <a:pt x="1785" y="16522"/>
                    <a:pt x="1776" y="16574"/>
                  </a:cubicBezTo>
                  <a:cubicBezTo>
                    <a:pt x="1759" y="16609"/>
                    <a:pt x="1794" y="16652"/>
                    <a:pt x="1837" y="16652"/>
                  </a:cubicBezTo>
                  <a:cubicBezTo>
                    <a:pt x="1976" y="16652"/>
                    <a:pt x="1932" y="16825"/>
                    <a:pt x="2054" y="16869"/>
                  </a:cubicBezTo>
                  <a:cubicBezTo>
                    <a:pt x="2068" y="16872"/>
                    <a:pt x="2084" y="16874"/>
                    <a:pt x="2100" y="16874"/>
                  </a:cubicBezTo>
                  <a:cubicBezTo>
                    <a:pt x="2123" y="16874"/>
                    <a:pt x="2146" y="16870"/>
                    <a:pt x="2166" y="16860"/>
                  </a:cubicBezTo>
                  <a:lnTo>
                    <a:pt x="2166" y="16860"/>
                  </a:lnTo>
                  <a:cubicBezTo>
                    <a:pt x="2158" y="16877"/>
                    <a:pt x="2149" y="16895"/>
                    <a:pt x="2140" y="16912"/>
                  </a:cubicBezTo>
                  <a:cubicBezTo>
                    <a:pt x="2123" y="16955"/>
                    <a:pt x="2166" y="16990"/>
                    <a:pt x="2201" y="16990"/>
                  </a:cubicBezTo>
                  <a:cubicBezTo>
                    <a:pt x="2288" y="16999"/>
                    <a:pt x="2357" y="17051"/>
                    <a:pt x="2383" y="17129"/>
                  </a:cubicBezTo>
                  <a:cubicBezTo>
                    <a:pt x="2392" y="17159"/>
                    <a:pt x="2418" y="17174"/>
                    <a:pt x="2444" y="17174"/>
                  </a:cubicBezTo>
                  <a:cubicBezTo>
                    <a:pt x="2470" y="17174"/>
                    <a:pt x="2496" y="17159"/>
                    <a:pt x="2504" y="17129"/>
                  </a:cubicBezTo>
                  <a:cubicBezTo>
                    <a:pt x="2513" y="17077"/>
                    <a:pt x="2513" y="17016"/>
                    <a:pt x="2487" y="16964"/>
                  </a:cubicBezTo>
                  <a:cubicBezTo>
                    <a:pt x="2461" y="16912"/>
                    <a:pt x="2444" y="16877"/>
                    <a:pt x="2487" y="16817"/>
                  </a:cubicBezTo>
                  <a:cubicBezTo>
                    <a:pt x="2513" y="16782"/>
                    <a:pt x="2548" y="16756"/>
                    <a:pt x="2582" y="16739"/>
                  </a:cubicBezTo>
                  <a:cubicBezTo>
                    <a:pt x="2651" y="16696"/>
                    <a:pt x="2703" y="16635"/>
                    <a:pt x="2738" y="16557"/>
                  </a:cubicBezTo>
                  <a:cubicBezTo>
                    <a:pt x="2790" y="16574"/>
                    <a:pt x="2851" y="16600"/>
                    <a:pt x="2911" y="16609"/>
                  </a:cubicBezTo>
                  <a:cubicBezTo>
                    <a:pt x="2918" y="16611"/>
                    <a:pt x="2924" y="16612"/>
                    <a:pt x="2930" y="16612"/>
                  </a:cubicBezTo>
                  <a:cubicBezTo>
                    <a:pt x="2973" y="16612"/>
                    <a:pt x="3004" y="16560"/>
                    <a:pt x="2981" y="16522"/>
                  </a:cubicBezTo>
                  <a:cubicBezTo>
                    <a:pt x="2903" y="16358"/>
                    <a:pt x="2807" y="16176"/>
                    <a:pt x="2868" y="15994"/>
                  </a:cubicBezTo>
                  <a:cubicBezTo>
                    <a:pt x="2885" y="15916"/>
                    <a:pt x="2937" y="15855"/>
                    <a:pt x="3007" y="15820"/>
                  </a:cubicBezTo>
                  <a:cubicBezTo>
                    <a:pt x="3067" y="15803"/>
                    <a:pt x="3111" y="15760"/>
                    <a:pt x="3137" y="15717"/>
                  </a:cubicBezTo>
                  <a:cubicBezTo>
                    <a:pt x="3171" y="15647"/>
                    <a:pt x="3128" y="15587"/>
                    <a:pt x="3137" y="15517"/>
                  </a:cubicBezTo>
                  <a:cubicBezTo>
                    <a:pt x="3145" y="15448"/>
                    <a:pt x="3267" y="15396"/>
                    <a:pt x="3327" y="15344"/>
                  </a:cubicBezTo>
                  <a:cubicBezTo>
                    <a:pt x="3449" y="15240"/>
                    <a:pt x="3552" y="15110"/>
                    <a:pt x="3613" y="14963"/>
                  </a:cubicBezTo>
                  <a:cubicBezTo>
                    <a:pt x="3630" y="14928"/>
                    <a:pt x="3622" y="14894"/>
                    <a:pt x="3596" y="14876"/>
                  </a:cubicBezTo>
                  <a:cubicBezTo>
                    <a:pt x="3431" y="14772"/>
                    <a:pt x="3197" y="14625"/>
                    <a:pt x="3249" y="14400"/>
                  </a:cubicBezTo>
                  <a:cubicBezTo>
                    <a:pt x="3301" y="14174"/>
                    <a:pt x="3552" y="14313"/>
                    <a:pt x="3682" y="14174"/>
                  </a:cubicBezTo>
                  <a:cubicBezTo>
                    <a:pt x="3778" y="14070"/>
                    <a:pt x="3726" y="13923"/>
                    <a:pt x="3717" y="13802"/>
                  </a:cubicBezTo>
                  <a:cubicBezTo>
                    <a:pt x="3691" y="13733"/>
                    <a:pt x="3734" y="13655"/>
                    <a:pt x="3804" y="13637"/>
                  </a:cubicBezTo>
                  <a:cubicBezTo>
                    <a:pt x="3864" y="13603"/>
                    <a:pt x="3916" y="13559"/>
                    <a:pt x="3916" y="13490"/>
                  </a:cubicBezTo>
                  <a:cubicBezTo>
                    <a:pt x="3908" y="13455"/>
                    <a:pt x="3882" y="13429"/>
                    <a:pt x="3847" y="13429"/>
                  </a:cubicBezTo>
                  <a:cubicBezTo>
                    <a:pt x="3838" y="13429"/>
                    <a:pt x="3890" y="13325"/>
                    <a:pt x="3890" y="13308"/>
                  </a:cubicBezTo>
                  <a:cubicBezTo>
                    <a:pt x="3890" y="13256"/>
                    <a:pt x="3856" y="13213"/>
                    <a:pt x="3830" y="13170"/>
                  </a:cubicBezTo>
                  <a:cubicBezTo>
                    <a:pt x="3769" y="13057"/>
                    <a:pt x="3752" y="12927"/>
                    <a:pt x="3786" y="12806"/>
                  </a:cubicBezTo>
                  <a:lnTo>
                    <a:pt x="3786" y="12806"/>
                  </a:lnTo>
                  <a:cubicBezTo>
                    <a:pt x="3895" y="12881"/>
                    <a:pt x="4026" y="12918"/>
                    <a:pt x="4156" y="12918"/>
                  </a:cubicBezTo>
                  <a:cubicBezTo>
                    <a:pt x="4192" y="12918"/>
                    <a:pt x="4228" y="12915"/>
                    <a:pt x="4263" y="12910"/>
                  </a:cubicBezTo>
                  <a:cubicBezTo>
                    <a:pt x="4341" y="12901"/>
                    <a:pt x="4419" y="12884"/>
                    <a:pt x="4427" y="12797"/>
                  </a:cubicBezTo>
                  <a:cubicBezTo>
                    <a:pt x="4419" y="12702"/>
                    <a:pt x="4401" y="12615"/>
                    <a:pt x="4367" y="12537"/>
                  </a:cubicBezTo>
                  <a:cubicBezTo>
                    <a:pt x="4419" y="12528"/>
                    <a:pt x="4462" y="12511"/>
                    <a:pt x="4505" y="12494"/>
                  </a:cubicBezTo>
                  <a:cubicBezTo>
                    <a:pt x="4540" y="12468"/>
                    <a:pt x="4549" y="12424"/>
                    <a:pt x="4514" y="12398"/>
                  </a:cubicBezTo>
                  <a:lnTo>
                    <a:pt x="4514" y="12398"/>
                  </a:lnTo>
                  <a:cubicBezTo>
                    <a:pt x="4539" y="12400"/>
                    <a:pt x="4564" y="12401"/>
                    <a:pt x="4589" y="12401"/>
                  </a:cubicBezTo>
                  <a:cubicBezTo>
                    <a:pt x="4841" y="12401"/>
                    <a:pt x="5088" y="12321"/>
                    <a:pt x="5285" y="12156"/>
                  </a:cubicBezTo>
                  <a:cubicBezTo>
                    <a:pt x="5354" y="12104"/>
                    <a:pt x="5415" y="12052"/>
                    <a:pt x="5484" y="11991"/>
                  </a:cubicBezTo>
                  <a:cubicBezTo>
                    <a:pt x="5554" y="11939"/>
                    <a:pt x="5606" y="11879"/>
                    <a:pt x="5658" y="11809"/>
                  </a:cubicBezTo>
                  <a:cubicBezTo>
                    <a:pt x="5692" y="11757"/>
                    <a:pt x="5692" y="11697"/>
                    <a:pt x="5658" y="11645"/>
                  </a:cubicBezTo>
                  <a:cubicBezTo>
                    <a:pt x="5649" y="11610"/>
                    <a:pt x="5623" y="11584"/>
                    <a:pt x="5614" y="11558"/>
                  </a:cubicBezTo>
                  <a:cubicBezTo>
                    <a:pt x="5588" y="11506"/>
                    <a:pt x="5632" y="11480"/>
                    <a:pt x="5666" y="11437"/>
                  </a:cubicBezTo>
                  <a:cubicBezTo>
                    <a:pt x="5701" y="11394"/>
                    <a:pt x="5675" y="11333"/>
                    <a:pt x="5614" y="11324"/>
                  </a:cubicBezTo>
                  <a:cubicBezTo>
                    <a:pt x="5588" y="11324"/>
                    <a:pt x="5545" y="11177"/>
                    <a:pt x="5519" y="11142"/>
                  </a:cubicBezTo>
                  <a:cubicBezTo>
                    <a:pt x="5493" y="11125"/>
                    <a:pt x="5467" y="11108"/>
                    <a:pt x="5441" y="11099"/>
                  </a:cubicBezTo>
                  <a:cubicBezTo>
                    <a:pt x="5424" y="11090"/>
                    <a:pt x="5406" y="11073"/>
                    <a:pt x="5389" y="11064"/>
                  </a:cubicBezTo>
                  <a:lnTo>
                    <a:pt x="5389" y="11064"/>
                  </a:lnTo>
                  <a:cubicBezTo>
                    <a:pt x="5597" y="11142"/>
                    <a:pt x="5814" y="11194"/>
                    <a:pt x="6039" y="11212"/>
                  </a:cubicBezTo>
                  <a:cubicBezTo>
                    <a:pt x="6045" y="11169"/>
                    <a:pt x="6080" y="11144"/>
                    <a:pt x="6116" y="11144"/>
                  </a:cubicBezTo>
                  <a:cubicBezTo>
                    <a:pt x="6131" y="11144"/>
                    <a:pt x="6147" y="11149"/>
                    <a:pt x="6160" y="11160"/>
                  </a:cubicBezTo>
                  <a:cubicBezTo>
                    <a:pt x="6255" y="11134"/>
                    <a:pt x="6342" y="11073"/>
                    <a:pt x="6420" y="11004"/>
                  </a:cubicBezTo>
                  <a:cubicBezTo>
                    <a:pt x="6481" y="10917"/>
                    <a:pt x="6541" y="10813"/>
                    <a:pt x="6576" y="10718"/>
                  </a:cubicBezTo>
                  <a:cubicBezTo>
                    <a:pt x="6602" y="10666"/>
                    <a:pt x="6637" y="10631"/>
                    <a:pt x="6663" y="10588"/>
                  </a:cubicBezTo>
                  <a:cubicBezTo>
                    <a:pt x="6697" y="10536"/>
                    <a:pt x="6697" y="10475"/>
                    <a:pt x="6741" y="10423"/>
                  </a:cubicBezTo>
                  <a:cubicBezTo>
                    <a:pt x="6793" y="10345"/>
                    <a:pt x="6871" y="10319"/>
                    <a:pt x="6897" y="10215"/>
                  </a:cubicBezTo>
                  <a:cubicBezTo>
                    <a:pt x="6905" y="10207"/>
                    <a:pt x="6905" y="10198"/>
                    <a:pt x="6897" y="10189"/>
                  </a:cubicBezTo>
                  <a:cubicBezTo>
                    <a:pt x="7009" y="10077"/>
                    <a:pt x="7113" y="9964"/>
                    <a:pt x="7208" y="9843"/>
                  </a:cubicBezTo>
                  <a:cubicBezTo>
                    <a:pt x="7295" y="9747"/>
                    <a:pt x="7338" y="9626"/>
                    <a:pt x="7338" y="9505"/>
                  </a:cubicBezTo>
                  <a:cubicBezTo>
                    <a:pt x="7338" y="9470"/>
                    <a:pt x="7338" y="9444"/>
                    <a:pt x="7338" y="9418"/>
                  </a:cubicBezTo>
                  <a:cubicBezTo>
                    <a:pt x="7356" y="9366"/>
                    <a:pt x="7390" y="9366"/>
                    <a:pt x="7425" y="9349"/>
                  </a:cubicBezTo>
                  <a:cubicBezTo>
                    <a:pt x="7460" y="9323"/>
                    <a:pt x="7494" y="9288"/>
                    <a:pt x="7512" y="9254"/>
                  </a:cubicBezTo>
                  <a:cubicBezTo>
                    <a:pt x="7555" y="9132"/>
                    <a:pt x="7503" y="9011"/>
                    <a:pt x="7477" y="8898"/>
                  </a:cubicBezTo>
                  <a:cubicBezTo>
                    <a:pt x="7442" y="8708"/>
                    <a:pt x="7607" y="8708"/>
                    <a:pt x="7728" y="8621"/>
                  </a:cubicBezTo>
                  <a:cubicBezTo>
                    <a:pt x="7763" y="8587"/>
                    <a:pt x="7789" y="8552"/>
                    <a:pt x="7815" y="8509"/>
                  </a:cubicBezTo>
                  <a:cubicBezTo>
                    <a:pt x="7832" y="8465"/>
                    <a:pt x="7832" y="8405"/>
                    <a:pt x="7875" y="8370"/>
                  </a:cubicBezTo>
                  <a:cubicBezTo>
                    <a:pt x="7910" y="8353"/>
                    <a:pt x="7936" y="8344"/>
                    <a:pt x="7971" y="8344"/>
                  </a:cubicBezTo>
                  <a:cubicBezTo>
                    <a:pt x="8127" y="8301"/>
                    <a:pt x="8274" y="8249"/>
                    <a:pt x="8421" y="8197"/>
                  </a:cubicBezTo>
                  <a:cubicBezTo>
                    <a:pt x="8580" y="8144"/>
                    <a:pt x="8740" y="8117"/>
                    <a:pt x="8905" y="8117"/>
                  </a:cubicBezTo>
                  <a:cubicBezTo>
                    <a:pt x="8928" y="8117"/>
                    <a:pt x="8952" y="8118"/>
                    <a:pt x="8976" y="8119"/>
                  </a:cubicBezTo>
                  <a:cubicBezTo>
                    <a:pt x="9028" y="8119"/>
                    <a:pt x="9054" y="8067"/>
                    <a:pt x="9036" y="8023"/>
                  </a:cubicBezTo>
                  <a:cubicBezTo>
                    <a:pt x="9004" y="7983"/>
                    <a:pt x="9002" y="7975"/>
                    <a:pt x="9015" y="7975"/>
                  </a:cubicBezTo>
                  <a:cubicBezTo>
                    <a:pt x="9024" y="7975"/>
                    <a:pt x="9041" y="7979"/>
                    <a:pt x="9059" y="7979"/>
                  </a:cubicBezTo>
                  <a:cubicBezTo>
                    <a:pt x="9071" y="7979"/>
                    <a:pt x="9084" y="7977"/>
                    <a:pt x="9097" y="7971"/>
                  </a:cubicBezTo>
                  <a:cubicBezTo>
                    <a:pt x="9123" y="7963"/>
                    <a:pt x="9149" y="7937"/>
                    <a:pt x="9158" y="7911"/>
                  </a:cubicBezTo>
                  <a:cubicBezTo>
                    <a:pt x="9166" y="7911"/>
                    <a:pt x="9175" y="7894"/>
                    <a:pt x="9184" y="7885"/>
                  </a:cubicBezTo>
                  <a:cubicBezTo>
                    <a:pt x="9227" y="7790"/>
                    <a:pt x="9270" y="7677"/>
                    <a:pt x="9288" y="7573"/>
                  </a:cubicBezTo>
                  <a:cubicBezTo>
                    <a:pt x="9288" y="7504"/>
                    <a:pt x="9305" y="7486"/>
                    <a:pt x="9366" y="7460"/>
                  </a:cubicBezTo>
                  <a:cubicBezTo>
                    <a:pt x="9400" y="7452"/>
                    <a:pt x="9435" y="7434"/>
                    <a:pt x="9461" y="7408"/>
                  </a:cubicBezTo>
                  <a:cubicBezTo>
                    <a:pt x="9513" y="7356"/>
                    <a:pt x="9522" y="7278"/>
                    <a:pt x="9496" y="7218"/>
                  </a:cubicBezTo>
                  <a:cubicBezTo>
                    <a:pt x="9478" y="7148"/>
                    <a:pt x="9452" y="7122"/>
                    <a:pt x="9513" y="7062"/>
                  </a:cubicBezTo>
                  <a:cubicBezTo>
                    <a:pt x="9548" y="7036"/>
                    <a:pt x="9582" y="7010"/>
                    <a:pt x="9608" y="6975"/>
                  </a:cubicBezTo>
                  <a:cubicBezTo>
                    <a:pt x="9712" y="6785"/>
                    <a:pt x="9565" y="6542"/>
                    <a:pt x="9625" y="6334"/>
                  </a:cubicBezTo>
                  <a:cubicBezTo>
                    <a:pt x="9651" y="6247"/>
                    <a:pt x="9729" y="6187"/>
                    <a:pt x="9695" y="6092"/>
                  </a:cubicBezTo>
                  <a:cubicBezTo>
                    <a:pt x="9669" y="6031"/>
                    <a:pt x="9617" y="5996"/>
                    <a:pt x="9608" y="5927"/>
                  </a:cubicBezTo>
                  <a:cubicBezTo>
                    <a:pt x="9608" y="5840"/>
                    <a:pt x="9677" y="5771"/>
                    <a:pt x="9764" y="5762"/>
                  </a:cubicBezTo>
                  <a:cubicBezTo>
                    <a:pt x="9790" y="5754"/>
                    <a:pt x="9816" y="5728"/>
                    <a:pt x="9816" y="5702"/>
                  </a:cubicBezTo>
                  <a:cubicBezTo>
                    <a:pt x="9903" y="5650"/>
                    <a:pt x="9963" y="5572"/>
                    <a:pt x="9998" y="5485"/>
                  </a:cubicBezTo>
                  <a:cubicBezTo>
                    <a:pt x="10015" y="5398"/>
                    <a:pt x="10067" y="5320"/>
                    <a:pt x="10128" y="5268"/>
                  </a:cubicBezTo>
                  <a:cubicBezTo>
                    <a:pt x="10189" y="5225"/>
                    <a:pt x="10249" y="5182"/>
                    <a:pt x="10301" y="5130"/>
                  </a:cubicBezTo>
                  <a:cubicBezTo>
                    <a:pt x="10405" y="5026"/>
                    <a:pt x="10474" y="4896"/>
                    <a:pt x="10500" y="4757"/>
                  </a:cubicBezTo>
                  <a:cubicBezTo>
                    <a:pt x="10518" y="4584"/>
                    <a:pt x="10526" y="4411"/>
                    <a:pt x="10526" y="4229"/>
                  </a:cubicBezTo>
                  <a:cubicBezTo>
                    <a:pt x="10500" y="4108"/>
                    <a:pt x="10552" y="3926"/>
                    <a:pt x="10449" y="3856"/>
                  </a:cubicBezTo>
                  <a:cubicBezTo>
                    <a:pt x="10327" y="3796"/>
                    <a:pt x="10180" y="3752"/>
                    <a:pt x="10041" y="3752"/>
                  </a:cubicBezTo>
                  <a:cubicBezTo>
                    <a:pt x="9885" y="3744"/>
                    <a:pt x="9781" y="3562"/>
                    <a:pt x="9660" y="3484"/>
                  </a:cubicBezTo>
                  <a:cubicBezTo>
                    <a:pt x="9549" y="3420"/>
                    <a:pt x="9416" y="3379"/>
                    <a:pt x="9289" y="3379"/>
                  </a:cubicBezTo>
                  <a:cubicBezTo>
                    <a:pt x="9277" y="3379"/>
                    <a:pt x="9265" y="3379"/>
                    <a:pt x="9253" y="3380"/>
                  </a:cubicBezTo>
                  <a:lnTo>
                    <a:pt x="8976" y="3380"/>
                  </a:lnTo>
                  <a:cubicBezTo>
                    <a:pt x="8880" y="3354"/>
                    <a:pt x="8794" y="3319"/>
                    <a:pt x="8716" y="3276"/>
                  </a:cubicBezTo>
                  <a:cubicBezTo>
                    <a:pt x="8690" y="3267"/>
                    <a:pt x="8665" y="3263"/>
                    <a:pt x="8641" y="3263"/>
                  </a:cubicBezTo>
                  <a:cubicBezTo>
                    <a:pt x="8547" y="3263"/>
                    <a:pt x="8471" y="3323"/>
                    <a:pt x="8395" y="3371"/>
                  </a:cubicBezTo>
                  <a:cubicBezTo>
                    <a:pt x="8369" y="3276"/>
                    <a:pt x="8343" y="3189"/>
                    <a:pt x="8300" y="3111"/>
                  </a:cubicBezTo>
                  <a:cubicBezTo>
                    <a:pt x="8248" y="3025"/>
                    <a:pt x="8153" y="3059"/>
                    <a:pt x="8083" y="3007"/>
                  </a:cubicBezTo>
                  <a:cubicBezTo>
                    <a:pt x="8023" y="2938"/>
                    <a:pt x="7945" y="2895"/>
                    <a:pt x="7858" y="2877"/>
                  </a:cubicBezTo>
                  <a:cubicBezTo>
                    <a:pt x="7843" y="2876"/>
                    <a:pt x="7828" y="2875"/>
                    <a:pt x="7813" y="2875"/>
                  </a:cubicBezTo>
                  <a:cubicBezTo>
                    <a:pt x="7739" y="2875"/>
                    <a:pt x="7663" y="2892"/>
                    <a:pt x="7598" y="2921"/>
                  </a:cubicBezTo>
                  <a:cubicBezTo>
                    <a:pt x="7512" y="2973"/>
                    <a:pt x="7425" y="3033"/>
                    <a:pt x="7356" y="3103"/>
                  </a:cubicBezTo>
                  <a:cubicBezTo>
                    <a:pt x="7321" y="3129"/>
                    <a:pt x="7269" y="3198"/>
                    <a:pt x="7226" y="3198"/>
                  </a:cubicBezTo>
                  <a:cubicBezTo>
                    <a:pt x="7182" y="3189"/>
                    <a:pt x="7208" y="3181"/>
                    <a:pt x="7208" y="3146"/>
                  </a:cubicBezTo>
                  <a:cubicBezTo>
                    <a:pt x="7208" y="3120"/>
                    <a:pt x="7200" y="3103"/>
                    <a:pt x="7191" y="3085"/>
                  </a:cubicBezTo>
                  <a:lnTo>
                    <a:pt x="7191" y="3068"/>
                  </a:lnTo>
                  <a:cubicBezTo>
                    <a:pt x="7269" y="3068"/>
                    <a:pt x="7338" y="3025"/>
                    <a:pt x="7373" y="2964"/>
                  </a:cubicBezTo>
                  <a:cubicBezTo>
                    <a:pt x="7434" y="2869"/>
                    <a:pt x="7382" y="2739"/>
                    <a:pt x="7269" y="2713"/>
                  </a:cubicBezTo>
                  <a:cubicBezTo>
                    <a:pt x="7252" y="2711"/>
                    <a:pt x="7234" y="2710"/>
                    <a:pt x="7217" y="2710"/>
                  </a:cubicBezTo>
                  <a:cubicBezTo>
                    <a:pt x="7096" y="2710"/>
                    <a:pt x="6980" y="2762"/>
                    <a:pt x="6897" y="2860"/>
                  </a:cubicBezTo>
                  <a:cubicBezTo>
                    <a:pt x="6888" y="2877"/>
                    <a:pt x="6871" y="2903"/>
                    <a:pt x="6862" y="2929"/>
                  </a:cubicBezTo>
                  <a:cubicBezTo>
                    <a:pt x="6810" y="2947"/>
                    <a:pt x="6758" y="2973"/>
                    <a:pt x="6697" y="2990"/>
                  </a:cubicBezTo>
                  <a:cubicBezTo>
                    <a:pt x="6697" y="2921"/>
                    <a:pt x="6853" y="2869"/>
                    <a:pt x="6897" y="2817"/>
                  </a:cubicBezTo>
                  <a:cubicBezTo>
                    <a:pt x="6914" y="2791"/>
                    <a:pt x="6931" y="2756"/>
                    <a:pt x="6940" y="2730"/>
                  </a:cubicBezTo>
                  <a:cubicBezTo>
                    <a:pt x="6966" y="2669"/>
                    <a:pt x="7000" y="2626"/>
                    <a:pt x="7052" y="2592"/>
                  </a:cubicBezTo>
                  <a:cubicBezTo>
                    <a:pt x="7130" y="2531"/>
                    <a:pt x="7200" y="2401"/>
                    <a:pt x="7122" y="2323"/>
                  </a:cubicBezTo>
                  <a:cubicBezTo>
                    <a:pt x="7148" y="2072"/>
                    <a:pt x="7026" y="1838"/>
                    <a:pt x="6819" y="1708"/>
                  </a:cubicBezTo>
                  <a:cubicBezTo>
                    <a:pt x="6706" y="1665"/>
                    <a:pt x="6593" y="1604"/>
                    <a:pt x="6481" y="1526"/>
                  </a:cubicBezTo>
                  <a:cubicBezTo>
                    <a:pt x="6437" y="1483"/>
                    <a:pt x="6420" y="1422"/>
                    <a:pt x="6377" y="1379"/>
                  </a:cubicBezTo>
                  <a:cubicBezTo>
                    <a:pt x="6351" y="1361"/>
                    <a:pt x="6331" y="1357"/>
                    <a:pt x="6312" y="1357"/>
                  </a:cubicBezTo>
                  <a:cubicBezTo>
                    <a:pt x="6292" y="1357"/>
                    <a:pt x="6273" y="1361"/>
                    <a:pt x="6247" y="1361"/>
                  </a:cubicBezTo>
                  <a:cubicBezTo>
                    <a:pt x="6224" y="1365"/>
                    <a:pt x="6211" y="1369"/>
                    <a:pt x="6201" y="1369"/>
                  </a:cubicBezTo>
                  <a:cubicBezTo>
                    <a:pt x="6190" y="1369"/>
                    <a:pt x="6183" y="1363"/>
                    <a:pt x="6169" y="1344"/>
                  </a:cubicBezTo>
                  <a:cubicBezTo>
                    <a:pt x="6151" y="1318"/>
                    <a:pt x="6134" y="1301"/>
                    <a:pt x="6108" y="1283"/>
                  </a:cubicBezTo>
                  <a:cubicBezTo>
                    <a:pt x="6076" y="1264"/>
                    <a:pt x="6038" y="1254"/>
                    <a:pt x="6000" y="1254"/>
                  </a:cubicBezTo>
                  <a:cubicBezTo>
                    <a:pt x="5987" y="1254"/>
                    <a:pt x="5974" y="1255"/>
                    <a:pt x="5961" y="1257"/>
                  </a:cubicBezTo>
                  <a:cubicBezTo>
                    <a:pt x="5892" y="1275"/>
                    <a:pt x="5831" y="1301"/>
                    <a:pt x="5770" y="1335"/>
                  </a:cubicBezTo>
                  <a:cubicBezTo>
                    <a:pt x="5756" y="1339"/>
                    <a:pt x="5742" y="1340"/>
                    <a:pt x="5729" y="1340"/>
                  </a:cubicBezTo>
                  <a:cubicBezTo>
                    <a:pt x="5643" y="1340"/>
                    <a:pt x="5569" y="1276"/>
                    <a:pt x="5502" y="1231"/>
                  </a:cubicBezTo>
                  <a:cubicBezTo>
                    <a:pt x="5354" y="1119"/>
                    <a:pt x="5207" y="1006"/>
                    <a:pt x="5077" y="885"/>
                  </a:cubicBezTo>
                  <a:cubicBezTo>
                    <a:pt x="5034" y="833"/>
                    <a:pt x="4973" y="807"/>
                    <a:pt x="4913" y="790"/>
                  </a:cubicBezTo>
                  <a:cubicBezTo>
                    <a:pt x="4901" y="787"/>
                    <a:pt x="4888" y="786"/>
                    <a:pt x="4873" y="786"/>
                  </a:cubicBezTo>
                  <a:cubicBezTo>
                    <a:pt x="4843" y="786"/>
                    <a:pt x="4809" y="790"/>
                    <a:pt x="4774" y="790"/>
                  </a:cubicBezTo>
                  <a:cubicBezTo>
                    <a:pt x="4800" y="746"/>
                    <a:pt x="4800" y="694"/>
                    <a:pt x="4774" y="651"/>
                  </a:cubicBezTo>
                  <a:cubicBezTo>
                    <a:pt x="4731" y="538"/>
                    <a:pt x="4627" y="521"/>
                    <a:pt x="4531" y="495"/>
                  </a:cubicBezTo>
                  <a:cubicBezTo>
                    <a:pt x="4557" y="478"/>
                    <a:pt x="4566" y="443"/>
                    <a:pt x="4549" y="408"/>
                  </a:cubicBezTo>
                  <a:cubicBezTo>
                    <a:pt x="4506" y="318"/>
                    <a:pt x="4427" y="285"/>
                    <a:pt x="4341" y="285"/>
                  </a:cubicBezTo>
                  <a:cubicBezTo>
                    <a:pt x="4271" y="285"/>
                    <a:pt x="4196" y="308"/>
                    <a:pt x="4133" y="339"/>
                  </a:cubicBezTo>
                  <a:cubicBezTo>
                    <a:pt x="4029" y="408"/>
                    <a:pt x="3899" y="452"/>
                    <a:pt x="3778" y="452"/>
                  </a:cubicBezTo>
                  <a:cubicBezTo>
                    <a:pt x="3656" y="434"/>
                    <a:pt x="3535" y="391"/>
                    <a:pt x="3423" y="330"/>
                  </a:cubicBezTo>
                  <a:cubicBezTo>
                    <a:pt x="3388" y="313"/>
                    <a:pt x="3345" y="304"/>
                    <a:pt x="3310" y="304"/>
                  </a:cubicBezTo>
                  <a:cubicBezTo>
                    <a:pt x="3263" y="304"/>
                    <a:pt x="3208" y="340"/>
                    <a:pt x="3153" y="340"/>
                  </a:cubicBezTo>
                  <a:cubicBezTo>
                    <a:pt x="3148" y="340"/>
                    <a:pt x="3142" y="340"/>
                    <a:pt x="3137" y="339"/>
                  </a:cubicBezTo>
                  <a:cubicBezTo>
                    <a:pt x="3059" y="322"/>
                    <a:pt x="2998" y="209"/>
                    <a:pt x="2920" y="166"/>
                  </a:cubicBezTo>
                  <a:cubicBezTo>
                    <a:pt x="2869" y="145"/>
                    <a:pt x="2816" y="137"/>
                    <a:pt x="2761" y="137"/>
                  </a:cubicBezTo>
                  <a:cubicBezTo>
                    <a:pt x="2722" y="137"/>
                    <a:pt x="2682" y="141"/>
                    <a:pt x="2643" y="148"/>
                  </a:cubicBezTo>
                  <a:cubicBezTo>
                    <a:pt x="2539" y="174"/>
                    <a:pt x="2444" y="192"/>
                    <a:pt x="2340" y="192"/>
                  </a:cubicBezTo>
                  <a:cubicBezTo>
                    <a:pt x="2340" y="140"/>
                    <a:pt x="2340" y="96"/>
                    <a:pt x="2331" y="53"/>
                  </a:cubicBezTo>
                  <a:cubicBezTo>
                    <a:pt x="2320" y="20"/>
                    <a:pt x="2290" y="0"/>
                    <a:pt x="22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04" name="Google Shape;1504;p26"/>
          <p:cNvSpPr/>
          <p:nvPr/>
        </p:nvSpPr>
        <p:spPr>
          <a:xfrm>
            <a:off x="114600" y="1969048"/>
            <a:ext cx="204454" cy="205263"/>
          </a:xfrm>
          <a:custGeom>
            <a:avLst/>
            <a:gdLst/>
            <a:ahLst/>
            <a:cxnLst/>
            <a:rect l="l" t="t" r="r" b="b"/>
            <a:pathLst>
              <a:path w="2452" h="2462" fill="none" extrusionOk="0">
                <a:moveTo>
                  <a:pt x="2452" y="1231"/>
                </a:moveTo>
                <a:cubicBezTo>
                  <a:pt x="2452" y="1915"/>
                  <a:pt x="1906" y="2461"/>
                  <a:pt x="1222" y="2461"/>
                </a:cubicBezTo>
                <a:cubicBezTo>
                  <a:pt x="546" y="2461"/>
                  <a:pt x="0" y="1915"/>
                  <a:pt x="0" y="1231"/>
                </a:cubicBezTo>
                <a:cubicBezTo>
                  <a:pt x="0" y="555"/>
                  <a:pt x="546" y="1"/>
                  <a:pt x="1222" y="1"/>
                </a:cubicBezTo>
                <a:cubicBezTo>
                  <a:pt x="1906" y="1"/>
                  <a:pt x="2452" y="555"/>
                  <a:pt x="2452" y="1231"/>
                </a:cubicBezTo>
                <a:close/>
              </a:path>
            </a:pathLst>
          </a:custGeom>
          <a:noFill/>
          <a:ln w="38100" cap="flat" cmpd="sng">
            <a:solidFill>
              <a:schemeClr val="dk2"/>
            </a:solidFill>
            <a:prstDash val="solid"/>
            <a:miter lim="866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5" name="Google Shape;1505;p26"/>
          <p:cNvSpPr/>
          <p:nvPr/>
        </p:nvSpPr>
        <p:spPr>
          <a:xfrm>
            <a:off x="8705915" y="947839"/>
            <a:ext cx="213209" cy="213183"/>
          </a:xfrm>
          <a:custGeom>
            <a:avLst/>
            <a:gdLst/>
            <a:ahLst/>
            <a:cxnLst/>
            <a:rect l="l" t="t" r="r" b="b"/>
            <a:pathLst>
              <a:path w="2557" h="2557" fill="none" extrusionOk="0">
                <a:moveTo>
                  <a:pt x="2556" y="1283"/>
                </a:moveTo>
                <a:cubicBezTo>
                  <a:pt x="2556" y="1985"/>
                  <a:pt x="1985" y="2557"/>
                  <a:pt x="1283" y="2557"/>
                </a:cubicBezTo>
                <a:cubicBezTo>
                  <a:pt x="573" y="2557"/>
                  <a:pt x="1" y="1985"/>
                  <a:pt x="1" y="1283"/>
                </a:cubicBezTo>
                <a:cubicBezTo>
                  <a:pt x="1" y="573"/>
                  <a:pt x="573" y="1"/>
                  <a:pt x="1283" y="1"/>
                </a:cubicBezTo>
                <a:cubicBezTo>
                  <a:pt x="1985" y="1"/>
                  <a:pt x="2556" y="573"/>
                  <a:pt x="2556" y="1283"/>
                </a:cubicBezTo>
                <a:close/>
              </a:path>
            </a:pathLst>
          </a:custGeom>
          <a:noFill/>
          <a:ln w="38100" cap="flat" cmpd="sng">
            <a:solidFill>
              <a:schemeClr val="dk1"/>
            </a:solidFill>
            <a:prstDash val="solid"/>
            <a:miter lim="866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6" name="Google Shape;1506;p26"/>
          <p:cNvSpPr/>
          <p:nvPr/>
        </p:nvSpPr>
        <p:spPr>
          <a:xfrm>
            <a:off x="4138290" y="326314"/>
            <a:ext cx="213209" cy="213183"/>
          </a:xfrm>
          <a:custGeom>
            <a:avLst/>
            <a:gdLst/>
            <a:ahLst/>
            <a:cxnLst/>
            <a:rect l="l" t="t" r="r" b="b"/>
            <a:pathLst>
              <a:path w="2557" h="2557" fill="none" extrusionOk="0">
                <a:moveTo>
                  <a:pt x="2556" y="1283"/>
                </a:moveTo>
                <a:cubicBezTo>
                  <a:pt x="2556" y="1985"/>
                  <a:pt x="1985" y="2557"/>
                  <a:pt x="1283" y="2557"/>
                </a:cubicBezTo>
                <a:cubicBezTo>
                  <a:pt x="573" y="2557"/>
                  <a:pt x="1" y="1985"/>
                  <a:pt x="1" y="1283"/>
                </a:cubicBezTo>
                <a:cubicBezTo>
                  <a:pt x="1" y="573"/>
                  <a:pt x="573" y="1"/>
                  <a:pt x="1283" y="1"/>
                </a:cubicBezTo>
                <a:cubicBezTo>
                  <a:pt x="1985" y="1"/>
                  <a:pt x="2556" y="573"/>
                  <a:pt x="2556" y="1283"/>
                </a:cubicBezTo>
                <a:close/>
              </a:path>
            </a:pathLst>
          </a:custGeom>
          <a:noFill/>
          <a:ln w="38100" cap="flat" cmpd="sng">
            <a:solidFill>
              <a:schemeClr val="lt2"/>
            </a:solidFill>
            <a:prstDash val="solid"/>
            <a:miter lim="866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07" name="Google Shape;1507;p26"/>
          <p:cNvGrpSpPr/>
          <p:nvPr/>
        </p:nvGrpSpPr>
        <p:grpSpPr>
          <a:xfrm rot="-604950" flipH="1">
            <a:off x="7806396" y="3590029"/>
            <a:ext cx="1373350" cy="1376268"/>
            <a:chOff x="-10143932" y="-869622"/>
            <a:chExt cx="909675" cy="911608"/>
          </a:xfrm>
        </p:grpSpPr>
        <p:sp>
          <p:nvSpPr>
            <p:cNvPr id="1508" name="Google Shape;1508;p26"/>
            <p:cNvSpPr/>
            <p:nvPr/>
          </p:nvSpPr>
          <p:spPr>
            <a:xfrm>
              <a:off x="-9848221" y="-225027"/>
              <a:ext cx="613964" cy="267013"/>
            </a:xfrm>
            <a:custGeom>
              <a:avLst/>
              <a:gdLst/>
              <a:ahLst/>
              <a:cxnLst/>
              <a:rect l="l" t="t" r="r" b="b"/>
              <a:pathLst>
                <a:path w="11116" h="4835" fill="none" extrusionOk="0">
                  <a:moveTo>
                    <a:pt x="11115" y="3423"/>
                  </a:moveTo>
                  <a:cubicBezTo>
                    <a:pt x="10509" y="4220"/>
                    <a:pt x="9582" y="4714"/>
                    <a:pt x="8585" y="4783"/>
                  </a:cubicBezTo>
                  <a:cubicBezTo>
                    <a:pt x="7823" y="4835"/>
                    <a:pt x="7061" y="4618"/>
                    <a:pt x="6376" y="4289"/>
                  </a:cubicBezTo>
                  <a:cubicBezTo>
                    <a:pt x="5865" y="4038"/>
                    <a:pt x="5371" y="3717"/>
                    <a:pt x="5051" y="3249"/>
                  </a:cubicBezTo>
                  <a:cubicBezTo>
                    <a:pt x="4687" y="2730"/>
                    <a:pt x="4566" y="2080"/>
                    <a:pt x="4704" y="1465"/>
                  </a:cubicBezTo>
                  <a:cubicBezTo>
                    <a:pt x="4826" y="902"/>
                    <a:pt x="5423" y="330"/>
                    <a:pt x="5917" y="624"/>
                  </a:cubicBezTo>
                  <a:cubicBezTo>
                    <a:pt x="6203" y="789"/>
                    <a:pt x="6290" y="1188"/>
                    <a:pt x="6186" y="1491"/>
                  </a:cubicBezTo>
                  <a:cubicBezTo>
                    <a:pt x="6073" y="1794"/>
                    <a:pt x="5822" y="2037"/>
                    <a:pt x="5545" y="2219"/>
                  </a:cubicBezTo>
                  <a:cubicBezTo>
                    <a:pt x="4592" y="2842"/>
                    <a:pt x="3318" y="2886"/>
                    <a:pt x="2279" y="2435"/>
                  </a:cubicBezTo>
                  <a:cubicBezTo>
                    <a:pt x="1230" y="1976"/>
                    <a:pt x="425" y="1058"/>
                    <a:pt x="0" y="1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26"/>
            <p:cNvSpPr/>
            <p:nvPr/>
          </p:nvSpPr>
          <p:spPr>
            <a:xfrm>
              <a:off x="-10101845" y="-779051"/>
              <a:ext cx="299139" cy="387624"/>
            </a:xfrm>
            <a:custGeom>
              <a:avLst/>
              <a:gdLst/>
              <a:ahLst/>
              <a:cxnLst/>
              <a:rect l="l" t="t" r="r" b="b"/>
              <a:pathLst>
                <a:path w="5416" h="7019" extrusionOk="0">
                  <a:moveTo>
                    <a:pt x="2789" y="1"/>
                  </a:moveTo>
                  <a:cubicBezTo>
                    <a:pt x="1861" y="1"/>
                    <a:pt x="917" y="453"/>
                    <a:pt x="494" y="1283"/>
                  </a:cubicBezTo>
                  <a:cubicBezTo>
                    <a:pt x="0" y="2270"/>
                    <a:pt x="338" y="3483"/>
                    <a:pt x="927" y="4410"/>
                  </a:cubicBezTo>
                  <a:cubicBezTo>
                    <a:pt x="1014" y="4540"/>
                    <a:pt x="1101" y="4670"/>
                    <a:pt x="1196" y="4800"/>
                  </a:cubicBezTo>
                  <a:cubicBezTo>
                    <a:pt x="1525" y="5251"/>
                    <a:pt x="1889" y="5666"/>
                    <a:pt x="2236" y="6100"/>
                  </a:cubicBezTo>
                  <a:cubicBezTo>
                    <a:pt x="2444" y="6351"/>
                    <a:pt x="2625" y="6663"/>
                    <a:pt x="2851" y="6905"/>
                  </a:cubicBezTo>
                  <a:cubicBezTo>
                    <a:pt x="2939" y="6994"/>
                    <a:pt x="3060" y="7019"/>
                    <a:pt x="3185" y="7019"/>
                  </a:cubicBezTo>
                  <a:cubicBezTo>
                    <a:pt x="3305" y="7019"/>
                    <a:pt x="3429" y="6996"/>
                    <a:pt x="3535" y="6983"/>
                  </a:cubicBezTo>
                  <a:cubicBezTo>
                    <a:pt x="4012" y="6923"/>
                    <a:pt x="4583" y="6810"/>
                    <a:pt x="4774" y="6307"/>
                  </a:cubicBezTo>
                  <a:cubicBezTo>
                    <a:pt x="4869" y="6030"/>
                    <a:pt x="4861" y="5736"/>
                    <a:pt x="4904" y="5450"/>
                  </a:cubicBezTo>
                  <a:cubicBezTo>
                    <a:pt x="4965" y="5043"/>
                    <a:pt x="5086" y="4653"/>
                    <a:pt x="5173" y="4254"/>
                  </a:cubicBezTo>
                  <a:cubicBezTo>
                    <a:pt x="5337" y="3527"/>
                    <a:pt x="5415" y="2764"/>
                    <a:pt x="5242" y="2036"/>
                  </a:cubicBezTo>
                  <a:cubicBezTo>
                    <a:pt x="5121" y="1491"/>
                    <a:pt x="4843" y="997"/>
                    <a:pt x="4453" y="616"/>
                  </a:cubicBezTo>
                  <a:cubicBezTo>
                    <a:pt x="4009" y="198"/>
                    <a:pt x="3402" y="1"/>
                    <a:pt x="27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26"/>
            <p:cNvSpPr/>
            <p:nvPr/>
          </p:nvSpPr>
          <p:spPr>
            <a:xfrm>
              <a:off x="-10004416" y="-565438"/>
              <a:ext cx="106212" cy="163687"/>
            </a:xfrm>
            <a:custGeom>
              <a:avLst/>
              <a:gdLst/>
              <a:ahLst/>
              <a:cxnLst/>
              <a:rect l="l" t="t" r="r" b="b"/>
              <a:pathLst>
                <a:path w="1923" h="2964" extrusionOk="0">
                  <a:moveTo>
                    <a:pt x="88" y="0"/>
                  </a:moveTo>
                  <a:cubicBezTo>
                    <a:pt x="44" y="0"/>
                    <a:pt x="0" y="44"/>
                    <a:pt x="30" y="92"/>
                  </a:cubicBezTo>
                  <a:lnTo>
                    <a:pt x="1788" y="2933"/>
                  </a:lnTo>
                  <a:cubicBezTo>
                    <a:pt x="1799" y="2955"/>
                    <a:pt x="1818" y="2964"/>
                    <a:pt x="1837" y="2964"/>
                  </a:cubicBezTo>
                  <a:cubicBezTo>
                    <a:pt x="1878" y="2964"/>
                    <a:pt x="1922" y="2920"/>
                    <a:pt x="1892" y="2873"/>
                  </a:cubicBezTo>
                  <a:cubicBezTo>
                    <a:pt x="1312" y="1928"/>
                    <a:pt x="723" y="975"/>
                    <a:pt x="142" y="31"/>
                  </a:cubicBezTo>
                  <a:cubicBezTo>
                    <a:pt x="129" y="9"/>
                    <a:pt x="109" y="0"/>
                    <a:pt x="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26"/>
            <p:cNvSpPr/>
            <p:nvPr/>
          </p:nvSpPr>
          <p:spPr>
            <a:xfrm>
              <a:off x="-9873849" y="-604317"/>
              <a:ext cx="13201" cy="191078"/>
            </a:xfrm>
            <a:custGeom>
              <a:avLst/>
              <a:gdLst/>
              <a:ahLst/>
              <a:cxnLst/>
              <a:rect l="l" t="t" r="r" b="b"/>
              <a:pathLst>
                <a:path w="239" h="3460" extrusionOk="0">
                  <a:moveTo>
                    <a:pt x="62" y="1"/>
                  </a:moveTo>
                  <a:cubicBezTo>
                    <a:pt x="31" y="1"/>
                    <a:pt x="1" y="20"/>
                    <a:pt x="5" y="59"/>
                  </a:cubicBezTo>
                  <a:lnTo>
                    <a:pt x="109" y="3395"/>
                  </a:lnTo>
                  <a:cubicBezTo>
                    <a:pt x="109" y="3438"/>
                    <a:pt x="141" y="3460"/>
                    <a:pt x="174" y="3460"/>
                  </a:cubicBezTo>
                  <a:cubicBezTo>
                    <a:pt x="206" y="3460"/>
                    <a:pt x="239" y="3438"/>
                    <a:pt x="239" y="3395"/>
                  </a:cubicBezTo>
                  <a:cubicBezTo>
                    <a:pt x="204" y="2286"/>
                    <a:pt x="161" y="1168"/>
                    <a:pt x="126" y="59"/>
                  </a:cubicBezTo>
                  <a:cubicBezTo>
                    <a:pt x="126" y="20"/>
                    <a:pt x="94" y="1"/>
                    <a:pt x="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26"/>
            <p:cNvSpPr/>
            <p:nvPr/>
          </p:nvSpPr>
          <p:spPr>
            <a:xfrm>
              <a:off x="-10004969" y="-604925"/>
              <a:ext cx="140125" cy="75382"/>
            </a:xfrm>
            <a:custGeom>
              <a:avLst/>
              <a:gdLst/>
              <a:ahLst/>
              <a:cxnLst/>
              <a:rect l="l" t="t" r="r" b="b"/>
              <a:pathLst>
                <a:path w="2537" h="1365" extrusionOk="0">
                  <a:moveTo>
                    <a:pt x="1807" y="313"/>
                  </a:moveTo>
                  <a:lnTo>
                    <a:pt x="1807" y="313"/>
                  </a:lnTo>
                  <a:cubicBezTo>
                    <a:pt x="1813" y="342"/>
                    <a:pt x="1816" y="372"/>
                    <a:pt x="1814" y="401"/>
                  </a:cubicBezTo>
                  <a:lnTo>
                    <a:pt x="1814" y="401"/>
                  </a:lnTo>
                  <a:lnTo>
                    <a:pt x="1807" y="313"/>
                  </a:lnTo>
                  <a:close/>
                  <a:moveTo>
                    <a:pt x="1041" y="512"/>
                  </a:moveTo>
                  <a:cubicBezTo>
                    <a:pt x="1066" y="512"/>
                    <a:pt x="1070" y="588"/>
                    <a:pt x="1053" y="746"/>
                  </a:cubicBezTo>
                  <a:cubicBezTo>
                    <a:pt x="1058" y="756"/>
                    <a:pt x="1062" y="766"/>
                    <a:pt x="1065" y="775"/>
                  </a:cubicBezTo>
                  <a:lnTo>
                    <a:pt x="1065" y="775"/>
                  </a:lnTo>
                  <a:cubicBezTo>
                    <a:pt x="922" y="746"/>
                    <a:pt x="890" y="683"/>
                    <a:pt x="975" y="590"/>
                  </a:cubicBezTo>
                  <a:cubicBezTo>
                    <a:pt x="1004" y="539"/>
                    <a:pt x="1026" y="512"/>
                    <a:pt x="1041" y="512"/>
                  </a:cubicBezTo>
                  <a:close/>
                  <a:moveTo>
                    <a:pt x="2459" y="0"/>
                  </a:moveTo>
                  <a:cubicBezTo>
                    <a:pt x="2435" y="0"/>
                    <a:pt x="2412" y="14"/>
                    <a:pt x="2405" y="44"/>
                  </a:cubicBezTo>
                  <a:cubicBezTo>
                    <a:pt x="2379" y="183"/>
                    <a:pt x="2370" y="330"/>
                    <a:pt x="2327" y="469"/>
                  </a:cubicBezTo>
                  <a:lnTo>
                    <a:pt x="2266" y="651"/>
                  </a:lnTo>
                  <a:lnTo>
                    <a:pt x="1918" y="637"/>
                  </a:lnTo>
                  <a:lnTo>
                    <a:pt x="1918" y="637"/>
                  </a:lnTo>
                  <a:cubicBezTo>
                    <a:pt x="1969" y="512"/>
                    <a:pt x="1977" y="365"/>
                    <a:pt x="1928" y="209"/>
                  </a:cubicBezTo>
                  <a:cubicBezTo>
                    <a:pt x="1892" y="95"/>
                    <a:pt x="1806" y="12"/>
                    <a:pt x="1719" y="12"/>
                  </a:cubicBezTo>
                  <a:cubicBezTo>
                    <a:pt x="1660" y="12"/>
                    <a:pt x="1601" y="49"/>
                    <a:pt x="1556" y="140"/>
                  </a:cubicBezTo>
                  <a:cubicBezTo>
                    <a:pt x="1467" y="291"/>
                    <a:pt x="1557" y="508"/>
                    <a:pt x="1700" y="666"/>
                  </a:cubicBezTo>
                  <a:lnTo>
                    <a:pt x="1700" y="666"/>
                  </a:lnTo>
                  <a:cubicBezTo>
                    <a:pt x="1621" y="823"/>
                    <a:pt x="1555" y="885"/>
                    <a:pt x="1461" y="885"/>
                  </a:cubicBezTo>
                  <a:cubicBezTo>
                    <a:pt x="1401" y="885"/>
                    <a:pt x="1330" y="860"/>
                    <a:pt x="1236" y="818"/>
                  </a:cubicBezTo>
                  <a:lnTo>
                    <a:pt x="1236" y="818"/>
                  </a:lnTo>
                  <a:cubicBezTo>
                    <a:pt x="1233" y="637"/>
                    <a:pt x="1167" y="453"/>
                    <a:pt x="1062" y="330"/>
                  </a:cubicBezTo>
                  <a:cubicBezTo>
                    <a:pt x="986" y="247"/>
                    <a:pt x="911" y="204"/>
                    <a:pt x="851" y="204"/>
                  </a:cubicBezTo>
                  <a:cubicBezTo>
                    <a:pt x="767" y="204"/>
                    <a:pt x="711" y="286"/>
                    <a:pt x="716" y="451"/>
                  </a:cubicBezTo>
                  <a:cubicBezTo>
                    <a:pt x="721" y="694"/>
                    <a:pt x="869" y="896"/>
                    <a:pt x="1075" y="986"/>
                  </a:cubicBezTo>
                  <a:lnTo>
                    <a:pt x="1075" y="986"/>
                  </a:lnTo>
                  <a:cubicBezTo>
                    <a:pt x="1051" y="1019"/>
                    <a:pt x="1008" y="1035"/>
                    <a:pt x="946" y="1035"/>
                  </a:cubicBezTo>
                  <a:cubicBezTo>
                    <a:pt x="892" y="1035"/>
                    <a:pt x="824" y="1022"/>
                    <a:pt x="742" y="997"/>
                  </a:cubicBezTo>
                  <a:cubicBezTo>
                    <a:pt x="660" y="1040"/>
                    <a:pt x="588" y="1062"/>
                    <a:pt x="528" y="1062"/>
                  </a:cubicBezTo>
                  <a:cubicBezTo>
                    <a:pt x="453" y="1062"/>
                    <a:pt x="395" y="1029"/>
                    <a:pt x="352" y="963"/>
                  </a:cubicBezTo>
                  <a:cubicBezTo>
                    <a:pt x="265" y="885"/>
                    <a:pt x="196" y="798"/>
                    <a:pt x="126" y="711"/>
                  </a:cubicBezTo>
                  <a:cubicBezTo>
                    <a:pt x="114" y="697"/>
                    <a:pt x="100" y="691"/>
                    <a:pt x="85" y="691"/>
                  </a:cubicBezTo>
                  <a:cubicBezTo>
                    <a:pt x="41" y="691"/>
                    <a:pt x="0" y="752"/>
                    <a:pt x="40" y="798"/>
                  </a:cubicBezTo>
                  <a:lnTo>
                    <a:pt x="48" y="798"/>
                  </a:lnTo>
                  <a:cubicBezTo>
                    <a:pt x="228" y="991"/>
                    <a:pt x="496" y="1364"/>
                    <a:pt x="795" y="1364"/>
                  </a:cubicBezTo>
                  <a:cubicBezTo>
                    <a:pt x="884" y="1364"/>
                    <a:pt x="977" y="1330"/>
                    <a:pt x="1071" y="1249"/>
                  </a:cubicBezTo>
                  <a:cubicBezTo>
                    <a:pt x="1138" y="1188"/>
                    <a:pt x="1183" y="1112"/>
                    <a:pt x="1209" y="1027"/>
                  </a:cubicBezTo>
                  <a:lnTo>
                    <a:pt x="1209" y="1027"/>
                  </a:lnTo>
                  <a:cubicBezTo>
                    <a:pt x="1244" y="1033"/>
                    <a:pt x="1279" y="1037"/>
                    <a:pt x="1316" y="1037"/>
                  </a:cubicBezTo>
                  <a:cubicBezTo>
                    <a:pt x="1341" y="1037"/>
                    <a:pt x="1366" y="1035"/>
                    <a:pt x="1391" y="1032"/>
                  </a:cubicBezTo>
                  <a:cubicBezTo>
                    <a:pt x="1572" y="1004"/>
                    <a:pt x="1729" y="914"/>
                    <a:pt x="1832" y="785"/>
                  </a:cubicBezTo>
                  <a:lnTo>
                    <a:pt x="1832" y="785"/>
                  </a:lnTo>
                  <a:cubicBezTo>
                    <a:pt x="1893" y="828"/>
                    <a:pt x="1956" y="858"/>
                    <a:pt x="2015" y="867"/>
                  </a:cubicBezTo>
                  <a:cubicBezTo>
                    <a:pt x="2038" y="870"/>
                    <a:pt x="2060" y="872"/>
                    <a:pt x="2080" y="872"/>
                  </a:cubicBezTo>
                  <a:cubicBezTo>
                    <a:pt x="2459" y="872"/>
                    <a:pt x="2477" y="366"/>
                    <a:pt x="2526" y="79"/>
                  </a:cubicBezTo>
                  <a:cubicBezTo>
                    <a:pt x="2537" y="32"/>
                    <a:pt x="2496" y="0"/>
                    <a:pt x="24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26"/>
            <p:cNvSpPr/>
            <p:nvPr/>
          </p:nvSpPr>
          <p:spPr>
            <a:xfrm>
              <a:off x="-9955426" y="-425938"/>
              <a:ext cx="138799" cy="133313"/>
            </a:xfrm>
            <a:custGeom>
              <a:avLst/>
              <a:gdLst/>
              <a:ahLst/>
              <a:cxnLst/>
              <a:rect l="l" t="t" r="r" b="b"/>
              <a:pathLst>
                <a:path w="2513" h="2414" extrusionOk="0">
                  <a:moveTo>
                    <a:pt x="2149" y="0"/>
                  </a:moveTo>
                  <a:lnTo>
                    <a:pt x="0" y="451"/>
                  </a:lnTo>
                  <a:lnTo>
                    <a:pt x="243" y="1542"/>
                  </a:lnTo>
                  <a:cubicBezTo>
                    <a:pt x="349" y="2057"/>
                    <a:pt x="807" y="2414"/>
                    <a:pt x="1314" y="2414"/>
                  </a:cubicBezTo>
                  <a:cubicBezTo>
                    <a:pt x="1386" y="2414"/>
                    <a:pt x="1460" y="2406"/>
                    <a:pt x="1534" y="2391"/>
                  </a:cubicBezTo>
                  <a:cubicBezTo>
                    <a:pt x="2132" y="2270"/>
                    <a:pt x="2513" y="1689"/>
                    <a:pt x="2383" y="1092"/>
                  </a:cubicBezTo>
                  <a:lnTo>
                    <a:pt x="214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26"/>
            <p:cNvSpPr/>
            <p:nvPr/>
          </p:nvSpPr>
          <p:spPr>
            <a:xfrm>
              <a:off x="-10143932" y="-777118"/>
              <a:ext cx="52195" cy="36338"/>
            </a:xfrm>
            <a:custGeom>
              <a:avLst/>
              <a:gdLst/>
              <a:ahLst/>
              <a:cxnLst/>
              <a:rect l="l" t="t" r="r" b="b"/>
              <a:pathLst>
                <a:path w="945" h="658" extrusionOk="0">
                  <a:moveTo>
                    <a:pt x="128" y="1"/>
                  </a:moveTo>
                  <a:cubicBezTo>
                    <a:pt x="46" y="1"/>
                    <a:pt x="0" y="124"/>
                    <a:pt x="87" y="182"/>
                  </a:cubicBezTo>
                  <a:lnTo>
                    <a:pt x="762" y="641"/>
                  </a:lnTo>
                  <a:cubicBezTo>
                    <a:pt x="779" y="652"/>
                    <a:pt x="796" y="657"/>
                    <a:pt x="811" y="657"/>
                  </a:cubicBezTo>
                  <a:cubicBezTo>
                    <a:pt x="892" y="657"/>
                    <a:pt x="945" y="526"/>
                    <a:pt x="858" y="468"/>
                  </a:cubicBezTo>
                  <a:lnTo>
                    <a:pt x="182" y="18"/>
                  </a:lnTo>
                  <a:cubicBezTo>
                    <a:pt x="163" y="6"/>
                    <a:pt x="145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26"/>
            <p:cNvSpPr/>
            <p:nvPr/>
          </p:nvSpPr>
          <p:spPr>
            <a:xfrm>
              <a:off x="-9994088" y="-869622"/>
              <a:ext cx="23584" cy="64282"/>
            </a:xfrm>
            <a:custGeom>
              <a:avLst/>
              <a:gdLst/>
              <a:ahLst/>
              <a:cxnLst/>
              <a:rect l="l" t="t" r="r" b="b"/>
              <a:pathLst>
                <a:path w="427" h="1164" extrusionOk="0">
                  <a:moveTo>
                    <a:pt x="117" y="0"/>
                  </a:moveTo>
                  <a:cubicBezTo>
                    <a:pt x="60" y="0"/>
                    <a:pt x="1" y="45"/>
                    <a:pt x="16" y="116"/>
                  </a:cubicBezTo>
                  <a:lnTo>
                    <a:pt x="16" y="124"/>
                  </a:lnTo>
                  <a:cubicBezTo>
                    <a:pt x="85" y="445"/>
                    <a:pt x="155" y="774"/>
                    <a:pt x="224" y="1095"/>
                  </a:cubicBezTo>
                  <a:cubicBezTo>
                    <a:pt x="234" y="1143"/>
                    <a:pt x="271" y="1164"/>
                    <a:pt x="308" y="1164"/>
                  </a:cubicBezTo>
                  <a:cubicBezTo>
                    <a:pt x="366" y="1164"/>
                    <a:pt x="427" y="1116"/>
                    <a:pt x="406" y="1043"/>
                  </a:cubicBezTo>
                  <a:lnTo>
                    <a:pt x="207" y="72"/>
                  </a:lnTo>
                  <a:cubicBezTo>
                    <a:pt x="196" y="22"/>
                    <a:pt x="157" y="0"/>
                    <a:pt x="1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26"/>
            <p:cNvSpPr/>
            <p:nvPr/>
          </p:nvSpPr>
          <p:spPr>
            <a:xfrm>
              <a:off x="-9839329" y="-846758"/>
              <a:ext cx="50151" cy="55612"/>
            </a:xfrm>
            <a:custGeom>
              <a:avLst/>
              <a:gdLst/>
              <a:ahLst/>
              <a:cxnLst/>
              <a:rect l="l" t="t" r="r" b="b"/>
              <a:pathLst>
                <a:path w="908" h="1007" extrusionOk="0">
                  <a:moveTo>
                    <a:pt x="767" y="0"/>
                  </a:moveTo>
                  <a:cubicBezTo>
                    <a:pt x="738" y="0"/>
                    <a:pt x="708" y="12"/>
                    <a:pt x="688" y="40"/>
                  </a:cubicBezTo>
                  <a:lnTo>
                    <a:pt x="56" y="871"/>
                  </a:lnTo>
                  <a:cubicBezTo>
                    <a:pt x="1" y="939"/>
                    <a:pt x="71" y="1006"/>
                    <a:pt x="142" y="1006"/>
                  </a:cubicBezTo>
                  <a:cubicBezTo>
                    <a:pt x="171" y="1006"/>
                    <a:pt x="200" y="995"/>
                    <a:pt x="220" y="967"/>
                  </a:cubicBezTo>
                  <a:lnTo>
                    <a:pt x="853" y="135"/>
                  </a:lnTo>
                  <a:cubicBezTo>
                    <a:pt x="908" y="68"/>
                    <a:pt x="837" y="0"/>
                    <a:pt x="7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17" name="Google Shape;1517;p26"/>
          <p:cNvGrpSpPr/>
          <p:nvPr/>
        </p:nvGrpSpPr>
        <p:grpSpPr>
          <a:xfrm rot="-2009909">
            <a:off x="-598739" y="3262289"/>
            <a:ext cx="1993807" cy="1924454"/>
            <a:chOff x="-7063883" y="-1577229"/>
            <a:chExt cx="1320706" cy="1274766"/>
          </a:xfrm>
        </p:grpSpPr>
        <p:sp>
          <p:nvSpPr>
            <p:cNvPr id="1518" name="Google Shape;1518;p26"/>
            <p:cNvSpPr/>
            <p:nvPr/>
          </p:nvSpPr>
          <p:spPr>
            <a:xfrm>
              <a:off x="-7063883" y="-1032648"/>
              <a:ext cx="887200" cy="730185"/>
            </a:xfrm>
            <a:custGeom>
              <a:avLst/>
              <a:gdLst/>
              <a:ahLst/>
              <a:cxnLst/>
              <a:rect l="l" t="t" r="r" b="b"/>
              <a:pathLst>
                <a:path w="16063" h="13222" fill="none" extrusionOk="0">
                  <a:moveTo>
                    <a:pt x="14997" y="1"/>
                  </a:moveTo>
                  <a:cubicBezTo>
                    <a:pt x="15568" y="833"/>
                    <a:pt x="15334" y="2097"/>
                    <a:pt x="14511" y="2678"/>
                  </a:cubicBezTo>
                  <a:cubicBezTo>
                    <a:pt x="14035" y="3016"/>
                    <a:pt x="13151" y="2955"/>
                    <a:pt x="13091" y="2366"/>
                  </a:cubicBezTo>
                  <a:cubicBezTo>
                    <a:pt x="13039" y="1898"/>
                    <a:pt x="13645" y="1578"/>
                    <a:pt x="14096" y="1725"/>
                  </a:cubicBezTo>
                  <a:cubicBezTo>
                    <a:pt x="14546" y="1881"/>
                    <a:pt x="14832" y="2314"/>
                    <a:pt x="15049" y="2739"/>
                  </a:cubicBezTo>
                  <a:cubicBezTo>
                    <a:pt x="15742" y="4116"/>
                    <a:pt x="16062" y="5701"/>
                    <a:pt x="15794" y="7218"/>
                  </a:cubicBezTo>
                  <a:cubicBezTo>
                    <a:pt x="15395" y="9409"/>
                    <a:pt x="13758" y="11272"/>
                    <a:pt x="11730" y="12208"/>
                  </a:cubicBezTo>
                  <a:cubicBezTo>
                    <a:pt x="9712" y="13143"/>
                    <a:pt x="7364" y="13221"/>
                    <a:pt x="5198" y="12701"/>
                  </a:cubicBezTo>
                  <a:cubicBezTo>
                    <a:pt x="3414" y="12277"/>
                    <a:pt x="1750" y="11471"/>
                    <a:pt x="0" y="10917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26"/>
            <p:cNvSpPr/>
            <p:nvPr/>
          </p:nvSpPr>
          <p:spPr>
            <a:xfrm>
              <a:off x="-6007411" y="-1347435"/>
              <a:ext cx="205354" cy="275904"/>
            </a:xfrm>
            <a:custGeom>
              <a:avLst/>
              <a:gdLst/>
              <a:ahLst/>
              <a:cxnLst/>
              <a:rect l="l" t="t" r="r" b="b"/>
              <a:pathLst>
                <a:path w="3718" h="4996" extrusionOk="0">
                  <a:moveTo>
                    <a:pt x="3059" y="0"/>
                  </a:moveTo>
                  <a:lnTo>
                    <a:pt x="1" y="2651"/>
                  </a:lnTo>
                  <a:cubicBezTo>
                    <a:pt x="209" y="3275"/>
                    <a:pt x="304" y="3934"/>
                    <a:pt x="278" y="4583"/>
                  </a:cubicBezTo>
                  <a:cubicBezTo>
                    <a:pt x="272" y="4824"/>
                    <a:pt x="470" y="4995"/>
                    <a:pt x="681" y="4995"/>
                  </a:cubicBezTo>
                  <a:cubicBezTo>
                    <a:pt x="759" y="4995"/>
                    <a:pt x="839" y="4972"/>
                    <a:pt x="911" y="4921"/>
                  </a:cubicBezTo>
                  <a:cubicBezTo>
                    <a:pt x="1985" y="4150"/>
                    <a:pt x="2990" y="3258"/>
                    <a:pt x="3466" y="2045"/>
                  </a:cubicBezTo>
                  <a:cubicBezTo>
                    <a:pt x="3631" y="1620"/>
                    <a:pt x="3718" y="1109"/>
                    <a:pt x="3475" y="728"/>
                  </a:cubicBezTo>
                  <a:cubicBezTo>
                    <a:pt x="3328" y="486"/>
                    <a:pt x="3059" y="286"/>
                    <a:pt x="30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26"/>
            <p:cNvSpPr/>
            <p:nvPr/>
          </p:nvSpPr>
          <p:spPr>
            <a:xfrm>
              <a:off x="-6280587" y="-1513222"/>
              <a:ext cx="303392" cy="183071"/>
            </a:xfrm>
            <a:custGeom>
              <a:avLst/>
              <a:gdLst/>
              <a:ahLst/>
              <a:cxnLst/>
              <a:rect l="l" t="t" r="r" b="b"/>
              <a:pathLst>
                <a:path w="5493" h="3315" extrusionOk="0">
                  <a:moveTo>
                    <a:pt x="4003" y="1"/>
                  </a:moveTo>
                  <a:cubicBezTo>
                    <a:pt x="3860" y="1"/>
                    <a:pt x="3716" y="16"/>
                    <a:pt x="3578" y="40"/>
                  </a:cubicBezTo>
                  <a:cubicBezTo>
                    <a:pt x="2296" y="256"/>
                    <a:pt x="1213" y="1062"/>
                    <a:pt x="243" y="1963"/>
                  </a:cubicBezTo>
                  <a:cubicBezTo>
                    <a:pt x="0" y="2188"/>
                    <a:pt x="121" y="2587"/>
                    <a:pt x="442" y="2647"/>
                  </a:cubicBezTo>
                  <a:cubicBezTo>
                    <a:pt x="1092" y="2760"/>
                    <a:pt x="1716" y="2985"/>
                    <a:pt x="2279" y="3314"/>
                  </a:cubicBezTo>
                  <a:lnTo>
                    <a:pt x="5493" y="854"/>
                  </a:lnTo>
                  <a:cubicBezTo>
                    <a:pt x="5216" y="802"/>
                    <a:pt x="5077" y="490"/>
                    <a:pt x="4869" y="299"/>
                  </a:cubicBezTo>
                  <a:cubicBezTo>
                    <a:pt x="4641" y="77"/>
                    <a:pt x="4325" y="1"/>
                    <a:pt x="40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26"/>
            <p:cNvSpPr/>
            <p:nvPr/>
          </p:nvSpPr>
          <p:spPr>
            <a:xfrm>
              <a:off x="-6169572" y="-1577229"/>
              <a:ext cx="426395" cy="419765"/>
            </a:xfrm>
            <a:custGeom>
              <a:avLst/>
              <a:gdLst/>
              <a:ahLst/>
              <a:cxnLst/>
              <a:rect l="l" t="t" r="r" b="b"/>
              <a:pathLst>
                <a:path w="7720" h="7601" extrusionOk="0">
                  <a:moveTo>
                    <a:pt x="7452" y="1"/>
                  </a:moveTo>
                  <a:cubicBezTo>
                    <a:pt x="7440" y="1"/>
                    <a:pt x="7428" y="2"/>
                    <a:pt x="7416" y="3"/>
                  </a:cubicBezTo>
                  <a:cubicBezTo>
                    <a:pt x="7375" y="2"/>
                    <a:pt x="7334" y="2"/>
                    <a:pt x="7292" y="2"/>
                  </a:cubicBezTo>
                  <a:cubicBezTo>
                    <a:pt x="4464" y="2"/>
                    <a:pt x="1298" y="2327"/>
                    <a:pt x="0" y="4829"/>
                  </a:cubicBezTo>
                  <a:lnTo>
                    <a:pt x="2660" y="7601"/>
                  </a:lnTo>
                  <a:cubicBezTo>
                    <a:pt x="5389" y="6137"/>
                    <a:pt x="7260" y="3468"/>
                    <a:pt x="7702" y="402"/>
                  </a:cubicBezTo>
                  <a:cubicBezTo>
                    <a:pt x="7719" y="280"/>
                    <a:pt x="7719" y="124"/>
                    <a:pt x="7615" y="46"/>
                  </a:cubicBezTo>
                  <a:cubicBezTo>
                    <a:pt x="7565" y="18"/>
                    <a:pt x="7509" y="1"/>
                    <a:pt x="74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26"/>
            <p:cNvSpPr/>
            <p:nvPr/>
          </p:nvSpPr>
          <p:spPr>
            <a:xfrm>
              <a:off x="-5858562" y="-1577229"/>
              <a:ext cx="115381" cy="99239"/>
            </a:xfrm>
            <a:custGeom>
              <a:avLst/>
              <a:gdLst/>
              <a:ahLst/>
              <a:cxnLst/>
              <a:rect l="l" t="t" r="r" b="b"/>
              <a:pathLst>
                <a:path w="2089" h="1797" extrusionOk="0">
                  <a:moveTo>
                    <a:pt x="1821" y="1"/>
                  </a:moveTo>
                  <a:cubicBezTo>
                    <a:pt x="1809" y="1"/>
                    <a:pt x="1797" y="2"/>
                    <a:pt x="1785" y="3"/>
                  </a:cubicBezTo>
                  <a:cubicBezTo>
                    <a:pt x="1755" y="3"/>
                    <a:pt x="1724" y="2"/>
                    <a:pt x="1694" y="2"/>
                  </a:cubicBezTo>
                  <a:cubicBezTo>
                    <a:pt x="1119" y="2"/>
                    <a:pt x="552" y="81"/>
                    <a:pt x="0" y="246"/>
                  </a:cubicBezTo>
                  <a:cubicBezTo>
                    <a:pt x="641" y="696"/>
                    <a:pt x="1239" y="1216"/>
                    <a:pt x="1768" y="1796"/>
                  </a:cubicBezTo>
                  <a:cubicBezTo>
                    <a:pt x="1906" y="1337"/>
                    <a:pt x="2002" y="878"/>
                    <a:pt x="2071" y="402"/>
                  </a:cubicBezTo>
                  <a:cubicBezTo>
                    <a:pt x="2088" y="280"/>
                    <a:pt x="2088" y="124"/>
                    <a:pt x="1984" y="46"/>
                  </a:cubicBezTo>
                  <a:cubicBezTo>
                    <a:pt x="1934" y="18"/>
                    <a:pt x="1878" y="1"/>
                    <a:pt x="18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26"/>
            <p:cNvSpPr/>
            <p:nvPr/>
          </p:nvSpPr>
          <p:spPr>
            <a:xfrm>
              <a:off x="-5994929" y="-1500078"/>
              <a:ext cx="162715" cy="161809"/>
            </a:xfrm>
            <a:custGeom>
              <a:avLst/>
              <a:gdLst/>
              <a:ahLst/>
              <a:cxnLst/>
              <a:rect l="l" t="t" r="r" b="b"/>
              <a:pathLst>
                <a:path w="2946" h="2930" fill="none" extrusionOk="0">
                  <a:moveTo>
                    <a:pt x="1412" y="2877"/>
                  </a:moveTo>
                  <a:cubicBezTo>
                    <a:pt x="2504" y="2790"/>
                    <a:pt x="2946" y="1430"/>
                    <a:pt x="2105" y="711"/>
                  </a:cubicBezTo>
                  <a:cubicBezTo>
                    <a:pt x="1274" y="1"/>
                    <a:pt x="0" y="659"/>
                    <a:pt x="87" y="1751"/>
                  </a:cubicBezTo>
                  <a:cubicBezTo>
                    <a:pt x="139" y="2427"/>
                    <a:pt x="737" y="2929"/>
                    <a:pt x="1412" y="2877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miter lim="866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26"/>
            <p:cNvSpPr/>
            <p:nvPr/>
          </p:nvSpPr>
          <p:spPr>
            <a:xfrm>
              <a:off x="-6251425" y="-1220471"/>
              <a:ext cx="169950" cy="145297"/>
            </a:xfrm>
            <a:custGeom>
              <a:avLst/>
              <a:gdLst/>
              <a:ahLst/>
              <a:cxnLst/>
              <a:rect l="l" t="t" r="r" b="b"/>
              <a:pathLst>
                <a:path w="3077" h="2631" extrusionOk="0">
                  <a:moveTo>
                    <a:pt x="2079" y="0"/>
                  </a:moveTo>
                  <a:cubicBezTo>
                    <a:pt x="1883" y="0"/>
                    <a:pt x="1682" y="50"/>
                    <a:pt x="1499" y="127"/>
                  </a:cubicBezTo>
                  <a:cubicBezTo>
                    <a:pt x="668" y="474"/>
                    <a:pt x="113" y="1279"/>
                    <a:pt x="70" y="2180"/>
                  </a:cubicBezTo>
                  <a:lnTo>
                    <a:pt x="1" y="2631"/>
                  </a:lnTo>
                  <a:lnTo>
                    <a:pt x="1144" y="1964"/>
                  </a:lnTo>
                  <a:cubicBezTo>
                    <a:pt x="1196" y="1929"/>
                    <a:pt x="1248" y="1903"/>
                    <a:pt x="1309" y="1894"/>
                  </a:cubicBezTo>
                  <a:cubicBezTo>
                    <a:pt x="1312" y="1894"/>
                    <a:pt x="1315" y="1894"/>
                    <a:pt x="1318" y="1894"/>
                  </a:cubicBezTo>
                  <a:cubicBezTo>
                    <a:pt x="1527" y="1894"/>
                    <a:pt x="1568" y="2201"/>
                    <a:pt x="1543" y="2414"/>
                  </a:cubicBezTo>
                  <a:cubicBezTo>
                    <a:pt x="2045" y="2250"/>
                    <a:pt x="2556" y="1981"/>
                    <a:pt x="2816" y="1522"/>
                  </a:cubicBezTo>
                  <a:cubicBezTo>
                    <a:pt x="3076" y="1054"/>
                    <a:pt x="2990" y="370"/>
                    <a:pt x="2530" y="110"/>
                  </a:cubicBezTo>
                  <a:cubicBezTo>
                    <a:pt x="2391" y="33"/>
                    <a:pt x="2237" y="0"/>
                    <a:pt x="20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8_1">
    <p:bg>
      <p:bgPr>
        <a:solidFill>
          <a:schemeClr val="accent6"/>
        </a:solidFill>
        <a:effectLst/>
      </p:bgPr>
    </p:bg>
    <p:spTree>
      <p:nvGrpSpPr>
        <p:cNvPr id="1" name="Shape 1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6" name="Google Shape;1526;p27"/>
          <p:cNvSpPr/>
          <p:nvPr/>
        </p:nvSpPr>
        <p:spPr>
          <a:xfrm>
            <a:off x="114600" y="1969048"/>
            <a:ext cx="204454" cy="205263"/>
          </a:xfrm>
          <a:custGeom>
            <a:avLst/>
            <a:gdLst/>
            <a:ahLst/>
            <a:cxnLst/>
            <a:rect l="l" t="t" r="r" b="b"/>
            <a:pathLst>
              <a:path w="2452" h="2462" fill="none" extrusionOk="0">
                <a:moveTo>
                  <a:pt x="2452" y="1231"/>
                </a:moveTo>
                <a:cubicBezTo>
                  <a:pt x="2452" y="1915"/>
                  <a:pt x="1906" y="2461"/>
                  <a:pt x="1222" y="2461"/>
                </a:cubicBezTo>
                <a:cubicBezTo>
                  <a:pt x="546" y="2461"/>
                  <a:pt x="0" y="1915"/>
                  <a:pt x="0" y="1231"/>
                </a:cubicBezTo>
                <a:cubicBezTo>
                  <a:pt x="0" y="555"/>
                  <a:pt x="546" y="1"/>
                  <a:pt x="1222" y="1"/>
                </a:cubicBezTo>
                <a:cubicBezTo>
                  <a:pt x="1906" y="1"/>
                  <a:pt x="2452" y="555"/>
                  <a:pt x="2452" y="1231"/>
                </a:cubicBezTo>
                <a:close/>
              </a:path>
            </a:pathLst>
          </a:custGeom>
          <a:noFill/>
          <a:ln w="38100" cap="flat" cmpd="sng">
            <a:solidFill>
              <a:schemeClr val="dk2"/>
            </a:solidFill>
            <a:prstDash val="solid"/>
            <a:miter lim="866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7" name="Google Shape;1527;p27"/>
          <p:cNvSpPr/>
          <p:nvPr/>
        </p:nvSpPr>
        <p:spPr>
          <a:xfrm>
            <a:off x="5172140" y="4700689"/>
            <a:ext cx="213209" cy="213183"/>
          </a:xfrm>
          <a:custGeom>
            <a:avLst/>
            <a:gdLst/>
            <a:ahLst/>
            <a:cxnLst/>
            <a:rect l="l" t="t" r="r" b="b"/>
            <a:pathLst>
              <a:path w="2557" h="2557" fill="none" extrusionOk="0">
                <a:moveTo>
                  <a:pt x="2556" y="1283"/>
                </a:moveTo>
                <a:cubicBezTo>
                  <a:pt x="2556" y="1985"/>
                  <a:pt x="1985" y="2557"/>
                  <a:pt x="1283" y="2557"/>
                </a:cubicBezTo>
                <a:cubicBezTo>
                  <a:pt x="573" y="2557"/>
                  <a:pt x="1" y="1985"/>
                  <a:pt x="1" y="1283"/>
                </a:cubicBezTo>
                <a:cubicBezTo>
                  <a:pt x="1" y="573"/>
                  <a:pt x="573" y="1"/>
                  <a:pt x="1283" y="1"/>
                </a:cubicBezTo>
                <a:cubicBezTo>
                  <a:pt x="1985" y="1"/>
                  <a:pt x="2556" y="573"/>
                  <a:pt x="2556" y="1283"/>
                </a:cubicBezTo>
                <a:close/>
              </a:path>
            </a:pathLst>
          </a:custGeom>
          <a:noFill/>
          <a:ln w="38100" cap="flat" cmpd="sng">
            <a:solidFill>
              <a:schemeClr val="dk1"/>
            </a:solidFill>
            <a:prstDash val="solid"/>
            <a:miter lim="866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8" name="Google Shape;1528;p27"/>
          <p:cNvSpPr/>
          <p:nvPr/>
        </p:nvSpPr>
        <p:spPr>
          <a:xfrm>
            <a:off x="4138290" y="326314"/>
            <a:ext cx="213209" cy="213183"/>
          </a:xfrm>
          <a:custGeom>
            <a:avLst/>
            <a:gdLst/>
            <a:ahLst/>
            <a:cxnLst/>
            <a:rect l="l" t="t" r="r" b="b"/>
            <a:pathLst>
              <a:path w="2557" h="2557" fill="none" extrusionOk="0">
                <a:moveTo>
                  <a:pt x="2556" y="1283"/>
                </a:moveTo>
                <a:cubicBezTo>
                  <a:pt x="2556" y="1985"/>
                  <a:pt x="1985" y="2557"/>
                  <a:pt x="1283" y="2557"/>
                </a:cubicBezTo>
                <a:cubicBezTo>
                  <a:pt x="573" y="2557"/>
                  <a:pt x="1" y="1985"/>
                  <a:pt x="1" y="1283"/>
                </a:cubicBezTo>
                <a:cubicBezTo>
                  <a:pt x="1" y="573"/>
                  <a:pt x="573" y="1"/>
                  <a:pt x="1283" y="1"/>
                </a:cubicBezTo>
                <a:cubicBezTo>
                  <a:pt x="1985" y="1"/>
                  <a:pt x="2556" y="573"/>
                  <a:pt x="2556" y="1283"/>
                </a:cubicBezTo>
                <a:close/>
              </a:path>
            </a:pathLst>
          </a:custGeom>
          <a:noFill/>
          <a:ln w="38100" cap="flat" cmpd="sng">
            <a:solidFill>
              <a:schemeClr val="lt2"/>
            </a:solidFill>
            <a:prstDash val="solid"/>
            <a:miter lim="866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29" name="Google Shape;1529;p27"/>
          <p:cNvGrpSpPr/>
          <p:nvPr/>
        </p:nvGrpSpPr>
        <p:grpSpPr>
          <a:xfrm>
            <a:off x="423815" y="140262"/>
            <a:ext cx="8282098" cy="4893871"/>
            <a:chOff x="-5009691" y="539497"/>
            <a:chExt cx="4819937" cy="2848089"/>
          </a:xfrm>
        </p:grpSpPr>
        <p:sp>
          <p:nvSpPr>
            <p:cNvPr id="1530" name="Google Shape;1530;p27"/>
            <p:cNvSpPr/>
            <p:nvPr/>
          </p:nvSpPr>
          <p:spPr>
            <a:xfrm>
              <a:off x="-2546414" y="907798"/>
              <a:ext cx="2356660" cy="1500408"/>
            </a:xfrm>
            <a:custGeom>
              <a:avLst/>
              <a:gdLst/>
              <a:ahLst/>
              <a:cxnLst/>
              <a:rect l="l" t="t" r="r" b="b"/>
              <a:pathLst>
                <a:path w="42668" h="27169" extrusionOk="0">
                  <a:moveTo>
                    <a:pt x="13243" y="15851"/>
                  </a:moveTo>
                  <a:cubicBezTo>
                    <a:pt x="13363" y="15851"/>
                    <a:pt x="13478" y="15911"/>
                    <a:pt x="13541" y="16016"/>
                  </a:cubicBezTo>
                  <a:lnTo>
                    <a:pt x="13584" y="15973"/>
                  </a:lnTo>
                  <a:cubicBezTo>
                    <a:pt x="13599" y="15958"/>
                    <a:pt x="13617" y="15951"/>
                    <a:pt x="13634" y="15951"/>
                  </a:cubicBezTo>
                  <a:cubicBezTo>
                    <a:pt x="13667" y="15951"/>
                    <a:pt x="13697" y="15976"/>
                    <a:pt x="13697" y="16016"/>
                  </a:cubicBezTo>
                  <a:cubicBezTo>
                    <a:pt x="13697" y="16172"/>
                    <a:pt x="13827" y="16354"/>
                    <a:pt x="13706" y="16510"/>
                  </a:cubicBezTo>
                  <a:cubicBezTo>
                    <a:pt x="13671" y="16558"/>
                    <a:pt x="13620" y="16585"/>
                    <a:pt x="13562" y="16585"/>
                  </a:cubicBezTo>
                  <a:cubicBezTo>
                    <a:pt x="13547" y="16585"/>
                    <a:pt x="13531" y="16583"/>
                    <a:pt x="13515" y="16579"/>
                  </a:cubicBezTo>
                  <a:cubicBezTo>
                    <a:pt x="13506" y="16605"/>
                    <a:pt x="13498" y="16631"/>
                    <a:pt x="13498" y="16657"/>
                  </a:cubicBezTo>
                  <a:cubicBezTo>
                    <a:pt x="13483" y="16686"/>
                    <a:pt x="13463" y="16703"/>
                    <a:pt x="13437" y="16703"/>
                  </a:cubicBezTo>
                  <a:cubicBezTo>
                    <a:pt x="13431" y="16703"/>
                    <a:pt x="13426" y="16702"/>
                    <a:pt x="13420" y="16701"/>
                  </a:cubicBezTo>
                  <a:cubicBezTo>
                    <a:pt x="13385" y="16696"/>
                    <a:pt x="13361" y="16690"/>
                    <a:pt x="13340" y="16690"/>
                  </a:cubicBezTo>
                  <a:cubicBezTo>
                    <a:pt x="13318" y="16690"/>
                    <a:pt x="13299" y="16696"/>
                    <a:pt x="13273" y="16718"/>
                  </a:cubicBezTo>
                  <a:cubicBezTo>
                    <a:pt x="13229" y="16753"/>
                    <a:pt x="13195" y="16787"/>
                    <a:pt x="13177" y="16839"/>
                  </a:cubicBezTo>
                  <a:cubicBezTo>
                    <a:pt x="13160" y="16961"/>
                    <a:pt x="13281" y="16935"/>
                    <a:pt x="13351" y="16987"/>
                  </a:cubicBezTo>
                  <a:cubicBezTo>
                    <a:pt x="13394" y="17030"/>
                    <a:pt x="13411" y="17099"/>
                    <a:pt x="13377" y="17160"/>
                  </a:cubicBezTo>
                  <a:cubicBezTo>
                    <a:pt x="13351" y="17220"/>
                    <a:pt x="13351" y="17255"/>
                    <a:pt x="13411" y="17307"/>
                  </a:cubicBezTo>
                  <a:cubicBezTo>
                    <a:pt x="13446" y="17333"/>
                    <a:pt x="13481" y="17359"/>
                    <a:pt x="13524" y="17376"/>
                  </a:cubicBezTo>
                  <a:cubicBezTo>
                    <a:pt x="13645" y="17420"/>
                    <a:pt x="13766" y="17454"/>
                    <a:pt x="13888" y="17498"/>
                  </a:cubicBezTo>
                  <a:cubicBezTo>
                    <a:pt x="13948" y="17515"/>
                    <a:pt x="14000" y="17550"/>
                    <a:pt x="14035" y="17610"/>
                  </a:cubicBezTo>
                  <a:cubicBezTo>
                    <a:pt x="14052" y="17671"/>
                    <a:pt x="14026" y="17740"/>
                    <a:pt x="13974" y="17766"/>
                  </a:cubicBezTo>
                  <a:cubicBezTo>
                    <a:pt x="13931" y="17795"/>
                    <a:pt x="13888" y="17812"/>
                    <a:pt x="13840" y="17812"/>
                  </a:cubicBezTo>
                  <a:cubicBezTo>
                    <a:pt x="13830" y="17812"/>
                    <a:pt x="13820" y="17811"/>
                    <a:pt x="13810" y="17810"/>
                  </a:cubicBezTo>
                  <a:lnTo>
                    <a:pt x="13810" y="17810"/>
                  </a:lnTo>
                  <a:cubicBezTo>
                    <a:pt x="13818" y="17827"/>
                    <a:pt x="13827" y="17853"/>
                    <a:pt x="13836" y="17870"/>
                  </a:cubicBezTo>
                  <a:cubicBezTo>
                    <a:pt x="13853" y="17983"/>
                    <a:pt x="13801" y="18017"/>
                    <a:pt x="13723" y="18078"/>
                  </a:cubicBezTo>
                  <a:cubicBezTo>
                    <a:pt x="13680" y="18113"/>
                    <a:pt x="13671" y="18121"/>
                    <a:pt x="13697" y="18182"/>
                  </a:cubicBezTo>
                  <a:cubicBezTo>
                    <a:pt x="13706" y="18217"/>
                    <a:pt x="13723" y="18243"/>
                    <a:pt x="13740" y="18269"/>
                  </a:cubicBezTo>
                  <a:cubicBezTo>
                    <a:pt x="13775" y="18338"/>
                    <a:pt x="13801" y="18399"/>
                    <a:pt x="13836" y="18459"/>
                  </a:cubicBezTo>
                  <a:cubicBezTo>
                    <a:pt x="13879" y="18563"/>
                    <a:pt x="13896" y="18676"/>
                    <a:pt x="13888" y="18780"/>
                  </a:cubicBezTo>
                  <a:cubicBezTo>
                    <a:pt x="13870" y="18884"/>
                    <a:pt x="13818" y="18979"/>
                    <a:pt x="13732" y="19031"/>
                  </a:cubicBezTo>
                  <a:cubicBezTo>
                    <a:pt x="13680" y="19070"/>
                    <a:pt x="13621" y="19081"/>
                    <a:pt x="13561" y="19081"/>
                  </a:cubicBezTo>
                  <a:cubicBezTo>
                    <a:pt x="13500" y="19081"/>
                    <a:pt x="13437" y="19070"/>
                    <a:pt x="13377" y="19066"/>
                  </a:cubicBezTo>
                  <a:cubicBezTo>
                    <a:pt x="13364" y="19065"/>
                    <a:pt x="13351" y="19065"/>
                    <a:pt x="13338" y="19065"/>
                  </a:cubicBezTo>
                  <a:cubicBezTo>
                    <a:pt x="13280" y="19065"/>
                    <a:pt x="13220" y="19071"/>
                    <a:pt x="13162" y="19071"/>
                  </a:cubicBezTo>
                  <a:cubicBezTo>
                    <a:pt x="13099" y="19071"/>
                    <a:pt x="13039" y="19063"/>
                    <a:pt x="12987" y="19031"/>
                  </a:cubicBezTo>
                  <a:cubicBezTo>
                    <a:pt x="12926" y="18996"/>
                    <a:pt x="12883" y="18944"/>
                    <a:pt x="12874" y="18875"/>
                  </a:cubicBezTo>
                  <a:cubicBezTo>
                    <a:pt x="12831" y="18867"/>
                    <a:pt x="12796" y="18867"/>
                    <a:pt x="12753" y="18858"/>
                  </a:cubicBezTo>
                  <a:cubicBezTo>
                    <a:pt x="12718" y="18841"/>
                    <a:pt x="12692" y="18797"/>
                    <a:pt x="12718" y="18763"/>
                  </a:cubicBezTo>
                  <a:cubicBezTo>
                    <a:pt x="12744" y="18685"/>
                    <a:pt x="12692" y="18589"/>
                    <a:pt x="12606" y="18572"/>
                  </a:cubicBezTo>
                  <a:cubicBezTo>
                    <a:pt x="12554" y="18572"/>
                    <a:pt x="12510" y="18485"/>
                    <a:pt x="12580" y="18468"/>
                  </a:cubicBezTo>
                  <a:cubicBezTo>
                    <a:pt x="12900" y="18321"/>
                    <a:pt x="12718" y="17896"/>
                    <a:pt x="12614" y="17662"/>
                  </a:cubicBezTo>
                  <a:cubicBezTo>
                    <a:pt x="12510" y="17402"/>
                    <a:pt x="12372" y="17142"/>
                    <a:pt x="12129" y="16969"/>
                  </a:cubicBezTo>
                  <a:cubicBezTo>
                    <a:pt x="12094" y="16952"/>
                    <a:pt x="12094" y="16909"/>
                    <a:pt x="12120" y="16874"/>
                  </a:cubicBezTo>
                  <a:lnTo>
                    <a:pt x="12155" y="16839"/>
                  </a:lnTo>
                  <a:lnTo>
                    <a:pt x="12112" y="16779"/>
                  </a:lnTo>
                  <a:cubicBezTo>
                    <a:pt x="12094" y="16753"/>
                    <a:pt x="12103" y="16709"/>
                    <a:pt x="12138" y="16692"/>
                  </a:cubicBezTo>
                  <a:lnTo>
                    <a:pt x="12294" y="16614"/>
                  </a:lnTo>
                  <a:lnTo>
                    <a:pt x="12224" y="16553"/>
                  </a:lnTo>
                  <a:cubicBezTo>
                    <a:pt x="12181" y="16519"/>
                    <a:pt x="12216" y="16467"/>
                    <a:pt x="12250" y="16449"/>
                  </a:cubicBezTo>
                  <a:lnTo>
                    <a:pt x="13073" y="16103"/>
                  </a:lnTo>
                  <a:cubicBezTo>
                    <a:pt x="13091" y="16042"/>
                    <a:pt x="13099" y="15973"/>
                    <a:pt x="13117" y="15904"/>
                  </a:cubicBezTo>
                  <a:cubicBezTo>
                    <a:pt x="13117" y="15886"/>
                    <a:pt x="13134" y="15869"/>
                    <a:pt x="13160" y="15860"/>
                  </a:cubicBezTo>
                  <a:cubicBezTo>
                    <a:pt x="13187" y="15854"/>
                    <a:pt x="13215" y="15851"/>
                    <a:pt x="13243" y="15851"/>
                  </a:cubicBezTo>
                  <a:close/>
                  <a:moveTo>
                    <a:pt x="24655" y="1"/>
                  </a:moveTo>
                  <a:cubicBezTo>
                    <a:pt x="24591" y="1"/>
                    <a:pt x="24526" y="21"/>
                    <a:pt x="24466" y="67"/>
                  </a:cubicBezTo>
                  <a:cubicBezTo>
                    <a:pt x="24310" y="180"/>
                    <a:pt x="24266" y="379"/>
                    <a:pt x="24154" y="517"/>
                  </a:cubicBezTo>
                  <a:cubicBezTo>
                    <a:pt x="24093" y="595"/>
                    <a:pt x="23981" y="621"/>
                    <a:pt x="23946" y="725"/>
                  </a:cubicBezTo>
                  <a:cubicBezTo>
                    <a:pt x="23920" y="847"/>
                    <a:pt x="23911" y="968"/>
                    <a:pt x="23920" y="1098"/>
                  </a:cubicBezTo>
                  <a:lnTo>
                    <a:pt x="23651" y="1063"/>
                  </a:lnTo>
                  <a:cubicBezTo>
                    <a:pt x="23617" y="1063"/>
                    <a:pt x="23591" y="1089"/>
                    <a:pt x="23591" y="1124"/>
                  </a:cubicBezTo>
                  <a:lnTo>
                    <a:pt x="23487" y="1115"/>
                  </a:lnTo>
                  <a:cubicBezTo>
                    <a:pt x="23443" y="1115"/>
                    <a:pt x="23417" y="1159"/>
                    <a:pt x="23435" y="1202"/>
                  </a:cubicBezTo>
                  <a:lnTo>
                    <a:pt x="23599" y="1436"/>
                  </a:lnTo>
                  <a:cubicBezTo>
                    <a:pt x="23608" y="1453"/>
                    <a:pt x="23625" y="1479"/>
                    <a:pt x="23634" y="1496"/>
                  </a:cubicBezTo>
                  <a:cubicBezTo>
                    <a:pt x="23608" y="1479"/>
                    <a:pt x="23582" y="1470"/>
                    <a:pt x="23556" y="1470"/>
                  </a:cubicBezTo>
                  <a:cubicBezTo>
                    <a:pt x="23478" y="1470"/>
                    <a:pt x="23400" y="1496"/>
                    <a:pt x="23339" y="1548"/>
                  </a:cubicBezTo>
                  <a:cubicBezTo>
                    <a:pt x="23305" y="1572"/>
                    <a:pt x="23212" y="1633"/>
                    <a:pt x="23147" y="1633"/>
                  </a:cubicBezTo>
                  <a:cubicBezTo>
                    <a:pt x="23114" y="1633"/>
                    <a:pt x="23088" y="1618"/>
                    <a:pt x="23080" y="1574"/>
                  </a:cubicBezTo>
                  <a:cubicBezTo>
                    <a:pt x="23069" y="1549"/>
                    <a:pt x="23045" y="1536"/>
                    <a:pt x="23021" y="1536"/>
                  </a:cubicBezTo>
                  <a:cubicBezTo>
                    <a:pt x="23003" y="1536"/>
                    <a:pt x="22986" y="1543"/>
                    <a:pt x="22976" y="1557"/>
                  </a:cubicBezTo>
                  <a:cubicBezTo>
                    <a:pt x="22928" y="1666"/>
                    <a:pt x="22832" y="1698"/>
                    <a:pt x="22721" y="1698"/>
                  </a:cubicBezTo>
                  <a:cubicBezTo>
                    <a:pt x="22575" y="1698"/>
                    <a:pt x="22404" y="1643"/>
                    <a:pt x="22288" y="1643"/>
                  </a:cubicBezTo>
                  <a:cubicBezTo>
                    <a:pt x="22283" y="1643"/>
                    <a:pt x="22279" y="1643"/>
                    <a:pt x="22274" y="1644"/>
                  </a:cubicBezTo>
                  <a:cubicBezTo>
                    <a:pt x="22213" y="1644"/>
                    <a:pt x="22187" y="1722"/>
                    <a:pt x="22239" y="1756"/>
                  </a:cubicBezTo>
                  <a:lnTo>
                    <a:pt x="22291" y="1791"/>
                  </a:lnTo>
                  <a:cubicBezTo>
                    <a:pt x="22213" y="1843"/>
                    <a:pt x="22118" y="1878"/>
                    <a:pt x="22014" y="1886"/>
                  </a:cubicBezTo>
                  <a:cubicBezTo>
                    <a:pt x="21893" y="1904"/>
                    <a:pt x="21780" y="1938"/>
                    <a:pt x="21667" y="1982"/>
                  </a:cubicBezTo>
                  <a:cubicBezTo>
                    <a:pt x="21555" y="2034"/>
                    <a:pt x="21451" y="2094"/>
                    <a:pt x="21356" y="2181"/>
                  </a:cubicBezTo>
                  <a:cubicBezTo>
                    <a:pt x="21260" y="2267"/>
                    <a:pt x="21182" y="2406"/>
                    <a:pt x="21044" y="2415"/>
                  </a:cubicBezTo>
                  <a:cubicBezTo>
                    <a:pt x="20983" y="2423"/>
                    <a:pt x="20966" y="2493"/>
                    <a:pt x="21009" y="2527"/>
                  </a:cubicBezTo>
                  <a:cubicBezTo>
                    <a:pt x="21070" y="2553"/>
                    <a:pt x="20888" y="2631"/>
                    <a:pt x="20879" y="2631"/>
                  </a:cubicBezTo>
                  <a:cubicBezTo>
                    <a:pt x="20844" y="2649"/>
                    <a:pt x="20801" y="2666"/>
                    <a:pt x="20775" y="2692"/>
                  </a:cubicBezTo>
                  <a:cubicBezTo>
                    <a:pt x="20697" y="2744"/>
                    <a:pt x="20688" y="2848"/>
                    <a:pt x="20740" y="2917"/>
                  </a:cubicBezTo>
                  <a:cubicBezTo>
                    <a:pt x="20775" y="2961"/>
                    <a:pt x="20818" y="2978"/>
                    <a:pt x="20853" y="3013"/>
                  </a:cubicBezTo>
                  <a:cubicBezTo>
                    <a:pt x="20896" y="3073"/>
                    <a:pt x="20879" y="3151"/>
                    <a:pt x="20888" y="3220"/>
                  </a:cubicBezTo>
                  <a:cubicBezTo>
                    <a:pt x="20905" y="3290"/>
                    <a:pt x="20940" y="3368"/>
                    <a:pt x="20948" y="3437"/>
                  </a:cubicBezTo>
                  <a:cubicBezTo>
                    <a:pt x="20966" y="3480"/>
                    <a:pt x="20957" y="3532"/>
                    <a:pt x="20940" y="3576"/>
                  </a:cubicBezTo>
                  <a:cubicBezTo>
                    <a:pt x="20922" y="3602"/>
                    <a:pt x="20896" y="3619"/>
                    <a:pt x="20862" y="3619"/>
                  </a:cubicBezTo>
                  <a:cubicBezTo>
                    <a:pt x="20914" y="3524"/>
                    <a:pt x="20870" y="3394"/>
                    <a:pt x="20766" y="3359"/>
                  </a:cubicBezTo>
                  <a:cubicBezTo>
                    <a:pt x="20760" y="3357"/>
                    <a:pt x="20753" y="3356"/>
                    <a:pt x="20747" y="3356"/>
                  </a:cubicBezTo>
                  <a:cubicBezTo>
                    <a:pt x="20728" y="3356"/>
                    <a:pt x="20710" y="3366"/>
                    <a:pt x="20697" y="3385"/>
                  </a:cubicBezTo>
                  <a:cubicBezTo>
                    <a:pt x="20657" y="3479"/>
                    <a:pt x="20561" y="3497"/>
                    <a:pt x="20457" y="3497"/>
                  </a:cubicBezTo>
                  <a:cubicBezTo>
                    <a:pt x="20393" y="3497"/>
                    <a:pt x="20326" y="3490"/>
                    <a:pt x="20266" y="3490"/>
                  </a:cubicBezTo>
                  <a:cubicBezTo>
                    <a:pt x="20234" y="3490"/>
                    <a:pt x="20204" y="3492"/>
                    <a:pt x="20177" y="3498"/>
                  </a:cubicBezTo>
                  <a:cubicBezTo>
                    <a:pt x="20091" y="3515"/>
                    <a:pt x="20021" y="3567"/>
                    <a:pt x="19969" y="3636"/>
                  </a:cubicBezTo>
                  <a:cubicBezTo>
                    <a:pt x="19939" y="3667"/>
                    <a:pt x="19915" y="3675"/>
                    <a:pt x="19889" y="3675"/>
                  </a:cubicBezTo>
                  <a:cubicBezTo>
                    <a:pt x="19863" y="3675"/>
                    <a:pt x="19835" y="3667"/>
                    <a:pt x="19796" y="3662"/>
                  </a:cubicBezTo>
                  <a:cubicBezTo>
                    <a:pt x="19753" y="3662"/>
                    <a:pt x="19709" y="3671"/>
                    <a:pt x="19675" y="3688"/>
                  </a:cubicBezTo>
                  <a:cubicBezTo>
                    <a:pt x="19528" y="3740"/>
                    <a:pt x="19450" y="3905"/>
                    <a:pt x="19502" y="4061"/>
                  </a:cubicBezTo>
                  <a:cubicBezTo>
                    <a:pt x="19554" y="4165"/>
                    <a:pt x="19649" y="4234"/>
                    <a:pt x="19770" y="4234"/>
                  </a:cubicBezTo>
                  <a:cubicBezTo>
                    <a:pt x="19753" y="4338"/>
                    <a:pt x="19787" y="4442"/>
                    <a:pt x="19848" y="4529"/>
                  </a:cubicBezTo>
                  <a:cubicBezTo>
                    <a:pt x="19943" y="4659"/>
                    <a:pt x="20091" y="4737"/>
                    <a:pt x="20195" y="4858"/>
                  </a:cubicBezTo>
                  <a:cubicBezTo>
                    <a:pt x="20325" y="5014"/>
                    <a:pt x="20273" y="5256"/>
                    <a:pt x="20264" y="5447"/>
                  </a:cubicBezTo>
                  <a:cubicBezTo>
                    <a:pt x="20247" y="5586"/>
                    <a:pt x="20264" y="5949"/>
                    <a:pt x="20065" y="5984"/>
                  </a:cubicBezTo>
                  <a:cubicBezTo>
                    <a:pt x="20056" y="5941"/>
                    <a:pt x="20030" y="5889"/>
                    <a:pt x="20004" y="5854"/>
                  </a:cubicBezTo>
                  <a:cubicBezTo>
                    <a:pt x="19926" y="5741"/>
                    <a:pt x="19987" y="5655"/>
                    <a:pt x="20004" y="5525"/>
                  </a:cubicBezTo>
                  <a:cubicBezTo>
                    <a:pt x="20013" y="5438"/>
                    <a:pt x="19987" y="5343"/>
                    <a:pt x="19909" y="5274"/>
                  </a:cubicBezTo>
                  <a:cubicBezTo>
                    <a:pt x="19969" y="5204"/>
                    <a:pt x="20030" y="5135"/>
                    <a:pt x="20091" y="5066"/>
                  </a:cubicBezTo>
                  <a:cubicBezTo>
                    <a:pt x="20117" y="5040"/>
                    <a:pt x="20108" y="4996"/>
                    <a:pt x="20073" y="4970"/>
                  </a:cubicBezTo>
                  <a:lnTo>
                    <a:pt x="19164" y="4520"/>
                  </a:lnTo>
                  <a:cubicBezTo>
                    <a:pt x="19153" y="4512"/>
                    <a:pt x="19141" y="4508"/>
                    <a:pt x="19129" y="4508"/>
                  </a:cubicBezTo>
                  <a:cubicBezTo>
                    <a:pt x="19104" y="4508"/>
                    <a:pt x="19080" y="4525"/>
                    <a:pt x="19068" y="4555"/>
                  </a:cubicBezTo>
                  <a:cubicBezTo>
                    <a:pt x="19068" y="4572"/>
                    <a:pt x="19060" y="4598"/>
                    <a:pt x="19051" y="4624"/>
                  </a:cubicBezTo>
                  <a:cubicBezTo>
                    <a:pt x="19029" y="4611"/>
                    <a:pt x="19004" y="4605"/>
                    <a:pt x="18980" y="4605"/>
                  </a:cubicBezTo>
                  <a:cubicBezTo>
                    <a:pt x="18938" y="4605"/>
                    <a:pt x="18897" y="4622"/>
                    <a:pt x="18869" y="4650"/>
                  </a:cubicBezTo>
                  <a:cubicBezTo>
                    <a:pt x="18843" y="4667"/>
                    <a:pt x="18843" y="4702"/>
                    <a:pt x="18852" y="4728"/>
                  </a:cubicBezTo>
                  <a:cubicBezTo>
                    <a:pt x="18878" y="4763"/>
                    <a:pt x="18904" y="4806"/>
                    <a:pt x="18921" y="4849"/>
                  </a:cubicBezTo>
                  <a:cubicBezTo>
                    <a:pt x="18916" y="4855"/>
                    <a:pt x="18907" y="4857"/>
                    <a:pt x="18897" y="4857"/>
                  </a:cubicBezTo>
                  <a:cubicBezTo>
                    <a:pt x="18875" y="4857"/>
                    <a:pt x="18846" y="4846"/>
                    <a:pt x="18834" y="4840"/>
                  </a:cubicBezTo>
                  <a:cubicBezTo>
                    <a:pt x="18774" y="4814"/>
                    <a:pt x="18731" y="4763"/>
                    <a:pt x="18661" y="4754"/>
                  </a:cubicBezTo>
                  <a:cubicBezTo>
                    <a:pt x="18656" y="4753"/>
                    <a:pt x="18651" y="4753"/>
                    <a:pt x="18645" y="4753"/>
                  </a:cubicBezTo>
                  <a:cubicBezTo>
                    <a:pt x="18549" y="4753"/>
                    <a:pt x="18471" y="4828"/>
                    <a:pt x="18479" y="4927"/>
                  </a:cubicBezTo>
                  <a:cubicBezTo>
                    <a:pt x="18479" y="5057"/>
                    <a:pt x="18592" y="5118"/>
                    <a:pt x="18687" y="5178"/>
                  </a:cubicBezTo>
                  <a:cubicBezTo>
                    <a:pt x="18774" y="5239"/>
                    <a:pt x="18852" y="5317"/>
                    <a:pt x="18904" y="5412"/>
                  </a:cubicBezTo>
                  <a:cubicBezTo>
                    <a:pt x="18843" y="5378"/>
                    <a:pt x="18791" y="5334"/>
                    <a:pt x="18731" y="5300"/>
                  </a:cubicBezTo>
                  <a:cubicBezTo>
                    <a:pt x="18627" y="5222"/>
                    <a:pt x="18453" y="5109"/>
                    <a:pt x="18427" y="4979"/>
                  </a:cubicBezTo>
                  <a:cubicBezTo>
                    <a:pt x="18419" y="4918"/>
                    <a:pt x="18419" y="4858"/>
                    <a:pt x="18427" y="4789"/>
                  </a:cubicBezTo>
                  <a:cubicBezTo>
                    <a:pt x="18419" y="4737"/>
                    <a:pt x="18410" y="4676"/>
                    <a:pt x="18393" y="4624"/>
                  </a:cubicBezTo>
                  <a:cubicBezTo>
                    <a:pt x="18367" y="4555"/>
                    <a:pt x="18349" y="4494"/>
                    <a:pt x="18341" y="4425"/>
                  </a:cubicBezTo>
                  <a:cubicBezTo>
                    <a:pt x="18341" y="4381"/>
                    <a:pt x="18358" y="4347"/>
                    <a:pt x="18367" y="4303"/>
                  </a:cubicBezTo>
                  <a:cubicBezTo>
                    <a:pt x="18375" y="4286"/>
                    <a:pt x="18384" y="4269"/>
                    <a:pt x="18401" y="4260"/>
                  </a:cubicBezTo>
                  <a:cubicBezTo>
                    <a:pt x="18445" y="4225"/>
                    <a:pt x="18436" y="4156"/>
                    <a:pt x="18384" y="4147"/>
                  </a:cubicBezTo>
                  <a:cubicBezTo>
                    <a:pt x="18373" y="4126"/>
                    <a:pt x="18350" y="4115"/>
                    <a:pt x="18328" y="4115"/>
                  </a:cubicBezTo>
                  <a:cubicBezTo>
                    <a:pt x="18313" y="4115"/>
                    <a:pt x="18299" y="4120"/>
                    <a:pt x="18289" y="4130"/>
                  </a:cubicBezTo>
                  <a:cubicBezTo>
                    <a:pt x="18211" y="4217"/>
                    <a:pt x="18176" y="4329"/>
                    <a:pt x="18185" y="4442"/>
                  </a:cubicBezTo>
                  <a:cubicBezTo>
                    <a:pt x="18185" y="4485"/>
                    <a:pt x="18193" y="4537"/>
                    <a:pt x="18211" y="4581"/>
                  </a:cubicBezTo>
                  <a:lnTo>
                    <a:pt x="18211" y="4615"/>
                  </a:lnTo>
                  <a:lnTo>
                    <a:pt x="18211" y="4814"/>
                  </a:lnTo>
                  <a:cubicBezTo>
                    <a:pt x="18193" y="4832"/>
                    <a:pt x="18176" y="4849"/>
                    <a:pt x="18150" y="4858"/>
                  </a:cubicBezTo>
                  <a:cubicBezTo>
                    <a:pt x="18063" y="4910"/>
                    <a:pt x="17968" y="4936"/>
                    <a:pt x="17933" y="5040"/>
                  </a:cubicBezTo>
                  <a:cubicBezTo>
                    <a:pt x="17907" y="5135"/>
                    <a:pt x="17933" y="5239"/>
                    <a:pt x="18011" y="5300"/>
                  </a:cubicBezTo>
                  <a:lnTo>
                    <a:pt x="18020" y="5300"/>
                  </a:lnTo>
                  <a:cubicBezTo>
                    <a:pt x="18027" y="5321"/>
                    <a:pt x="18046" y="5337"/>
                    <a:pt x="18072" y="5337"/>
                  </a:cubicBezTo>
                  <a:cubicBezTo>
                    <a:pt x="18077" y="5337"/>
                    <a:pt x="18083" y="5336"/>
                    <a:pt x="18089" y="5334"/>
                  </a:cubicBezTo>
                  <a:cubicBezTo>
                    <a:pt x="18093" y="5334"/>
                    <a:pt x="18096" y="5333"/>
                    <a:pt x="18099" y="5333"/>
                  </a:cubicBezTo>
                  <a:cubicBezTo>
                    <a:pt x="18169" y="5333"/>
                    <a:pt x="18089" y="5526"/>
                    <a:pt x="18089" y="5551"/>
                  </a:cubicBezTo>
                  <a:cubicBezTo>
                    <a:pt x="18072" y="5612"/>
                    <a:pt x="18072" y="5664"/>
                    <a:pt x="18089" y="5724"/>
                  </a:cubicBezTo>
                  <a:cubicBezTo>
                    <a:pt x="18107" y="5854"/>
                    <a:pt x="18176" y="5975"/>
                    <a:pt x="18133" y="6114"/>
                  </a:cubicBezTo>
                  <a:cubicBezTo>
                    <a:pt x="18098" y="6218"/>
                    <a:pt x="18020" y="6331"/>
                    <a:pt x="18063" y="6443"/>
                  </a:cubicBezTo>
                  <a:cubicBezTo>
                    <a:pt x="18098" y="6530"/>
                    <a:pt x="18167" y="6590"/>
                    <a:pt x="18263" y="6608"/>
                  </a:cubicBezTo>
                  <a:cubicBezTo>
                    <a:pt x="18375" y="6651"/>
                    <a:pt x="18505" y="6651"/>
                    <a:pt x="18618" y="6694"/>
                  </a:cubicBezTo>
                  <a:cubicBezTo>
                    <a:pt x="18739" y="6738"/>
                    <a:pt x="18938" y="6833"/>
                    <a:pt x="18973" y="6972"/>
                  </a:cubicBezTo>
                  <a:cubicBezTo>
                    <a:pt x="18990" y="7032"/>
                    <a:pt x="18956" y="7102"/>
                    <a:pt x="18947" y="7171"/>
                  </a:cubicBezTo>
                  <a:cubicBezTo>
                    <a:pt x="18947" y="7223"/>
                    <a:pt x="18956" y="7284"/>
                    <a:pt x="18973" y="7336"/>
                  </a:cubicBezTo>
                  <a:cubicBezTo>
                    <a:pt x="19008" y="7431"/>
                    <a:pt x="19068" y="7517"/>
                    <a:pt x="19146" y="7595"/>
                  </a:cubicBezTo>
                  <a:cubicBezTo>
                    <a:pt x="19074" y="7639"/>
                    <a:pt x="18995" y="7658"/>
                    <a:pt x="18915" y="7658"/>
                  </a:cubicBezTo>
                  <a:cubicBezTo>
                    <a:pt x="18900" y="7658"/>
                    <a:pt x="18885" y="7657"/>
                    <a:pt x="18869" y="7656"/>
                  </a:cubicBezTo>
                  <a:cubicBezTo>
                    <a:pt x="18895" y="7604"/>
                    <a:pt x="18895" y="7552"/>
                    <a:pt x="18886" y="7509"/>
                  </a:cubicBezTo>
                  <a:cubicBezTo>
                    <a:pt x="18886" y="7474"/>
                    <a:pt x="18869" y="7440"/>
                    <a:pt x="18852" y="7405"/>
                  </a:cubicBezTo>
                  <a:cubicBezTo>
                    <a:pt x="18817" y="7353"/>
                    <a:pt x="18731" y="7336"/>
                    <a:pt x="18705" y="7284"/>
                  </a:cubicBezTo>
                  <a:cubicBezTo>
                    <a:pt x="18679" y="7232"/>
                    <a:pt x="18705" y="7171"/>
                    <a:pt x="18713" y="7128"/>
                  </a:cubicBezTo>
                  <a:cubicBezTo>
                    <a:pt x="18713" y="7084"/>
                    <a:pt x="18705" y="7041"/>
                    <a:pt x="18696" y="7006"/>
                  </a:cubicBezTo>
                  <a:cubicBezTo>
                    <a:pt x="18661" y="6937"/>
                    <a:pt x="18592" y="6885"/>
                    <a:pt x="18514" y="6868"/>
                  </a:cubicBezTo>
                  <a:cubicBezTo>
                    <a:pt x="18488" y="6858"/>
                    <a:pt x="18462" y="6853"/>
                    <a:pt x="18436" y="6853"/>
                  </a:cubicBezTo>
                  <a:cubicBezTo>
                    <a:pt x="18394" y="6853"/>
                    <a:pt x="18353" y="6867"/>
                    <a:pt x="18315" y="6894"/>
                  </a:cubicBezTo>
                  <a:cubicBezTo>
                    <a:pt x="18219" y="6954"/>
                    <a:pt x="18254" y="7076"/>
                    <a:pt x="18254" y="7171"/>
                  </a:cubicBezTo>
                  <a:cubicBezTo>
                    <a:pt x="18263" y="7310"/>
                    <a:pt x="18228" y="7440"/>
                    <a:pt x="18159" y="7552"/>
                  </a:cubicBezTo>
                  <a:cubicBezTo>
                    <a:pt x="18089" y="7647"/>
                    <a:pt x="17985" y="7717"/>
                    <a:pt x="17925" y="7812"/>
                  </a:cubicBezTo>
                  <a:cubicBezTo>
                    <a:pt x="17864" y="7916"/>
                    <a:pt x="17864" y="8037"/>
                    <a:pt x="17812" y="8141"/>
                  </a:cubicBezTo>
                  <a:cubicBezTo>
                    <a:pt x="17760" y="8228"/>
                    <a:pt x="17674" y="8280"/>
                    <a:pt x="17578" y="8297"/>
                  </a:cubicBezTo>
                  <a:cubicBezTo>
                    <a:pt x="17557" y="8301"/>
                    <a:pt x="17535" y="8303"/>
                    <a:pt x="17514" y="8303"/>
                  </a:cubicBezTo>
                  <a:cubicBezTo>
                    <a:pt x="17483" y="8303"/>
                    <a:pt x="17453" y="8299"/>
                    <a:pt x="17422" y="8289"/>
                  </a:cubicBezTo>
                  <a:cubicBezTo>
                    <a:pt x="17405" y="8289"/>
                    <a:pt x="17318" y="8254"/>
                    <a:pt x="17318" y="8228"/>
                  </a:cubicBezTo>
                  <a:cubicBezTo>
                    <a:pt x="17318" y="8202"/>
                    <a:pt x="17405" y="8176"/>
                    <a:pt x="17422" y="8159"/>
                  </a:cubicBezTo>
                  <a:cubicBezTo>
                    <a:pt x="17457" y="8133"/>
                    <a:pt x="17483" y="8098"/>
                    <a:pt x="17500" y="8063"/>
                  </a:cubicBezTo>
                  <a:cubicBezTo>
                    <a:pt x="17544" y="7968"/>
                    <a:pt x="17544" y="7873"/>
                    <a:pt x="17622" y="7803"/>
                  </a:cubicBezTo>
                  <a:cubicBezTo>
                    <a:pt x="17708" y="7751"/>
                    <a:pt x="17778" y="7682"/>
                    <a:pt x="17847" y="7613"/>
                  </a:cubicBezTo>
                  <a:cubicBezTo>
                    <a:pt x="17890" y="7535"/>
                    <a:pt x="17907" y="7440"/>
                    <a:pt x="17890" y="7344"/>
                  </a:cubicBezTo>
                  <a:cubicBezTo>
                    <a:pt x="17873" y="7292"/>
                    <a:pt x="17907" y="7240"/>
                    <a:pt x="17959" y="7223"/>
                  </a:cubicBezTo>
                  <a:cubicBezTo>
                    <a:pt x="18003" y="7197"/>
                    <a:pt x="18037" y="7162"/>
                    <a:pt x="18055" y="7110"/>
                  </a:cubicBezTo>
                  <a:cubicBezTo>
                    <a:pt x="18081" y="7006"/>
                    <a:pt x="17968" y="6946"/>
                    <a:pt x="17925" y="6859"/>
                  </a:cubicBezTo>
                  <a:cubicBezTo>
                    <a:pt x="17899" y="6790"/>
                    <a:pt x="17890" y="6712"/>
                    <a:pt x="17899" y="6634"/>
                  </a:cubicBezTo>
                  <a:lnTo>
                    <a:pt x="17890" y="6365"/>
                  </a:lnTo>
                  <a:cubicBezTo>
                    <a:pt x="17873" y="6053"/>
                    <a:pt x="17812" y="5698"/>
                    <a:pt x="17933" y="5404"/>
                  </a:cubicBezTo>
                  <a:cubicBezTo>
                    <a:pt x="17942" y="5360"/>
                    <a:pt x="17907" y="5326"/>
                    <a:pt x="17873" y="5326"/>
                  </a:cubicBezTo>
                  <a:lnTo>
                    <a:pt x="17734" y="5308"/>
                  </a:lnTo>
                  <a:lnTo>
                    <a:pt x="17717" y="5308"/>
                  </a:lnTo>
                  <a:cubicBezTo>
                    <a:pt x="17691" y="5239"/>
                    <a:pt x="17630" y="5178"/>
                    <a:pt x="17561" y="5152"/>
                  </a:cubicBezTo>
                  <a:cubicBezTo>
                    <a:pt x="17648" y="5031"/>
                    <a:pt x="17726" y="4910"/>
                    <a:pt x="17795" y="4780"/>
                  </a:cubicBezTo>
                  <a:cubicBezTo>
                    <a:pt x="17856" y="4667"/>
                    <a:pt x="17968" y="4503"/>
                    <a:pt x="17951" y="4364"/>
                  </a:cubicBezTo>
                  <a:cubicBezTo>
                    <a:pt x="17942" y="4260"/>
                    <a:pt x="17864" y="4182"/>
                    <a:pt x="17769" y="4165"/>
                  </a:cubicBezTo>
                  <a:cubicBezTo>
                    <a:pt x="17717" y="4147"/>
                    <a:pt x="17665" y="4139"/>
                    <a:pt x="17604" y="4139"/>
                  </a:cubicBezTo>
                  <a:cubicBezTo>
                    <a:pt x="17570" y="4143"/>
                    <a:pt x="17537" y="4145"/>
                    <a:pt x="17505" y="4145"/>
                  </a:cubicBezTo>
                  <a:cubicBezTo>
                    <a:pt x="17472" y="4145"/>
                    <a:pt x="17440" y="4143"/>
                    <a:pt x="17405" y="4139"/>
                  </a:cubicBezTo>
                  <a:cubicBezTo>
                    <a:pt x="17332" y="4124"/>
                    <a:pt x="17289" y="4004"/>
                    <a:pt x="17215" y="4004"/>
                  </a:cubicBezTo>
                  <a:cubicBezTo>
                    <a:pt x="17202" y="4004"/>
                    <a:pt x="17187" y="4008"/>
                    <a:pt x="17171" y="4017"/>
                  </a:cubicBezTo>
                  <a:cubicBezTo>
                    <a:pt x="17128" y="4043"/>
                    <a:pt x="17110" y="4087"/>
                    <a:pt x="17110" y="4139"/>
                  </a:cubicBezTo>
                  <a:cubicBezTo>
                    <a:pt x="17102" y="4217"/>
                    <a:pt x="17093" y="4303"/>
                    <a:pt x="17084" y="4390"/>
                  </a:cubicBezTo>
                  <a:cubicBezTo>
                    <a:pt x="17015" y="4702"/>
                    <a:pt x="16877" y="4996"/>
                    <a:pt x="16669" y="5248"/>
                  </a:cubicBezTo>
                  <a:cubicBezTo>
                    <a:pt x="16565" y="5378"/>
                    <a:pt x="16625" y="5525"/>
                    <a:pt x="16634" y="5689"/>
                  </a:cubicBezTo>
                  <a:cubicBezTo>
                    <a:pt x="16634" y="5889"/>
                    <a:pt x="16599" y="6097"/>
                    <a:pt x="16521" y="6287"/>
                  </a:cubicBezTo>
                  <a:cubicBezTo>
                    <a:pt x="16513" y="6305"/>
                    <a:pt x="16521" y="6331"/>
                    <a:pt x="16539" y="6348"/>
                  </a:cubicBezTo>
                  <a:cubicBezTo>
                    <a:pt x="16669" y="6495"/>
                    <a:pt x="16825" y="6625"/>
                    <a:pt x="16998" y="6720"/>
                  </a:cubicBezTo>
                  <a:cubicBezTo>
                    <a:pt x="16946" y="6816"/>
                    <a:pt x="16885" y="6920"/>
                    <a:pt x="16842" y="7015"/>
                  </a:cubicBezTo>
                  <a:cubicBezTo>
                    <a:pt x="16833" y="7015"/>
                    <a:pt x="16833" y="7006"/>
                    <a:pt x="16825" y="7006"/>
                  </a:cubicBezTo>
                  <a:cubicBezTo>
                    <a:pt x="16790" y="6989"/>
                    <a:pt x="16755" y="6963"/>
                    <a:pt x="16729" y="6946"/>
                  </a:cubicBezTo>
                  <a:cubicBezTo>
                    <a:pt x="16660" y="6894"/>
                    <a:pt x="16591" y="6842"/>
                    <a:pt x="16530" y="6781"/>
                  </a:cubicBezTo>
                  <a:cubicBezTo>
                    <a:pt x="16435" y="6686"/>
                    <a:pt x="16357" y="6539"/>
                    <a:pt x="16218" y="6504"/>
                  </a:cubicBezTo>
                  <a:cubicBezTo>
                    <a:pt x="16140" y="6495"/>
                    <a:pt x="16080" y="6521"/>
                    <a:pt x="16045" y="6435"/>
                  </a:cubicBezTo>
                  <a:cubicBezTo>
                    <a:pt x="16028" y="6383"/>
                    <a:pt x="16010" y="6339"/>
                    <a:pt x="15993" y="6287"/>
                  </a:cubicBezTo>
                  <a:cubicBezTo>
                    <a:pt x="15941" y="6206"/>
                    <a:pt x="15857" y="6162"/>
                    <a:pt x="15764" y="6162"/>
                  </a:cubicBezTo>
                  <a:cubicBezTo>
                    <a:pt x="15748" y="6162"/>
                    <a:pt x="15732" y="6163"/>
                    <a:pt x="15716" y="6166"/>
                  </a:cubicBezTo>
                  <a:cubicBezTo>
                    <a:pt x="15696" y="6168"/>
                    <a:pt x="15676" y="6169"/>
                    <a:pt x="15656" y="6169"/>
                  </a:cubicBezTo>
                  <a:cubicBezTo>
                    <a:pt x="15519" y="6169"/>
                    <a:pt x="15380" y="6117"/>
                    <a:pt x="15274" y="6019"/>
                  </a:cubicBezTo>
                  <a:cubicBezTo>
                    <a:pt x="15218" y="5969"/>
                    <a:pt x="15150" y="5903"/>
                    <a:pt x="15066" y="5903"/>
                  </a:cubicBezTo>
                  <a:cubicBezTo>
                    <a:pt x="15047" y="5903"/>
                    <a:pt x="15026" y="5907"/>
                    <a:pt x="15005" y="5915"/>
                  </a:cubicBezTo>
                  <a:cubicBezTo>
                    <a:pt x="14919" y="5949"/>
                    <a:pt x="14893" y="6071"/>
                    <a:pt x="14971" y="6140"/>
                  </a:cubicBezTo>
                  <a:cubicBezTo>
                    <a:pt x="15083" y="6261"/>
                    <a:pt x="15196" y="6374"/>
                    <a:pt x="15308" y="6487"/>
                  </a:cubicBezTo>
                  <a:cubicBezTo>
                    <a:pt x="15205" y="6573"/>
                    <a:pt x="15144" y="6694"/>
                    <a:pt x="15135" y="6824"/>
                  </a:cubicBezTo>
                  <a:cubicBezTo>
                    <a:pt x="15135" y="6868"/>
                    <a:pt x="15135" y="6954"/>
                    <a:pt x="15101" y="6989"/>
                  </a:cubicBezTo>
                  <a:cubicBezTo>
                    <a:pt x="15081" y="7004"/>
                    <a:pt x="15067" y="7010"/>
                    <a:pt x="15056" y="7010"/>
                  </a:cubicBezTo>
                  <a:cubicBezTo>
                    <a:pt x="15022" y="7010"/>
                    <a:pt x="15020" y="6952"/>
                    <a:pt x="15014" y="6920"/>
                  </a:cubicBezTo>
                  <a:cubicBezTo>
                    <a:pt x="15005" y="6859"/>
                    <a:pt x="14971" y="6807"/>
                    <a:pt x="14919" y="6781"/>
                  </a:cubicBezTo>
                  <a:cubicBezTo>
                    <a:pt x="14908" y="6773"/>
                    <a:pt x="14896" y="6769"/>
                    <a:pt x="14884" y="6769"/>
                  </a:cubicBezTo>
                  <a:cubicBezTo>
                    <a:pt x="14860" y="6769"/>
                    <a:pt x="14838" y="6786"/>
                    <a:pt x="14832" y="6816"/>
                  </a:cubicBezTo>
                  <a:cubicBezTo>
                    <a:pt x="14818" y="6859"/>
                    <a:pt x="14777" y="6872"/>
                    <a:pt x="14730" y="6872"/>
                  </a:cubicBezTo>
                  <a:cubicBezTo>
                    <a:pt x="14665" y="6872"/>
                    <a:pt x="14586" y="6847"/>
                    <a:pt x="14546" y="6842"/>
                  </a:cubicBezTo>
                  <a:cubicBezTo>
                    <a:pt x="14503" y="6842"/>
                    <a:pt x="14451" y="6850"/>
                    <a:pt x="14416" y="6868"/>
                  </a:cubicBezTo>
                  <a:cubicBezTo>
                    <a:pt x="14373" y="6885"/>
                    <a:pt x="14356" y="6920"/>
                    <a:pt x="14321" y="6937"/>
                  </a:cubicBezTo>
                  <a:cubicBezTo>
                    <a:pt x="14311" y="6944"/>
                    <a:pt x="14301" y="6947"/>
                    <a:pt x="14289" y="6947"/>
                  </a:cubicBezTo>
                  <a:cubicBezTo>
                    <a:pt x="14258" y="6947"/>
                    <a:pt x="14220" y="6928"/>
                    <a:pt x="14182" y="6928"/>
                  </a:cubicBezTo>
                  <a:cubicBezTo>
                    <a:pt x="14173" y="6926"/>
                    <a:pt x="14164" y="6925"/>
                    <a:pt x="14154" y="6925"/>
                  </a:cubicBezTo>
                  <a:cubicBezTo>
                    <a:pt x="14129" y="6925"/>
                    <a:pt x="14104" y="6933"/>
                    <a:pt x="14078" y="6946"/>
                  </a:cubicBezTo>
                  <a:cubicBezTo>
                    <a:pt x="14026" y="6972"/>
                    <a:pt x="13922" y="7093"/>
                    <a:pt x="13844" y="7110"/>
                  </a:cubicBezTo>
                  <a:cubicBezTo>
                    <a:pt x="13922" y="6989"/>
                    <a:pt x="13957" y="6842"/>
                    <a:pt x="13948" y="6694"/>
                  </a:cubicBezTo>
                  <a:cubicBezTo>
                    <a:pt x="13948" y="6660"/>
                    <a:pt x="13916" y="6637"/>
                    <a:pt x="13881" y="6637"/>
                  </a:cubicBezTo>
                  <a:cubicBezTo>
                    <a:pt x="13872" y="6637"/>
                    <a:pt x="13862" y="6639"/>
                    <a:pt x="13853" y="6642"/>
                  </a:cubicBezTo>
                  <a:cubicBezTo>
                    <a:pt x="13628" y="6755"/>
                    <a:pt x="13437" y="6928"/>
                    <a:pt x="13299" y="7145"/>
                  </a:cubicBezTo>
                  <a:cubicBezTo>
                    <a:pt x="13186" y="7162"/>
                    <a:pt x="13082" y="7206"/>
                    <a:pt x="12995" y="7275"/>
                  </a:cubicBezTo>
                  <a:cubicBezTo>
                    <a:pt x="12943" y="7310"/>
                    <a:pt x="12891" y="7344"/>
                    <a:pt x="12839" y="7379"/>
                  </a:cubicBezTo>
                  <a:cubicBezTo>
                    <a:pt x="12770" y="7414"/>
                    <a:pt x="12692" y="7431"/>
                    <a:pt x="12623" y="7440"/>
                  </a:cubicBezTo>
                  <a:cubicBezTo>
                    <a:pt x="12467" y="7474"/>
                    <a:pt x="12458" y="7578"/>
                    <a:pt x="12424" y="7717"/>
                  </a:cubicBezTo>
                  <a:cubicBezTo>
                    <a:pt x="12411" y="7754"/>
                    <a:pt x="12394" y="7786"/>
                    <a:pt x="12361" y="7786"/>
                  </a:cubicBezTo>
                  <a:cubicBezTo>
                    <a:pt x="12347" y="7786"/>
                    <a:pt x="12331" y="7781"/>
                    <a:pt x="12311" y="7769"/>
                  </a:cubicBezTo>
                  <a:cubicBezTo>
                    <a:pt x="12285" y="7743"/>
                    <a:pt x="12250" y="7717"/>
                    <a:pt x="12224" y="7682"/>
                  </a:cubicBezTo>
                  <a:cubicBezTo>
                    <a:pt x="12207" y="7656"/>
                    <a:pt x="12155" y="7621"/>
                    <a:pt x="12155" y="7587"/>
                  </a:cubicBezTo>
                  <a:cubicBezTo>
                    <a:pt x="12155" y="7552"/>
                    <a:pt x="12190" y="7543"/>
                    <a:pt x="12216" y="7517"/>
                  </a:cubicBezTo>
                  <a:cubicBezTo>
                    <a:pt x="12294" y="7422"/>
                    <a:pt x="12302" y="7292"/>
                    <a:pt x="12250" y="7180"/>
                  </a:cubicBezTo>
                  <a:cubicBezTo>
                    <a:pt x="12233" y="7136"/>
                    <a:pt x="12190" y="7102"/>
                    <a:pt x="12146" y="7093"/>
                  </a:cubicBezTo>
                  <a:cubicBezTo>
                    <a:pt x="12112" y="7093"/>
                    <a:pt x="12077" y="7102"/>
                    <a:pt x="12042" y="7102"/>
                  </a:cubicBezTo>
                  <a:cubicBezTo>
                    <a:pt x="11990" y="7093"/>
                    <a:pt x="11938" y="7067"/>
                    <a:pt x="11904" y="7015"/>
                  </a:cubicBezTo>
                  <a:cubicBezTo>
                    <a:pt x="11865" y="6971"/>
                    <a:pt x="11803" y="6927"/>
                    <a:pt x="11742" y="6927"/>
                  </a:cubicBezTo>
                  <a:cubicBezTo>
                    <a:pt x="11707" y="6927"/>
                    <a:pt x="11673" y="6942"/>
                    <a:pt x="11644" y="6980"/>
                  </a:cubicBezTo>
                  <a:cubicBezTo>
                    <a:pt x="11618" y="7024"/>
                    <a:pt x="11618" y="7076"/>
                    <a:pt x="11635" y="7128"/>
                  </a:cubicBezTo>
                  <a:cubicBezTo>
                    <a:pt x="11653" y="7223"/>
                    <a:pt x="11661" y="7327"/>
                    <a:pt x="11670" y="7431"/>
                  </a:cubicBezTo>
                  <a:cubicBezTo>
                    <a:pt x="11670" y="7543"/>
                    <a:pt x="11661" y="7647"/>
                    <a:pt x="11661" y="7760"/>
                  </a:cubicBezTo>
                  <a:cubicBezTo>
                    <a:pt x="11653" y="7821"/>
                    <a:pt x="11696" y="7881"/>
                    <a:pt x="11756" y="7907"/>
                  </a:cubicBezTo>
                  <a:cubicBezTo>
                    <a:pt x="11834" y="7959"/>
                    <a:pt x="11782" y="8081"/>
                    <a:pt x="11756" y="8159"/>
                  </a:cubicBezTo>
                  <a:cubicBezTo>
                    <a:pt x="11731" y="8219"/>
                    <a:pt x="11705" y="8280"/>
                    <a:pt x="11670" y="8340"/>
                  </a:cubicBezTo>
                  <a:cubicBezTo>
                    <a:pt x="11644" y="8323"/>
                    <a:pt x="11618" y="8315"/>
                    <a:pt x="11592" y="8315"/>
                  </a:cubicBezTo>
                  <a:cubicBezTo>
                    <a:pt x="11582" y="8312"/>
                    <a:pt x="11572" y="8311"/>
                    <a:pt x="11561" y="8311"/>
                  </a:cubicBezTo>
                  <a:cubicBezTo>
                    <a:pt x="11537" y="8311"/>
                    <a:pt x="11512" y="8317"/>
                    <a:pt x="11488" y="8323"/>
                  </a:cubicBezTo>
                  <a:cubicBezTo>
                    <a:pt x="11480" y="8225"/>
                    <a:pt x="11394" y="8154"/>
                    <a:pt x="11304" y="8154"/>
                  </a:cubicBezTo>
                  <a:cubicBezTo>
                    <a:pt x="11290" y="8154"/>
                    <a:pt x="11276" y="8155"/>
                    <a:pt x="11263" y="8159"/>
                  </a:cubicBezTo>
                  <a:cubicBezTo>
                    <a:pt x="11167" y="8185"/>
                    <a:pt x="11150" y="8263"/>
                    <a:pt x="11098" y="8323"/>
                  </a:cubicBezTo>
                  <a:cubicBezTo>
                    <a:pt x="11020" y="8410"/>
                    <a:pt x="10916" y="8470"/>
                    <a:pt x="10804" y="8505"/>
                  </a:cubicBezTo>
                  <a:cubicBezTo>
                    <a:pt x="10778" y="8505"/>
                    <a:pt x="10760" y="8531"/>
                    <a:pt x="10760" y="8557"/>
                  </a:cubicBezTo>
                  <a:cubicBezTo>
                    <a:pt x="10769" y="8678"/>
                    <a:pt x="10812" y="8791"/>
                    <a:pt x="10881" y="8886"/>
                  </a:cubicBezTo>
                  <a:cubicBezTo>
                    <a:pt x="10812" y="8956"/>
                    <a:pt x="10734" y="9034"/>
                    <a:pt x="10726" y="9120"/>
                  </a:cubicBezTo>
                  <a:cubicBezTo>
                    <a:pt x="10726" y="9120"/>
                    <a:pt x="10726" y="9129"/>
                    <a:pt x="10726" y="9129"/>
                  </a:cubicBezTo>
                  <a:cubicBezTo>
                    <a:pt x="10682" y="9120"/>
                    <a:pt x="10639" y="9120"/>
                    <a:pt x="10587" y="9120"/>
                  </a:cubicBezTo>
                  <a:cubicBezTo>
                    <a:pt x="10526" y="9120"/>
                    <a:pt x="10466" y="9112"/>
                    <a:pt x="10414" y="9077"/>
                  </a:cubicBezTo>
                  <a:cubicBezTo>
                    <a:pt x="10362" y="9025"/>
                    <a:pt x="10336" y="8964"/>
                    <a:pt x="10275" y="8921"/>
                  </a:cubicBezTo>
                  <a:cubicBezTo>
                    <a:pt x="10233" y="8900"/>
                    <a:pt x="10165" y="8866"/>
                    <a:pt x="10103" y="8866"/>
                  </a:cubicBezTo>
                  <a:cubicBezTo>
                    <a:pt x="10063" y="8866"/>
                    <a:pt x="10025" y="8880"/>
                    <a:pt x="9998" y="8921"/>
                  </a:cubicBezTo>
                  <a:cubicBezTo>
                    <a:pt x="9929" y="9016"/>
                    <a:pt x="10032" y="9068"/>
                    <a:pt x="10084" y="9138"/>
                  </a:cubicBezTo>
                  <a:cubicBezTo>
                    <a:pt x="10154" y="9215"/>
                    <a:pt x="10084" y="9345"/>
                    <a:pt x="10180" y="9423"/>
                  </a:cubicBezTo>
                  <a:cubicBezTo>
                    <a:pt x="10206" y="9458"/>
                    <a:pt x="10344" y="9510"/>
                    <a:pt x="10223" y="9527"/>
                  </a:cubicBezTo>
                  <a:cubicBezTo>
                    <a:pt x="10219" y="9528"/>
                    <a:pt x="10214" y="9528"/>
                    <a:pt x="10210" y="9528"/>
                  </a:cubicBezTo>
                  <a:cubicBezTo>
                    <a:pt x="10139" y="9528"/>
                    <a:pt x="10090" y="9464"/>
                    <a:pt x="10041" y="9423"/>
                  </a:cubicBezTo>
                  <a:cubicBezTo>
                    <a:pt x="10006" y="9371"/>
                    <a:pt x="9963" y="9337"/>
                    <a:pt x="9911" y="9311"/>
                  </a:cubicBezTo>
                  <a:cubicBezTo>
                    <a:pt x="9905" y="9309"/>
                    <a:pt x="9897" y="9309"/>
                    <a:pt x="9890" y="9309"/>
                  </a:cubicBezTo>
                  <a:cubicBezTo>
                    <a:pt x="9859" y="9309"/>
                    <a:pt x="9821" y="9317"/>
                    <a:pt x="9790" y="9317"/>
                  </a:cubicBezTo>
                  <a:cubicBezTo>
                    <a:pt x="9776" y="9317"/>
                    <a:pt x="9764" y="9315"/>
                    <a:pt x="9755" y="9311"/>
                  </a:cubicBezTo>
                  <a:cubicBezTo>
                    <a:pt x="9695" y="9276"/>
                    <a:pt x="9773" y="9164"/>
                    <a:pt x="9773" y="9112"/>
                  </a:cubicBezTo>
                  <a:cubicBezTo>
                    <a:pt x="9781" y="9060"/>
                    <a:pt x="9764" y="9016"/>
                    <a:pt x="9729" y="8982"/>
                  </a:cubicBezTo>
                  <a:lnTo>
                    <a:pt x="9721" y="8982"/>
                  </a:lnTo>
                  <a:cubicBezTo>
                    <a:pt x="9721" y="8973"/>
                    <a:pt x="9721" y="8973"/>
                    <a:pt x="9721" y="8964"/>
                  </a:cubicBezTo>
                  <a:cubicBezTo>
                    <a:pt x="9712" y="8886"/>
                    <a:pt x="9695" y="8817"/>
                    <a:pt x="9651" y="8756"/>
                  </a:cubicBezTo>
                  <a:cubicBezTo>
                    <a:pt x="9695" y="8713"/>
                    <a:pt x="9712" y="8652"/>
                    <a:pt x="9703" y="8592"/>
                  </a:cubicBezTo>
                  <a:cubicBezTo>
                    <a:pt x="9695" y="8540"/>
                    <a:pt x="9669" y="8496"/>
                    <a:pt x="9625" y="8470"/>
                  </a:cubicBezTo>
                  <a:cubicBezTo>
                    <a:pt x="9608" y="8462"/>
                    <a:pt x="9582" y="8462"/>
                    <a:pt x="9565" y="8453"/>
                  </a:cubicBezTo>
                  <a:cubicBezTo>
                    <a:pt x="9504" y="8418"/>
                    <a:pt x="9521" y="8384"/>
                    <a:pt x="9521" y="8332"/>
                  </a:cubicBezTo>
                  <a:cubicBezTo>
                    <a:pt x="9504" y="8089"/>
                    <a:pt x="9244" y="8124"/>
                    <a:pt x="9123" y="7994"/>
                  </a:cubicBezTo>
                  <a:cubicBezTo>
                    <a:pt x="9131" y="7991"/>
                    <a:pt x="9140" y="7989"/>
                    <a:pt x="9150" y="7989"/>
                  </a:cubicBezTo>
                  <a:cubicBezTo>
                    <a:pt x="9217" y="7989"/>
                    <a:pt x="9328" y="8058"/>
                    <a:pt x="9365" y="8081"/>
                  </a:cubicBezTo>
                  <a:cubicBezTo>
                    <a:pt x="9469" y="8133"/>
                    <a:pt x="9565" y="8185"/>
                    <a:pt x="9669" y="8228"/>
                  </a:cubicBezTo>
                  <a:cubicBezTo>
                    <a:pt x="9851" y="8315"/>
                    <a:pt x="10050" y="8366"/>
                    <a:pt x="10258" y="8384"/>
                  </a:cubicBezTo>
                  <a:cubicBezTo>
                    <a:pt x="10285" y="8386"/>
                    <a:pt x="10313" y="8387"/>
                    <a:pt x="10340" y="8387"/>
                  </a:cubicBezTo>
                  <a:cubicBezTo>
                    <a:pt x="10645" y="8387"/>
                    <a:pt x="10956" y="8255"/>
                    <a:pt x="11107" y="7977"/>
                  </a:cubicBezTo>
                  <a:cubicBezTo>
                    <a:pt x="11115" y="7951"/>
                    <a:pt x="11115" y="7925"/>
                    <a:pt x="11098" y="7907"/>
                  </a:cubicBezTo>
                  <a:lnTo>
                    <a:pt x="11055" y="7864"/>
                  </a:lnTo>
                  <a:cubicBezTo>
                    <a:pt x="11150" y="7777"/>
                    <a:pt x="11124" y="7613"/>
                    <a:pt x="11011" y="7561"/>
                  </a:cubicBezTo>
                  <a:cubicBezTo>
                    <a:pt x="11011" y="7526"/>
                    <a:pt x="11011" y="7491"/>
                    <a:pt x="11003" y="7465"/>
                  </a:cubicBezTo>
                  <a:cubicBezTo>
                    <a:pt x="10968" y="7370"/>
                    <a:pt x="10873" y="7344"/>
                    <a:pt x="10786" y="7318"/>
                  </a:cubicBezTo>
                  <a:cubicBezTo>
                    <a:pt x="10596" y="7249"/>
                    <a:pt x="10492" y="7076"/>
                    <a:pt x="10379" y="6928"/>
                  </a:cubicBezTo>
                  <a:cubicBezTo>
                    <a:pt x="10292" y="6781"/>
                    <a:pt x="10154" y="6660"/>
                    <a:pt x="9989" y="6599"/>
                  </a:cubicBezTo>
                  <a:cubicBezTo>
                    <a:pt x="9923" y="6581"/>
                    <a:pt x="9856" y="6575"/>
                    <a:pt x="9790" y="6575"/>
                  </a:cubicBezTo>
                  <a:cubicBezTo>
                    <a:pt x="9692" y="6575"/>
                    <a:pt x="9594" y="6587"/>
                    <a:pt x="9496" y="6587"/>
                  </a:cubicBezTo>
                  <a:cubicBezTo>
                    <a:pt x="9444" y="6587"/>
                    <a:pt x="9392" y="6584"/>
                    <a:pt x="9339" y="6573"/>
                  </a:cubicBezTo>
                  <a:cubicBezTo>
                    <a:pt x="9365" y="6495"/>
                    <a:pt x="9357" y="6409"/>
                    <a:pt x="9322" y="6331"/>
                  </a:cubicBezTo>
                  <a:cubicBezTo>
                    <a:pt x="9312" y="6311"/>
                    <a:pt x="9294" y="6300"/>
                    <a:pt x="9274" y="6300"/>
                  </a:cubicBezTo>
                  <a:cubicBezTo>
                    <a:pt x="9259" y="6300"/>
                    <a:pt x="9242" y="6307"/>
                    <a:pt x="9227" y="6322"/>
                  </a:cubicBezTo>
                  <a:cubicBezTo>
                    <a:pt x="9224" y="6325"/>
                    <a:pt x="9222" y="6326"/>
                    <a:pt x="9219" y="6326"/>
                  </a:cubicBezTo>
                  <a:cubicBezTo>
                    <a:pt x="9197" y="6326"/>
                    <a:pt x="9183" y="6234"/>
                    <a:pt x="9175" y="6227"/>
                  </a:cubicBezTo>
                  <a:cubicBezTo>
                    <a:pt x="9166" y="6209"/>
                    <a:pt x="9157" y="6201"/>
                    <a:pt x="9149" y="6183"/>
                  </a:cubicBezTo>
                  <a:cubicBezTo>
                    <a:pt x="9123" y="6171"/>
                    <a:pt x="9093" y="6163"/>
                    <a:pt x="9066" y="6163"/>
                  </a:cubicBezTo>
                  <a:cubicBezTo>
                    <a:pt x="9055" y="6163"/>
                    <a:pt x="9045" y="6164"/>
                    <a:pt x="9036" y="6166"/>
                  </a:cubicBezTo>
                  <a:cubicBezTo>
                    <a:pt x="8984" y="6183"/>
                    <a:pt x="8941" y="6201"/>
                    <a:pt x="8898" y="6235"/>
                  </a:cubicBezTo>
                  <a:cubicBezTo>
                    <a:pt x="8859" y="6257"/>
                    <a:pt x="8817" y="6268"/>
                    <a:pt x="8777" y="6268"/>
                  </a:cubicBezTo>
                  <a:cubicBezTo>
                    <a:pt x="8737" y="6268"/>
                    <a:pt x="8698" y="6257"/>
                    <a:pt x="8664" y="6235"/>
                  </a:cubicBezTo>
                  <a:cubicBezTo>
                    <a:pt x="8664" y="6227"/>
                    <a:pt x="8655" y="6218"/>
                    <a:pt x="8646" y="6209"/>
                  </a:cubicBezTo>
                  <a:lnTo>
                    <a:pt x="8456" y="6062"/>
                  </a:lnTo>
                  <a:cubicBezTo>
                    <a:pt x="8542" y="6045"/>
                    <a:pt x="8629" y="6027"/>
                    <a:pt x="8716" y="5993"/>
                  </a:cubicBezTo>
                  <a:cubicBezTo>
                    <a:pt x="8776" y="5967"/>
                    <a:pt x="8811" y="5897"/>
                    <a:pt x="8776" y="5837"/>
                  </a:cubicBezTo>
                  <a:cubicBezTo>
                    <a:pt x="8733" y="5759"/>
                    <a:pt x="8620" y="5759"/>
                    <a:pt x="8551" y="5715"/>
                  </a:cubicBezTo>
                  <a:cubicBezTo>
                    <a:pt x="8447" y="5655"/>
                    <a:pt x="8430" y="5534"/>
                    <a:pt x="8334" y="5464"/>
                  </a:cubicBezTo>
                  <a:cubicBezTo>
                    <a:pt x="8283" y="5434"/>
                    <a:pt x="8228" y="5421"/>
                    <a:pt x="8172" y="5421"/>
                  </a:cubicBezTo>
                  <a:cubicBezTo>
                    <a:pt x="8039" y="5421"/>
                    <a:pt x="7901" y="5492"/>
                    <a:pt x="7797" y="5560"/>
                  </a:cubicBezTo>
                  <a:cubicBezTo>
                    <a:pt x="7728" y="5612"/>
                    <a:pt x="7659" y="5672"/>
                    <a:pt x="7667" y="5759"/>
                  </a:cubicBezTo>
                  <a:cubicBezTo>
                    <a:pt x="7676" y="5828"/>
                    <a:pt x="7702" y="5863"/>
                    <a:pt x="7633" y="5897"/>
                  </a:cubicBezTo>
                  <a:cubicBezTo>
                    <a:pt x="7615" y="5906"/>
                    <a:pt x="7589" y="5915"/>
                    <a:pt x="7563" y="5923"/>
                  </a:cubicBezTo>
                  <a:cubicBezTo>
                    <a:pt x="7581" y="5854"/>
                    <a:pt x="7572" y="5776"/>
                    <a:pt x="7546" y="5707"/>
                  </a:cubicBezTo>
                  <a:cubicBezTo>
                    <a:pt x="7541" y="5679"/>
                    <a:pt x="7514" y="5662"/>
                    <a:pt x="7489" y="5662"/>
                  </a:cubicBezTo>
                  <a:cubicBezTo>
                    <a:pt x="7475" y="5662"/>
                    <a:pt x="7460" y="5668"/>
                    <a:pt x="7451" y="5681"/>
                  </a:cubicBezTo>
                  <a:cubicBezTo>
                    <a:pt x="7321" y="5819"/>
                    <a:pt x="7156" y="5906"/>
                    <a:pt x="6974" y="5941"/>
                  </a:cubicBezTo>
                  <a:cubicBezTo>
                    <a:pt x="6844" y="5958"/>
                    <a:pt x="6714" y="5984"/>
                    <a:pt x="6628" y="6097"/>
                  </a:cubicBezTo>
                  <a:cubicBezTo>
                    <a:pt x="6610" y="6131"/>
                    <a:pt x="6619" y="6166"/>
                    <a:pt x="6654" y="6183"/>
                  </a:cubicBezTo>
                  <a:lnTo>
                    <a:pt x="6524" y="6209"/>
                  </a:lnTo>
                  <a:cubicBezTo>
                    <a:pt x="6516" y="6208"/>
                    <a:pt x="6508" y="6208"/>
                    <a:pt x="6500" y="6208"/>
                  </a:cubicBezTo>
                  <a:cubicBezTo>
                    <a:pt x="6430" y="6208"/>
                    <a:pt x="6362" y="6241"/>
                    <a:pt x="6307" y="6287"/>
                  </a:cubicBezTo>
                  <a:cubicBezTo>
                    <a:pt x="6264" y="6348"/>
                    <a:pt x="6264" y="6417"/>
                    <a:pt x="6221" y="6478"/>
                  </a:cubicBezTo>
                  <a:cubicBezTo>
                    <a:pt x="6160" y="6521"/>
                    <a:pt x="6099" y="6573"/>
                    <a:pt x="6039" y="6608"/>
                  </a:cubicBezTo>
                  <a:cubicBezTo>
                    <a:pt x="5987" y="6634"/>
                    <a:pt x="5935" y="6677"/>
                    <a:pt x="5900" y="6720"/>
                  </a:cubicBezTo>
                  <a:cubicBezTo>
                    <a:pt x="5857" y="6798"/>
                    <a:pt x="5822" y="6885"/>
                    <a:pt x="5796" y="6963"/>
                  </a:cubicBezTo>
                  <a:cubicBezTo>
                    <a:pt x="5709" y="7110"/>
                    <a:pt x="5545" y="7206"/>
                    <a:pt x="5432" y="7336"/>
                  </a:cubicBezTo>
                  <a:cubicBezTo>
                    <a:pt x="5216" y="7587"/>
                    <a:pt x="5094" y="7899"/>
                    <a:pt x="4973" y="8202"/>
                  </a:cubicBezTo>
                  <a:cubicBezTo>
                    <a:pt x="4912" y="8366"/>
                    <a:pt x="4843" y="8522"/>
                    <a:pt x="4765" y="8670"/>
                  </a:cubicBezTo>
                  <a:cubicBezTo>
                    <a:pt x="4661" y="8843"/>
                    <a:pt x="4549" y="8999"/>
                    <a:pt x="4419" y="9146"/>
                  </a:cubicBezTo>
                  <a:cubicBezTo>
                    <a:pt x="4280" y="9293"/>
                    <a:pt x="4159" y="9449"/>
                    <a:pt x="4046" y="9614"/>
                  </a:cubicBezTo>
                  <a:cubicBezTo>
                    <a:pt x="3946" y="9753"/>
                    <a:pt x="3846" y="10035"/>
                    <a:pt x="3654" y="10035"/>
                  </a:cubicBezTo>
                  <a:cubicBezTo>
                    <a:pt x="3630" y="10035"/>
                    <a:pt x="3605" y="10031"/>
                    <a:pt x="3578" y="10021"/>
                  </a:cubicBezTo>
                  <a:cubicBezTo>
                    <a:pt x="3573" y="10020"/>
                    <a:pt x="3568" y="10019"/>
                    <a:pt x="3563" y="10019"/>
                  </a:cubicBezTo>
                  <a:cubicBezTo>
                    <a:pt x="3540" y="10019"/>
                    <a:pt x="3516" y="10033"/>
                    <a:pt x="3509" y="10047"/>
                  </a:cubicBezTo>
                  <a:cubicBezTo>
                    <a:pt x="3474" y="10090"/>
                    <a:pt x="3474" y="10142"/>
                    <a:pt x="3492" y="10194"/>
                  </a:cubicBezTo>
                  <a:cubicBezTo>
                    <a:pt x="3396" y="10220"/>
                    <a:pt x="3327" y="10290"/>
                    <a:pt x="3292" y="10376"/>
                  </a:cubicBezTo>
                  <a:cubicBezTo>
                    <a:pt x="3284" y="10402"/>
                    <a:pt x="3284" y="10428"/>
                    <a:pt x="3292" y="10454"/>
                  </a:cubicBezTo>
                  <a:cubicBezTo>
                    <a:pt x="3292" y="10489"/>
                    <a:pt x="3301" y="10515"/>
                    <a:pt x="3310" y="10550"/>
                  </a:cubicBezTo>
                  <a:cubicBezTo>
                    <a:pt x="3301" y="10576"/>
                    <a:pt x="3292" y="10602"/>
                    <a:pt x="3275" y="10619"/>
                  </a:cubicBezTo>
                  <a:cubicBezTo>
                    <a:pt x="3240" y="10697"/>
                    <a:pt x="3214" y="10766"/>
                    <a:pt x="3197" y="10853"/>
                  </a:cubicBezTo>
                  <a:cubicBezTo>
                    <a:pt x="3162" y="11009"/>
                    <a:pt x="3171" y="11173"/>
                    <a:pt x="3223" y="11329"/>
                  </a:cubicBezTo>
                  <a:cubicBezTo>
                    <a:pt x="3275" y="11451"/>
                    <a:pt x="3440" y="11676"/>
                    <a:pt x="3327" y="11797"/>
                  </a:cubicBezTo>
                  <a:cubicBezTo>
                    <a:pt x="3275" y="11841"/>
                    <a:pt x="3310" y="11910"/>
                    <a:pt x="3370" y="11910"/>
                  </a:cubicBezTo>
                  <a:cubicBezTo>
                    <a:pt x="3388" y="11910"/>
                    <a:pt x="3396" y="11962"/>
                    <a:pt x="3379" y="11962"/>
                  </a:cubicBezTo>
                  <a:cubicBezTo>
                    <a:pt x="3318" y="11988"/>
                    <a:pt x="3318" y="12066"/>
                    <a:pt x="3379" y="12083"/>
                  </a:cubicBezTo>
                  <a:cubicBezTo>
                    <a:pt x="3494" y="12123"/>
                    <a:pt x="3621" y="12163"/>
                    <a:pt x="3744" y="12163"/>
                  </a:cubicBezTo>
                  <a:cubicBezTo>
                    <a:pt x="3834" y="12163"/>
                    <a:pt x="3922" y="12142"/>
                    <a:pt x="4003" y="12083"/>
                  </a:cubicBezTo>
                  <a:cubicBezTo>
                    <a:pt x="4081" y="12022"/>
                    <a:pt x="4150" y="11944"/>
                    <a:pt x="4219" y="11866"/>
                  </a:cubicBezTo>
                  <a:lnTo>
                    <a:pt x="4393" y="11659"/>
                  </a:lnTo>
                  <a:cubicBezTo>
                    <a:pt x="4410" y="11728"/>
                    <a:pt x="4445" y="11797"/>
                    <a:pt x="4497" y="11849"/>
                  </a:cubicBezTo>
                  <a:cubicBezTo>
                    <a:pt x="4540" y="11901"/>
                    <a:pt x="4609" y="11936"/>
                    <a:pt x="4644" y="11996"/>
                  </a:cubicBezTo>
                  <a:cubicBezTo>
                    <a:pt x="4679" y="12083"/>
                    <a:pt x="4713" y="12170"/>
                    <a:pt x="4730" y="12265"/>
                  </a:cubicBezTo>
                  <a:cubicBezTo>
                    <a:pt x="4782" y="12430"/>
                    <a:pt x="4843" y="12603"/>
                    <a:pt x="4895" y="12767"/>
                  </a:cubicBezTo>
                  <a:cubicBezTo>
                    <a:pt x="4930" y="12889"/>
                    <a:pt x="4956" y="13045"/>
                    <a:pt x="5051" y="13131"/>
                  </a:cubicBezTo>
                  <a:cubicBezTo>
                    <a:pt x="5090" y="13166"/>
                    <a:pt x="5138" y="13183"/>
                    <a:pt x="5185" y="13183"/>
                  </a:cubicBezTo>
                  <a:cubicBezTo>
                    <a:pt x="5233" y="13183"/>
                    <a:pt x="5281" y="13166"/>
                    <a:pt x="5320" y="13131"/>
                  </a:cubicBezTo>
                  <a:cubicBezTo>
                    <a:pt x="5363" y="13088"/>
                    <a:pt x="5406" y="13036"/>
                    <a:pt x="5432" y="12984"/>
                  </a:cubicBezTo>
                  <a:cubicBezTo>
                    <a:pt x="5476" y="12915"/>
                    <a:pt x="5545" y="12854"/>
                    <a:pt x="5631" y="12828"/>
                  </a:cubicBezTo>
                  <a:cubicBezTo>
                    <a:pt x="5891" y="12698"/>
                    <a:pt x="5770" y="12412"/>
                    <a:pt x="5718" y="12196"/>
                  </a:cubicBezTo>
                  <a:cubicBezTo>
                    <a:pt x="5675" y="12100"/>
                    <a:pt x="5692" y="11996"/>
                    <a:pt x="5753" y="11918"/>
                  </a:cubicBezTo>
                  <a:cubicBezTo>
                    <a:pt x="5805" y="11866"/>
                    <a:pt x="5874" y="11832"/>
                    <a:pt x="5926" y="11789"/>
                  </a:cubicBezTo>
                  <a:cubicBezTo>
                    <a:pt x="6004" y="11728"/>
                    <a:pt x="6047" y="11633"/>
                    <a:pt x="6030" y="11537"/>
                  </a:cubicBezTo>
                  <a:cubicBezTo>
                    <a:pt x="6125" y="11468"/>
                    <a:pt x="6160" y="11355"/>
                    <a:pt x="6117" y="11251"/>
                  </a:cubicBezTo>
                  <a:cubicBezTo>
                    <a:pt x="6091" y="11173"/>
                    <a:pt x="6039" y="11113"/>
                    <a:pt x="5978" y="11061"/>
                  </a:cubicBezTo>
                  <a:cubicBezTo>
                    <a:pt x="5883" y="10974"/>
                    <a:pt x="5831" y="10844"/>
                    <a:pt x="5839" y="10714"/>
                  </a:cubicBezTo>
                  <a:cubicBezTo>
                    <a:pt x="5857" y="10480"/>
                    <a:pt x="6021" y="10272"/>
                    <a:pt x="6169" y="10099"/>
                  </a:cubicBezTo>
                  <a:cubicBezTo>
                    <a:pt x="6316" y="9917"/>
                    <a:pt x="6498" y="9727"/>
                    <a:pt x="6662" y="9536"/>
                  </a:cubicBezTo>
                  <a:cubicBezTo>
                    <a:pt x="6714" y="9467"/>
                    <a:pt x="6758" y="9397"/>
                    <a:pt x="6792" y="9319"/>
                  </a:cubicBezTo>
                  <a:cubicBezTo>
                    <a:pt x="6836" y="9198"/>
                    <a:pt x="6792" y="9077"/>
                    <a:pt x="6792" y="8956"/>
                  </a:cubicBezTo>
                  <a:cubicBezTo>
                    <a:pt x="6784" y="8895"/>
                    <a:pt x="6818" y="8834"/>
                    <a:pt x="6862" y="8808"/>
                  </a:cubicBezTo>
                  <a:cubicBezTo>
                    <a:pt x="6896" y="8782"/>
                    <a:pt x="6948" y="8782"/>
                    <a:pt x="6983" y="8765"/>
                  </a:cubicBezTo>
                  <a:cubicBezTo>
                    <a:pt x="7009" y="8748"/>
                    <a:pt x="7035" y="8722"/>
                    <a:pt x="7052" y="8687"/>
                  </a:cubicBezTo>
                  <a:cubicBezTo>
                    <a:pt x="7061" y="8678"/>
                    <a:pt x="7061" y="8661"/>
                    <a:pt x="7070" y="8652"/>
                  </a:cubicBezTo>
                  <a:cubicBezTo>
                    <a:pt x="7087" y="8609"/>
                    <a:pt x="7096" y="8600"/>
                    <a:pt x="7139" y="8592"/>
                  </a:cubicBezTo>
                  <a:cubicBezTo>
                    <a:pt x="7200" y="8592"/>
                    <a:pt x="7269" y="8600"/>
                    <a:pt x="7330" y="8618"/>
                  </a:cubicBezTo>
                  <a:cubicBezTo>
                    <a:pt x="7399" y="8618"/>
                    <a:pt x="7459" y="8626"/>
                    <a:pt x="7529" y="8644"/>
                  </a:cubicBezTo>
                  <a:cubicBezTo>
                    <a:pt x="7702" y="8696"/>
                    <a:pt x="7511" y="8886"/>
                    <a:pt x="7459" y="8973"/>
                  </a:cubicBezTo>
                  <a:cubicBezTo>
                    <a:pt x="7416" y="9060"/>
                    <a:pt x="7407" y="9164"/>
                    <a:pt x="7355" y="9259"/>
                  </a:cubicBezTo>
                  <a:cubicBezTo>
                    <a:pt x="7286" y="9363"/>
                    <a:pt x="7217" y="9458"/>
                    <a:pt x="7139" y="9553"/>
                  </a:cubicBezTo>
                  <a:cubicBezTo>
                    <a:pt x="7061" y="9657"/>
                    <a:pt x="6974" y="9753"/>
                    <a:pt x="6879" y="9848"/>
                  </a:cubicBezTo>
                  <a:cubicBezTo>
                    <a:pt x="6792" y="9926"/>
                    <a:pt x="6680" y="9995"/>
                    <a:pt x="6619" y="10099"/>
                  </a:cubicBezTo>
                  <a:cubicBezTo>
                    <a:pt x="6584" y="10177"/>
                    <a:pt x="6602" y="10264"/>
                    <a:pt x="6671" y="10316"/>
                  </a:cubicBezTo>
                  <a:cubicBezTo>
                    <a:pt x="6766" y="10428"/>
                    <a:pt x="6723" y="10558"/>
                    <a:pt x="6680" y="10680"/>
                  </a:cubicBezTo>
                  <a:cubicBezTo>
                    <a:pt x="6671" y="10697"/>
                    <a:pt x="6680" y="10723"/>
                    <a:pt x="6697" y="10740"/>
                  </a:cubicBezTo>
                  <a:lnTo>
                    <a:pt x="6766" y="10818"/>
                  </a:lnTo>
                  <a:cubicBezTo>
                    <a:pt x="6706" y="10966"/>
                    <a:pt x="6792" y="11121"/>
                    <a:pt x="6896" y="11234"/>
                  </a:cubicBezTo>
                  <a:cubicBezTo>
                    <a:pt x="6957" y="11303"/>
                    <a:pt x="7035" y="11355"/>
                    <a:pt x="7122" y="11390"/>
                  </a:cubicBezTo>
                  <a:cubicBezTo>
                    <a:pt x="7217" y="11390"/>
                    <a:pt x="7312" y="11364"/>
                    <a:pt x="7399" y="11312"/>
                  </a:cubicBezTo>
                  <a:cubicBezTo>
                    <a:pt x="7471" y="11270"/>
                    <a:pt x="7556" y="11245"/>
                    <a:pt x="7641" y="11245"/>
                  </a:cubicBezTo>
                  <a:cubicBezTo>
                    <a:pt x="7679" y="11245"/>
                    <a:pt x="7717" y="11249"/>
                    <a:pt x="7754" y="11260"/>
                  </a:cubicBezTo>
                  <a:cubicBezTo>
                    <a:pt x="7803" y="11284"/>
                    <a:pt x="7854" y="11295"/>
                    <a:pt x="7907" y="11295"/>
                  </a:cubicBezTo>
                  <a:cubicBezTo>
                    <a:pt x="7948" y="11295"/>
                    <a:pt x="7990" y="11289"/>
                    <a:pt x="8031" y="11277"/>
                  </a:cubicBezTo>
                  <a:cubicBezTo>
                    <a:pt x="8109" y="11243"/>
                    <a:pt x="8161" y="11147"/>
                    <a:pt x="8256" y="11139"/>
                  </a:cubicBezTo>
                  <a:cubicBezTo>
                    <a:pt x="8264" y="11138"/>
                    <a:pt x="8272" y="11137"/>
                    <a:pt x="8280" y="11137"/>
                  </a:cubicBezTo>
                  <a:cubicBezTo>
                    <a:pt x="8350" y="11137"/>
                    <a:pt x="8416" y="11172"/>
                    <a:pt x="8447" y="11234"/>
                  </a:cubicBezTo>
                  <a:cubicBezTo>
                    <a:pt x="8326" y="11286"/>
                    <a:pt x="8187" y="11373"/>
                    <a:pt x="8196" y="11511"/>
                  </a:cubicBezTo>
                  <a:cubicBezTo>
                    <a:pt x="8033" y="11507"/>
                    <a:pt x="7854" y="11476"/>
                    <a:pt x="7686" y="11476"/>
                  </a:cubicBezTo>
                  <a:cubicBezTo>
                    <a:pt x="7496" y="11476"/>
                    <a:pt x="7319" y="11515"/>
                    <a:pt x="7191" y="11676"/>
                  </a:cubicBezTo>
                  <a:cubicBezTo>
                    <a:pt x="7156" y="11711"/>
                    <a:pt x="7174" y="11763"/>
                    <a:pt x="7217" y="11780"/>
                  </a:cubicBezTo>
                  <a:cubicBezTo>
                    <a:pt x="7252" y="11789"/>
                    <a:pt x="7243" y="11832"/>
                    <a:pt x="7217" y="11841"/>
                  </a:cubicBezTo>
                  <a:cubicBezTo>
                    <a:pt x="7174" y="11849"/>
                    <a:pt x="7156" y="11910"/>
                    <a:pt x="7191" y="11944"/>
                  </a:cubicBezTo>
                  <a:cubicBezTo>
                    <a:pt x="7252" y="11988"/>
                    <a:pt x="7321" y="12022"/>
                    <a:pt x="7390" y="12048"/>
                  </a:cubicBezTo>
                  <a:cubicBezTo>
                    <a:pt x="7373" y="12161"/>
                    <a:pt x="7347" y="12265"/>
                    <a:pt x="7304" y="12378"/>
                  </a:cubicBezTo>
                  <a:cubicBezTo>
                    <a:pt x="7286" y="12411"/>
                    <a:pt x="7270" y="12424"/>
                    <a:pt x="7255" y="12424"/>
                  </a:cubicBezTo>
                  <a:cubicBezTo>
                    <a:pt x="7212" y="12424"/>
                    <a:pt x="7180" y="12312"/>
                    <a:pt x="7148" y="12274"/>
                  </a:cubicBezTo>
                  <a:cubicBezTo>
                    <a:pt x="7116" y="12229"/>
                    <a:pt x="7074" y="12212"/>
                    <a:pt x="7029" y="12212"/>
                  </a:cubicBezTo>
                  <a:cubicBezTo>
                    <a:pt x="6924" y="12212"/>
                    <a:pt x="6801" y="12305"/>
                    <a:pt x="6740" y="12378"/>
                  </a:cubicBezTo>
                  <a:cubicBezTo>
                    <a:pt x="6723" y="12412"/>
                    <a:pt x="6740" y="12456"/>
                    <a:pt x="6784" y="12473"/>
                  </a:cubicBezTo>
                  <a:cubicBezTo>
                    <a:pt x="6810" y="12482"/>
                    <a:pt x="6810" y="12499"/>
                    <a:pt x="6792" y="12516"/>
                  </a:cubicBezTo>
                  <a:cubicBezTo>
                    <a:pt x="6784" y="12525"/>
                    <a:pt x="6784" y="12525"/>
                    <a:pt x="6784" y="12534"/>
                  </a:cubicBezTo>
                  <a:cubicBezTo>
                    <a:pt x="6775" y="12542"/>
                    <a:pt x="6775" y="12542"/>
                    <a:pt x="6766" y="12560"/>
                  </a:cubicBezTo>
                  <a:cubicBezTo>
                    <a:pt x="6758" y="12586"/>
                    <a:pt x="6706" y="12594"/>
                    <a:pt x="6688" y="12612"/>
                  </a:cubicBezTo>
                  <a:cubicBezTo>
                    <a:pt x="6662" y="12629"/>
                    <a:pt x="6645" y="12655"/>
                    <a:pt x="6636" y="12681"/>
                  </a:cubicBezTo>
                  <a:cubicBezTo>
                    <a:pt x="6628" y="12707"/>
                    <a:pt x="6628" y="12741"/>
                    <a:pt x="6645" y="12767"/>
                  </a:cubicBezTo>
                  <a:cubicBezTo>
                    <a:pt x="6662" y="12802"/>
                    <a:pt x="6680" y="12793"/>
                    <a:pt x="6680" y="12837"/>
                  </a:cubicBezTo>
                  <a:cubicBezTo>
                    <a:pt x="6662" y="12906"/>
                    <a:pt x="6628" y="12932"/>
                    <a:pt x="6680" y="13001"/>
                  </a:cubicBezTo>
                  <a:cubicBezTo>
                    <a:pt x="6714" y="13045"/>
                    <a:pt x="6732" y="13114"/>
                    <a:pt x="6714" y="13175"/>
                  </a:cubicBezTo>
                  <a:cubicBezTo>
                    <a:pt x="6706" y="13209"/>
                    <a:pt x="6697" y="13279"/>
                    <a:pt x="6662" y="13296"/>
                  </a:cubicBezTo>
                  <a:cubicBezTo>
                    <a:pt x="6653" y="13298"/>
                    <a:pt x="6645" y="13298"/>
                    <a:pt x="6636" y="13298"/>
                  </a:cubicBezTo>
                  <a:cubicBezTo>
                    <a:pt x="6613" y="13298"/>
                    <a:pt x="6592" y="13293"/>
                    <a:pt x="6572" y="13293"/>
                  </a:cubicBezTo>
                  <a:cubicBezTo>
                    <a:pt x="6564" y="13293"/>
                    <a:pt x="6557" y="13294"/>
                    <a:pt x="6550" y="13296"/>
                  </a:cubicBezTo>
                  <a:cubicBezTo>
                    <a:pt x="6506" y="13296"/>
                    <a:pt x="6472" y="13313"/>
                    <a:pt x="6437" y="13339"/>
                  </a:cubicBezTo>
                  <a:cubicBezTo>
                    <a:pt x="6384" y="13377"/>
                    <a:pt x="6305" y="13494"/>
                    <a:pt x="6233" y="13494"/>
                  </a:cubicBezTo>
                  <a:cubicBezTo>
                    <a:pt x="6223" y="13494"/>
                    <a:pt x="6213" y="13492"/>
                    <a:pt x="6203" y="13487"/>
                  </a:cubicBezTo>
                  <a:cubicBezTo>
                    <a:pt x="6143" y="13461"/>
                    <a:pt x="6143" y="13391"/>
                    <a:pt x="6056" y="13391"/>
                  </a:cubicBezTo>
                  <a:cubicBezTo>
                    <a:pt x="5969" y="13391"/>
                    <a:pt x="5943" y="13452"/>
                    <a:pt x="5883" y="13487"/>
                  </a:cubicBezTo>
                  <a:cubicBezTo>
                    <a:pt x="5871" y="13484"/>
                    <a:pt x="5860" y="13483"/>
                    <a:pt x="5849" y="13483"/>
                  </a:cubicBezTo>
                  <a:cubicBezTo>
                    <a:pt x="5820" y="13483"/>
                    <a:pt x="5793" y="13491"/>
                    <a:pt x="5761" y="13504"/>
                  </a:cubicBezTo>
                  <a:cubicBezTo>
                    <a:pt x="5683" y="13547"/>
                    <a:pt x="5605" y="13565"/>
                    <a:pt x="5519" y="13573"/>
                  </a:cubicBezTo>
                  <a:cubicBezTo>
                    <a:pt x="5510" y="13572"/>
                    <a:pt x="5501" y="13572"/>
                    <a:pt x="5492" y="13572"/>
                  </a:cubicBezTo>
                  <a:cubicBezTo>
                    <a:pt x="5434" y="13572"/>
                    <a:pt x="5382" y="13596"/>
                    <a:pt x="5337" y="13634"/>
                  </a:cubicBezTo>
                  <a:cubicBezTo>
                    <a:pt x="5320" y="13660"/>
                    <a:pt x="5328" y="13668"/>
                    <a:pt x="5294" y="13668"/>
                  </a:cubicBezTo>
                  <a:cubicBezTo>
                    <a:pt x="5268" y="13660"/>
                    <a:pt x="5242" y="13651"/>
                    <a:pt x="5224" y="13642"/>
                  </a:cubicBezTo>
                  <a:cubicBezTo>
                    <a:pt x="5181" y="13616"/>
                    <a:pt x="5146" y="13582"/>
                    <a:pt x="5120" y="13547"/>
                  </a:cubicBezTo>
                  <a:cubicBezTo>
                    <a:pt x="5096" y="13491"/>
                    <a:pt x="5080" y="13442"/>
                    <a:pt x="5022" y="13442"/>
                  </a:cubicBezTo>
                  <a:cubicBezTo>
                    <a:pt x="5018" y="13442"/>
                    <a:pt x="5013" y="13443"/>
                    <a:pt x="5008" y="13443"/>
                  </a:cubicBezTo>
                  <a:cubicBezTo>
                    <a:pt x="4938" y="13452"/>
                    <a:pt x="4912" y="13530"/>
                    <a:pt x="4843" y="13565"/>
                  </a:cubicBezTo>
                  <a:cubicBezTo>
                    <a:pt x="4774" y="13591"/>
                    <a:pt x="4696" y="13582"/>
                    <a:pt x="4627" y="13625"/>
                  </a:cubicBezTo>
                  <a:cubicBezTo>
                    <a:pt x="4609" y="13634"/>
                    <a:pt x="4557" y="13694"/>
                    <a:pt x="4549" y="13694"/>
                  </a:cubicBezTo>
                  <a:cubicBezTo>
                    <a:pt x="4540" y="13694"/>
                    <a:pt x="4531" y="13582"/>
                    <a:pt x="4523" y="13547"/>
                  </a:cubicBezTo>
                  <a:cubicBezTo>
                    <a:pt x="4523" y="13519"/>
                    <a:pt x="4499" y="13491"/>
                    <a:pt x="4467" y="13491"/>
                  </a:cubicBezTo>
                  <a:cubicBezTo>
                    <a:pt x="4460" y="13491"/>
                    <a:pt x="4453" y="13492"/>
                    <a:pt x="4445" y="13495"/>
                  </a:cubicBezTo>
                  <a:lnTo>
                    <a:pt x="4419" y="13504"/>
                  </a:lnTo>
                  <a:cubicBezTo>
                    <a:pt x="4393" y="13487"/>
                    <a:pt x="4375" y="13469"/>
                    <a:pt x="4349" y="13461"/>
                  </a:cubicBezTo>
                  <a:cubicBezTo>
                    <a:pt x="4289" y="13435"/>
                    <a:pt x="4306" y="13400"/>
                    <a:pt x="4341" y="13357"/>
                  </a:cubicBezTo>
                  <a:cubicBezTo>
                    <a:pt x="4367" y="13322"/>
                    <a:pt x="4384" y="13279"/>
                    <a:pt x="4375" y="13235"/>
                  </a:cubicBezTo>
                  <a:cubicBezTo>
                    <a:pt x="4367" y="13166"/>
                    <a:pt x="4280" y="13149"/>
                    <a:pt x="4349" y="13079"/>
                  </a:cubicBezTo>
                  <a:cubicBezTo>
                    <a:pt x="4393" y="13036"/>
                    <a:pt x="4445" y="13019"/>
                    <a:pt x="4479" y="12975"/>
                  </a:cubicBezTo>
                  <a:cubicBezTo>
                    <a:pt x="4505" y="12923"/>
                    <a:pt x="4523" y="12863"/>
                    <a:pt x="4505" y="12811"/>
                  </a:cubicBezTo>
                  <a:cubicBezTo>
                    <a:pt x="4497" y="12646"/>
                    <a:pt x="4462" y="12473"/>
                    <a:pt x="4436" y="12308"/>
                  </a:cubicBezTo>
                  <a:cubicBezTo>
                    <a:pt x="4430" y="12283"/>
                    <a:pt x="4405" y="12267"/>
                    <a:pt x="4378" y="12267"/>
                  </a:cubicBezTo>
                  <a:cubicBezTo>
                    <a:pt x="4369" y="12267"/>
                    <a:pt x="4359" y="12269"/>
                    <a:pt x="4349" y="12274"/>
                  </a:cubicBezTo>
                  <a:cubicBezTo>
                    <a:pt x="4193" y="12360"/>
                    <a:pt x="4063" y="12490"/>
                    <a:pt x="3977" y="12655"/>
                  </a:cubicBezTo>
                  <a:cubicBezTo>
                    <a:pt x="3977" y="12664"/>
                    <a:pt x="3968" y="12672"/>
                    <a:pt x="3968" y="12681"/>
                  </a:cubicBezTo>
                  <a:cubicBezTo>
                    <a:pt x="3899" y="12741"/>
                    <a:pt x="3855" y="12828"/>
                    <a:pt x="3855" y="12923"/>
                  </a:cubicBezTo>
                  <a:cubicBezTo>
                    <a:pt x="3864" y="12967"/>
                    <a:pt x="3881" y="13010"/>
                    <a:pt x="3907" y="13053"/>
                  </a:cubicBezTo>
                  <a:cubicBezTo>
                    <a:pt x="3951" y="13140"/>
                    <a:pt x="3899" y="13209"/>
                    <a:pt x="3838" y="13270"/>
                  </a:cubicBezTo>
                  <a:cubicBezTo>
                    <a:pt x="3804" y="13305"/>
                    <a:pt x="3821" y="13357"/>
                    <a:pt x="3864" y="13374"/>
                  </a:cubicBezTo>
                  <a:cubicBezTo>
                    <a:pt x="3959" y="13391"/>
                    <a:pt x="3942" y="13530"/>
                    <a:pt x="3959" y="13599"/>
                  </a:cubicBezTo>
                  <a:cubicBezTo>
                    <a:pt x="3977" y="13651"/>
                    <a:pt x="4055" y="13720"/>
                    <a:pt x="4029" y="13764"/>
                  </a:cubicBezTo>
                  <a:cubicBezTo>
                    <a:pt x="4007" y="13800"/>
                    <a:pt x="3962" y="13812"/>
                    <a:pt x="3908" y="13812"/>
                  </a:cubicBezTo>
                  <a:cubicBezTo>
                    <a:pt x="3800" y="13812"/>
                    <a:pt x="3653" y="13763"/>
                    <a:pt x="3573" y="13763"/>
                  </a:cubicBezTo>
                  <a:cubicBezTo>
                    <a:pt x="3569" y="13763"/>
                    <a:pt x="3565" y="13763"/>
                    <a:pt x="3561" y="13764"/>
                  </a:cubicBezTo>
                  <a:cubicBezTo>
                    <a:pt x="3422" y="13790"/>
                    <a:pt x="3362" y="13894"/>
                    <a:pt x="3266" y="13980"/>
                  </a:cubicBezTo>
                  <a:cubicBezTo>
                    <a:pt x="3214" y="14024"/>
                    <a:pt x="3154" y="14050"/>
                    <a:pt x="3093" y="14058"/>
                  </a:cubicBezTo>
                  <a:cubicBezTo>
                    <a:pt x="3041" y="14076"/>
                    <a:pt x="3006" y="14110"/>
                    <a:pt x="2998" y="14154"/>
                  </a:cubicBezTo>
                  <a:cubicBezTo>
                    <a:pt x="2998" y="14188"/>
                    <a:pt x="3006" y="14214"/>
                    <a:pt x="3015" y="14240"/>
                  </a:cubicBezTo>
                  <a:cubicBezTo>
                    <a:pt x="3032" y="14292"/>
                    <a:pt x="3032" y="14353"/>
                    <a:pt x="3006" y="14396"/>
                  </a:cubicBezTo>
                  <a:cubicBezTo>
                    <a:pt x="2963" y="14474"/>
                    <a:pt x="2894" y="14535"/>
                    <a:pt x="2816" y="14578"/>
                  </a:cubicBezTo>
                  <a:cubicBezTo>
                    <a:pt x="2729" y="14630"/>
                    <a:pt x="2643" y="14665"/>
                    <a:pt x="2556" y="14717"/>
                  </a:cubicBezTo>
                  <a:cubicBezTo>
                    <a:pt x="2487" y="14743"/>
                    <a:pt x="2417" y="14777"/>
                    <a:pt x="2357" y="14821"/>
                  </a:cubicBezTo>
                  <a:cubicBezTo>
                    <a:pt x="2322" y="14847"/>
                    <a:pt x="2305" y="14899"/>
                    <a:pt x="2322" y="14942"/>
                  </a:cubicBezTo>
                  <a:cubicBezTo>
                    <a:pt x="2331" y="14977"/>
                    <a:pt x="2357" y="14994"/>
                    <a:pt x="2348" y="15046"/>
                  </a:cubicBezTo>
                  <a:cubicBezTo>
                    <a:pt x="2339" y="15089"/>
                    <a:pt x="2296" y="15115"/>
                    <a:pt x="2244" y="15124"/>
                  </a:cubicBezTo>
                  <a:cubicBezTo>
                    <a:pt x="2166" y="15124"/>
                    <a:pt x="2105" y="15167"/>
                    <a:pt x="2080" y="15237"/>
                  </a:cubicBezTo>
                  <a:cubicBezTo>
                    <a:pt x="2002" y="15219"/>
                    <a:pt x="1924" y="15150"/>
                    <a:pt x="1854" y="15141"/>
                  </a:cubicBezTo>
                  <a:cubicBezTo>
                    <a:pt x="1845" y="15140"/>
                    <a:pt x="1837" y="15140"/>
                    <a:pt x="1828" y="15140"/>
                  </a:cubicBezTo>
                  <a:cubicBezTo>
                    <a:pt x="1770" y="15140"/>
                    <a:pt x="1720" y="15165"/>
                    <a:pt x="1690" y="15211"/>
                  </a:cubicBezTo>
                  <a:cubicBezTo>
                    <a:pt x="1681" y="15237"/>
                    <a:pt x="1681" y="15254"/>
                    <a:pt x="1690" y="15280"/>
                  </a:cubicBezTo>
                  <a:cubicBezTo>
                    <a:pt x="1724" y="15332"/>
                    <a:pt x="1742" y="15392"/>
                    <a:pt x="1750" y="15453"/>
                  </a:cubicBezTo>
                  <a:cubicBezTo>
                    <a:pt x="1750" y="15462"/>
                    <a:pt x="1750" y="15462"/>
                    <a:pt x="1750" y="15470"/>
                  </a:cubicBezTo>
                  <a:cubicBezTo>
                    <a:pt x="1717" y="15486"/>
                    <a:pt x="1681" y="15492"/>
                    <a:pt x="1645" y="15492"/>
                  </a:cubicBezTo>
                  <a:cubicBezTo>
                    <a:pt x="1560" y="15492"/>
                    <a:pt x="1471" y="15462"/>
                    <a:pt x="1386" y="15462"/>
                  </a:cubicBezTo>
                  <a:cubicBezTo>
                    <a:pt x="1256" y="15488"/>
                    <a:pt x="1135" y="15531"/>
                    <a:pt x="1023" y="15600"/>
                  </a:cubicBezTo>
                  <a:cubicBezTo>
                    <a:pt x="971" y="15626"/>
                    <a:pt x="988" y="15696"/>
                    <a:pt x="1040" y="15704"/>
                  </a:cubicBezTo>
                  <a:cubicBezTo>
                    <a:pt x="1083" y="15722"/>
                    <a:pt x="1135" y="15739"/>
                    <a:pt x="1153" y="15800"/>
                  </a:cubicBezTo>
                  <a:cubicBezTo>
                    <a:pt x="1161" y="15817"/>
                    <a:pt x="1153" y="15843"/>
                    <a:pt x="1161" y="15869"/>
                  </a:cubicBezTo>
                  <a:cubicBezTo>
                    <a:pt x="1187" y="15904"/>
                    <a:pt x="1230" y="15921"/>
                    <a:pt x="1274" y="15921"/>
                  </a:cubicBezTo>
                  <a:cubicBezTo>
                    <a:pt x="1360" y="15921"/>
                    <a:pt x="1447" y="15938"/>
                    <a:pt x="1534" y="15982"/>
                  </a:cubicBezTo>
                  <a:cubicBezTo>
                    <a:pt x="1612" y="16016"/>
                    <a:pt x="1681" y="16077"/>
                    <a:pt x="1733" y="16146"/>
                  </a:cubicBezTo>
                  <a:cubicBezTo>
                    <a:pt x="1776" y="16224"/>
                    <a:pt x="1698" y="16293"/>
                    <a:pt x="1733" y="16363"/>
                  </a:cubicBezTo>
                  <a:cubicBezTo>
                    <a:pt x="1759" y="16406"/>
                    <a:pt x="1811" y="16397"/>
                    <a:pt x="1846" y="16432"/>
                  </a:cubicBezTo>
                  <a:cubicBezTo>
                    <a:pt x="1872" y="16467"/>
                    <a:pt x="1828" y="16640"/>
                    <a:pt x="1820" y="16692"/>
                  </a:cubicBezTo>
                  <a:cubicBezTo>
                    <a:pt x="1811" y="16796"/>
                    <a:pt x="1794" y="16891"/>
                    <a:pt x="1776" y="16995"/>
                  </a:cubicBezTo>
                  <a:cubicBezTo>
                    <a:pt x="1754" y="17077"/>
                    <a:pt x="1706" y="17197"/>
                    <a:pt x="1617" y="17197"/>
                  </a:cubicBezTo>
                  <a:cubicBezTo>
                    <a:pt x="1602" y="17197"/>
                    <a:pt x="1586" y="17193"/>
                    <a:pt x="1568" y="17186"/>
                  </a:cubicBezTo>
                  <a:cubicBezTo>
                    <a:pt x="1516" y="17151"/>
                    <a:pt x="1464" y="17117"/>
                    <a:pt x="1404" y="17091"/>
                  </a:cubicBezTo>
                  <a:cubicBezTo>
                    <a:pt x="1385" y="17087"/>
                    <a:pt x="1365" y="17085"/>
                    <a:pt x="1344" y="17085"/>
                  </a:cubicBezTo>
                  <a:cubicBezTo>
                    <a:pt x="1307" y="17085"/>
                    <a:pt x="1269" y="17091"/>
                    <a:pt x="1230" y="17108"/>
                  </a:cubicBezTo>
                  <a:cubicBezTo>
                    <a:pt x="1212" y="17114"/>
                    <a:pt x="1193" y="17117"/>
                    <a:pt x="1173" y="17117"/>
                  </a:cubicBezTo>
                  <a:cubicBezTo>
                    <a:pt x="1138" y="17117"/>
                    <a:pt x="1103" y="17107"/>
                    <a:pt x="1075" y="17091"/>
                  </a:cubicBezTo>
                  <a:cubicBezTo>
                    <a:pt x="1049" y="17073"/>
                    <a:pt x="1014" y="17065"/>
                    <a:pt x="988" y="17056"/>
                  </a:cubicBezTo>
                  <a:cubicBezTo>
                    <a:pt x="949" y="17052"/>
                    <a:pt x="912" y="17049"/>
                    <a:pt x="876" y="17049"/>
                  </a:cubicBezTo>
                  <a:cubicBezTo>
                    <a:pt x="841" y="17049"/>
                    <a:pt x="806" y="17052"/>
                    <a:pt x="771" y="17056"/>
                  </a:cubicBezTo>
                  <a:cubicBezTo>
                    <a:pt x="743" y="17059"/>
                    <a:pt x="713" y="17061"/>
                    <a:pt x="684" y="17061"/>
                  </a:cubicBezTo>
                  <a:cubicBezTo>
                    <a:pt x="632" y="17061"/>
                    <a:pt x="581" y="17055"/>
                    <a:pt x="537" y="17039"/>
                  </a:cubicBezTo>
                  <a:cubicBezTo>
                    <a:pt x="516" y="17033"/>
                    <a:pt x="495" y="17030"/>
                    <a:pt x="474" y="17030"/>
                  </a:cubicBezTo>
                  <a:cubicBezTo>
                    <a:pt x="341" y="17030"/>
                    <a:pt x="216" y="17136"/>
                    <a:pt x="104" y="17203"/>
                  </a:cubicBezTo>
                  <a:cubicBezTo>
                    <a:pt x="70" y="17220"/>
                    <a:pt x="61" y="17264"/>
                    <a:pt x="87" y="17298"/>
                  </a:cubicBezTo>
                  <a:lnTo>
                    <a:pt x="208" y="17420"/>
                  </a:lnTo>
                  <a:cubicBezTo>
                    <a:pt x="200" y="17463"/>
                    <a:pt x="208" y="17506"/>
                    <a:pt x="226" y="17550"/>
                  </a:cubicBezTo>
                  <a:cubicBezTo>
                    <a:pt x="148" y="17654"/>
                    <a:pt x="200" y="17766"/>
                    <a:pt x="200" y="17896"/>
                  </a:cubicBezTo>
                  <a:cubicBezTo>
                    <a:pt x="182" y="18078"/>
                    <a:pt x="122" y="18260"/>
                    <a:pt x="9" y="18416"/>
                  </a:cubicBezTo>
                  <a:cubicBezTo>
                    <a:pt x="0" y="18433"/>
                    <a:pt x="0" y="18468"/>
                    <a:pt x="18" y="18485"/>
                  </a:cubicBezTo>
                  <a:cubicBezTo>
                    <a:pt x="70" y="18537"/>
                    <a:pt x="191" y="18555"/>
                    <a:pt x="191" y="18624"/>
                  </a:cubicBezTo>
                  <a:cubicBezTo>
                    <a:pt x="191" y="18676"/>
                    <a:pt x="182" y="18728"/>
                    <a:pt x="165" y="18780"/>
                  </a:cubicBezTo>
                  <a:lnTo>
                    <a:pt x="122" y="18962"/>
                  </a:lnTo>
                  <a:cubicBezTo>
                    <a:pt x="113" y="19005"/>
                    <a:pt x="139" y="19040"/>
                    <a:pt x="182" y="19040"/>
                  </a:cubicBezTo>
                  <a:cubicBezTo>
                    <a:pt x="200" y="19042"/>
                    <a:pt x="218" y="19043"/>
                    <a:pt x="235" y="19043"/>
                  </a:cubicBezTo>
                  <a:cubicBezTo>
                    <a:pt x="371" y="19043"/>
                    <a:pt x="498" y="18985"/>
                    <a:pt x="598" y="18893"/>
                  </a:cubicBezTo>
                  <a:cubicBezTo>
                    <a:pt x="659" y="18927"/>
                    <a:pt x="685" y="19031"/>
                    <a:pt x="711" y="19092"/>
                  </a:cubicBezTo>
                  <a:cubicBezTo>
                    <a:pt x="737" y="19170"/>
                    <a:pt x="806" y="19222"/>
                    <a:pt x="884" y="19248"/>
                  </a:cubicBezTo>
                  <a:cubicBezTo>
                    <a:pt x="888" y="19249"/>
                    <a:pt x="893" y="19250"/>
                    <a:pt x="898" y="19250"/>
                  </a:cubicBezTo>
                  <a:cubicBezTo>
                    <a:pt x="921" y="19250"/>
                    <a:pt x="946" y="19233"/>
                    <a:pt x="953" y="19204"/>
                  </a:cubicBezTo>
                  <a:cubicBezTo>
                    <a:pt x="980" y="19150"/>
                    <a:pt x="1038" y="19136"/>
                    <a:pt x="1099" y="19136"/>
                  </a:cubicBezTo>
                  <a:cubicBezTo>
                    <a:pt x="1155" y="19136"/>
                    <a:pt x="1215" y="19148"/>
                    <a:pt x="1256" y="19152"/>
                  </a:cubicBezTo>
                  <a:cubicBezTo>
                    <a:pt x="1270" y="19154"/>
                    <a:pt x="1284" y="19155"/>
                    <a:pt x="1298" y="19155"/>
                  </a:cubicBezTo>
                  <a:cubicBezTo>
                    <a:pt x="1362" y="19155"/>
                    <a:pt x="1425" y="19139"/>
                    <a:pt x="1482" y="19118"/>
                  </a:cubicBezTo>
                  <a:cubicBezTo>
                    <a:pt x="1594" y="19066"/>
                    <a:pt x="1690" y="18979"/>
                    <a:pt x="1750" y="18867"/>
                  </a:cubicBezTo>
                  <a:cubicBezTo>
                    <a:pt x="1837" y="18867"/>
                    <a:pt x="1924" y="18858"/>
                    <a:pt x="2002" y="18849"/>
                  </a:cubicBezTo>
                  <a:cubicBezTo>
                    <a:pt x="2045" y="18832"/>
                    <a:pt x="2062" y="18780"/>
                    <a:pt x="2028" y="18745"/>
                  </a:cubicBezTo>
                  <a:cubicBezTo>
                    <a:pt x="1984" y="18693"/>
                    <a:pt x="2175" y="18555"/>
                    <a:pt x="2201" y="18511"/>
                  </a:cubicBezTo>
                  <a:cubicBezTo>
                    <a:pt x="2209" y="18477"/>
                    <a:pt x="2201" y="18442"/>
                    <a:pt x="2175" y="18425"/>
                  </a:cubicBezTo>
                  <a:cubicBezTo>
                    <a:pt x="2045" y="18364"/>
                    <a:pt x="2209" y="18208"/>
                    <a:pt x="2253" y="18147"/>
                  </a:cubicBezTo>
                  <a:cubicBezTo>
                    <a:pt x="2287" y="18113"/>
                    <a:pt x="2305" y="18078"/>
                    <a:pt x="2322" y="18035"/>
                  </a:cubicBezTo>
                  <a:cubicBezTo>
                    <a:pt x="2339" y="17992"/>
                    <a:pt x="2331" y="17931"/>
                    <a:pt x="2365" y="17888"/>
                  </a:cubicBezTo>
                  <a:cubicBezTo>
                    <a:pt x="2417" y="17853"/>
                    <a:pt x="2461" y="17827"/>
                    <a:pt x="2521" y="17810"/>
                  </a:cubicBezTo>
                  <a:cubicBezTo>
                    <a:pt x="2573" y="17784"/>
                    <a:pt x="2625" y="17758"/>
                    <a:pt x="2669" y="17723"/>
                  </a:cubicBezTo>
                  <a:cubicBezTo>
                    <a:pt x="2738" y="17680"/>
                    <a:pt x="2799" y="17619"/>
                    <a:pt x="2842" y="17541"/>
                  </a:cubicBezTo>
                  <a:cubicBezTo>
                    <a:pt x="2859" y="17506"/>
                    <a:pt x="2868" y="17472"/>
                    <a:pt x="2877" y="17437"/>
                  </a:cubicBezTo>
                  <a:cubicBezTo>
                    <a:pt x="2885" y="17385"/>
                    <a:pt x="2868" y="17307"/>
                    <a:pt x="2920" y="17272"/>
                  </a:cubicBezTo>
                  <a:cubicBezTo>
                    <a:pt x="2980" y="17246"/>
                    <a:pt x="3076" y="17272"/>
                    <a:pt x="3136" y="17220"/>
                  </a:cubicBezTo>
                  <a:cubicBezTo>
                    <a:pt x="3162" y="17212"/>
                    <a:pt x="3188" y="17160"/>
                    <a:pt x="3206" y="17151"/>
                  </a:cubicBezTo>
                  <a:cubicBezTo>
                    <a:pt x="3214" y="17160"/>
                    <a:pt x="3223" y="17168"/>
                    <a:pt x="3223" y="17168"/>
                  </a:cubicBezTo>
                  <a:cubicBezTo>
                    <a:pt x="3307" y="17222"/>
                    <a:pt x="3395" y="17272"/>
                    <a:pt x="3484" y="17272"/>
                  </a:cubicBezTo>
                  <a:cubicBezTo>
                    <a:pt x="3524" y="17272"/>
                    <a:pt x="3564" y="17262"/>
                    <a:pt x="3604" y="17238"/>
                  </a:cubicBezTo>
                  <a:cubicBezTo>
                    <a:pt x="3682" y="17194"/>
                    <a:pt x="3726" y="17134"/>
                    <a:pt x="3812" y="17117"/>
                  </a:cubicBezTo>
                  <a:cubicBezTo>
                    <a:pt x="3873" y="17117"/>
                    <a:pt x="3925" y="17099"/>
                    <a:pt x="3977" y="17065"/>
                  </a:cubicBezTo>
                  <a:cubicBezTo>
                    <a:pt x="4037" y="17013"/>
                    <a:pt x="4037" y="16917"/>
                    <a:pt x="4133" y="16917"/>
                  </a:cubicBezTo>
                  <a:cubicBezTo>
                    <a:pt x="4167" y="16917"/>
                    <a:pt x="4202" y="16926"/>
                    <a:pt x="4228" y="16935"/>
                  </a:cubicBezTo>
                  <a:cubicBezTo>
                    <a:pt x="4254" y="16943"/>
                    <a:pt x="4271" y="16952"/>
                    <a:pt x="4297" y="16969"/>
                  </a:cubicBezTo>
                  <a:cubicBezTo>
                    <a:pt x="4323" y="16969"/>
                    <a:pt x="4341" y="17004"/>
                    <a:pt x="4332" y="17030"/>
                  </a:cubicBezTo>
                  <a:cubicBezTo>
                    <a:pt x="4341" y="17082"/>
                    <a:pt x="4358" y="17117"/>
                    <a:pt x="4393" y="17160"/>
                  </a:cubicBezTo>
                  <a:cubicBezTo>
                    <a:pt x="4427" y="17194"/>
                    <a:pt x="4479" y="17220"/>
                    <a:pt x="4523" y="17264"/>
                  </a:cubicBezTo>
                  <a:cubicBezTo>
                    <a:pt x="4557" y="17307"/>
                    <a:pt x="4557" y="17376"/>
                    <a:pt x="4583" y="17428"/>
                  </a:cubicBezTo>
                  <a:cubicBezTo>
                    <a:pt x="4627" y="17480"/>
                    <a:pt x="4679" y="17524"/>
                    <a:pt x="4730" y="17550"/>
                  </a:cubicBezTo>
                  <a:cubicBezTo>
                    <a:pt x="4886" y="17654"/>
                    <a:pt x="5034" y="17766"/>
                    <a:pt x="5172" y="17888"/>
                  </a:cubicBezTo>
                  <a:cubicBezTo>
                    <a:pt x="5320" y="18000"/>
                    <a:pt x="5450" y="18130"/>
                    <a:pt x="5562" y="18269"/>
                  </a:cubicBezTo>
                  <a:cubicBezTo>
                    <a:pt x="5657" y="18407"/>
                    <a:pt x="5519" y="18563"/>
                    <a:pt x="5510" y="18711"/>
                  </a:cubicBezTo>
                  <a:cubicBezTo>
                    <a:pt x="5510" y="18750"/>
                    <a:pt x="5540" y="18775"/>
                    <a:pt x="5573" y="18775"/>
                  </a:cubicBezTo>
                  <a:cubicBezTo>
                    <a:pt x="5590" y="18775"/>
                    <a:pt x="5608" y="18769"/>
                    <a:pt x="5623" y="18754"/>
                  </a:cubicBezTo>
                  <a:cubicBezTo>
                    <a:pt x="5692" y="18685"/>
                    <a:pt x="5770" y="18615"/>
                    <a:pt x="5848" y="18546"/>
                  </a:cubicBezTo>
                  <a:cubicBezTo>
                    <a:pt x="5891" y="18494"/>
                    <a:pt x="5952" y="18442"/>
                    <a:pt x="5952" y="18373"/>
                  </a:cubicBezTo>
                  <a:cubicBezTo>
                    <a:pt x="5952" y="18303"/>
                    <a:pt x="5857" y="18260"/>
                    <a:pt x="5874" y="18191"/>
                  </a:cubicBezTo>
                  <a:cubicBezTo>
                    <a:pt x="5883" y="18165"/>
                    <a:pt x="5891" y="18147"/>
                    <a:pt x="5909" y="18121"/>
                  </a:cubicBezTo>
                  <a:cubicBezTo>
                    <a:pt x="5914" y="18098"/>
                    <a:pt x="5924" y="18087"/>
                    <a:pt x="5938" y="18087"/>
                  </a:cubicBezTo>
                  <a:cubicBezTo>
                    <a:pt x="5944" y="18087"/>
                    <a:pt x="5952" y="18090"/>
                    <a:pt x="5961" y="18095"/>
                  </a:cubicBezTo>
                  <a:cubicBezTo>
                    <a:pt x="6004" y="18113"/>
                    <a:pt x="6047" y="18130"/>
                    <a:pt x="6082" y="18156"/>
                  </a:cubicBezTo>
                  <a:cubicBezTo>
                    <a:pt x="6092" y="18162"/>
                    <a:pt x="6103" y="18165"/>
                    <a:pt x="6113" y="18165"/>
                  </a:cubicBezTo>
                  <a:cubicBezTo>
                    <a:pt x="6160" y="18165"/>
                    <a:pt x="6194" y="18104"/>
                    <a:pt x="6151" y="18061"/>
                  </a:cubicBezTo>
                  <a:cubicBezTo>
                    <a:pt x="6091" y="17983"/>
                    <a:pt x="6021" y="17914"/>
                    <a:pt x="5935" y="17862"/>
                  </a:cubicBezTo>
                  <a:cubicBezTo>
                    <a:pt x="5900" y="17836"/>
                    <a:pt x="5857" y="17810"/>
                    <a:pt x="5805" y="17792"/>
                  </a:cubicBezTo>
                  <a:cubicBezTo>
                    <a:pt x="5779" y="17784"/>
                    <a:pt x="5631" y="17732"/>
                    <a:pt x="5692" y="17680"/>
                  </a:cubicBezTo>
                  <a:cubicBezTo>
                    <a:pt x="5727" y="17645"/>
                    <a:pt x="5709" y="17593"/>
                    <a:pt x="5666" y="17576"/>
                  </a:cubicBezTo>
                  <a:cubicBezTo>
                    <a:pt x="5536" y="17541"/>
                    <a:pt x="5415" y="17489"/>
                    <a:pt x="5302" y="17420"/>
                  </a:cubicBezTo>
                  <a:cubicBezTo>
                    <a:pt x="5198" y="17350"/>
                    <a:pt x="5138" y="17238"/>
                    <a:pt x="5129" y="17117"/>
                  </a:cubicBezTo>
                  <a:cubicBezTo>
                    <a:pt x="5112" y="17030"/>
                    <a:pt x="5051" y="16961"/>
                    <a:pt x="4973" y="16926"/>
                  </a:cubicBezTo>
                  <a:cubicBezTo>
                    <a:pt x="4826" y="16857"/>
                    <a:pt x="4860" y="16709"/>
                    <a:pt x="4895" y="16571"/>
                  </a:cubicBezTo>
                  <a:lnTo>
                    <a:pt x="5077" y="16484"/>
                  </a:lnTo>
                  <a:cubicBezTo>
                    <a:pt x="5086" y="16527"/>
                    <a:pt x="5086" y="16571"/>
                    <a:pt x="5077" y="16605"/>
                  </a:cubicBezTo>
                  <a:cubicBezTo>
                    <a:pt x="5068" y="16640"/>
                    <a:pt x="5086" y="16675"/>
                    <a:pt x="5120" y="16683"/>
                  </a:cubicBezTo>
                  <a:cubicBezTo>
                    <a:pt x="5151" y="16689"/>
                    <a:pt x="5186" y="16696"/>
                    <a:pt x="5225" y="16696"/>
                  </a:cubicBezTo>
                  <a:cubicBezTo>
                    <a:pt x="5242" y="16696"/>
                    <a:pt x="5259" y="16695"/>
                    <a:pt x="5276" y="16692"/>
                  </a:cubicBezTo>
                  <a:lnTo>
                    <a:pt x="5276" y="16692"/>
                  </a:lnTo>
                  <a:cubicBezTo>
                    <a:pt x="5259" y="16770"/>
                    <a:pt x="5294" y="16839"/>
                    <a:pt x="5354" y="16883"/>
                  </a:cubicBezTo>
                  <a:cubicBezTo>
                    <a:pt x="5372" y="16891"/>
                    <a:pt x="5389" y="16891"/>
                    <a:pt x="5406" y="16900"/>
                  </a:cubicBezTo>
                  <a:cubicBezTo>
                    <a:pt x="5441" y="16900"/>
                    <a:pt x="5476" y="16917"/>
                    <a:pt x="5502" y="16952"/>
                  </a:cubicBezTo>
                  <a:cubicBezTo>
                    <a:pt x="5536" y="16987"/>
                    <a:pt x="5580" y="17021"/>
                    <a:pt x="5623" y="17047"/>
                  </a:cubicBezTo>
                  <a:cubicBezTo>
                    <a:pt x="5744" y="17117"/>
                    <a:pt x="5865" y="17194"/>
                    <a:pt x="5978" y="17290"/>
                  </a:cubicBezTo>
                  <a:cubicBezTo>
                    <a:pt x="6065" y="17385"/>
                    <a:pt x="6160" y="17472"/>
                    <a:pt x="6264" y="17558"/>
                  </a:cubicBezTo>
                  <a:cubicBezTo>
                    <a:pt x="6307" y="17584"/>
                    <a:pt x="6359" y="17593"/>
                    <a:pt x="6411" y="17593"/>
                  </a:cubicBezTo>
                  <a:cubicBezTo>
                    <a:pt x="6420" y="17593"/>
                    <a:pt x="6437" y="17589"/>
                    <a:pt x="6452" y="17589"/>
                  </a:cubicBezTo>
                  <a:cubicBezTo>
                    <a:pt x="6468" y="17589"/>
                    <a:pt x="6480" y="17593"/>
                    <a:pt x="6480" y="17610"/>
                  </a:cubicBezTo>
                  <a:cubicBezTo>
                    <a:pt x="6480" y="17628"/>
                    <a:pt x="6429" y="17671"/>
                    <a:pt x="6420" y="17688"/>
                  </a:cubicBezTo>
                  <a:cubicBezTo>
                    <a:pt x="6385" y="17740"/>
                    <a:pt x="6403" y="17766"/>
                    <a:pt x="6403" y="17827"/>
                  </a:cubicBezTo>
                  <a:cubicBezTo>
                    <a:pt x="6403" y="17888"/>
                    <a:pt x="6359" y="17914"/>
                    <a:pt x="6359" y="17974"/>
                  </a:cubicBezTo>
                  <a:cubicBezTo>
                    <a:pt x="6359" y="18069"/>
                    <a:pt x="6455" y="18087"/>
                    <a:pt x="6489" y="18165"/>
                  </a:cubicBezTo>
                  <a:cubicBezTo>
                    <a:pt x="6506" y="18208"/>
                    <a:pt x="6463" y="18269"/>
                    <a:pt x="6472" y="18321"/>
                  </a:cubicBezTo>
                  <a:cubicBezTo>
                    <a:pt x="6489" y="18364"/>
                    <a:pt x="6515" y="18407"/>
                    <a:pt x="6558" y="18433"/>
                  </a:cubicBezTo>
                  <a:cubicBezTo>
                    <a:pt x="6619" y="18468"/>
                    <a:pt x="6680" y="18520"/>
                    <a:pt x="6723" y="18581"/>
                  </a:cubicBezTo>
                  <a:cubicBezTo>
                    <a:pt x="6749" y="18615"/>
                    <a:pt x="6766" y="18659"/>
                    <a:pt x="6749" y="18711"/>
                  </a:cubicBezTo>
                  <a:cubicBezTo>
                    <a:pt x="6749" y="18728"/>
                    <a:pt x="6732" y="18745"/>
                    <a:pt x="6732" y="18771"/>
                  </a:cubicBezTo>
                  <a:cubicBezTo>
                    <a:pt x="6732" y="18832"/>
                    <a:pt x="6792" y="18867"/>
                    <a:pt x="6844" y="18901"/>
                  </a:cubicBezTo>
                  <a:lnTo>
                    <a:pt x="7070" y="19074"/>
                  </a:lnTo>
                  <a:cubicBezTo>
                    <a:pt x="7077" y="19079"/>
                    <a:pt x="7085" y="19081"/>
                    <a:pt x="7093" y="19081"/>
                  </a:cubicBezTo>
                  <a:cubicBezTo>
                    <a:pt x="7114" y="19081"/>
                    <a:pt x="7135" y="19067"/>
                    <a:pt x="7148" y="19048"/>
                  </a:cubicBezTo>
                  <a:cubicBezTo>
                    <a:pt x="7200" y="18970"/>
                    <a:pt x="7217" y="18884"/>
                    <a:pt x="7200" y="18789"/>
                  </a:cubicBezTo>
                  <a:cubicBezTo>
                    <a:pt x="7278" y="18789"/>
                    <a:pt x="7355" y="18745"/>
                    <a:pt x="7390" y="18676"/>
                  </a:cubicBezTo>
                  <a:cubicBezTo>
                    <a:pt x="7433" y="18563"/>
                    <a:pt x="7399" y="18442"/>
                    <a:pt x="7312" y="18364"/>
                  </a:cubicBezTo>
                  <a:cubicBezTo>
                    <a:pt x="7269" y="18312"/>
                    <a:pt x="7182" y="18251"/>
                    <a:pt x="7174" y="18173"/>
                  </a:cubicBezTo>
                  <a:cubicBezTo>
                    <a:pt x="7165" y="18061"/>
                    <a:pt x="7252" y="18061"/>
                    <a:pt x="7330" y="18043"/>
                  </a:cubicBezTo>
                  <a:cubicBezTo>
                    <a:pt x="7407" y="18026"/>
                    <a:pt x="7459" y="17974"/>
                    <a:pt x="7485" y="17896"/>
                  </a:cubicBezTo>
                  <a:cubicBezTo>
                    <a:pt x="7542" y="17903"/>
                    <a:pt x="7605" y="17957"/>
                    <a:pt x="7669" y="17957"/>
                  </a:cubicBezTo>
                  <a:cubicBezTo>
                    <a:pt x="7683" y="17957"/>
                    <a:pt x="7697" y="17954"/>
                    <a:pt x="7711" y="17948"/>
                  </a:cubicBezTo>
                  <a:cubicBezTo>
                    <a:pt x="7737" y="17940"/>
                    <a:pt x="7763" y="17922"/>
                    <a:pt x="7771" y="17905"/>
                  </a:cubicBezTo>
                  <a:cubicBezTo>
                    <a:pt x="7813" y="17934"/>
                    <a:pt x="7858" y="17948"/>
                    <a:pt x="7905" y="17948"/>
                  </a:cubicBezTo>
                  <a:cubicBezTo>
                    <a:pt x="7927" y="17948"/>
                    <a:pt x="7949" y="17945"/>
                    <a:pt x="7971" y="17940"/>
                  </a:cubicBezTo>
                  <a:cubicBezTo>
                    <a:pt x="8014" y="17914"/>
                    <a:pt x="8049" y="17888"/>
                    <a:pt x="8075" y="17853"/>
                  </a:cubicBezTo>
                  <a:cubicBezTo>
                    <a:pt x="8116" y="17823"/>
                    <a:pt x="8169" y="17806"/>
                    <a:pt x="8221" y="17806"/>
                  </a:cubicBezTo>
                  <a:cubicBezTo>
                    <a:pt x="8245" y="17806"/>
                    <a:pt x="8269" y="17810"/>
                    <a:pt x="8291" y="17818"/>
                  </a:cubicBezTo>
                  <a:cubicBezTo>
                    <a:pt x="8300" y="17821"/>
                    <a:pt x="8309" y="17823"/>
                    <a:pt x="8316" y="17823"/>
                  </a:cubicBezTo>
                  <a:cubicBezTo>
                    <a:pt x="8374" y="17823"/>
                    <a:pt x="8389" y="17745"/>
                    <a:pt x="8343" y="17714"/>
                  </a:cubicBezTo>
                  <a:lnTo>
                    <a:pt x="8170" y="17584"/>
                  </a:lnTo>
                  <a:cubicBezTo>
                    <a:pt x="8135" y="17558"/>
                    <a:pt x="8109" y="17541"/>
                    <a:pt x="8083" y="17515"/>
                  </a:cubicBezTo>
                  <a:cubicBezTo>
                    <a:pt x="8083" y="17515"/>
                    <a:pt x="8101" y="17506"/>
                    <a:pt x="8118" y="17498"/>
                  </a:cubicBezTo>
                  <a:cubicBezTo>
                    <a:pt x="8187" y="17446"/>
                    <a:pt x="8239" y="17368"/>
                    <a:pt x="8248" y="17281"/>
                  </a:cubicBezTo>
                  <a:cubicBezTo>
                    <a:pt x="8265" y="17220"/>
                    <a:pt x="8308" y="17168"/>
                    <a:pt x="8360" y="17134"/>
                  </a:cubicBezTo>
                  <a:cubicBezTo>
                    <a:pt x="8395" y="17108"/>
                    <a:pt x="8421" y="17082"/>
                    <a:pt x="8438" y="17039"/>
                  </a:cubicBezTo>
                  <a:cubicBezTo>
                    <a:pt x="8456" y="17004"/>
                    <a:pt x="8456" y="16961"/>
                    <a:pt x="8438" y="16926"/>
                  </a:cubicBezTo>
                  <a:cubicBezTo>
                    <a:pt x="8430" y="16874"/>
                    <a:pt x="8378" y="16813"/>
                    <a:pt x="8430" y="16770"/>
                  </a:cubicBezTo>
                  <a:cubicBezTo>
                    <a:pt x="8473" y="16727"/>
                    <a:pt x="8577" y="16735"/>
                    <a:pt x="8620" y="16657"/>
                  </a:cubicBezTo>
                  <a:cubicBezTo>
                    <a:pt x="8646" y="16623"/>
                    <a:pt x="8620" y="16588"/>
                    <a:pt x="8638" y="16553"/>
                  </a:cubicBezTo>
                  <a:cubicBezTo>
                    <a:pt x="8646" y="16519"/>
                    <a:pt x="8707" y="16519"/>
                    <a:pt x="8724" y="16501"/>
                  </a:cubicBezTo>
                  <a:cubicBezTo>
                    <a:pt x="8828" y="16432"/>
                    <a:pt x="8837" y="16267"/>
                    <a:pt x="8924" y="16172"/>
                  </a:cubicBezTo>
                  <a:cubicBezTo>
                    <a:pt x="8950" y="16233"/>
                    <a:pt x="9002" y="16285"/>
                    <a:pt x="9071" y="16302"/>
                  </a:cubicBezTo>
                  <a:cubicBezTo>
                    <a:pt x="9080" y="16311"/>
                    <a:pt x="9097" y="16319"/>
                    <a:pt x="9114" y="16319"/>
                  </a:cubicBezTo>
                  <a:cubicBezTo>
                    <a:pt x="9120" y="16319"/>
                    <a:pt x="9125" y="16319"/>
                    <a:pt x="9130" y="16319"/>
                  </a:cubicBezTo>
                  <a:cubicBezTo>
                    <a:pt x="9203" y="16319"/>
                    <a:pt x="9280" y="16349"/>
                    <a:pt x="9349" y="16349"/>
                  </a:cubicBezTo>
                  <a:cubicBezTo>
                    <a:pt x="9401" y="16349"/>
                    <a:pt x="9448" y="16333"/>
                    <a:pt x="9487" y="16276"/>
                  </a:cubicBezTo>
                  <a:cubicBezTo>
                    <a:pt x="9487" y="16276"/>
                    <a:pt x="9487" y="16267"/>
                    <a:pt x="9487" y="16267"/>
                  </a:cubicBezTo>
                  <a:cubicBezTo>
                    <a:pt x="9495" y="16276"/>
                    <a:pt x="9504" y="16285"/>
                    <a:pt x="9513" y="16293"/>
                  </a:cubicBezTo>
                  <a:cubicBezTo>
                    <a:pt x="9543" y="16314"/>
                    <a:pt x="9577" y="16322"/>
                    <a:pt x="9609" y="16322"/>
                  </a:cubicBezTo>
                  <a:cubicBezTo>
                    <a:pt x="9633" y="16322"/>
                    <a:pt x="9656" y="16318"/>
                    <a:pt x="9677" y="16311"/>
                  </a:cubicBezTo>
                  <a:cubicBezTo>
                    <a:pt x="9703" y="16293"/>
                    <a:pt x="9729" y="16276"/>
                    <a:pt x="9755" y="16259"/>
                  </a:cubicBezTo>
                  <a:cubicBezTo>
                    <a:pt x="9790" y="16233"/>
                    <a:pt x="9790" y="16233"/>
                    <a:pt x="9825" y="16233"/>
                  </a:cubicBezTo>
                  <a:cubicBezTo>
                    <a:pt x="9851" y="16242"/>
                    <a:pt x="9859" y="16259"/>
                    <a:pt x="9877" y="16259"/>
                  </a:cubicBezTo>
                  <a:cubicBezTo>
                    <a:pt x="9903" y="16259"/>
                    <a:pt x="9929" y="16250"/>
                    <a:pt x="9955" y="16242"/>
                  </a:cubicBezTo>
                  <a:cubicBezTo>
                    <a:pt x="10041" y="16207"/>
                    <a:pt x="10119" y="16155"/>
                    <a:pt x="10214" y="16129"/>
                  </a:cubicBezTo>
                  <a:cubicBezTo>
                    <a:pt x="10292" y="16103"/>
                    <a:pt x="10370" y="16086"/>
                    <a:pt x="10448" y="16068"/>
                  </a:cubicBezTo>
                  <a:lnTo>
                    <a:pt x="10509" y="16129"/>
                  </a:lnTo>
                  <a:lnTo>
                    <a:pt x="10240" y="16397"/>
                  </a:lnTo>
                  <a:cubicBezTo>
                    <a:pt x="10206" y="16423"/>
                    <a:pt x="10214" y="16475"/>
                    <a:pt x="10249" y="16493"/>
                  </a:cubicBezTo>
                  <a:lnTo>
                    <a:pt x="10388" y="16597"/>
                  </a:lnTo>
                  <a:lnTo>
                    <a:pt x="10362" y="16614"/>
                  </a:lnTo>
                  <a:cubicBezTo>
                    <a:pt x="10344" y="16623"/>
                    <a:pt x="10327" y="16640"/>
                    <a:pt x="10327" y="16666"/>
                  </a:cubicBezTo>
                  <a:cubicBezTo>
                    <a:pt x="10292" y="17004"/>
                    <a:pt x="10604" y="17177"/>
                    <a:pt x="10881" y="17281"/>
                  </a:cubicBezTo>
                  <a:cubicBezTo>
                    <a:pt x="10830" y="17428"/>
                    <a:pt x="10925" y="17584"/>
                    <a:pt x="11029" y="17706"/>
                  </a:cubicBezTo>
                  <a:cubicBezTo>
                    <a:pt x="10871" y="17784"/>
                    <a:pt x="10719" y="17848"/>
                    <a:pt x="10549" y="17848"/>
                  </a:cubicBezTo>
                  <a:cubicBezTo>
                    <a:pt x="10494" y="17848"/>
                    <a:pt x="10438" y="17842"/>
                    <a:pt x="10379" y="17827"/>
                  </a:cubicBezTo>
                  <a:cubicBezTo>
                    <a:pt x="10253" y="17800"/>
                    <a:pt x="10126" y="17763"/>
                    <a:pt x="10000" y="17763"/>
                  </a:cubicBezTo>
                  <a:cubicBezTo>
                    <a:pt x="9962" y="17763"/>
                    <a:pt x="9923" y="17767"/>
                    <a:pt x="9885" y="17775"/>
                  </a:cubicBezTo>
                  <a:cubicBezTo>
                    <a:pt x="9894" y="17706"/>
                    <a:pt x="9877" y="17645"/>
                    <a:pt x="9842" y="17593"/>
                  </a:cubicBezTo>
                  <a:cubicBezTo>
                    <a:pt x="9816" y="17558"/>
                    <a:pt x="9781" y="17532"/>
                    <a:pt x="9738" y="17524"/>
                  </a:cubicBezTo>
                  <a:cubicBezTo>
                    <a:pt x="9733" y="17523"/>
                    <a:pt x="9728" y="17523"/>
                    <a:pt x="9723" y="17523"/>
                  </a:cubicBezTo>
                  <a:cubicBezTo>
                    <a:pt x="9674" y="17523"/>
                    <a:pt x="9655" y="17561"/>
                    <a:pt x="9599" y="17584"/>
                  </a:cubicBezTo>
                  <a:cubicBezTo>
                    <a:pt x="9560" y="17598"/>
                    <a:pt x="9520" y="17602"/>
                    <a:pt x="9478" y="17602"/>
                  </a:cubicBezTo>
                  <a:cubicBezTo>
                    <a:pt x="9419" y="17602"/>
                    <a:pt x="9359" y="17594"/>
                    <a:pt x="9301" y="17594"/>
                  </a:cubicBezTo>
                  <a:cubicBezTo>
                    <a:pt x="9273" y="17594"/>
                    <a:pt x="9245" y="17596"/>
                    <a:pt x="9218" y="17602"/>
                  </a:cubicBezTo>
                  <a:cubicBezTo>
                    <a:pt x="9131" y="17619"/>
                    <a:pt x="9062" y="17671"/>
                    <a:pt x="9019" y="17749"/>
                  </a:cubicBezTo>
                  <a:lnTo>
                    <a:pt x="8560" y="17792"/>
                  </a:lnTo>
                  <a:cubicBezTo>
                    <a:pt x="8484" y="17801"/>
                    <a:pt x="8482" y="17914"/>
                    <a:pt x="8552" y="17914"/>
                  </a:cubicBezTo>
                  <a:cubicBezTo>
                    <a:pt x="8554" y="17914"/>
                    <a:pt x="8557" y="17914"/>
                    <a:pt x="8560" y="17914"/>
                  </a:cubicBezTo>
                  <a:lnTo>
                    <a:pt x="8560" y="17914"/>
                  </a:lnTo>
                  <a:cubicBezTo>
                    <a:pt x="8525" y="17957"/>
                    <a:pt x="8482" y="18000"/>
                    <a:pt x="8430" y="18035"/>
                  </a:cubicBezTo>
                  <a:cubicBezTo>
                    <a:pt x="8372" y="18058"/>
                    <a:pt x="8310" y="18069"/>
                    <a:pt x="8248" y="18069"/>
                  </a:cubicBezTo>
                  <a:cubicBezTo>
                    <a:pt x="8216" y="18069"/>
                    <a:pt x="8184" y="18067"/>
                    <a:pt x="8153" y="18061"/>
                  </a:cubicBezTo>
                  <a:cubicBezTo>
                    <a:pt x="8134" y="18059"/>
                    <a:pt x="8116" y="18058"/>
                    <a:pt x="8097" y="18058"/>
                  </a:cubicBezTo>
                  <a:cubicBezTo>
                    <a:pt x="8038" y="18058"/>
                    <a:pt x="7978" y="18069"/>
                    <a:pt x="7919" y="18095"/>
                  </a:cubicBezTo>
                  <a:cubicBezTo>
                    <a:pt x="7893" y="18113"/>
                    <a:pt x="7884" y="18156"/>
                    <a:pt x="7901" y="18182"/>
                  </a:cubicBezTo>
                  <a:lnTo>
                    <a:pt x="7927" y="18234"/>
                  </a:lnTo>
                  <a:cubicBezTo>
                    <a:pt x="7858" y="18277"/>
                    <a:pt x="7823" y="18355"/>
                    <a:pt x="7849" y="18442"/>
                  </a:cubicBezTo>
                  <a:cubicBezTo>
                    <a:pt x="7880" y="18534"/>
                    <a:pt x="7965" y="18592"/>
                    <a:pt x="8062" y="18592"/>
                  </a:cubicBezTo>
                  <a:cubicBezTo>
                    <a:pt x="8075" y="18592"/>
                    <a:pt x="8088" y="18591"/>
                    <a:pt x="8101" y="18589"/>
                  </a:cubicBezTo>
                  <a:lnTo>
                    <a:pt x="8101" y="18589"/>
                  </a:lnTo>
                  <a:cubicBezTo>
                    <a:pt x="8092" y="18806"/>
                    <a:pt x="8274" y="18979"/>
                    <a:pt x="8482" y="19040"/>
                  </a:cubicBezTo>
                  <a:cubicBezTo>
                    <a:pt x="8588" y="19059"/>
                    <a:pt x="8694" y="19073"/>
                    <a:pt x="8800" y="19073"/>
                  </a:cubicBezTo>
                  <a:cubicBezTo>
                    <a:pt x="8841" y="19073"/>
                    <a:pt x="8882" y="19071"/>
                    <a:pt x="8924" y="19066"/>
                  </a:cubicBezTo>
                  <a:lnTo>
                    <a:pt x="9452" y="19057"/>
                  </a:lnTo>
                  <a:lnTo>
                    <a:pt x="9703" y="19057"/>
                  </a:lnTo>
                  <a:cubicBezTo>
                    <a:pt x="9721" y="19053"/>
                    <a:pt x="9740" y="19051"/>
                    <a:pt x="9761" y="19051"/>
                  </a:cubicBezTo>
                  <a:cubicBezTo>
                    <a:pt x="9781" y="19051"/>
                    <a:pt x="9803" y="19053"/>
                    <a:pt x="9825" y="19057"/>
                  </a:cubicBezTo>
                  <a:cubicBezTo>
                    <a:pt x="9885" y="19074"/>
                    <a:pt x="9859" y="19109"/>
                    <a:pt x="9833" y="19152"/>
                  </a:cubicBezTo>
                  <a:cubicBezTo>
                    <a:pt x="9764" y="19248"/>
                    <a:pt x="9729" y="19369"/>
                    <a:pt x="9738" y="19490"/>
                  </a:cubicBezTo>
                  <a:cubicBezTo>
                    <a:pt x="9747" y="19612"/>
                    <a:pt x="9799" y="19768"/>
                    <a:pt x="9712" y="19880"/>
                  </a:cubicBezTo>
                  <a:cubicBezTo>
                    <a:pt x="9677" y="19932"/>
                    <a:pt x="9617" y="19967"/>
                    <a:pt x="9582" y="20019"/>
                  </a:cubicBezTo>
                  <a:cubicBezTo>
                    <a:pt x="9556" y="20062"/>
                    <a:pt x="9539" y="20105"/>
                    <a:pt x="9530" y="20157"/>
                  </a:cubicBezTo>
                  <a:cubicBezTo>
                    <a:pt x="9521" y="20218"/>
                    <a:pt x="9513" y="20270"/>
                    <a:pt x="9495" y="20322"/>
                  </a:cubicBezTo>
                  <a:cubicBezTo>
                    <a:pt x="9452" y="20391"/>
                    <a:pt x="9383" y="20348"/>
                    <a:pt x="9322" y="20383"/>
                  </a:cubicBezTo>
                  <a:cubicBezTo>
                    <a:pt x="9270" y="20417"/>
                    <a:pt x="9270" y="20495"/>
                    <a:pt x="9305" y="20539"/>
                  </a:cubicBezTo>
                  <a:cubicBezTo>
                    <a:pt x="9305" y="20573"/>
                    <a:pt x="9331" y="20599"/>
                    <a:pt x="9365" y="20599"/>
                  </a:cubicBezTo>
                  <a:cubicBezTo>
                    <a:pt x="9599" y="20608"/>
                    <a:pt x="9712" y="20894"/>
                    <a:pt x="9556" y="21067"/>
                  </a:cubicBezTo>
                  <a:cubicBezTo>
                    <a:pt x="9513" y="21102"/>
                    <a:pt x="9539" y="21171"/>
                    <a:pt x="9599" y="21171"/>
                  </a:cubicBezTo>
                  <a:cubicBezTo>
                    <a:pt x="9669" y="21171"/>
                    <a:pt x="9738" y="21197"/>
                    <a:pt x="9799" y="21240"/>
                  </a:cubicBezTo>
                  <a:cubicBezTo>
                    <a:pt x="9764" y="21275"/>
                    <a:pt x="9747" y="21318"/>
                    <a:pt x="9747" y="21362"/>
                  </a:cubicBezTo>
                  <a:cubicBezTo>
                    <a:pt x="9738" y="21466"/>
                    <a:pt x="9799" y="21552"/>
                    <a:pt x="9885" y="21595"/>
                  </a:cubicBezTo>
                  <a:cubicBezTo>
                    <a:pt x="9937" y="21639"/>
                    <a:pt x="9998" y="21656"/>
                    <a:pt x="10058" y="21691"/>
                  </a:cubicBezTo>
                  <a:cubicBezTo>
                    <a:pt x="10119" y="21734"/>
                    <a:pt x="10180" y="21795"/>
                    <a:pt x="10223" y="21855"/>
                  </a:cubicBezTo>
                  <a:cubicBezTo>
                    <a:pt x="10301" y="21985"/>
                    <a:pt x="10362" y="22124"/>
                    <a:pt x="10440" y="22254"/>
                  </a:cubicBezTo>
                  <a:cubicBezTo>
                    <a:pt x="10596" y="22540"/>
                    <a:pt x="10760" y="22808"/>
                    <a:pt x="10942" y="23077"/>
                  </a:cubicBezTo>
                  <a:cubicBezTo>
                    <a:pt x="11037" y="23224"/>
                    <a:pt x="11133" y="23354"/>
                    <a:pt x="11228" y="23493"/>
                  </a:cubicBezTo>
                  <a:cubicBezTo>
                    <a:pt x="11271" y="23553"/>
                    <a:pt x="11323" y="23614"/>
                    <a:pt x="11367" y="23675"/>
                  </a:cubicBezTo>
                  <a:cubicBezTo>
                    <a:pt x="11410" y="23735"/>
                    <a:pt x="11479" y="23805"/>
                    <a:pt x="11462" y="23909"/>
                  </a:cubicBezTo>
                  <a:cubicBezTo>
                    <a:pt x="11436" y="24030"/>
                    <a:pt x="11445" y="24160"/>
                    <a:pt x="11488" y="24281"/>
                  </a:cubicBezTo>
                  <a:cubicBezTo>
                    <a:pt x="11540" y="24411"/>
                    <a:pt x="11627" y="24558"/>
                    <a:pt x="11557" y="24697"/>
                  </a:cubicBezTo>
                  <a:cubicBezTo>
                    <a:pt x="11531" y="24732"/>
                    <a:pt x="11557" y="24784"/>
                    <a:pt x="11609" y="24784"/>
                  </a:cubicBezTo>
                  <a:cubicBezTo>
                    <a:pt x="11774" y="24775"/>
                    <a:pt x="11947" y="24749"/>
                    <a:pt x="12112" y="24714"/>
                  </a:cubicBezTo>
                  <a:cubicBezTo>
                    <a:pt x="12268" y="24688"/>
                    <a:pt x="12424" y="24654"/>
                    <a:pt x="12580" y="24602"/>
                  </a:cubicBezTo>
                  <a:cubicBezTo>
                    <a:pt x="12709" y="24558"/>
                    <a:pt x="12839" y="24498"/>
                    <a:pt x="12952" y="24411"/>
                  </a:cubicBezTo>
                  <a:cubicBezTo>
                    <a:pt x="13082" y="24307"/>
                    <a:pt x="13195" y="24194"/>
                    <a:pt x="13359" y="24160"/>
                  </a:cubicBezTo>
                  <a:cubicBezTo>
                    <a:pt x="13506" y="24143"/>
                    <a:pt x="13636" y="24091"/>
                    <a:pt x="13766" y="24030"/>
                  </a:cubicBezTo>
                  <a:cubicBezTo>
                    <a:pt x="13888" y="23935"/>
                    <a:pt x="14009" y="23831"/>
                    <a:pt x="14113" y="23709"/>
                  </a:cubicBezTo>
                  <a:cubicBezTo>
                    <a:pt x="14330" y="23493"/>
                    <a:pt x="14598" y="23276"/>
                    <a:pt x="14763" y="22999"/>
                  </a:cubicBezTo>
                  <a:cubicBezTo>
                    <a:pt x="14797" y="22999"/>
                    <a:pt x="14841" y="22982"/>
                    <a:pt x="14867" y="22947"/>
                  </a:cubicBezTo>
                  <a:cubicBezTo>
                    <a:pt x="14893" y="22921"/>
                    <a:pt x="14945" y="22722"/>
                    <a:pt x="14962" y="22722"/>
                  </a:cubicBezTo>
                  <a:cubicBezTo>
                    <a:pt x="14968" y="22723"/>
                    <a:pt x="14974" y="22724"/>
                    <a:pt x="14980" y="22724"/>
                  </a:cubicBezTo>
                  <a:cubicBezTo>
                    <a:pt x="15008" y="22724"/>
                    <a:pt x="15033" y="22707"/>
                    <a:pt x="15040" y="22678"/>
                  </a:cubicBezTo>
                  <a:cubicBezTo>
                    <a:pt x="15057" y="22678"/>
                    <a:pt x="15075" y="22670"/>
                    <a:pt x="15083" y="22661"/>
                  </a:cubicBezTo>
                  <a:cubicBezTo>
                    <a:pt x="15127" y="22618"/>
                    <a:pt x="15153" y="22566"/>
                    <a:pt x="15161" y="22514"/>
                  </a:cubicBezTo>
                  <a:cubicBezTo>
                    <a:pt x="15170" y="22479"/>
                    <a:pt x="15153" y="22444"/>
                    <a:pt x="15118" y="22436"/>
                  </a:cubicBezTo>
                  <a:cubicBezTo>
                    <a:pt x="14988" y="22410"/>
                    <a:pt x="14945" y="22323"/>
                    <a:pt x="14884" y="22219"/>
                  </a:cubicBezTo>
                  <a:cubicBezTo>
                    <a:pt x="14858" y="22159"/>
                    <a:pt x="14797" y="22115"/>
                    <a:pt x="14737" y="22107"/>
                  </a:cubicBezTo>
                  <a:cubicBezTo>
                    <a:pt x="14659" y="22115"/>
                    <a:pt x="14589" y="22133"/>
                    <a:pt x="14520" y="22159"/>
                  </a:cubicBezTo>
                  <a:cubicBezTo>
                    <a:pt x="14513" y="22160"/>
                    <a:pt x="14506" y="22160"/>
                    <a:pt x="14500" y="22160"/>
                  </a:cubicBezTo>
                  <a:cubicBezTo>
                    <a:pt x="14392" y="22160"/>
                    <a:pt x="14406" y="22024"/>
                    <a:pt x="14373" y="21951"/>
                  </a:cubicBezTo>
                  <a:cubicBezTo>
                    <a:pt x="14340" y="21867"/>
                    <a:pt x="14281" y="21823"/>
                    <a:pt x="14219" y="21823"/>
                  </a:cubicBezTo>
                  <a:cubicBezTo>
                    <a:pt x="14165" y="21823"/>
                    <a:pt x="14110" y="21856"/>
                    <a:pt x="14070" y="21925"/>
                  </a:cubicBezTo>
                  <a:cubicBezTo>
                    <a:pt x="14061" y="21933"/>
                    <a:pt x="14052" y="21959"/>
                    <a:pt x="14044" y="21968"/>
                  </a:cubicBezTo>
                  <a:cubicBezTo>
                    <a:pt x="14035" y="21977"/>
                    <a:pt x="14018" y="21979"/>
                    <a:pt x="13999" y="21979"/>
                  </a:cubicBezTo>
                  <a:cubicBezTo>
                    <a:pt x="13981" y="21979"/>
                    <a:pt x="13961" y="21977"/>
                    <a:pt x="13948" y="21977"/>
                  </a:cubicBezTo>
                  <a:cubicBezTo>
                    <a:pt x="13914" y="21977"/>
                    <a:pt x="13870" y="21994"/>
                    <a:pt x="13836" y="22011"/>
                  </a:cubicBezTo>
                  <a:cubicBezTo>
                    <a:pt x="13799" y="22030"/>
                    <a:pt x="13686" y="22108"/>
                    <a:pt x="13613" y="22108"/>
                  </a:cubicBezTo>
                  <a:cubicBezTo>
                    <a:pt x="13582" y="22108"/>
                    <a:pt x="13558" y="22093"/>
                    <a:pt x="13550" y="22055"/>
                  </a:cubicBezTo>
                  <a:cubicBezTo>
                    <a:pt x="13540" y="22031"/>
                    <a:pt x="13518" y="22017"/>
                    <a:pt x="13495" y="22017"/>
                  </a:cubicBezTo>
                  <a:cubicBezTo>
                    <a:pt x="13476" y="22017"/>
                    <a:pt x="13458" y="22026"/>
                    <a:pt x="13446" y="22046"/>
                  </a:cubicBezTo>
                  <a:cubicBezTo>
                    <a:pt x="13412" y="22100"/>
                    <a:pt x="13337" y="22206"/>
                    <a:pt x="13264" y="22206"/>
                  </a:cubicBezTo>
                  <a:cubicBezTo>
                    <a:pt x="13243" y="22206"/>
                    <a:pt x="13223" y="22197"/>
                    <a:pt x="13203" y="22176"/>
                  </a:cubicBezTo>
                  <a:cubicBezTo>
                    <a:pt x="13169" y="22133"/>
                    <a:pt x="13151" y="22081"/>
                    <a:pt x="13143" y="22037"/>
                  </a:cubicBezTo>
                  <a:cubicBezTo>
                    <a:pt x="13125" y="21985"/>
                    <a:pt x="13108" y="21933"/>
                    <a:pt x="13082" y="21881"/>
                  </a:cubicBezTo>
                  <a:cubicBezTo>
                    <a:pt x="13021" y="21699"/>
                    <a:pt x="12961" y="21518"/>
                    <a:pt x="12874" y="21344"/>
                  </a:cubicBezTo>
                  <a:cubicBezTo>
                    <a:pt x="12848" y="21275"/>
                    <a:pt x="12805" y="21223"/>
                    <a:pt x="12753" y="21188"/>
                  </a:cubicBezTo>
                  <a:cubicBezTo>
                    <a:pt x="12683" y="21145"/>
                    <a:pt x="12588" y="21128"/>
                    <a:pt x="12536" y="21076"/>
                  </a:cubicBezTo>
                  <a:cubicBezTo>
                    <a:pt x="12476" y="20998"/>
                    <a:pt x="12493" y="20876"/>
                    <a:pt x="12580" y="20824"/>
                  </a:cubicBezTo>
                  <a:cubicBezTo>
                    <a:pt x="12606" y="20885"/>
                    <a:pt x="12666" y="20937"/>
                    <a:pt x="12735" y="20954"/>
                  </a:cubicBezTo>
                  <a:cubicBezTo>
                    <a:pt x="12754" y="20961"/>
                    <a:pt x="12772" y="20963"/>
                    <a:pt x="12791" y="20963"/>
                  </a:cubicBezTo>
                  <a:cubicBezTo>
                    <a:pt x="12843" y="20963"/>
                    <a:pt x="12897" y="20945"/>
                    <a:pt x="12954" y="20945"/>
                  </a:cubicBezTo>
                  <a:cubicBezTo>
                    <a:pt x="12962" y="20945"/>
                    <a:pt x="12970" y="20945"/>
                    <a:pt x="12978" y="20946"/>
                  </a:cubicBezTo>
                  <a:cubicBezTo>
                    <a:pt x="13082" y="20963"/>
                    <a:pt x="13091" y="21084"/>
                    <a:pt x="13134" y="21162"/>
                  </a:cubicBezTo>
                  <a:cubicBezTo>
                    <a:pt x="13281" y="21457"/>
                    <a:pt x="13662" y="21388"/>
                    <a:pt x="13922" y="21440"/>
                  </a:cubicBezTo>
                  <a:cubicBezTo>
                    <a:pt x="14130" y="21492"/>
                    <a:pt x="14338" y="21561"/>
                    <a:pt x="14537" y="21639"/>
                  </a:cubicBezTo>
                  <a:cubicBezTo>
                    <a:pt x="14745" y="21708"/>
                    <a:pt x="14936" y="21812"/>
                    <a:pt x="15144" y="21864"/>
                  </a:cubicBezTo>
                  <a:cubicBezTo>
                    <a:pt x="15482" y="21959"/>
                    <a:pt x="15880" y="21864"/>
                    <a:pt x="16201" y="22037"/>
                  </a:cubicBezTo>
                  <a:cubicBezTo>
                    <a:pt x="16345" y="22105"/>
                    <a:pt x="16456" y="22289"/>
                    <a:pt x="16631" y="22289"/>
                  </a:cubicBezTo>
                  <a:cubicBezTo>
                    <a:pt x="16635" y="22289"/>
                    <a:pt x="16639" y="22289"/>
                    <a:pt x="16643" y="22289"/>
                  </a:cubicBezTo>
                  <a:cubicBezTo>
                    <a:pt x="16672" y="22289"/>
                    <a:pt x="16702" y="22277"/>
                    <a:pt x="16730" y="22277"/>
                  </a:cubicBezTo>
                  <a:cubicBezTo>
                    <a:pt x="16751" y="22277"/>
                    <a:pt x="16771" y="22284"/>
                    <a:pt x="16790" y="22306"/>
                  </a:cubicBezTo>
                  <a:cubicBezTo>
                    <a:pt x="16825" y="22349"/>
                    <a:pt x="16851" y="22401"/>
                    <a:pt x="16868" y="22462"/>
                  </a:cubicBezTo>
                  <a:lnTo>
                    <a:pt x="17050" y="22800"/>
                  </a:lnTo>
                  <a:cubicBezTo>
                    <a:pt x="17059" y="22818"/>
                    <a:pt x="17076" y="22827"/>
                    <a:pt x="17095" y="22827"/>
                  </a:cubicBezTo>
                  <a:cubicBezTo>
                    <a:pt x="17111" y="22827"/>
                    <a:pt x="17129" y="22820"/>
                    <a:pt x="17145" y="22808"/>
                  </a:cubicBezTo>
                  <a:cubicBezTo>
                    <a:pt x="17180" y="22765"/>
                    <a:pt x="17223" y="22739"/>
                    <a:pt x="17275" y="22713"/>
                  </a:cubicBezTo>
                  <a:lnTo>
                    <a:pt x="17362" y="22869"/>
                  </a:lnTo>
                  <a:cubicBezTo>
                    <a:pt x="17372" y="22890"/>
                    <a:pt x="17395" y="22901"/>
                    <a:pt x="17418" y="22901"/>
                  </a:cubicBezTo>
                  <a:cubicBezTo>
                    <a:pt x="17432" y="22901"/>
                    <a:pt x="17447" y="22897"/>
                    <a:pt x="17457" y="22886"/>
                  </a:cubicBezTo>
                  <a:cubicBezTo>
                    <a:pt x="17522" y="22821"/>
                    <a:pt x="17632" y="22724"/>
                    <a:pt x="17725" y="22724"/>
                  </a:cubicBezTo>
                  <a:cubicBezTo>
                    <a:pt x="17768" y="22724"/>
                    <a:pt x="17808" y="22745"/>
                    <a:pt x="17838" y="22800"/>
                  </a:cubicBezTo>
                  <a:cubicBezTo>
                    <a:pt x="17907" y="22912"/>
                    <a:pt x="17881" y="23077"/>
                    <a:pt x="17890" y="23198"/>
                  </a:cubicBezTo>
                  <a:cubicBezTo>
                    <a:pt x="17916" y="23493"/>
                    <a:pt x="17968" y="23787"/>
                    <a:pt x="18063" y="24065"/>
                  </a:cubicBezTo>
                  <a:cubicBezTo>
                    <a:pt x="18237" y="24654"/>
                    <a:pt x="18514" y="25208"/>
                    <a:pt x="18696" y="25797"/>
                  </a:cubicBezTo>
                  <a:cubicBezTo>
                    <a:pt x="18703" y="25828"/>
                    <a:pt x="18728" y="25841"/>
                    <a:pt x="18753" y="25841"/>
                  </a:cubicBezTo>
                  <a:cubicBezTo>
                    <a:pt x="18784" y="25841"/>
                    <a:pt x="18817" y="25819"/>
                    <a:pt x="18817" y="25780"/>
                  </a:cubicBezTo>
                  <a:cubicBezTo>
                    <a:pt x="18826" y="25676"/>
                    <a:pt x="18964" y="25650"/>
                    <a:pt x="19042" y="25633"/>
                  </a:cubicBezTo>
                  <a:cubicBezTo>
                    <a:pt x="19112" y="25615"/>
                    <a:pt x="19172" y="25581"/>
                    <a:pt x="19224" y="25537"/>
                  </a:cubicBezTo>
                  <a:cubicBezTo>
                    <a:pt x="19311" y="25442"/>
                    <a:pt x="19363" y="25329"/>
                    <a:pt x="19380" y="25199"/>
                  </a:cubicBezTo>
                  <a:cubicBezTo>
                    <a:pt x="19441" y="24844"/>
                    <a:pt x="19484" y="24480"/>
                    <a:pt x="19502" y="24108"/>
                  </a:cubicBezTo>
                  <a:cubicBezTo>
                    <a:pt x="19531" y="24120"/>
                    <a:pt x="19561" y="24125"/>
                    <a:pt x="19591" y="24125"/>
                  </a:cubicBezTo>
                  <a:cubicBezTo>
                    <a:pt x="19693" y="24125"/>
                    <a:pt x="19787" y="24061"/>
                    <a:pt x="19813" y="23961"/>
                  </a:cubicBezTo>
                  <a:cubicBezTo>
                    <a:pt x="20030" y="23926"/>
                    <a:pt x="20160" y="23735"/>
                    <a:pt x="20351" y="23640"/>
                  </a:cubicBezTo>
                  <a:cubicBezTo>
                    <a:pt x="20455" y="23579"/>
                    <a:pt x="20584" y="23571"/>
                    <a:pt x="20680" y="23493"/>
                  </a:cubicBezTo>
                  <a:cubicBezTo>
                    <a:pt x="20758" y="23432"/>
                    <a:pt x="20810" y="23354"/>
                    <a:pt x="20844" y="23259"/>
                  </a:cubicBezTo>
                  <a:cubicBezTo>
                    <a:pt x="20879" y="23164"/>
                    <a:pt x="20922" y="23077"/>
                    <a:pt x="20966" y="22982"/>
                  </a:cubicBezTo>
                  <a:cubicBezTo>
                    <a:pt x="21027" y="22882"/>
                    <a:pt x="21136" y="22823"/>
                    <a:pt x="21251" y="22823"/>
                  </a:cubicBezTo>
                  <a:cubicBezTo>
                    <a:pt x="21265" y="22823"/>
                    <a:pt x="21280" y="22824"/>
                    <a:pt x="21295" y="22826"/>
                  </a:cubicBezTo>
                  <a:cubicBezTo>
                    <a:pt x="21315" y="22827"/>
                    <a:pt x="21335" y="22828"/>
                    <a:pt x="21354" y="22828"/>
                  </a:cubicBezTo>
                  <a:cubicBezTo>
                    <a:pt x="21551" y="22828"/>
                    <a:pt x="21743" y="22751"/>
                    <a:pt x="21893" y="22609"/>
                  </a:cubicBezTo>
                  <a:cubicBezTo>
                    <a:pt x="21927" y="22670"/>
                    <a:pt x="21936" y="22739"/>
                    <a:pt x="21919" y="22808"/>
                  </a:cubicBezTo>
                  <a:cubicBezTo>
                    <a:pt x="21910" y="22843"/>
                    <a:pt x="21927" y="22869"/>
                    <a:pt x="21962" y="22886"/>
                  </a:cubicBezTo>
                  <a:cubicBezTo>
                    <a:pt x="22075" y="22912"/>
                    <a:pt x="22161" y="22990"/>
                    <a:pt x="22213" y="23094"/>
                  </a:cubicBezTo>
                  <a:cubicBezTo>
                    <a:pt x="22291" y="23198"/>
                    <a:pt x="22369" y="23319"/>
                    <a:pt x="22438" y="23432"/>
                  </a:cubicBezTo>
                  <a:cubicBezTo>
                    <a:pt x="22560" y="23614"/>
                    <a:pt x="22724" y="23883"/>
                    <a:pt x="22542" y="24082"/>
                  </a:cubicBezTo>
                  <a:cubicBezTo>
                    <a:pt x="22499" y="24117"/>
                    <a:pt x="22525" y="24186"/>
                    <a:pt x="22586" y="24186"/>
                  </a:cubicBezTo>
                  <a:cubicBezTo>
                    <a:pt x="22768" y="24186"/>
                    <a:pt x="22950" y="24125"/>
                    <a:pt x="23097" y="24021"/>
                  </a:cubicBezTo>
                  <a:cubicBezTo>
                    <a:pt x="23114" y="24134"/>
                    <a:pt x="23166" y="24246"/>
                    <a:pt x="23227" y="24342"/>
                  </a:cubicBezTo>
                  <a:cubicBezTo>
                    <a:pt x="23270" y="24394"/>
                    <a:pt x="23322" y="24446"/>
                    <a:pt x="23374" y="24489"/>
                  </a:cubicBezTo>
                  <a:cubicBezTo>
                    <a:pt x="23452" y="24550"/>
                    <a:pt x="23539" y="24576"/>
                    <a:pt x="23565" y="24680"/>
                  </a:cubicBezTo>
                  <a:cubicBezTo>
                    <a:pt x="23573" y="24775"/>
                    <a:pt x="23573" y="24870"/>
                    <a:pt x="23565" y="24966"/>
                  </a:cubicBezTo>
                  <a:lnTo>
                    <a:pt x="23565" y="25295"/>
                  </a:lnTo>
                  <a:cubicBezTo>
                    <a:pt x="23565" y="25425"/>
                    <a:pt x="23539" y="25624"/>
                    <a:pt x="23383" y="25650"/>
                  </a:cubicBezTo>
                  <a:cubicBezTo>
                    <a:pt x="23339" y="25667"/>
                    <a:pt x="23331" y="25737"/>
                    <a:pt x="23374" y="25763"/>
                  </a:cubicBezTo>
                  <a:cubicBezTo>
                    <a:pt x="23504" y="25832"/>
                    <a:pt x="23591" y="25996"/>
                    <a:pt x="23669" y="26118"/>
                  </a:cubicBezTo>
                  <a:cubicBezTo>
                    <a:pt x="23764" y="26256"/>
                    <a:pt x="23851" y="26404"/>
                    <a:pt x="23929" y="26560"/>
                  </a:cubicBezTo>
                  <a:cubicBezTo>
                    <a:pt x="23981" y="26681"/>
                    <a:pt x="24006" y="26802"/>
                    <a:pt x="24145" y="26845"/>
                  </a:cubicBezTo>
                  <a:cubicBezTo>
                    <a:pt x="24214" y="26871"/>
                    <a:pt x="24284" y="26915"/>
                    <a:pt x="24327" y="26984"/>
                  </a:cubicBezTo>
                  <a:cubicBezTo>
                    <a:pt x="24353" y="27036"/>
                    <a:pt x="24396" y="27071"/>
                    <a:pt x="24440" y="27114"/>
                  </a:cubicBezTo>
                  <a:cubicBezTo>
                    <a:pt x="24480" y="27144"/>
                    <a:pt x="24543" y="27168"/>
                    <a:pt x="24603" y="27168"/>
                  </a:cubicBezTo>
                  <a:cubicBezTo>
                    <a:pt x="24646" y="27168"/>
                    <a:pt x="24688" y="27156"/>
                    <a:pt x="24717" y="27123"/>
                  </a:cubicBezTo>
                  <a:cubicBezTo>
                    <a:pt x="24786" y="27036"/>
                    <a:pt x="24769" y="26819"/>
                    <a:pt x="24743" y="26716"/>
                  </a:cubicBezTo>
                  <a:cubicBezTo>
                    <a:pt x="24674" y="26421"/>
                    <a:pt x="24422" y="26187"/>
                    <a:pt x="24232" y="25970"/>
                  </a:cubicBezTo>
                  <a:cubicBezTo>
                    <a:pt x="24154" y="25901"/>
                    <a:pt x="24093" y="25823"/>
                    <a:pt x="24032" y="25745"/>
                  </a:cubicBezTo>
                  <a:cubicBezTo>
                    <a:pt x="23972" y="25659"/>
                    <a:pt x="24015" y="25546"/>
                    <a:pt x="24041" y="25459"/>
                  </a:cubicBezTo>
                  <a:cubicBezTo>
                    <a:pt x="24093" y="25303"/>
                    <a:pt x="24171" y="25165"/>
                    <a:pt x="24284" y="25052"/>
                  </a:cubicBezTo>
                  <a:cubicBezTo>
                    <a:pt x="24320" y="25081"/>
                    <a:pt x="24361" y="25098"/>
                    <a:pt x="24404" y="25098"/>
                  </a:cubicBezTo>
                  <a:cubicBezTo>
                    <a:pt x="24413" y="25098"/>
                    <a:pt x="24422" y="25097"/>
                    <a:pt x="24431" y="25095"/>
                  </a:cubicBezTo>
                  <a:cubicBezTo>
                    <a:pt x="24544" y="25277"/>
                    <a:pt x="24682" y="25442"/>
                    <a:pt x="24847" y="25581"/>
                  </a:cubicBezTo>
                  <a:cubicBezTo>
                    <a:pt x="24856" y="25581"/>
                    <a:pt x="24856" y="25589"/>
                    <a:pt x="24864" y="25589"/>
                  </a:cubicBezTo>
                  <a:cubicBezTo>
                    <a:pt x="24873" y="25615"/>
                    <a:pt x="24890" y="25633"/>
                    <a:pt x="24916" y="25633"/>
                  </a:cubicBezTo>
                  <a:cubicBezTo>
                    <a:pt x="25029" y="25633"/>
                    <a:pt x="25089" y="25546"/>
                    <a:pt x="25141" y="25459"/>
                  </a:cubicBezTo>
                  <a:cubicBezTo>
                    <a:pt x="25193" y="25364"/>
                    <a:pt x="25280" y="25277"/>
                    <a:pt x="25375" y="25225"/>
                  </a:cubicBezTo>
                  <a:cubicBezTo>
                    <a:pt x="25566" y="25113"/>
                    <a:pt x="25782" y="25026"/>
                    <a:pt x="25808" y="24792"/>
                  </a:cubicBezTo>
                  <a:cubicBezTo>
                    <a:pt x="25826" y="24654"/>
                    <a:pt x="25800" y="24506"/>
                    <a:pt x="25739" y="24376"/>
                  </a:cubicBezTo>
                  <a:cubicBezTo>
                    <a:pt x="25696" y="24272"/>
                    <a:pt x="25592" y="24255"/>
                    <a:pt x="25505" y="24186"/>
                  </a:cubicBezTo>
                  <a:cubicBezTo>
                    <a:pt x="25436" y="24125"/>
                    <a:pt x="25436" y="24047"/>
                    <a:pt x="25410" y="23978"/>
                  </a:cubicBezTo>
                  <a:cubicBezTo>
                    <a:pt x="25384" y="23926"/>
                    <a:pt x="25358" y="23891"/>
                    <a:pt x="25315" y="23857"/>
                  </a:cubicBezTo>
                  <a:cubicBezTo>
                    <a:pt x="25263" y="23805"/>
                    <a:pt x="25185" y="23779"/>
                    <a:pt x="25107" y="23770"/>
                  </a:cubicBezTo>
                  <a:cubicBezTo>
                    <a:pt x="25115" y="23718"/>
                    <a:pt x="25107" y="23657"/>
                    <a:pt x="25081" y="23614"/>
                  </a:cubicBezTo>
                  <a:cubicBezTo>
                    <a:pt x="25037" y="23510"/>
                    <a:pt x="24890" y="23363"/>
                    <a:pt x="24942" y="23250"/>
                  </a:cubicBezTo>
                  <a:cubicBezTo>
                    <a:pt x="24985" y="23172"/>
                    <a:pt x="25133" y="23146"/>
                    <a:pt x="25202" y="23086"/>
                  </a:cubicBezTo>
                  <a:cubicBezTo>
                    <a:pt x="25254" y="23034"/>
                    <a:pt x="25297" y="22973"/>
                    <a:pt x="25323" y="22912"/>
                  </a:cubicBezTo>
                  <a:cubicBezTo>
                    <a:pt x="25355" y="22918"/>
                    <a:pt x="25388" y="22921"/>
                    <a:pt x="25420" y="22921"/>
                  </a:cubicBezTo>
                  <a:cubicBezTo>
                    <a:pt x="25537" y="22921"/>
                    <a:pt x="25653" y="22885"/>
                    <a:pt x="25748" y="22817"/>
                  </a:cubicBezTo>
                  <a:cubicBezTo>
                    <a:pt x="25765" y="22930"/>
                    <a:pt x="25817" y="23042"/>
                    <a:pt x="25904" y="23129"/>
                  </a:cubicBezTo>
                  <a:cubicBezTo>
                    <a:pt x="25919" y="23144"/>
                    <a:pt x="25937" y="23151"/>
                    <a:pt x="25955" y="23151"/>
                  </a:cubicBezTo>
                  <a:cubicBezTo>
                    <a:pt x="25987" y="23151"/>
                    <a:pt x="26016" y="23128"/>
                    <a:pt x="26016" y="23094"/>
                  </a:cubicBezTo>
                  <a:cubicBezTo>
                    <a:pt x="26025" y="22912"/>
                    <a:pt x="26164" y="22774"/>
                    <a:pt x="26337" y="22765"/>
                  </a:cubicBezTo>
                  <a:cubicBezTo>
                    <a:pt x="26450" y="22756"/>
                    <a:pt x="26580" y="22765"/>
                    <a:pt x="26666" y="22687"/>
                  </a:cubicBezTo>
                  <a:cubicBezTo>
                    <a:pt x="26701" y="22644"/>
                    <a:pt x="26744" y="22592"/>
                    <a:pt x="26770" y="22540"/>
                  </a:cubicBezTo>
                  <a:cubicBezTo>
                    <a:pt x="26805" y="22496"/>
                    <a:pt x="26850" y="22483"/>
                    <a:pt x="26898" y="22483"/>
                  </a:cubicBezTo>
                  <a:cubicBezTo>
                    <a:pt x="26946" y="22483"/>
                    <a:pt x="26995" y="22496"/>
                    <a:pt x="27039" y="22505"/>
                  </a:cubicBezTo>
                  <a:cubicBezTo>
                    <a:pt x="27061" y="22509"/>
                    <a:pt x="27084" y="22510"/>
                    <a:pt x="27106" y="22510"/>
                  </a:cubicBezTo>
                  <a:cubicBezTo>
                    <a:pt x="27196" y="22510"/>
                    <a:pt x="27283" y="22483"/>
                    <a:pt x="27359" y="22427"/>
                  </a:cubicBezTo>
                  <a:cubicBezTo>
                    <a:pt x="27437" y="22341"/>
                    <a:pt x="27515" y="22245"/>
                    <a:pt x="27576" y="22141"/>
                  </a:cubicBezTo>
                  <a:cubicBezTo>
                    <a:pt x="27619" y="22089"/>
                    <a:pt x="27671" y="22037"/>
                    <a:pt x="27732" y="22003"/>
                  </a:cubicBezTo>
                  <a:cubicBezTo>
                    <a:pt x="27810" y="21959"/>
                    <a:pt x="27888" y="21933"/>
                    <a:pt x="27948" y="21890"/>
                  </a:cubicBezTo>
                  <a:cubicBezTo>
                    <a:pt x="28052" y="21821"/>
                    <a:pt x="28113" y="21708"/>
                    <a:pt x="28096" y="21587"/>
                  </a:cubicBezTo>
                  <a:cubicBezTo>
                    <a:pt x="28087" y="21552"/>
                    <a:pt x="28061" y="21526"/>
                    <a:pt x="28052" y="21500"/>
                  </a:cubicBezTo>
                  <a:cubicBezTo>
                    <a:pt x="28044" y="21466"/>
                    <a:pt x="28070" y="21431"/>
                    <a:pt x="28104" y="21396"/>
                  </a:cubicBezTo>
                  <a:cubicBezTo>
                    <a:pt x="28122" y="21379"/>
                    <a:pt x="28148" y="21353"/>
                    <a:pt x="28182" y="21336"/>
                  </a:cubicBezTo>
                  <a:cubicBezTo>
                    <a:pt x="28189" y="21342"/>
                    <a:pt x="28198" y="21345"/>
                    <a:pt x="28208" y="21345"/>
                  </a:cubicBezTo>
                  <a:cubicBezTo>
                    <a:pt x="28224" y="21345"/>
                    <a:pt x="28241" y="21338"/>
                    <a:pt x="28252" y="21327"/>
                  </a:cubicBezTo>
                  <a:cubicBezTo>
                    <a:pt x="28269" y="21310"/>
                    <a:pt x="28286" y="21292"/>
                    <a:pt x="28312" y="21266"/>
                  </a:cubicBezTo>
                  <a:lnTo>
                    <a:pt x="28338" y="21258"/>
                  </a:lnTo>
                  <a:cubicBezTo>
                    <a:pt x="28364" y="21249"/>
                    <a:pt x="28382" y="21223"/>
                    <a:pt x="28382" y="21197"/>
                  </a:cubicBezTo>
                  <a:cubicBezTo>
                    <a:pt x="28442" y="21128"/>
                    <a:pt x="28494" y="21041"/>
                    <a:pt x="28520" y="20954"/>
                  </a:cubicBezTo>
                  <a:cubicBezTo>
                    <a:pt x="28537" y="20902"/>
                    <a:pt x="28520" y="20850"/>
                    <a:pt x="28485" y="20816"/>
                  </a:cubicBezTo>
                  <a:cubicBezTo>
                    <a:pt x="28442" y="20798"/>
                    <a:pt x="28407" y="20790"/>
                    <a:pt x="28364" y="20781"/>
                  </a:cubicBezTo>
                  <a:cubicBezTo>
                    <a:pt x="28364" y="20772"/>
                    <a:pt x="28364" y="20755"/>
                    <a:pt x="28373" y="20746"/>
                  </a:cubicBezTo>
                  <a:cubicBezTo>
                    <a:pt x="28373" y="20660"/>
                    <a:pt x="28321" y="20634"/>
                    <a:pt x="28269" y="20599"/>
                  </a:cubicBezTo>
                  <a:cubicBezTo>
                    <a:pt x="28364" y="20582"/>
                    <a:pt x="28433" y="20521"/>
                    <a:pt x="28468" y="20443"/>
                  </a:cubicBezTo>
                  <a:cubicBezTo>
                    <a:pt x="28494" y="20348"/>
                    <a:pt x="28442" y="20244"/>
                    <a:pt x="28347" y="20209"/>
                  </a:cubicBezTo>
                  <a:cubicBezTo>
                    <a:pt x="28321" y="20201"/>
                    <a:pt x="28295" y="20192"/>
                    <a:pt x="28269" y="20183"/>
                  </a:cubicBezTo>
                  <a:cubicBezTo>
                    <a:pt x="28217" y="20149"/>
                    <a:pt x="28234" y="20105"/>
                    <a:pt x="28243" y="20045"/>
                  </a:cubicBezTo>
                  <a:cubicBezTo>
                    <a:pt x="28260" y="19984"/>
                    <a:pt x="28260" y="19923"/>
                    <a:pt x="28252" y="19863"/>
                  </a:cubicBezTo>
                  <a:cubicBezTo>
                    <a:pt x="28243" y="19802"/>
                    <a:pt x="28226" y="19733"/>
                    <a:pt x="28182" y="19681"/>
                  </a:cubicBezTo>
                  <a:cubicBezTo>
                    <a:pt x="28148" y="19620"/>
                    <a:pt x="28078" y="19586"/>
                    <a:pt x="28044" y="19525"/>
                  </a:cubicBezTo>
                  <a:cubicBezTo>
                    <a:pt x="27896" y="19265"/>
                    <a:pt x="28685" y="19213"/>
                    <a:pt x="28615" y="18927"/>
                  </a:cubicBezTo>
                  <a:cubicBezTo>
                    <a:pt x="28598" y="18867"/>
                    <a:pt x="28546" y="18841"/>
                    <a:pt x="28503" y="18815"/>
                  </a:cubicBezTo>
                  <a:cubicBezTo>
                    <a:pt x="28442" y="18771"/>
                    <a:pt x="28382" y="18728"/>
                    <a:pt x="28312" y="18693"/>
                  </a:cubicBezTo>
                  <a:cubicBezTo>
                    <a:pt x="28285" y="18683"/>
                    <a:pt x="28255" y="18675"/>
                    <a:pt x="28226" y="18675"/>
                  </a:cubicBezTo>
                  <a:cubicBezTo>
                    <a:pt x="28208" y="18675"/>
                    <a:pt x="28190" y="18678"/>
                    <a:pt x="28174" y="18685"/>
                  </a:cubicBezTo>
                  <a:cubicBezTo>
                    <a:pt x="28139" y="18711"/>
                    <a:pt x="28113" y="18745"/>
                    <a:pt x="28096" y="18780"/>
                  </a:cubicBezTo>
                  <a:cubicBezTo>
                    <a:pt x="28070" y="18767"/>
                    <a:pt x="28045" y="18759"/>
                    <a:pt x="28016" y="18759"/>
                  </a:cubicBezTo>
                  <a:cubicBezTo>
                    <a:pt x="28006" y="18759"/>
                    <a:pt x="27995" y="18760"/>
                    <a:pt x="27983" y="18763"/>
                  </a:cubicBezTo>
                  <a:cubicBezTo>
                    <a:pt x="27940" y="18780"/>
                    <a:pt x="27922" y="18815"/>
                    <a:pt x="27896" y="18841"/>
                  </a:cubicBezTo>
                  <a:cubicBezTo>
                    <a:pt x="27864" y="18868"/>
                    <a:pt x="27821" y="18881"/>
                    <a:pt x="27779" y="18881"/>
                  </a:cubicBezTo>
                  <a:cubicBezTo>
                    <a:pt x="27754" y="18881"/>
                    <a:pt x="27729" y="18876"/>
                    <a:pt x="27706" y="18867"/>
                  </a:cubicBezTo>
                  <a:cubicBezTo>
                    <a:pt x="27697" y="18754"/>
                    <a:pt x="27636" y="18659"/>
                    <a:pt x="27550" y="18581"/>
                  </a:cubicBezTo>
                  <a:lnTo>
                    <a:pt x="27628" y="18581"/>
                  </a:lnTo>
                  <a:cubicBezTo>
                    <a:pt x="27671" y="18572"/>
                    <a:pt x="27706" y="18563"/>
                    <a:pt x="27740" y="18537"/>
                  </a:cubicBezTo>
                  <a:cubicBezTo>
                    <a:pt x="27810" y="18485"/>
                    <a:pt x="27870" y="18416"/>
                    <a:pt x="27922" y="18338"/>
                  </a:cubicBezTo>
                  <a:cubicBezTo>
                    <a:pt x="27948" y="18303"/>
                    <a:pt x="27974" y="18277"/>
                    <a:pt x="28009" y="18243"/>
                  </a:cubicBezTo>
                  <a:cubicBezTo>
                    <a:pt x="28042" y="18216"/>
                    <a:pt x="28085" y="18205"/>
                    <a:pt x="28131" y="18205"/>
                  </a:cubicBezTo>
                  <a:cubicBezTo>
                    <a:pt x="28145" y="18205"/>
                    <a:pt x="28159" y="18206"/>
                    <a:pt x="28174" y="18208"/>
                  </a:cubicBezTo>
                  <a:cubicBezTo>
                    <a:pt x="28208" y="18208"/>
                    <a:pt x="28243" y="18208"/>
                    <a:pt x="28278" y="18199"/>
                  </a:cubicBezTo>
                  <a:lnTo>
                    <a:pt x="28278" y="18199"/>
                  </a:lnTo>
                  <a:lnTo>
                    <a:pt x="28234" y="18381"/>
                  </a:lnTo>
                  <a:cubicBezTo>
                    <a:pt x="28226" y="18421"/>
                    <a:pt x="28255" y="18460"/>
                    <a:pt x="28299" y="18460"/>
                  </a:cubicBezTo>
                  <a:cubicBezTo>
                    <a:pt x="28303" y="18460"/>
                    <a:pt x="28308" y="18460"/>
                    <a:pt x="28312" y="18459"/>
                  </a:cubicBezTo>
                  <a:cubicBezTo>
                    <a:pt x="28442" y="18425"/>
                    <a:pt x="28485" y="18295"/>
                    <a:pt x="28598" y="18225"/>
                  </a:cubicBezTo>
                  <a:cubicBezTo>
                    <a:pt x="28711" y="18165"/>
                    <a:pt x="28849" y="18225"/>
                    <a:pt x="28936" y="18139"/>
                  </a:cubicBezTo>
                  <a:cubicBezTo>
                    <a:pt x="28988" y="18191"/>
                    <a:pt x="29023" y="18243"/>
                    <a:pt x="29049" y="18303"/>
                  </a:cubicBezTo>
                  <a:cubicBezTo>
                    <a:pt x="29083" y="18399"/>
                    <a:pt x="29049" y="18494"/>
                    <a:pt x="29075" y="18581"/>
                  </a:cubicBezTo>
                  <a:cubicBezTo>
                    <a:pt x="29101" y="18660"/>
                    <a:pt x="29172" y="18709"/>
                    <a:pt x="29251" y="18709"/>
                  </a:cubicBezTo>
                  <a:cubicBezTo>
                    <a:pt x="29275" y="18709"/>
                    <a:pt x="29301" y="18704"/>
                    <a:pt x="29326" y="18693"/>
                  </a:cubicBezTo>
                  <a:cubicBezTo>
                    <a:pt x="29412" y="18944"/>
                    <a:pt x="29412" y="19222"/>
                    <a:pt x="29326" y="19473"/>
                  </a:cubicBezTo>
                  <a:cubicBezTo>
                    <a:pt x="29317" y="19508"/>
                    <a:pt x="29343" y="19542"/>
                    <a:pt x="29386" y="19542"/>
                  </a:cubicBezTo>
                  <a:lnTo>
                    <a:pt x="29456" y="19551"/>
                  </a:lnTo>
                  <a:cubicBezTo>
                    <a:pt x="29480" y="19652"/>
                    <a:pt x="29568" y="19712"/>
                    <a:pt x="29661" y="19712"/>
                  </a:cubicBezTo>
                  <a:cubicBezTo>
                    <a:pt x="29704" y="19712"/>
                    <a:pt x="29747" y="19699"/>
                    <a:pt x="29785" y="19672"/>
                  </a:cubicBezTo>
                  <a:cubicBezTo>
                    <a:pt x="29828" y="19638"/>
                    <a:pt x="29837" y="19586"/>
                    <a:pt x="29889" y="19560"/>
                  </a:cubicBezTo>
                  <a:cubicBezTo>
                    <a:pt x="29941" y="19534"/>
                    <a:pt x="29984" y="19551"/>
                    <a:pt x="30036" y="19516"/>
                  </a:cubicBezTo>
                  <a:cubicBezTo>
                    <a:pt x="30088" y="19473"/>
                    <a:pt x="30123" y="19395"/>
                    <a:pt x="30132" y="19317"/>
                  </a:cubicBezTo>
                  <a:cubicBezTo>
                    <a:pt x="30132" y="19256"/>
                    <a:pt x="30157" y="19204"/>
                    <a:pt x="30192" y="19161"/>
                  </a:cubicBezTo>
                  <a:cubicBezTo>
                    <a:pt x="30227" y="19126"/>
                    <a:pt x="30253" y="19109"/>
                    <a:pt x="30261" y="19066"/>
                  </a:cubicBezTo>
                  <a:cubicBezTo>
                    <a:pt x="30279" y="18988"/>
                    <a:pt x="30218" y="18936"/>
                    <a:pt x="30157" y="18901"/>
                  </a:cubicBezTo>
                  <a:cubicBezTo>
                    <a:pt x="30106" y="18875"/>
                    <a:pt x="30045" y="18849"/>
                    <a:pt x="29993" y="18815"/>
                  </a:cubicBezTo>
                  <a:cubicBezTo>
                    <a:pt x="29984" y="18797"/>
                    <a:pt x="29967" y="18789"/>
                    <a:pt x="29958" y="18780"/>
                  </a:cubicBezTo>
                  <a:cubicBezTo>
                    <a:pt x="29941" y="18763"/>
                    <a:pt x="29924" y="18745"/>
                    <a:pt x="29906" y="18737"/>
                  </a:cubicBezTo>
                  <a:cubicBezTo>
                    <a:pt x="29898" y="18719"/>
                    <a:pt x="29889" y="18711"/>
                    <a:pt x="29880" y="18693"/>
                  </a:cubicBezTo>
                  <a:cubicBezTo>
                    <a:pt x="29837" y="18641"/>
                    <a:pt x="29837" y="18563"/>
                    <a:pt x="29880" y="18511"/>
                  </a:cubicBezTo>
                  <a:cubicBezTo>
                    <a:pt x="29898" y="18477"/>
                    <a:pt x="29898" y="18433"/>
                    <a:pt x="29889" y="18399"/>
                  </a:cubicBezTo>
                  <a:cubicBezTo>
                    <a:pt x="29941" y="18364"/>
                    <a:pt x="30002" y="18338"/>
                    <a:pt x="30036" y="18295"/>
                  </a:cubicBezTo>
                  <a:cubicBezTo>
                    <a:pt x="30140" y="18217"/>
                    <a:pt x="30209" y="18104"/>
                    <a:pt x="30244" y="17974"/>
                  </a:cubicBezTo>
                  <a:cubicBezTo>
                    <a:pt x="30296" y="17818"/>
                    <a:pt x="30365" y="17662"/>
                    <a:pt x="30461" y="17524"/>
                  </a:cubicBezTo>
                  <a:cubicBezTo>
                    <a:pt x="30508" y="17543"/>
                    <a:pt x="30557" y="17551"/>
                    <a:pt x="30607" y="17551"/>
                  </a:cubicBezTo>
                  <a:cubicBezTo>
                    <a:pt x="30782" y="17551"/>
                    <a:pt x="30961" y="17442"/>
                    <a:pt x="31076" y="17307"/>
                  </a:cubicBezTo>
                  <a:cubicBezTo>
                    <a:pt x="31171" y="17194"/>
                    <a:pt x="31249" y="17056"/>
                    <a:pt x="31344" y="16943"/>
                  </a:cubicBezTo>
                  <a:cubicBezTo>
                    <a:pt x="31448" y="16831"/>
                    <a:pt x="31578" y="16735"/>
                    <a:pt x="31717" y="16666"/>
                  </a:cubicBezTo>
                  <a:cubicBezTo>
                    <a:pt x="31942" y="16527"/>
                    <a:pt x="32107" y="16319"/>
                    <a:pt x="32176" y="16068"/>
                  </a:cubicBezTo>
                  <a:cubicBezTo>
                    <a:pt x="32228" y="15938"/>
                    <a:pt x="32263" y="15808"/>
                    <a:pt x="32315" y="15678"/>
                  </a:cubicBezTo>
                  <a:cubicBezTo>
                    <a:pt x="32375" y="15557"/>
                    <a:pt x="32445" y="15453"/>
                    <a:pt x="32540" y="15349"/>
                  </a:cubicBezTo>
                  <a:cubicBezTo>
                    <a:pt x="32653" y="15202"/>
                    <a:pt x="32575" y="15055"/>
                    <a:pt x="32566" y="14881"/>
                  </a:cubicBezTo>
                  <a:cubicBezTo>
                    <a:pt x="32549" y="14691"/>
                    <a:pt x="32583" y="14491"/>
                    <a:pt x="32661" y="14318"/>
                  </a:cubicBezTo>
                  <a:cubicBezTo>
                    <a:pt x="32679" y="14284"/>
                    <a:pt x="32670" y="14249"/>
                    <a:pt x="32644" y="14232"/>
                  </a:cubicBezTo>
                  <a:cubicBezTo>
                    <a:pt x="32497" y="14128"/>
                    <a:pt x="32505" y="13920"/>
                    <a:pt x="32436" y="13772"/>
                  </a:cubicBezTo>
                  <a:cubicBezTo>
                    <a:pt x="32395" y="13640"/>
                    <a:pt x="32274" y="13555"/>
                    <a:pt x="32143" y="13555"/>
                  </a:cubicBezTo>
                  <a:cubicBezTo>
                    <a:pt x="32137" y="13555"/>
                    <a:pt x="32130" y="13555"/>
                    <a:pt x="32124" y="13556"/>
                  </a:cubicBezTo>
                  <a:cubicBezTo>
                    <a:pt x="32081" y="13556"/>
                    <a:pt x="32055" y="13591"/>
                    <a:pt x="32063" y="13625"/>
                  </a:cubicBezTo>
                  <a:cubicBezTo>
                    <a:pt x="32072" y="13651"/>
                    <a:pt x="32072" y="13668"/>
                    <a:pt x="32063" y="13686"/>
                  </a:cubicBezTo>
                  <a:cubicBezTo>
                    <a:pt x="32037" y="13651"/>
                    <a:pt x="32003" y="13625"/>
                    <a:pt x="31968" y="13599"/>
                  </a:cubicBezTo>
                  <a:cubicBezTo>
                    <a:pt x="31961" y="13596"/>
                    <a:pt x="31951" y="13593"/>
                    <a:pt x="31940" y="13593"/>
                  </a:cubicBezTo>
                  <a:cubicBezTo>
                    <a:pt x="31925" y="13593"/>
                    <a:pt x="31909" y="13598"/>
                    <a:pt x="31899" y="13608"/>
                  </a:cubicBezTo>
                  <a:lnTo>
                    <a:pt x="31752" y="13764"/>
                  </a:lnTo>
                  <a:lnTo>
                    <a:pt x="31656" y="13565"/>
                  </a:lnTo>
                  <a:cubicBezTo>
                    <a:pt x="31642" y="13546"/>
                    <a:pt x="31623" y="13537"/>
                    <a:pt x="31604" y="13537"/>
                  </a:cubicBezTo>
                  <a:cubicBezTo>
                    <a:pt x="31586" y="13537"/>
                    <a:pt x="31568" y="13544"/>
                    <a:pt x="31552" y="13556"/>
                  </a:cubicBezTo>
                  <a:cubicBezTo>
                    <a:pt x="31518" y="13591"/>
                    <a:pt x="31466" y="13608"/>
                    <a:pt x="31414" y="13608"/>
                  </a:cubicBezTo>
                  <a:cubicBezTo>
                    <a:pt x="31431" y="13573"/>
                    <a:pt x="31440" y="13539"/>
                    <a:pt x="31431" y="13504"/>
                  </a:cubicBezTo>
                  <a:cubicBezTo>
                    <a:pt x="31431" y="13374"/>
                    <a:pt x="31327" y="13261"/>
                    <a:pt x="31431" y="13149"/>
                  </a:cubicBezTo>
                  <a:cubicBezTo>
                    <a:pt x="31509" y="13071"/>
                    <a:pt x="31604" y="13019"/>
                    <a:pt x="31700" y="12975"/>
                  </a:cubicBezTo>
                  <a:cubicBezTo>
                    <a:pt x="31812" y="12923"/>
                    <a:pt x="31916" y="12854"/>
                    <a:pt x="32020" y="12785"/>
                  </a:cubicBezTo>
                  <a:cubicBezTo>
                    <a:pt x="32401" y="12525"/>
                    <a:pt x="32731" y="12178"/>
                    <a:pt x="32964" y="11771"/>
                  </a:cubicBezTo>
                  <a:cubicBezTo>
                    <a:pt x="32974" y="11777"/>
                    <a:pt x="32984" y="11780"/>
                    <a:pt x="32994" y="11780"/>
                  </a:cubicBezTo>
                  <a:cubicBezTo>
                    <a:pt x="33013" y="11780"/>
                    <a:pt x="33031" y="11771"/>
                    <a:pt x="33042" y="11754"/>
                  </a:cubicBezTo>
                  <a:cubicBezTo>
                    <a:pt x="33074" y="11706"/>
                    <a:pt x="33122" y="11689"/>
                    <a:pt x="33177" y="11689"/>
                  </a:cubicBezTo>
                  <a:cubicBezTo>
                    <a:pt x="33302" y="11689"/>
                    <a:pt x="33463" y="11776"/>
                    <a:pt x="33554" y="11789"/>
                  </a:cubicBezTo>
                  <a:cubicBezTo>
                    <a:pt x="33571" y="11793"/>
                    <a:pt x="33590" y="11795"/>
                    <a:pt x="33609" y="11795"/>
                  </a:cubicBezTo>
                  <a:cubicBezTo>
                    <a:pt x="33663" y="11795"/>
                    <a:pt x="33719" y="11777"/>
                    <a:pt x="33770" y="11745"/>
                  </a:cubicBezTo>
                  <a:cubicBezTo>
                    <a:pt x="33839" y="11693"/>
                    <a:pt x="33874" y="11598"/>
                    <a:pt x="33961" y="11589"/>
                  </a:cubicBezTo>
                  <a:cubicBezTo>
                    <a:pt x="33972" y="11588"/>
                    <a:pt x="33984" y="11587"/>
                    <a:pt x="33995" y="11587"/>
                  </a:cubicBezTo>
                  <a:cubicBezTo>
                    <a:pt x="34124" y="11587"/>
                    <a:pt x="34257" y="11669"/>
                    <a:pt x="34377" y="11685"/>
                  </a:cubicBezTo>
                  <a:cubicBezTo>
                    <a:pt x="34398" y="11688"/>
                    <a:pt x="34421" y="11690"/>
                    <a:pt x="34444" y="11690"/>
                  </a:cubicBezTo>
                  <a:cubicBezTo>
                    <a:pt x="34477" y="11690"/>
                    <a:pt x="34511" y="11686"/>
                    <a:pt x="34541" y="11676"/>
                  </a:cubicBezTo>
                  <a:cubicBezTo>
                    <a:pt x="34567" y="11667"/>
                    <a:pt x="34593" y="11650"/>
                    <a:pt x="34619" y="11633"/>
                  </a:cubicBezTo>
                  <a:cubicBezTo>
                    <a:pt x="34654" y="11607"/>
                    <a:pt x="34688" y="11546"/>
                    <a:pt x="34723" y="11529"/>
                  </a:cubicBezTo>
                  <a:cubicBezTo>
                    <a:pt x="34731" y="11526"/>
                    <a:pt x="34739" y="11525"/>
                    <a:pt x="34747" y="11525"/>
                  </a:cubicBezTo>
                  <a:cubicBezTo>
                    <a:pt x="34831" y="11525"/>
                    <a:pt x="34937" y="11636"/>
                    <a:pt x="35000" y="11667"/>
                  </a:cubicBezTo>
                  <a:cubicBezTo>
                    <a:pt x="35078" y="11711"/>
                    <a:pt x="35156" y="11737"/>
                    <a:pt x="35243" y="11745"/>
                  </a:cubicBezTo>
                  <a:cubicBezTo>
                    <a:pt x="35269" y="11751"/>
                    <a:pt x="35295" y="11753"/>
                    <a:pt x="35321" y="11753"/>
                  </a:cubicBezTo>
                  <a:cubicBezTo>
                    <a:pt x="35456" y="11753"/>
                    <a:pt x="35577" y="11680"/>
                    <a:pt x="35650" y="11563"/>
                  </a:cubicBezTo>
                  <a:cubicBezTo>
                    <a:pt x="35693" y="11485"/>
                    <a:pt x="35728" y="11407"/>
                    <a:pt x="35754" y="11321"/>
                  </a:cubicBezTo>
                  <a:cubicBezTo>
                    <a:pt x="35849" y="11052"/>
                    <a:pt x="36049" y="10827"/>
                    <a:pt x="36308" y="10688"/>
                  </a:cubicBezTo>
                  <a:cubicBezTo>
                    <a:pt x="36360" y="10662"/>
                    <a:pt x="36412" y="10636"/>
                    <a:pt x="36473" y="10619"/>
                  </a:cubicBezTo>
                  <a:cubicBezTo>
                    <a:pt x="36489" y="10611"/>
                    <a:pt x="36507" y="10607"/>
                    <a:pt x="36525" y="10607"/>
                  </a:cubicBezTo>
                  <a:cubicBezTo>
                    <a:pt x="36565" y="10607"/>
                    <a:pt x="36605" y="10626"/>
                    <a:pt x="36629" y="10662"/>
                  </a:cubicBezTo>
                  <a:cubicBezTo>
                    <a:pt x="36676" y="10725"/>
                    <a:pt x="36750" y="10759"/>
                    <a:pt x="36822" y="10759"/>
                  </a:cubicBezTo>
                  <a:cubicBezTo>
                    <a:pt x="36830" y="10759"/>
                    <a:pt x="36838" y="10758"/>
                    <a:pt x="36846" y="10758"/>
                  </a:cubicBezTo>
                  <a:cubicBezTo>
                    <a:pt x="36932" y="10732"/>
                    <a:pt x="37010" y="10688"/>
                    <a:pt x="37071" y="10628"/>
                  </a:cubicBezTo>
                  <a:cubicBezTo>
                    <a:pt x="37125" y="10581"/>
                    <a:pt x="37215" y="10485"/>
                    <a:pt x="37295" y="10485"/>
                  </a:cubicBezTo>
                  <a:cubicBezTo>
                    <a:pt x="37304" y="10485"/>
                    <a:pt x="37313" y="10486"/>
                    <a:pt x="37322" y="10489"/>
                  </a:cubicBezTo>
                  <a:cubicBezTo>
                    <a:pt x="37270" y="10576"/>
                    <a:pt x="37270" y="10688"/>
                    <a:pt x="37322" y="10775"/>
                  </a:cubicBezTo>
                  <a:cubicBezTo>
                    <a:pt x="36958" y="11260"/>
                    <a:pt x="36568" y="11763"/>
                    <a:pt x="36049" y="12100"/>
                  </a:cubicBezTo>
                  <a:cubicBezTo>
                    <a:pt x="35936" y="12178"/>
                    <a:pt x="35832" y="12230"/>
                    <a:pt x="35806" y="12378"/>
                  </a:cubicBezTo>
                  <a:cubicBezTo>
                    <a:pt x="35797" y="12447"/>
                    <a:pt x="35771" y="12516"/>
                    <a:pt x="35737" y="12577"/>
                  </a:cubicBezTo>
                  <a:cubicBezTo>
                    <a:pt x="35693" y="12629"/>
                    <a:pt x="35641" y="12672"/>
                    <a:pt x="35598" y="12724"/>
                  </a:cubicBezTo>
                  <a:cubicBezTo>
                    <a:pt x="35520" y="12811"/>
                    <a:pt x="35503" y="12932"/>
                    <a:pt x="35537" y="13036"/>
                  </a:cubicBezTo>
                  <a:cubicBezTo>
                    <a:pt x="35589" y="13201"/>
                    <a:pt x="35650" y="13348"/>
                    <a:pt x="35702" y="13513"/>
                  </a:cubicBezTo>
                  <a:cubicBezTo>
                    <a:pt x="35806" y="13868"/>
                    <a:pt x="35884" y="14240"/>
                    <a:pt x="35927" y="14613"/>
                  </a:cubicBezTo>
                  <a:cubicBezTo>
                    <a:pt x="35927" y="14639"/>
                    <a:pt x="35936" y="14665"/>
                    <a:pt x="35936" y="14691"/>
                  </a:cubicBezTo>
                  <a:cubicBezTo>
                    <a:pt x="35944" y="14721"/>
                    <a:pt x="35969" y="14735"/>
                    <a:pt x="35995" y="14735"/>
                  </a:cubicBezTo>
                  <a:cubicBezTo>
                    <a:pt x="36029" y="14735"/>
                    <a:pt x="36062" y="14712"/>
                    <a:pt x="36057" y="14673"/>
                  </a:cubicBezTo>
                  <a:cubicBezTo>
                    <a:pt x="36057" y="14656"/>
                    <a:pt x="36057" y="14630"/>
                    <a:pt x="36049" y="14613"/>
                  </a:cubicBezTo>
                  <a:cubicBezTo>
                    <a:pt x="36049" y="14422"/>
                    <a:pt x="36300" y="14266"/>
                    <a:pt x="36395" y="14119"/>
                  </a:cubicBezTo>
                  <a:cubicBezTo>
                    <a:pt x="36421" y="14084"/>
                    <a:pt x="36438" y="14041"/>
                    <a:pt x="36456" y="13989"/>
                  </a:cubicBezTo>
                  <a:cubicBezTo>
                    <a:pt x="36473" y="13911"/>
                    <a:pt x="36464" y="13824"/>
                    <a:pt x="36551" y="13781"/>
                  </a:cubicBezTo>
                  <a:cubicBezTo>
                    <a:pt x="36646" y="13746"/>
                    <a:pt x="36768" y="13755"/>
                    <a:pt x="36863" y="13677"/>
                  </a:cubicBezTo>
                  <a:cubicBezTo>
                    <a:pt x="36941" y="13599"/>
                    <a:pt x="36993" y="13504"/>
                    <a:pt x="37010" y="13391"/>
                  </a:cubicBezTo>
                  <a:cubicBezTo>
                    <a:pt x="37019" y="13331"/>
                    <a:pt x="37045" y="13270"/>
                    <a:pt x="37071" y="13218"/>
                  </a:cubicBezTo>
                  <a:cubicBezTo>
                    <a:pt x="37123" y="13157"/>
                    <a:pt x="37183" y="13105"/>
                    <a:pt x="37244" y="13071"/>
                  </a:cubicBezTo>
                  <a:cubicBezTo>
                    <a:pt x="37339" y="13010"/>
                    <a:pt x="37391" y="12897"/>
                    <a:pt x="37365" y="12785"/>
                  </a:cubicBezTo>
                  <a:cubicBezTo>
                    <a:pt x="37348" y="12733"/>
                    <a:pt x="37305" y="12707"/>
                    <a:pt x="37270" y="12664"/>
                  </a:cubicBezTo>
                  <a:cubicBezTo>
                    <a:pt x="37201" y="12603"/>
                    <a:pt x="37253" y="12560"/>
                    <a:pt x="37296" y="12490"/>
                  </a:cubicBezTo>
                  <a:cubicBezTo>
                    <a:pt x="37365" y="12421"/>
                    <a:pt x="37374" y="12300"/>
                    <a:pt x="37313" y="12213"/>
                  </a:cubicBezTo>
                  <a:cubicBezTo>
                    <a:pt x="37253" y="12161"/>
                    <a:pt x="37183" y="12135"/>
                    <a:pt x="37106" y="12135"/>
                  </a:cubicBezTo>
                  <a:lnTo>
                    <a:pt x="37322" y="11806"/>
                  </a:lnTo>
                  <a:cubicBezTo>
                    <a:pt x="37409" y="11667"/>
                    <a:pt x="37487" y="11494"/>
                    <a:pt x="37660" y="11442"/>
                  </a:cubicBezTo>
                  <a:cubicBezTo>
                    <a:pt x="37833" y="11399"/>
                    <a:pt x="38076" y="11373"/>
                    <a:pt x="38145" y="11208"/>
                  </a:cubicBezTo>
                  <a:cubicBezTo>
                    <a:pt x="38232" y="11274"/>
                    <a:pt x="38330" y="11301"/>
                    <a:pt x="38432" y="11301"/>
                  </a:cubicBezTo>
                  <a:cubicBezTo>
                    <a:pt x="38746" y="11301"/>
                    <a:pt x="39103" y="11049"/>
                    <a:pt x="39332" y="10905"/>
                  </a:cubicBezTo>
                  <a:cubicBezTo>
                    <a:pt x="39575" y="10749"/>
                    <a:pt x="39800" y="10584"/>
                    <a:pt x="40034" y="10428"/>
                  </a:cubicBezTo>
                  <a:cubicBezTo>
                    <a:pt x="40182" y="10330"/>
                    <a:pt x="40369" y="10218"/>
                    <a:pt x="40549" y="10218"/>
                  </a:cubicBezTo>
                  <a:cubicBezTo>
                    <a:pt x="40622" y="10218"/>
                    <a:pt x="40694" y="10236"/>
                    <a:pt x="40761" y="10281"/>
                  </a:cubicBezTo>
                  <a:cubicBezTo>
                    <a:pt x="40772" y="10287"/>
                    <a:pt x="40783" y="10290"/>
                    <a:pt x="40793" y="10290"/>
                  </a:cubicBezTo>
                  <a:cubicBezTo>
                    <a:pt x="40827" y="10290"/>
                    <a:pt x="40857" y="10262"/>
                    <a:pt x="40857" y="10229"/>
                  </a:cubicBezTo>
                  <a:cubicBezTo>
                    <a:pt x="40848" y="10108"/>
                    <a:pt x="40839" y="9978"/>
                    <a:pt x="40831" y="9857"/>
                  </a:cubicBezTo>
                  <a:cubicBezTo>
                    <a:pt x="40831" y="9761"/>
                    <a:pt x="40813" y="9666"/>
                    <a:pt x="40787" y="9579"/>
                  </a:cubicBezTo>
                  <a:cubicBezTo>
                    <a:pt x="40770" y="9484"/>
                    <a:pt x="40709" y="9406"/>
                    <a:pt x="40632" y="9371"/>
                  </a:cubicBezTo>
                  <a:cubicBezTo>
                    <a:pt x="40632" y="9302"/>
                    <a:pt x="40614" y="9241"/>
                    <a:pt x="40562" y="9198"/>
                  </a:cubicBezTo>
                  <a:cubicBezTo>
                    <a:pt x="40505" y="9141"/>
                    <a:pt x="40430" y="9107"/>
                    <a:pt x="40351" y="9107"/>
                  </a:cubicBezTo>
                  <a:cubicBezTo>
                    <a:pt x="40335" y="9107"/>
                    <a:pt x="40319" y="9109"/>
                    <a:pt x="40302" y="9112"/>
                  </a:cubicBezTo>
                  <a:cubicBezTo>
                    <a:pt x="40328" y="9077"/>
                    <a:pt x="40363" y="9042"/>
                    <a:pt x="40415" y="9034"/>
                  </a:cubicBezTo>
                  <a:cubicBezTo>
                    <a:pt x="40435" y="9027"/>
                    <a:pt x="40456" y="9024"/>
                    <a:pt x="40477" y="9024"/>
                  </a:cubicBezTo>
                  <a:cubicBezTo>
                    <a:pt x="40539" y="9024"/>
                    <a:pt x="40604" y="9051"/>
                    <a:pt x="40649" y="9103"/>
                  </a:cubicBezTo>
                  <a:cubicBezTo>
                    <a:pt x="40735" y="9173"/>
                    <a:pt x="40841" y="9208"/>
                    <a:pt x="40957" y="9208"/>
                  </a:cubicBezTo>
                  <a:cubicBezTo>
                    <a:pt x="40969" y="9208"/>
                    <a:pt x="40982" y="9208"/>
                    <a:pt x="40995" y="9207"/>
                  </a:cubicBezTo>
                  <a:cubicBezTo>
                    <a:pt x="41152" y="9201"/>
                    <a:pt x="41355" y="9121"/>
                    <a:pt x="41532" y="9121"/>
                  </a:cubicBezTo>
                  <a:cubicBezTo>
                    <a:pt x="41620" y="9121"/>
                    <a:pt x="41701" y="9141"/>
                    <a:pt x="41766" y="9198"/>
                  </a:cubicBezTo>
                  <a:cubicBezTo>
                    <a:pt x="41781" y="9216"/>
                    <a:pt x="41799" y="9224"/>
                    <a:pt x="41816" y="9224"/>
                  </a:cubicBezTo>
                  <a:cubicBezTo>
                    <a:pt x="41849" y="9224"/>
                    <a:pt x="41879" y="9195"/>
                    <a:pt x="41879" y="9155"/>
                  </a:cubicBezTo>
                  <a:cubicBezTo>
                    <a:pt x="41879" y="9053"/>
                    <a:pt x="41981" y="9032"/>
                    <a:pt x="42086" y="9032"/>
                  </a:cubicBezTo>
                  <a:cubicBezTo>
                    <a:pt x="42160" y="9032"/>
                    <a:pt x="42235" y="9042"/>
                    <a:pt x="42278" y="9042"/>
                  </a:cubicBezTo>
                  <a:cubicBezTo>
                    <a:pt x="42298" y="9046"/>
                    <a:pt x="42318" y="9048"/>
                    <a:pt x="42338" y="9048"/>
                  </a:cubicBezTo>
                  <a:cubicBezTo>
                    <a:pt x="42446" y="9048"/>
                    <a:pt x="42548" y="8990"/>
                    <a:pt x="42607" y="8895"/>
                  </a:cubicBezTo>
                  <a:cubicBezTo>
                    <a:pt x="42667" y="8774"/>
                    <a:pt x="42598" y="8635"/>
                    <a:pt x="42511" y="8540"/>
                  </a:cubicBezTo>
                  <a:cubicBezTo>
                    <a:pt x="42373" y="8401"/>
                    <a:pt x="42234" y="8280"/>
                    <a:pt x="42087" y="8176"/>
                  </a:cubicBezTo>
                  <a:cubicBezTo>
                    <a:pt x="41922" y="8037"/>
                    <a:pt x="41766" y="7890"/>
                    <a:pt x="41619" y="7743"/>
                  </a:cubicBezTo>
                  <a:cubicBezTo>
                    <a:pt x="41550" y="7673"/>
                    <a:pt x="41481" y="7604"/>
                    <a:pt x="41429" y="7526"/>
                  </a:cubicBezTo>
                  <a:cubicBezTo>
                    <a:pt x="41377" y="7431"/>
                    <a:pt x="41342" y="7327"/>
                    <a:pt x="41333" y="7223"/>
                  </a:cubicBezTo>
                  <a:cubicBezTo>
                    <a:pt x="41325" y="7050"/>
                    <a:pt x="41264" y="6894"/>
                    <a:pt x="41160" y="6755"/>
                  </a:cubicBezTo>
                  <a:cubicBezTo>
                    <a:pt x="41065" y="6634"/>
                    <a:pt x="40952" y="6530"/>
                    <a:pt x="40822" y="6443"/>
                  </a:cubicBezTo>
                  <a:cubicBezTo>
                    <a:pt x="40666" y="6331"/>
                    <a:pt x="40493" y="6235"/>
                    <a:pt x="40302" y="6166"/>
                  </a:cubicBezTo>
                  <a:cubicBezTo>
                    <a:pt x="40198" y="6140"/>
                    <a:pt x="39912" y="6166"/>
                    <a:pt x="39895" y="6019"/>
                  </a:cubicBezTo>
                  <a:cubicBezTo>
                    <a:pt x="39886" y="5995"/>
                    <a:pt x="39860" y="5982"/>
                    <a:pt x="39835" y="5982"/>
                  </a:cubicBezTo>
                  <a:cubicBezTo>
                    <a:pt x="39815" y="5982"/>
                    <a:pt x="39794" y="5991"/>
                    <a:pt x="39782" y="6010"/>
                  </a:cubicBezTo>
                  <a:cubicBezTo>
                    <a:pt x="39733" y="6113"/>
                    <a:pt x="39649" y="6149"/>
                    <a:pt x="39556" y="6149"/>
                  </a:cubicBezTo>
                  <a:cubicBezTo>
                    <a:pt x="39421" y="6149"/>
                    <a:pt x="39266" y="6075"/>
                    <a:pt x="39159" y="6019"/>
                  </a:cubicBezTo>
                  <a:cubicBezTo>
                    <a:pt x="39149" y="6012"/>
                    <a:pt x="39139" y="6009"/>
                    <a:pt x="39129" y="6009"/>
                  </a:cubicBezTo>
                  <a:cubicBezTo>
                    <a:pt x="39114" y="6009"/>
                    <a:pt x="39100" y="6017"/>
                    <a:pt x="39089" y="6027"/>
                  </a:cubicBezTo>
                  <a:cubicBezTo>
                    <a:pt x="39003" y="6123"/>
                    <a:pt x="38977" y="6253"/>
                    <a:pt x="39020" y="6374"/>
                  </a:cubicBezTo>
                  <a:cubicBezTo>
                    <a:pt x="39046" y="6452"/>
                    <a:pt x="39055" y="6530"/>
                    <a:pt x="39046" y="6616"/>
                  </a:cubicBezTo>
                  <a:cubicBezTo>
                    <a:pt x="39037" y="6660"/>
                    <a:pt x="39020" y="6694"/>
                    <a:pt x="38968" y="6703"/>
                  </a:cubicBezTo>
                  <a:cubicBezTo>
                    <a:pt x="38951" y="6703"/>
                    <a:pt x="38899" y="6703"/>
                    <a:pt x="38899" y="6668"/>
                  </a:cubicBezTo>
                  <a:cubicBezTo>
                    <a:pt x="38913" y="6627"/>
                    <a:pt x="38877" y="6591"/>
                    <a:pt x="38840" y="6591"/>
                  </a:cubicBezTo>
                  <a:cubicBezTo>
                    <a:pt x="38831" y="6591"/>
                    <a:pt x="38821" y="6594"/>
                    <a:pt x="38812" y="6599"/>
                  </a:cubicBezTo>
                  <a:cubicBezTo>
                    <a:pt x="38770" y="6620"/>
                    <a:pt x="38716" y="6647"/>
                    <a:pt x="38670" y="6647"/>
                  </a:cubicBezTo>
                  <a:cubicBezTo>
                    <a:pt x="38659" y="6647"/>
                    <a:pt x="38649" y="6646"/>
                    <a:pt x="38639" y="6642"/>
                  </a:cubicBezTo>
                  <a:cubicBezTo>
                    <a:pt x="38578" y="6625"/>
                    <a:pt x="38570" y="6590"/>
                    <a:pt x="38544" y="6556"/>
                  </a:cubicBezTo>
                  <a:cubicBezTo>
                    <a:pt x="38518" y="6513"/>
                    <a:pt x="38483" y="6478"/>
                    <a:pt x="38440" y="6461"/>
                  </a:cubicBezTo>
                  <a:cubicBezTo>
                    <a:pt x="38386" y="6433"/>
                    <a:pt x="38328" y="6420"/>
                    <a:pt x="38269" y="6420"/>
                  </a:cubicBezTo>
                  <a:cubicBezTo>
                    <a:pt x="38234" y="6420"/>
                    <a:pt x="38198" y="6425"/>
                    <a:pt x="38162" y="6435"/>
                  </a:cubicBezTo>
                  <a:cubicBezTo>
                    <a:pt x="38018" y="6460"/>
                    <a:pt x="37851" y="6553"/>
                    <a:pt x="37697" y="6553"/>
                  </a:cubicBezTo>
                  <a:cubicBezTo>
                    <a:pt x="37639" y="6553"/>
                    <a:pt x="37582" y="6540"/>
                    <a:pt x="37530" y="6504"/>
                  </a:cubicBezTo>
                  <a:cubicBezTo>
                    <a:pt x="37455" y="6458"/>
                    <a:pt x="37391" y="6423"/>
                    <a:pt x="37319" y="6423"/>
                  </a:cubicBezTo>
                  <a:cubicBezTo>
                    <a:pt x="37283" y="6423"/>
                    <a:pt x="37244" y="6432"/>
                    <a:pt x="37201" y="6452"/>
                  </a:cubicBezTo>
                  <a:cubicBezTo>
                    <a:pt x="37157" y="6478"/>
                    <a:pt x="37114" y="6513"/>
                    <a:pt x="37088" y="6565"/>
                  </a:cubicBezTo>
                  <a:cubicBezTo>
                    <a:pt x="37045" y="6513"/>
                    <a:pt x="36993" y="6478"/>
                    <a:pt x="36932" y="6452"/>
                  </a:cubicBezTo>
                  <a:lnTo>
                    <a:pt x="36941" y="6053"/>
                  </a:lnTo>
                  <a:cubicBezTo>
                    <a:pt x="36941" y="5967"/>
                    <a:pt x="36976" y="5811"/>
                    <a:pt x="36915" y="5733"/>
                  </a:cubicBezTo>
                  <a:cubicBezTo>
                    <a:pt x="36854" y="5655"/>
                    <a:pt x="36742" y="5681"/>
                    <a:pt x="36672" y="5612"/>
                  </a:cubicBezTo>
                  <a:cubicBezTo>
                    <a:pt x="36612" y="5542"/>
                    <a:pt x="36577" y="5447"/>
                    <a:pt x="36499" y="5386"/>
                  </a:cubicBezTo>
                  <a:cubicBezTo>
                    <a:pt x="36439" y="5330"/>
                    <a:pt x="36373" y="5309"/>
                    <a:pt x="36304" y="5309"/>
                  </a:cubicBezTo>
                  <a:cubicBezTo>
                    <a:pt x="36183" y="5309"/>
                    <a:pt x="36055" y="5374"/>
                    <a:pt x="35945" y="5430"/>
                  </a:cubicBezTo>
                  <a:cubicBezTo>
                    <a:pt x="35776" y="5511"/>
                    <a:pt x="35589" y="5552"/>
                    <a:pt x="35403" y="5552"/>
                  </a:cubicBezTo>
                  <a:cubicBezTo>
                    <a:pt x="35332" y="5552"/>
                    <a:pt x="35261" y="5546"/>
                    <a:pt x="35191" y="5534"/>
                  </a:cubicBezTo>
                  <a:cubicBezTo>
                    <a:pt x="35182" y="5508"/>
                    <a:pt x="35165" y="5482"/>
                    <a:pt x="35148" y="5456"/>
                  </a:cubicBezTo>
                  <a:cubicBezTo>
                    <a:pt x="35113" y="5430"/>
                    <a:pt x="35078" y="5404"/>
                    <a:pt x="35035" y="5395"/>
                  </a:cubicBezTo>
                  <a:cubicBezTo>
                    <a:pt x="34992" y="5378"/>
                    <a:pt x="34957" y="5369"/>
                    <a:pt x="34931" y="5334"/>
                  </a:cubicBezTo>
                  <a:cubicBezTo>
                    <a:pt x="34922" y="5308"/>
                    <a:pt x="34905" y="5274"/>
                    <a:pt x="34905" y="5248"/>
                  </a:cubicBezTo>
                  <a:cubicBezTo>
                    <a:pt x="34844" y="5126"/>
                    <a:pt x="34732" y="5040"/>
                    <a:pt x="34602" y="5022"/>
                  </a:cubicBezTo>
                  <a:lnTo>
                    <a:pt x="34732" y="4910"/>
                  </a:lnTo>
                  <a:cubicBezTo>
                    <a:pt x="34758" y="4884"/>
                    <a:pt x="34758" y="4832"/>
                    <a:pt x="34723" y="4814"/>
                  </a:cubicBezTo>
                  <a:cubicBezTo>
                    <a:pt x="34533" y="4731"/>
                    <a:pt x="34370" y="4515"/>
                    <a:pt x="34152" y="4515"/>
                  </a:cubicBezTo>
                  <a:cubicBezTo>
                    <a:pt x="34121" y="4515"/>
                    <a:pt x="34089" y="4519"/>
                    <a:pt x="34056" y="4529"/>
                  </a:cubicBezTo>
                  <a:cubicBezTo>
                    <a:pt x="33961" y="4563"/>
                    <a:pt x="33883" y="4633"/>
                    <a:pt x="33839" y="4728"/>
                  </a:cubicBezTo>
                  <a:cubicBezTo>
                    <a:pt x="33796" y="4797"/>
                    <a:pt x="33727" y="4970"/>
                    <a:pt x="33632" y="4988"/>
                  </a:cubicBezTo>
                  <a:lnTo>
                    <a:pt x="33657" y="4944"/>
                  </a:lnTo>
                  <a:cubicBezTo>
                    <a:pt x="33666" y="4918"/>
                    <a:pt x="33666" y="4892"/>
                    <a:pt x="33649" y="4875"/>
                  </a:cubicBezTo>
                  <a:cubicBezTo>
                    <a:pt x="33588" y="4797"/>
                    <a:pt x="33528" y="4737"/>
                    <a:pt x="33450" y="4685"/>
                  </a:cubicBezTo>
                  <a:lnTo>
                    <a:pt x="33597" y="4511"/>
                  </a:lnTo>
                  <a:cubicBezTo>
                    <a:pt x="33623" y="4485"/>
                    <a:pt x="33614" y="4433"/>
                    <a:pt x="33580" y="4416"/>
                  </a:cubicBezTo>
                  <a:cubicBezTo>
                    <a:pt x="33476" y="4347"/>
                    <a:pt x="33372" y="4277"/>
                    <a:pt x="33259" y="4225"/>
                  </a:cubicBezTo>
                  <a:cubicBezTo>
                    <a:pt x="33229" y="4212"/>
                    <a:pt x="33204" y="4206"/>
                    <a:pt x="33181" y="4206"/>
                  </a:cubicBezTo>
                  <a:cubicBezTo>
                    <a:pt x="33130" y="4206"/>
                    <a:pt x="33090" y="4236"/>
                    <a:pt x="33042" y="4277"/>
                  </a:cubicBezTo>
                  <a:cubicBezTo>
                    <a:pt x="33017" y="4301"/>
                    <a:pt x="32987" y="4309"/>
                    <a:pt x="32954" y="4309"/>
                  </a:cubicBezTo>
                  <a:cubicBezTo>
                    <a:pt x="32853" y="4309"/>
                    <a:pt x="32727" y="4225"/>
                    <a:pt x="32635" y="4225"/>
                  </a:cubicBezTo>
                  <a:cubicBezTo>
                    <a:pt x="32583" y="4225"/>
                    <a:pt x="32531" y="4251"/>
                    <a:pt x="32497" y="4303"/>
                  </a:cubicBezTo>
                  <a:cubicBezTo>
                    <a:pt x="32453" y="4373"/>
                    <a:pt x="32523" y="4407"/>
                    <a:pt x="32557" y="4468"/>
                  </a:cubicBezTo>
                  <a:cubicBezTo>
                    <a:pt x="32601" y="4563"/>
                    <a:pt x="32401" y="4546"/>
                    <a:pt x="32341" y="4555"/>
                  </a:cubicBezTo>
                  <a:cubicBezTo>
                    <a:pt x="32271" y="4563"/>
                    <a:pt x="32211" y="4615"/>
                    <a:pt x="32193" y="4685"/>
                  </a:cubicBezTo>
                  <a:cubicBezTo>
                    <a:pt x="32185" y="4711"/>
                    <a:pt x="32193" y="4728"/>
                    <a:pt x="32211" y="4745"/>
                  </a:cubicBezTo>
                  <a:cubicBezTo>
                    <a:pt x="32297" y="4814"/>
                    <a:pt x="32341" y="4936"/>
                    <a:pt x="32315" y="5048"/>
                  </a:cubicBezTo>
                  <a:cubicBezTo>
                    <a:pt x="32237" y="5048"/>
                    <a:pt x="32159" y="5092"/>
                    <a:pt x="32115" y="5161"/>
                  </a:cubicBezTo>
                  <a:lnTo>
                    <a:pt x="31578" y="5066"/>
                  </a:lnTo>
                  <a:cubicBezTo>
                    <a:pt x="31572" y="5064"/>
                    <a:pt x="31566" y="5064"/>
                    <a:pt x="31561" y="5064"/>
                  </a:cubicBezTo>
                  <a:cubicBezTo>
                    <a:pt x="31533" y="5064"/>
                    <a:pt x="31507" y="5080"/>
                    <a:pt x="31500" y="5109"/>
                  </a:cubicBezTo>
                  <a:cubicBezTo>
                    <a:pt x="31490" y="5136"/>
                    <a:pt x="31470" y="5146"/>
                    <a:pt x="31445" y="5146"/>
                  </a:cubicBezTo>
                  <a:cubicBezTo>
                    <a:pt x="31382" y="5146"/>
                    <a:pt x="31289" y="5082"/>
                    <a:pt x="31258" y="5057"/>
                  </a:cubicBezTo>
                  <a:cubicBezTo>
                    <a:pt x="31197" y="4988"/>
                    <a:pt x="31119" y="4936"/>
                    <a:pt x="31041" y="4901"/>
                  </a:cubicBezTo>
                  <a:cubicBezTo>
                    <a:pt x="31014" y="4894"/>
                    <a:pt x="30986" y="4889"/>
                    <a:pt x="30959" y="4889"/>
                  </a:cubicBezTo>
                  <a:cubicBezTo>
                    <a:pt x="30918" y="4889"/>
                    <a:pt x="30880" y="4902"/>
                    <a:pt x="30859" y="4944"/>
                  </a:cubicBezTo>
                  <a:cubicBezTo>
                    <a:pt x="30816" y="5057"/>
                    <a:pt x="30790" y="5170"/>
                    <a:pt x="30790" y="5291"/>
                  </a:cubicBezTo>
                  <a:cubicBezTo>
                    <a:pt x="30781" y="5404"/>
                    <a:pt x="30738" y="5516"/>
                    <a:pt x="30669" y="5603"/>
                  </a:cubicBezTo>
                  <a:cubicBezTo>
                    <a:pt x="30624" y="5660"/>
                    <a:pt x="30551" y="5694"/>
                    <a:pt x="30478" y="5694"/>
                  </a:cubicBezTo>
                  <a:cubicBezTo>
                    <a:pt x="30451" y="5694"/>
                    <a:pt x="30425" y="5690"/>
                    <a:pt x="30400" y="5681"/>
                  </a:cubicBezTo>
                  <a:cubicBezTo>
                    <a:pt x="30305" y="5638"/>
                    <a:pt x="30296" y="5499"/>
                    <a:pt x="30279" y="5404"/>
                  </a:cubicBezTo>
                  <a:cubicBezTo>
                    <a:pt x="30261" y="5308"/>
                    <a:pt x="30235" y="5222"/>
                    <a:pt x="30201" y="5135"/>
                  </a:cubicBezTo>
                  <a:cubicBezTo>
                    <a:pt x="30123" y="4962"/>
                    <a:pt x="29993" y="4806"/>
                    <a:pt x="29837" y="4702"/>
                  </a:cubicBezTo>
                  <a:cubicBezTo>
                    <a:pt x="29802" y="4676"/>
                    <a:pt x="29690" y="4624"/>
                    <a:pt x="29776" y="4581"/>
                  </a:cubicBezTo>
                  <a:cubicBezTo>
                    <a:pt x="29785" y="4577"/>
                    <a:pt x="29795" y="4576"/>
                    <a:pt x="29805" y="4576"/>
                  </a:cubicBezTo>
                  <a:cubicBezTo>
                    <a:pt x="29846" y="4576"/>
                    <a:pt x="29896" y="4598"/>
                    <a:pt x="29924" y="4598"/>
                  </a:cubicBezTo>
                  <a:cubicBezTo>
                    <a:pt x="29943" y="4604"/>
                    <a:pt x="29963" y="4607"/>
                    <a:pt x="29982" y="4607"/>
                  </a:cubicBezTo>
                  <a:cubicBezTo>
                    <a:pt x="30047" y="4607"/>
                    <a:pt x="30109" y="4574"/>
                    <a:pt x="30149" y="4520"/>
                  </a:cubicBezTo>
                  <a:cubicBezTo>
                    <a:pt x="30235" y="4373"/>
                    <a:pt x="30244" y="4182"/>
                    <a:pt x="30166" y="4026"/>
                  </a:cubicBezTo>
                  <a:cubicBezTo>
                    <a:pt x="30114" y="3965"/>
                    <a:pt x="30045" y="3931"/>
                    <a:pt x="29976" y="3922"/>
                  </a:cubicBezTo>
                  <a:cubicBezTo>
                    <a:pt x="29863" y="3905"/>
                    <a:pt x="29768" y="3853"/>
                    <a:pt x="29698" y="3775"/>
                  </a:cubicBezTo>
                  <a:cubicBezTo>
                    <a:pt x="29638" y="3688"/>
                    <a:pt x="29551" y="3636"/>
                    <a:pt x="29456" y="3610"/>
                  </a:cubicBezTo>
                  <a:cubicBezTo>
                    <a:pt x="29386" y="3602"/>
                    <a:pt x="29326" y="3584"/>
                    <a:pt x="29265" y="3558"/>
                  </a:cubicBezTo>
                  <a:cubicBezTo>
                    <a:pt x="29205" y="3541"/>
                    <a:pt x="29153" y="3515"/>
                    <a:pt x="29101" y="3489"/>
                  </a:cubicBezTo>
                  <a:cubicBezTo>
                    <a:pt x="29067" y="3478"/>
                    <a:pt x="29030" y="3472"/>
                    <a:pt x="28993" y="3472"/>
                  </a:cubicBezTo>
                  <a:cubicBezTo>
                    <a:pt x="28853" y="3472"/>
                    <a:pt x="28706" y="3549"/>
                    <a:pt x="28719" y="3706"/>
                  </a:cubicBezTo>
                  <a:cubicBezTo>
                    <a:pt x="28667" y="3723"/>
                    <a:pt x="28624" y="3775"/>
                    <a:pt x="28624" y="3836"/>
                  </a:cubicBezTo>
                  <a:cubicBezTo>
                    <a:pt x="28624" y="3888"/>
                    <a:pt x="28641" y="3931"/>
                    <a:pt x="28667" y="3974"/>
                  </a:cubicBezTo>
                  <a:cubicBezTo>
                    <a:pt x="28702" y="4052"/>
                    <a:pt x="28667" y="4078"/>
                    <a:pt x="28589" y="4078"/>
                  </a:cubicBezTo>
                  <a:cubicBezTo>
                    <a:pt x="28459" y="4061"/>
                    <a:pt x="28330" y="4017"/>
                    <a:pt x="28208" y="3957"/>
                  </a:cubicBezTo>
                  <a:lnTo>
                    <a:pt x="27992" y="3870"/>
                  </a:lnTo>
                  <a:cubicBezTo>
                    <a:pt x="27957" y="3862"/>
                    <a:pt x="27888" y="3844"/>
                    <a:pt x="27870" y="3810"/>
                  </a:cubicBezTo>
                  <a:cubicBezTo>
                    <a:pt x="27870" y="3792"/>
                    <a:pt x="27888" y="3758"/>
                    <a:pt x="27888" y="3740"/>
                  </a:cubicBezTo>
                  <a:cubicBezTo>
                    <a:pt x="27896" y="3636"/>
                    <a:pt x="27818" y="3593"/>
                    <a:pt x="27723" y="3567"/>
                  </a:cubicBezTo>
                  <a:cubicBezTo>
                    <a:pt x="27602" y="3515"/>
                    <a:pt x="27472" y="3489"/>
                    <a:pt x="27342" y="3480"/>
                  </a:cubicBezTo>
                  <a:cubicBezTo>
                    <a:pt x="27330" y="3479"/>
                    <a:pt x="27317" y="3479"/>
                    <a:pt x="27305" y="3479"/>
                  </a:cubicBezTo>
                  <a:cubicBezTo>
                    <a:pt x="27196" y="3479"/>
                    <a:pt x="27089" y="3513"/>
                    <a:pt x="26995" y="3567"/>
                  </a:cubicBezTo>
                  <a:cubicBezTo>
                    <a:pt x="26917" y="3636"/>
                    <a:pt x="26831" y="3688"/>
                    <a:pt x="26735" y="3740"/>
                  </a:cubicBezTo>
                  <a:cubicBezTo>
                    <a:pt x="26779" y="3688"/>
                    <a:pt x="26839" y="3636"/>
                    <a:pt x="26857" y="3602"/>
                  </a:cubicBezTo>
                  <a:cubicBezTo>
                    <a:pt x="26874" y="3524"/>
                    <a:pt x="26839" y="3446"/>
                    <a:pt x="26770" y="3411"/>
                  </a:cubicBezTo>
                  <a:cubicBezTo>
                    <a:pt x="26727" y="3392"/>
                    <a:pt x="26682" y="3383"/>
                    <a:pt x="26638" y="3383"/>
                  </a:cubicBezTo>
                  <a:cubicBezTo>
                    <a:pt x="26585" y="3383"/>
                    <a:pt x="26532" y="3396"/>
                    <a:pt x="26484" y="3420"/>
                  </a:cubicBezTo>
                  <a:cubicBezTo>
                    <a:pt x="26447" y="3436"/>
                    <a:pt x="26409" y="3445"/>
                    <a:pt x="26371" y="3445"/>
                  </a:cubicBezTo>
                  <a:cubicBezTo>
                    <a:pt x="26328" y="3445"/>
                    <a:pt x="26287" y="3434"/>
                    <a:pt x="26250" y="3411"/>
                  </a:cubicBezTo>
                  <a:cubicBezTo>
                    <a:pt x="26207" y="3394"/>
                    <a:pt x="26155" y="3376"/>
                    <a:pt x="26112" y="3368"/>
                  </a:cubicBezTo>
                  <a:cubicBezTo>
                    <a:pt x="26102" y="3366"/>
                    <a:pt x="26092" y="3365"/>
                    <a:pt x="26082" y="3365"/>
                  </a:cubicBezTo>
                  <a:cubicBezTo>
                    <a:pt x="26006" y="3365"/>
                    <a:pt x="25936" y="3421"/>
                    <a:pt x="25921" y="3498"/>
                  </a:cubicBezTo>
                  <a:cubicBezTo>
                    <a:pt x="25904" y="3558"/>
                    <a:pt x="25938" y="3619"/>
                    <a:pt x="25904" y="3671"/>
                  </a:cubicBezTo>
                  <a:cubicBezTo>
                    <a:pt x="25860" y="3749"/>
                    <a:pt x="25748" y="3758"/>
                    <a:pt x="25670" y="3766"/>
                  </a:cubicBezTo>
                  <a:cubicBezTo>
                    <a:pt x="25523" y="3775"/>
                    <a:pt x="25367" y="3818"/>
                    <a:pt x="25237" y="3905"/>
                  </a:cubicBezTo>
                  <a:cubicBezTo>
                    <a:pt x="25289" y="3810"/>
                    <a:pt x="25349" y="3732"/>
                    <a:pt x="25427" y="3671"/>
                  </a:cubicBezTo>
                  <a:cubicBezTo>
                    <a:pt x="25505" y="3619"/>
                    <a:pt x="25575" y="3567"/>
                    <a:pt x="25635" y="3506"/>
                  </a:cubicBezTo>
                  <a:cubicBezTo>
                    <a:pt x="25670" y="3437"/>
                    <a:pt x="25705" y="3359"/>
                    <a:pt x="25722" y="3290"/>
                  </a:cubicBezTo>
                  <a:cubicBezTo>
                    <a:pt x="25782" y="3125"/>
                    <a:pt x="25930" y="3064"/>
                    <a:pt x="26068" y="2987"/>
                  </a:cubicBezTo>
                  <a:cubicBezTo>
                    <a:pt x="26198" y="2926"/>
                    <a:pt x="26311" y="2831"/>
                    <a:pt x="26380" y="2701"/>
                  </a:cubicBezTo>
                  <a:cubicBezTo>
                    <a:pt x="26458" y="2571"/>
                    <a:pt x="26493" y="2415"/>
                    <a:pt x="26554" y="2267"/>
                  </a:cubicBezTo>
                  <a:cubicBezTo>
                    <a:pt x="26606" y="2129"/>
                    <a:pt x="26744" y="2042"/>
                    <a:pt x="26839" y="1912"/>
                  </a:cubicBezTo>
                  <a:cubicBezTo>
                    <a:pt x="26909" y="1826"/>
                    <a:pt x="26900" y="1696"/>
                    <a:pt x="26822" y="1609"/>
                  </a:cubicBezTo>
                  <a:cubicBezTo>
                    <a:pt x="26761" y="1548"/>
                    <a:pt x="26580" y="1488"/>
                    <a:pt x="26571" y="1392"/>
                  </a:cubicBezTo>
                  <a:cubicBezTo>
                    <a:pt x="26571" y="1358"/>
                    <a:pt x="26606" y="1314"/>
                    <a:pt x="26606" y="1280"/>
                  </a:cubicBezTo>
                  <a:cubicBezTo>
                    <a:pt x="26614" y="1254"/>
                    <a:pt x="26606" y="1219"/>
                    <a:pt x="26588" y="1193"/>
                  </a:cubicBezTo>
                  <a:cubicBezTo>
                    <a:pt x="26545" y="1124"/>
                    <a:pt x="26476" y="1063"/>
                    <a:pt x="26406" y="1029"/>
                  </a:cubicBezTo>
                  <a:cubicBezTo>
                    <a:pt x="26242" y="925"/>
                    <a:pt x="26051" y="855"/>
                    <a:pt x="25860" y="847"/>
                  </a:cubicBezTo>
                  <a:cubicBezTo>
                    <a:pt x="25808" y="847"/>
                    <a:pt x="25782" y="899"/>
                    <a:pt x="25808" y="942"/>
                  </a:cubicBezTo>
                  <a:cubicBezTo>
                    <a:pt x="25878" y="1081"/>
                    <a:pt x="25479" y="1081"/>
                    <a:pt x="25419" y="1107"/>
                  </a:cubicBezTo>
                  <a:cubicBezTo>
                    <a:pt x="25358" y="1141"/>
                    <a:pt x="25245" y="1263"/>
                    <a:pt x="25159" y="1271"/>
                  </a:cubicBezTo>
                  <a:cubicBezTo>
                    <a:pt x="25211" y="1150"/>
                    <a:pt x="25289" y="1029"/>
                    <a:pt x="25375" y="925"/>
                  </a:cubicBezTo>
                  <a:cubicBezTo>
                    <a:pt x="25404" y="882"/>
                    <a:pt x="25373" y="821"/>
                    <a:pt x="25327" y="821"/>
                  </a:cubicBezTo>
                  <a:cubicBezTo>
                    <a:pt x="25318" y="821"/>
                    <a:pt x="25308" y="823"/>
                    <a:pt x="25297" y="829"/>
                  </a:cubicBezTo>
                  <a:cubicBezTo>
                    <a:pt x="25279" y="841"/>
                    <a:pt x="25260" y="846"/>
                    <a:pt x="25240" y="846"/>
                  </a:cubicBezTo>
                  <a:cubicBezTo>
                    <a:pt x="25138" y="846"/>
                    <a:pt x="25022" y="718"/>
                    <a:pt x="24942" y="682"/>
                  </a:cubicBezTo>
                  <a:cubicBezTo>
                    <a:pt x="24910" y="663"/>
                    <a:pt x="24872" y="653"/>
                    <a:pt x="24834" y="653"/>
                  </a:cubicBezTo>
                  <a:cubicBezTo>
                    <a:pt x="24821" y="653"/>
                    <a:pt x="24808" y="654"/>
                    <a:pt x="24795" y="656"/>
                  </a:cubicBezTo>
                  <a:cubicBezTo>
                    <a:pt x="24821" y="630"/>
                    <a:pt x="24847" y="604"/>
                    <a:pt x="24873" y="578"/>
                  </a:cubicBezTo>
                  <a:cubicBezTo>
                    <a:pt x="24907" y="543"/>
                    <a:pt x="24933" y="500"/>
                    <a:pt x="24959" y="457"/>
                  </a:cubicBezTo>
                  <a:cubicBezTo>
                    <a:pt x="25059" y="224"/>
                    <a:pt x="24867" y="1"/>
                    <a:pt x="24655" y="1"/>
                  </a:cubicBezTo>
                  <a:close/>
                </a:path>
              </a:pathLst>
            </a:custGeom>
            <a:solidFill>
              <a:srgbClr val="FFFFFF">
                <a:alpha val="28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27"/>
            <p:cNvSpPr/>
            <p:nvPr/>
          </p:nvSpPr>
          <p:spPr>
            <a:xfrm>
              <a:off x="-2644063" y="1947256"/>
              <a:ext cx="832188" cy="926841"/>
            </a:xfrm>
            <a:custGeom>
              <a:avLst/>
              <a:gdLst/>
              <a:ahLst/>
              <a:cxnLst/>
              <a:rect l="l" t="t" r="r" b="b"/>
              <a:pathLst>
                <a:path w="15067" h="16783" extrusionOk="0">
                  <a:moveTo>
                    <a:pt x="6043" y="0"/>
                  </a:moveTo>
                  <a:cubicBezTo>
                    <a:pt x="6036" y="0"/>
                    <a:pt x="6029" y="1"/>
                    <a:pt x="6022" y="1"/>
                  </a:cubicBezTo>
                  <a:cubicBezTo>
                    <a:pt x="5944" y="10"/>
                    <a:pt x="5857" y="19"/>
                    <a:pt x="5779" y="45"/>
                  </a:cubicBezTo>
                  <a:cubicBezTo>
                    <a:pt x="5684" y="71"/>
                    <a:pt x="5580" y="88"/>
                    <a:pt x="5476" y="96"/>
                  </a:cubicBezTo>
                  <a:cubicBezTo>
                    <a:pt x="5121" y="131"/>
                    <a:pt x="4774" y="122"/>
                    <a:pt x="4428" y="200"/>
                  </a:cubicBezTo>
                  <a:cubicBezTo>
                    <a:pt x="4272" y="218"/>
                    <a:pt x="4116" y="261"/>
                    <a:pt x="3969" y="322"/>
                  </a:cubicBezTo>
                  <a:cubicBezTo>
                    <a:pt x="3908" y="365"/>
                    <a:pt x="3856" y="417"/>
                    <a:pt x="3813" y="469"/>
                  </a:cubicBezTo>
                  <a:cubicBezTo>
                    <a:pt x="3735" y="538"/>
                    <a:pt x="3640" y="582"/>
                    <a:pt x="3536" y="590"/>
                  </a:cubicBezTo>
                  <a:cubicBezTo>
                    <a:pt x="3510" y="590"/>
                    <a:pt x="3492" y="608"/>
                    <a:pt x="3484" y="625"/>
                  </a:cubicBezTo>
                  <a:cubicBezTo>
                    <a:pt x="3395" y="655"/>
                    <a:pt x="3303" y="669"/>
                    <a:pt x="3212" y="669"/>
                  </a:cubicBezTo>
                  <a:cubicBezTo>
                    <a:pt x="3036" y="669"/>
                    <a:pt x="2861" y="615"/>
                    <a:pt x="2713" y="512"/>
                  </a:cubicBezTo>
                  <a:cubicBezTo>
                    <a:pt x="2702" y="506"/>
                    <a:pt x="2692" y="503"/>
                    <a:pt x="2682" y="503"/>
                  </a:cubicBezTo>
                  <a:cubicBezTo>
                    <a:pt x="2651" y="503"/>
                    <a:pt x="2624" y="531"/>
                    <a:pt x="2617" y="564"/>
                  </a:cubicBezTo>
                  <a:cubicBezTo>
                    <a:pt x="2600" y="876"/>
                    <a:pt x="2271" y="971"/>
                    <a:pt x="2054" y="1127"/>
                  </a:cubicBezTo>
                  <a:cubicBezTo>
                    <a:pt x="1950" y="1214"/>
                    <a:pt x="1846" y="1301"/>
                    <a:pt x="1751" y="1396"/>
                  </a:cubicBezTo>
                  <a:cubicBezTo>
                    <a:pt x="1682" y="1457"/>
                    <a:pt x="1604" y="1526"/>
                    <a:pt x="1638" y="1630"/>
                  </a:cubicBezTo>
                  <a:cubicBezTo>
                    <a:pt x="1656" y="1673"/>
                    <a:pt x="1708" y="1699"/>
                    <a:pt x="1699" y="1751"/>
                  </a:cubicBezTo>
                  <a:cubicBezTo>
                    <a:pt x="1682" y="1786"/>
                    <a:pt x="1664" y="1812"/>
                    <a:pt x="1630" y="1838"/>
                  </a:cubicBezTo>
                  <a:cubicBezTo>
                    <a:pt x="1526" y="1907"/>
                    <a:pt x="1482" y="2046"/>
                    <a:pt x="1526" y="2167"/>
                  </a:cubicBezTo>
                  <a:cubicBezTo>
                    <a:pt x="1543" y="2254"/>
                    <a:pt x="1439" y="2271"/>
                    <a:pt x="1378" y="2306"/>
                  </a:cubicBezTo>
                  <a:cubicBezTo>
                    <a:pt x="1257" y="2349"/>
                    <a:pt x="1145" y="2410"/>
                    <a:pt x="1049" y="2488"/>
                  </a:cubicBezTo>
                  <a:cubicBezTo>
                    <a:pt x="980" y="2566"/>
                    <a:pt x="989" y="2687"/>
                    <a:pt x="928" y="2773"/>
                  </a:cubicBezTo>
                  <a:cubicBezTo>
                    <a:pt x="867" y="2851"/>
                    <a:pt x="755" y="2938"/>
                    <a:pt x="668" y="3033"/>
                  </a:cubicBezTo>
                  <a:cubicBezTo>
                    <a:pt x="521" y="3198"/>
                    <a:pt x="469" y="3415"/>
                    <a:pt x="356" y="3614"/>
                  </a:cubicBezTo>
                  <a:cubicBezTo>
                    <a:pt x="270" y="3761"/>
                    <a:pt x="1" y="3917"/>
                    <a:pt x="96" y="4125"/>
                  </a:cubicBezTo>
                  <a:cubicBezTo>
                    <a:pt x="114" y="4160"/>
                    <a:pt x="131" y="4186"/>
                    <a:pt x="166" y="4203"/>
                  </a:cubicBezTo>
                  <a:cubicBezTo>
                    <a:pt x="209" y="4229"/>
                    <a:pt x="261" y="4220"/>
                    <a:pt x="304" y="4255"/>
                  </a:cubicBezTo>
                  <a:cubicBezTo>
                    <a:pt x="391" y="4333"/>
                    <a:pt x="296" y="4515"/>
                    <a:pt x="330" y="4627"/>
                  </a:cubicBezTo>
                  <a:cubicBezTo>
                    <a:pt x="348" y="4671"/>
                    <a:pt x="373" y="4714"/>
                    <a:pt x="408" y="4757"/>
                  </a:cubicBezTo>
                  <a:cubicBezTo>
                    <a:pt x="477" y="4818"/>
                    <a:pt x="495" y="4922"/>
                    <a:pt x="443" y="5000"/>
                  </a:cubicBezTo>
                  <a:cubicBezTo>
                    <a:pt x="382" y="5121"/>
                    <a:pt x="296" y="5234"/>
                    <a:pt x="200" y="5321"/>
                  </a:cubicBezTo>
                  <a:cubicBezTo>
                    <a:pt x="114" y="5390"/>
                    <a:pt x="62" y="5494"/>
                    <a:pt x="62" y="5598"/>
                  </a:cubicBezTo>
                  <a:cubicBezTo>
                    <a:pt x="62" y="5667"/>
                    <a:pt x="88" y="5728"/>
                    <a:pt x="140" y="5771"/>
                  </a:cubicBezTo>
                  <a:cubicBezTo>
                    <a:pt x="122" y="5797"/>
                    <a:pt x="131" y="5832"/>
                    <a:pt x="166" y="5849"/>
                  </a:cubicBezTo>
                  <a:cubicBezTo>
                    <a:pt x="278" y="5936"/>
                    <a:pt x="373" y="6057"/>
                    <a:pt x="425" y="6187"/>
                  </a:cubicBezTo>
                  <a:cubicBezTo>
                    <a:pt x="443" y="6230"/>
                    <a:pt x="469" y="6265"/>
                    <a:pt x="495" y="6299"/>
                  </a:cubicBezTo>
                  <a:cubicBezTo>
                    <a:pt x="547" y="6343"/>
                    <a:pt x="651" y="6325"/>
                    <a:pt x="685" y="6386"/>
                  </a:cubicBezTo>
                  <a:cubicBezTo>
                    <a:pt x="703" y="6421"/>
                    <a:pt x="703" y="6490"/>
                    <a:pt x="720" y="6533"/>
                  </a:cubicBezTo>
                  <a:cubicBezTo>
                    <a:pt x="755" y="6594"/>
                    <a:pt x="789" y="6646"/>
                    <a:pt x="833" y="6698"/>
                  </a:cubicBezTo>
                  <a:cubicBezTo>
                    <a:pt x="937" y="6828"/>
                    <a:pt x="1049" y="6949"/>
                    <a:pt x="1153" y="7071"/>
                  </a:cubicBezTo>
                  <a:cubicBezTo>
                    <a:pt x="1344" y="7278"/>
                    <a:pt x="1517" y="7521"/>
                    <a:pt x="1768" y="7668"/>
                  </a:cubicBezTo>
                  <a:cubicBezTo>
                    <a:pt x="1895" y="7744"/>
                    <a:pt x="2038" y="7781"/>
                    <a:pt x="2182" y="7781"/>
                  </a:cubicBezTo>
                  <a:cubicBezTo>
                    <a:pt x="2303" y="7781"/>
                    <a:pt x="2425" y="7754"/>
                    <a:pt x="2539" y="7703"/>
                  </a:cubicBezTo>
                  <a:cubicBezTo>
                    <a:pt x="2574" y="7686"/>
                    <a:pt x="2600" y="7668"/>
                    <a:pt x="2635" y="7651"/>
                  </a:cubicBezTo>
                  <a:cubicBezTo>
                    <a:pt x="2647" y="7649"/>
                    <a:pt x="2658" y="7648"/>
                    <a:pt x="2668" y="7648"/>
                  </a:cubicBezTo>
                  <a:cubicBezTo>
                    <a:pt x="2700" y="7648"/>
                    <a:pt x="2723" y="7659"/>
                    <a:pt x="2756" y="7686"/>
                  </a:cubicBezTo>
                  <a:cubicBezTo>
                    <a:pt x="2799" y="7720"/>
                    <a:pt x="2851" y="7746"/>
                    <a:pt x="2903" y="7746"/>
                  </a:cubicBezTo>
                  <a:cubicBezTo>
                    <a:pt x="2918" y="7748"/>
                    <a:pt x="2932" y="7749"/>
                    <a:pt x="2947" y="7749"/>
                  </a:cubicBezTo>
                  <a:cubicBezTo>
                    <a:pt x="3076" y="7749"/>
                    <a:pt x="3194" y="7685"/>
                    <a:pt x="3319" y="7677"/>
                  </a:cubicBezTo>
                  <a:cubicBezTo>
                    <a:pt x="3458" y="7677"/>
                    <a:pt x="3596" y="7660"/>
                    <a:pt x="3726" y="7616"/>
                  </a:cubicBezTo>
                  <a:cubicBezTo>
                    <a:pt x="3856" y="7573"/>
                    <a:pt x="3986" y="7512"/>
                    <a:pt x="4116" y="7469"/>
                  </a:cubicBezTo>
                  <a:cubicBezTo>
                    <a:pt x="4246" y="7408"/>
                    <a:pt x="4385" y="7382"/>
                    <a:pt x="4523" y="7374"/>
                  </a:cubicBezTo>
                  <a:cubicBezTo>
                    <a:pt x="4584" y="7374"/>
                    <a:pt x="4653" y="7382"/>
                    <a:pt x="4714" y="7408"/>
                  </a:cubicBezTo>
                  <a:cubicBezTo>
                    <a:pt x="4774" y="7443"/>
                    <a:pt x="4826" y="7504"/>
                    <a:pt x="4844" y="7582"/>
                  </a:cubicBezTo>
                  <a:cubicBezTo>
                    <a:pt x="4899" y="7719"/>
                    <a:pt x="5023" y="7762"/>
                    <a:pt x="5154" y="7762"/>
                  </a:cubicBezTo>
                  <a:cubicBezTo>
                    <a:pt x="5229" y="7762"/>
                    <a:pt x="5306" y="7748"/>
                    <a:pt x="5372" y="7729"/>
                  </a:cubicBezTo>
                  <a:cubicBezTo>
                    <a:pt x="5450" y="7703"/>
                    <a:pt x="5528" y="7686"/>
                    <a:pt x="5606" y="7677"/>
                  </a:cubicBezTo>
                  <a:cubicBezTo>
                    <a:pt x="5701" y="7677"/>
                    <a:pt x="5788" y="7738"/>
                    <a:pt x="5831" y="7824"/>
                  </a:cubicBezTo>
                  <a:cubicBezTo>
                    <a:pt x="5883" y="7894"/>
                    <a:pt x="5918" y="7980"/>
                    <a:pt x="5918" y="8067"/>
                  </a:cubicBezTo>
                  <a:cubicBezTo>
                    <a:pt x="5909" y="8136"/>
                    <a:pt x="5840" y="8171"/>
                    <a:pt x="5814" y="8231"/>
                  </a:cubicBezTo>
                  <a:cubicBezTo>
                    <a:pt x="5788" y="8275"/>
                    <a:pt x="5788" y="8327"/>
                    <a:pt x="5814" y="8370"/>
                  </a:cubicBezTo>
                  <a:cubicBezTo>
                    <a:pt x="5831" y="8405"/>
                    <a:pt x="5849" y="8448"/>
                    <a:pt x="5840" y="8483"/>
                  </a:cubicBezTo>
                  <a:cubicBezTo>
                    <a:pt x="5831" y="8535"/>
                    <a:pt x="5814" y="8569"/>
                    <a:pt x="5797" y="8613"/>
                  </a:cubicBezTo>
                  <a:cubicBezTo>
                    <a:pt x="5745" y="8691"/>
                    <a:pt x="5736" y="8777"/>
                    <a:pt x="5753" y="8864"/>
                  </a:cubicBezTo>
                  <a:cubicBezTo>
                    <a:pt x="5753" y="8881"/>
                    <a:pt x="5753" y="8890"/>
                    <a:pt x="5762" y="8898"/>
                  </a:cubicBezTo>
                  <a:cubicBezTo>
                    <a:pt x="5771" y="8916"/>
                    <a:pt x="5779" y="8933"/>
                    <a:pt x="5788" y="8950"/>
                  </a:cubicBezTo>
                  <a:cubicBezTo>
                    <a:pt x="5797" y="8950"/>
                    <a:pt x="5797" y="8950"/>
                    <a:pt x="5797" y="8959"/>
                  </a:cubicBezTo>
                  <a:cubicBezTo>
                    <a:pt x="5987" y="9228"/>
                    <a:pt x="6230" y="9462"/>
                    <a:pt x="6412" y="9748"/>
                  </a:cubicBezTo>
                  <a:cubicBezTo>
                    <a:pt x="6507" y="9895"/>
                    <a:pt x="6576" y="10059"/>
                    <a:pt x="6602" y="10241"/>
                  </a:cubicBezTo>
                  <a:cubicBezTo>
                    <a:pt x="6611" y="10311"/>
                    <a:pt x="6620" y="10380"/>
                    <a:pt x="6646" y="10458"/>
                  </a:cubicBezTo>
                  <a:cubicBezTo>
                    <a:pt x="6672" y="10527"/>
                    <a:pt x="6724" y="10545"/>
                    <a:pt x="6767" y="10605"/>
                  </a:cubicBezTo>
                  <a:cubicBezTo>
                    <a:pt x="6810" y="10657"/>
                    <a:pt x="6767" y="10778"/>
                    <a:pt x="6776" y="10856"/>
                  </a:cubicBezTo>
                  <a:cubicBezTo>
                    <a:pt x="6784" y="10934"/>
                    <a:pt x="6810" y="11021"/>
                    <a:pt x="6836" y="11099"/>
                  </a:cubicBezTo>
                  <a:cubicBezTo>
                    <a:pt x="6897" y="11281"/>
                    <a:pt x="6862" y="11480"/>
                    <a:pt x="6758" y="11627"/>
                  </a:cubicBezTo>
                  <a:cubicBezTo>
                    <a:pt x="6646" y="11783"/>
                    <a:pt x="6516" y="11931"/>
                    <a:pt x="6386" y="12061"/>
                  </a:cubicBezTo>
                  <a:cubicBezTo>
                    <a:pt x="6299" y="12182"/>
                    <a:pt x="6265" y="12286"/>
                    <a:pt x="6360" y="12416"/>
                  </a:cubicBezTo>
                  <a:cubicBezTo>
                    <a:pt x="6464" y="12563"/>
                    <a:pt x="6611" y="12667"/>
                    <a:pt x="6620" y="12866"/>
                  </a:cubicBezTo>
                  <a:cubicBezTo>
                    <a:pt x="6620" y="13066"/>
                    <a:pt x="6724" y="13222"/>
                    <a:pt x="6810" y="13395"/>
                  </a:cubicBezTo>
                  <a:cubicBezTo>
                    <a:pt x="6802" y="13412"/>
                    <a:pt x="6802" y="13429"/>
                    <a:pt x="6810" y="13447"/>
                  </a:cubicBezTo>
                  <a:lnTo>
                    <a:pt x="6932" y="13681"/>
                  </a:lnTo>
                  <a:cubicBezTo>
                    <a:pt x="6984" y="13759"/>
                    <a:pt x="7088" y="13897"/>
                    <a:pt x="7062" y="13993"/>
                  </a:cubicBezTo>
                  <a:cubicBezTo>
                    <a:pt x="7044" y="14053"/>
                    <a:pt x="7001" y="14105"/>
                    <a:pt x="7001" y="14166"/>
                  </a:cubicBezTo>
                  <a:cubicBezTo>
                    <a:pt x="7001" y="14226"/>
                    <a:pt x="7027" y="14296"/>
                    <a:pt x="7062" y="14348"/>
                  </a:cubicBezTo>
                  <a:cubicBezTo>
                    <a:pt x="7105" y="14408"/>
                    <a:pt x="7140" y="14486"/>
                    <a:pt x="7157" y="14564"/>
                  </a:cubicBezTo>
                  <a:cubicBezTo>
                    <a:pt x="7166" y="14642"/>
                    <a:pt x="7166" y="14712"/>
                    <a:pt x="7174" y="14790"/>
                  </a:cubicBezTo>
                  <a:cubicBezTo>
                    <a:pt x="7200" y="14928"/>
                    <a:pt x="7278" y="15058"/>
                    <a:pt x="7399" y="15136"/>
                  </a:cubicBezTo>
                  <a:cubicBezTo>
                    <a:pt x="7512" y="15249"/>
                    <a:pt x="7607" y="15396"/>
                    <a:pt x="7659" y="15552"/>
                  </a:cubicBezTo>
                  <a:lnTo>
                    <a:pt x="7781" y="15812"/>
                  </a:lnTo>
                  <a:cubicBezTo>
                    <a:pt x="7841" y="15899"/>
                    <a:pt x="7867" y="16011"/>
                    <a:pt x="7850" y="16124"/>
                  </a:cubicBezTo>
                  <a:cubicBezTo>
                    <a:pt x="7824" y="16176"/>
                    <a:pt x="7807" y="16236"/>
                    <a:pt x="7798" y="16297"/>
                  </a:cubicBezTo>
                  <a:cubicBezTo>
                    <a:pt x="7807" y="16358"/>
                    <a:pt x="7833" y="16418"/>
                    <a:pt x="7876" y="16462"/>
                  </a:cubicBezTo>
                  <a:cubicBezTo>
                    <a:pt x="7963" y="16583"/>
                    <a:pt x="8075" y="16678"/>
                    <a:pt x="8214" y="16748"/>
                  </a:cubicBezTo>
                  <a:cubicBezTo>
                    <a:pt x="8265" y="16771"/>
                    <a:pt x="8323" y="16782"/>
                    <a:pt x="8380" y="16782"/>
                  </a:cubicBezTo>
                  <a:cubicBezTo>
                    <a:pt x="8448" y="16782"/>
                    <a:pt x="8517" y="16767"/>
                    <a:pt x="8578" y="16739"/>
                  </a:cubicBezTo>
                  <a:cubicBezTo>
                    <a:pt x="8647" y="16704"/>
                    <a:pt x="8716" y="16661"/>
                    <a:pt x="8786" y="16635"/>
                  </a:cubicBezTo>
                  <a:cubicBezTo>
                    <a:pt x="8872" y="16600"/>
                    <a:pt x="8968" y="16592"/>
                    <a:pt x="9063" y="16592"/>
                  </a:cubicBezTo>
                  <a:cubicBezTo>
                    <a:pt x="9227" y="16592"/>
                    <a:pt x="9392" y="16566"/>
                    <a:pt x="9539" y="16505"/>
                  </a:cubicBezTo>
                  <a:cubicBezTo>
                    <a:pt x="9687" y="16436"/>
                    <a:pt x="9817" y="16349"/>
                    <a:pt x="9938" y="16245"/>
                  </a:cubicBezTo>
                  <a:cubicBezTo>
                    <a:pt x="10068" y="16124"/>
                    <a:pt x="10189" y="15994"/>
                    <a:pt x="10319" y="15873"/>
                  </a:cubicBezTo>
                  <a:cubicBezTo>
                    <a:pt x="10449" y="15751"/>
                    <a:pt x="10562" y="15656"/>
                    <a:pt x="10674" y="15535"/>
                  </a:cubicBezTo>
                  <a:cubicBezTo>
                    <a:pt x="10865" y="15318"/>
                    <a:pt x="11021" y="15015"/>
                    <a:pt x="10934" y="14720"/>
                  </a:cubicBezTo>
                  <a:cubicBezTo>
                    <a:pt x="10925" y="14677"/>
                    <a:pt x="10891" y="14634"/>
                    <a:pt x="10908" y="14590"/>
                  </a:cubicBezTo>
                  <a:cubicBezTo>
                    <a:pt x="10934" y="14547"/>
                    <a:pt x="10977" y="14547"/>
                    <a:pt x="11021" y="14521"/>
                  </a:cubicBezTo>
                  <a:cubicBezTo>
                    <a:pt x="11151" y="14460"/>
                    <a:pt x="11263" y="14356"/>
                    <a:pt x="11315" y="14218"/>
                  </a:cubicBezTo>
                  <a:cubicBezTo>
                    <a:pt x="11350" y="14131"/>
                    <a:pt x="11402" y="14062"/>
                    <a:pt x="11471" y="14001"/>
                  </a:cubicBezTo>
                  <a:cubicBezTo>
                    <a:pt x="11593" y="13915"/>
                    <a:pt x="11645" y="13759"/>
                    <a:pt x="11593" y="13620"/>
                  </a:cubicBezTo>
                  <a:cubicBezTo>
                    <a:pt x="11567" y="13525"/>
                    <a:pt x="11541" y="13429"/>
                    <a:pt x="11523" y="13334"/>
                  </a:cubicBezTo>
                  <a:cubicBezTo>
                    <a:pt x="11515" y="13222"/>
                    <a:pt x="11523" y="13109"/>
                    <a:pt x="11549" y="13005"/>
                  </a:cubicBezTo>
                  <a:cubicBezTo>
                    <a:pt x="11558" y="13005"/>
                    <a:pt x="11567" y="12996"/>
                    <a:pt x="11575" y="12988"/>
                  </a:cubicBezTo>
                  <a:cubicBezTo>
                    <a:pt x="11705" y="12866"/>
                    <a:pt x="11852" y="12754"/>
                    <a:pt x="12008" y="12667"/>
                  </a:cubicBezTo>
                  <a:cubicBezTo>
                    <a:pt x="12138" y="12598"/>
                    <a:pt x="12260" y="12528"/>
                    <a:pt x="12381" y="12450"/>
                  </a:cubicBezTo>
                  <a:cubicBezTo>
                    <a:pt x="12494" y="12373"/>
                    <a:pt x="12580" y="12260"/>
                    <a:pt x="12632" y="12139"/>
                  </a:cubicBezTo>
                  <a:cubicBezTo>
                    <a:pt x="12675" y="11983"/>
                    <a:pt x="12745" y="11844"/>
                    <a:pt x="12823" y="11714"/>
                  </a:cubicBezTo>
                  <a:cubicBezTo>
                    <a:pt x="12927" y="11584"/>
                    <a:pt x="12909" y="11463"/>
                    <a:pt x="12866" y="11316"/>
                  </a:cubicBezTo>
                  <a:cubicBezTo>
                    <a:pt x="12814" y="11160"/>
                    <a:pt x="12745" y="11021"/>
                    <a:pt x="12658" y="10891"/>
                  </a:cubicBezTo>
                  <a:cubicBezTo>
                    <a:pt x="12572" y="10744"/>
                    <a:pt x="12520" y="10571"/>
                    <a:pt x="12511" y="10406"/>
                  </a:cubicBezTo>
                  <a:cubicBezTo>
                    <a:pt x="12485" y="10233"/>
                    <a:pt x="12468" y="10059"/>
                    <a:pt x="12476" y="9886"/>
                  </a:cubicBezTo>
                  <a:cubicBezTo>
                    <a:pt x="12476" y="9791"/>
                    <a:pt x="12511" y="9704"/>
                    <a:pt x="12580" y="9644"/>
                  </a:cubicBezTo>
                  <a:cubicBezTo>
                    <a:pt x="12641" y="9600"/>
                    <a:pt x="12693" y="9548"/>
                    <a:pt x="12719" y="9488"/>
                  </a:cubicBezTo>
                  <a:cubicBezTo>
                    <a:pt x="12769" y="9362"/>
                    <a:pt x="12714" y="9010"/>
                    <a:pt x="12906" y="9010"/>
                  </a:cubicBezTo>
                  <a:cubicBezTo>
                    <a:pt x="12913" y="9010"/>
                    <a:pt x="12919" y="9010"/>
                    <a:pt x="12927" y="9011"/>
                  </a:cubicBezTo>
                  <a:cubicBezTo>
                    <a:pt x="12930" y="9013"/>
                    <a:pt x="12933" y="9013"/>
                    <a:pt x="12937" y="9013"/>
                  </a:cubicBezTo>
                  <a:cubicBezTo>
                    <a:pt x="12953" y="9013"/>
                    <a:pt x="12972" y="8999"/>
                    <a:pt x="12979" y="8985"/>
                  </a:cubicBezTo>
                  <a:cubicBezTo>
                    <a:pt x="12987" y="8985"/>
                    <a:pt x="12996" y="8976"/>
                    <a:pt x="12996" y="8968"/>
                  </a:cubicBezTo>
                  <a:cubicBezTo>
                    <a:pt x="13109" y="8795"/>
                    <a:pt x="13299" y="8699"/>
                    <a:pt x="13438" y="8561"/>
                  </a:cubicBezTo>
                  <a:cubicBezTo>
                    <a:pt x="13499" y="8509"/>
                    <a:pt x="13550" y="8439"/>
                    <a:pt x="13585" y="8361"/>
                  </a:cubicBezTo>
                  <a:cubicBezTo>
                    <a:pt x="13637" y="8257"/>
                    <a:pt x="13628" y="8110"/>
                    <a:pt x="13715" y="8032"/>
                  </a:cubicBezTo>
                  <a:cubicBezTo>
                    <a:pt x="13810" y="7963"/>
                    <a:pt x="13906" y="7920"/>
                    <a:pt x="14018" y="7894"/>
                  </a:cubicBezTo>
                  <a:cubicBezTo>
                    <a:pt x="14114" y="7859"/>
                    <a:pt x="14209" y="7798"/>
                    <a:pt x="14287" y="7729"/>
                  </a:cubicBezTo>
                  <a:cubicBezTo>
                    <a:pt x="14477" y="7590"/>
                    <a:pt x="14642" y="7408"/>
                    <a:pt x="14772" y="7218"/>
                  </a:cubicBezTo>
                  <a:cubicBezTo>
                    <a:pt x="14885" y="6993"/>
                    <a:pt x="14971" y="6750"/>
                    <a:pt x="15041" y="6507"/>
                  </a:cubicBezTo>
                  <a:cubicBezTo>
                    <a:pt x="15067" y="6412"/>
                    <a:pt x="15058" y="6308"/>
                    <a:pt x="15032" y="6213"/>
                  </a:cubicBezTo>
                  <a:cubicBezTo>
                    <a:pt x="15008" y="6140"/>
                    <a:pt x="14975" y="6114"/>
                    <a:pt x="14924" y="6114"/>
                  </a:cubicBezTo>
                  <a:cubicBezTo>
                    <a:pt x="14903" y="6114"/>
                    <a:pt x="14878" y="6118"/>
                    <a:pt x="14850" y="6126"/>
                  </a:cubicBezTo>
                  <a:cubicBezTo>
                    <a:pt x="14564" y="6196"/>
                    <a:pt x="14278" y="6282"/>
                    <a:pt x="13992" y="6351"/>
                  </a:cubicBezTo>
                  <a:cubicBezTo>
                    <a:pt x="13862" y="6386"/>
                    <a:pt x="13732" y="6412"/>
                    <a:pt x="13602" y="6421"/>
                  </a:cubicBezTo>
                  <a:cubicBezTo>
                    <a:pt x="13592" y="6422"/>
                    <a:pt x="13581" y="6423"/>
                    <a:pt x="13571" y="6423"/>
                  </a:cubicBezTo>
                  <a:cubicBezTo>
                    <a:pt x="13519" y="6423"/>
                    <a:pt x="13464" y="6406"/>
                    <a:pt x="13421" y="6377"/>
                  </a:cubicBezTo>
                  <a:cubicBezTo>
                    <a:pt x="13377" y="6343"/>
                    <a:pt x="13360" y="6299"/>
                    <a:pt x="13308" y="6273"/>
                  </a:cubicBezTo>
                  <a:cubicBezTo>
                    <a:pt x="13265" y="6247"/>
                    <a:pt x="13187" y="6265"/>
                    <a:pt x="13178" y="6178"/>
                  </a:cubicBezTo>
                  <a:cubicBezTo>
                    <a:pt x="13178" y="6126"/>
                    <a:pt x="13178" y="6074"/>
                    <a:pt x="13161" y="6022"/>
                  </a:cubicBezTo>
                  <a:cubicBezTo>
                    <a:pt x="13117" y="5918"/>
                    <a:pt x="13039" y="5840"/>
                    <a:pt x="12935" y="5797"/>
                  </a:cubicBezTo>
                  <a:cubicBezTo>
                    <a:pt x="12805" y="5728"/>
                    <a:pt x="12684" y="5641"/>
                    <a:pt x="12580" y="5537"/>
                  </a:cubicBezTo>
                  <a:cubicBezTo>
                    <a:pt x="12485" y="5433"/>
                    <a:pt x="12390" y="5329"/>
                    <a:pt x="12303" y="5234"/>
                  </a:cubicBezTo>
                  <a:cubicBezTo>
                    <a:pt x="12260" y="5061"/>
                    <a:pt x="12251" y="4887"/>
                    <a:pt x="12216" y="4714"/>
                  </a:cubicBezTo>
                  <a:cubicBezTo>
                    <a:pt x="12208" y="4653"/>
                    <a:pt x="12182" y="4584"/>
                    <a:pt x="12138" y="4532"/>
                  </a:cubicBezTo>
                  <a:cubicBezTo>
                    <a:pt x="12112" y="4506"/>
                    <a:pt x="12086" y="4489"/>
                    <a:pt x="12060" y="4472"/>
                  </a:cubicBezTo>
                  <a:cubicBezTo>
                    <a:pt x="12017" y="4437"/>
                    <a:pt x="11982" y="4385"/>
                    <a:pt x="11991" y="4324"/>
                  </a:cubicBezTo>
                  <a:cubicBezTo>
                    <a:pt x="11974" y="4160"/>
                    <a:pt x="11870" y="4073"/>
                    <a:pt x="11749" y="3978"/>
                  </a:cubicBezTo>
                  <a:cubicBezTo>
                    <a:pt x="11662" y="3917"/>
                    <a:pt x="11619" y="3822"/>
                    <a:pt x="11636" y="3718"/>
                  </a:cubicBezTo>
                  <a:cubicBezTo>
                    <a:pt x="11653" y="3648"/>
                    <a:pt x="11662" y="3571"/>
                    <a:pt x="11653" y="3501"/>
                  </a:cubicBezTo>
                  <a:cubicBezTo>
                    <a:pt x="11619" y="3337"/>
                    <a:pt x="11489" y="3215"/>
                    <a:pt x="11393" y="3077"/>
                  </a:cubicBezTo>
                  <a:cubicBezTo>
                    <a:pt x="11298" y="2921"/>
                    <a:pt x="11211" y="2756"/>
                    <a:pt x="11133" y="2583"/>
                  </a:cubicBezTo>
                  <a:cubicBezTo>
                    <a:pt x="11099" y="2488"/>
                    <a:pt x="11055" y="2392"/>
                    <a:pt x="11021" y="2297"/>
                  </a:cubicBezTo>
                  <a:cubicBezTo>
                    <a:pt x="11003" y="2254"/>
                    <a:pt x="10986" y="2210"/>
                    <a:pt x="10969" y="2158"/>
                  </a:cubicBezTo>
                  <a:lnTo>
                    <a:pt x="10986" y="2158"/>
                  </a:lnTo>
                  <a:cubicBezTo>
                    <a:pt x="11029" y="2141"/>
                    <a:pt x="11055" y="2098"/>
                    <a:pt x="11064" y="2054"/>
                  </a:cubicBezTo>
                  <a:cubicBezTo>
                    <a:pt x="11081" y="1907"/>
                    <a:pt x="10934" y="1795"/>
                    <a:pt x="10856" y="1691"/>
                  </a:cubicBezTo>
                  <a:cubicBezTo>
                    <a:pt x="10822" y="1647"/>
                    <a:pt x="10839" y="1569"/>
                    <a:pt x="10796" y="1526"/>
                  </a:cubicBezTo>
                  <a:cubicBezTo>
                    <a:pt x="10760" y="1497"/>
                    <a:pt x="10718" y="1480"/>
                    <a:pt x="10670" y="1480"/>
                  </a:cubicBezTo>
                  <a:cubicBezTo>
                    <a:pt x="10660" y="1480"/>
                    <a:pt x="10650" y="1481"/>
                    <a:pt x="10640" y="1483"/>
                  </a:cubicBezTo>
                  <a:cubicBezTo>
                    <a:pt x="10579" y="1491"/>
                    <a:pt x="10510" y="1517"/>
                    <a:pt x="10449" y="1552"/>
                  </a:cubicBezTo>
                  <a:cubicBezTo>
                    <a:pt x="10397" y="1595"/>
                    <a:pt x="10345" y="1639"/>
                    <a:pt x="10284" y="1673"/>
                  </a:cubicBezTo>
                  <a:cubicBezTo>
                    <a:pt x="10206" y="1639"/>
                    <a:pt x="10154" y="1561"/>
                    <a:pt x="10085" y="1526"/>
                  </a:cubicBezTo>
                  <a:cubicBezTo>
                    <a:pt x="10016" y="1483"/>
                    <a:pt x="9938" y="1465"/>
                    <a:pt x="9851" y="1465"/>
                  </a:cubicBezTo>
                  <a:cubicBezTo>
                    <a:pt x="9697" y="1465"/>
                    <a:pt x="9537" y="1534"/>
                    <a:pt x="9381" y="1534"/>
                  </a:cubicBezTo>
                  <a:cubicBezTo>
                    <a:pt x="9353" y="1534"/>
                    <a:pt x="9325" y="1531"/>
                    <a:pt x="9297" y="1526"/>
                  </a:cubicBezTo>
                  <a:cubicBezTo>
                    <a:pt x="9115" y="1491"/>
                    <a:pt x="9020" y="1266"/>
                    <a:pt x="8829" y="1205"/>
                  </a:cubicBezTo>
                  <a:cubicBezTo>
                    <a:pt x="8797" y="1198"/>
                    <a:pt x="8764" y="1194"/>
                    <a:pt x="8733" y="1194"/>
                  </a:cubicBezTo>
                  <a:cubicBezTo>
                    <a:pt x="8689" y="1194"/>
                    <a:pt x="8648" y="1202"/>
                    <a:pt x="8612" y="1223"/>
                  </a:cubicBezTo>
                  <a:cubicBezTo>
                    <a:pt x="8578" y="1249"/>
                    <a:pt x="8543" y="1275"/>
                    <a:pt x="8526" y="1309"/>
                  </a:cubicBezTo>
                  <a:cubicBezTo>
                    <a:pt x="8517" y="1318"/>
                    <a:pt x="8500" y="1335"/>
                    <a:pt x="8491" y="1344"/>
                  </a:cubicBezTo>
                  <a:cubicBezTo>
                    <a:pt x="8470" y="1358"/>
                    <a:pt x="8456" y="1363"/>
                    <a:pt x="8445" y="1363"/>
                  </a:cubicBezTo>
                  <a:cubicBezTo>
                    <a:pt x="8428" y="1363"/>
                    <a:pt x="8417" y="1351"/>
                    <a:pt x="8396" y="1335"/>
                  </a:cubicBezTo>
                  <a:cubicBezTo>
                    <a:pt x="8366" y="1316"/>
                    <a:pt x="8333" y="1307"/>
                    <a:pt x="8302" y="1307"/>
                  </a:cubicBezTo>
                  <a:cubicBezTo>
                    <a:pt x="8205" y="1307"/>
                    <a:pt x="8116" y="1389"/>
                    <a:pt x="8136" y="1500"/>
                  </a:cubicBezTo>
                  <a:cubicBezTo>
                    <a:pt x="8136" y="1535"/>
                    <a:pt x="8145" y="1578"/>
                    <a:pt x="8153" y="1613"/>
                  </a:cubicBezTo>
                  <a:cubicBezTo>
                    <a:pt x="8171" y="1639"/>
                    <a:pt x="8223" y="1734"/>
                    <a:pt x="8214" y="1760"/>
                  </a:cubicBezTo>
                  <a:cubicBezTo>
                    <a:pt x="8206" y="1782"/>
                    <a:pt x="8192" y="1790"/>
                    <a:pt x="8176" y="1790"/>
                  </a:cubicBezTo>
                  <a:cubicBezTo>
                    <a:pt x="8141" y="1790"/>
                    <a:pt x="8096" y="1754"/>
                    <a:pt x="8067" y="1743"/>
                  </a:cubicBezTo>
                  <a:cubicBezTo>
                    <a:pt x="8023" y="1717"/>
                    <a:pt x="7971" y="1699"/>
                    <a:pt x="7919" y="1691"/>
                  </a:cubicBezTo>
                  <a:cubicBezTo>
                    <a:pt x="7876" y="1686"/>
                    <a:pt x="7833" y="1684"/>
                    <a:pt x="7788" y="1684"/>
                  </a:cubicBezTo>
                  <a:cubicBezTo>
                    <a:pt x="7744" y="1684"/>
                    <a:pt x="7698" y="1686"/>
                    <a:pt x="7651" y="1691"/>
                  </a:cubicBezTo>
                  <a:cubicBezTo>
                    <a:pt x="7521" y="1691"/>
                    <a:pt x="7486" y="1613"/>
                    <a:pt x="7417" y="1517"/>
                  </a:cubicBezTo>
                  <a:cubicBezTo>
                    <a:pt x="7296" y="1370"/>
                    <a:pt x="7105" y="1448"/>
                    <a:pt x="6949" y="1361"/>
                  </a:cubicBezTo>
                  <a:cubicBezTo>
                    <a:pt x="6802" y="1283"/>
                    <a:pt x="6672" y="1119"/>
                    <a:pt x="6507" y="1023"/>
                  </a:cubicBezTo>
                  <a:cubicBezTo>
                    <a:pt x="6473" y="1006"/>
                    <a:pt x="6438" y="989"/>
                    <a:pt x="6395" y="971"/>
                  </a:cubicBezTo>
                  <a:cubicBezTo>
                    <a:pt x="6343" y="963"/>
                    <a:pt x="6282" y="946"/>
                    <a:pt x="6230" y="928"/>
                  </a:cubicBezTo>
                  <a:cubicBezTo>
                    <a:pt x="6143" y="885"/>
                    <a:pt x="6230" y="859"/>
                    <a:pt x="6273" y="842"/>
                  </a:cubicBezTo>
                  <a:cubicBezTo>
                    <a:pt x="6308" y="824"/>
                    <a:pt x="6334" y="790"/>
                    <a:pt x="6351" y="764"/>
                  </a:cubicBezTo>
                  <a:cubicBezTo>
                    <a:pt x="6369" y="729"/>
                    <a:pt x="6360" y="694"/>
                    <a:pt x="6334" y="677"/>
                  </a:cubicBezTo>
                  <a:cubicBezTo>
                    <a:pt x="6291" y="651"/>
                    <a:pt x="6273" y="599"/>
                    <a:pt x="6299" y="556"/>
                  </a:cubicBezTo>
                  <a:cubicBezTo>
                    <a:pt x="6317" y="521"/>
                    <a:pt x="6360" y="504"/>
                    <a:pt x="6386" y="478"/>
                  </a:cubicBezTo>
                  <a:cubicBezTo>
                    <a:pt x="6429" y="443"/>
                    <a:pt x="6447" y="391"/>
                    <a:pt x="6438" y="339"/>
                  </a:cubicBezTo>
                  <a:cubicBezTo>
                    <a:pt x="6438" y="296"/>
                    <a:pt x="6412" y="261"/>
                    <a:pt x="6369" y="252"/>
                  </a:cubicBezTo>
                  <a:cubicBezTo>
                    <a:pt x="6360" y="244"/>
                    <a:pt x="6317" y="244"/>
                    <a:pt x="6308" y="235"/>
                  </a:cubicBezTo>
                  <a:cubicBezTo>
                    <a:pt x="6299" y="226"/>
                    <a:pt x="6299" y="174"/>
                    <a:pt x="6291" y="157"/>
                  </a:cubicBezTo>
                  <a:cubicBezTo>
                    <a:pt x="6242" y="60"/>
                    <a:pt x="6148" y="0"/>
                    <a:pt x="6043" y="0"/>
                  </a:cubicBezTo>
                  <a:close/>
                </a:path>
              </a:pathLst>
            </a:custGeom>
            <a:solidFill>
              <a:srgbClr val="FFFFFF">
                <a:alpha val="28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27"/>
            <p:cNvSpPr/>
            <p:nvPr/>
          </p:nvSpPr>
          <p:spPr>
            <a:xfrm>
              <a:off x="-2330624" y="1862374"/>
              <a:ext cx="16791" cy="23802"/>
            </a:xfrm>
            <a:custGeom>
              <a:avLst/>
              <a:gdLst/>
              <a:ahLst/>
              <a:cxnLst/>
              <a:rect l="l" t="t" r="r" b="b"/>
              <a:pathLst>
                <a:path w="304" h="431" extrusionOk="0">
                  <a:moveTo>
                    <a:pt x="244" y="1"/>
                  </a:moveTo>
                  <a:cubicBezTo>
                    <a:pt x="233" y="1"/>
                    <a:pt x="221" y="5"/>
                    <a:pt x="208" y="13"/>
                  </a:cubicBezTo>
                  <a:lnTo>
                    <a:pt x="104" y="91"/>
                  </a:lnTo>
                  <a:cubicBezTo>
                    <a:pt x="78" y="109"/>
                    <a:pt x="26" y="135"/>
                    <a:pt x="18" y="169"/>
                  </a:cubicBezTo>
                  <a:cubicBezTo>
                    <a:pt x="0" y="195"/>
                    <a:pt x="9" y="230"/>
                    <a:pt x="35" y="256"/>
                  </a:cubicBezTo>
                  <a:cubicBezTo>
                    <a:pt x="61" y="291"/>
                    <a:pt x="70" y="325"/>
                    <a:pt x="78" y="369"/>
                  </a:cubicBezTo>
                  <a:cubicBezTo>
                    <a:pt x="78" y="406"/>
                    <a:pt x="105" y="431"/>
                    <a:pt x="140" y="431"/>
                  </a:cubicBezTo>
                  <a:cubicBezTo>
                    <a:pt x="145" y="431"/>
                    <a:pt x="151" y="430"/>
                    <a:pt x="156" y="429"/>
                  </a:cubicBezTo>
                  <a:cubicBezTo>
                    <a:pt x="217" y="412"/>
                    <a:pt x="260" y="369"/>
                    <a:pt x="278" y="308"/>
                  </a:cubicBezTo>
                  <a:cubicBezTo>
                    <a:pt x="295" y="239"/>
                    <a:pt x="295" y="161"/>
                    <a:pt x="304" y="91"/>
                  </a:cubicBezTo>
                  <a:cubicBezTo>
                    <a:pt x="304" y="83"/>
                    <a:pt x="304" y="74"/>
                    <a:pt x="295" y="74"/>
                  </a:cubicBezTo>
                  <a:cubicBezTo>
                    <a:pt x="295" y="35"/>
                    <a:pt x="276" y="1"/>
                    <a:pt x="244" y="1"/>
                  </a:cubicBezTo>
                  <a:close/>
                </a:path>
              </a:pathLst>
            </a:custGeom>
            <a:solidFill>
              <a:srgbClr val="FFFFFF">
                <a:alpha val="28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27"/>
            <p:cNvSpPr/>
            <p:nvPr/>
          </p:nvSpPr>
          <p:spPr>
            <a:xfrm>
              <a:off x="-2331121" y="1888772"/>
              <a:ext cx="22535" cy="38989"/>
            </a:xfrm>
            <a:custGeom>
              <a:avLst/>
              <a:gdLst/>
              <a:ahLst/>
              <a:cxnLst/>
              <a:rect l="l" t="t" r="r" b="b"/>
              <a:pathLst>
                <a:path w="408" h="706" extrusionOk="0">
                  <a:moveTo>
                    <a:pt x="248" y="0"/>
                  </a:moveTo>
                  <a:cubicBezTo>
                    <a:pt x="203" y="0"/>
                    <a:pt x="139" y="14"/>
                    <a:pt x="139" y="55"/>
                  </a:cubicBezTo>
                  <a:lnTo>
                    <a:pt x="131" y="55"/>
                  </a:lnTo>
                  <a:cubicBezTo>
                    <a:pt x="120" y="39"/>
                    <a:pt x="105" y="33"/>
                    <a:pt x="92" y="33"/>
                  </a:cubicBezTo>
                  <a:cubicBezTo>
                    <a:pt x="84" y="33"/>
                    <a:pt x="76" y="35"/>
                    <a:pt x="70" y="38"/>
                  </a:cubicBezTo>
                  <a:cubicBezTo>
                    <a:pt x="44" y="47"/>
                    <a:pt x="18" y="64"/>
                    <a:pt x="9" y="90"/>
                  </a:cubicBezTo>
                  <a:cubicBezTo>
                    <a:pt x="1" y="151"/>
                    <a:pt x="9" y="220"/>
                    <a:pt x="44" y="280"/>
                  </a:cubicBezTo>
                  <a:cubicBezTo>
                    <a:pt x="79" y="332"/>
                    <a:pt x="87" y="393"/>
                    <a:pt x="79" y="454"/>
                  </a:cubicBezTo>
                  <a:cubicBezTo>
                    <a:pt x="70" y="497"/>
                    <a:pt x="35" y="532"/>
                    <a:pt x="35" y="575"/>
                  </a:cubicBezTo>
                  <a:cubicBezTo>
                    <a:pt x="30" y="662"/>
                    <a:pt x="97" y="705"/>
                    <a:pt x="169" y="705"/>
                  </a:cubicBezTo>
                  <a:cubicBezTo>
                    <a:pt x="211" y="705"/>
                    <a:pt x="255" y="690"/>
                    <a:pt x="287" y="662"/>
                  </a:cubicBezTo>
                  <a:cubicBezTo>
                    <a:pt x="408" y="549"/>
                    <a:pt x="391" y="315"/>
                    <a:pt x="373" y="159"/>
                  </a:cubicBezTo>
                  <a:cubicBezTo>
                    <a:pt x="373" y="99"/>
                    <a:pt x="339" y="38"/>
                    <a:pt x="278" y="3"/>
                  </a:cubicBezTo>
                  <a:cubicBezTo>
                    <a:pt x="271" y="1"/>
                    <a:pt x="260" y="0"/>
                    <a:pt x="248" y="0"/>
                  </a:cubicBezTo>
                  <a:close/>
                </a:path>
              </a:pathLst>
            </a:custGeom>
            <a:solidFill>
              <a:srgbClr val="FFFFFF">
                <a:alpha val="28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27"/>
            <p:cNvSpPr/>
            <p:nvPr/>
          </p:nvSpPr>
          <p:spPr>
            <a:xfrm>
              <a:off x="-2287101" y="1933450"/>
              <a:ext cx="43965" cy="22532"/>
            </a:xfrm>
            <a:custGeom>
              <a:avLst/>
              <a:gdLst/>
              <a:ahLst/>
              <a:cxnLst/>
              <a:rect l="l" t="t" r="r" b="b"/>
              <a:pathLst>
                <a:path w="796" h="408" extrusionOk="0">
                  <a:moveTo>
                    <a:pt x="433" y="1"/>
                  </a:moveTo>
                  <a:cubicBezTo>
                    <a:pt x="312" y="1"/>
                    <a:pt x="191" y="16"/>
                    <a:pt x="70" y="52"/>
                  </a:cubicBezTo>
                  <a:cubicBezTo>
                    <a:pt x="44" y="52"/>
                    <a:pt x="27" y="87"/>
                    <a:pt x="27" y="113"/>
                  </a:cubicBezTo>
                  <a:lnTo>
                    <a:pt x="27" y="130"/>
                  </a:lnTo>
                  <a:cubicBezTo>
                    <a:pt x="1" y="191"/>
                    <a:pt x="53" y="234"/>
                    <a:pt x="105" y="243"/>
                  </a:cubicBezTo>
                  <a:cubicBezTo>
                    <a:pt x="157" y="251"/>
                    <a:pt x="209" y="260"/>
                    <a:pt x="261" y="269"/>
                  </a:cubicBezTo>
                  <a:cubicBezTo>
                    <a:pt x="313" y="286"/>
                    <a:pt x="365" y="321"/>
                    <a:pt x="408" y="338"/>
                  </a:cubicBezTo>
                  <a:cubicBezTo>
                    <a:pt x="512" y="381"/>
                    <a:pt x="616" y="398"/>
                    <a:pt x="720" y="407"/>
                  </a:cubicBezTo>
                  <a:cubicBezTo>
                    <a:pt x="723" y="408"/>
                    <a:pt x="726" y="408"/>
                    <a:pt x="729" y="408"/>
                  </a:cubicBezTo>
                  <a:cubicBezTo>
                    <a:pt x="790" y="408"/>
                    <a:pt x="796" y="328"/>
                    <a:pt x="755" y="295"/>
                  </a:cubicBezTo>
                  <a:cubicBezTo>
                    <a:pt x="694" y="260"/>
                    <a:pt x="668" y="182"/>
                    <a:pt x="685" y="113"/>
                  </a:cubicBezTo>
                  <a:cubicBezTo>
                    <a:pt x="694" y="78"/>
                    <a:pt x="668" y="52"/>
                    <a:pt x="642" y="43"/>
                  </a:cubicBezTo>
                  <a:cubicBezTo>
                    <a:pt x="633" y="26"/>
                    <a:pt x="616" y="9"/>
                    <a:pt x="590" y="9"/>
                  </a:cubicBezTo>
                  <a:cubicBezTo>
                    <a:pt x="537" y="3"/>
                    <a:pt x="485" y="1"/>
                    <a:pt x="433" y="1"/>
                  </a:cubicBezTo>
                  <a:close/>
                </a:path>
              </a:pathLst>
            </a:custGeom>
            <a:solidFill>
              <a:srgbClr val="FFFFFF">
                <a:alpha val="28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27"/>
            <p:cNvSpPr/>
            <p:nvPr/>
          </p:nvSpPr>
          <p:spPr>
            <a:xfrm>
              <a:off x="-2401431" y="1907383"/>
              <a:ext cx="19166" cy="15132"/>
            </a:xfrm>
            <a:custGeom>
              <a:avLst/>
              <a:gdLst/>
              <a:ahLst/>
              <a:cxnLst/>
              <a:rect l="l" t="t" r="r" b="b"/>
              <a:pathLst>
                <a:path w="347" h="274" extrusionOk="0">
                  <a:moveTo>
                    <a:pt x="180" y="1"/>
                  </a:moveTo>
                  <a:cubicBezTo>
                    <a:pt x="162" y="1"/>
                    <a:pt x="145" y="11"/>
                    <a:pt x="139" y="30"/>
                  </a:cubicBezTo>
                  <a:cubicBezTo>
                    <a:pt x="122" y="30"/>
                    <a:pt x="113" y="39"/>
                    <a:pt x="104" y="47"/>
                  </a:cubicBezTo>
                  <a:cubicBezTo>
                    <a:pt x="78" y="65"/>
                    <a:pt x="52" y="99"/>
                    <a:pt x="26" y="125"/>
                  </a:cubicBezTo>
                  <a:cubicBezTo>
                    <a:pt x="0" y="169"/>
                    <a:pt x="35" y="221"/>
                    <a:pt x="78" y="221"/>
                  </a:cubicBezTo>
                  <a:cubicBezTo>
                    <a:pt x="83" y="219"/>
                    <a:pt x="88" y="218"/>
                    <a:pt x="92" y="218"/>
                  </a:cubicBezTo>
                  <a:cubicBezTo>
                    <a:pt x="110" y="218"/>
                    <a:pt x="123" y="233"/>
                    <a:pt x="130" y="247"/>
                  </a:cubicBezTo>
                  <a:cubicBezTo>
                    <a:pt x="144" y="265"/>
                    <a:pt x="163" y="274"/>
                    <a:pt x="183" y="274"/>
                  </a:cubicBezTo>
                  <a:cubicBezTo>
                    <a:pt x="200" y="274"/>
                    <a:pt x="218" y="267"/>
                    <a:pt x="234" y="255"/>
                  </a:cubicBezTo>
                  <a:cubicBezTo>
                    <a:pt x="278" y="221"/>
                    <a:pt x="312" y="169"/>
                    <a:pt x="338" y="108"/>
                  </a:cubicBezTo>
                  <a:cubicBezTo>
                    <a:pt x="347" y="73"/>
                    <a:pt x="330" y="39"/>
                    <a:pt x="295" y="39"/>
                  </a:cubicBezTo>
                  <a:lnTo>
                    <a:pt x="200" y="4"/>
                  </a:lnTo>
                  <a:cubicBezTo>
                    <a:pt x="193" y="2"/>
                    <a:pt x="187" y="1"/>
                    <a:pt x="180" y="1"/>
                  </a:cubicBezTo>
                  <a:close/>
                </a:path>
              </a:pathLst>
            </a:custGeom>
            <a:solidFill>
              <a:srgbClr val="FFFFFF">
                <a:alpha val="28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27"/>
            <p:cNvSpPr/>
            <p:nvPr/>
          </p:nvSpPr>
          <p:spPr>
            <a:xfrm>
              <a:off x="-2378454" y="1905671"/>
              <a:ext cx="6738" cy="7455"/>
            </a:xfrm>
            <a:custGeom>
              <a:avLst/>
              <a:gdLst/>
              <a:ahLst/>
              <a:cxnLst/>
              <a:rect l="l" t="t" r="r" b="b"/>
              <a:pathLst>
                <a:path w="122" h="135" extrusionOk="0">
                  <a:moveTo>
                    <a:pt x="61" y="0"/>
                  </a:moveTo>
                  <a:cubicBezTo>
                    <a:pt x="26" y="0"/>
                    <a:pt x="0" y="26"/>
                    <a:pt x="0" y="61"/>
                  </a:cubicBezTo>
                  <a:lnTo>
                    <a:pt x="0" y="70"/>
                  </a:lnTo>
                  <a:cubicBezTo>
                    <a:pt x="0" y="113"/>
                    <a:pt x="30" y="135"/>
                    <a:pt x="61" y="135"/>
                  </a:cubicBezTo>
                  <a:cubicBezTo>
                    <a:pt x="91" y="135"/>
                    <a:pt x="121" y="113"/>
                    <a:pt x="121" y="70"/>
                  </a:cubicBezTo>
                  <a:cubicBezTo>
                    <a:pt x="121" y="26"/>
                    <a:pt x="95" y="0"/>
                    <a:pt x="61" y="0"/>
                  </a:cubicBezTo>
                  <a:close/>
                </a:path>
              </a:pathLst>
            </a:custGeom>
            <a:solidFill>
              <a:srgbClr val="FFFFFF">
                <a:alpha val="28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27"/>
            <p:cNvSpPr/>
            <p:nvPr/>
          </p:nvSpPr>
          <p:spPr>
            <a:xfrm>
              <a:off x="-2416730" y="1923344"/>
              <a:ext cx="11488" cy="9940"/>
            </a:xfrm>
            <a:custGeom>
              <a:avLst/>
              <a:gdLst/>
              <a:ahLst/>
              <a:cxnLst/>
              <a:rect l="l" t="t" r="r" b="b"/>
              <a:pathLst>
                <a:path w="208" h="180" extrusionOk="0">
                  <a:moveTo>
                    <a:pt x="125" y="1"/>
                  </a:moveTo>
                  <a:cubicBezTo>
                    <a:pt x="115" y="1"/>
                    <a:pt x="105" y="4"/>
                    <a:pt x="95" y="10"/>
                  </a:cubicBezTo>
                  <a:cubicBezTo>
                    <a:pt x="87" y="10"/>
                    <a:pt x="78" y="18"/>
                    <a:pt x="69" y="27"/>
                  </a:cubicBezTo>
                  <a:cubicBezTo>
                    <a:pt x="69" y="27"/>
                    <a:pt x="69" y="36"/>
                    <a:pt x="69" y="36"/>
                  </a:cubicBezTo>
                  <a:lnTo>
                    <a:pt x="61" y="44"/>
                  </a:lnTo>
                  <a:lnTo>
                    <a:pt x="43" y="53"/>
                  </a:lnTo>
                  <a:cubicBezTo>
                    <a:pt x="9" y="70"/>
                    <a:pt x="0" y="105"/>
                    <a:pt x="17" y="131"/>
                  </a:cubicBezTo>
                  <a:cubicBezTo>
                    <a:pt x="40" y="164"/>
                    <a:pt x="73" y="180"/>
                    <a:pt x="105" y="180"/>
                  </a:cubicBezTo>
                  <a:cubicBezTo>
                    <a:pt x="123" y="180"/>
                    <a:pt x="140" y="175"/>
                    <a:pt x="156" y="166"/>
                  </a:cubicBezTo>
                  <a:cubicBezTo>
                    <a:pt x="199" y="131"/>
                    <a:pt x="208" y="70"/>
                    <a:pt x="173" y="27"/>
                  </a:cubicBezTo>
                  <a:cubicBezTo>
                    <a:pt x="162" y="10"/>
                    <a:pt x="144" y="1"/>
                    <a:pt x="125" y="1"/>
                  </a:cubicBezTo>
                  <a:close/>
                </a:path>
              </a:pathLst>
            </a:custGeom>
            <a:solidFill>
              <a:srgbClr val="FFFFFF">
                <a:alpha val="28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27"/>
            <p:cNvSpPr/>
            <p:nvPr/>
          </p:nvSpPr>
          <p:spPr>
            <a:xfrm>
              <a:off x="-1294202" y="2356369"/>
              <a:ext cx="129244" cy="150212"/>
            </a:xfrm>
            <a:custGeom>
              <a:avLst/>
              <a:gdLst/>
              <a:ahLst/>
              <a:cxnLst/>
              <a:rect l="l" t="t" r="r" b="b"/>
              <a:pathLst>
                <a:path w="2340" h="2720" extrusionOk="0">
                  <a:moveTo>
                    <a:pt x="105" y="0"/>
                  </a:moveTo>
                  <a:cubicBezTo>
                    <a:pt x="99" y="0"/>
                    <a:pt x="93" y="0"/>
                    <a:pt x="87" y="0"/>
                  </a:cubicBezTo>
                  <a:cubicBezTo>
                    <a:pt x="18" y="0"/>
                    <a:pt x="0" y="96"/>
                    <a:pt x="70" y="113"/>
                  </a:cubicBezTo>
                  <a:cubicBezTo>
                    <a:pt x="87" y="295"/>
                    <a:pt x="217" y="425"/>
                    <a:pt x="347" y="538"/>
                  </a:cubicBezTo>
                  <a:cubicBezTo>
                    <a:pt x="434" y="607"/>
                    <a:pt x="511" y="685"/>
                    <a:pt x="572" y="763"/>
                  </a:cubicBezTo>
                  <a:cubicBezTo>
                    <a:pt x="607" y="806"/>
                    <a:pt x="624" y="841"/>
                    <a:pt x="641" y="884"/>
                  </a:cubicBezTo>
                  <a:cubicBezTo>
                    <a:pt x="659" y="945"/>
                    <a:pt x="650" y="1014"/>
                    <a:pt x="667" y="1075"/>
                  </a:cubicBezTo>
                  <a:cubicBezTo>
                    <a:pt x="693" y="1196"/>
                    <a:pt x="832" y="1248"/>
                    <a:pt x="919" y="1326"/>
                  </a:cubicBezTo>
                  <a:cubicBezTo>
                    <a:pt x="936" y="1352"/>
                    <a:pt x="962" y="1369"/>
                    <a:pt x="979" y="1395"/>
                  </a:cubicBezTo>
                  <a:cubicBezTo>
                    <a:pt x="979" y="1413"/>
                    <a:pt x="971" y="1430"/>
                    <a:pt x="962" y="1447"/>
                  </a:cubicBezTo>
                  <a:cubicBezTo>
                    <a:pt x="936" y="1525"/>
                    <a:pt x="979" y="1586"/>
                    <a:pt x="1023" y="1655"/>
                  </a:cubicBezTo>
                  <a:cubicBezTo>
                    <a:pt x="1135" y="1828"/>
                    <a:pt x="1309" y="2028"/>
                    <a:pt x="1300" y="2244"/>
                  </a:cubicBezTo>
                  <a:cubicBezTo>
                    <a:pt x="1300" y="2253"/>
                    <a:pt x="1300" y="2262"/>
                    <a:pt x="1300" y="2270"/>
                  </a:cubicBezTo>
                  <a:cubicBezTo>
                    <a:pt x="1291" y="2288"/>
                    <a:pt x="1274" y="2305"/>
                    <a:pt x="1257" y="2322"/>
                  </a:cubicBezTo>
                  <a:cubicBezTo>
                    <a:pt x="1222" y="2357"/>
                    <a:pt x="1239" y="2417"/>
                    <a:pt x="1283" y="2426"/>
                  </a:cubicBezTo>
                  <a:cubicBezTo>
                    <a:pt x="1360" y="2443"/>
                    <a:pt x="1430" y="2495"/>
                    <a:pt x="1456" y="2573"/>
                  </a:cubicBezTo>
                  <a:cubicBezTo>
                    <a:pt x="1473" y="2625"/>
                    <a:pt x="1508" y="2669"/>
                    <a:pt x="1551" y="2695"/>
                  </a:cubicBezTo>
                  <a:cubicBezTo>
                    <a:pt x="1586" y="2710"/>
                    <a:pt x="1622" y="2719"/>
                    <a:pt x="1657" y="2719"/>
                  </a:cubicBezTo>
                  <a:cubicBezTo>
                    <a:pt x="1682" y="2719"/>
                    <a:pt x="1708" y="2714"/>
                    <a:pt x="1733" y="2703"/>
                  </a:cubicBezTo>
                  <a:cubicBezTo>
                    <a:pt x="1746" y="2706"/>
                    <a:pt x="1759" y="2707"/>
                    <a:pt x="1772" y="2707"/>
                  </a:cubicBezTo>
                  <a:cubicBezTo>
                    <a:pt x="1810" y="2707"/>
                    <a:pt x="1848" y="2697"/>
                    <a:pt x="1880" y="2677"/>
                  </a:cubicBezTo>
                  <a:cubicBezTo>
                    <a:pt x="1921" y="2664"/>
                    <a:pt x="2014" y="2587"/>
                    <a:pt x="2078" y="2587"/>
                  </a:cubicBezTo>
                  <a:cubicBezTo>
                    <a:pt x="2096" y="2587"/>
                    <a:pt x="2111" y="2593"/>
                    <a:pt x="2123" y="2608"/>
                  </a:cubicBezTo>
                  <a:cubicBezTo>
                    <a:pt x="2134" y="2625"/>
                    <a:pt x="2152" y="2634"/>
                    <a:pt x="2171" y="2634"/>
                  </a:cubicBezTo>
                  <a:cubicBezTo>
                    <a:pt x="2181" y="2634"/>
                    <a:pt x="2192" y="2632"/>
                    <a:pt x="2201" y="2625"/>
                  </a:cubicBezTo>
                  <a:cubicBezTo>
                    <a:pt x="2296" y="2556"/>
                    <a:pt x="2339" y="2443"/>
                    <a:pt x="2313" y="2331"/>
                  </a:cubicBezTo>
                  <a:cubicBezTo>
                    <a:pt x="2313" y="2262"/>
                    <a:pt x="2287" y="2184"/>
                    <a:pt x="2279" y="2106"/>
                  </a:cubicBezTo>
                  <a:cubicBezTo>
                    <a:pt x="2279" y="2028"/>
                    <a:pt x="2331" y="1958"/>
                    <a:pt x="2322" y="1880"/>
                  </a:cubicBezTo>
                  <a:cubicBezTo>
                    <a:pt x="2305" y="1802"/>
                    <a:pt x="2253" y="1776"/>
                    <a:pt x="2210" y="1733"/>
                  </a:cubicBezTo>
                  <a:lnTo>
                    <a:pt x="2010" y="1534"/>
                  </a:lnTo>
                  <a:lnTo>
                    <a:pt x="1629" y="1161"/>
                  </a:lnTo>
                  <a:cubicBezTo>
                    <a:pt x="1369" y="910"/>
                    <a:pt x="1109" y="650"/>
                    <a:pt x="849" y="399"/>
                  </a:cubicBezTo>
                  <a:cubicBezTo>
                    <a:pt x="637" y="204"/>
                    <a:pt x="400" y="0"/>
                    <a:pt x="105" y="0"/>
                  </a:cubicBezTo>
                  <a:close/>
                </a:path>
              </a:pathLst>
            </a:custGeom>
            <a:solidFill>
              <a:srgbClr val="FFFFFF">
                <a:alpha val="28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27"/>
            <p:cNvSpPr/>
            <p:nvPr/>
          </p:nvSpPr>
          <p:spPr>
            <a:xfrm>
              <a:off x="-1131986" y="2339249"/>
              <a:ext cx="126372" cy="139443"/>
            </a:xfrm>
            <a:custGeom>
              <a:avLst/>
              <a:gdLst/>
              <a:ahLst/>
              <a:cxnLst/>
              <a:rect l="l" t="t" r="r" b="b"/>
              <a:pathLst>
                <a:path w="2288" h="2525" extrusionOk="0">
                  <a:moveTo>
                    <a:pt x="1807" y="1"/>
                  </a:moveTo>
                  <a:cubicBezTo>
                    <a:pt x="1785" y="1"/>
                    <a:pt x="1763" y="12"/>
                    <a:pt x="1750" y="33"/>
                  </a:cubicBezTo>
                  <a:cubicBezTo>
                    <a:pt x="1542" y="310"/>
                    <a:pt x="1308" y="570"/>
                    <a:pt x="1040" y="796"/>
                  </a:cubicBezTo>
                  <a:cubicBezTo>
                    <a:pt x="979" y="874"/>
                    <a:pt x="893" y="908"/>
                    <a:pt x="797" y="917"/>
                  </a:cubicBezTo>
                  <a:cubicBezTo>
                    <a:pt x="728" y="917"/>
                    <a:pt x="667" y="925"/>
                    <a:pt x="607" y="951"/>
                  </a:cubicBezTo>
                  <a:cubicBezTo>
                    <a:pt x="520" y="986"/>
                    <a:pt x="468" y="1081"/>
                    <a:pt x="494" y="1168"/>
                  </a:cubicBezTo>
                  <a:cubicBezTo>
                    <a:pt x="435" y="1168"/>
                    <a:pt x="347" y="1151"/>
                    <a:pt x="267" y="1151"/>
                  </a:cubicBezTo>
                  <a:cubicBezTo>
                    <a:pt x="206" y="1151"/>
                    <a:pt x="150" y="1161"/>
                    <a:pt x="113" y="1194"/>
                  </a:cubicBezTo>
                  <a:cubicBezTo>
                    <a:pt x="78" y="1229"/>
                    <a:pt x="61" y="1272"/>
                    <a:pt x="61" y="1315"/>
                  </a:cubicBezTo>
                  <a:cubicBezTo>
                    <a:pt x="61" y="1350"/>
                    <a:pt x="104" y="1471"/>
                    <a:pt x="61" y="1480"/>
                  </a:cubicBezTo>
                  <a:cubicBezTo>
                    <a:pt x="0" y="1497"/>
                    <a:pt x="0" y="1584"/>
                    <a:pt x="61" y="1601"/>
                  </a:cubicBezTo>
                  <a:cubicBezTo>
                    <a:pt x="130" y="1619"/>
                    <a:pt x="191" y="1645"/>
                    <a:pt x="165" y="1723"/>
                  </a:cubicBezTo>
                  <a:cubicBezTo>
                    <a:pt x="148" y="1757"/>
                    <a:pt x="139" y="1792"/>
                    <a:pt x="148" y="1826"/>
                  </a:cubicBezTo>
                  <a:cubicBezTo>
                    <a:pt x="156" y="1878"/>
                    <a:pt x="199" y="1913"/>
                    <a:pt x="251" y="1922"/>
                  </a:cubicBezTo>
                  <a:lnTo>
                    <a:pt x="312" y="2173"/>
                  </a:lnTo>
                  <a:cubicBezTo>
                    <a:pt x="312" y="2208"/>
                    <a:pt x="329" y="2242"/>
                    <a:pt x="347" y="2277"/>
                  </a:cubicBezTo>
                  <a:cubicBezTo>
                    <a:pt x="381" y="2303"/>
                    <a:pt x="425" y="2320"/>
                    <a:pt x="468" y="2329"/>
                  </a:cubicBezTo>
                  <a:cubicBezTo>
                    <a:pt x="546" y="2355"/>
                    <a:pt x="633" y="2372"/>
                    <a:pt x="719" y="2372"/>
                  </a:cubicBezTo>
                  <a:cubicBezTo>
                    <a:pt x="774" y="2372"/>
                    <a:pt x="868" y="2346"/>
                    <a:pt x="943" y="2346"/>
                  </a:cubicBezTo>
                  <a:cubicBezTo>
                    <a:pt x="974" y="2346"/>
                    <a:pt x="1002" y="2351"/>
                    <a:pt x="1023" y="2364"/>
                  </a:cubicBezTo>
                  <a:cubicBezTo>
                    <a:pt x="1083" y="2398"/>
                    <a:pt x="1092" y="2459"/>
                    <a:pt x="1144" y="2494"/>
                  </a:cubicBezTo>
                  <a:cubicBezTo>
                    <a:pt x="1173" y="2513"/>
                    <a:pt x="1208" y="2524"/>
                    <a:pt x="1242" y="2524"/>
                  </a:cubicBezTo>
                  <a:cubicBezTo>
                    <a:pt x="1268" y="2524"/>
                    <a:pt x="1294" y="2517"/>
                    <a:pt x="1317" y="2502"/>
                  </a:cubicBezTo>
                  <a:cubicBezTo>
                    <a:pt x="1378" y="2468"/>
                    <a:pt x="1421" y="2416"/>
                    <a:pt x="1447" y="2355"/>
                  </a:cubicBezTo>
                  <a:cubicBezTo>
                    <a:pt x="1464" y="2268"/>
                    <a:pt x="1525" y="2199"/>
                    <a:pt x="1603" y="2164"/>
                  </a:cubicBezTo>
                  <a:cubicBezTo>
                    <a:pt x="1742" y="2095"/>
                    <a:pt x="1846" y="2043"/>
                    <a:pt x="1854" y="1878"/>
                  </a:cubicBezTo>
                  <a:cubicBezTo>
                    <a:pt x="1863" y="1792"/>
                    <a:pt x="1846" y="1705"/>
                    <a:pt x="1915" y="1636"/>
                  </a:cubicBezTo>
                  <a:cubicBezTo>
                    <a:pt x="1958" y="1584"/>
                    <a:pt x="2019" y="1558"/>
                    <a:pt x="2062" y="1506"/>
                  </a:cubicBezTo>
                  <a:cubicBezTo>
                    <a:pt x="2157" y="1393"/>
                    <a:pt x="2097" y="1289"/>
                    <a:pt x="2019" y="1194"/>
                  </a:cubicBezTo>
                  <a:cubicBezTo>
                    <a:pt x="1915" y="1038"/>
                    <a:pt x="2088" y="917"/>
                    <a:pt x="2097" y="752"/>
                  </a:cubicBezTo>
                  <a:cubicBezTo>
                    <a:pt x="2097" y="683"/>
                    <a:pt x="2071" y="640"/>
                    <a:pt x="2140" y="596"/>
                  </a:cubicBezTo>
                  <a:cubicBezTo>
                    <a:pt x="2166" y="588"/>
                    <a:pt x="2192" y="579"/>
                    <a:pt x="2218" y="562"/>
                  </a:cubicBezTo>
                  <a:cubicBezTo>
                    <a:pt x="2270" y="527"/>
                    <a:pt x="2287" y="458"/>
                    <a:pt x="2261" y="406"/>
                  </a:cubicBezTo>
                  <a:cubicBezTo>
                    <a:pt x="2227" y="336"/>
                    <a:pt x="2149" y="310"/>
                    <a:pt x="2097" y="276"/>
                  </a:cubicBezTo>
                  <a:cubicBezTo>
                    <a:pt x="1993" y="215"/>
                    <a:pt x="1915" y="137"/>
                    <a:pt x="1863" y="33"/>
                  </a:cubicBezTo>
                  <a:cubicBezTo>
                    <a:pt x="1850" y="12"/>
                    <a:pt x="1828" y="1"/>
                    <a:pt x="1807" y="1"/>
                  </a:cubicBezTo>
                  <a:close/>
                </a:path>
              </a:pathLst>
            </a:custGeom>
            <a:solidFill>
              <a:srgbClr val="FFFFFF">
                <a:alpha val="28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27"/>
            <p:cNvSpPr/>
            <p:nvPr/>
          </p:nvSpPr>
          <p:spPr>
            <a:xfrm>
              <a:off x="-1161204" y="2498961"/>
              <a:ext cx="102014" cy="33356"/>
            </a:xfrm>
            <a:custGeom>
              <a:avLst/>
              <a:gdLst/>
              <a:ahLst/>
              <a:cxnLst/>
              <a:rect l="l" t="t" r="r" b="b"/>
              <a:pathLst>
                <a:path w="1847" h="604" extrusionOk="0">
                  <a:moveTo>
                    <a:pt x="278" y="0"/>
                  </a:moveTo>
                  <a:cubicBezTo>
                    <a:pt x="209" y="0"/>
                    <a:pt x="148" y="35"/>
                    <a:pt x="105" y="95"/>
                  </a:cubicBezTo>
                  <a:cubicBezTo>
                    <a:pt x="96" y="95"/>
                    <a:pt x="96" y="104"/>
                    <a:pt x="87" y="113"/>
                  </a:cubicBezTo>
                  <a:cubicBezTo>
                    <a:pt x="1" y="217"/>
                    <a:pt x="79" y="373"/>
                    <a:pt x="217" y="373"/>
                  </a:cubicBezTo>
                  <a:cubicBezTo>
                    <a:pt x="243" y="364"/>
                    <a:pt x="269" y="364"/>
                    <a:pt x="295" y="347"/>
                  </a:cubicBezTo>
                  <a:cubicBezTo>
                    <a:pt x="306" y="344"/>
                    <a:pt x="317" y="343"/>
                    <a:pt x="328" y="343"/>
                  </a:cubicBezTo>
                  <a:cubicBezTo>
                    <a:pt x="360" y="343"/>
                    <a:pt x="393" y="353"/>
                    <a:pt x="425" y="373"/>
                  </a:cubicBezTo>
                  <a:cubicBezTo>
                    <a:pt x="512" y="399"/>
                    <a:pt x="599" y="425"/>
                    <a:pt x="694" y="425"/>
                  </a:cubicBezTo>
                  <a:cubicBezTo>
                    <a:pt x="798" y="442"/>
                    <a:pt x="902" y="442"/>
                    <a:pt x="997" y="468"/>
                  </a:cubicBezTo>
                  <a:cubicBezTo>
                    <a:pt x="1092" y="485"/>
                    <a:pt x="1188" y="511"/>
                    <a:pt x="1283" y="546"/>
                  </a:cubicBezTo>
                  <a:cubicBezTo>
                    <a:pt x="1373" y="584"/>
                    <a:pt x="1472" y="604"/>
                    <a:pt x="1569" y="604"/>
                  </a:cubicBezTo>
                  <a:cubicBezTo>
                    <a:pt x="1649" y="604"/>
                    <a:pt x="1729" y="590"/>
                    <a:pt x="1803" y="563"/>
                  </a:cubicBezTo>
                  <a:cubicBezTo>
                    <a:pt x="1837" y="537"/>
                    <a:pt x="1846" y="494"/>
                    <a:pt x="1811" y="468"/>
                  </a:cubicBezTo>
                  <a:cubicBezTo>
                    <a:pt x="1759" y="407"/>
                    <a:pt x="1699" y="355"/>
                    <a:pt x="1629" y="321"/>
                  </a:cubicBezTo>
                  <a:cubicBezTo>
                    <a:pt x="1534" y="277"/>
                    <a:pt x="1422" y="329"/>
                    <a:pt x="1378" y="208"/>
                  </a:cubicBezTo>
                  <a:cubicBezTo>
                    <a:pt x="1369" y="184"/>
                    <a:pt x="1346" y="171"/>
                    <a:pt x="1323" y="171"/>
                  </a:cubicBezTo>
                  <a:cubicBezTo>
                    <a:pt x="1305" y="171"/>
                    <a:pt x="1286" y="180"/>
                    <a:pt x="1274" y="199"/>
                  </a:cubicBezTo>
                  <a:cubicBezTo>
                    <a:pt x="1263" y="213"/>
                    <a:pt x="1245" y="218"/>
                    <a:pt x="1225" y="218"/>
                  </a:cubicBezTo>
                  <a:cubicBezTo>
                    <a:pt x="1171" y="218"/>
                    <a:pt x="1096" y="180"/>
                    <a:pt x="1058" y="173"/>
                  </a:cubicBezTo>
                  <a:cubicBezTo>
                    <a:pt x="1052" y="172"/>
                    <a:pt x="1045" y="172"/>
                    <a:pt x="1038" y="172"/>
                  </a:cubicBezTo>
                  <a:cubicBezTo>
                    <a:pt x="1008" y="172"/>
                    <a:pt x="972" y="180"/>
                    <a:pt x="942" y="180"/>
                  </a:cubicBezTo>
                  <a:cubicBezTo>
                    <a:pt x="923" y="180"/>
                    <a:pt x="905" y="177"/>
                    <a:pt x="893" y="165"/>
                  </a:cubicBezTo>
                  <a:cubicBezTo>
                    <a:pt x="850" y="130"/>
                    <a:pt x="850" y="104"/>
                    <a:pt x="806" y="95"/>
                  </a:cubicBezTo>
                  <a:cubicBezTo>
                    <a:pt x="737" y="95"/>
                    <a:pt x="702" y="156"/>
                    <a:pt x="642" y="173"/>
                  </a:cubicBezTo>
                  <a:cubicBezTo>
                    <a:pt x="635" y="175"/>
                    <a:pt x="628" y="176"/>
                    <a:pt x="621" y="176"/>
                  </a:cubicBezTo>
                  <a:cubicBezTo>
                    <a:pt x="550" y="176"/>
                    <a:pt x="481" y="100"/>
                    <a:pt x="425" y="61"/>
                  </a:cubicBezTo>
                  <a:cubicBezTo>
                    <a:pt x="382" y="26"/>
                    <a:pt x="330" y="9"/>
                    <a:pt x="278" y="0"/>
                  </a:cubicBezTo>
                  <a:close/>
                </a:path>
              </a:pathLst>
            </a:custGeom>
            <a:solidFill>
              <a:srgbClr val="FFFFFF">
                <a:alpha val="28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27"/>
            <p:cNvSpPr/>
            <p:nvPr/>
          </p:nvSpPr>
          <p:spPr>
            <a:xfrm>
              <a:off x="-862124" y="2432635"/>
              <a:ext cx="235456" cy="120888"/>
            </a:xfrm>
            <a:custGeom>
              <a:avLst/>
              <a:gdLst/>
              <a:ahLst/>
              <a:cxnLst/>
              <a:rect l="l" t="t" r="r" b="b"/>
              <a:pathLst>
                <a:path w="4263" h="2189" extrusionOk="0">
                  <a:moveTo>
                    <a:pt x="344" y="1"/>
                  </a:moveTo>
                  <a:cubicBezTo>
                    <a:pt x="245" y="1"/>
                    <a:pt x="123" y="55"/>
                    <a:pt x="61" y="84"/>
                  </a:cubicBezTo>
                  <a:cubicBezTo>
                    <a:pt x="44" y="92"/>
                    <a:pt x="26" y="109"/>
                    <a:pt x="26" y="127"/>
                  </a:cubicBezTo>
                  <a:cubicBezTo>
                    <a:pt x="9" y="144"/>
                    <a:pt x="0" y="170"/>
                    <a:pt x="9" y="196"/>
                  </a:cubicBezTo>
                  <a:cubicBezTo>
                    <a:pt x="30" y="280"/>
                    <a:pt x="113" y="336"/>
                    <a:pt x="199" y="336"/>
                  </a:cubicBezTo>
                  <a:cubicBezTo>
                    <a:pt x="220" y="336"/>
                    <a:pt x="240" y="333"/>
                    <a:pt x="260" y="326"/>
                  </a:cubicBezTo>
                  <a:lnTo>
                    <a:pt x="260" y="326"/>
                  </a:lnTo>
                  <a:cubicBezTo>
                    <a:pt x="252" y="421"/>
                    <a:pt x="156" y="534"/>
                    <a:pt x="156" y="621"/>
                  </a:cubicBezTo>
                  <a:cubicBezTo>
                    <a:pt x="139" y="707"/>
                    <a:pt x="191" y="785"/>
                    <a:pt x="269" y="820"/>
                  </a:cubicBezTo>
                  <a:cubicBezTo>
                    <a:pt x="295" y="820"/>
                    <a:pt x="321" y="811"/>
                    <a:pt x="338" y="785"/>
                  </a:cubicBezTo>
                  <a:cubicBezTo>
                    <a:pt x="355" y="753"/>
                    <a:pt x="377" y="740"/>
                    <a:pt x="403" y="740"/>
                  </a:cubicBezTo>
                  <a:cubicBezTo>
                    <a:pt x="487" y="740"/>
                    <a:pt x="604" y="875"/>
                    <a:pt x="650" y="915"/>
                  </a:cubicBezTo>
                  <a:cubicBezTo>
                    <a:pt x="737" y="976"/>
                    <a:pt x="832" y="1028"/>
                    <a:pt x="936" y="1054"/>
                  </a:cubicBezTo>
                  <a:cubicBezTo>
                    <a:pt x="1135" y="1123"/>
                    <a:pt x="1542" y="1210"/>
                    <a:pt x="1499" y="1504"/>
                  </a:cubicBezTo>
                  <a:cubicBezTo>
                    <a:pt x="1485" y="1546"/>
                    <a:pt x="1521" y="1581"/>
                    <a:pt x="1558" y="1581"/>
                  </a:cubicBezTo>
                  <a:cubicBezTo>
                    <a:pt x="1567" y="1581"/>
                    <a:pt x="1577" y="1579"/>
                    <a:pt x="1586" y="1574"/>
                  </a:cubicBezTo>
                  <a:cubicBezTo>
                    <a:pt x="1606" y="1563"/>
                    <a:pt x="1628" y="1558"/>
                    <a:pt x="1650" y="1558"/>
                  </a:cubicBezTo>
                  <a:cubicBezTo>
                    <a:pt x="1768" y="1558"/>
                    <a:pt x="1907" y="1694"/>
                    <a:pt x="2002" y="1738"/>
                  </a:cubicBezTo>
                  <a:cubicBezTo>
                    <a:pt x="2041" y="1755"/>
                    <a:pt x="2080" y="1765"/>
                    <a:pt x="2121" y="1765"/>
                  </a:cubicBezTo>
                  <a:cubicBezTo>
                    <a:pt x="2144" y="1765"/>
                    <a:pt x="2168" y="1762"/>
                    <a:pt x="2192" y="1756"/>
                  </a:cubicBezTo>
                  <a:cubicBezTo>
                    <a:pt x="2253" y="1738"/>
                    <a:pt x="2313" y="1660"/>
                    <a:pt x="2374" y="1634"/>
                  </a:cubicBezTo>
                  <a:cubicBezTo>
                    <a:pt x="2419" y="1710"/>
                    <a:pt x="2504" y="1759"/>
                    <a:pt x="2594" y="1759"/>
                  </a:cubicBezTo>
                  <a:cubicBezTo>
                    <a:pt x="2607" y="1759"/>
                    <a:pt x="2621" y="1758"/>
                    <a:pt x="2634" y="1756"/>
                  </a:cubicBezTo>
                  <a:cubicBezTo>
                    <a:pt x="2712" y="1730"/>
                    <a:pt x="2790" y="1704"/>
                    <a:pt x="2868" y="1660"/>
                  </a:cubicBezTo>
                  <a:cubicBezTo>
                    <a:pt x="2902" y="1646"/>
                    <a:pt x="2938" y="1639"/>
                    <a:pt x="2975" y="1639"/>
                  </a:cubicBezTo>
                  <a:cubicBezTo>
                    <a:pt x="3052" y="1639"/>
                    <a:pt x="3130" y="1668"/>
                    <a:pt x="3188" y="1721"/>
                  </a:cubicBezTo>
                  <a:cubicBezTo>
                    <a:pt x="3353" y="1842"/>
                    <a:pt x="3483" y="1989"/>
                    <a:pt x="3665" y="2085"/>
                  </a:cubicBezTo>
                  <a:cubicBezTo>
                    <a:pt x="3775" y="2154"/>
                    <a:pt x="3896" y="2189"/>
                    <a:pt x="4021" y="2189"/>
                  </a:cubicBezTo>
                  <a:cubicBezTo>
                    <a:pt x="4084" y="2189"/>
                    <a:pt x="4147" y="2180"/>
                    <a:pt x="4211" y="2163"/>
                  </a:cubicBezTo>
                  <a:cubicBezTo>
                    <a:pt x="4254" y="2145"/>
                    <a:pt x="4263" y="2085"/>
                    <a:pt x="4219" y="2050"/>
                  </a:cubicBezTo>
                  <a:cubicBezTo>
                    <a:pt x="4098" y="1963"/>
                    <a:pt x="3986" y="1859"/>
                    <a:pt x="3890" y="1747"/>
                  </a:cubicBezTo>
                  <a:cubicBezTo>
                    <a:pt x="3838" y="1686"/>
                    <a:pt x="3786" y="1634"/>
                    <a:pt x="3726" y="1591"/>
                  </a:cubicBezTo>
                  <a:cubicBezTo>
                    <a:pt x="3769" y="1556"/>
                    <a:pt x="3812" y="1522"/>
                    <a:pt x="3856" y="1487"/>
                  </a:cubicBezTo>
                  <a:cubicBezTo>
                    <a:pt x="3899" y="1461"/>
                    <a:pt x="3899" y="1400"/>
                    <a:pt x="3856" y="1374"/>
                  </a:cubicBezTo>
                  <a:lnTo>
                    <a:pt x="3405" y="1132"/>
                  </a:lnTo>
                  <a:cubicBezTo>
                    <a:pt x="3405" y="1071"/>
                    <a:pt x="3379" y="1010"/>
                    <a:pt x="3327" y="967"/>
                  </a:cubicBezTo>
                  <a:cubicBezTo>
                    <a:pt x="3284" y="933"/>
                    <a:pt x="3223" y="907"/>
                    <a:pt x="3154" y="907"/>
                  </a:cubicBezTo>
                  <a:cubicBezTo>
                    <a:pt x="3171" y="863"/>
                    <a:pt x="3162" y="811"/>
                    <a:pt x="3145" y="759"/>
                  </a:cubicBezTo>
                  <a:cubicBezTo>
                    <a:pt x="3085" y="655"/>
                    <a:pt x="2981" y="577"/>
                    <a:pt x="2859" y="551"/>
                  </a:cubicBezTo>
                  <a:lnTo>
                    <a:pt x="2417" y="395"/>
                  </a:lnTo>
                  <a:cubicBezTo>
                    <a:pt x="2357" y="291"/>
                    <a:pt x="2262" y="213"/>
                    <a:pt x="2149" y="170"/>
                  </a:cubicBezTo>
                  <a:cubicBezTo>
                    <a:pt x="2084" y="157"/>
                    <a:pt x="2017" y="151"/>
                    <a:pt x="1950" y="151"/>
                  </a:cubicBezTo>
                  <a:cubicBezTo>
                    <a:pt x="1882" y="151"/>
                    <a:pt x="1815" y="157"/>
                    <a:pt x="1750" y="170"/>
                  </a:cubicBezTo>
                  <a:cubicBezTo>
                    <a:pt x="1690" y="146"/>
                    <a:pt x="1626" y="133"/>
                    <a:pt x="1563" y="133"/>
                  </a:cubicBezTo>
                  <a:cubicBezTo>
                    <a:pt x="1489" y="133"/>
                    <a:pt x="1417" y="150"/>
                    <a:pt x="1352" y="187"/>
                  </a:cubicBezTo>
                  <a:cubicBezTo>
                    <a:pt x="1239" y="257"/>
                    <a:pt x="1187" y="387"/>
                    <a:pt x="1118" y="491"/>
                  </a:cubicBezTo>
                  <a:cubicBezTo>
                    <a:pt x="1083" y="543"/>
                    <a:pt x="1031" y="586"/>
                    <a:pt x="971" y="612"/>
                  </a:cubicBezTo>
                  <a:cubicBezTo>
                    <a:pt x="957" y="614"/>
                    <a:pt x="945" y="616"/>
                    <a:pt x="934" y="616"/>
                  </a:cubicBezTo>
                  <a:cubicBezTo>
                    <a:pt x="870" y="616"/>
                    <a:pt x="854" y="573"/>
                    <a:pt x="832" y="499"/>
                  </a:cubicBezTo>
                  <a:cubicBezTo>
                    <a:pt x="797" y="369"/>
                    <a:pt x="693" y="369"/>
                    <a:pt x="581" y="361"/>
                  </a:cubicBezTo>
                  <a:cubicBezTo>
                    <a:pt x="416" y="343"/>
                    <a:pt x="537" y="161"/>
                    <a:pt x="468" y="58"/>
                  </a:cubicBezTo>
                  <a:cubicBezTo>
                    <a:pt x="441" y="16"/>
                    <a:pt x="396" y="1"/>
                    <a:pt x="344" y="1"/>
                  </a:cubicBezTo>
                  <a:close/>
                </a:path>
              </a:pathLst>
            </a:custGeom>
            <a:solidFill>
              <a:srgbClr val="FFFFFF">
                <a:alpha val="28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27"/>
            <p:cNvSpPr/>
            <p:nvPr/>
          </p:nvSpPr>
          <p:spPr>
            <a:xfrm>
              <a:off x="-1079848" y="2553359"/>
              <a:ext cx="488587" cy="378457"/>
            </a:xfrm>
            <a:custGeom>
              <a:avLst/>
              <a:gdLst/>
              <a:ahLst/>
              <a:cxnLst/>
              <a:rect l="l" t="t" r="r" b="b"/>
              <a:pathLst>
                <a:path w="8846" h="6853" extrusionOk="0">
                  <a:moveTo>
                    <a:pt x="6247" y="0"/>
                  </a:moveTo>
                  <a:cubicBezTo>
                    <a:pt x="6241" y="0"/>
                    <a:pt x="6235" y="1"/>
                    <a:pt x="6229" y="3"/>
                  </a:cubicBezTo>
                  <a:cubicBezTo>
                    <a:pt x="6022" y="89"/>
                    <a:pt x="6091" y="367"/>
                    <a:pt x="6091" y="540"/>
                  </a:cubicBezTo>
                  <a:cubicBezTo>
                    <a:pt x="6091" y="826"/>
                    <a:pt x="6048" y="1120"/>
                    <a:pt x="5952" y="1398"/>
                  </a:cubicBezTo>
                  <a:cubicBezTo>
                    <a:pt x="5562" y="1389"/>
                    <a:pt x="5190" y="1224"/>
                    <a:pt x="4921" y="930"/>
                  </a:cubicBezTo>
                  <a:cubicBezTo>
                    <a:pt x="4991" y="860"/>
                    <a:pt x="5034" y="765"/>
                    <a:pt x="5034" y="670"/>
                  </a:cubicBezTo>
                  <a:cubicBezTo>
                    <a:pt x="5025" y="618"/>
                    <a:pt x="5008" y="566"/>
                    <a:pt x="4965" y="531"/>
                  </a:cubicBezTo>
                  <a:lnTo>
                    <a:pt x="5017" y="505"/>
                  </a:lnTo>
                  <a:cubicBezTo>
                    <a:pt x="5060" y="479"/>
                    <a:pt x="5060" y="419"/>
                    <a:pt x="5017" y="393"/>
                  </a:cubicBezTo>
                  <a:lnTo>
                    <a:pt x="4705" y="254"/>
                  </a:lnTo>
                  <a:cubicBezTo>
                    <a:pt x="4627" y="202"/>
                    <a:pt x="4540" y="176"/>
                    <a:pt x="4454" y="150"/>
                  </a:cubicBezTo>
                  <a:cubicBezTo>
                    <a:pt x="4436" y="147"/>
                    <a:pt x="4418" y="146"/>
                    <a:pt x="4400" y="146"/>
                  </a:cubicBezTo>
                  <a:cubicBezTo>
                    <a:pt x="4303" y="146"/>
                    <a:pt x="4210" y="188"/>
                    <a:pt x="4202" y="297"/>
                  </a:cubicBezTo>
                  <a:cubicBezTo>
                    <a:pt x="4202" y="315"/>
                    <a:pt x="4202" y="332"/>
                    <a:pt x="4220" y="341"/>
                  </a:cubicBezTo>
                  <a:lnTo>
                    <a:pt x="4202" y="367"/>
                  </a:lnTo>
                  <a:cubicBezTo>
                    <a:pt x="4167" y="360"/>
                    <a:pt x="4131" y="357"/>
                    <a:pt x="4096" y="357"/>
                  </a:cubicBezTo>
                  <a:cubicBezTo>
                    <a:pt x="3995" y="357"/>
                    <a:pt x="3896" y="384"/>
                    <a:pt x="3812" y="436"/>
                  </a:cubicBezTo>
                  <a:cubicBezTo>
                    <a:pt x="3682" y="497"/>
                    <a:pt x="3527" y="583"/>
                    <a:pt x="3527" y="739"/>
                  </a:cubicBezTo>
                  <a:cubicBezTo>
                    <a:pt x="3527" y="834"/>
                    <a:pt x="3544" y="921"/>
                    <a:pt x="3457" y="990"/>
                  </a:cubicBezTo>
                  <a:cubicBezTo>
                    <a:pt x="3423" y="1017"/>
                    <a:pt x="3382" y="1030"/>
                    <a:pt x="3342" y="1030"/>
                  </a:cubicBezTo>
                  <a:cubicBezTo>
                    <a:pt x="3291" y="1030"/>
                    <a:pt x="3240" y="1008"/>
                    <a:pt x="3206" y="964"/>
                  </a:cubicBezTo>
                  <a:cubicBezTo>
                    <a:pt x="3163" y="912"/>
                    <a:pt x="3163" y="826"/>
                    <a:pt x="3111" y="782"/>
                  </a:cubicBezTo>
                  <a:cubicBezTo>
                    <a:pt x="3075" y="753"/>
                    <a:pt x="3036" y="739"/>
                    <a:pt x="2995" y="739"/>
                  </a:cubicBezTo>
                  <a:cubicBezTo>
                    <a:pt x="2976" y="739"/>
                    <a:pt x="2957" y="742"/>
                    <a:pt x="2937" y="748"/>
                  </a:cubicBezTo>
                  <a:cubicBezTo>
                    <a:pt x="2608" y="826"/>
                    <a:pt x="2426" y="1233"/>
                    <a:pt x="2218" y="1475"/>
                  </a:cubicBezTo>
                  <a:cubicBezTo>
                    <a:pt x="1984" y="1770"/>
                    <a:pt x="1690" y="2013"/>
                    <a:pt x="1352" y="2186"/>
                  </a:cubicBezTo>
                  <a:cubicBezTo>
                    <a:pt x="954" y="2385"/>
                    <a:pt x="503" y="2463"/>
                    <a:pt x="53" y="2541"/>
                  </a:cubicBezTo>
                  <a:cubicBezTo>
                    <a:pt x="9" y="2558"/>
                    <a:pt x="1" y="2628"/>
                    <a:pt x="44" y="2654"/>
                  </a:cubicBezTo>
                  <a:cubicBezTo>
                    <a:pt x="243" y="2766"/>
                    <a:pt x="130" y="2948"/>
                    <a:pt x="79" y="3113"/>
                  </a:cubicBezTo>
                  <a:cubicBezTo>
                    <a:pt x="44" y="3260"/>
                    <a:pt x="35" y="3416"/>
                    <a:pt x="70" y="3563"/>
                  </a:cubicBezTo>
                  <a:cubicBezTo>
                    <a:pt x="122" y="3893"/>
                    <a:pt x="304" y="4187"/>
                    <a:pt x="425" y="4499"/>
                  </a:cubicBezTo>
                  <a:cubicBezTo>
                    <a:pt x="494" y="4655"/>
                    <a:pt x="538" y="4820"/>
                    <a:pt x="555" y="4993"/>
                  </a:cubicBezTo>
                  <a:cubicBezTo>
                    <a:pt x="564" y="5079"/>
                    <a:pt x="555" y="5157"/>
                    <a:pt x="538" y="5244"/>
                  </a:cubicBezTo>
                  <a:cubicBezTo>
                    <a:pt x="520" y="5313"/>
                    <a:pt x="477" y="5383"/>
                    <a:pt x="468" y="5452"/>
                  </a:cubicBezTo>
                  <a:cubicBezTo>
                    <a:pt x="460" y="5539"/>
                    <a:pt x="503" y="5617"/>
                    <a:pt x="572" y="5651"/>
                  </a:cubicBezTo>
                  <a:cubicBezTo>
                    <a:pt x="624" y="5686"/>
                    <a:pt x="772" y="5721"/>
                    <a:pt x="763" y="5799"/>
                  </a:cubicBezTo>
                  <a:cubicBezTo>
                    <a:pt x="763" y="5836"/>
                    <a:pt x="789" y="5861"/>
                    <a:pt x="825" y="5861"/>
                  </a:cubicBezTo>
                  <a:cubicBezTo>
                    <a:pt x="830" y="5861"/>
                    <a:pt x="835" y="5860"/>
                    <a:pt x="841" y="5859"/>
                  </a:cubicBezTo>
                  <a:lnTo>
                    <a:pt x="1352" y="5721"/>
                  </a:lnTo>
                  <a:lnTo>
                    <a:pt x="1595" y="5651"/>
                  </a:lnTo>
                  <a:cubicBezTo>
                    <a:pt x="1647" y="5638"/>
                    <a:pt x="1701" y="5632"/>
                    <a:pt x="1755" y="5632"/>
                  </a:cubicBezTo>
                  <a:cubicBezTo>
                    <a:pt x="1809" y="5632"/>
                    <a:pt x="1863" y="5638"/>
                    <a:pt x="1915" y="5651"/>
                  </a:cubicBezTo>
                  <a:cubicBezTo>
                    <a:pt x="1939" y="5659"/>
                    <a:pt x="1964" y="5663"/>
                    <a:pt x="1988" y="5663"/>
                  </a:cubicBezTo>
                  <a:cubicBezTo>
                    <a:pt x="2068" y="5663"/>
                    <a:pt x="2144" y="5621"/>
                    <a:pt x="2184" y="5547"/>
                  </a:cubicBezTo>
                  <a:cubicBezTo>
                    <a:pt x="2218" y="5495"/>
                    <a:pt x="2236" y="5443"/>
                    <a:pt x="2262" y="5391"/>
                  </a:cubicBezTo>
                  <a:cubicBezTo>
                    <a:pt x="2305" y="5331"/>
                    <a:pt x="2374" y="5296"/>
                    <a:pt x="2452" y="5287"/>
                  </a:cubicBezTo>
                  <a:cubicBezTo>
                    <a:pt x="2591" y="5270"/>
                    <a:pt x="2721" y="5235"/>
                    <a:pt x="2851" y="5183"/>
                  </a:cubicBezTo>
                  <a:cubicBezTo>
                    <a:pt x="3007" y="5105"/>
                    <a:pt x="3163" y="5036"/>
                    <a:pt x="3327" y="4975"/>
                  </a:cubicBezTo>
                  <a:cubicBezTo>
                    <a:pt x="3489" y="4920"/>
                    <a:pt x="3658" y="4892"/>
                    <a:pt x="3827" y="4892"/>
                  </a:cubicBezTo>
                  <a:cubicBezTo>
                    <a:pt x="3976" y="4892"/>
                    <a:pt x="4126" y="4914"/>
                    <a:pt x="4272" y="4958"/>
                  </a:cubicBezTo>
                  <a:cubicBezTo>
                    <a:pt x="4575" y="5062"/>
                    <a:pt x="4817" y="5305"/>
                    <a:pt x="4913" y="5617"/>
                  </a:cubicBezTo>
                  <a:cubicBezTo>
                    <a:pt x="4918" y="5644"/>
                    <a:pt x="4944" y="5661"/>
                    <a:pt x="4970" y="5661"/>
                  </a:cubicBezTo>
                  <a:cubicBezTo>
                    <a:pt x="4984" y="5661"/>
                    <a:pt x="4998" y="5655"/>
                    <a:pt x="5008" y="5643"/>
                  </a:cubicBezTo>
                  <a:cubicBezTo>
                    <a:pt x="5086" y="5573"/>
                    <a:pt x="5225" y="5400"/>
                    <a:pt x="5337" y="5400"/>
                  </a:cubicBezTo>
                  <a:cubicBezTo>
                    <a:pt x="5476" y="5409"/>
                    <a:pt x="5398" y="5599"/>
                    <a:pt x="5363" y="5677"/>
                  </a:cubicBezTo>
                  <a:cubicBezTo>
                    <a:pt x="5346" y="5695"/>
                    <a:pt x="5354" y="5729"/>
                    <a:pt x="5372" y="5747"/>
                  </a:cubicBezTo>
                  <a:cubicBezTo>
                    <a:pt x="5493" y="5868"/>
                    <a:pt x="5614" y="5998"/>
                    <a:pt x="5718" y="6128"/>
                  </a:cubicBezTo>
                  <a:cubicBezTo>
                    <a:pt x="5779" y="6197"/>
                    <a:pt x="5822" y="6275"/>
                    <a:pt x="5866" y="6353"/>
                  </a:cubicBezTo>
                  <a:cubicBezTo>
                    <a:pt x="5883" y="6422"/>
                    <a:pt x="5909" y="6483"/>
                    <a:pt x="5952" y="6535"/>
                  </a:cubicBezTo>
                  <a:cubicBezTo>
                    <a:pt x="6100" y="6743"/>
                    <a:pt x="6385" y="6691"/>
                    <a:pt x="6576" y="6838"/>
                  </a:cubicBezTo>
                  <a:cubicBezTo>
                    <a:pt x="6586" y="6848"/>
                    <a:pt x="6602" y="6852"/>
                    <a:pt x="6619" y="6852"/>
                  </a:cubicBezTo>
                  <a:cubicBezTo>
                    <a:pt x="6631" y="6852"/>
                    <a:pt x="6643" y="6850"/>
                    <a:pt x="6654" y="6847"/>
                  </a:cubicBezTo>
                  <a:cubicBezTo>
                    <a:pt x="6723" y="6812"/>
                    <a:pt x="6793" y="6769"/>
                    <a:pt x="6853" y="6708"/>
                  </a:cubicBezTo>
                  <a:cubicBezTo>
                    <a:pt x="6921" y="6772"/>
                    <a:pt x="7010" y="6794"/>
                    <a:pt x="7106" y="6794"/>
                  </a:cubicBezTo>
                  <a:cubicBezTo>
                    <a:pt x="7256" y="6794"/>
                    <a:pt x="7421" y="6740"/>
                    <a:pt x="7538" y="6708"/>
                  </a:cubicBezTo>
                  <a:cubicBezTo>
                    <a:pt x="7702" y="6665"/>
                    <a:pt x="7858" y="6613"/>
                    <a:pt x="8014" y="6535"/>
                  </a:cubicBezTo>
                  <a:cubicBezTo>
                    <a:pt x="8135" y="6474"/>
                    <a:pt x="8135" y="6362"/>
                    <a:pt x="8092" y="6240"/>
                  </a:cubicBezTo>
                  <a:cubicBezTo>
                    <a:pt x="7962" y="5885"/>
                    <a:pt x="8213" y="5599"/>
                    <a:pt x="8413" y="5331"/>
                  </a:cubicBezTo>
                  <a:cubicBezTo>
                    <a:pt x="8517" y="5218"/>
                    <a:pt x="8595" y="5088"/>
                    <a:pt x="8647" y="4941"/>
                  </a:cubicBezTo>
                  <a:cubicBezTo>
                    <a:pt x="8690" y="4785"/>
                    <a:pt x="8707" y="4620"/>
                    <a:pt x="8681" y="4456"/>
                  </a:cubicBezTo>
                  <a:cubicBezTo>
                    <a:pt x="8638" y="4282"/>
                    <a:pt x="8655" y="4100"/>
                    <a:pt x="8716" y="3936"/>
                  </a:cubicBezTo>
                  <a:cubicBezTo>
                    <a:pt x="8768" y="3806"/>
                    <a:pt x="8846" y="3676"/>
                    <a:pt x="8829" y="3529"/>
                  </a:cubicBezTo>
                  <a:cubicBezTo>
                    <a:pt x="8803" y="3286"/>
                    <a:pt x="8551" y="3182"/>
                    <a:pt x="8378" y="3061"/>
                  </a:cubicBezTo>
                  <a:cubicBezTo>
                    <a:pt x="8135" y="2879"/>
                    <a:pt x="8135" y="2541"/>
                    <a:pt x="7910" y="2350"/>
                  </a:cubicBezTo>
                  <a:cubicBezTo>
                    <a:pt x="7806" y="2273"/>
                    <a:pt x="7694" y="2203"/>
                    <a:pt x="7581" y="2151"/>
                  </a:cubicBezTo>
                  <a:cubicBezTo>
                    <a:pt x="7434" y="2082"/>
                    <a:pt x="7338" y="1943"/>
                    <a:pt x="7312" y="1796"/>
                  </a:cubicBezTo>
                  <a:cubicBezTo>
                    <a:pt x="7278" y="1640"/>
                    <a:pt x="7217" y="1493"/>
                    <a:pt x="7122" y="1372"/>
                  </a:cubicBezTo>
                  <a:cubicBezTo>
                    <a:pt x="7018" y="1250"/>
                    <a:pt x="6905" y="1138"/>
                    <a:pt x="6784" y="1034"/>
                  </a:cubicBezTo>
                  <a:cubicBezTo>
                    <a:pt x="6654" y="912"/>
                    <a:pt x="6550" y="774"/>
                    <a:pt x="6481" y="626"/>
                  </a:cubicBezTo>
                  <a:cubicBezTo>
                    <a:pt x="6403" y="436"/>
                    <a:pt x="6342" y="245"/>
                    <a:pt x="6307" y="46"/>
                  </a:cubicBezTo>
                  <a:cubicBezTo>
                    <a:pt x="6300" y="17"/>
                    <a:pt x="6275" y="0"/>
                    <a:pt x="6247" y="0"/>
                  </a:cubicBezTo>
                  <a:close/>
                </a:path>
              </a:pathLst>
            </a:custGeom>
            <a:solidFill>
              <a:srgbClr val="FFFFFF">
                <a:alpha val="28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27"/>
            <p:cNvSpPr/>
            <p:nvPr/>
          </p:nvSpPr>
          <p:spPr>
            <a:xfrm>
              <a:off x="-715705" y="2950984"/>
              <a:ext cx="58436" cy="53403"/>
            </a:xfrm>
            <a:custGeom>
              <a:avLst/>
              <a:gdLst/>
              <a:ahLst/>
              <a:cxnLst/>
              <a:rect l="l" t="t" r="r" b="b"/>
              <a:pathLst>
                <a:path w="1058" h="967" extrusionOk="0">
                  <a:moveTo>
                    <a:pt x="233" y="1"/>
                  </a:moveTo>
                  <a:cubicBezTo>
                    <a:pt x="190" y="1"/>
                    <a:pt x="146" y="16"/>
                    <a:pt x="113" y="45"/>
                  </a:cubicBezTo>
                  <a:cubicBezTo>
                    <a:pt x="0" y="141"/>
                    <a:pt x="87" y="297"/>
                    <a:pt x="130" y="400"/>
                  </a:cubicBezTo>
                  <a:cubicBezTo>
                    <a:pt x="191" y="574"/>
                    <a:pt x="269" y="738"/>
                    <a:pt x="356" y="894"/>
                  </a:cubicBezTo>
                  <a:cubicBezTo>
                    <a:pt x="395" y="948"/>
                    <a:pt x="443" y="966"/>
                    <a:pt x="495" y="966"/>
                  </a:cubicBezTo>
                  <a:cubicBezTo>
                    <a:pt x="569" y="966"/>
                    <a:pt x="652" y="928"/>
                    <a:pt x="728" y="903"/>
                  </a:cubicBezTo>
                  <a:cubicBezTo>
                    <a:pt x="849" y="868"/>
                    <a:pt x="953" y="782"/>
                    <a:pt x="1005" y="669"/>
                  </a:cubicBezTo>
                  <a:cubicBezTo>
                    <a:pt x="1057" y="548"/>
                    <a:pt x="1057" y="418"/>
                    <a:pt x="1005" y="297"/>
                  </a:cubicBezTo>
                  <a:cubicBezTo>
                    <a:pt x="971" y="223"/>
                    <a:pt x="925" y="199"/>
                    <a:pt x="872" y="199"/>
                  </a:cubicBezTo>
                  <a:cubicBezTo>
                    <a:pt x="819" y="199"/>
                    <a:pt x="758" y="223"/>
                    <a:pt x="693" y="245"/>
                  </a:cubicBezTo>
                  <a:cubicBezTo>
                    <a:pt x="650" y="258"/>
                    <a:pt x="605" y="273"/>
                    <a:pt x="562" y="273"/>
                  </a:cubicBezTo>
                  <a:cubicBezTo>
                    <a:pt x="520" y="273"/>
                    <a:pt x="481" y="258"/>
                    <a:pt x="451" y="210"/>
                  </a:cubicBezTo>
                  <a:cubicBezTo>
                    <a:pt x="434" y="167"/>
                    <a:pt x="408" y="123"/>
                    <a:pt x="373" y="80"/>
                  </a:cubicBezTo>
                  <a:cubicBezTo>
                    <a:pt x="373" y="71"/>
                    <a:pt x="364" y="63"/>
                    <a:pt x="356" y="54"/>
                  </a:cubicBezTo>
                  <a:cubicBezTo>
                    <a:pt x="324" y="18"/>
                    <a:pt x="279" y="1"/>
                    <a:pt x="233" y="1"/>
                  </a:cubicBezTo>
                  <a:close/>
                </a:path>
              </a:pathLst>
            </a:custGeom>
            <a:solidFill>
              <a:srgbClr val="FFFFFF">
                <a:alpha val="28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27"/>
            <p:cNvSpPr/>
            <p:nvPr/>
          </p:nvSpPr>
          <p:spPr>
            <a:xfrm>
              <a:off x="-369789" y="2862071"/>
              <a:ext cx="79038" cy="108241"/>
            </a:xfrm>
            <a:custGeom>
              <a:avLst/>
              <a:gdLst/>
              <a:ahLst/>
              <a:cxnLst/>
              <a:rect l="l" t="t" r="r" b="b"/>
              <a:pathLst>
                <a:path w="1431" h="1960" extrusionOk="0">
                  <a:moveTo>
                    <a:pt x="62" y="1"/>
                  </a:moveTo>
                  <a:cubicBezTo>
                    <a:pt x="27" y="1"/>
                    <a:pt x="1" y="35"/>
                    <a:pt x="1" y="61"/>
                  </a:cubicBezTo>
                  <a:lnTo>
                    <a:pt x="1" y="105"/>
                  </a:lnTo>
                  <a:cubicBezTo>
                    <a:pt x="1" y="122"/>
                    <a:pt x="10" y="131"/>
                    <a:pt x="18" y="139"/>
                  </a:cubicBezTo>
                  <a:lnTo>
                    <a:pt x="27" y="157"/>
                  </a:lnTo>
                  <a:cubicBezTo>
                    <a:pt x="105" y="295"/>
                    <a:pt x="192" y="434"/>
                    <a:pt x="278" y="564"/>
                  </a:cubicBezTo>
                  <a:cubicBezTo>
                    <a:pt x="322" y="624"/>
                    <a:pt x="356" y="694"/>
                    <a:pt x="382" y="763"/>
                  </a:cubicBezTo>
                  <a:cubicBezTo>
                    <a:pt x="382" y="824"/>
                    <a:pt x="391" y="893"/>
                    <a:pt x="391" y="962"/>
                  </a:cubicBezTo>
                  <a:cubicBezTo>
                    <a:pt x="391" y="1014"/>
                    <a:pt x="408" y="1066"/>
                    <a:pt x="434" y="1110"/>
                  </a:cubicBezTo>
                  <a:cubicBezTo>
                    <a:pt x="443" y="1127"/>
                    <a:pt x="477" y="1170"/>
                    <a:pt x="477" y="1196"/>
                  </a:cubicBezTo>
                  <a:cubicBezTo>
                    <a:pt x="477" y="1239"/>
                    <a:pt x="425" y="1231"/>
                    <a:pt x="391" y="1239"/>
                  </a:cubicBezTo>
                  <a:cubicBezTo>
                    <a:pt x="313" y="1248"/>
                    <a:pt x="244" y="1283"/>
                    <a:pt x="235" y="1378"/>
                  </a:cubicBezTo>
                  <a:cubicBezTo>
                    <a:pt x="235" y="1404"/>
                    <a:pt x="252" y="1421"/>
                    <a:pt x="278" y="1430"/>
                  </a:cubicBezTo>
                  <a:cubicBezTo>
                    <a:pt x="330" y="1430"/>
                    <a:pt x="373" y="1456"/>
                    <a:pt x="408" y="1491"/>
                  </a:cubicBezTo>
                  <a:cubicBezTo>
                    <a:pt x="434" y="1525"/>
                    <a:pt x="443" y="1569"/>
                    <a:pt x="469" y="1603"/>
                  </a:cubicBezTo>
                  <a:cubicBezTo>
                    <a:pt x="547" y="1699"/>
                    <a:pt x="607" y="1751"/>
                    <a:pt x="581" y="1881"/>
                  </a:cubicBezTo>
                  <a:cubicBezTo>
                    <a:pt x="566" y="1920"/>
                    <a:pt x="600" y="1960"/>
                    <a:pt x="639" y="1960"/>
                  </a:cubicBezTo>
                  <a:cubicBezTo>
                    <a:pt x="643" y="1960"/>
                    <a:pt x="647" y="1959"/>
                    <a:pt x="651" y="1959"/>
                  </a:cubicBezTo>
                  <a:cubicBezTo>
                    <a:pt x="807" y="1915"/>
                    <a:pt x="928" y="1785"/>
                    <a:pt x="954" y="1621"/>
                  </a:cubicBezTo>
                  <a:cubicBezTo>
                    <a:pt x="954" y="1595"/>
                    <a:pt x="954" y="1569"/>
                    <a:pt x="954" y="1543"/>
                  </a:cubicBezTo>
                  <a:cubicBezTo>
                    <a:pt x="980" y="1465"/>
                    <a:pt x="1006" y="1465"/>
                    <a:pt x="1075" y="1447"/>
                  </a:cubicBezTo>
                  <a:cubicBezTo>
                    <a:pt x="1162" y="1430"/>
                    <a:pt x="1266" y="1378"/>
                    <a:pt x="1266" y="1274"/>
                  </a:cubicBezTo>
                  <a:cubicBezTo>
                    <a:pt x="1266" y="1248"/>
                    <a:pt x="1257" y="1231"/>
                    <a:pt x="1257" y="1213"/>
                  </a:cubicBezTo>
                  <a:cubicBezTo>
                    <a:pt x="1248" y="1179"/>
                    <a:pt x="1248" y="1144"/>
                    <a:pt x="1266" y="1118"/>
                  </a:cubicBezTo>
                  <a:cubicBezTo>
                    <a:pt x="1309" y="1049"/>
                    <a:pt x="1361" y="971"/>
                    <a:pt x="1413" y="910"/>
                  </a:cubicBezTo>
                  <a:cubicBezTo>
                    <a:pt x="1430" y="876"/>
                    <a:pt x="1422" y="841"/>
                    <a:pt x="1387" y="824"/>
                  </a:cubicBezTo>
                  <a:cubicBezTo>
                    <a:pt x="1326" y="789"/>
                    <a:pt x="1266" y="772"/>
                    <a:pt x="1197" y="772"/>
                  </a:cubicBezTo>
                  <a:cubicBezTo>
                    <a:pt x="1127" y="772"/>
                    <a:pt x="1049" y="780"/>
                    <a:pt x="980" y="806"/>
                  </a:cubicBezTo>
                  <a:cubicBezTo>
                    <a:pt x="970" y="808"/>
                    <a:pt x="961" y="809"/>
                    <a:pt x="952" y="809"/>
                  </a:cubicBezTo>
                  <a:cubicBezTo>
                    <a:pt x="811" y="809"/>
                    <a:pt x="774" y="567"/>
                    <a:pt x="677" y="486"/>
                  </a:cubicBezTo>
                  <a:cubicBezTo>
                    <a:pt x="651" y="477"/>
                    <a:pt x="633" y="460"/>
                    <a:pt x="607" y="451"/>
                  </a:cubicBezTo>
                  <a:cubicBezTo>
                    <a:pt x="573" y="416"/>
                    <a:pt x="547" y="382"/>
                    <a:pt x="529" y="330"/>
                  </a:cubicBezTo>
                  <a:cubicBezTo>
                    <a:pt x="512" y="278"/>
                    <a:pt x="477" y="235"/>
                    <a:pt x="434" y="200"/>
                  </a:cubicBezTo>
                  <a:cubicBezTo>
                    <a:pt x="339" y="122"/>
                    <a:pt x="235" y="61"/>
                    <a:pt x="122" y="18"/>
                  </a:cubicBezTo>
                  <a:lnTo>
                    <a:pt x="105" y="18"/>
                  </a:lnTo>
                  <a:cubicBezTo>
                    <a:pt x="96" y="9"/>
                    <a:pt x="79" y="1"/>
                    <a:pt x="62" y="1"/>
                  </a:cubicBezTo>
                  <a:close/>
                </a:path>
              </a:pathLst>
            </a:custGeom>
            <a:solidFill>
              <a:srgbClr val="FFFFFF">
                <a:alpha val="28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27"/>
            <p:cNvSpPr/>
            <p:nvPr/>
          </p:nvSpPr>
          <p:spPr>
            <a:xfrm>
              <a:off x="-458767" y="2952585"/>
              <a:ext cx="110465" cy="104596"/>
            </a:xfrm>
            <a:custGeom>
              <a:avLst/>
              <a:gdLst/>
              <a:ahLst/>
              <a:cxnLst/>
              <a:rect l="l" t="t" r="r" b="b"/>
              <a:pathLst>
                <a:path w="2000" h="1894" extrusionOk="0">
                  <a:moveTo>
                    <a:pt x="1684" y="0"/>
                  </a:moveTo>
                  <a:cubicBezTo>
                    <a:pt x="1652" y="0"/>
                    <a:pt x="1619" y="5"/>
                    <a:pt x="1586" y="16"/>
                  </a:cubicBezTo>
                  <a:cubicBezTo>
                    <a:pt x="1577" y="25"/>
                    <a:pt x="1569" y="25"/>
                    <a:pt x="1560" y="42"/>
                  </a:cubicBezTo>
                  <a:cubicBezTo>
                    <a:pt x="1387" y="181"/>
                    <a:pt x="1421" y="441"/>
                    <a:pt x="1257" y="588"/>
                  </a:cubicBezTo>
                  <a:cubicBezTo>
                    <a:pt x="1179" y="649"/>
                    <a:pt x="1101" y="709"/>
                    <a:pt x="1032" y="779"/>
                  </a:cubicBezTo>
                  <a:cubicBezTo>
                    <a:pt x="1006" y="805"/>
                    <a:pt x="988" y="839"/>
                    <a:pt x="971" y="874"/>
                  </a:cubicBezTo>
                  <a:cubicBezTo>
                    <a:pt x="936" y="926"/>
                    <a:pt x="945" y="1004"/>
                    <a:pt x="893" y="1047"/>
                  </a:cubicBezTo>
                  <a:cubicBezTo>
                    <a:pt x="832" y="1082"/>
                    <a:pt x="780" y="1108"/>
                    <a:pt x="720" y="1125"/>
                  </a:cubicBezTo>
                  <a:lnTo>
                    <a:pt x="503" y="1221"/>
                  </a:lnTo>
                  <a:cubicBezTo>
                    <a:pt x="356" y="1272"/>
                    <a:pt x="217" y="1333"/>
                    <a:pt x="87" y="1411"/>
                  </a:cubicBezTo>
                  <a:cubicBezTo>
                    <a:pt x="27" y="1446"/>
                    <a:pt x="1" y="1532"/>
                    <a:pt x="35" y="1602"/>
                  </a:cubicBezTo>
                  <a:cubicBezTo>
                    <a:pt x="80" y="1668"/>
                    <a:pt x="162" y="1709"/>
                    <a:pt x="239" y="1709"/>
                  </a:cubicBezTo>
                  <a:cubicBezTo>
                    <a:pt x="252" y="1709"/>
                    <a:pt x="265" y="1708"/>
                    <a:pt x="278" y="1706"/>
                  </a:cubicBezTo>
                  <a:cubicBezTo>
                    <a:pt x="322" y="1693"/>
                    <a:pt x="367" y="1685"/>
                    <a:pt x="408" y="1685"/>
                  </a:cubicBezTo>
                  <a:cubicBezTo>
                    <a:pt x="423" y="1685"/>
                    <a:pt x="437" y="1686"/>
                    <a:pt x="451" y="1688"/>
                  </a:cubicBezTo>
                  <a:cubicBezTo>
                    <a:pt x="512" y="1714"/>
                    <a:pt x="572" y="1758"/>
                    <a:pt x="616" y="1801"/>
                  </a:cubicBezTo>
                  <a:cubicBezTo>
                    <a:pt x="669" y="1847"/>
                    <a:pt x="737" y="1894"/>
                    <a:pt x="808" y="1894"/>
                  </a:cubicBezTo>
                  <a:cubicBezTo>
                    <a:pt x="831" y="1894"/>
                    <a:pt x="853" y="1889"/>
                    <a:pt x="876" y="1879"/>
                  </a:cubicBezTo>
                  <a:cubicBezTo>
                    <a:pt x="902" y="1870"/>
                    <a:pt x="928" y="1827"/>
                    <a:pt x="962" y="1818"/>
                  </a:cubicBezTo>
                  <a:cubicBezTo>
                    <a:pt x="967" y="1815"/>
                    <a:pt x="971" y="1814"/>
                    <a:pt x="977" y="1814"/>
                  </a:cubicBezTo>
                  <a:cubicBezTo>
                    <a:pt x="1003" y="1814"/>
                    <a:pt x="1039" y="1844"/>
                    <a:pt x="1075" y="1844"/>
                  </a:cubicBezTo>
                  <a:cubicBezTo>
                    <a:pt x="1170" y="1844"/>
                    <a:pt x="1239" y="1714"/>
                    <a:pt x="1265" y="1636"/>
                  </a:cubicBezTo>
                  <a:cubicBezTo>
                    <a:pt x="1274" y="1593"/>
                    <a:pt x="1283" y="1541"/>
                    <a:pt x="1283" y="1498"/>
                  </a:cubicBezTo>
                  <a:cubicBezTo>
                    <a:pt x="1283" y="1428"/>
                    <a:pt x="1239" y="1281"/>
                    <a:pt x="1343" y="1272"/>
                  </a:cubicBezTo>
                  <a:cubicBezTo>
                    <a:pt x="1371" y="1272"/>
                    <a:pt x="1399" y="1284"/>
                    <a:pt x="1431" y="1284"/>
                  </a:cubicBezTo>
                  <a:cubicBezTo>
                    <a:pt x="1439" y="1284"/>
                    <a:pt x="1447" y="1283"/>
                    <a:pt x="1456" y="1281"/>
                  </a:cubicBezTo>
                  <a:cubicBezTo>
                    <a:pt x="1491" y="1272"/>
                    <a:pt x="1517" y="1246"/>
                    <a:pt x="1534" y="1212"/>
                  </a:cubicBezTo>
                  <a:cubicBezTo>
                    <a:pt x="1560" y="1151"/>
                    <a:pt x="1517" y="1047"/>
                    <a:pt x="1551" y="995"/>
                  </a:cubicBezTo>
                  <a:cubicBezTo>
                    <a:pt x="1563" y="978"/>
                    <a:pt x="1577" y="972"/>
                    <a:pt x="1593" y="972"/>
                  </a:cubicBezTo>
                  <a:cubicBezTo>
                    <a:pt x="1624" y="972"/>
                    <a:pt x="1658" y="995"/>
                    <a:pt x="1681" y="995"/>
                  </a:cubicBezTo>
                  <a:cubicBezTo>
                    <a:pt x="1692" y="997"/>
                    <a:pt x="1702" y="998"/>
                    <a:pt x="1712" y="998"/>
                  </a:cubicBezTo>
                  <a:cubicBezTo>
                    <a:pt x="1745" y="998"/>
                    <a:pt x="1778" y="987"/>
                    <a:pt x="1811" y="961"/>
                  </a:cubicBezTo>
                  <a:cubicBezTo>
                    <a:pt x="1889" y="891"/>
                    <a:pt x="1855" y="761"/>
                    <a:pt x="1837" y="666"/>
                  </a:cubicBezTo>
                  <a:cubicBezTo>
                    <a:pt x="1820" y="571"/>
                    <a:pt x="1855" y="545"/>
                    <a:pt x="1907" y="484"/>
                  </a:cubicBezTo>
                  <a:cubicBezTo>
                    <a:pt x="1950" y="441"/>
                    <a:pt x="1976" y="389"/>
                    <a:pt x="1984" y="328"/>
                  </a:cubicBezTo>
                  <a:cubicBezTo>
                    <a:pt x="1999" y="146"/>
                    <a:pt x="1854" y="0"/>
                    <a:pt x="1684" y="0"/>
                  </a:cubicBezTo>
                  <a:close/>
                </a:path>
              </a:pathLst>
            </a:custGeom>
            <a:solidFill>
              <a:srgbClr val="FFFFFF">
                <a:alpha val="28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27"/>
            <p:cNvSpPr/>
            <p:nvPr/>
          </p:nvSpPr>
          <p:spPr>
            <a:xfrm>
              <a:off x="-768230" y="1818967"/>
              <a:ext cx="77436" cy="70522"/>
            </a:xfrm>
            <a:custGeom>
              <a:avLst/>
              <a:gdLst/>
              <a:ahLst/>
              <a:cxnLst/>
              <a:rect l="l" t="t" r="r" b="b"/>
              <a:pathLst>
                <a:path w="1402" h="1277" extrusionOk="0">
                  <a:moveTo>
                    <a:pt x="608" y="1"/>
                  </a:moveTo>
                  <a:cubicBezTo>
                    <a:pt x="569" y="1"/>
                    <a:pt x="541" y="48"/>
                    <a:pt x="562" y="89"/>
                  </a:cubicBezTo>
                  <a:lnTo>
                    <a:pt x="553" y="89"/>
                  </a:lnTo>
                  <a:cubicBezTo>
                    <a:pt x="527" y="98"/>
                    <a:pt x="518" y="115"/>
                    <a:pt x="510" y="141"/>
                  </a:cubicBezTo>
                  <a:cubicBezTo>
                    <a:pt x="510" y="167"/>
                    <a:pt x="518" y="193"/>
                    <a:pt x="544" y="210"/>
                  </a:cubicBezTo>
                  <a:lnTo>
                    <a:pt x="553" y="219"/>
                  </a:lnTo>
                  <a:cubicBezTo>
                    <a:pt x="562" y="271"/>
                    <a:pt x="553" y="323"/>
                    <a:pt x="544" y="375"/>
                  </a:cubicBezTo>
                  <a:cubicBezTo>
                    <a:pt x="527" y="453"/>
                    <a:pt x="484" y="522"/>
                    <a:pt x="432" y="583"/>
                  </a:cubicBezTo>
                  <a:cubicBezTo>
                    <a:pt x="345" y="669"/>
                    <a:pt x="198" y="669"/>
                    <a:pt x="128" y="773"/>
                  </a:cubicBezTo>
                  <a:cubicBezTo>
                    <a:pt x="94" y="808"/>
                    <a:pt x="85" y="860"/>
                    <a:pt x="94" y="903"/>
                  </a:cubicBezTo>
                  <a:cubicBezTo>
                    <a:pt x="94" y="938"/>
                    <a:pt x="120" y="973"/>
                    <a:pt x="120" y="999"/>
                  </a:cubicBezTo>
                  <a:cubicBezTo>
                    <a:pt x="120" y="1025"/>
                    <a:pt x="85" y="1051"/>
                    <a:pt x="59" y="1085"/>
                  </a:cubicBezTo>
                  <a:cubicBezTo>
                    <a:pt x="0" y="1161"/>
                    <a:pt x="63" y="1276"/>
                    <a:pt x="161" y="1276"/>
                  </a:cubicBezTo>
                  <a:cubicBezTo>
                    <a:pt x="165" y="1276"/>
                    <a:pt x="168" y="1276"/>
                    <a:pt x="172" y="1276"/>
                  </a:cubicBezTo>
                  <a:cubicBezTo>
                    <a:pt x="224" y="1267"/>
                    <a:pt x="267" y="1241"/>
                    <a:pt x="302" y="1198"/>
                  </a:cubicBezTo>
                  <a:cubicBezTo>
                    <a:pt x="319" y="1172"/>
                    <a:pt x="328" y="1146"/>
                    <a:pt x="345" y="1120"/>
                  </a:cubicBezTo>
                  <a:cubicBezTo>
                    <a:pt x="374" y="1087"/>
                    <a:pt x="397" y="1074"/>
                    <a:pt x="422" y="1074"/>
                  </a:cubicBezTo>
                  <a:cubicBezTo>
                    <a:pt x="443" y="1074"/>
                    <a:pt x="465" y="1082"/>
                    <a:pt x="492" y="1094"/>
                  </a:cubicBezTo>
                  <a:cubicBezTo>
                    <a:pt x="527" y="1110"/>
                    <a:pt x="566" y="1118"/>
                    <a:pt x="604" y="1118"/>
                  </a:cubicBezTo>
                  <a:cubicBezTo>
                    <a:pt x="669" y="1118"/>
                    <a:pt x="734" y="1095"/>
                    <a:pt x="778" y="1051"/>
                  </a:cubicBezTo>
                  <a:cubicBezTo>
                    <a:pt x="806" y="1030"/>
                    <a:pt x="829" y="1003"/>
                    <a:pt x="864" y="1003"/>
                  </a:cubicBezTo>
                  <a:cubicBezTo>
                    <a:pt x="872" y="1003"/>
                    <a:pt x="881" y="1004"/>
                    <a:pt x="891" y="1007"/>
                  </a:cubicBezTo>
                  <a:cubicBezTo>
                    <a:pt x="908" y="1016"/>
                    <a:pt x="934" y="1025"/>
                    <a:pt x="960" y="1033"/>
                  </a:cubicBezTo>
                  <a:cubicBezTo>
                    <a:pt x="968" y="1034"/>
                    <a:pt x="975" y="1035"/>
                    <a:pt x="983" y="1035"/>
                  </a:cubicBezTo>
                  <a:cubicBezTo>
                    <a:pt x="1036" y="1035"/>
                    <a:pt x="1087" y="1009"/>
                    <a:pt x="1125" y="964"/>
                  </a:cubicBezTo>
                  <a:cubicBezTo>
                    <a:pt x="1194" y="912"/>
                    <a:pt x="1255" y="843"/>
                    <a:pt x="1324" y="782"/>
                  </a:cubicBezTo>
                  <a:cubicBezTo>
                    <a:pt x="1367" y="756"/>
                    <a:pt x="1402" y="721"/>
                    <a:pt x="1393" y="661"/>
                  </a:cubicBezTo>
                  <a:cubicBezTo>
                    <a:pt x="1376" y="566"/>
                    <a:pt x="1350" y="470"/>
                    <a:pt x="1307" y="384"/>
                  </a:cubicBezTo>
                  <a:cubicBezTo>
                    <a:pt x="1281" y="323"/>
                    <a:pt x="1237" y="280"/>
                    <a:pt x="1177" y="271"/>
                  </a:cubicBezTo>
                  <a:cubicBezTo>
                    <a:pt x="1142" y="271"/>
                    <a:pt x="1099" y="262"/>
                    <a:pt x="1055" y="254"/>
                  </a:cubicBezTo>
                  <a:cubicBezTo>
                    <a:pt x="1012" y="228"/>
                    <a:pt x="969" y="210"/>
                    <a:pt x="925" y="176"/>
                  </a:cubicBezTo>
                  <a:lnTo>
                    <a:pt x="639" y="11"/>
                  </a:lnTo>
                  <a:cubicBezTo>
                    <a:pt x="629" y="4"/>
                    <a:pt x="618" y="1"/>
                    <a:pt x="608" y="1"/>
                  </a:cubicBezTo>
                  <a:close/>
                </a:path>
              </a:pathLst>
            </a:custGeom>
            <a:solidFill>
              <a:srgbClr val="FFFFFF">
                <a:alpha val="28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27"/>
            <p:cNvSpPr/>
            <p:nvPr/>
          </p:nvSpPr>
          <p:spPr>
            <a:xfrm>
              <a:off x="-884604" y="1883084"/>
              <a:ext cx="158904" cy="158993"/>
            </a:xfrm>
            <a:custGeom>
              <a:avLst/>
              <a:gdLst/>
              <a:ahLst/>
              <a:cxnLst/>
              <a:rect l="l" t="t" r="r" b="b"/>
              <a:pathLst>
                <a:path w="2877" h="2879" extrusionOk="0">
                  <a:moveTo>
                    <a:pt x="2601" y="0"/>
                  </a:moveTo>
                  <a:cubicBezTo>
                    <a:pt x="2577" y="0"/>
                    <a:pt x="2553" y="4"/>
                    <a:pt x="2530" y="11"/>
                  </a:cubicBezTo>
                  <a:cubicBezTo>
                    <a:pt x="2409" y="72"/>
                    <a:pt x="2313" y="176"/>
                    <a:pt x="2270" y="297"/>
                  </a:cubicBezTo>
                  <a:cubicBezTo>
                    <a:pt x="2253" y="332"/>
                    <a:pt x="2270" y="366"/>
                    <a:pt x="2296" y="383"/>
                  </a:cubicBezTo>
                  <a:cubicBezTo>
                    <a:pt x="2235" y="704"/>
                    <a:pt x="2053" y="990"/>
                    <a:pt x="1802" y="1189"/>
                  </a:cubicBezTo>
                  <a:cubicBezTo>
                    <a:pt x="1655" y="1293"/>
                    <a:pt x="1499" y="1371"/>
                    <a:pt x="1334" y="1423"/>
                  </a:cubicBezTo>
                  <a:cubicBezTo>
                    <a:pt x="1204" y="1458"/>
                    <a:pt x="1118" y="1570"/>
                    <a:pt x="1118" y="1700"/>
                  </a:cubicBezTo>
                  <a:cubicBezTo>
                    <a:pt x="1059" y="1724"/>
                    <a:pt x="997" y="1730"/>
                    <a:pt x="935" y="1730"/>
                  </a:cubicBezTo>
                  <a:cubicBezTo>
                    <a:pt x="861" y="1730"/>
                    <a:pt x="787" y="1721"/>
                    <a:pt x="715" y="1721"/>
                  </a:cubicBezTo>
                  <a:cubicBezTo>
                    <a:pt x="620" y="1721"/>
                    <a:pt x="529" y="1736"/>
                    <a:pt x="451" y="1804"/>
                  </a:cubicBezTo>
                  <a:cubicBezTo>
                    <a:pt x="347" y="1891"/>
                    <a:pt x="312" y="2021"/>
                    <a:pt x="182" y="2073"/>
                  </a:cubicBezTo>
                  <a:cubicBezTo>
                    <a:pt x="95" y="2108"/>
                    <a:pt x="0" y="2159"/>
                    <a:pt x="26" y="2272"/>
                  </a:cubicBezTo>
                  <a:cubicBezTo>
                    <a:pt x="35" y="2315"/>
                    <a:pt x="61" y="2350"/>
                    <a:pt x="95" y="2385"/>
                  </a:cubicBezTo>
                  <a:cubicBezTo>
                    <a:pt x="147" y="2437"/>
                    <a:pt x="165" y="2506"/>
                    <a:pt x="147" y="2575"/>
                  </a:cubicBezTo>
                  <a:cubicBezTo>
                    <a:pt x="121" y="2671"/>
                    <a:pt x="104" y="2775"/>
                    <a:pt x="191" y="2844"/>
                  </a:cubicBezTo>
                  <a:cubicBezTo>
                    <a:pt x="225" y="2867"/>
                    <a:pt x="265" y="2878"/>
                    <a:pt x="305" y="2878"/>
                  </a:cubicBezTo>
                  <a:cubicBezTo>
                    <a:pt x="356" y="2878"/>
                    <a:pt x="407" y="2860"/>
                    <a:pt x="451" y="2827"/>
                  </a:cubicBezTo>
                  <a:cubicBezTo>
                    <a:pt x="555" y="2740"/>
                    <a:pt x="555" y="2601"/>
                    <a:pt x="615" y="2480"/>
                  </a:cubicBezTo>
                  <a:cubicBezTo>
                    <a:pt x="637" y="2416"/>
                    <a:pt x="699" y="2369"/>
                    <a:pt x="769" y="2369"/>
                  </a:cubicBezTo>
                  <a:cubicBezTo>
                    <a:pt x="784" y="2369"/>
                    <a:pt x="799" y="2371"/>
                    <a:pt x="815" y="2376"/>
                  </a:cubicBezTo>
                  <a:cubicBezTo>
                    <a:pt x="853" y="2393"/>
                    <a:pt x="895" y="2399"/>
                    <a:pt x="936" y="2399"/>
                  </a:cubicBezTo>
                  <a:cubicBezTo>
                    <a:pt x="960" y="2399"/>
                    <a:pt x="983" y="2397"/>
                    <a:pt x="1005" y="2393"/>
                  </a:cubicBezTo>
                  <a:cubicBezTo>
                    <a:pt x="1092" y="2367"/>
                    <a:pt x="1170" y="2307"/>
                    <a:pt x="1222" y="2229"/>
                  </a:cubicBezTo>
                  <a:cubicBezTo>
                    <a:pt x="1248" y="2185"/>
                    <a:pt x="1282" y="2159"/>
                    <a:pt x="1326" y="2133"/>
                  </a:cubicBezTo>
                  <a:cubicBezTo>
                    <a:pt x="1331" y="2133"/>
                    <a:pt x="1336" y="2133"/>
                    <a:pt x="1342" y="2133"/>
                  </a:cubicBezTo>
                  <a:cubicBezTo>
                    <a:pt x="1390" y="2133"/>
                    <a:pt x="1430" y="2158"/>
                    <a:pt x="1476" y="2158"/>
                  </a:cubicBezTo>
                  <a:cubicBezTo>
                    <a:pt x="1489" y="2158"/>
                    <a:pt x="1502" y="2156"/>
                    <a:pt x="1516" y="2151"/>
                  </a:cubicBezTo>
                  <a:cubicBezTo>
                    <a:pt x="1551" y="2142"/>
                    <a:pt x="1586" y="2116"/>
                    <a:pt x="1603" y="2073"/>
                  </a:cubicBezTo>
                  <a:cubicBezTo>
                    <a:pt x="1620" y="2056"/>
                    <a:pt x="1638" y="2030"/>
                    <a:pt x="1655" y="2004"/>
                  </a:cubicBezTo>
                  <a:cubicBezTo>
                    <a:pt x="1672" y="1993"/>
                    <a:pt x="1690" y="1990"/>
                    <a:pt x="1709" y="1990"/>
                  </a:cubicBezTo>
                  <a:cubicBezTo>
                    <a:pt x="1739" y="1990"/>
                    <a:pt x="1771" y="1998"/>
                    <a:pt x="1802" y="2004"/>
                  </a:cubicBezTo>
                  <a:cubicBezTo>
                    <a:pt x="1856" y="2017"/>
                    <a:pt x="1912" y="2024"/>
                    <a:pt x="1969" y="2024"/>
                  </a:cubicBezTo>
                  <a:cubicBezTo>
                    <a:pt x="2131" y="2024"/>
                    <a:pt x="2295" y="1965"/>
                    <a:pt x="2391" y="1830"/>
                  </a:cubicBezTo>
                  <a:cubicBezTo>
                    <a:pt x="2478" y="1709"/>
                    <a:pt x="2461" y="1553"/>
                    <a:pt x="2487" y="1414"/>
                  </a:cubicBezTo>
                  <a:cubicBezTo>
                    <a:pt x="2521" y="1250"/>
                    <a:pt x="2591" y="1103"/>
                    <a:pt x="2686" y="973"/>
                  </a:cubicBezTo>
                  <a:cubicBezTo>
                    <a:pt x="2790" y="843"/>
                    <a:pt x="2859" y="687"/>
                    <a:pt x="2868" y="522"/>
                  </a:cubicBezTo>
                  <a:cubicBezTo>
                    <a:pt x="2876" y="392"/>
                    <a:pt x="2859" y="254"/>
                    <a:pt x="2807" y="132"/>
                  </a:cubicBezTo>
                  <a:cubicBezTo>
                    <a:pt x="2773" y="50"/>
                    <a:pt x="2690" y="0"/>
                    <a:pt x="2601" y="0"/>
                  </a:cubicBezTo>
                  <a:close/>
                </a:path>
              </a:pathLst>
            </a:custGeom>
            <a:solidFill>
              <a:srgbClr val="FFFFFF">
                <a:alpha val="28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27"/>
            <p:cNvSpPr/>
            <p:nvPr/>
          </p:nvSpPr>
          <p:spPr>
            <a:xfrm>
              <a:off x="-744426" y="1657211"/>
              <a:ext cx="54625" cy="148224"/>
            </a:xfrm>
            <a:custGeom>
              <a:avLst/>
              <a:gdLst/>
              <a:ahLst/>
              <a:cxnLst/>
              <a:rect l="l" t="t" r="r" b="b"/>
              <a:pathLst>
                <a:path w="989" h="2684" extrusionOk="0">
                  <a:moveTo>
                    <a:pt x="445" y="1"/>
                  </a:moveTo>
                  <a:cubicBezTo>
                    <a:pt x="383" y="1"/>
                    <a:pt x="325" y="39"/>
                    <a:pt x="330" y="107"/>
                  </a:cubicBezTo>
                  <a:cubicBezTo>
                    <a:pt x="278" y="194"/>
                    <a:pt x="269" y="298"/>
                    <a:pt x="286" y="393"/>
                  </a:cubicBezTo>
                  <a:cubicBezTo>
                    <a:pt x="295" y="454"/>
                    <a:pt x="260" y="514"/>
                    <a:pt x="200" y="540"/>
                  </a:cubicBezTo>
                  <a:cubicBezTo>
                    <a:pt x="148" y="566"/>
                    <a:pt x="105" y="601"/>
                    <a:pt x="70" y="644"/>
                  </a:cubicBezTo>
                  <a:cubicBezTo>
                    <a:pt x="1" y="783"/>
                    <a:pt x="131" y="878"/>
                    <a:pt x="191" y="982"/>
                  </a:cubicBezTo>
                  <a:cubicBezTo>
                    <a:pt x="252" y="1086"/>
                    <a:pt x="165" y="1155"/>
                    <a:pt x="148" y="1233"/>
                  </a:cubicBezTo>
                  <a:cubicBezTo>
                    <a:pt x="131" y="1311"/>
                    <a:pt x="131" y="1389"/>
                    <a:pt x="148" y="1467"/>
                  </a:cubicBezTo>
                  <a:cubicBezTo>
                    <a:pt x="182" y="1641"/>
                    <a:pt x="208" y="1822"/>
                    <a:pt x="226" y="2004"/>
                  </a:cubicBezTo>
                  <a:cubicBezTo>
                    <a:pt x="226" y="2100"/>
                    <a:pt x="217" y="2195"/>
                    <a:pt x="200" y="2290"/>
                  </a:cubicBezTo>
                  <a:cubicBezTo>
                    <a:pt x="174" y="2368"/>
                    <a:pt x="165" y="2438"/>
                    <a:pt x="165" y="2516"/>
                  </a:cubicBezTo>
                  <a:cubicBezTo>
                    <a:pt x="171" y="2598"/>
                    <a:pt x="229" y="2634"/>
                    <a:pt x="296" y="2634"/>
                  </a:cubicBezTo>
                  <a:cubicBezTo>
                    <a:pt x="321" y="2634"/>
                    <a:pt x="347" y="2629"/>
                    <a:pt x="373" y="2620"/>
                  </a:cubicBezTo>
                  <a:cubicBezTo>
                    <a:pt x="390" y="2611"/>
                    <a:pt x="425" y="2585"/>
                    <a:pt x="434" y="2585"/>
                  </a:cubicBezTo>
                  <a:cubicBezTo>
                    <a:pt x="451" y="2594"/>
                    <a:pt x="477" y="2637"/>
                    <a:pt x="486" y="2646"/>
                  </a:cubicBezTo>
                  <a:cubicBezTo>
                    <a:pt x="512" y="2672"/>
                    <a:pt x="549" y="2683"/>
                    <a:pt x="584" y="2683"/>
                  </a:cubicBezTo>
                  <a:cubicBezTo>
                    <a:pt x="595" y="2683"/>
                    <a:pt x="605" y="2682"/>
                    <a:pt x="616" y="2680"/>
                  </a:cubicBezTo>
                  <a:cubicBezTo>
                    <a:pt x="754" y="2628"/>
                    <a:pt x="642" y="2394"/>
                    <a:pt x="616" y="2308"/>
                  </a:cubicBezTo>
                  <a:cubicBezTo>
                    <a:pt x="581" y="2160"/>
                    <a:pt x="546" y="1978"/>
                    <a:pt x="633" y="1848"/>
                  </a:cubicBezTo>
                  <a:lnTo>
                    <a:pt x="694" y="1935"/>
                  </a:lnTo>
                  <a:cubicBezTo>
                    <a:pt x="705" y="1954"/>
                    <a:pt x="723" y="1963"/>
                    <a:pt x="740" y="1963"/>
                  </a:cubicBezTo>
                  <a:cubicBezTo>
                    <a:pt x="764" y="1963"/>
                    <a:pt x="788" y="1947"/>
                    <a:pt x="798" y="1918"/>
                  </a:cubicBezTo>
                  <a:cubicBezTo>
                    <a:pt x="988" y="1459"/>
                    <a:pt x="460" y="1051"/>
                    <a:pt x="624" y="601"/>
                  </a:cubicBezTo>
                  <a:cubicBezTo>
                    <a:pt x="668" y="523"/>
                    <a:pt x="668" y="436"/>
                    <a:pt x="633" y="358"/>
                  </a:cubicBezTo>
                  <a:cubicBezTo>
                    <a:pt x="607" y="306"/>
                    <a:pt x="590" y="237"/>
                    <a:pt x="590" y="176"/>
                  </a:cubicBezTo>
                  <a:cubicBezTo>
                    <a:pt x="590" y="142"/>
                    <a:pt x="581" y="107"/>
                    <a:pt x="564" y="72"/>
                  </a:cubicBezTo>
                  <a:cubicBezTo>
                    <a:pt x="541" y="23"/>
                    <a:pt x="492" y="1"/>
                    <a:pt x="445" y="1"/>
                  </a:cubicBezTo>
                  <a:close/>
                </a:path>
              </a:pathLst>
            </a:custGeom>
            <a:solidFill>
              <a:srgbClr val="FFFFFF">
                <a:alpha val="28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27"/>
            <p:cNvSpPr/>
            <p:nvPr/>
          </p:nvSpPr>
          <p:spPr>
            <a:xfrm>
              <a:off x="-1787531" y="940381"/>
              <a:ext cx="179947" cy="174787"/>
            </a:xfrm>
            <a:custGeom>
              <a:avLst/>
              <a:gdLst/>
              <a:ahLst/>
              <a:cxnLst/>
              <a:rect l="l" t="t" r="r" b="b"/>
              <a:pathLst>
                <a:path w="3258" h="3165" extrusionOk="0">
                  <a:moveTo>
                    <a:pt x="2971" y="1"/>
                  </a:moveTo>
                  <a:cubicBezTo>
                    <a:pt x="2855" y="1"/>
                    <a:pt x="2749" y="69"/>
                    <a:pt x="2703" y="187"/>
                  </a:cubicBezTo>
                  <a:cubicBezTo>
                    <a:pt x="2703" y="205"/>
                    <a:pt x="2703" y="213"/>
                    <a:pt x="2703" y="231"/>
                  </a:cubicBezTo>
                  <a:cubicBezTo>
                    <a:pt x="2495" y="465"/>
                    <a:pt x="2227" y="647"/>
                    <a:pt x="1932" y="750"/>
                  </a:cubicBezTo>
                  <a:cubicBezTo>
                    <a:pt x="1698" y="828"/>
                    <a:pt x="1257" y="854"/>
                    <a:pt x="1283" y="1184"/>
                  </a:cubicBezTo>
                  <a:cubicBezTo>
                    <a:pt x="1153" y="1244"/>
                    <a:pt x="1005" y="1244"/>
                    <a:pt x="893" y="1322"/>
                  </a:cubicBezTo>
                  <a:cubicBezTo>
                    <a:pt x="815" y="1366"/>
                    <a:pt x="771" y="1444"/>
                    <a:pt x="763" y="1530"/>
                  </a:cubicBezTo>
                  <a:cubicBezTo>
                    <a:pt x="564" y="1556"/>
                    <a:pt x="460" y="1790"/>
                    <a:pt x="390" y="1963"/>
                  </a:cubicBezTo>
                  <a:cubicBezTo>
                    <a:pt x="269" y="2310"/>
                    <a:pt x="139" y="2648"/>
                    <a:pt x="9" y="2994"/>
                  </a:cubicBezTo>
                  <a:cubicBezTo>
                    <a:pt x="0" y="3020"/>
                    <a:pt x="9" y="3046"/>
                    <a:pt x="35" y="3064"/>
                  </a:cubicBezTo>
                  <a:cubicBezTo>
                    <a:pt x="154" y="3132"/>
                    <a:pt x="290" y="3165"/>
                    <a:pt x="425" y="3165"/>
                  </a:cubicBezTo>
                  <a:cubicBezTo>
                    <a:pt x="478" y="3165"/>
                    <a:pt x="530" y="3160"/>
                    <a:pt x="581" y="3150"/>
                  </a:cubicBezTo>
                  <a:cubicBezTo>
                    <a:pt x="667" y="3142"/>
                    <a:pt x="737" y="3090"/>
                    <a:pt x="771" y="3012"/>
                  </a:cubicBezTo>
                  <a:cubicBezTo>
                    <a:pt x="841" y="2925"/>
                    <a:pt x="893" y="2830"/>
                    <a:pt x="936" y="2734"/>
                  </a:cubicBezTo>
                  <a:cubicBezTo>
                    <a:pt x="979" y="2648"/>
                    <a:pt x="1014" y="2570"/>
                    <a:pt x="1049" y="2483"/>
                  </a:cubicBezTo>
                  <a:cubicBezTo>
                    <a:pt x="1083" y="2379"/>
                    <a:pt x="1092" y="2267"/>
                    <a:pt x="1135" y="2163"/>
                  </a:cubicBezTo>
                  <a:cubicBezTo>
                    <a:pt x="1170" y="2050"/>
                    <a:pt x="1274" y="2041"/>
                    <a:pt x="1361" y="2007"/>
                  </a:cubicBezTo>
                  <a:cubicBezTo>
                    <a:pt x="1439" y="1981"/>
                    <a:pt x="1499" y="1937"/>
                    <a:pt x="1542" y="1877"/>
                  </a:cubicBezTo>
                  <a:cubicBezTo>
                    <a:pt x="1594" y="1799"/>
                    <a:pt x="1620" y="1703"/>
                    <a:pt x="1698" y="1643"/>
                  </a:cubicBezTo>
                  <a:cubicBezTo>
                    <a:pt x="1785" y="1582"/>
                    <a:pt x="1880" y="1530"/>
                    <a:pt x="1984" y="1496"/>
                  </a:cubicBezTo>
                  <a:lnTo>
                    <a:pt x="2669" y="1201"/>
                  </a:lnTo>
                  <a:cubicBezTo>
                    <a:pt x="2842" y="1123"/>
                    <a:pt x="3050" y="1054"/>
                    <a:pt x="3171" y="906"/>
                  </a:cubicBezTo>
                  <a:cubicBezTo>
                    <a:pt x="3215" y="846"/>
                    <a:pt x="3249" y="768"/>
                    <a:pt x="3258" y="698"/>
                  </a:cubicBezTo>
                  <a:cubicBezTo>
                    <a:pt x="3258" y="655"/>
                    <a:pt x="3249" y="612"/>
                    <a:pt x="3241" y="569"/>
                  </a:cubicBezTo>
                  <a:cubicBezTo>
                    <a:pt x="3223" y="517"/>
                    <a:pt x="3180" y="473"/>
                    <a:pt x="3189" y="421"/>
                  </a:cubicBezTo>
                  <a:cubicBezTo>
                    <a:pt x="3197" y="369"/>
                    <a:pt x="3223" y="352"/>
                    <a:pt x="3232" y="317"/>
                  </a:cubicBezTo>
                  <a:cubicBezTo>
                    <a:pt x="3249" y="196"/>
                    <a:pt x="3189" y="75"/>
                    <a:pt x="3085" y="23"/>
                  </a:cubicBezTo>
                  <a:cubicBezTo>
                    <a:pt x="3047" y="8"/>
                    <a:pt x="3008" y="1"/>
                    <a:pt x="2971" y="1"/>
                  </a:cubicBezTo>
                  <a:close/>
                </a:path>
              </a:pathLst>
            </a:custGeom>
            <a:solidFill>
              <a:srgbClr val="FFFFFF">
                <a:alpha val="28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27"/>
            <p:cNvSpPr/>
            <p:nvPr/>
          </p:nvSpPr>
          <p:spPr>
            <a:xfrm>
              <a:off x="-1821498" y="1117656"/>
              <a:ext cx="78541" cy="107965"/>
            </a:xfrm>
            <a:custGeom>
              <a:avLst/>
              <a:gdLst/>
              <a:ahLst/>
              <a:cxnLst/>
              <a:rect l="l" t="t" r="r" b="b"/>
              <a:pathLst>
                <a:path w="1422" h="1955" extrusionOk="0">
                  <a:moveTo>
                    <a:pt x="771" y="1"/>
                  </a:moveTo>
                  <a:cubicBezTo>
                    <a:pt x="737" y="1"/>
                    <a:pt x="693" y="10"/>
                    <a:pt x="659" y="27"/>
                  </a:cubicBezTo>
                  <a:cubicBezTo>
                    <a:pt x="642" y="35"/>
                    <a:pt x="559" y="126"/>
                    <a:pt x="563" y="131"/>
                  </a:cubicBezTo>
                  <a:lnTo>
                    <a:pt x="563" y="131"/>
                  </a:lnTo>
                  <a:cubicBezTo>
                    <a:pt x="556" y="128"/>
                    <a:pt x="550" y="127"/>
                    <a:pt x="543" y="127"/>
                  </a:cubicBezTo>
                  <a:cubicBezTo>
                    <a:pt x="505" y="127"/>
                    <a:pt x="469" y="164"/>
                    <a:pt x="477" y="200"/>
                  </a:cubicBezTo>
                  <a:cubicBezTo>
                    <a:pt x="433" y="226"/>
                    <a:pt x="407" y="261"/>
                    <a:pt x="381" y="304"/>
                  </a:cubicBezTo>
                  <a:cubicBezTo>
                    <a:pt x="373" y="339"/>
                    <a:pt x="381" y="365"/>
                    <a:pt x="399" y="399"/>
                  </a:cubicBezTo>
                  <a:cubicBezTo>
                    <a:pt x="399" y="408"/>
                    <a:pt x="416" y="417"/>
                    <a:pt x="425" y="425"/>
                  </a:cubicBezTo>
                  <a:cubicBezTo>
                    <a:pt x="433" y="486"/>
                    <a:pt x="373" y="503"/>
                    <a:pt x="338" y="529"/>
                  </a:cubicBezTo>
                  <a:cubicBezTo>
                    <a:pt x="278" y="573"/>
                    <a:pt x="243" y="642"/>
                    <a:pt x="234" y="720"/>
                  </a:cubicBezTo>
                  <a:cubicBezTo>
                    <a:pt x="234" y="798"/>
                    <a:pt x="226" y="885"/>
                    <a:pt x="217" y="971"/>
                  </a:cubicBezTo>
                  <a:cubicBezTo>
                    <a:pt x="182" y="1049"/>
                    <a:pt x="78" y="1040"/>
                    <a:pt x="35" y="1110"/>
                  </a:cubicBezTo>
                  <a:cubicBezTo>
                    <a:pt x="0" y="1179"/>
                    <a:pt x="9" y="1266"/>
                    <a:pt x="70" y="1318"/>
                  </a:cubicBezTo>
                  <a:cubicBezTo>
                    <a:pt x="174" y="1430"/>
                    <a:pt x="347" y="1430"/>
                    <a:pt x="459" y="1526"/>
                  </a:cubicBezTo>
                  <a:cubicBezTo>
                    <a:pt x="529" y="1586"/>
                    <a:pt x="503" y="1682"/>
                    <a:pt x="546" y="1760"/>
                  </a:cubicBezTo>
                  <a:cubicBezTo>
                    <a:pt x="598" y="1829"/>
                    <a:pt x="676" y="1872"/>
                    <a:pt x="763" y="1881"/>
                  </a:cubicBezTo>
                  <a:cubicBezTo>
                    <a:pt x="875" y="1907"/>
                    <a:pt x="997" y="1915"/>
                    <a:pt x="1118" y="1933"/>
                  </a:cubicBezTo>
                  <a:cubicBezTo>
                    <a:pt x="1160" y="1937"/>
                    <a:pt x="1222" y="1955"/>
                    <a:pt x="1277" y="1955"/>
                  </a:cubicBezTo>
                  <a:cubicBezTo>
                    <a:pt x="1324" y="1955"/>
                    <a:pt x="1366" y="1942"/>
                    <a:pt x="1386" y="1898"/>
                  </a:cubicBezTo>
                  <a:cubicBezTo>
                    <a:pt x="1421" y="1829"/>
                    <a:pt x="1369" y="1760"/>
                    <a:pt x="1334" y="1708"/>
                  </a:cubicBezTo>
                  <a:cubicBezTo>
                    <a:pt x="1248" y="1604"/>
                    <a:pt x="1161" y="1534"/>
                    <a:pt x="1153" y="1387"/>
                  </a:cubicBezTo>
                  <a:cubicBezTo>
                    <a:pt x="1144" y="1283"/>
                    <a:pt x="1161" y="1179"/>
                    <a:pt x="1153" y="1075"/>
                  </a:cubicBezTo>
                  <a:cubicBezTo>
                    <a:pt x="1144" y="971"/>
                    <a:pt x="1109" y="867"/>
                    <a:pt x="1066" y="772"/>
                  </a:cubicBezTo>
                  <a:cubicBezTo>
                    <a:pt x="1023" y="703"/>
                    <a:pt x="1014" y="633"/>
                    <a:pt x="1023" y="555"/>
                  </a:cubicBezTo>
                  <a:cubicBezTo>
                    <a:pt x="1040" y="495"/>
                    <a:pt x="1092" y="443"/>
                    <a:pt x="1127" y="391"/>
                  </a:cubicBezTo>
                  <a:cubicBezTo>
                    <a:pt x="1170" y="313"/>
                    <a:pt x="1144" y="209"/>
                    <a:pt x="1066" y="165"/>
                  </a:cubicBezTo>
                  <a:cubicBezTo>
                    <a:pt x="988" y="79"/>
                    <a:pt x="884" y="27"/>
                    <a:pt x="771" y="1"/>
                  </a:cubicBezTo>
                  <a:close/>
                </a:path>
              </a:pathLst>
            </a:custGeom>
            <a:solidFill>
              <a:srgbClr val="FFFFFF">
                <a:alpha val="28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27"/>
            <p:cNvSpPr/>
            <p:nvPr/>
          </p:nvSpPr>
          <p:spPr>
            <a:xfrm>
              <a:off x="-1333913" y="726768"/>
              <a:ext cx="71360" cy="32914"/>
            </a:xfrm>
            <a:custGeom>
              <a:avLst/>
              <a:gdLst/>
              <a:ahLst/>
              <a:cxnLst/>
              <a:rect l="l" t="t" r="r" b="b"/>
              <a:pathLst>
                <a:path w="1292" h="596" extrusionOk="0">
                  <a:moveTo>
                    <a:pt x="255" y="0"/>
                  </a:moveTo>
                  <a:cubicBezTo>
                    <a:pt x="195" y="0"/>
                    <a:pt x="169" y="6"/>
                    <a:pt x="200" y="18"/>
                  </a:cubicBezTo>
                  <a:cubicBezTo>
                    <a:pt x="165" y="53"/>
                    <a:pt x="139" y="88"/>
                    <a:pt x="113" y="114"/>
                  </a:cubicBezTo>
                  <a:cubicBezTo>
                    <a:pt x="78" y="148"/>
                    <a:pt x="0" y="200"/>
                    <a:pt x="0" y="252"/>
                  </a:cubicBezTo>
                  <a:cubicBezTo>
                    <a:pt x="0" y="287"/>
                    <a:pt x="9" y="313"/>
                    <a:pt x="35" y="339"/>
                  </a:cubicBezTo>
                  <a:cubicBezTo>
                    <a:pt x="52" y="339"/>
                    <a:pt x="174" y="365"/>
                    <a:pt x="122" y="399"/>
                  </a:cubicBezTo>
                  <a:cubicBezTo>
                    <a:pt x="78" y="425"/>
                    <a:pt x="87" y="495"/>
                    <a:pt x="130" y="512"/>
                  </a:cubicBezTo>
                  <a:cubicBezTo>
                    <a:pt x="229" y="543"/>
                    <a:pt x="327" y="595"/>
                    <a:pt x="426" y="595"/>
                  </a:cubicBezTo>
                  <a:cubicBezTo>
                    <a:pt x="466" y="595"/>
                    <a:pt x="506" y="587"/>
                    <a:pt x="546" y="564"/>
                  </a:cubicBezTo>
                  <a:cubicBezTo>
                    <a:pt x="693" y="486"/>
                    <a:pt x="858" y="443"/>
                    <a:pt x="1023" y="434"/>
                  </a:cubicBezTo>
                  <a:cubicBezTo>
                    <a:pt x="1127" y="425"/>
                    <a:pt x="1248" y="408"/>
                    <a:pt x="1282" y="295"/>
                  </a:cubicBezTo>
                  <a:cubicBezTo>
                    <a:pt x="1291" y="243"/>
                    <a:pt x="1282" y="191"/>
                    <a:pt x="1248" y="148"/>
                  </a:cubicBezTo>
                  <a:cubicBezTo>
                    <a:pt x="1214" y="80"/>
                    <a:pt x="484" y="0"/>
                    <a:pt x="255" y="0"/>
                  </a:cubicBezTo>
                  <a:close/>
                </a:path>
              </a:pathLst>
            </a:custGeom>
            <a:solidFill>
              <a:srgbClr val="FFFFFF">
                <a:alpha val="28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27"/>
            <p:cNvSpPr/>
            <p:nvPr/>
          </p:nvSpPr>
          <p:spPr>
            <a:xfrm>
              <a:off x="-1318614" y="753000"/>
              <a:ext cx="87599" cy="93441"/>
            </a:xfrm>
            <a:custGeom>
              <a:avLst/>
              <a:gdLst/>
              <a:ahLst/>
              <a:cxnLst/>
              <a:rect l="l" t="t" r="r" b="b"/>
              <a:pathLst>
                <a:path w="1586" h="1692" extrusionOk="0">
                  <a:moveTo>
                    <a:pt x="881" y="0"/>
                  </a:moveTo>
                  <a:cubicBezTo>
                    <a:pt x="876" y="0"/>
                    <a:pt x="872" y="1"/>
                    <a:pt x="867" y="2"/>
                  </a:cubicBezTo>
                  <a:lnTo>
                    <a:pt x="824" y="2"/>
                  </a:lnTo>
                  <a:cubicBezTo>
                    <a:pt x="702" y="28"/>
                    <a:pt x="581" y="46"/>
                    <a:pt x="460" y="80"/>
                  </a:cubicBezTo>
                  <a:lnTo>
                    <a:pt x="434" y="80"/>
                  </a:lnTo>
                  <a:cubicBezTo>
                    <a:pt x="364" y="98"/>
                    <a:pt x="304" y="132"/>
                    <a:pt x="295" y="219"/>
                  </a:cubicBezTo>
                  <a:cubicBezTo>
                    <a:pt x="295" y="280"/>
                    <a:pt x="312" y="323"/>
                    <a:pt x="286" y="384"/>
                  </a:cubicBezTo>
                  <a:cubicBezTo>
                    <a:pt x="252" y="436"/>
                    <a:pt x="217" y="479"/>
                    <a:pt x="165" y="514"/>
                  </a:cubicBezTo>
                  <a:cubicBezTo>
                    <a:pt x="87" y="565"/>
                    <a:pt x="35" y="643"/>
                    <a:pt x="18" y="739"/>
                  </a:cubicBezTo>
                  <a:cubicBezTo>
                    <a:pt x="1" y="808"/>
                    <a:pt x="26" y="877"/>
                    <a:pt x="87" y="921"/>
                  </a:cubicBezTo>
                  <a:cubicBezTo>
                    <a:pt x="122" y="955"/>
                    <a:pt x="174" y="955"/>
                    <a:pt x="191" y="999"/>
                  </a:cubicBezTo>
                  <a:cubicBezTo>
                    <a:pt x="200" y="1042"/>
                    <a:pt x="208" y="1077"/>
                    <a:pt x="200" y="1120"/>
                  </a:cubicBezTo>
                  <a:cubicBezTo>
                    <a:pt x="200" y="1181"/>
                    <a:pt x="217" y="1241"/>
                    <a:pt x="252" y="1285"/>
                  </a:cubicBezTo>
                  <a:cubicBezTo>
                    <a:pt x="278" y="1311"/>
                    <a:pt x="312" y="1319"/>
                    <a:pt x="338" y="1328"/>
                  </a:cubicBezTo>
                  <a:cubicBezTo>
                    <a:pt x="373" y="1337"/>
                    <a:pt x="434" y="1345"/>
                    <a:pt x="451" y="1389"/>
                  </a:cubicBezTo>
                  <a:cubicBezTo>
                    <a:pt x="468" y="1432"/>
                    <a:pt x="425" y="1466"/>
                    <a:pt x="408" y="1492"/>
                  </a:cubicBezTo>
                  <a:cubicBezTo>
                    <a:pt x="390" y="1527"/>
                    <a:pt x="416" y="1579"/>
                    <a:pt x="460" y="1579"/>
                  </a:cubicBezTo>
                  <a:cubicBezTo>
                    <a:pt x="494" y="1579"/>
                    <a:pt x="520" y="1570"/>
                    <a:pt x="546" y="1562"/>
                  </a:cubicBezTo>
                  <a:cubicBezTo>
                    <a:pt x="572" y="1553"/>
                    <a:pt x="633" y="1510"/>
                    <a:pt x="668" y="1510"/>
                  </a:cubicBezTo>
                  <a:cubicBezTo>
                    <a:pt x="694" y="1518"/>
                    <a:pt x="702" y="1570"/>
                    <a:pt x="711" y="1596"/>
                  </a:cubicBezTo>
                  <a:cubicBezTo>
                    <a:pt x="728" y="1622"/>
                    <a:pt x="754" y="1640"/>
                    <a:pt x="780" y="1648"/>
                  </a:cubicBezTo>
                  <a:cubicBezTo>
                    <a:pt x="850" y="1674"/>
                    <a:pt x="927" y="1683"/>
                    <a:pt x="1005" y="1683"/>
                  </a:cubicBezTo>
                  <a:cubicBezTo>
                    <a:pt x="1101" y="1692"/>
                    <a:pt x="1196" y="1692"/>
                    <a:pt x="1291" y="1692"/>
                  </a:cubicBezTo>
                  <a:cubicBezTo>
                    <a:pt x="1413" y="1683"/>
                    <a:pt x="1569" y="1622"/>
                    <a:pt x="1577" y="1484"/>
                  </a:cubicBezTo>
                  <a:cubicBezTo>
                    <a:pt x="1586" y="1406"/>
                    <a:pt x="1560" y="1337"/>
                    <a:pt x="1508" y="1285"/>
                  </a:cubicBezTo>
                  <a:cubicBezTo>
                    <a:pt x="1465" y="1233"/>
                    <a:pt x="1361" y="1146"/>
                    <a:pt x="1378" y="1059"/>
                  </a:cubicBezTo>
                  <a:cubicBezTo>
                    <a:pt x="1387" y="1033"/>
                    <a:pt x="1447" y="999"/>
                    <a:pt x="1465" y="973"/>
                  </a:cubicBezTo>
                  <a:cubicBezTo>
                    <a:pt x="1482" y="947"/>
                    <a:pt x="1491" y="929"/>
                    <a:pt x="1499" y="903"/>
                  </a:cubicBezTo>
                  <a:cubicBezTo>
                    <a:pt x="1508" y="851"/>
                    <a:pt x="1508" y="799"/>
                    <a:pt x="1491" y="747"/>
                  </a:cubicBezTo>
                  <a:cubicBezTo>
                    <a:pt x="1473" y="687"/>
                    <a:pt x="1447" y="617"/>
                    <a:pt x="1491" y="565"/>
                  </a:cubicBezTo>
                  <a:cubicBezTo>
                    <a:pt x="1534" y="514"/>
                    <a:pt x="1577" y="514"/>
                    <a:pt x="1577" y="444"/>
                  </a:cubicBezTo>
                  <a:cubicBezTo>
                    <a:pt x="1577" y="306"/>
                    <a:pt x="1387" y="158"/>
                    <a:pt x="1274" y="115"/>
                  </a:cubicBezTo>
                  <a:cubicBezTo>
                    <a:pt x="1256" y="104"/>
                    <a:pt x="1235" y="99"/>
                    <a:pt x="1213" y="99"/>
                  </a:cubicBezTo>
                  <a:cubicBezTo>
                    <a:pt x="1183" y="99"/>
                    <a:pt x="1152" y="109"/>
                    <a:pt x="1127" y="124"/>
                  </a:cubicBezTo>
                  <a:cubicBezTo>
                    <a:pt x="1101" y="141"/>
                    <a:pt x="1057" y="202"/>
                    <a:pt x="1031" y="219"/>
                  </a:cubicBezTo>
                  <a:cubicBezTo>
                    <a:pt x="1005" y="150"/>
                    <a:pt x="979" y="89"/>
                    <a:pt x="936" y="28"/>
                  </a:cubicBezTo>
                  <a:cubicBezTo>
                    <a:pt x="922" y="14"/>
                    <a:pt x="902" y="0"/>
                    <a:pt x="881" y="0"/>
                  </a:cubicBezTo>
                  <a:close/>
                </a:path>
              </a:pathLst>
            </a:custGeom>
            <a:solidFill>
              <a:srgbClr val="FFFFFF">
                <a:alpha val="28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27"/>
            <p:cNvSpPr/>
            <p:nvPr/>
          </p:nvSpPr>
          <p:spPr>
            <a:xfrm>
              <a:off x="-1250679" y="802593"/>
              <a:ext cx="84782" cy="95760"/>
            </a:xfrm>
            <a:custGeom>
              <a:avLst/>
              <a:gdLst/>
              <a:ahLst/>
              <a:cxnLst/>
              <a:rect l="l" t="t" r="r" b="b"/>
              <a:pathLst>
                <a:path w="1535" h="1734" extrusionOk="0">
                  <a:moveTo>
                    <a:pt x="872" y="1"/>
                  </a:moveTo>
                  <a:cubicBezTo>
                    <a:pt x="788" y="1"/>
                    <a:pt x="706" y="35"/>
                    <a:pt x="642" y="92"/>
                  </a:cubicBezTo>
                  <a:cubicBezTo>
                    <a:pt x="529" y="161"/>
                    <a:pt x="451" y="283"/>
                    <a:pt x="434" y="413"/>
                  </a:cubicBezTo>
                  <a:cubicBezTo>
                    <a:pt x="434" y="465"/>
                    <a:pt x="451" y="508"/>
                    <a:pt x="486" y="551"/>
                  </a:cubicBezTo>
                  <a:cubicBezTo>
                    <a:pt x="521" y="603"/>
                    <a:pt x="607" y="690"/>
                    <a:pt x="512" y="742"/>
                  </a:cubicBezTo>
                  <a:cubicBezTo>
                    <a:pt x="460" y="768"/>
                    <a:pt x="399" y="742"/>
                    <a:pt x="356" y="785"/>
                  </a:cubicBezTo>
                  <a:cubicBezTo>
                    <a:pt x="313" y="811"/>
                    <a:pt x="295" y="863"/>
                    <a:pt x="295" y="915"/>
                  </a:cubicBezTo>
                  <a:cubicBezTo>
                    <a:pt x="295" y="984"/>
                    <a:pt x="295" y="1054"/>
                    <a:pt x="287" y="1132"/>
                  </a:cubicBezTo>
                  <a:cubicBezTo>
                    <a:pt x="269" y="1210"/>
                    <a:pt x="226" y="1288"/>
                    <a:pt x="165" y="1348"/>
                  </a:cubicBezTo>
                  <a:cubicBezTo>
                    <a:pt x="87" y="1418"/>
                    <a:pt x="1" y="1513"/>
                    <a:pt x="53" y="1634"/>
                  </a:cubicBezTo>
                  <a:cubicBezTo>
                    <a:pt x="98" y="1698"/>
                    <a:pt x="171" y="1734"/>
                    <a:pt x="249" y="1734"/>
                  </a:cubicBezTo>
                  <a:cubicBezTo>
                    <a:pt x="276" y="1734"/>
                    <a:pt x="303" y="1730"/>
                    <a:pt x="330" y="1721"/>
                  </a:cubicBezTo>
                  <a:cubicBezTo>
                    <a:pt x="391" y="1695"/>
                    <a:pt x="443" y="1669"/>
                    <a:pt x="495" y="1625"/>
                  </a:cubicBezTo>
                  <a:cubicBezTo>
                    <a:pt x="564" y="1582"/>
                    <a:pt x="633" y="1547"/>
                    <a:pt x="711" y="1530"/>
                  </a:cubicBezTo>
                  <a:cubicBezTo>
                    <a:pt x="867" y="1521"/>
                    <a:pt x="1023" y="1478"/>
                    <a:pt x="1162" y="1409"/>
                  </a:cubicBezTo>
                  <a:cubicBezTo>
                    <a:pt x="1231" y="1366"/>
                    <a:pt x="1300" y="1314"/>
                    <a:pt x="1361" y="1262"/>
                  </a:cubicBezTo>
                  <a:cubicBezTo>
                    <a:pt x="1422" y="1218"/>
                    <a:pt x="1473" y="1158"/>
                    <a:pt x="1508" y="1097"/>
                  </a:cubicBezTo>
                  <a:cubicBezTo>
                    <a:pt x="1534" y="1036"/>
                    <a:pt x="1525" y="967"/>
                    <a:pt x="1482" y="915"/>
                  </a:cubicBezTo>
                  <a:cubicBezTo>
                    <a:pt x="1430" y="811"/>
                    <a:pt x="1352" y="698"/>
                    <a:pt x="1413" y="586"/>
                  </a:cubicBezTo>
                  <a:cubicBezTo>
                    <a:pt x="1422" y="560"/>
                    <a:pt x="1422" y="534"/>
                    <a:pt x="1404" y="517"/>
                  </a:cubicBezTo>
                  <a:cubicBezTo>
                    <a:pt x="1361" y="473"/>
                    <a:pt x="1300" y="439"/>
                    <a:pt x="1240" y="439"/>
                  </a:cubicBezTo>
                  <a:cubicBezTo>
                    <a:pt x="1196" y="439"/>
                    <a:pt x="1014" y="439"/>
                    <a:pt x="1023" y="361"/>
                  </a:cubicBezTo>
                  <a:cubicBezTo>
                    <a:pt x="1032" y="335"/>
                    <a:pt x="1023" y="309"/>
                    <a:pt x="997" y="291"/>
                  </a:cubicBezTo>
                  <a:cubicBezTo>
                    <a:pt x="988" y="291"/>
                    <a:pt x="971" y="283"/>
                    <a:pt x="962" y="274"/>
                  </a:cubicBezTo>
                  <a:cubicBezTo>
                    <a:pt x="1040" y="170"/>
                    <a:pt x="1118" y="40"/>
                    <a:pt x="962" y="14"/>
                  </a:cubicBezTo>
                  <a:cubicBezTo>
                    <a:pt x="933" y="5"/>
                    <a:pt x="903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28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27"/>
            <p:cNvSpPr/>
            <p:nvPr/>
          </p:nvSpPr>
          <p:spPr>
            <a:xfrm>
              <a:off x="-1918154" y="2575946"/>
              <a:ext cx="93343" cy="167608"/>
            </a:xfrm>
            <a:custGeom>
              <a:avLst/>
              <a:gdLst/>
              <a:ahLst/>
              <a:cxnLst/>
              <a:rect l="l" t="t" r="r" b="b"/>
              <a:pathLst>
                <a:path w="1690" h="3035" extrusionOk="0">
                  <a:moveTo>
                    <a:pt x="1360" y="0"/>
                  </a:moveTo>
                  <a:cubicBezTo>
                    <a:pt x="1350" y="0"/>
                    <a:pt x="1341" y="3"/>
                    <a:pt x="1334" y="10"/>
                  </a:cubicBezTo>
                  <a:cubicBezTo>
                    <a:pt x="1317" y="10"/>
                    <a:pt x="1300" y="27"/>
                    <a:pt x="1291" y="53"/>
                  </a:cubicBezTo>
                  <a:cubicBezTo>
                    <a:pt x="1256" y="226"/>
                    <a:pt x="1101" y="356"/>
                    <a:pt x="919" y="365"/>
                  </a:cubicBezTo>
                  <a:cubicBezTo>
                    <a:pt x="884" y="365"/>
                    <a:pt x="849" y="399"/>
                    <a:pt x="858" y="443"/>
                  </a:cubicBezTo>
                  <a:lnTo>
                    <a:pt x="901" y="529"/>
                  </a:lnTo>
                  <a:lnTo>
                    <a:pt x="615" y="607"/>
                  </a:lnTo>
                  <a:cubicBezTo>
                    <a:pt x="563" y="625"/>
                    <a:pt x="563" y="703"/>
                    <a:pt x="615" y="729"/>
                  </a:cubicBezTo>
                  <a:cubicBezTo>
                    <a:pt x="667" y="746"/>
                    <a:pt x="529" y="815"/>
                    <a:pt x="520" y="815"/>
                  </a:cubicBezTo>
                  <a:cubicBezTo>
                    <a:pt x="485" y="833"/>
                    <a:pt x="451" y="841"/>
                    <a:pt x="416" y="859"/>
                  </a:cubicBezTo>
                  <a:cubicBezTo>
                    <a:pt x="347" y="893"/>
                    <a:pt x="286" y="937"/>
                    <a:pt x="226" y="989"/>
                  </a:cubicBezTo>
                  <a:cubicBezTo>
                    <a:pt x="113" y="1092"/>
                    <a:pt x="35" y="1231"/>
                    <a:pt x="9" y="1378"/>
                  </a:cubicBezTo>
                  <a:cubicBezTo>
                    <a:pt x="0" y="1422"/>
                    <a:pt x="26" y="1456"/>
                    <a:pt x="70" y="1456"/>
                  </a:cubicBezTo>
                  <a:cubicBezTo>
                    <a:pt x="82" y="1456"/>
                    <a:pt x="96" y="1456"/>
                    <a:pt x="110" y="1456"/>
                  </a:cubicBezTo>
                  <a:cubicBezTo>
                    <a:pt x="174" y="1456"/>
                    <a:pt x="248" y="1462"/>
                    <a:pt x="269" y="1526"/>
                  </a:cubicBezTo>
                  <a:cubicBezTo>
                    <a:pt x="278" y="1621"/>
                    <a:pt x="278" y="1716"/>
                    <a:pt x="252" y="1803"/>
                  </a:cubicBezTo>
                  <a:cubicBezTo>
                    <a:pt x="243" y="1890"/>
                    <a:pt x="252" y="2019"/>
                    <a:pt x="174" y="2080"/>
                  </a:cubicBezTo>
                  <a:cubicBezTo>
                    <a:pt x="130" y="2123"/>
                    <a:pt x="78" y="2141"/>
                    <a:pt x="61" y="2193"/>
                  </a:cubicBezTo>
                  <a:cubicBezTo>
                    <a:pt x="9" y="2305"/>
                    <a:pt x="78" y="2409"/>
                    <a:pt x="113" y="2505"/>
                  </a:cubicBezTo>
                  <a:cubicBezTo>
                    <a:pt x="130" y="2565"/>
                    <a:pt x="139" y="2635"/>
                    <a:pt x="122" y="2695"/>
                  </a:cubicBezTo>
                  <a:cubicBezTo>
                    <a:pt x="122" y="2756"/>
                    <a:pt x="139" y="2808"/>
                    <a:pt x="182" y="2834"/>
                  </a:cubicBezTo>
                  <a:cubicBezTo>
                    <a:pt x="313" y="2943"/>
                    <a:pt x="487" y="3034"/>
                    <a:pt x="651" y="3034"/>
                  </a:cubicBezTo>
                  <a:cubicBezTo>
                    <a:pt x="759" y="3034"/>
                    <a:pt x="862" y="2994"/>
                    <a:pt x="945" y="2894"/>
                  </a:cubicBezTo>
                  <a:cubicBezTo>
                    <a:pt x="1031" y="2782"/>
                    <a:pt x="1109" y="2652"/>
                    <a:pt x="1170" y="2505"/>
                  </a:cubicBezTo>
                  <a:cubicBezTo>
                    <a:pt x="1248" y="2357"/>
                    <a:pt x="1317" y="2193"/>
                    <a:pt x="1378" y="2028"/>
                  </a:cubicBezTo>
                  <a:cubicBezTo>
                    <a:pt x="1499" y="1664"/>
                    <a:pt x="1516" y="1274"/>
                    <a:pt x="1542" y="893"/>
                  </a:cubicBezTo>
                  <a:cubicBezTo>
                    <a:pt x="1556" y="899"/>
                    <a:pt x="1570" y="902"/>
                    <a:pt x="1584" y="902"/>
                  </a:cubicBezTo>
                  <a:cubicBezTo>
                    <a:pt x="1629" y="902"/>
                    <a:pt x="1668" y="871"/>
                    <a:pt x="1681" y="824"/>
                  </a:cubicBezTo>
                  <a:cubicBezTo>
                    <a:pt x="1690" y="789"/>
                    <a:pt x="1690" y="746"/>
                    <a:pt x="1681" y="711"/>
                  </a:cubicBezTo>
                  <a:cubicBezTo>
                    <a:pt x="1646" y="642"/>
                    <a:pt x="1629" y="564"/>
                    <a:pt x="1638" y="495"/>
                  </a:cubicBezTo>
                  <a:cubicBezTo>
                    <a:pt x="1646" y="434"/>
                    <a:pt x="1646" y="373"/>
                    <a:pt x="1620" y="313"/>
                  </a:cubicBezTo>
                  <a:cubicBezTo>
                    <a:pt x="1629" y="295"/>
                    <a:pt x="1620" y="278"/>
                    <a:pt x="1612" y="261"/>
                  </a:cubicBezTo>
                  <a:cubicBezTo>
                    <a:pt x="1542" y="183"/>
                    <a:pt x="1473" y="105"/>
                    <a:pt x="1404" y="18"/>
                  </a:cubicBezTo>
                  <a:cubicBezTo>
                    <a:pt x="1393" y="8"/>
                    <a:pt x="1376" y="0"/>
                    <a:pt x="1360" y="0"/>
                  </a:cubicBezTo>
                  <a:close/>
                </a:path>
              </a:pathLst>
            </a:custGeom>
            <a:solidFill>
              <a:srgbClr val="FFFFFF">
                <a:alpha val="28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27"/>
            <p:cNvSpPr/>
            <p:nvPr/>
          </p:nvSpPr>
          <p:spPr>
            <a:xfrm>
              <a:off x="-2507641" y="1557584"/>
              <a:ext cx="98590" cy="183623"/>
            </a:xfrm>
            <a:custGeom>
              <a:avLst/>
              <a:gdLst/>
              <a:ahLst/>
              <a:cxnLst/>
              <a:rect l="l" t="t" r="r" b="b"/>
              <a:pathLst>
                <a:path w="1785" h="3325" extrusionOk="0">
                  <a:moveTo>
                    <a:pt x="719" y="1"/>
                  </a:moveTo>
                  <a:cubicBezTo>
                    <a:pt x="705" y="1"/>
                    <a:pt x="690" y="2"/>
                    <a:pt x="676" y="5"/>
                  </a:cubicBezTo>
                  <a:cubicBezTo>
                    <a:pt x="520" y="31"/>
                    <a:pt x="364" y="100"/>
                    <a:pt x="234" y="196"/>
                  </a:cubicBezTo>
                  <a:cubicBezTo>
                    <a:pt x="174" y="233"/>
                    <a:pt x="211" y="315"/>
                    <a:pt x="267" y="315"/>
                  </a:cubicBezTo>
                  <a:cubicBezTo>
                    <a:pt x="276" y="315"/>
                    <a:pt x="285" y="313"/>
                    <a:pt x="295" y="308"/>
                  </a:cubicBezTo>
                  <a:lnTo>
                    <a:pt x="312" y="291"/>
                  </a:lnTo>
                  <a:lnTo>
                    <a:pt x="312" y="291"/>
                  </a:lnTo>
                  <a:cubicBezTo>
                    <a:pt x="260" y="430"/>
                    <a:pt x="165" y="542"/>
                    <a:pt x="43" y="620"/>
                  </a:cubicBezTo>
                  <a:cubicBezTo>
                    <a:pt x="0" y="638"/>
                    <a:pt x="0" y="707"/>
                    <a:pt x="43" y="724"/>
                  </a:cubicBezTo>
                  <a:lnTo>
                    <a:pt x="139" y="776"/>
                  </a:lnTo>
                  <a:cubicBezTo>
                    <a:pt x="95" y="854"/>
                    <a:pt x="113" y="950"/>
                    <a:pt x="173" y="1019"/>
                  </a:cubicBezTo>
                  <a:cubicBezTo>
                    <a:pt x="139" y="1088"/>
                    <a:pt x="113" y="1157"/>
                    <a:pt x="104" y="1227"/>
                  </a:cubicBezTo>
                  <a:cubicBezTo>
                    <a:pt x="95" y="1261"/>
                    <a:pt x="113" y="1296"/>
                    <a:pt x="147" y="1305"/>
                  </a:cubicBezTo>
                  <a:cubicBezTo>
                    <a:pt x="295" y="1348"/>
                    <a:pt x="381" y="1521"/>
                    <a:pt x="312" y="1669"/>
                  </a:cubicBezTo>
                  <a:cubicBezTo>
                    <a:pt x="303" y="1703"/>
                    <a:pt x="321" y="1729"/>
                    <a:pt x="355" y="1747"/>
                  </a:cubicBezTo>
                  <a:cubicBezTo>
                    <a:pt x="377" y="1750"/>
                    <a:pt x="400" y="1752"/>
                    <a:pt x="422" y="1752"/>
                  </a:cubicBezTo>
                  <a:cubicBezTo>
                    <a:pt x="460" y="1752"/>
                    <a:pt x="499" y="1746"/>
                    <a:pt x="537" y="1729"/>
                  </a:cubicBezTo>
                  <a:cubicBezTo>
                    <a:pt x="543" y="1729"/>
                    <a:pt x="548" y="1728"/>
                    <a:pt x="553" y="1728"/>
                  </a:cubicBezTo>
                  <a:cubicBezTo>
                    <a:pt x="624" y="1728"/>
                    <a:pt x="624" y="1786"/>
                    <a:pt x="632" y="1850"/>
                  </a:cubicBezTo>
                  <a:cubicBezTo>
                    <a:pt x="624" y="1920"/>
                    <a:pt x="650" y="1980"/>
                    <a:pt x="684" y="2032"/>
                  </a:cubicBezTo>
                  <a:cubicBezTo>
                    <a:pt x="632" y="2067"/>
                    <a:pt x="511" y="2084"/>
                    <a:pt x="468" y="2119"/>
                  </a:cubicBezTo>
                  <a:cubicBezTo>
                    <a:pt x="433" y="2145"/>
                    <a:pt x="425" y="2188"/>
                    <a:pt x="433" y="2232"/>
                  </a:cubicBezTo>
                  <a:cubicBezTo>
                    <a:pt x="433" y="2258"/>
                    <a:pt x="442" y="2284"/>
                    <a:pt x="459" y="2310"/>
                  </a:cubicBezTo>
                  <a:cubicBezTo>
                    <a:pt x="477" y="2362"/>
                    <a:pt x="459" y="2370"/>
                    <a:pt x="407" y="2396"/>
                  </a:cubicBezTo>
                  <a:cubicBezTo>
                    <a:pt x="303" y="2457"/>
                    <a:pt x="277" y="2596"/>
                    <a:pt x="355" y="2682"/>
                  </a:cubicBezTo>
                  <a:cubicBezTo>
                    <a:pt x="404" y="2745"/>
                    <a:pt x="465" y="2767"/>
                    <a:pt x="530" y="2767"/>
                  </a:cubicBezTo>
                  <a:cubicBezTo>
                    <a:pt x="581" y="2767"/>
                    <a:pt x="635" y="2753"/>
                    <a:pt x="684" y="2734"/>
                  </a:cubicBezTo>
                  <a:cubicBezTo>
                    <a:pt x="702" y="2786"/>
                    <a:pt x="745" y="2838"/>
                    <a:pt x="797" y="2864"/>
                  </a:cubicBezTo>
                  <a:cubicBezTo>
                    <a:pt x="719" y="2916"/>
                    <a:pt x="624" y="2942"/>
                    <a:pt x="537" y="2994"/>
                  </a:cubicBezTo>
                  <a:cubicBezTo>
                    <a:pt x="442" y="3046"/>
                    <a:pt x="373" y="3150"/>
                    <a:pt x="355" y="3263"/>
                  </a:cubicBezTo>
                  <a:cubicBezTo>
                    <a:pt x="355" y="3300"/>
                    <a:pt x="388" y="3325"/>
                    <a:pt x="419" y="3325"/>
                  </a:cubicBezTo>
                  <a:cubicBezTo>
                    <a:pt x="424" y="3325"/>
                    <a:pt x="429" y="3324"/>
                    <a:pt x="433" y="3323"/>
                  </a:cubicBezTo>
                  <a:cubicBezTo>
                    <a:pt x="771" y="3211"/>
                    <a:pt x="1126" y="3124"/>
                    <a:pt x="1455" y="2994"/>
                  </a:cubicBezTo>
                  <a:cubicBezTo>
                    <a:pt x="1568" y="2968"/>
                    <a:pt x="1663" y="2890"/>
                    <a:pt x="1707" y="2777"/>
                  </a:cubicBezTo>
                  <a:cubicBezTo>
                    <a:pt x="1715" y="2725"/>
                    <a:pt x="1715" y="2674"/>
                    <a:pt x="1698" y="2622"/>
                  </a:cubicBezTo>
                  <a:cubicBezTo>
                    <a:pt x="1759" y="2587"/>
                    <a:pt x="1785" y="2518"/>
                    <a:pt x="1776" y="2448"/>
                  </a:cubicBezTo>
                  <a:cubicBezTo>
                    <a:pt x="1759" y="2318"/>
                    <a:pt x="1637" y="2284"/>
                    <a:pt x="1516" y="2275"/>
                  </a:cubicBezTo>
                  <a:cubicBezTo>
                    <a:pt x="1620" y="1972"/>
                    <a:pt x="1196" y="1738"/>
                    <a:pt x="1161" y="1452"/>
                  </a:cubicBezTo>
                  <a:cubicBezTo>
                    <a:pt x="1135" y="1305"/>
                    <a:pt x="1144" y="1123"/>
                    <a:pt x="1005" y="1036"/>
                  </a:cubicBezTo>
                  <a:cubicBezTo>
                    <a:pt x="972" y="1017"/>
                    <a:pt x="940" y="1007"/>
                    <a:pt x="908" y="1007"/>
                  </a:cubicBezTo>
                  <a:cubicBezTo>
                    <a:pt x="897" y="1007"/>
                    <a:pt x="886" y="1008"/>
                    <a:pt x="875" y="1010"/>
                  </a:cubicBezTo>
                  <a:cubicBezTo>
                    <a:pt x="979" y="820"/>
                    <a:pt x="1204" y="681"/>
                    <a:pt x="1135" y="447"/>
                  </a:cubicBezTo>
                  <a:cubicBezTo>
                    <a:pt x="1126" y="421"/>
                    <a:pt x="1109" y="404"/>
                    <a:pt x="1092" y="404"/>
                  </a:cubicBezTo>
                  <a:cubicBezTo>
                    <a:pt x="1031" y="391"/>
                    <a:pt x="970" y="384"/>
                    <a:pt x="911" y="384"/>
                  </a:cubicBezTo>
                  <a:cubicBezTo>
                    <a:pt x="851" y="384"/>
                    <a:pt x="793" y="391"/>
                    <a:pt x="736" y="404"/>
                  </a:cubicBezTo>
                  <a:cubicBezTo>
                    <a:pt x="754" y="326"/>
                    <a:pt x="806" y="265"/>
                    <a:pt x="875" y="239"/>
                  </a:cubicBezTo>
                  <a:cubicBezTo>
                    <a:pt x="892" y="230"/>
                    <a:pt x="901" y="204"/>
                    <a:pt x="901" y="187"/>
                  </a:cubicBezTo>
                  <a:cubicBezTo>
                    <a:pt x="901" y="80"/>
                    <a:pt x="821" y="1"/>
                    <a:pt x="719" y="1"/>
                  </a:cubicBezTo>
                  <a:close/>
                </a:path>
              </a:pathLst>
            </a:custGeom>
            <a:solidFill>
              <a:srgbClr val="FFFFFF">
                <a:alpha val="28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27"/>
            <p:cNvSpPr/>
            <p:nvPr/>
          </p:nvSpPr>
          <p:spPr>
            <a:xfrm>
              <a:off x="-2559835" y="1633740"/>
              <a:ext cx="62744" cy="85488"/>
            </a:xfrm>
            <a:custGeom>
              <a:avLst/>
              <a:gdLst/>
              <a:ahLst/>
              <a:cxnLst/>
              <a:rect l="l" t="t" r="r" b="b"/>
              <a:pathLst>
                <a:path w="1136" h="1548" extrusionOk="0">
                  <a:moveTo>
                    <a:pt x="837" y="0"/>
                  </a:moveTo>
                  <a:cubicBezTo>
                    <a:pt x="796" y="0"/>
                    <a:pt x="755" y="13"/>
                    <a:pt x="720" y="38"/>
                  </a:cubicBezTo>
                  <a:cubicBezTo>
                    <a:pt x="711" y="38"/>
                    <a:pt x="711" y="47"/>
                    <a:pt x="702" y="47"/>
                  </a:cubicBezTo>
                  <a:lnTo>
                    <a:pt x="330" y="324"/>
                  </a:lnTo>
                  <a:cubicBezTo>
                    <a:pt x="295" y="350"/>
                    <a:pt x="295" y="394"/>
                    <a:pt x="321" y="420"/>
                  </a:cubicBezTo>
                  <a:cubicBezTo>
                    <a:pt x="339" y="446"/>
                    <a:pt x="365" y="463"/>
                    <a:pt x="391" y="480"/>
                  </a:cubicBezTo>
                  <a:cubicBezTo>
                    <a:pt x="353" y="493"/>
                    <a:pt x="310" y="501"/>
                    <a:pt x="269" y="501"/>
                  </a:cubicBezTo>
                  <a:cubicBezTo>
                    <a:pt x="254" y="501"/>
                    <a:pt x="240" y="500"/>
                    <a:pt x="226" y="497"/>
                  </a:cubicBezTo>
                  <a:cubicBezTo>
                    <a:pt x="208" y="491"/>
                    <a:pt x="188" y="488"/>
                    <a:pt x="168" y="488"/>
                  </a:cubicBezTo>
                  <a:cubicBezTo>
                    <a:pt x="132" y="488"/>
                    <a:pt x="95" y="498"/>
                    <a:pt x="61" y="515"/>
                  </a:cubicBezTo>
                  <a:cubicBezTo>
                    <a:pt x="18" y="549"/>
                    <a:pt x="1" y="601"/>
                    <a:pt x="27" y="645"/>
                  </a:cubicBezTo>
                  <a:cubicBezTo>
                    <a:pt x="44" y="697"/>
                    <a:pt x="165" y="757"/>
                    <a:pt x="157" y="809"/>
                  </a:cubicBezTo>
                  <a:cubicBezTo>
                    <a:pt x="157" y="827"/>
                    <a:pt x="113" y="853"/>
                    <a:pt x="105" y="879"/>
                  </a:cubicBezTo>
                  <a:cubicBezTo>
                    <a:pt x="87" y="896"/>
                    <a:pt x="87" y="922"/>
                    <a:pt x="87" y="948"/>
                  </a:cubicBezTo>
                  <a:cubicBezTo>
                    <a:pt x="87" y="1026"/>
                    <a:pt x="148" y="1061"/>
                    <a:pt x="122" y="1147"/>
                  </a:cubicBezTo>
                  <a:cubicBezTo>
                    <a:pt x="96" y="1260"/>
                    <a:pt x="27" y="1381"/>
                    <a:pt x="122" y="1476"/>
                  </a:cubicBezTo>
                  <a:cubicBezTo>
                    <a:pt x="173" y="1523"/>
                    <a:pt x="237" y="1547"/>
                    <a:pt x="302" y="1547"/>
                  </a:cubicBezTo>
                  <a:cubicBezTo>
                    <a:pt x="357" y="1547"/>
                    <a:pt x="412" y="1530"/>
                    <a:pt x="460" y="1494"/>
                  </a:cubicBezTo>
                  <a:cubicBezTo>
                    <a:pt x="624" y="1398"/>
                    <a:pt x="780" y="1295"/>
                    <a:pt x="928" y="1182"/>
                  </a:cubicBezTo>
                  <a:cubicBezTo>
                    <a:pt x="1049" y="1104"/>
                    <a:pt x="1118" y="974"/>
                    <a:pt x="1118" y="835"/>
                  </a:cubicBezTo>
                  <a:cubicBezTo>
                    <a:pt x="1118" y="801"/>
                    <a:pt x="1110" y="766"/>
                    <a:pt x="1101" y="740"/>
                  </a:cubicBezTo>
                  <a:cubicBezTo>
                    <a:pt x="1084" y="705"/>
                    <a:pt x="1032" y="653"/>
                    <a:pt x="1040" y="619"/>
                  </a:cubicBezTo>
                  <a:cubicBezTo>
                    <a:pt x="1049" y="558"/>
                    <a:pt x="1118" y="523"/>
                    <a:pt x="1127" y="454"/>
                  </a:cubicBezTo>
                  <a:cubicBezTo>
                    <a:pt x="1136" y="394"/>
                    <a:pt x="1101" y="359"/>
                    <a:pt x="1066" y="316"/>
                  </a:cubicBezTo>
                  <a:cubicBezTo>
                    <a:pt x="1023" y="264"/>
                    <a:pt x="1049" y="177"/>
                    <a:pt x="1014" y="108"/>
                  </a:cubicBezTo>
                  <a:cubicBezTo>
                    <a:pt x="976" y="37"/>
                    <a:pt x="907" y="0"/>
                    <a:pt x="837" y="0"/>
                  </a:cubicBezTo>
                  <a:close/>
                </a:path>
              </a:pathLst>
            </a:custGeom>
            <a:solidFill>
              <a:srgbClr val="FFFFFF">
                <a:alpha val="28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27"/>
            <p:cNvSpPr/>
            <p:nvPr/>
          </p:nvSpPr>
          <p:spPr>
            <a:xfrm>
              <a:off x="-5009691" y="1281786"/>
              <a:ext cx="1409202" cy="1220196"/>
            </a:xfrm>
            <a:custGeom>
              <a:avLst/>
              <a:gdLst/>
              <a:ahLst/>
              <a:cxnLst/>
              <a:rect l="l" t="t" r="r" b="b"/>
              <a:pathLst>
                <a:path w="25514" h="22095" extrusionOk="0">
                  <a:moveTo>
                    <a:pt x="23227" y="12762"/>
                  </a:moveTo>
                  <a:cubicBezTo>
                    <a:pt x="23218" y="12770"/>
                    <a:pt x="23209" y="12770"/>
                    <a:pt x="23201" y="12770"/>
                  </a:cubicBezTo>
                  <a:lnTo>
                    <a:pt x="23201" y="12762"/>
                  </a:lnTo>
                  <a:close/>
                  <a:moveTo>
                    <a:pt x="16616" y="1"/>
                  </a:moveTo>
                  <a:cubicBezTo>
                    <a:pt x="16602" y="1"/>
                    <a:pt x="16587" y="4"/>
                    <a:pt x="16573" y="9"/>
                  </a:cubicBezTo>
                  <a:cubicBezTo>
                    <a:pt x="16235" y="191"/>
                    <a:pt x="16192" y="633"/>
                    <a:pt x="16183" y="988"/>
                  </a:cubicBezTo>
                  <a:cubicBezTo>
                    <a:pt x="16183" y="1187"/>
                    <a:pt x="16201" y="1395"/>
                    <a:pt x="16348" y="1543"/>
                  </a:cubicBezTo>
                  <a:cubicBezTo>
                    <a:pt x="16461" y="1655"/>
                    <a:pt x="16608" y="1724"/>
                    <a:pt x="16773" y="1742"/>
                  </a:cubicBezTo>
                  <a:cubicBezTo>
                    <a:pt x="16712" y="1898"/>
                    <a:pt x="16816" y="2097"/>
                    <a:pt x="16755" y="2262"/>
                  </a:cubicBezTo>
                  <a:cubicBezTo>
                    <a:pt x="16721" y="2322"/>
                    <a:pt x="16677" y="2383"/>
                    <a:pt x="16625" y="2426"/>
                  </a:cubicBezTo>
                  <a:cubicBezTo>
                    <a:pt x="16582" y="2478"/>
                    <a:pt x="16547" y="2539"/>
                    <a:pt x="16539" y="2608"/>
                  </a:cubicBezTo>
                  <a:cubicBezTo>
                    <a:pt x="16539" y="2686"/>
                    <a:pt x="16547" y="2764"/>
                    <a:pt x="16565" y="2842"/>
                  </a:cubicBezTo>
                  <a:cubicBezTo>
                    <a:pt x="16573" y="2885"/>
                    <a:pt x="16565" y="2929"/>
                    <a:pt x="16539" y="2963"/>
                  </a:cubicBezTo>
                  <a:cubicBezTo>
                    <a:pt x="16530" y="2972"/>
                    <a:pt x="16521" y="2981"/>
                    <a:pt x="16521" y="2981"/>
                  </a:cubicBezTo>
                  <a:cubicBezTo>
                    <a:pt x="16569" y="2652"/>
                    <a:pt x="16313" y="2360"/>
                    <a:pt x="15993" y="2360"/>
                  </a:cubicBezTo>
                  <a:cubicBezTo>
                    <a:pt x="15967" y="2360"/>
                    <a:pt x="15941" y="2362"/>
                    <a:pt x="15915" y="2366"/>
                  </a:cubicBezTo>
                  <a:cubicBezTo>
                    <a:pt x="15847" y="2374"/>
                    <a:pt x="15837" y="2481"/>
                    <a:pt x="15893" y="2511"/>
                  </a:cubicBezTo>
                  <a:lnTo>
                    <a:pt x="15893" y="2511"/>
                  </a:lnTo>
                  <a:cubicBezTo>
                    <a:pt x="15886" y="2507"/>
                    <a:pt x="15881" y="2506"/>
                    <a:pt x="15877" y="2506"/>
                  </a:cubicBezTo>
                  <a:cubicBezTo>
                    <a:pt x="15864" y="2506"/>
                    <a:pt x="15862" y="2520"/>
                    <a:pt x="15837" y="2539"/>
                  </a:cubicBezTo>
                  <a:cubicBezTo>
                    <a:pt x="15811" y="2556"/>
                    <a:pt x="15785" y="2565"/>
                    <a:pt x="15759" y="2573"/>
                  </a:cubicBezTo>
                  <a:cubicBezTo>
                    <a:pt x="15690" y="2591"/>
                    <a:pt x="15629" y="2608"/>
                    <a:pt x="15568" y="2625"/>
                  </a:cubicBezTo>
                  <a:cubicBezTo>
                    <a:pt x="15430" y="2660"/>
                    <a:pt x="15300" y="2677"/>
                    <a:pt x="15161" y="2695"/>
                  </a:cubicBezTo>
                  <a:cubicBezTo>
                    <a:pt x="15140" y="2696"/>
                    <a:pt x="15118" y="2697"/>
                    <a:pt x="15096" y="2697"/>
                  </a:cubicBezTo>
                  <a:cubicBezTo>
                    <a:pt x="14988" y="2697"/>
                    <a:pt x="14880" y="2679"/>
                    <a:pt x="14771" y="2643"/>
                  </a:cubicBezTo>
                  <a:cubicBezTo>
                    <a:pt x="14641" y="2599"/>
                    <a:pt x="14537" y="2513"/>
                    <a:pt x="14416" y="2461"/>
                  </a:cubicBezTo>
                  <a:cubicBezTo>
                    <a:pt x="14344" y="2434"/>
                    <a:pt x="14271" y="2421"/>
                    <a:pt x="14198" y="2421"/>
                  </a:cubicBezTo>
                  <a:cubicBezTo>
                    <a:pt x="13945" y="2421"/>
                    <a:pt x="13707" y="2576"/>
                    <a:pt x="13619" y="2825"/>
                  </a:cubicBezTo>
                  <a:cubicBezTo>
                    <a:pt x="13503" y="2750"/>
                    <a:pt x="13372" y="2712"/>
                    <a:pt x="13236" y="2712"/>
                  </a:cubicBezTo>
                  <a:cubicBezTo>
                    <a:pt x="13200" y="2712"/>
                    <a:pt x="13162" y="2715"/>
                    <a:pt x="13125" y="2721"/>
                  </a:cubicBezTo>
                  <a:cubicBezTo>
                    <a:pt x="12939" y="2739"/>
                    <a:pt x="12699" y="2840"/>
                    <a:pt x="12486" y="2840"/>
                  </a:cubicBezTo>
                  <a:cubicBezTo>
                    <a:pt x="12391" y="2840"/>
                    <a:pt x="12301" y="2820"/>
                    <a:pt x="12224" y="2764"/>
                  </a:cubicBezTo>
                  <a:cubicBezTo>
                    <a:pt x="12146" y="2703"/>
                    <a:pt x="12060" y="2582"/>
                    <a:pt x="12094" y="2478"/>
                  </a:cubicBezTo>
                  <a:cubicBezTo>
                    <a:pt x="12112" y="2418"/>
                    <a:pt x="12172" y="2383"/>
                    <a:pt x="12216" y="2331"/>
                  </a:cubicBezTo>
                  <a:cubicBezTo>
                    <a:pt x="12250" y="2288"/>
                    <a:pt x="12268" y="2236"/>
                    <a:pt x="12268" y="2184"/>
                  </a:cubicBezTo>
                  <a:cubicBezTo>
                    <a:pt x="12259" y="2071"/>
                    <a:pt x="12198" y="1976"/>
                    <a:pt x="12094" y="1924"/>
                  </a:cubicBezTo>
                  <a:cubicBezTo>
                    <a:pt x="12022" y="1893"/>
                    <a:pt x="11943" y="1877"/>
                    <a:pt x="11863" y="1877"/>
                  </a:cubicBezTo>
                  <a:cubicBezTo>
                    <a:pt x="11810" y="1877"/>
                    <a:pt x="11756" y="1884"/>
                    <a:pt x="11704" y="1898"/>
                  </a:cubicBezTo>
                  <a:cubicBezTo>
                    <a:pt x="11630" y="1911"/>
                    <a:pt x="11554" y="1918"/>
                    <a:pt x="11478" y="1918"/>
                  </a:cubicBezTo>
                  <a:cubicBezTo>
                    <a:pt x="11213" y="1918"/>
                    <a:pt x="10950" y="1836"/>
                    <a:pt x="10734" y="1681"/>
                  </a:cubicBezTo>
                  <a:cubicBezTo>
                    <a:pt x="10646" y="1517"/>
                    <a:pt x="10479" y="1424"/>
                    <a:pt x="10308" y="1424"/>
                  </a:cubicBezTo>
                  <a:cubicBezTo>
                    <a:pt x="10226" y="1424"/>
                    <a:pt x="10143" y="1446"/>
                    <a:pt x="10067" y="1491"/>
                  </a:cubicBezTo>
                  <a:cubicBezTo>
                    <a:pt x="10006" y="1525"/>
                    <a:pt x="9954" y="1568"/>
                    <a:pt x="9911" y="1620"/>
                  </a:cubicBezTo>
                  <a:cubicBezTo>
                    <a:pt x="9866" y="1665"/>
                    <a:pt x="9841" y="1724"/>
                    <a:pt x="9792" y="1724"/>
                  </a:cubicBezTo>
                  <a:cubicBezTo>
                    <a:pt x="9774" y="1724"/>
                    <a:pt x="9754" y="1717"/>
                    <a:pt x="9729" y="1698"/>
                  </a:cubicBezTo>
                  <a:cubicBezTo>
                    <a:pt x="9669" y="1638"/>
                    <a:pt x="9608" y="1568"/>
                    <a:pt x="9565" y="1499"/>
                  </a:cubicBezTo>
                  <a:cubicBezTo>
                    <a:pt x="9504" y="1421"/>
                    <a:pt x="9443" y="1343"/>
                    <a:pt x="9383" y="1257"/>
                  </a:cubicBezTo>
                  <a:cubicBezTo>
                    <a:pt x="9368" y="1230"/>
                    <a:pt x="9341" y="1217"/>
                    <a:pt x="9314" y="1217"/>
                  </a:cubicBezTo>
                  <a:cubicBezTo>
                    <a:pt x="9280" y="1217"/>
                    <a:pt x="9245" y="1239"/>
                    <a:pt x="9235" y="1283"/>
                  </a:cubicBezTo>
                  <a:cubicBezTo>
                    <a:pt x="9235" y="1284"/>
                    <a:pt x="9233" y="1285"/>
                    <a:pt x="9230" y="1285"/>
                  </a:cubicBezTo>
                  <a:cubicBezTo>
                    <a:pt x="9204" y="1285"/>
                    <a:pt x="9096" y="1213"/>
                    <a:pt x="9088" y="1205"/>
                  </a:cubicBezTo>
                  <a:cubicBezTo>
                    <a:pt x="9045" y="1179"/>
                    <a:pt x="8993" y="1161"/>
                    <a:pt x="8932" y="1161"/>
                  </a:cubicBezTo>
                  <a:cubicBezTo>
                    <a:pt x="8820" y="1161"/>
                    <a:pt x="8698" y="1187"/>
                    <a:pt x="8594" y="1257"/>
                  </a:cubicBezTo>
                  <a:cubicBezTo>
                    <a:pt x="8490" y="1317"/>
                    <a:pt x="8395" y="1404"/>
                    <a:pt x="8282" y="1456"/>
                  </a:cubicBezTo>
                  <a:cubicBezTo>
                    <a:pt x="8232" y="1485"/>
                    <a:pt x="8170" y="1501"/>
                    <a:pt x="8106" y="1501"/>
                  </a:cubicBezTo>
                  <a:cubicBezTo>
                    <a:pt x="8093" y="1501"/>
                    <a:pt x="8079" y="1501"/>
                    <a:pt x="8066" y="1499"/>
                  </a:cubicBezTo>
                  <a:cubicBezTo>
                    <a:pt x="8049" y="1493"/>
                    <a:pt x="8032" y="1490"/>
                    <a:pt x="8013" y="1490"/>
                  </a:cubicBezTo>
                  <a:cubicBezTo>
                    <a:pt x="7983" y="1490"/>
                    <a:pt x="7951" y="1497"/>
                    <a:pt x="7919" y="1508"/>
                  </a:cubicBezTo>
                  <a:cubicBezTo>
                    <a:pt x="7841" y="1543"/>
                    <a:pt x="7815" y="1629"/>
                    <a:pt x="7763" y="1690"/>
                  </a:cubicBezTo>
                  <a:cubicBezTo>
                    <a:pt x="7726" y="1730"/>
                    <a:pt x="7676" y="1739"/>
                    <a:pt x="7623" y="1739"/>
                  </a:cubicBezTo>
                  <a:cubicBezTo>
                    <a:pt x="7586" y="1739"/>
                    <a:pt x="7548" y="1735"/>
                    <a:pt x="7511" y="1735"/>
                  </a:cubicBezTo>
                  <a:cubicBezTo>
                    <a:pt x="7487" y="1735"/>
                    <a:pt x="7464" y="1736"/>
                    <a:pt x="7442" y="1742"/>
                  </a:cubicBezTo>
                  <a:cubicBezTo>
                    <a:pt x="7355" y="1750"/>
                    <a:pt x="7286" y="1820"/>
                    <a:pt x="7260" y="1898"/>
                  </a:cubicBezTo>
                  <a:cubicBezTo>
                    <a:pt x="7252" y="1950"/>
                    <a:pt x="7286" y="1993"/>
                    <a:pt x="7321" y="2028"/>
                  </a:cubicBezTo>
                  <a:lnTo>
                    <a:pt x="7373" y="2106"/>
                  </a:lnTo>
                  <a:cubicBezTo>
                    <a:pt x="7087" y="2080"/>
                    <a:pt x="6818" y="1967"/>
                    <a:pt x="6593" y="1794"/>
                  </a:cubicBezTo>
                  <a:cubicBezTo>
                    <a:pt x="6472" y="1690"/>
                    <a:pt x="6342" y="1620"/>
                    <a:pt x="6195" y="1568"/>
                  </a:cubicBezTo>
                  <a:cubicBezTo>
                    <a:pt x="6030" y="1517"/>
                    <a:pt x="5857" y="1543"/>
                    <a:pt x="5701" y="1456"/>
                  </a:cubicBezTo>
                  <a:cubicBezTo>
                    <a:pt x="5562" y="1387"/>
                    <a:pt x="5441" y="1274"/>
                    <a:pt x="5311" y="1205"/>
                  </a:cubicBezTo>
                  <a:cubicBezTo>
                    <a:pt x="5164" y="1118"/>
                    <a:pt x="5008" y="1066"/>
                    <a:pt x="4852" y="1031"/>
                  </a:cubicBezTo>
                  <a:cubicBezTo>
                    <a:pt x="4761" y="1017"/>
                    <a:pt x="4671" y="1011"/>
                    <a:pt x="4578" y="1011"/>
                  </a:cubicBezTo>
                  <a:cubicBezTo>
                    <a:pt x="4503" y="1011"/>
                    <a:pt x="4427" y="1015"/>
                    <a:pt x="4349" y="1023"/>
                  </a:cubicBezTo>
                  <a:cubicBezTo>
                    <a:pt x="4323" y="1024"/>
                    <a:pt x="4295" y="1025"/>
                    <a:pt x="4266" y="1025"/>
                  </a:cubicBezTo>
                  <a:cubicBezTo>
                    <a:pt x="4129" y="1025"/>
                    <a:pt x="3971" y="998"/>
                    <a:pt x="3942" y="841"/>
                  </a:cubicBezTo>
                  <a:cubicBezTo>
                    <a:pt x="3933" y="797"/>
                    <a:pt x="3899" y="771"/>
                    <a:pt x="3864" y="771"/>
                  </a:cubicBezTo>
                  <a:cubicBezTo>
                    <a:pt x="3535" y="771"/>
                    <a:pt x="3214" y="745"/>
                    <a:pt x="2894" y="702"/>
                  </a:cubicBezTo>
                  <a:cubicBezTo>
                    <a:pt x="2902" y="633"/>
                    <a:pt x="2885" y="555"/>
                    <a:pt x="2851" y="494"/>
                  </a:cubicBezTo>
                  <a:cubicBezTo>
                    <a:pt x="2807" y="440"/>
                    <a:pt x="2739" y="409"/>
                    <a:pt x="2671" y="409"/>
                  </a:cubicBezTo>
                  <a:cubicBezTo>
                    <a:pt x="2631" y="409"/>
                    <a:pt x="2591" y="420"/>
                    <a:pt x="2556" y="442"/>
                  </a:cubicBezTo>
                  <a:cubicBezTo>
                    <a:pt x="2426" y="538"/>
                    <a:pt x="2305" y="642"/>
                    <a:pt x="2192" y="754"/>
                  </a:cubicBezTo>
                  <a:cubicBezTo>
                    <a:pt x="2079" y="858"/>
                    <a:pt x="1950" y="1014"/>
                    <a:pt x="1794" y="1040"/>
                  </a:cubicBezTo>
                  <a:cubicBezTo>
                    <a:pt x="1516" y="1075"/>
                    <a:pt x="1360" y="1283"/>
                    <a:pt x="1265" y="1525"/>
                  </a:cubicBezTo>
                  <a:cubicBezTo>
                    <a:pt x="1213" y="1672"/>
                    <a:pt x="1152" y="1820"/>
                    <a:pt x="1066" y="1950"/>
                  </a:cubicBezTo>
                  <a:cubicBezTo>
                    <a:pt x="999" y="2030"/>
                    <a:pt x="896" y="2100"/>
                    <a:pt x="793" y="2100"/>
                  </a:cubicBezTo>
                  <a:cubicBezTo>
                    <a:pt x="762" y="2100"/>
                    <a:pt x="732" y="2094"/>
                    <a:pt x="702" y="2080"/>
                  </a:cubicBezTo>
                  <a:cubicBezTo>
                    <a:pt x="689" y="2075"/>
                    <a:pt x="676" y="2073"/>
                    <a:pt x="664" y="2073"/>
                  </a:cubicBezTo>
                  <a:cubicBezTo>
                    <a:pt x="652" y="2073"/>
                    <a:pt x="641" y="2075"/>
                    <a:pt x="633" y="2080"/>
                  </a:cubicBezTo>
                  <a:cubicBezTo>
                    <a:pt x="619" y="2073"/>
                    <a:pt x="605" y="2070"/>
                    <a:pt x="592" y="2070"/>
                  </a:cubicBezTo>
                  <a:cubicBezTo>
                    <a:pt x="539" y="2070"/>
                    <a:pt x="496" y="2119"/>
                    <a:pt x="503" y="2175"/>
                  </a:cubicBezTo>
                  <a:cubicBezTo>
                    <a:pt x="511" y="2236"/>
                    <a:pt x="477" y="2305"/>
                    <a:pt x="416" y="2331"/>
                  </a:cubicBezTo>
                  <a:cubicBezTo>
                    <a:pt x="364" y="2366"/>
                    <a:pt x="364" y="2443"/>
                    <a:pt x="416" y="2478"/>
                  </a:cubicBezTo>
                  <a:cubicBezTo>
                    <a:pt x="589" y="2599"/>
                    <a:pt x="728" y="2747"/>
                    <a:pt x="841" y="2920"/>
                  </a:cubicBezTo>
                  <a:cubicBezTo>
                    <a:pt x="927" y="3059"/>
                    <a:pt x="988" y="3267"/>
                    <a:pt x="1178" y="3293"/>
                  </a:cubicBezTo>
                  <a:cubicBezTo>
                    <a:pt x="1184" y="3293"/>
                    <a:pt x="1190" y="3293"/>
                    <a:pt x="1196" y="3293"/>
                  </a:cubicBezTo>
                  <a:cubicBezTo>
                    <a:pt x="1245" y="3293"/>
                    <a:pt x="1291" y="3276"/>
                    <a:pt x="1334" y="3276"/>
                  </a:cubicBezTo>
                  <a:cubicBezTo>
                    <a:pt x="1369" y="3276"/>
                    <a:pt x="1401" y="3287"/>
                    <a:pt x="1430" y="3327"/>
                  </a:cubicBezTo>
                  <a:cubicBezTo>
                    <a:pt x="1499" y="3405"/>
                    <a:pt x="1534" y="3500"/>
                    <a:pt x="1525" y="3604"/>
                  </a:cubicBezTo>
                  <a:cubicBezTo>
                    <a:pt x="1502" y="3678"/>
                    <a:pt x="1419" y="3712"/>
                    <a:pt x="1330" y="3712"/>
                  </a:cubicBezTo>
                  <a:cubicBezTo>
                    <a:pt x="1189" y="3712"/>
                    <a:pt x="1032" y="3627"/>
                    <a:pt x="1075" y="3483"/>
                  </a:cubicBezTo>
                  <a:cubicBezTo>
                    <a:pt x="1088" y="3428"/>
                    <a:pt x="1041" y="3378"/>
                    <a:pt x="991" y="3378"/>
                  </a:cubicBezTo>
                  <a:cubicBezTo>
                    <a:pt x="978" y="3378"/>
                    <a:pt x="965" y="3381"/>
                    <a:pt x="953" y="3388"/>
                  </a:cubicBezTo>
                  <a:lnTo>
                    <a:pt x="52" y="3951"/>
                  </a:lnTo>
                  <a:cubicBezTo>
                    <a:pt x="9" y="3977"/>
                    <a:pt x="0" y="4029"/>
                    <a:pt x="18" y="4064"/>
                  </a:cubicBezTo>
                  <a:cubicBezTo>
                    <a:pt x="44" y="4116"/>
                    <a:pt x="87" y="4150"/>
                    <a:pt x="139" y="4168"/>
                  </a:cubicBezTo>
                  <a:cubicBezTo>
                    <a:pt x="191" y="4176"/>
                    <a:pt x="251" y="4194"/>
                    <a:pt x="303" y="4211"/>
                  </a:cubicBezTo>
                  <a:cubicBezTo>
                    <a:pt x="364" y="4245"/>
                    <a:pt x="303" y="4349"/>
                    <a:pt x="312" y="4419"/>
                  </a:cubicBezTo>
                  <a:cubicBezTo>
                    <a:pt x="321" y="4471"/>
                    <a:pt x="347" y="4531"/>
                    <a:pt x="390" y="4566"/>
                  </a:cubicBezTo>
                  <a:cubicBezTo>
                    <a:pt x="477" y="4638"/>
                    <a:pt x="581" y="4674"/>
                    <a:pt x="689" y="4674"/>
                  </a:cubicBezTo>
                  <a:cubicBezTo>
                    <a:pt x="711" y="4674"/>
                    <a:pt x="732" y="4673"/>
                    <a:pt x="754" y="4670"/>
                  </a:cubicBezTo>
                  <a:cubicBezTo>
                    <a:pt x="805" y="4666"/>
                    <a:pt x="874" y="4653"/>
                    <a:pt x="940" y="4653"/>
                  </a:cubicBezTo>
                  <a:cubicBezTo>
                    <a:pt x="1020" y="4653"/>
                    <a:pt x="1097" y="4672"/>
                    <a:pt x="1135" y="4748"/>
                  </a:cubicBezTo>
                  <a:cubicBezTo>
                    <a:pt x="1148" y="4774"/>
                    <a:pt x="1176" y="4787"/>
                    <a:pt x="1204" y="4787"/>
                  </a:cubicBezTo>
                  <a:cubicBezTo>
                    <a:pt x="1233" y="4787"/>
                    <a:pt x="1261" y="4774"/>
                    <a:pt x="1274" y="4748"/>
                  </a:cubicBezTo>
                  <a:cubicBezTo>
                    <a:pt x="1334" y="4627"/>
                    <a:pt x="1456" y="4540"/>
                    <a:pt x="1586" y="4540"/>
                  </a:cubicBezTo>
                  <a:cubicBezTo>
                    <a:pt x="1577" y="4566"/>
                    <a:pt x="1560" y="4592"/>
                    <a:pt x="1542" y="4618"/>
                  </a:cubicBezTo>
                  <a:cubicBezTo>
                    <a:pt x="1516" y="4670"/>
                    <a:pt x="1534" y="4731"/>
                    <a:pt x="1594" y="4748"/>
                  </a:cubicBezTo>
                  <a:cubicBezTo>
                    <a:pt x="1681" y="4774"/>
                    <a:pt x="1681" y="4904"/>
                    <a:pt x="1638" y="4973"/>
                  </a:cubicBezTo>
                  <a:cubicBezTo>
                    <a:pt x="1568" y="5060"/>
                    <a:pt x="1464" y="5112"/>
                    <a:pt x="1352" y="5112"/>
                  </a:cubicBezTo>
                  <a:cubicBezTo>
                    <a:pt x="1239" y="5112"/>
                    <a:pt x="1135" y="5120"/>
                    <a:pt x="1023" y="5138"/>
                  </a:cubicBezTo>
                  <a:cubicBezTo>
                    <a:pt x="927" y="5198"/>
                    <a:pt x="849" y="5276"/>
                    <a:pt x="797" y="5380"/>
                  </a:cubicBezTo>
                  <a:lnTo>
                    <a:pt x="563" y="5736"/>
                  </a:lnTo>
                  <a:cubicBezTo>
                    <a:pt x="485" y="5822"/>
                    <a:pt x="442" y="5926"/>
                    <a:pt x="425" y="6047"/>
                  </a:cubicBezTo>
                  <a:cubicBezTo>
                    <a:pt x="433" y="6134"/>
                    <a:pt x="485" y="6212"/>
                    <a:pt x="563" y="6264"/>
                  </a:cubicBezTo>
                  <a:cubicBezTo>
                    <a:pt x="598" y="6281"/>
                    <a:pt x="641" y="6299"/>
                    <a:pt x="676" y="6325"/>
                  </a:cubicBezTo>
                  <a:cubicBezTo>
                    <a:pt x="693" y="6342"/>
                    <a:pt x="711" y="6359"/>
                    <a:pt x="719" y="6377"/>
                  </a:cubicBezTo>
                  <a:cubicBezTo>
                    <a:pt x="728" y="6394"/>
                    <a:pt x="711" y="6420"/>
                    <a:pt x="737" y="6420"/>
                  </a:cubicBezTo>
                  <a:cubicBezTo>
                    <a:pt x="667" y="6420"/>
                    <a:pt x="633" y="6489"/>
                    <a:pt x="659" y="6541"/>
                  </a:cubicBezTo>
                  <a:cubicBezTo>
                    <a:pt x="763" y="6715"/>
                    <a:pt x="901" y="6905"/>
                    <a:pt x="1101" y="6957"/>
                  </a:cubicBezTo>
                  <a:cubicBezTo>
                    <a:pt x="1126" y="6961"/>
                    <a:pt x="1150" y="6964"/>
                    <a:pt x="1173" y="6964"/>
                  </a:cubicBezTo>
                  <a:cubicBezTo>
                    <a:pt x="1196" y="6964"/>
                    <a:pt x="1217" y="6961"/>
                    <a:pt x="1239" y="6957"/>
                  </a:cubicBezTo>
                  <a:cubicBezTo>
                    <a:pt x="1270" y="6957"/>
                    <a:pt x="1306" y="6942"/>
                    <a:pt x="1336" y="6942"/>
                  </a:cubicBezTo>
                  <a:cubicBezTo>
                    <a:pt x="1358" y="6942"/>
                    <a:pt x="1376" y="6949"/>
                    <a:pt x="1386" y="6974"/>
                  </a:cubicBezTo>
                  <a:cubicBezTo>
                    <a:pt x="1395" y="7035"/>
                    <a:pt x="1404" y="7104"/>
                    <a:pt x="1395" y="7174"/>
                  </a:cubicBezTo>
                  <a:cubicBezTo>
                    <a:pt x="1395" y="7243"/>
                    <a:pt x="1386" y="7321"/>
                    <a:pt x="1378" y="7390"/>
                  </a:cubicBezTo>
                  <a:cubicBezTo>
                    <a:pt x="1369" y="7416"/>
                    <a:pt x="1386" y="7442"/>
                    <a:pt x="1412" y="7460"/>
                  </a:cubicBezTo>
                  <a:cubicBezTo>
                    <a:pt x="1466" y="7490"/>
                    <a:pt x="1524" y="7506"/>
                    <a:pt x="1580" y="7506"/>
                  </a:cubicBezTo>
                  <a:cubicBezTo>
                    <a:pt x="1650" y="7506"/>
                    <a:pt x="1718" y="7482"/>
                    <a:pt x="1776" y="7434"/>
                  </a:cubicBezTo>
                  <a:cubicBezTo>
                    <a:pt x="1811" y="7408"/>
                    <a:pt x="1872" y="7312"/>
                    <a:pt x="1915" y="7312"/>
                  </a:cubicBezTo>
                  <a:cubicBezTo>
                    <a:pt x="1917" y="7312"/>
                    <a:pt x="1920" y="7312"/>
                    <a:pt x="1922" y="7312"/>
                  </a:cubicBezTo>
                  <a:cubicBezTo>
                    <a:pt x="1986" y="7312"/>
                    <a:pt x="2011" y="7418"/>
                    <a:pt x="2027" y="7468"/>
                  </a:cubicBezTo>
                  <a:cubicBezTo>
                    <a:pt x="2034" y="7506"/>
                    <a:pt x="2068" y="7530"/>
                    <a:pt x="2106" y="7530"/>
                  </a:cubicBezTo>
                  <a:cubicBezTo>
                    <a:pt x="2120" y="7530"/>
                    <a:pt x="2135" y="7527"/>
                    <a:pt x="2149" y="7520"/>
                  </a:cubicBezTo>
                  <a:cubicBezTo>
                    <a:pt x="2279" y="7460"/>
                    <a:pt x="2409" y="7408"/>
                    <a:pt x="2539" y="7356"/>
                  </a:cubicBezTo>
                  <a:lnTo>
                    <a:pt x="2539" y="7356"/>
                  </a:lnTo>
                  <a:cubicBezTo>
                    <a:pt x="2478" y="7399"/>
                    <a:pt x="2426" y="7442"/>
                    <a:pt x="2383" y="7494"/>
                  </a:cubicBezTo>
                  <a:cubicBezTo>
                    <a:pt x="2305" y="7624"/>
                    <a:pt x="2400" y="7780"/>
                    <a:pt x="2296" y="7893"/>
                  </a:cubicBezTo>
                  <a:cubicBezTo>
                    <a:pt x="2192" y="8005"/>
                    <a:pt x="2053" y="8109"/>
                    <a:pt x="1941" y="8213"/>
                  </a:cubicBezTo>
                  <a:cubicBezTo>
                    <a:pt x="1820" y="8326"/>
                    <a:pt x="1672" y="8456"/>
                    <a:pt x="1534" y="8577"/>
                  </a:cubicBezTo>
                  <a:cubicBezTo>
                    <a:pt x="1478" y="8633"/>
                    <a:pt x="1525" y="8726"/>
                    <a:pt x="1601" y="8726"/>
                  </a:cubicBezTo>
                  <a:cubicBezTo>
                    <a:pt x="1607" y="8726"/>
                    <a:pt x="1614" y="8726"/>
                    <a:pt x="1620" y="8724"/>
                  </a:cubicBezTo>
                  <a:cubicBezTo>
                    <a:pt x="1976" y="8612"/>
                    <a:pt x="2313" y="8439"/>
                    <a:pt x="2608" y="8205"/>
                  </a:cubicBezTo>
                  <a:cubicBezTo>
                    <a:pt x="2669" y="8153"/>
                    <a:pt x="2721" y="8092"/>
                    <a:pt x="2764" y="8023"/>
                  </a:cubicBezTo>
                  <a:cubicBezTo>
                    <a:pt x="2799" y="7936"/>
                    <a:pt x="2851" y="7858"/>
                    <a:pt x="2911" y="7797"/>
                  </a:cubicBezTo>
                  <a:cubicBezTo>
                    <a:pt x="3032" y="7702"/>
                    <a:pt x="3197" y="7668"/>
                    <a:pt x="3301" y="7546"/>
                  </a:cubicBezTo>
                  <a:cubicBezTo>
                    <a:pt x="3396" y="7451"/>
                    <a:pt x="3422" y="7312"/>
                    <a:pt x="3379" y="7191"/>
                  </a:cubicBezTo>
                  <a:cubicBezTo>
                    <a:pt x="3370" y="7165"/>
                    <a:pt x="3327" y="7130"/>
                    <a:pt x="3327" y="7104"/>
                  </a:cubicBezTo>
                  <a:cubicBezTo>
                    <a:pt x="3318" y="7078"/>
                    <a:pt x="3370" y="6992"/>
                    <a:pt x="3388" y="6966"/>
                  </a:cubicBezTo>
                  <a:cubicBezTo>
                    <a:pt x="3440" y="6870"/>
                    <a:pt x="3500" y="6775"/>
                    <a:pt x="3552" y="6689"/>
                  </a:cubicBezTo>
                  <a:lnTo>
                    <a:pt x="3708" y="6403"/>
                  </a:lnTo>
                  <a:cubicBezTo>
                    <a:pt x="3760" y="6316"/>
                    <a:pt x="3795" y="6238"/>
                    <a:pt x="3907" y="6229"/>
                  </a:cubicBezTo>
                  <a:cubicBezTo>
                    <a:pt x="3985" y="6229"/>
                    <a:pt x="4055" y="6221"/>
                    <a:pt x="4133" y="6203"/>
                  </a:cubicBezTo>
                  <a:cubicBezTo>
                    <a:pt x="4133" y="6238"/>
                    <a:pt x="4141" y="6273"/>
                    <a:pt x="4150" y="6307"/>
                  </a:cubicBezTo>
                  <a:cubicBezTo>
                    <a:pt x="3925" y="6420"/>
                    <a:pt x="3760" y="6611"/>
                    <a:pt x="3674" y="6836"/>
                  </a:cubicBezTo>
                  <a:cubicBezTo>
                    <a:pt x="3656" y="6870"/>
                    <a:pt x="3674" y="6914"/>
                    <a:pt x="3708" y="6931"/>
                  </a:cubicBezTo>
                  <a:cubicBezTo>
                    <a:pt x="3769" y="6974"/>
                    <a:pt x="3777" y="7061"/>
                    <a:pt x="3726" y="7113"/>
                  </a:cubicBezTo>
                  <a:cubicBezTo>
                    <a:pt x="3665" y="7156"/>
                    <a:pt x="3674" y="7252"/>
                    <a:pt x="3743" y="7269"/>
                  </a:cubicBezTo>
                  <a:cubicBezTo>
                    <a:pt x="3773" y="7277"/>
                    <a:pt x="3802" y="7281"/>
                    <a:pt x="3830" y="7281"/>
                  </a:cubicBezTo>
                  <a:cubicBezTo>
                    <a:pt x="4008" y="7281"/>
                    <a:pt x="4133" y="7127"/>
                    <a:pt x="4245" y="6992"/>
                  </a:cubicBezTo>
                  <a:cubicBezTo>
                    <a:pt x="4271" y="6948"/>
                    <a:pt x="4315" y="6905"/>
                    <a:pt x="4358" y="6879"/>
                  </a:cubicBezTo>
                  <a:cubicBezTo>
                    <a:pt x="4401" y="6853"/>
                    <a:pt x="4453" y="6836"/>
                    <a:pt x="4514" y="6827"/>
                  </a:cubicBezTo>
                  <a:cubicBezTo>
                    <a:pt x="4601" y="6801"/>
                    <a:pt x="4661" y="6723"/>
                    <a:pt x="4661" y="6628"/>
                  </a:cubicBezTo>
                  <a:cubicBezTo>
                    <a:pt x="4661" y="6585"/>
                    <a:pt x="4652" y="6533"/>
                    <a:pt x="4635" y="6489"/>
                  </a:cubicBezTo>
                  <a:cubicBezTo>
                    <a:pt x="4635" y="6472"/>
                    <a:pt x="4626" y="6446"/>
                    <a:pt x="4626" y="6420"/>
                  </a:cubicBezTo>
                  <a:lnTo>
                    <a:pt x="4626" y="6394"/>
                  </a:lnTo>
                  <a:cubicBezTo>
                    <a:pt x="4631" y="6380"/>
                    <a:pt x="4636" y="6373"/>
                    <a:pt x="4638" y="6373"/>
                  </a:cubicBezTo>
                  <a:lnTo>
                    <a:pt x="4638" y="6373"/>
                  </a:lnTo>
                  <a:cubicBezTo>
                    <a:pt x="4639" y="6373"/>
                    <a:pt x="4639" y="6378"/>
                    <a:pt x="4635" y="6385"/>
                  </a:cubicBezTo>
                  <a:cubicBezTo>
                    <a:pt x="4652" y="6420"/>
                    <a:pt x="4678" y="6455"/>
                    <a:pt x="4704" y="6489"/>
                  </a:cubicBezTo>
                  <a:cubicBezTo>
                    <a:pt x="4730" y="6515"/>
                    <a:pt x="4774" y="6533"/>
                    <a:pt x="4808" y="6541"/>
                  </a:cubicBezTo>
                  <a:cubicBezTo>
                    <a:pt x="4830" y="6547"/>
                    <a:pt x="4851" y="6549"/>
                    <a:pt x="4872" y="6549"/>
                  </a:cubicBezTo>
                  <a:cubicBezTo>
                    <a:pt x="4937" y="6549"/>
                    <a:pt x="5000" y="6529"/>
                    <a:pt x="5066" y="6529"/>
                  </a:cubicBezTo>
                  <a:cubicBezTo>
                    <a:pt x="5081" y="6529"/>
                    <a:pt x="5096" y="6530"/>
                    <a:pt x="5112" y="6533"/>
                  </a:cubicBezTo>
                  <a:cubicBezTo>
                    <a:pt x="5216" y="6567"/>
                    <a:pt x="5302" y="6637"/>
                    <a:pt x="5363" y="6732"/>
                  </a:cubicBezTo>
                  <a:cubicBezTo>
                    <a:pt x="5363" y="6758"/>
                    <a:pt x="5380" y="6775"/>
                    <a:pt x="5406" y="6784"/>
                  </a:cubicBezTo>
                  <a:cubicBezTo>
                    <a:pt x="5796" y="6957"/>
                    <a:pt x="6273" y="6784"/>
                    <a:pt x="6619" y="7087"/>
                  </a:cubicBezTo>
                  <a:cubicBezTo>
                    <a:pt x="6966" y="7382"/>
                    <a:pt x="7243" y="7737"/>
                    <a:pt x="7442" y="8144"/>
                  </a:cubicBezTo>
                  <a:cubicBezTo>
                    <a:pt x="7511" y="8326"/>
                    <a:pt x="7624" y="8482"/>
                    <a:pt x="7771" y="8612"/>
                  </a:cubicBezTo>
                  <a:cubicBezTo>
                    <a:pt x="7841" y="8664"/>
                    <a:pt x="7927" y="8698"/>
                    <a:pt x="8014" y="8716"/>
                  </a:cubicBezTo>
                  <a:cubicBezTo>
                    <a:pt x="8021" y="8717"/>
                    <a:pt x="8030" y="8717"/>
                    <a:pt x="8039" y="8717"/>
                  </a:cubicBezTo>
                  <a:cubicBezTo>
                    <a:pt x="8081" y="8717"/>
                    <a:pt x="8135" y="8709"/>
                    <a:pt x="8184" y="8709"/>
                  </a:cubicBezTo>
                  <a:cubicBezTo>
                    <a:pt x="8229" y="8709"/>
                    <a:pt x="8269" y="8716"/>
                    <a:pt x="8291" y="8742"/>
                  </a:cubicBezTo>
                  <a:cubicBezTo>
                    <a:pt x="8352" y="8802"/>
                    <a:pt x="8334" y="8880"/>
                    <a:pt x="8412" y="8932"/>
                  </a:cubicBezTo>
                  <a:cubicBezTo>
                    <a:pt x="8482" y="8984"/>
                    <a:pt x="8620" y="8941"/>
                    <a:pt x="8672" y="9045"/>
                  </a:cubicBezTo>
                  <a:cubicBezTo>
                    <a:pt x="8698" y="9132"/>
                    <a:pt x="8707" y="9227"/>
                    <a:pt x="8690" y="9322"/>
                  </a:cubicBezTo>
                  <a:cubicBezTo>
                    <a:pt x="8672" y="9426"/>
                    <a:pt x="8698" y="9539"/>
                    <a:pt x="8750" y="9625"/>
                  </a:cubicBezTo>
                  <a:cubicBezTo>
                    <a:pt x="8854" y="9799"/>
                    <a:pt x="9019" y="9911"/>
                    <a:pt x="9123" y="10085"/>
                  </a:cubicBezTo>
                  <a:cubicBezTo>
                    <a:pt x="9166" y="10171"/>
                    <a:pt x="9201" y="10267"/>
                    <a:pt x="9227" y="10362"/>
                  </a:cubicBezTo>
                  <a:cubicBezTo>
                    <a:pt x="9235" y="10466"/>
                    <a:pt x="9261" y="10561"/>
                    <a:pt x="9313" y="10648"/>
                  </a:cubicBezTo>
                  <a:cubicBezTo>
                    <a:pt x="9426" y="10786"/>
                    <a:pt x="9660" y="10760"/>
                    <a:pt x="9807" y="10812"/>
                  </a:cubicBezTo>
                  <a:cubicBezTo>
                    <a:pt x="9946" y="10856"/>
                    <a:pt x="10154" y="11012"/>
                    <a:pt x="10041" y="11176"/>
                  </a:cubicBezTo>
                  <a:cubicBezTo>
                    <a:pt x="10015" y="11220"/>
                    <a:pt x="9980" y="11220"/>
                    <a:pt x="9954" y="11245"/>
                  </a:cubicBezTo>
                  <a:cubicBezTo>
                    <a:pt x="9928" y="11271"/>
                    <a:pt x="9920" y="11306"/>
                    <a:pt x="9920" y="11341"/>
                  </a:cubicBezTo>
                  <a:cubicBezTo>
                    <a:pt x="9911" y="11453"/>
                    <a:pt x="9920" y="11566"/>
                    <a:pt x="9946" y="11679"/>
                  </a:cubicBezTo>
                  <a:cubicBezTo>
                    <a:pt x="10006" y="11930"/>
                    <a:pt x="10032" y="12181"/>
                    <a:pt x="10024" y="12432"/>
                  </a:cubicBezTo>
                  <a:cubicBezTo>
                    <a:pt x="9998" y="12684"/>
                    <a:pt x="9954" y="12926"/>
                    <a:pt x="9920" y="13177"/>
                  </a:cubicBezTo>
                  <a:cubicBezTo>
                    <a:pt x="9902" y="13281"/>
                    <a:pt x="9894" y="13403"/>
                    <a:pt x="9877" y="13515"/>
                  </a:cubicBezTo>
                  <a:cubicBezTo>
                    <a:pt x="9851" y="13619"/>
                    <a:pt x="9833" y="13741"/>
                    <a:pt x="9842" y="13853"/>
                  </a:cubicBezTo>
                  <a:cubicBezTo>
                    <a:pt x="9877" y="14070"/>
                    <a:pt x="10110" y="14122"/>
                    <a:pt x="10180" y="14312"/>
                  </a:cubicBezTo>
                  <a:cubicBezTo>
                    <a:pt x="10214" y="14408"/>
                    <a:pt x="10214" y="14512"/>
                    <a:pt x="10258" y="14607"/>
                  </a:cubicBezTo>
                  <a:cubicBezTo>
                    <a:pt x="10301" y="14694"/>
                    <a:pt x="10370" y="14771"/>
                    <a:pt x="10457" y="14832"/>
                  </a:cubicBezTo>
                  <a:cubicBezTo>
                    <a:pt x="10613" y="14979"/>
                    <a:pt x="10570" y="15222"/>
                    <a:pt x="10691" y="15404"/>
                  </a:cubicBezTo>
                  <a:cubicBezTo>
                    <a:pt x="10734" y="15473"/>
                    <a:pt x="10803" y="15525"/>
                    <a:pt x="10881" y="15551"/>
                  </a:cubicBezTo>
                  <a:cubicBezTo>
                    <a:pt x="10908" y="15557"/>
                    <a:pt x="10934" y="15560"/>
                    <a:pt x="10960" y="15560"/>
                  </a:cubicBezTo>
                  <a:cubicBezTo>
                    <a:pt x="11033" y="15560"/>
                    <a:pt x="11105" y="15541"/>
                    <a:pt x="11179" y="15541"/>
                  </a:cubicBezTo>
                  <a:cubicBezTo>
                    <a:pt x="11190" y="15541"/>
                    <a:pt x="11200" y="15542"/>
                    <a:pt x="11211" y="15543"/>
                  </a:cubicBezTo>
                  <a:lnTo>
                    <a:pt x="11557" y="15958"/>
                  </a:lnTo>
                  <a:cubicBezTo>
                    <a:pt x="11652" y="16071"/>
                    <a:pt x="11826" y="16210"/>
                    <a:pt x="11834" y="16374"/>
                  </a:cubicBezTo>
                  <a:cubicBezTo>
                    <a:pt x="11834" y="16539"/>
                    <a:pt x="11826" y="16643"/>
                    <a:pt x="11912" y="16773"/>
                  </a:cubicBezTo>
                  <a:cubicBezTo>
                    <a:pt x="11973" y="16859"/>
                    <a:pt x="12146" y="17033"/>
                    <a:pt x="12042" y="17145"/>
                  </a:cubicBezTo>
                  <a:cubicBezTo>
                    <a:pt x="11999" y="17189"/>
                    <a:pt x="12016" y="17267"/>
                    <a:pt x="12077" y="17284"/>
                  </a:cubicBezTo>
                  <a:cubicBezTo>
                    <a:pt x="12363" y="17371"/>
                    <a:pt x="12597" y="17596"/>
                    <a:pt x="12709" y="17873"/>
                  </a:cubicBezTo>
                  <a:cubicBezTo>
                    <a:pt x="12744" y="18020"/>
                    <a:pt x="12805" y="18159"/>
                    <a:pt x="12891" y="18280"/>
                  </a:cubicBezTo>
                  <a:cubicBezTo>
                    <a:pt x="12962" y="18364"/>
                    <a:pt x="13066" y="18409"/>
                    <a:pt x="13172" y="18409"/>
                  </a:cubicBezTo>
                  <a:cubicBezTo>
                    <a:pt x="13197" y="18409"/>
                    <a:pt x="13222" y="18406"/>
                    <a:pt x="13247" y="18401"/>
                  </a:cubicBezTo>
                  <a:cubicBezTo>
                    <a:pt x="13299" y="18384"/>
                    <a:pt x="13325" y="18323"/>
                    <a:pt x="13290" y="18280"/>
                  </a:cubicBezTo>
                  <a:lnTo>
                    <a:pt x="12484" y="17180"/>
                  </a:lnTo>
                  <a:cubicBezTo>
                    <a:pt x="12354" y="17024"/>
                    <a:pt x="12242" y="16851"/>
                    <a:pt x="12138" y="16677"/>
                  </a:cubicBezTo>
                  <a:cubicBezTo>
                    <a:pt x="12060" y="16547"/>
                    <a:pt x="12016" y="16314"/>
                    <a:pt x="12172" y="16218"/>
                  </a:cubicBezTo>
                  <a:cubicBezTo>
                    <a:pt x="12441" y="16426"/>
                    <a:pt x="12571" y="16764"/>
                    <a:pt x="12727" y="17050"/>
                  </a:cubicBezTo>
                  <a:cubicBezTo>
                    <a:pt x="12917" y="17379"/>
                    <a:pt x="13160" y="17674"/>
                    <a:pt x="13437" y="17934"/>
                  </a:cubicBezTo>
                  <a:cubicBezTo>
                    <a:pt x="13584" y="18072"/>
                    <a:pt x="13714" y="18220"/>
                    <a:pt x="13827" y="18384"/>
                  </a:cubicBezTo>
                  <a:cubicBezTo>
                    <a:pt x="13888" y="18497"/>
                    <a:pt x="13862" y="18583"/>
                    <a:pt x="13853" y="18696"/>
                  </a:cubicBezTo>
                  <a:cubicBezTo>
                    <a:pt x="13853" y="18783"/>
                    <a:pt x="13862" y="18861"/>
                    <a:pt x="13888" y="18939"/>
                  </a:cubicBezTo>
                  <a:cubicBezTo>
                    <a:pt x="14018" y="19268"/>
                    <a:pt x="14364" y="19467"/>
                    <a:pt x="14641" y="19640"/>
                  </a:cubicBezTo>
                  <a:cubicBezTo>
                    <a:pt x="14971" y="19874"/>
                    <a:pt x="15334" y="20047"/>
                    <a:pt x="15724" y="20143"/>
                  </a:cubicBezTo>
                  <a:cubicBezTo>
                    <a:pt x="15843" y="20170"/>
                    <a:pt x="15963" y="20183"/>
                    <a:pt x="16082" y="20183"/>
                  </a:cubicBezTo>
                  <a:cubicBezTo>
                    <a:pt x="16153" y="20183"/>
                    <a:pt x="16225" y="20179"/>
                    <a:pt x="16296" y="20169"/>
                  </a:cubicBezTo>
                  <a:cubicBezTo>
                    <a:pt x="16405" y="20155"/>
                    <a:pt x="16514" y="20133"/>
                    <a:pt x="16620" y="20133"/>
                  </a:cubicBezTo>
                  <a:cubicBezTo>
                    <a:pt x="16708" y="20133"/>
                    <a:pt x="16794" y="20148"/>
                    <a:pt x="16877" y="20195"/>
                  </a:cubicBezTo>
                  <a:cubicBezTo>
                    <a:pt x="17128" y="20333"/>
                    <a:pt x="17292" y="20602"/>
                    <a:pt x="17570" y="20697"/>
                  </a:cubicBezTo>
                  <a:cubicBezTo>
                    <a:pt x="17630" y="20715"/>
                    <a:pt x="17691" y="20723"/>
                    <a:pt x="17760" y="20723"/>
                  </a:cubicBezTo>
                  <a:cubicBezTo>
                    <a:pt x="17786" y="20719"/>
                    <a:pt x="17810" y="20717"/>
                    <a:pt x="17834" y="20717"/>
                  </a:cubicBezTo>
                  <a:cubicBezTo>
                    <a:pt x="17858" y="20717"/>
                    <a:pt x="17881" y="20719"/>
                    <a:pt x="17907" y="20723"/>
                  </a:cubicBezTo>
                  <a:cubicBezTo>
                    <a:pt x="17968" y="20741"/>
                    <a:pt x="18011" y="20775"/>
                    <a:pt x="18055" y="20827"/>
                  </a:cubicBezTo>
                  <a:lnTo>
                    <a:pt x="18566" y="21295"/>
                  </a:lnTo>
                  <a:cubicBezTo>
                    <a:pt x="18730" y="21468"/>
                    <a:pt x="18904" y="21616"/>
                    <a:pt x="19086" y="21754"/>
                  </a:cubicBezTo>
                  <a:cubicBezTo>
                    <a:pt x="19164" y="21806"/>
                    <a:pt x="19259" y="21832"/>
                    <a:pt x="19354" y="21841"/>
                  </a:cubicBezTo>
                  <a:cubicBezTo>
                    <a:pt x="19406" y="21841"/>
                    <a:pt x="19450" y="21849"/>
                    <a:pt x="19502" y="21875"/>
                  </a:cubicBezTo>
                  <a:cubicBezTo>
                    <a:pt x="19536" y="21901"/>
                    <a:pt x="19562" y="21945"/>
                    <a:pt x="19588" y="21988"/>
                  </a:cubicBezTo>
                  <a:cubicBezTo>
                    <a:pt x="19635" y="22056"/>
                    <a:pt x="19708" y="22094"/>
                    <a:pt x="19775" y="22094"/>
                  </a:cubicBezTo>
                  <a:cubicBezTo>
                    <a:pt x="19847" y="22094"/>
                    <a:pt x="19912" y="22051"/>
                    <a:pt x="19935" y="21953"/>
                  </a:cubicBezTo>
                  <a:cubicBezTo>
                    <a:pt x="19961" y="21858"/>
                    <a:pt x="20004" y="21772"/>
                    <a:pt x="20108" y="21754"/>
                  </a:cubicBezTo>
                  <a:cubicBezTo>
                    <a:pt x="20124" y="21750"/>
                    <a:pt x="20140" y="21749"/>
                    <a:pt x="20156" y="21749"/>
                  </a:cubicBezTo>
                  <a:cubicBezTo>
                    <a:pt x="20251" y="21749"/>
                    <a:pt x="20337" y="21812"/>
                    <a:pt x="20359" y="21901"/>
                  </a:cubicBezTo>
                  <a:cubicBezTo>
                    <a:pt x="20371" y="21945"/>
                    <a:pt x="20406" y="21965"/>
                    <a:pt x="20441" y="21965"/>
                  </a:cubicBezTo>
                  <a:cubicBezTo>
                    <a:pt x="20483" y="21965"/>
                    <a:pt x="20524" y="21936"/>
                    <a:pt x="20524" y="21884"/>
                  </a:cubicBezTo>
                  <a:cubicBezTo>
                    <a:pt x="20517" y="21639"/>
                    <a:pt x="20298" y="21561"/>
                    <a:pt x="20091" y="21561"/>
                  </a:cubicBezTo>
                  <a:cubicBezTo>
                    <a:pt x="20027" y="21561"/>
                    <a:pt x="19964" y="21569"/>
                    <a:pt x="19909" y="21581"/>
                  </a:cubicBezTo>
                  <a:cubicBezTo>
                    <a:pt x="19839" y="21604"/>
                    <a:pt x="19766" y="21616"/>
                    <a:pt x="19692" y="21616"/>
                  </a:cubicBezTo>
                  <a:cubicBezTo>
                    <a:pt x="19655" y="21616"/>
                    <a:pt x="19617" y="21613"/>
                    <a:pt x="19579" y="21607"/>
                  </a:cubicBezTo>
                  <a:cubicBezTo>
                    <a:pt x="19502" y="21581"/>
                    <a:pt x="19424" y="21520"/>
                    <a:pt x="19380" y="21442"/>
                  </a:cubicBezTo>
                  <a:cubicBezTo>
                    <a:pt x="19294" y="21295"/>
                    <a:pt x="19224" y="21130"/>
                    <a:pt x="19181" y="20957"/>
                  </a:cubicBezTo>
                  <a:cubicBezTo>
                    <a:pt x="19155" y="20853"/>
                    <a:pt x="19155" y="20741"/>
                    <a:pt x="19190" y="20645"/>
                  </a:cubicBezTo>
                  <a:cubicBezTo>
                    <a:pt x="19224" y="20567"/>
                    <a:pt x="19242" y="20489"/>
                    <a:pt x="19250" y="20403"/>
                  </a:cubicBezTo>
                  <a:cubicBezTo>
                    <a:pt x="19233" y="20247"/>
                    <a:pt x="19094" y="20143"/>
                    <a:pt x="18956" y="20091"/>
                  </a:cubicBezTo>
                  <a:cubicBezTo>
                    <a:pt x="18836" y="20044"/>
                    <a:pt x="18712" y="20027"/>
                    <a:pt x="18587" y="20027"/>
                  </a:cubicBezTo>
                  <a:cubicBezTo>
                    <a:pt x="18386" y="20027"/>
                    <a:pt x="18183" y="20071"/>
                    <a:pt x="17985" y="20108"/>
                  </a:cubicBezTo>
                  <a:cubicBezTo>
                    <a:pt x="18046" y="19961"/>
                    <a:pt x="18098" y="19805"/>
                    <a:pt x="18159" y="19658"/>
                  </a:cubicBezTo>
                  <a:cubicBezTo>
                    <a:pt x="18228" y="19458"/>
                    <a:pt x="18315" y="19259"/>
                    <a:pt x="18375" y="19060"/>
                  </a:cubicBezTo>
                  <a:cubicBezTo>
                    <a:pt x="18436" y="18895"/>
                    <a:pt x="18375" y="18765"/>
                    <a:pt x="18202" y="18722"/>
                  </a:cubicBezTo>
                  <a:cubicBezTo>
                    <a:pt x="18119" y="18697"/>
                    <a:pt x="18031" y="18684"/>
                    <a:pt x="17944" y="18684"/>
                  </a:cubicBezTo>
                  <a:cubicBezTo>
                    <a:pt x="17849" y="18684"/>
                    <a:pt x="17755" y="18699"/>
                    <a:pt x="17665" y="18731"/>
                  </a:cubicBezTo>
                  <a:cubicBezTo>
                    <a:pt x="17518" y="18791"/>
                    <a:pt x="17422" y="18930"/>
                    <a:pt x="17414" y="19077"/>
                  </a:cubicBezTo>
                  <a:cubicBezTo>
                    <a:pt x="17414" y="19164"/>
                    <a:pt x="17448" y="19276"/>
                    <a:pt x="17353" y="19320"/>
                  </a:cubicBezTo>
                  <a:cubicBezTo>
                    <a:pt x="17266" y="19346"/>
                    <a:pt x="17171" y="19372"/>
                    <a:pt x="17076" y="19380"/>
                  </a:cubicBezTo>
                  <a:cubicBezTo>
                    <a:pt x="17016" y="19393"/>
                    <a:pt x="16955" y="19400"/>
                    <a:pt x="16895" y="19400"/>
                  </a:cubicBezTo>
                  <a:cubicBezTo>
                    <a:pt x="16754" y="19400"/>
                    <a:pt x="16616" y="19364"/>
                    <a:pt x="16495" y="19285"/>
                  </a:cubicBezTo>
                  <a:cubicBezTo>
                    <a:pt x="16374" y="19181"/>
                    <a:pt x="16279" y="19034"/>
                    <a:pt x="16227" y="18878"/>
                  </a:cubicBezTo>
                  <a:cubicBezTo>
                    <a:pt x="16166" y="18713"/>
                    <a:pt x="16114" y="18540"/>
                    <a:pt x="16079" y="18358"/>
                  </a:cubicBezTo>
                  <a:cubicBezTo>
                    <a:pt x="16053" y="18176"/>
                    <a:pt x="16053" y="17968"/>
                    <a:pt x="16201" y="17830"/>
                  </a:cubicBezTo>
                  <a:cubicBezTo>
                    <a:pt x="16244" y="17786"/>
                    <a:pt x="16218" y="17708"/>
                    <a:pt x="16157" y="17691"/>
                  </a:cubicBezTo>
                  <a:cubicBezTo>
                    <a:pt x="16071" y="17630"/>
                    <a:pt x="16036" y="17518"/>
                    <a:pt x="16079" y="17431"/>
                  </a:cubicBezTo>
                  <a:cubicBezTo>
                    <a:pt x="16131" y="17319"/>
                    <a:pt x="16218" y="17215"/>
                    <a:pt x="16313" y="17145"/>
                  </a:cubicBezTo>
                  <a:cubicBezTo>
                    <a:pt x="16417" y="17067"/>
                    <a:pt x="16513" y="16981"/>
                    <a:pt x="16617" y="16903"/>
                  </a:cubicBezTo>
                  <a:cubicBezTo>
                    <a:pt x="16669" y="16851"/>
                    <a:pt x="16729" y="16807"/>
                    <a:pt x="16790" y="16781"/>
                  </a:cubicBezTo>
                  <a:cubicBezTo>
                    <a:pt x="16822" y="16772"/>
                    <a:pt x="16855" y="16767"/>
                    <a:pt x="16887" y="16767"/>
                  </a:cubicBezTo>
                  <a:cubicBezTo>
                    <a:pt x="16940" y="16767"/>
                    <a:pt x="16992" y="16780"/>
                    <a:pt x="17041" y="16807"/>
                  </a:cubicBezTo>
                  <a:cubicBezTo>
                    <a:pt x="17203" y="16861"/>
                    <a:pt x="17373" y="16907"/>
                    <a:pt x="17543" y="16907"/>
                  </a:cubicBezTo>
                  <a:cubicBezTo>
                    <a:pt x="17619" y="16907"/>
                    <a:pt x="17694" y="16898"/>
                    <a:pt x="17769" y="16877"/>
                  </a:cubicBezTo>
                  <a:cubicBezTo>
                    <a:pt x="17935" y="16833"/>
                    <a:pt x="18094" y="16652"/>
                    <a:pt x="18268" y="16652"/>
                  </a:cubicBezTo>
                  <a:cubicBezTo>
                    <a:pt x="18303" y="16652"/>
                    <a:pt x="18339" y="16660"/>
                    <a:pt x="18375" y="16677"/>
                  </a:cubicBezTo>
                  <a:cubicBezTo>
                    <a:pt x="18519" y="16753"/>
                    <a:pt x="18637" y="16903"/>
                    <a:pt x="18811" y="16903"/>
                  </a:cubicBezTo>
                  <a:cubicBezTo>
                    <a:pt x="18816" y="16903"/>
                    <a:pt x="18821" y="16903"/>
                    <a:pt x="18826" y="16903"/>
                  </a:cubicBezTo>
                  <a:cubicBezTo>
                    <a:pt x="18869" y="16903"/>
                    <a:pt x="18912" y="16894"/>
                    <a:pt x="18947" y="16877"/>
                  </a:cubicBezTo>
                  <a:cubicBezTo>
                    <a:pt x="18973" y="16859"/>
                    <a:pt x="18999" y="16842"/>
                    <a:pt x="19025" y="16833"/>
                  </a:cubicBezTo>
                  <a:cubicBezTo>
                    <a:pt x="19041" y="16827"/>
                    <a:pt x="19055" y="16825"/>
                    <a:pt x="19066" y="16825"/>
                  </a:cubicBezTo>
                  <a:cubicBezTo>
                    <a:pt x="19103" y="16825"/>
                    <a:pt x="19120" y="16854"/>
                    <a:pt x="19146" y="16894"/>
                  </a:cubicBezTo>
                  <a:cubicBezTo>
                    <a:pt x="19207" y="16998"/>
                    <a:pt x="19250" y="17111"/>
                    <a:pt x="19276" y="17232"/>
                  </a:cubicBezTo>
                  <a:cubicBezTo>
                    <a:pt x="19337" y="17422"/>
                    <a:pt x="19380" y="17674"/>
                    <a:pt x="19545" y="17812"/>
                  </a:cubicBezTo>
                  <a:cubicBezTo>
                    <a:pt x="19600" y="17852"/>
                    <a:pt x="19668" y="17874"/>
                    <a:pt x="19731" y="17874"/>
                  </a:cubicBezTo>
                  <a:cubicBezTo>
                    <a:pt x="19835" y="17874"/>
                    <a:pt x="19926" y="17814"/>
                    <a:pt x="19926" y="17674"/>
                  </a:cubicBezTo>
                  <a:cubicBezTo>
                    <a:pt x="19909" y="17552"/>
                    <a:pt x="19865" y="17440"/>
                    <a:pt x="19805" y="17327"/>
                  </a:cubicBezTo>
                  <a:cubicBezTo>
                    <a:pt x="19761" y="17206"/>
                    <a:pt x="19727" y="17076"/>
                    <a:pt x="19701" y="16946"/>
                  </a:cubicBezTo>
                  <a:cubicBezTo>
                    <a:pt x="19631" y="16677"/>
                    <a:pt x="19683" y="16400"/>
                    <a:pt x="19831" y="16166"/>
                  </a:cubicBezTo>
                  <a:cubicBezTo>
                    <a:pt x="19848" y="16158"/>
                    <a:pt x="19848" y="16132"/>
                    <a:pt x="19848" y="16114"/>
                  </a:cubicBezTo>
                  <a:cubicBezTo>
                    <a:pt x="19900" y="16062"/>
                    <a:pt x="19969" y="16019"/>
                    <a:pt x="20039" y="15993"/>
                  </a:cubicBezTo>
                  <a:cubicBezTo>
                    <a:pt x="20108" y="15958"/>
                    <a:pt x="20169" y="15906"/>
                    <a:pt x="20212" y="15846"/>
                  </a:cubicBezTo>
                  <a:cubicBezTo>
                    <a:pt x="20264" y="15776"/>
                    <a:pt x="20290" y="15707"/>
                    <a:pt x="20299" y="15621"/>
                  </a:cubicBezTo>
                  <a:cubicBezTo>
                    <a:pt x="20307" y="15573"/>
                    <a:pt x="20331" y="15560"/>
                    <a:pt x="20363" y="15560"/>
                  </a:cubicBezTo>
                  <a:cubicBezTo>
                    <a:pt x="20400" y="15560"/>
                    <a:pt x="20447" y="15577"/>
                    <a:pt x="20489" y="15577"/>
                  </a:cubicBezTo>
                  <a:cubicBezTo>
                    <a:pt x="20499" y="15578"/>
                    <a:pt x="20509" y="15579"/>
                    <a:pt x="20518" y="15579"/>
                  </a:cubicBezTo>
                  <a:cubicBezTo>
                    <a:pt x="20662" y="15579"/>
                    <a:pt x="20731" y="15460"/>
                    <a:pt x="20844" y="15395"/>
                  </a:cubicBezTo>
                  <a:cubicBezTo>
                    <a:pt x="20914" y="15352"/>
                    <a:pt x="21009" y="15361"/>
                    <a:pt x="21070" y="15300"/>
                  </a:cubicBezTo>
                  <a:cubicBezTo>
                    <a:pt x="21096" y="15274"/>
                    <a:pt x="21113" y="15248"/>
                    <a:pt x="21122" y="15213"/>
                  </a:cubicBezTo>
                  <a:cubicBezTo>
                    <a:pt x="21165" y="15196"/>
                    <a:pt x="21182" y="15144"/>
                    <a:pt x="21156" y="15101"/>
                  </a:cubicBezTo>
                  <a:cubicBezTo>
                    <a:pt x="21087" y="14953"/>
                    <a:pt x="21018" y="14797"/>
                    <a:pt x="20957" y="14642"/>
                  </a:cubicBezTo>
                  <a:cubicBezTo>
                    <a:pt x="20922" y="14572"/>
                    <a:pt x="20896" y="14494"/>
                    <a:pt x="20862" y="14425"/>
                  </a:cubicBezTo>
                  <a:cubicBezTo>
                    <a:pt x="20836" y="14347"/>
                    <a:pt x="20775" y="14252"/>
                    <a:pt x="20853" y="14217"/>
                  </a:cubicBezTo>
                  <a:cubicBezTo>
                    <a:pt x="20931" y="14174"/>
                    <a:pt x="21026" y="14191"/>
                    <a:pt x="21113" y="14156"/>
                  </a:cubicBezTo>
                  <a:cubicBezTo>
                    <a:pt x="21208" y="14130"/>
                    <a:pt x="21269" y="14044"/>
                    <a:pt x="21278" y="13940"/>
                  </a:cubicBezTo>
                  <a:cubicBezTo>
                    <a:pt x="21278" y="13871"/>
                    <a:pt x="21260" y="13810"/>
                    <a:pt x="21329" y="13758"/>
                  </a:cubicBezTo>
                  <a:cubicBezTo>
                    <a:pt x="21390" y="13715"/>
                    <a:pt x="21451" y="13697"/>
                    <a:pt x="21520" y="13680"/>
                  </a:cubicBezTo>
                  <a:cubicBezTo>
                    <a:pt x="21693" y="13628"/>
                    <a:pt x="21867" y="13585"/>
                    <a:pt x="22031" y="13524"/>
                  </a:cubicBezTo>
                  <a:cubicBezTo>
                    <a:pt x="22135" y="13498"/>
                    <a:pt x="22196" y="13403"/>
                    <a:pt x="22187" y="13299"/>
                  </a:cubicBezTo>
                  <a:cubicBezTo>
                    <a:pt x="22187" y="13160"/>
                    <a:pt x="22222" y="13021"/>
                    <a:pt x="22308" y="12909"/>
                  </a:cubicBezTo>
                  <a:cubicBezTo>
                    <a:pt x="22482" y="12666"/>
                    <a:pt x="22768" y="12545"/>
                    <a:pt x="23028" y="12441"/>
                  </a:cubicBezTo>
                  <a:cubicBezTo>
                    <a:pt x="23114" y="12406"/>
                    <a:pt x="23201" y="12380"/>
                    <a:pt x="23287" y="12328"/>
                  </a:cubicBezTo>
                  <a:lnTo>
                    <a:pt x="23287" y="12328"/>
                  </a:lnTo>
                  <a:cubicBezTo>
                    <a:pt x="23244" y="12389"/>
                    <a:pt x="23192" y="12441"/>
                    <a:pt x="23131" y="12467"/>
                  </a:cubicBezTo>
                  <a:cubicBezTo>
                    <a:pt x="23019" y="12519"/>
                    <a:pt x="22941" y="12597"/>
                    <a:pt x="22993" y="12736"/>
                  </a:cubicBezTo>
                  <a:cubicBezTo>
                    <a:pt x="23031" y="12826"/>
                    <a:pt x="23088" y="12943"/>
                    <a:pt x="23188" y="12943"/>
                  </a:cubicBezTo>
                  <a:cubicBezTo>
                    <a:pt x="23203" y="12943"/>
                    <a:pt x="23219" y="12940"/>
                    <a:pt x="23235" y="12935"/>
                  </a:cubicBezTo>
                  <a:cubicBezTo>
                    <a:pt x="23305" y="12918"/>
                    <a:pt x="23365" y="12883"/>
                    <a:pt x="23417" y="12831"/>
                  </a:cubicBezTo>
                  <a:cubicBezTo>
                    <a:pt x="23487" y="12770"/>
                    <a:pt x="23521" y="12684"/>
                    <a:pt x="23591" y="12632"/>
                  </a:cubicBezTo>
                  <a:cubicBezTo>
                    <a:pt x="23695" y="12545"/>
                    <a:pt x="24396" y="12354"/>
                    <a:pt x="24154" y="12129"/>
                  </a:cubicBezTo>
                  <a:cubicBezTo>
                    <a:pt x="24125" y="12106"/>
                    <a:pt x="24088" y="12095"/>
                    <a:pt x="24054" y="12095"/>
                  </a:cubicBezTo>
                  <a:cubicBezTo>
                    <a:pt x="24037" y="12095"/>
                    <a:pt x="24021" y="12097"/>
                    <a:pt x="24006" y="12103"/>
                  </a:cubicBezTo>
                  <a:cubicBezTo>
                    <a:pt x="23954" y="12117"/>
                    <a:pt x="23902" y="12124"/>
                    <a:pt x="23851" y="12124"/>
                  </a:cubicBezTo>
                  <a:cubicBezTo>
                    <a:pt x="23809" y="12124"/>
                    <a:pt x="23768" y="12120"/>
                    <a:pt x="23729" y="12112"/>
                  </a:cubicBezTo>
                  <a:cubicBezTo>
                    <a:pt x="23660" y="12086"/>
                    <a:pt x="23608" y="12034"/>
                    <a:pt x="23539" y="12008"/>
                  </a:cubicBezTo>
                  <a:cubicBezTo>
                    <a:pt x="23504" y="11999"/>
                    <a:pt x="23478" y="11999"/>
                    <a:pt x="23443" y="11999"/>
                  </a:cubicBezTo>
                  <a:cubicBezTo>
                    <a:pt x="23443" y="11982"/>
                    <a:pt x="23443" y="11965"/>
                    <a:pt x="23443" y="11947"/>
                  </a:cubicBezTo>
                  <a:cubicBezTo>
                    <a:pt x="23461" y="11852"/>
                    <a:pt x="23504" y="11765"/>
                    <a:pt x="23426" y="11670"/>
                  </a:cubicBezTo>
                  <a:cubicBezTo>
                    <a:pt x="23400" y="11644"/>
                    <a:pt x="23322" y="11609"/>
                    <a:pt x="23313" y="11566"/>
                  </a:cubicBezTo>
                  <a:cubicBezTo>
                    <a:pt x="23296" y="11497"/>
                    <a:pt x="23409" y="11427"/>
                    <a:pt x="23452" y="11393"/>
                  </a:cubicBezTo>
                  <a:cubicBezTo>
                    <a:pt x="23643" y="11245"/>
                    <a:pt x="23634" y="11012"/>
                    <a:pt x="23417" y="10899"/>
                  </a:cubicBezTo>
                  <a:cubicBezTo>
                    <a:pt x="23338" y="10855"/>
                    <a:pt x="23259" y="10837"/>
                    <a:pt x="23181" y="10837"/>
                  </a:cubicBezTo>
                  <a:cubicBezTo>
                    <a:pt x="23010" y="10837"/>
                    <a:pt x="22844" y="10925"/>
                    <a:pt x="22690" y="11038"/>
                  </a:cubicBezTo>
                  <a:cubicBezTo>
                    <a:pt x="22759" y="10960"/>
                    <a:pt x="22828" y="10890"/>
                    <a:pt x="22898" y="10821"/>
                  </a:cubicBezTo>
                  <a:cubicBezTo>
                    <a:pt x="23004" y="10715"/>
                    <a:pt x="23125" y="10684"/>
                    <a:pt x="23252" y="10684"/>
                  </a:cubicBezTo>
                  <a:cubicBezTo>
                    <a:pt x="23422" y="10684"/>
                    <a:pt x="23603" y="10738"/>
                    <a:pt x="23775" y="10738"/>
                  </a:cubicBezTo>
                  <a:cubicBezTo>
                    <a:pt x="23800" y="10738"/>
                    <a:pt x="23826" y="10737"/>
                    <a:pt x="23851" y="10734"/>
                  </a:cubicBezTo>
                  <a:cubicBezTo>
                    <a:pt x="24180" y="10700"/>
                    <a:pt x="24414" y="10492"/>
                    <a:pt x="24700" y="10396"/>
                  </a:cubicBezTo>
                  <a:cubicBezTo>
                    <a:pt x="24847" y="10362"/>
                    <a:pt x="24994" y="10319"/>
                    <a:pt x="25133" y="10267"/>
                  </a:cubicBezTo>
                  <a:cubicBezTo>
                    <a:pt x="25505" y="10059"/>
                    <a:pt x="25514" y="9513"/>
                    <a:pt x="25150" y="9296"/>
                  </a:cubicBezTo>
                  <a:cubicBezTo>
                    <a:pt x="25202" y="9201"/>
                    <a:pt x="25228" y="9088"/>
                    <a:pt x="25228" y="8976"/>
                  </a:cubicBezTo>
                  <a:cubicBezTo>
                    <a:pt x="25228" y="8924"/>
                    <a:pt x="25185" y="8889"/>
                    <a:pt x="25141" y="8889"/>
                  </a:cubicBezTo>
                  <a:cubicBezTo>
                    <a:pt x="24925" y="8872"/>
                    <a:pt x="24726" y="8681"/>
                    <a:pt x="24561" y="8560"/>
                  </a:cubicBezTo>
                  <a:lnTo>
                    <a:pt x="24110" y="8257"/>
                  </a:lnTo>
                  <a:cubicBezTo>
                    <a:pt x="24162" y="8222"/>
                    <a:pt x="24197" y="8161"/>
                    <a:pt x="24214" y="8101"/>
                  </a:cubicBezTo>
                  <a:cubicBezTo>
                    <a:pt x="24266" y="7927"/>
                    <a:pt x="24171" y="7754"/>
                    <a:pt x="24093" y="7607"/>
                  </a:cubicBezTo>
                  <a:cubicBezTo>
                    <a:pt x="23920" y="7269"/>
                    <a:pt x="23721" y="6948"/>
                    <a:pt x="23487" y="6645"/>
                  </a:cubicBezTo>
                  <a:cubicBezTo>
                    <a:pt x="23469" y="6631"/>
                    <a:pt x="23447" y="6624"/>
                    <a:pt x="23427" y="6624"/>
                  </a:cubicBezTo>
                  <a:cubicBezTo>
                    <a:pt x="23399" y="6624"/>
                    <a:pt x="23372" y="6637"/>
                    <a:pt x="23357" y="6663"/>
                  </a:cubicBezTo>
                  <a:lnTo>
                    <a:pt x="23028" y="7243"/>
                  </a:lnTo>
                  <a:lnTo>
                    <a:pt x="22863" y="7538"/>
                  </a:lnTo>
                  <a:cubicBezTo>
                    <a:pt x="22838" y="7575"/>
                    <a:pt x="22831" y="7603"/>
                    <a:pt x="22803" y="7603"/>
                  </a:cubicBezTo>
                  <a:cubicBezTo>
                    <a:pt x="22792" y="7603"/>
                    <a:pt x="22778" y="7599"/>
                    <a:pt x="22759" y="7590"/>
                  </a:cubicBezTo>
                  <a:cubicBezTo>
                    <a:pt x="22724" y="7555"/>
                    <a:pt x="22698" y="7520"/>
                    <a:pt x="22672" y="7477"/>
                  </a:cubicBezTo>
                  <a:cubicBezTo>
                    <a:pt x="22456" y="7156"/>
                    <a:pt x="22213" y="6775"/>
                    <a:pt x="22326" y="6377"/>
                  </a:cubicBezTo>
                  <a:cubicBezTo>
                    <a:pt x="22341" y="6315"/>
                    <a:pt x="22296" y="6261"/>
                    <a:pt x="22237" y="6261"/>
                  </a:cubicBezTo>
                  <a:cubicBezTo>
                    <a:pt x="22229" y="6261"/>
                    <a:pt x="22221" y="6262"/>
                    <a:pt x="22213" y="6264"/>
                  </a:cubicBezTo>
                  <a:cubicBezTo>
                    <a:pt x="22195" y="6268"/>
                    <a:pt x="22178" y="6269"/>
                    <a:pt x="22161" y="6269"/>
                  </a:cubicBezTo>
                  <a:cubicBezTo>
                    <a:pt x="21974" y="6269"/>
                    <a:pt x="21850" y="6061"/>
                    <a:pt x="21763" y="5926"/>
                  </a:cubicBezTo>
                  <a:cubicBezTo>
                    <a:pt x="21685" y="5796"/>
                    <a:pt x="21572" y="5606"/>
                    <a:pt x="21407" y="5588"/>
                  </a:cubicBezTo>
                  <a:cubicBezTo>
                    <a:pt x="21399" y="5587"/>
                    <a:pt x="21390" y="5587"/>
                    <a:pt x="21382" y="5587"/>
                  </a:cubicBezTo>
                  <a:cubicBezTo>
                    <a:pt x="21225" y="5587"/>
                    <a:pt x="21140" y="5737"/>
                    <a:pt x="20992" y="5762"/>
                  </a:cubicBezTo>
                  <a:cubicBezTo>
                    <a:pt x="20967" y="5766"/>
                    <a:pt x="20942" y="5767"/>
                    <a:pt x="20917" y="5767"/>
                  </a:cubicBezTo>
                  <a:cubicBezTo>
                    <a:pt x="20776" y="5767"/>
                    <a:pt x="20639" y="5706"/>
                    <a:pt x="20558" y="5588"/>
                  </a:cubicBezTo>
                  <a:cubicBezTo>
                    <a:pt x="20542" y="5570"/>
                    <a:pt x="20524" y="5562"/>
                    <a:pt x="20505" y="5562"/>
                  </a:cubicBezTo>
                  <a:cubicBezTo>
                    <a:pt x="20465" y="5562"/>
                    <a:pt x="20426" y="5601"/>
                    <a:pt x="20420" y="5649"/>
                  </a:cubicBezTo>
                  <a:cubicBezTo>
                    <a:pt x="20385" y="5649"/>
                    <a:pt x="20359" y="5675"/>
                    <a:pt x="20359" y="5710"/>
                  </a:cubicBezTo>
                  <a:cubicBezTo>
                    <a:pt x="20333" y="5909"/>
                    <a:pt x="20333" y="6117"/>
                    <a:pt x="20368" y="6325"/>
                  </a:cubicBezTo>
                  <a:cubicBezTo>
                    <a:pt x="20325" y="6342"/>
                    <a:pt x="20281" y="6368"/>
                    <a:pt x="20247" y="6403"/>
                  </a:cubicBezTo>
                  <a:cubicBezTo>
                    <a:pt x="20221" y="6429"/>
                    <a:pt x="20221" y="6472"/>
                    <a:pt x="20238" y="6507"/>
                  </a:cubicBezTo>
                  <a:cubicBezTo>
                    <a:pt x="20299" y="6619"/>
                    <a:pt x="20524" y="6611"/>
                    <a:pt x="20489" y="6758"/>
                  </a:cubicBezTo>
                  <a:cubicBezTo>
                    <a:pt x="20454" y="6914"/>
                    <a:pt x="20290" y="7000"/>
                    <a:pt x="20212" y="7122"/>
                  </a:cubicBezTo>
                  <a:cubicBezTo>
                    <a:pt x="20004" y="7451"/>
                    <a:pt x="20402" y="7650"/>
                    <a:pt x="20576" y="7867"/>
                  </a:cubicBezTo>
                  <a:cubicBezTo>
                    <a:pt x="20758" y="8118"/>
                    <a:pt x="20827" y="8569"/>
                    <a:pt x="20480" y="8733"/>
                  </a:cubicBezTo>
                  <a:cubicBezTo>
                    <a:pt x="20359" y="8785"/>
                    <a:pt x="20212" y="8768"/>
                    <a:pt x="20091" y="8837"/>
                  </a:cubicBezTo>
                  <a:cubicBezTo>
                    <a:pt x="19978" y="8906"/>
                    <a:pt x="19935" y="9062"/>
                    <a:pt x="20004" y="9175"/>
                  </a:cubicBezTo>
                  <a:cubicBezTo>
                    <a:pt x="20056" y="9253"/>
                    <a:pt x="20099" y="9340"/>
                    <a:pt x="20134" y="9418"/>
                  </a:cubicBezTo>
                  <a:cubicBezTo>
                    <a:pt x="20212" y="9660"/>
                    <a:pt x="20177" y="9920"/>
                    <a:pt x="20030" y="10128"/>
                  </a:cubicBezTo>
                  <a:cubicBezTo>
                    <a:pt x="19969" y="10059"/>
                    <a:pt x="19900" y="10015"/>
                    <a:pt x="19822" y="9972"/>
                  </a:cubicBezTo>
                  <a:cubicBezTo>
                    <a:pt x="19701" y="9920"/>
                    <a:pt x="19527" y="9937"/>
                    <a:pt x="19441" y="9833"/>
                  </a:cubicBezTo>
                  <a:cubicBezTo>
                    <a:pt x="19233" y="9599"/>
                    <a:pt x="19441" y="9236"/>
                    <a:pt x="19415" y="8976"/>
                  </a:cubicBezTo>
                  <a:cubicBezTo>
                    <a:pt x="19415" y="8863"/>
                    <a:pt x="19363" y="8750"/>
                    <a:pt x="19276" y="8681"/>
                  </a:cubicBezTo>
                  <a:cubicBezTo>
                    <a:pt x="19222" y="8638"/>
                    <a:pt x="19160" y="8632"/>
                    <a:pt x="19097" y="8632"/>
                  </a:cubicBezTo>
                  <a:cubicBezTo>
                    <a:pt x="19072" y="8632"/>
                    <a:pt x="19047" y="8633"/>
                    <a:pt x="19022" y="8633"/>
                  </a:cubicBezTo>
                  <a:cubicBezTo>
                    <a:pt x="18970" y="8633"/>
                    <a:pt x="18918" y="8629"/>
                    <a:pt x="18869" y="8603"/>
                  </a:cubicBezTo>
                  <a:cubicBezTo>
                    <a:pt x="18704" y="8525"/>
                    <a:pt x="18557" y="8421"/>
                    <a:pt x="18401" y="8335"/>
                  </a:cubicBezTo>
                  <a:lnTo>
                    <a:pt x="17933" y="8057"/>
                  </a:lnTo>
                  <a:cubicBezTo>
                    <a:pt x="17825" y="7988"/>
                    <a:pt x="17683" y="7870"/>
                    <a:pt x="17548" y="7870"/>
                  </a:cubicBezTo>
                  <a:cubicBezTo>
                    <a:pt x="17532" y="7870"/>
                    <a:pt x="17516" y="7872"/>
                    <a:pt x="17500" y="7875"/>
                  </a:cubicBezTo>
                  <a:cubicBezTo>
                    <a:pt x="17431" y="7893"/>
                    <a:pt x="17396" y="7945"/>
                    <a:pt x="17344" y="7988"/>
                  </a:cubicBezTo>
                  <a:cubicBezTo>
                    <a:pt x="17316" y="8012"/>
                    <a:pt x="17277" y="8025"/>
                    <a:pt x="17237" y="8025"/>
                  </a:cubicBezTo>
                  <a:cubicBezTo>
                    <a:pt x="17205" y="8025"/>
                    <a:pt x="17172" y="8016"/>
                    <a:pt x="17145" y="7997"/>
                  </a:cubicBezTo>
                  <a:cubicBezTo>
                    <a:pt x="17119" y="7728"/>
                    <a:pt x="17050" y="7460"/>
                    <a:pt x="16920" y="7226"/>
                  </a:cubicBezTo>
                  <a:cubicBezTo>
                    <a:pt x="16905" y="7196"/>
                    <a:pt x="16876" y="7181"/>
                    <a:pt x="16848" y="7181"/>
                  </a:cubicBezTo>
                  <a:cubicBezTo>
                    <a:pt x="16826" y="7181"/>
                    <a:pt x="16805" y="7190"/>
                    <a:pt x="16790" y="7208"/>
                  </a:cubicBezTo>
                  <a:cubicBezTo>
                    <a:pt x="16738" y="7243"/>
                    <a:pt x="16686" y="7269"/>
                    <a:pt x="16625" y="7278"/>
                  </a:cubicBezTo>
                  <a:cubicBezTo>
                    <a:pt x="16660" y="7026"/>
                    <a:pt x="16712" y="6784"/>
                    <a:pt x="16773" y="6533"/>
                  </a:cubicBezTo>
                  <a:cubicBezTo>
                    <a:pt x="16807" y="6403"/>
                    <a:pt x="16842" y="6273"/>
                    <a:pt x="16877" y="6143"/>
                  </a:cubicBezTo>
                  <a:cubicBezTo>
                    <a:pt x="16902" y="6021"/>
                    <a:pt x="16946" y="5900"/>
                    <a:pt x="16998" y="5796"/>
                  </a:cubicBezTo>
                  <a:cubicBezTo>
                    <a:pt x="17067" y="5675"/>
                    <a:pt x="17162" y="5701"/>
                    <a:pt x="17275" y="5675"/>
                  </a:cubicBezTo>
                  <a:cubicBezTo>
                    <a:pt x="17370" y="5658"/>
                    <a:pt x="17440" y="5597"/>
                    <a:pt x="17474" y="5510"/>
                  </a:cubicBezTo>
                  <a:cubicBezTo>
                    <a:pt x="17509" y="5372"/>
                    <a:pt x="17448" y="5224"/>
                    <a:pt x="17336" y="5146"/>
                  </a:cubicBezTo>
                  <a:cubicBezTo>
                    <a:pt x="17708" y="5008"/>
                    <a:pt x="18003" y="4713"/>
                    <a:pt x="18159" y="4341"/>
                  </a:cubicBezTo>
                  <a:cubicBezTo>
                    <a:pt x="18202" y="4237"/>
                    <a:pt x="18228" y="4124"/>
                    <a:pt x="18245" y="4012"/>
                  </a:cubicBezTo>
                  <a:cubicBezTo>
                    <a:pt x="18254" y="3960"/>
                    <a:pt x="18245" y="3873"/>
                    <a:pt x="18280" y="3830"/>
                  </a:cubicBezTo>
                  <a:cubicBezTo>
                    <a:pt x="18315" y="3795"/>
                    <a:pt x="18358" y="3769"/>
                    <a:pt x="18410" y="3752"/>
                  </a:cubicBezTo>
                  <a:cubicBezTo>
                    <a:pt x="18505" y="3726"/>
                    <a:pt x="18583" y="3674"/>
                    <a:pt x="18644" y="3604"/>
                  </a:cubicBezTo>
                  <a:cubicBezTo>
                    <a:pt x="18678" y="3552"/>
                    <a:pt x="18704" y="3492"/>
                    <a:pt x="18713" y="3431"/>
                  </a:cubicBezTo>
                  <a:cubicBezTo>
                    <a:pt x="18713" y="3422"/>
                    <a:pt x="18748" y="3327"/>
                    <a:pt x="18774" y="3310"/>
                  </a:cubicBezTo>
                  <a:cubicBezTo>
                    <a:pt x="18780" y="3500"/>
                    <a:pt x="18954" y="3621"/>
                    <a:pt x="19134" y="3621"/>
                  </a:cubicBezTo>
                  <a:cubicBezTo>
                    <a:pt x="19201" y="3621"/>
                    <a:pt x="19268" y="3605"/>
                    <a:pt x="19328" y="3570"/>
                  </a:cubicBezTo>
                  <a:cubicBezTo>
                    <a:pt x="19614" y="3396"/>
                    <a:pt x="19727" y="3050"/>
                    <a:pt x="19597" y="2747"/>
                  </a:cubicBezTo>
                  <a:cubicBezTo>
                    <a:pt x="19545" y="2625"/>
                    <a:pt x="19372" y="2452"/>
                    <a:pt x="19467" y="2314"/>
                  </a:cubicBezTo>
                  <a:cubicBezTo>
                    <a:pt x="19536" y="2201"/>
                    <a:pt x="19657" y="2140"/>
                    <a:pt x="19623" y="1984"/>
                  </a:cubicBezTo>
                  <a:cubicBezTo>
                    <a:pt x="19571" y="1854"/>
                    <a:pt x="19467" y="1750"/>
                    <a:pt x="19337" y="1698"/>
                  </a:cubicBezTo>
                  <a:cubicBezTo>
                    <a:pt x="19164" y="1612"/>
                    <a:pt x="18982" y="1525"/>
                    <a:pt x="18800" y="1439"/>
                  </a:cubicBezTo>
                  <a:cubicBezTo>
                    <a:pt x="18785" y="1430"/>
                    <a:pt x="18770" y="1426"/>
                    <a:pt x="18755" y="1426"/>
                  </a:cubicBezTo>
                  <a:cubicBezTo>
                    <a:pt x="18725" y="1426"/>
                    <a:pt x="18696" y="1441"/>
                    <a:pt x="18678" y="1465"/>
                  </a:cubicBezTo>
                  <a:cubicBezTo>
                    <a:pt x="18549" y="1681"/>
                    <a:pt x="18713" y="1898"/>
                    <a:pt x="18713" y="2123"/>
                  </a:cubicBezTo>
                  <a:cubicBezTo>
                    <a:pt x="18713" y="2270"/>
                    <a:pt x="18609" y="2400"/>
                    <a:pt x="18540" y="2521"/>
                  </a:cubicBezTo>
                  <a:lnTo>
                    <a:pt x="18341" y="2885"/>
                  </a:lnTo>
                  <a:cubicBezTo>
                    <a:pt x="18185" y="2799"/>
                    <a:pt x="18237" y="2513"/>
                    <a:pt x="18237" y="2366"/>
                  </a:cubicBezTo>
                  <a:cubicBezTo>
                    <a:pt x="18228" y="2166"/>
                    <a:pt x="18167" y="1950"/>
                    <a:pt x="17951" y="1889"/>
                  </a:cubicBezTo>
                  <a:cubicBezTo>
                    <a:pt x="17945" y="1888"/>
                    <a:pt x="17938" y="1887"/>
                    <a:pt x="17932" y="1887"/>
                  </a:cubicBezTo>
                  <a:cubicBezTo>
                    <a:pt x="17904" y="1887"/>
                    <a:pt x="17877" y="1902"/>
                    <a:pt x="17855" y="1924"/>
                  </a:cubicBezTo>
                  <a:lnTo>
                    <a:pt x="17691" y="2166"/>
                  </a:lnTo>
                  <a:cubicBezTo>
                    <a:pt x="17648" y="1932"/>
                    <a:pt x="17526" y="1724"/>
                    <a:pt x="17344" y="1577"/>
                  </a:cubicBezTo>
                  <a:cubicBezTo>
                    <a:pt x="17466" y="1413"/>
                    <a:pt x="17318" y="1127"/>
                    <a:pt x="17249" y="962"/>
                  </a:cubicBezTo>
                  <a:cubicBezTo>
                    <a:pt x="17093" y="642"/>
                    <a:pt x="16902" y="330"/>
                    <a:pt x="16686" y="44"/>
                  </a:cubicBezTo>
                  <a:cubicBezTo>
                    <a:pt x="16674" y="14"/>
                    <a:pt x="16646" y="1"/>
                    <a:pt x="16616" y="1"/>
                  </a:cubicBezTo>
                  <a:close/>
                </a:path>
              </a:pathLst>
            </a:custGeom>
            <a:solidFill>
              <a:srgbClr val="FFFFFF">
                <a:alpha val="28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27"/>
            <p:cNvSpPr/>
            <p:nvPr/>
          </p:nvSpPr>
          <p:spPr>
            <a:xfrm>
              <a:off x="-3827347" y="539497"/>
              <a:ext cx="773807" cy="1125099"/>
            </a:xfrm>
            <a:custGeom>
              <a:avLst/>
              <a:gdLst/>
              <a:ahLst/>
              <a:cxnLst/>
              <a:rect l="l" t="t" r="r" b="b"/>
              <a:pathLst>
                <a:path w="14010" h="20373" extrusionOk="0">
                  <a:moveTo>
                    <a:pt x="9489" y="1"/>
                  </a:moveTo>
                  <a:cubicBezTo>
                    <a:pt x="9446" y="1"/>
                    <a:pt x="9409" y="40"/>
                    <a:pt x="9409" y="91"/>
                  </a:cubicBezTo>
                  <a:lnTo>
                    <a:pt x="8595" y="100"/>
                  </a:lnTo>
                  <a:cubicBezTo>
                    <a:pt x="8535" y="100"/>
                    <a:pt x="8473" y="98"/>
                    <a:pt x="8409" y="98"/>
                  </a:cubicBezTo>
                  <a:cubicBezTo>
                    <a:pt x="8238" y="98"/>
                    <a:pt x="8060" y="112"/>
                    <a:pt x="7927" y="212"/>
                  </a:cubicBezTo>
                  <a:cubicBezTo>
                    <a:pt x="7858" y="264"/>
                    <a:pt x="7815" y="334"/>
                    <a:pt x="7806" y="420"/>
                  </a:cubicBezTo>
                  <a:cubicBezTo>
                    <a:pt x="7806" y="542"/>
                    <a:pt x="7893" y="620"/>
                    <a:pt x="7910" y="732"/>
                  </a:cubicBezTo>
                  <a:cubicBezTo>
                    <a:pt x="7927" y="854"/>
                    <a:pt x="7849" y="975"/>
                    <a:pt x="7737" y="1001"/>
                  </a:cubicBezTo>
                  <a:cubicBezTo>
                    <a:pt x="7726" y="1002"/>
                    <a:pt x="7715" y="1003"/>
                    <a:pt x="7704" y="1003"/>
                  </a:cubicBezTo>
                  <a:cubicBezTo>
                    <a:pt x="7580" y="1003"/>
                    <a:pt x="7476" y="913"/>
                    <a:pt x="7460" y="793"/>
                  </a:cubicBezTo>
                  <a:cubicBezTo>
                    <a:pt x="7460" y="743"/>
                    <a:pt x="7424" y="710"/>
                    <a:pt x="7383" y="710"/>
                  </a:cubicBezTo>
                  <a:cubicBezTo>
                    <a:pt x="7374" y="710"/>
                    <a:pt x="7365" y="712"/>
                    <a:pt x="7356" y="715"/>
                  </a:cubicBezTo>
                  <a:cubicBezTo>
                    <a:pt x="6896" y="819"/>
                    <a:pt x="6455" y="940"/>
                    <a:pt x="6004" y="1079"/>
                  </a:cubicBezTo>
                  <a:cubicBezTo>
                    <a:pt x="5952" y="1096"/>
                    <a:pt x="5926" y="1157"/>
                    <a:pt x="5952" y="1200"/>
                  </a:cubicBezTo>
                  <a:cubicBezTo>
                    <a:pt x="6074" y="1383"/>
                    <a:pt x="6276" y="1418"/>
                    <a:pt x="6477" y="1418"/>
                  </a:cubicBezTo>
                  <a:cubicBezTo>
                    <a:pt x="6504" y="1418"/>
                    <a:pt x="6531" y="1418"/>
                    <a:pt x="6559" y="1417"/>
                  </a:cubicBezTo>
                  <a:cubicBezTo>
                    <a:pt x="6608" y="1414"/>
                    <a:pt x="6677" y="1408"/>
                    <a:pt x="6751" y="1408"/>
                  </a:cubicBezTo>
                  <a:cubicBezTo>
                    <a:pt x="6898" y="1408"/>
                    <a:pt x="7064" y="1431"/>
                    <a:pt x="7122" y="1547"/>
                  </a:cubicBezTo>
                  <a:cubicBezTo>
                    <a:pt x="7035" y="1561"/>
                    <a:pt x="6947" y="1568"/>
                    <a:pt x="6858" y="1568"/>
                  </a:cubicBezTo>
                  <a:cubicBezTo>
                    <a:pt x="6735" y="1568"/>
                    <a:pt x="6610" y="1554"/>
                    <a:pt x="6489" y="1529"/>
                  </a:cubicBezTo>
                  <a:cubicBezTo>
                    <a:pt x="6482" y="1527"/>
                    <a:pt x="6475" y="1526"/>
                    <a:pt x="6468" y="1526"/>
                  </a:cubicBezTo>
                  <a:cubicBezTo>
                    <a:pt x="6414" y="1526"/>
                    <a:pt x="6362" y="1581"/>
                    <a:pt x="6385" y="1642"/>
                  </a:cubicBezTo>
                  <a:cubicBezTo>
                    <a:pt x="6472" y="2110"/>
                    <a:pt x="6420" y="2595"/>
                    <a:pt x="6238" y="3028"/>
                  </a:cubicBezTo>
                  <a:cubicBezTo>
                    <a:pt x="5961" y="2595"/>
                    <a:pt x="5519" y="2292"/>
                    <a:pt x="5017" y="2205"/>
                  </a:cubicBezTo>
                  <a:cubicBezTo>
                    <a:pt x="5006" y="2203"/>
                    <a:pt x="4997" y="2202"/>
                    <a:pt x="4987" y="2202"/>
                  </a:cubicBezTo>
                  <a:cubicBezTo>
                    <a:pt x="4957" y="2202"/>
                    <a:pt x="4932" y="2213"/>
                    <a:pt x="4913" y="2240"/>
                  </a:cubicBezTo>
                  <a:cubicBezTo>
                    <a:pt x="4783" y="2482"/>
                    <a:pt x="4835" y="2777"/>
                    <a:pt x="5043" y="2959"/>
                  </a:cubicBezTo>
                  <a:cubicBezTo>
                    <a:pt x="4982" y="3004"/>
                    <a:pt x="4915" y="3030"/>
                    <a:pt x="4841" y="3030"/>
                  </a:cubicBezTo>
                  <a:cubicBezTo>
                    <a:pt x="4830" y="3030"/>
                    <a:pt x="4820" y="3029"/>
                    <a:pt x="4809" y="3028"/>
                  </a:cubicBezTo>
                  <a:cubicBezTo>
                    <a:pt x="4809" y="2898"/>
                    <a:pt x="4739" y="2785"/>
                    <a:pt x="4635" y="2716"/>
                  </a:cubicBezTo>
                  <a:cubicBezTo>
                    <a:pt x="4549" y="2656"/>
                    <a:pt x="4124" y="2534"/>
                    <a:pt x="4228" y="2370"/>
                  </a:cubicBezTo>
                  <a:cubicBezTo>
                    <a:pt x="4266" y="2306"/>
                    <a:pt x="4215" y="2251"/>
                    <a:pt x="4158" y="2251"/>
                  </a:cubicBezTo>
                  <a:cubicBezTo>
                    <a:pt x="4138" y="2251"/>
                    <a:pt x="4116" y="2258"/>
                    <a:pt x="4098" y="2274"/>
                  </a:cubicBezTo>
                  <a:cubicBezTo>
                    <a:pt x="3786" y="2517"/>
                    <a:pt x="3448" y="2707"/>
                    <a:pt x="3076" y="2837"/>
                  </a:cubicBezTo>
                  <a:cubicBezTo>
                    <a:pt x="3024" y="2846"/>
                    <a:pt x="2998" y="2898"/>
                    <a:pt x="3015" y="2941"/>
                  </a:cubicBezTo>
                  <a:cubicBezTo>
                    <a:pt x="3145" y="3271"/>
                    <a:pt x="3310" y="3582"/>
                    <a:pt x="3518" y="3868"/>
                  </a:cubicBezTo>
                  <a:cubicBezTo>
                    <a:pt x="3509" y="3875"/>
                    <a:pt x="3498" y="3877"/>
                    <a:pt x="3485" y="3877"/>
                  </a:cubicBezTo>
                  <a:cubicBezTo>
                    <a:pt x="3428" y="3877"/>
                    <a:pt x="3346" y="3820"/>
                    <a:pt x="3310" y="3799"/>
                  </a:cubicBezTo>
                  <a:cubicBezTo>
                    <a:pt x="3241" y="3721"/>
                    <a:pt x="3171" y="3634"/>
                    <a:pt x="3119" y="3548"/>
                  </a:cubicBezTo>
                  <a:cubicBezTo>
                    <a:pt x="3029" y="3440"/>
                    <a:pt x="2907" y="3345"/>
                    <a:pt x="2782" y="3345"/>
                  </a:cubicBezTo>
                  <a:cubicBezTo>
                    <a:pt x="2726" y="3345"/>
                    <a:pt x="2670" y="3364"/>
                    <a:pt x="2617" y="3409"/>
                  </a:cubicBezTo>
                  <a:cubicBezTo>
                    <a:pt x="2591" y="3427"/>
                    <a:pt x="2582" y="3461"/>
                    <a:pt x="2591" y="3487"/>
                  </a:cubicBezTo>
                  <a:cubicBezTo>
                    <a:pt x="2643" y="3626"/>
                    <a:pt x="2712" y="3790"/>
                    <a:pt x="2677" y="3946"/>
                  </a:cubicBezTo>
                  <a:cubicBezTo>
                    <a:pt x="2656" y="4055"/>
                    <a:pt x="2561" y="4128"/>
                    <a:pt x="2454" y="4128"/>
                  </a:cubicBezTo>
                  <a:cubicBezTo>
                    <a:pt x="2433" y="4128"/>
                    <a:pt x="2412" y="4125"/>
                    <a:pt x="2392" y="4120"/>
                  </a:cubicBezTo>
                  <a:cubicBezTo>
                    <a:pt x="2383" y="4116"/>
                    <a:pt x="2373" y="4114"/>
                    <a:pt x="2364" y="4114"/>
                  </a:cubicBezTo>
                  <a:cubicBezTo>
                    <a:pt x="2328" y="4114"/>
                    <a:pt x="2293" y="4139"/>
                    <a:pt x="2279" y="4180"/>
                  </a:cubicBezTo>
                  <a:lnTo>
                    <a:pt x="2236" y="4457"/>
                  </a:lnTo>
                  <a:cubicBezTo>
                    <a:pt x="2205" y="4447"/>
                    <a:pt x="2175" y="4443"/>
                    <a:pt x="2144" y="4443"/>
                  </a:cubicBezTo>
                  <a:cubicBezTo>
                    <a:pt x="2123" y="4443"/>
                    <a:pt x="2101" y="4445"/>
                    <a:pt x="2080" y="4449"/>
                  </a:cubicBezTo>
                  <a:cubicBezTo>
                    <a:pt x="2028" y="4475"/>
                    <a:pt x="1976" y="4509"/>
                    <a:pt x="1941" y="4553"/>
                  </a:cubicBezTo>
                  <a:cubicBezTo>
                    <a:pt x="1621" y="4830"/>
                    <a:pt x="1404" y="5211"/>
                    <a:pt x="1326" y="5627"/>
                  </a:cubicBezTo>
                  <a:cubicBezTo>
                    <a:pt x="1309" y="5679"/>
                    <a:pt x="1352" y="5731"/>
                    <a:pt x="1404" y="5740"/>
                  </a:cubicBezTo>
                  <a:cubicBezTo>
                    <a:pt x="1491" y="5731"/>
                    <a:pt x="1575" y="5727"/>
                    <a:pt x="1659" y="5727"/>
                  </a:cubicBezTo>
                  <a:cubicBezTo>
                    <a:pt x="1744" y="5727"/>
                    <a:pt x="1828" y="5731"/>
                    <a:pt x="1915" y="5740"/>
                  </a:cubicBezTo>
                  <a:cubicBezTo>
                    <a:pt x="1846" y="6000"/>
                    <a:pt x="1785" y="6259"/>
                    <a:pt x="1716" y="6519"/>
                  </a:cubicBezTo>
                  <a:cubicBezTo>
                    <a:pt x="1690" y="6641"/>
                    <a:pt x="1621" y="6762"/>
                    <a:pt x="1525" y="6840"/>
                  </a:cubicBezTo>
                  <a:cubicBezTo>
                    <a:pt x="1413" y="6901"/>
                    <a:pt x="1291" y="6953"/>
                    <a:pt x="1170" y="6987"/>
                  </a:cubicBezTo>
                  <a:cubicBezTo>
                    <a:pt x="711" y="7160"/>
                    <a:pt x="312" y="7464"/>
                    <a:pt x="18" y="7854"/>
                  </a:cubicBezTo>
                  <a:cubicBezTo>
                    <a:pt x="0" y="7880"/>
                    <a:pt x="0" y="7914"/>
                    <a:pt x="18" y="7940"/>
                  </a:cubicBezTo>
                  <a:cubicBezTo>
                    <a:pt x="182" y="8269"/>
                    <a:pt x="373" y="8633"/>
                    <a:pt x="728" y="8763"/>
                  </a:cubicBezTo>
                  <a:cubicBezTo>
                    <a:pt x="810" y="8794"/>
                    <a:pt x="896" y="8810"/>
                    <a:pt x="981" y="8810"/>
                  </a:cubicBezTo>
                  <a:cubicBezTo>
                    <a:pt x="1156" y="8810"/>
                    <a:pt x="1328" y="8744"/>
                    <a:pt x="1456" y="8616"/>
                  </a:cubicBezTo>
                  <a:cubicBezTo>
                    <a:pt x="1491" y="8677"/>
                    <a:pt x="1508" y="8746"/>
                    <a:pt x="1517" y="8815"/>
                  </a:cubicBezTo>
                  <a:lnTo>
                    <a:pt x="1127" y="8971"/>
                  </a:lnTo>
                  <a:cubicBezTo>
                    <a:pt x="997" y="9006"/>
                    <a:pt x="875" y="9058"/>
                    <a:pt x="771" y="9127"/>
                  </a:cubicBezTo>
                  <a:cubicBezTo>
                    <a:pt x="685" y="9188"/>
                    <a:pt x="650" y="9292"/>
                    <a:pt x="685" y="9387"/>
                  </a:cubicBezTo>
                  <a:cubicBezTo>
                    <a:pt x="711" y="9491"/>
                    <a:pt x="832" y="9560"/>
                    <a:pt x="832" y="9673"/>
                  </a:cubicBezTo>
                  <a:cubicBezTo>
                    <a:pt x="823" y="9733"/>
                    <a:pt x="806" y="9803"/>
                    <a:pt x="780" y="9863"/>
                  </a:cubicBezTo>
                  <a:cubicBezTo>
                    <a:pt x="763" y="9915"/>
                    <a:pt x="763" y="9967"/>
                    <a:pt x="771" y="10019"/>
                  </a:cubicBezTo>
                  <a:cubicBezTo>
                    <a:pt x="789" y="10115"/>
                    <a:pt x="841" y="10193"/>
                    <a:pt x="927" y="10253"/>
                  </a:cubicBezTo>
                  <a:cubicBezTo>
                    <a:pt x="1017" y="10315"/>
                    <a:pt x="1115" y="10341"/>
                    <a:pt x="1214" y="10341"/>
                  </a:cubicBezTo>
                  <a:cubicBezTo>
                    <a:pt x="1337" y="10341"/>
                    <a:pt x="1462" y="10302"/>
                    <a:pt x="1577" y="10245"/>
                  </a:cubicBezTo>
                  <a:cubicBezTo>
                    <a:pt x="1698" y="10167"/>
                    <a:pt x="1828" y="10097"/>
                    <a:pt x="1958" y="10037"/>
                  </a:cubicBezTo>
                  <a:cubicBezTo>
                    <a:pt x="2080" y="9993"/>
                    <a:pt x="2218" y="9967"/>
                    <a:pt x="2348" y="9967"/>
                  </a:cubicBezTo>
                  <a:cubicBezTo>
                    <a:pt x="2625" y="9976"/>
                    <a:pt x="2885" y="10089"/>
                    <a:pt x="3085" y="10279"/>
                  </a:cubicBezTo>
                  <a:cubicBezTo>
                    <a:pt x="3275" y="10487"/>
                    <a:pt x="3431" y="10730"/>
                    <a:pt x="3544" y="10981"/>
                  </a:cubicBezTo>
                  <a:cubicBezTo>
                    <a:pt x="3691" y="11258"/>
                    <a:pt x="3812" y="11535"/>
                    <a:pt x="3925" y="11821"/>
                  </a:cubicBezTo>
                  <a:cubicBezTo>
                    <a:pt x="4150" y="12445"/>
                    <a:pt x="4263" y="13130"/>
                    <a:pt x="4038" y="13779"/>
                  </a:cubicBezTo>
                  <a:cubicBezTo>
                    <a:pt x="4029" y="13814"/>
                    <a:pt x="4038" y="13857"/>
                    <a:pt x="4072" y="13875"/>
                  </a:cubicBezTo>
                  <a:lnTo>
                    <a:pt x="4341" y="13996"/>
                  </a:lnTo>
                  <a:cubicBezTo>
                    <a:pt x="4354" y="14004"/>
                    <a:pt x="4367" y="14008"/>
                    <a:pt x="4381" y="14008"/>
                  </a:cubicBezTo>
                  <a:cubicBezTo>
                    <a:pt x="4423" y="14008"/>
                    <a:pt x="4464" y="13972"/>
                    <a:pt x="4471" y="13927"/>
                  </a:cubicBezTo>
                  <a:cubicBezTo>
                    <a:pt x="4462" y="13892"/>
                    <a:pt x="4479" y="13857"/>
                    <a:pt x="4514" y="13840"/>
                  </a:cubicBezTo>
                  <a:cubicBezTo>
                    <a:pt x="4713" y="14134"/>
                    <a:pt x="4861" y="14464"/>
                    <a:pt x="4947" y="14802"/>
                  </a:cubicBezTo>
                  <a:cubicBezTo>
                    <a:pt x="4800" y="14767"/>
                    <a:pt x="4661" y="14689"/>
                    <a:pt x="4549" y="14576"/>
                  </a:cubicBezTo>
                  <a:cubicBezTo>
                    <a:pt x="4531" y="14559"/>
                    <a:pt x="4510" y="14550"/>
                    <a:pt x="4488" y="14550"/>
                  </a:cubicBezTo>
                  <a:cubicBezTo>
                    <a:pt x="4466" y="14550"/>
                    <a:pt x="4445" y="14559"/>
                    <a:pt x="4427" y="14576"/>
                  </a:cubicBezTo>
                  <a:cubicBezTo>
                    <a:pt x="4228" y="14793"/>
                    <a:pt x="4497" y="15035"/>
                    <a:pt x="4635" y="15200"/>
                  </a:cubicBezTo>
                  <a:cubicBezTo>
                    <a:pt x="4826" y="15425"/>
                    <a:pt x="4895" y="15720"/>
                    <a:pt x="4835" y="16006"/>
                  </a:cubicBezTo>
                  <a:cubicBezTo>
                    <a:pt x="4601" y="16049"/>
                    <a:pt x="4246" y="16214"/>
                    <a:pt x="4401" y="16491"/>
                  </a:cubicBezTo>
                  <a:cubicBezTo>
                    <a:pt x="4445" y="16552"/>
                    <a:pt x="4505" y="16604"/>
                    <a:pt x="4575" y="16647"/>
                  </a:cubicBezTo>
                  <a:cubicBezTo>
                    <a:pt x="4644" y="16708"/>
                    <a:pt x="4696" y="16785"/>
                    <a:pt x="4713" y="16881"/>
                  </a:cubicBezTo>
                  <a:cubicBezTo>
                    <a:pt x="4739" y="17054"/>
                    <a:pt x="4748" y="17227"/>
                    <a:pt x="4748" y="17401"/>
                  </a:cubicBezTo>
                  <a:cubicBezTo>
                    <a:pt x="4783" y="17600"/>
                    <a:pt x="4843" y="17799"/>
                    <a:pt x="4939" y="17981"/>
                  </a:cubicBezTo>
                  <a:cubicBezTo>
                    <a:pt x="5017" y="18154"/>
                    <a:pt x="5103" y="18328"/>
                    <a:pt x="5190" y="18492"/>
                  </a:cubicBezTo>
                  <a:cubicBezTo>
                    <a:pt x="5354" y="18839"/>
                    <a:pt x="5554" y="19177"/>
                    <a:pt x="5779" y="19488"/>
                  </a:cubicBezTo>
                  <a:cubicBezTo>
                    <a:pt x="6030" y="19835"/>
                    <a:pt x="6333" y="20130"/>
                    <a:pt x="6697" y="20363"/>
                  </a:cubicBezTo>
                  <a:cubicBezTo>
                    <a:pt x="6706" y="20370"/>
                    <a:pt x="6718" y="20372"/>
                    <a:pt x="6730" y="20372"/>
                  </a:cubicBezTo>
                  <a:cubicBezTo>
                    <a:pt x="6752" y="20372"/>
                    <a:pt x="6776" y="20363"/>
                    <a:pt x="6793" y="20346"/>
                  </a:cubicBezTo>
                  <a:cubicBezTo>
                    <a:pt x="7278" y="19878"/>
                    <a:pt x="7260" y="19177"/>
                    <a:pt x="7347" y="18561"/>
                  </a:cubicBezTo>
                  <a:cubicBezTo>
                    <a:pt x="7364" y="18388"/>
                    <a:pt x="7399" y="18224"/>
                    <a:pt x="7451" y="18059"/>
                  </a:cubicBezTo>
                  <a:cubicBezTo>
                    <a:pt x="7477" y="17981"/>
                    <a:pt x="7503" y="17903"/>
                    <a:pt x="7546" y="17834"/>
                  </a:cubicBezTo>
                  <a:cubicBezTo>
                    <a:pt x="7590" y="17747"/>
                    <a:pt x="7668" y="17678"/>
                    <a:pt x="7754" y="17643"/>
                  </a:cubicBezTo>
                  <a:cubicBezTo>
                    <a:pt x="8387" y="17297"/>
                    <a:pt x="8863" y="16725"/>
                    <a:pt x="9097" y="16049"/>
                  </a:cubicBezTo>
                  <a:cubicBezTo>
                    <a:pt x="9188" y="16096"/>
                    <a:pt x="9284" y="16116"/>
                    <a:pt x="9380" y="16116"/>
                  </a:cubicBezTo>
                  <a:cubicBezTo>
                    <a:pt x="9661" y="16116"/>
                    <a:pt x="9952" y="15948"/>
                    <a:pt x="10171" y="15781"/>
                  </a:cubicBezTo>
                  <a:cubicBezTo>
                    <a:pt x="10379" y="15625"/>
                    <a:pt x="10570" y="15451"/>
                    <a:pt x="10769" y="15278"/>
                  </a:cubicBezTo>
                  <a:lnTo>
                    <a:pt x="11427" y="14715"/>
                  </a:lnTo>
                  <a:cubicBezTo>
                    <a:pt x="11471" y="14672"/>
                    <a:pt x="11445" y="14594"/>
                    <a:pt x="11384" y="14576"/>
                  </a:cubicBezTo>
                  <a:cubicBezTo>
                    <a:pt x="11176" y="14507"/>
                    <a:pt x="10968" y="14429"/>
                    <a:pt x="10769" y="14334"/>
                  </a:cubicBezTo>
                  <a:cubicBezTo>
                    <a:pt x="10830" y="14143"/>
                    <a:pt x="10864" y="13953"/>
                    <a:pt x="10882" y="13753"/>
                  </a:cubicBezTo>
                  <a:cubicBezTo>
                    <a:pt x="10968" y="13788"/>
                    <a:pt x="11046" y="13849"/>
                    <a:pt x="11116" y="13927"/>
                  </a:cubicBezTo>
                  <a:cubicBezTo>
                    <a:pt x="11150" y="13961"/>
                    <a:pt x="11176" y="14031"/>
                    <a:pt x="11228" y="14048"/>
                  </a:cubicBezTo>
                  <a:cubicBezTo>
                    <a:pt x="11240" y="14050"/>
                    <a:pt x="11251" y="14051"/>
                    <a:pt x="11263" y="14051"/>
                  </a:cubicBezTo>
                  <a:cubicBezTo>
                    <a:pt x="11295" y="14051"/>
                    <a:pt x="11326" y="14043"/>
                    <a:pt x="11358" y="14031"/>
                  </a:cubicBezTo>
                  <a:cubicBezTo>
                    <a:pt x="11557" y="13918"/>
                    <a:pt x="11523" y="13658"/>
                    <a:pt x="11401" y="13511"/>
                  </a:cubicBezTo>
                  <a:cubicBezTo>
                    <a:pt x="11323" y="13415"/>
                    <a:pt x="11211" y="13346"/>
                    <a:pt x="11142" y="13251"/>
                  </a:cubicBezTo>
                  <a:cubicBezTo>
                    <a:pt x="11081" y="13156"/>
                    <a:pt x="11038" y="13052"/>
                    <a:pt x="11029" y="12939"/>
                  </a:cubicBezTo>
                  <a:cubicBezTo>
                    <a:pt x="11012" y="12740"/>
                    <a:pt x="11081" y="12540"/>
                    <a:pt x="11220" y="12393"/>
                  </a:cubicBezTo>
                  <a:cubicBezTo>
                    <a:pt x="11341" y="12476"/>
                    <a:pt x="11481" y="12559"/>
                    <a:pt x="11625" y="12559"/>
                  </a:cubicBezTo>
                  <a:cubicBezTo>
                    <a:pt x="11677" y="12559"/>
                    <a:pt x="11730" y="12548"/>
                    <a:pt x="11783" y="12523"/>
                  </a:cubicBezTo>
                  <a:cubicBezTo>
                    <a:pt x="11965" y="12454"/>
                    <a:pt x="12034" y="12229"/>
                    <a:pt x="11921" y="12064"/>
                  </a:cubicBezTo>
                  <a:cubicBezTo>
                    <a:pt x="11861" y="11995"/>
                    <a:pt x="11774" y="11943"/>
                    <a:pt x="11739" y="11856"/>
                  </a:cubicBezTo>
                  <a:cubicBezTo>
                    <a:pt x="11705" y="11778"/>
                    <a:pt x="11705" y="11700"/>
                    <a:pt x="11722" y="11622"/>
                  </a:cubicBezTo>
                  <a:cubicBezTo>
                    <a:pt x="11748" y="11449"/>
                    <a:pt x="11887" y="11319"/>
                    <a:pt x="12060" y="11293"/>
                  </a:cubicBezTo>
                  <a:cubicBezTo>
                    <a:pt x="12121" y="11293"/>
                    <a:pt x="12164" y="11224"/>
                    <a:pt x="12129" y="11172"/>
                  </a:cubicBezTo>
                  <a:cubicBezTo>
                    <a:pt x="12017" y="10938"/>
                    <a:pt x="12198" y="10643"/>
                    <a:pt x="12216" y="10401"/>
                  </a:cubicBezTo>
                  <a:cubicBezTo>
                    <a:pt x="12216" y="10271"/>
                    <a:pt x="12181" y="10141"/>
                    <a:pt x="12103" y="10037"/>
                  </a:cubicBezTo>
                  <a:cubicBezTo>
                    <a:pt x="12017" y="9933"/>
                    <a:pt x="11878" y="9846"/>
                    <a:pt x="11817" y="9725"/>
                  </a:cubicBezTo>
                  <a:cubicBezTo>
                    <a:pt x="11774" y="9656"/>
                    <a:pt x="11748" y="9482"/>
                    <a:pt x="11843" y="9448"/>
                  </a:cubicBezTo>
                  <a:cubicBezTo>
                    <a:pt x="11856" y="9445"/>
                    <a:pt x="11868" y="9443"/>
                    <a:pt x="11881" y="9443"/>
                  </a:cubicBezTo>
                  <a:cubicBezTo>
                    <a:pt x="11977" y="9443"/>
                    <a:pt x="12087" y="9520"/>
                    <a:pt x="12164" y="9543"/>
                  </a:cubicBezTo>
                  <a:cubicBezTo>
                    <a:pt x="12195" y="9553"/>
                    <a:pt x="12224" y="9557"/>
                    <a:pt x="12250" y="9557"/>
                  </a:cubicBezTo>
                  <a:cubicBezTo>
                    <a:pt x="12427" y="9557"/>
                    <a:pt x="12486" y="9346"/>
                    <a:pt x="12380" y="9188"/>
                  </a:cubicBezTo>
                  <a:cubicBezTo>
                    <a:pt x="12302" y="9058"/>
                    <a:pt x="12164" y="8997"/>
                    <a:pt x="12069" y="8884"/>
                  </a:cubicBezTo>
                  <a:cubicBezTo>
                    <a:pt x="12034" y="8841"/>
                    <a:pt x="11956" y="8625"/>
                    <a:pt x="12060" y="8625"/>
                  </a:cubicBezTo>
                  <a:cubicBezTo>
                    <a:pt x="12112" y="8616"/>
                    <a:pt x="12155" y="8564"/>
                    <a:pt x="12146" y="8512"/>
                  </a:cubicBezTo>
                  <a:cubicBezTo>
                    <a:pt x="12112" y="8313"/>
                    <a:pt x="11947" y="8148"/>
                    <a:pt x="11739" y="8131"/>
                  </a:cubicBezTo>
                  <a:cubicBezTo>
                    <a:pt x="11670" y="7880"/>
                    <a:pt x="11713" y="7620"/>
                    <a:pt x="11861" y="7403"/>
                  </a:cubicBezTo>
                  <a:cubicBezTo>
                    <a:pt x="11999" y="7195"/>
                    <a:pt x="12233" y="7065"/>
                    <a:pt x="12190" y="6779"/>
                  </a:cubicBezTo>
                  <a:cubicBezTo>
                    <a:pt x="12164" y="6632"/>
                    <a:pt x="12138" y="6485"/>
                    <a:pt x="12121" y="6337"/>
                  </a:cubicBezTo>
                  <a:cubicBezTo>
                    <a:pt x="12121" y="6190"/>
                    <a:pt x="12138" y="6034"/>
                    <a:pt x="12181" y="5896"/>
                  </a:cubicBezTo>
                  <a:cubicBezTo>
                    <a:pt x="12198" y="5818"/>
                    <a:pt x="12224" y="5748"/>
                    <a:pt x="12259" y="5688"/>
                  </a:cubicBezTo>
                  <a:cubicBezTo>
                    <a:pt x="12293" y="5625"/>
                    <a:pt x="12327" y="5607"/>
                    <a:pt x="12373" y="5607"/>
                  </a:cubicBezTo>
                  <a:cubicBezTo>
                    <a:pt x="12398" y="5607"/>
                    <a:pt x="12425" y="5612"/>
                    <a:pt x="12458" y="5618"/>
                  </a:cubicBezTo>
                  <a:cubicBezTo>
                    <a:pt x="12482" y="5623"/>
                    <a:pt x="12505" y="5625"/>
                    <a:pt x="12527" y="5625"/>
                  </a:cubicBezTo>
                  <a:cubicBezTo>
                    <a:pt x="12598" y="5625"/>
                    <a:pt x="12666" y="5604"/>
                    <a:pt x="12718" y="5558"/>
                  </a:cubicBezTo>
                  <a:cubicBezTo>
                    <a:pt x="12866" y="5428"/>
                    <a:pt x="12848" y="5194"/>
                    <a:pt x="12874" y="5021"/>
                  </a:cubicBezTo>
                  <a:cubicBezTo>
                    <a:pt x="12892" y="4899"/>
                    <a:pt x="12944" y="4795"/>
                    <a:pt x="13030" y="4709"/>
                  </a:cubicBezTo>
                  <a:cubicBezTo>
                    <a:pt x="13143" y="4579"/>
                    <a:pt x="13264" y="4449"/>
                    <a:pt x="13385" y="4319"/>
                  </a:cubicBezTo>
                  <a:lnTo>
                    <a:pt x="13706" y="3990"/>
                  </a:lnTo>
                  <a:cubicBezTo>
                    <a:pt x="13810" y="3894"/>
                    <a:pt x="13896" y="3782"/>
                    <a:pt x="13948" y="3652"/>
                  </a:cubicBezTo>
                  <a:cubicBezTo>
                    <a:pt x="14009" y="3427"/>
                    <a:pt x="13819" y="3184"/>
                    <a:pt x="13645" y="3063"/>
                  </a:cubicBezTo>
                  <a:cubicBezTo>
                    <a:pt x="13502" y="2966"/>
                    <a:pt x="13343" y="2920"/>
                    <a:pt x="13186" y="2920"/>
                  </a:cubicBezTo>
                  <a:cubicBezTo>
                    <a:pt x="12867" y="2920"/>
                    <a:pt x="12560" y="3107"/>
                    <a:pt x="12432" y="3427"/>
                  </a:cubicBezTo>
                  <a:lnTo>
                    <a:pt x="12181" y="3253"/>
                  </a:lnTo>
                  <a:cubicBezTo>
                    <a:pt x="12170" y="3246"/>
                    <a:pt x="12157" y="3243"/>
                    <a:pt x="12144" y="3243"/>
                  </a:cubicBezTo>
                  <a:cubicBezTo>
                    <a:pt x="12108" y="3243"/>
                    <a:pt x="12073" y="3267"/>
                    <a:pt x="12060" y="3305"/>
                  </a:cubicBezTo>
                  <a:cubicBezTo>
                    <a:pt x="11991" y="3461"/>
                    <a:pt x="11887" y="3608"/>
                    <a:pt x="11757" y="3712"/>
                  </a:cubicBezTo>
                  <a:cubicBezTo>
                    <a:pt x="11913" y="3366"/>
                    <a:pt x="11956" y="2976"/>
                    <a:pt x="11887" y="2604"/>
                  </a:cubicBezTo>
                  <a:cubicBezTo>
                    <a:pt x="11874" y="2565"/>
                    <a:pt x="11838" y="2541"/>
                    <a:pt x="11799" y="2541"/>
                  </a:cubicBezTo>
                  <a:cubicBezTo>
                    <a:pt x="11785" y="2541"/>
                    <a:pt x="11771" y="2545"/>
                    <a:pt x="11757" y="2552"/>
                  </a:cubicBezTo>
                  <a:lnTo>
                    <a:pt x="11090" y="2907"/>
                  </a:lnTo>
                  <a:cubicBezTo>
                    <a:pt x="10994" y="2742"/>
                    <a:pt x="10795" y="2690"/>
                    <a:pt x="10613" y="2690"/>
                  </a:cubicBezTo>
                  <a:cubicBezTo>
                    <a:pt x="10405" y="2690"/>
                    <a:pt x="10188" y="2795"/>
                    <a:pt x="9979" y="2795"/>
                  </a:cubicBezTo>
                  <a:cubicBezTo>
                    <a:pt x="9971" y="2795"/>
                    <a:pt x="9963" y="2794"/>
                    <a:pt x="9955" y="2794"/>
                  </a:cubicBezTo>
                  <a:lnTo>
                    <a:pt x="11748" y="1980"/>
                  </a:lnTo>
                  <a:cubicBezTo>
                    <a:pt x="11809" y="1945"/>
                    <a:pt x="11791" y="1850"/>
                    <a:pt x="11722" y="1824"/>
                  </a:cubicBezTo>
                  <a:cubicBezTo>
                    <a:pt x="11505" y="1781"/>
                    <a:pt x="11323" y="1633"/>
                    <a:pt x="11211" y="1443"/>
                  </a:cubicBezTo>
                  <a:cubicBezTo>
                    <a:pt x="11133" y="1287"/>
                    <a:pt x="11116" y="1070"/>
                    <a:pt x="10951" y="975"/>
                  </a:cubicBezTo>
                  <a:cubicBezTo>
                    <a:pt x="10908" y="953"/>
                    <a:pt x="10862" y="942"/>
                    <a:pt x="10817" y="942"/>
                  </a:cubicBezTo>
                  <a:cubicBezTo>
                    <a:pt x="10771" y="942"/>
                    <a:pt x="10726" y="953"/>
                    <a:pt x="10682" y="975"/>
                  </a:cubicBezTo>
                  <a:cubicBezTo>
                    <a:pt x="10570" y="1027"/>
                    <a:pt x="10466" y="1061"/>
                    <a:pt x="10353" y="1087"/>
                  </a:cubicBezTo>
                  <a:cubicBezTo>
                    <a:pt x="10270" y="1105"/>
                    <a:pt x="10187" y="1115"/>
                    <a:pt x="10105" y="1115"/>
                  </a:cubicBezTo>
                  <a:cubicBezTo>
                    <a:pt x="9989" y="1115"/>
                    <a:pt x="9875" y="1097"/>
                    <a:pt x="9764" y="1061"/>
                  </a:cubicBezTo>
                  <a:cubicBezTo>
                    <a:pt x="9955" y="975"/>
                    <a:pt x="10163" y="897"/>
                    <a:pt x="10371" y="845"/>
                  </a:cubicBezTo>
                  <a:cubicBezTo>
                    <a:pt x="10440" y="819"/>
                    <a:pt x="10457" y="732"/>
                    <a:pt x="10396" y="689"/>
                  </a:cubicBezTo>
                  <a:cubicBezTo>
                    <a:pt x="10215" y="568"/>
                    <a:pt x="10093" y="377"/>
                    <a:pt x="10059" y="169"/>
                  </a:cubicBezTo>
                  <a:cubicBezTo>
                    <a:pt x="10050" y="143"/>
                    <a:pt x="10024" y="117"/>
                    <a:pt x="9998" y="108"/>
                  </a:cubicBezTo>
                  <a:lnTo>
                    <a:pt x="9513" y="5"/>
                  </a:lnTo>
                  <a:cubicBezTo>
                    <a:pt x="9505" y="2"/>
                    <a:pt x="9497" y="1"/>
                    <a:pt x="9489" y="1"/>
                  </a:cubicBezTo>
                  <a:close/>
                </a:path>
              </a:pathLst>
            </a:custGeom>
            <a:solidFill>
              <a:srgbClr val="FFFFFF">
                <a:alpha val="28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27"/>
            <p:cNvSpPr/>
            <p:nvPr/>
          </p:nvSpPr>
          <p:spPr>
            <a:xfrm>
              <a:off x="-4043137" y="1202151"/>
              <a:ext cx="365142" cy="404302"/>
            </a:xfrm>
            <a:custGeom>
              <a:avLst/>
              <a:gdLst/>
              <a:ahLst/>
              <a:cxnLst/>
              <a:rect l="l" t="t" r="r" b="b"/>
              <a:pathLst>
                <a:path w="6611" h="7321" extrusionOk="0">
                  <a:moveTo>
                    <a:pt x="973" y="0"/>
                  </a:moveTo>
                  <a:cubicBezTo>
                    <a:pt x="917" y="0"/>
                    <a:pt x="861" y="4"/>
                    <a:pt x="806" y="13"/>
                  </a:cubicBezTo>
                  <a:cubicBezTo>
                    <a:pt x="795" y="9"/>
                    <a:pt x="784" y="7"/>
                    <a:pt x="774" y="7"/>
                  </a:cubicBezTo>
                  <a:cubicBezTo>
                    <a:pt x="760" y="7"/>
                    <a:pt x="747" y="11"/>
                    <a:pt x="737" y="22"/>
                  </a:cubicBezTo>
                  <a:cubicBezTo>
                    <a:pt x="702" y="22"/>
                    <a:pt x="676" y="56"/>
                    <a:pt x="676" y="91"/>
                  </a:cubicBezTo>
                  <a:cubicBezTo>
                    <a:pt x="390" y="403"/>
                    <a:pt x="191" y="775"/>
                    <a:pt x="96" y="1183"/>
                  </a:cubicBezTo>
                  <a:cubicBezTo>
                    <a:pt x="52" y="1373"/>
                    <a:pt x="0" y="1616"/>
                    <a:pt x="122" y="1780"/>
                  </a:cubicBezTo>
                  <a:cubicBezTo>
                    <a:pt x="186" y="1866"/>
                    <a:pt x="286" y="1917"/>
                    <a:pt x="388" y="1917"/>
                  </a:cubicBezTo>
                  <a:cubicBezTo>
                    <a:pt x="409" y="1917"/>
                    <a:pt x="430" y="1915"/>
                    <a:pt x="451" y="1910"/>
                  </a:cubicBezTo>
                  <a:lnTo>
                    <a:pt x="563" y="2170"/>
                  </a:lnTo>
                  <a:cubicBezTo>
                    <a:pt x="529" y="2161"/>
                    <a:pt x="494" y="2144"/>
                    <a:pt x="468" y="2127"/>
                  </a:cubicBezTo>
                  <a:cubicBezTo>
                    <a:pt x="453" y="2118"/>
                    <a:pt x="438" y="2115"/>
                    <a:pt x="423" y="2115"/>
                  </a:cubicBezTo>
                  <a:cubicBezTo>
                    <a:pt x="378" y="2115"/>
                    <a:pt x="338" y="2150"/>
                    <a:pt x="338" y="2196"/>
                  </a:cubicBezTo>
                  <a:cubicBezTo>
                    <a:pt x="347" y="2387"/>
                    <a:pt x="373" y="2603"/>
                    <a:pt x="572" y="2681"/>
                  </a:cubicBezTo>
                  <a:cubicBezTo>
                    <a:pt x="603" y="2692"/>
                    <a:pt x="634" y="2696"/>
                    <a:pt x="664" y="2696"/>
                  </a:cubicBezTo>
                  <a:cubicBezTo>
                    <a:pt x="712" y="2696"/>
                    <a:pt x="759" y="2685"/>
                    <a:pt x="806" y="2664"/>
                  </a:cubicBezTo>
                  <a:cubicBezTo>
                    <a:pt x="823" y="2647"/>
                    <a:pt x="832" y="2629"/>
                    <a:pt x="849" y="2621"/>
                  </a:cubicBezTo>
                  <a:cubicBezTo>
                    <a:pt x="862" y="2615"/>
                    <a:pt x="861" y="2608"/>
                    <a:pt x="872" y="2608"/>
                  </a:cubicBezTo>
                  <a:cubicBezTo>
                    <a:pt x="876" y="2608"/>
                    <a:pt x="882" y="2609"/>
                    <a:pt x="893" y="2612"/>
                  </a:cubicBezTo>
                  <a:cubicBezTo>
                    <a:pt x="919" y="2621"/>
                    <a:pt x="953" y="2690"/>
                    <a:pt x="988" y="2707"/>
                  </a:cubicBezTo>
                  <a:cubicBezTo>
                    <a:pt x="1075" y="2768"/>
                    <a:pt x="1170" y="2803"/>
                    <a:pt x="1274" y="2811"/>
                  </a:cubicBezTo>
                  <a:cubicBezTo>
                    <a:pt x="1404" y="2837"/>
                    <a:pt x="1542" y="2863"/>
                    <a:pt x="1672" y="2881"/>
                  </a:cubicBezTo>
                  <a:cubicBezTo>
                    <a:pt x="1941" y="2915"/>
                    <a:pt x="2209" y="2941"/>
                    <a:pt x="2478" y="2941"/>
                  </a:cubicBezTo>
                  <a:cubicBezTo>
                    <a:pt x="2539" y="2941"/>
                    <a:pt x="2582" y="2872"/>
                    <a:pt x="2547" y="2811"/>
                  </a:cubicBezTo>
                  <a:cubicBezTo>
                    <a:pt x="2530" y="2777"/>
                    <a:pt x="2495" y="2638"/>
                    <a:pt x="2556" y="2629"/>
                  </a:cubicBezTo>
                  <a:cubicBezTo>
                    <a:pt x="2559" y="2628"/>
                    <a:pt x="2563" y="2628"/>
                    <a:pt x="2566" y="2628"/>
                  </a:cubicBezTo>
                  <a:cubicBezTo>
                    <a:pt x="2626" y="2628"/>
                    <a:pt x="2706" y="2760"/>
                    <a:pt x="2755" y="2777"/>
                  </a:cubicBezTo>
                  <a:cubicBezTo>
                    <a:pt x="2775" y="2783"/>
                    <a:pt x="2796" y="2786"/>
                    <a:pt x="2817" y="2786"/>
                  </a:cubicBezTo>
                  <a:cubicBezTo>
                    <a:pt x="2879" y="2786"/>
                    <a:pt x="2942" y="2759"/>
                    <a:pt x="2980" y="2707"/>
                  </a:cubicBezTo>
                  <a:cubicBezTo>
                    <a:pt x="3093" y="2768"/>
                    <a:pt x="3110" y="3045"/>
                    <a:pt x="3162" y="3140"/>
                  </a:cubicBezTo>
                  <a:cubicBezTo>
                    <a:pt x="3206" y="3201"/>
                    <a:pt x="3266" y="3253"/>
                    <a:pt x="3344" y="3279"/>
                  </a:cubicBezTo>
                  <a:cubicBezTo>
                    <a:pt x="3396" y="3296"/>
                    <a:pt x="3457" y="3322"/>
                    <a:pt x="3457" y="3392"/>
                  </a:cubicBezTo>
                  <a:cubicBezTo>
                    <a:pt x="3441" y="3446"/>
                    <a:pt x="3398" y="3480"/>
                    <a:pt x="3345" y="3480"/>
                  </a:cubicBezTo>
                  <a:cubicBezTo>
                    <a:pt x="3339" y="3480"/>
                    <a:pt x="3333" y="3479"/>
                    <a:pt x="3327" y="3478"/>
                  </a:cubicBezTo>
                  <a:cubicBezTo>
                    <a:pt x="3301" y="3478"/>
                    <a:pt x="3275" y="3496"/>
                    <a:pt x="3258" y="3522"/>
                  </a:cubicBezTo>
                  <a:cubicBezTo>
                    <a:pt x="3206" y="3608"/>
                    <a:pt x="3266" y="3712"/>
                    <a:pt x="3362" y="3712"/>
                  </a:cubicBezTo>
                  <a:cubicBezTo>
                    <a:pt x="3366" y="3713"/>
                    <a:pt x="3371" y="3713"/>
                    <a:pt x="3376" y="3713"/>
                  </a:cubicBezTo>
                  <a:cubicBezTo>
                    <a:pt x="3423" y="3713"/>
                    <a:pt x="3470" y="3683"/>
                    <a:pt x="3512" y="3683"/>
                  </a:cubicBezTo>
                  <a:cubicBezTo>
                    <a:pt x="3520" y="3683"/>
                    <a:pt x="3527" y="3684"/>
                    <a:pt x="3535" y="3686"/>
                  </a:cubicBezTo>
                  <a:cubicBezTo>
                    <a:pt x="3596" y="3721"/>
                    <a:pt x="3648" y="3764"/>
                    <a:pt x="3691" y="3816"/>
                  </a:cubicBezTo>
                  <a:cubicBezTo>
                    <a:pt x="3873" y="4007"/>
                    <a:pt x="3985" y="4258"/>
                    <a:pt x="4011" y="4527"/>
                  </a:cubicBezTo>
                  <a:cubicBezTo>
                    <a:pt x="4020" y="4587"/>
                    <a:pt x="4020" y="4657"/>
                    <a:pt x="4011" y="4717"/>
                  </a:cubicBezTo>
                  <a:cubicBezTo>
                    <a:pt x="4003" y="4804"/>
                    <a:pt x="3933" y="4821"/>
                    <a:pt x="3873" y="4864"/>
                  </a:cubicBezTo>
                  <a:cubicBezTo>
                    <a:pt x="3795" y="4916"/>
                    <a:pt x="3743" y="4994"/>
                    <a:pt x="3717" y="5090"/>
                  </a:cubicBezTo>
                  <a:cubicBezTo>
                    <a:pt x="3682" y="5220"/>
                    <a:pt x="3708" y="5358"/>
                    <a:pt x="3786" y="5471"/>
                  </a:cubicBezTo>
                  <a:cubicBezTo>
                    <a:pt x="3622" y="5523"/>
                    <a:pt x="3483" y="5618"/>
                    <a:pt x="3370" y="5748"/>
                  </a:cubicBezTo>
                  <a:cubicBezTo>
                    <a:pt x="3318" y="5696"/>
                    <a:pt x="3266" y="5644"/>
                    <a:pt x="3214" y="5601"/>
                  </a:cubicBezTo>
                  <a:cubicBezTo>
                    <a:pt x="3196" y="5593"/>
                    <a:pt x="3177" y="5589"/>
                    <a:pt x="3159" y="5589"/>
                  </a:cubicBezTo>
                  <a:cubicBezTo>
                    <a:pt x="3078" y="5589"/>
                    <a:pt x="3009" y="5663"/>
                    <a:pt x="2980" y="5748"/>
                  </a:cubicBezTo>
                  <a:cubicBezTo>
                    <a:pt x="2895" y="5958"/>
                    <a:pt x="3040" y="6218"/>
                    <a:pt x="3265" y="6218"/>
                  </a:cubicBezTo>
                  <a:cubicBezTo>
                    <a:pt x="3291" y="6218"/>
                    <a:pt x="3317" y="6214"/>
                    <a:pt x="3344" y="6207"/>
                  </a:cubicBezTo>
                  <a:cubicBezTo>
                    <a:pt x="3405" y="6190"/>
                    <a:pt x="3466" y="6155"/>
                    <a:pt x="3518" y="6121"/>
                  </a:cubicBezTo>
                  <a:cubicBezTo>
                    <a:pt x="3544" y="6109"/>
                    <a:pt x="3569" y="6103"/>
                    <a:pt x="3593" y="6103"/>
                  </a:cubicBezTo>
                  <a:cubicBezTo>
                    <a:pt x="3656" y="6103"/>
                    <a:pt x="3712" y="6140"/>
                    <a:pt x="3769" y="6190"/>
                  </a:cubicBezTo>
                  <a:cubicBezTo>
                    <a:pt x="3890" y="6294"/>
                    <a:pt x="4003" y="6407"/>
                    <a:pt x="4107" y="6528"/>
                  </a:cubicBezTo>
                  <a:cubicBezTo>
                    <a:pt x="4332" y="6753"/>
                    <a:pt x="4583" y="6944"/>
                    <a:pt x="4869" y="7091"/>
                  </a:cubicBezTo>
                  <a:cubicBezTo>
                    <a:pt x="4959" y="7139"/>
                    <a:pt x="5236" y="7320"/>
                    <a:pt x="5418" y="7320"/>
                  </a:cubicBezTo>
                  <a:cubicBezTo>
                    <a:pt x="5499" y="7320"/>
                    <a:pt x="5561" y="7285"/>
                    <a:pt x="5579" y="7186"/>
                  </a:cubicBezTo>
                  <a:cubicBezTo>
                    <a:pt x="5588" y="7134"/>
                    <a:pt x="5562" y="7091"/>
                    <a:pt x="5519" y="7074"/>
                  </a:cubicBezTo>
                  <a:cubicBezTo>
                    <a:pt x="5294" y="6978"/>
                    <a:pt x="5103" y="6796"/>
                    <a:pt x="4999" y="6571"/>
                  </a:cubicBezTo>
                  <a:lnTo>
                    <a:pt x="4999" y="6571"/>
                  </a:lnTo>
                  <a:lnTo>
                    <a:pt x="5363" y="6779"/>
                  </a:lnTo>
                  <a:cubicBezTo>
                    <a:pt x="5441" y="6821"/>
                    <a:pt x="5537" y="6878"/>
                    <a:pt x="5619" y="6878"/>
                  </a:cubicBezTo>
                  <a:cubicBezTo>
                    <a:pt x="5673" y="6878"/>
                    <a:pt x="5721" y="6852"/>
                    <a:pt x="5753" y="6779"/>
                  </a:cubicBezTo>
                  <a:cubicBezTo>
                    <a:pt x="5787" y="6692"/>
                    <a:pt x="5805" y="6614"/>
                    <a:pt x="5831" y="6528"/>
                  </a:cubicBezTo>
                  <a:cubicBezTo>
                    <a:pt x="5865" y="6433"/>
                    <a:pt x="5874" y="6337"/>
                    <a:pt x="5874" y="6242"/>
                  </a:cubicBezTo>
                  <a:cubicBezTo>
                    <a:pt x="5857" y="6173"/>
                    <a:pt x="5813" y="6112"/>
                    <a:pt x="5761" y="6069"/>
                  </a:cubicBezTo>
                  <a:cubicBezTo>
                    <a:pt x="5683" y="5982"/>
                    <a:pt x="5605" y="5904"/>
                    <a:pt x="5528" y="5817"/>
                  </a:cubicBezTo>
                  <a:cubicBezTo>
                    <a:pt x="5389" y="5679"/>
                    <a:pt x="5224" y="5549"/>
                    <a:pt x="5129" y="5376"/>
                  </a:cubicBezTo>
                  <a:cubicBezTo>
                    <a:pt x="5094" y="5306"/>
                    <a:pt x="5086" y="5220"/>
                    <a:pt x="5120" y="5142"/>
                  </a:cubicBezTo>
                  <a:cubicBezTo>
                    <a:pt x="5137" y="5085"/>
                    <a:pt x="5188" y="5054"/>
                    <a:pt x="5240" y="5054"/>
                  </a:cubicBezTo>
                  <a:cubicBezTo>
                    <a:pt x="5267" y="5054"/>
                    <a:pt x="5296" y="5063"/>
                    <a:pt x="5320" y="5081"/>
                  </a:cubicBezTo>
                  <a:cubicBezTo>
                    <a:pt x="5476" y="5185"/>
                    <a:pt x="5605" y="5332"/>
                    <a:pt x="5701" y="5506"/>
                  </a:cubicBezTo>
                  <a:cubicBezTo>
                    <a:pt x="5766" y="5612"/>
                    <a:pt x="5816" y="5820"/>
                    <a:pt x="5968" y="5820"/>
                  </a:cubicBezTo>
                  <a:cubicBezTo>
                    <a:pt x="5977" y="5820"/>
                    <a:pt x="5986" y="5819"/>
                    <a:pt x="5995" y="5817"/>
                  </a:cubicBezTo>
                  <a:cubicBezTo>
                    <a:pt x="6169" y="5800"/>
                    <a:pt x="6307" y="5558"/>
                    <a:pt x="6385" y="5428"/>
                  </a:cubicBezTo>
                  <a:cubicBezTo>
                    <a:pt x="6489" y="5254"/>
                    <a:pt x="6567" y="5064"/>
                    <a:pt x="6602" y="4864"/>
                  </a:cubicBezTo>
                  <a:cubicBezTo>
                    <a:pt x="6610" y="4830"/>
                    <a:pt x="6602" y="4795"/>
                    <a:pt x="6567" y="4778"/>
                  </a:cubicBezTo>
                  <a:cubicBezTo>
                    <a:pt x="6403" y="4709"/>
                    <a:pt x="6264" y="4596"/>
                    <a:pt x="6160" y="4457"/>
                  </a:cubicBezTo>
                  <a:cubicBezTo>
                    <a:pt x="6056" y="4319"/>
                    <a:pt x="6021" y="4137"/>
                    <a:pt x="5891" y="4024"/>
                  </a:cubicBezTo>
                  <a:cubicBezTo>
                    <a:pt x="5761" y="3911"/>
                    <a:pt x="5605" y="3885"/>
                    <a:pt x="5467" y="3816"/>
                  </a:cubicBezTo>
                  <a:cubicBezTo>
                    <a:pt x="5337" y="3756"/>
                    <a:pt x="5224" y="3678"/>
                    <a:pt x="5138" y="3574"/>
                  </a:cubicBezTo>
                  <a:cubicBezTo>
                    <a:pt x="5276" y="3548"/>
                    <a:pt x="5406" y="3478"/>
                    <a:pt x="5510" y="3383"/>
                  </a:cubicBezTo>
                  <a:cubicBezTo>
                    <a:pt x="5553" y="3340"/>
                    <a:pt x="5536" y="3262"/>
                    <a:pt x="5476" y="3244"/>
                  </a:cubicBezTo>
                  <a:cubicBezTo>
                    <a:pt x="5328" y="3218"/>
                    <a:pt x="5190" y="3149"/>
                    <a:pt x="5086" y="3045"/>
                  </a:cubicBezTo>
                  <a:lnTo>
                    <a:pt x="5250" y="2950"/>
                  </a:lnTo>
                  <a:cubicBezTo>
                    <a:pt x="5294" y="2924"/>
                    <a:pt x="5302" y="2863"/>
                    <a:pt x="5259" y="2820"/>
                  </a:cubicBezTo>
                  <a:cubicBezTo>
                    <a:pt x="5198" y="2759"/>
                    <a:pt x="5155" y="2681"/>
                    <a:pt x="5120" y="2603"/>
                  </a:cubicBezTo>
                  <a:cubicBezTo>
                    <a:pt x="5107" y="2576"/>
                    <a:pt x="5081" y="2565"/>
                    <a:pt x="5054" y="2565"/>
                  </a:cubicBezTo>
                  <a:cubicBezTo>
                    <a:pt x="5031" y="2565"/>
                    <a:pt x="5007" y="2574"/>
                    <a:pt x="4990" y="2586"/>
                  </a:cubicBezTo>
                  <a:cubicBezTo>
                    <a:pt x="4930" y="2638"/>
                    <a:pt x="4852" y="2664"/>
                    <a:pt x="4774" y="2681"/>
                  </a:cubicBezTo>
                  <a:lnTo>
                    <a:pt x="4938" y="2517"/>
                  </a:lnTo>
                  <a:cubicBezTo>
                    <a:pt x="4982" y="2482"/>
                    <a:pt x="4973" y="2413"/>
                    <a:pt x="4921" y="2387"/>
                  </a:cubicBezTo>
                  <a:lnTo>
                    <a:pt x="4549" y="2161"/>
                  </a:lnTo>
                  <a:cubicBezTo>
                    <a:pt x="4536" y="2153"/>
                    <a:pt x="4520" y="2148"/>
                    <a:pt x="4505" y="2148"/>
                  </a:cubicBezTo>
                  <a:cubicBezTo>
                    <a:pt x="4490" y="2148"/>
                    <a:pt x="4475" y="2153"/>
                    <a:pt x="4462" y="2161"/>
                  </a:cubicBezTo>
                  <a:cubicBezTo>
                    <a:pt x="4436" y="2179"/>
                    <a:pt x="4401" y="2196"/>
                    <a:pt x="4375" y="2213"/>
                  </a:cubicBezTo>
                  <a:cubicBezTo>
                    <a:pt x="4375" y="2205"/>
                    <a:pt x="4384" y="2196"/>
                    <a:pt x="4384" y="2187"/>
                  </a:cubicBezTo>
                  <a:cubicBezTo>
                    <a:pt x="4410" y="2144"/>
                    <a:pt x="4419" y="2101"/>
                    <a:pt x="4419" y="2058"/>
                  </a:cubicBezTo>
                  <a:cubicBezTo>
                    <a:pt x="4401" y="1954"/>
                    <a:pt x="4349" y="1858"/>
                    <a:pt x="4271" y="1789"/>
                  </a:cubicBezTo>
                  <a:cubicBezTo>
                    <a:pt x="4162" y="1693"/>
                    <a:pt x="4024" y="1639"/>
                    <a:pt x="3883" y="1639"/>
                  </a:cubicBezTo>
                  <a:cubicBezTo>
                    <a:pt x="3833" y="1639"/>
                    <a:pt x="3783" y="1646"/>
                    <a:pt x="3734" y="1659"/>
                  </a:cubicBezTo>
                  <a:cubicBezTo>
                    <a:pt x="3682" y="1564"/>
                    <a:pt x="3717" y="1408"/>
                    <a:pt x="3691" y="1312"/>
                  </a:cubicBezTo>
                  <a:cubicBezTo>
                    <a:pt x="3674" y="1252"/>
                    <a:pt x="3648" y="1209"/>
                    <a:pt x="3604" y="1174"/>
                  </a:cubicBezTo>
                  <a:cubicBezTo>
                    <a:pt x="3546" y="1138"/>
                    <a:pt x="3483" y="1120"/>
                    <a:pt x="3418" y="1120"/>
                  </a:cubicBezTo>
                  <a:cubicBezTo>
                    <a:pt x="3405" y="1120"/>
                    <a:pt x="3392" y="1120"/>
                    <a:pt x="3379" y="1122"/>
                  </a:cubicBezTo>
                  <a:cubicBezTo>
                    <a:pt x="3310" y="1113"/>
                    <a:pt x="3318" y="1087"/>
                    <a:pt x="3301" y="1035"/>
                  </a:cubicBezTo>
                  <a:cubicBezTo>
                    <a:pt x="3284" y="1009"/>
                    <a:pt x="3266" y="983"/>
                    <a:pt x="3240" y="957"/>
                  </a:cubicBezTo>
                  <a:cubicBezTo>
                    <a:pt x="3195" y="925"/>
                    <a:pt x="3141" y="907"/>
                    <a:pt x="3084" y="907"/>
                  </a:cubicBezTo>
                  <a:cubicBezTo>
                    <a:pt x="3064" y="907"/>
                    <a:pt x="3044" y="909"/>
                    <a:pt x="3024" y="914"/>
                  </a:cubicBezTo>
                  <a:cubicBezTo>
                    <a:pt x="2954" y="923"/>
                    <a:pt x="2885" y="957"/>
                    <a:pt x="2825" y="1001"/>
                  </a:cubicBezTo>
                  <a:cubicBezTo>
                    <a:pt x="2781" y="1035"/>
                    <a:pt x="2729" y="1053"/>
                    <a:pt x="2677" y="1079"/>
                  </a:cubicBezTo>
                  <a:cubicBezTo>
                    <a:pt x="2666" y="1081"/>
                    <a:pt x="2655" y="1082"/>
                    <a:pt x="2645" y="1082"/>
                  </a:cubicBezTo>
                  <a:cubicBezTo>
                    <a:pt x="2589" y="1082"/>
                    <a:pt x="2562" y="1041"/>
                    <a:pt x="2547" y="975"/>
                  </a:cubicBezTo>
                  <a:cubicBezTo>
                    <a:pt x="2530" y="888"/>
                    <a:pt x="2513" y="793"/>
                    <a:pt x="2478" y="706"/>
                  </a:cubicBezTo>
                  <a:cubicBezTo>
                    <a:pt x="2435" y="619"/>
                    <a:pt x="2391" y="533"/>
                    <a:pt x="2322" y="455"/>
                  </a:cubicBezTo>
                  <a:cubicBezTo>
                    <a:pt x="2270" y="377"/>
                    <a:pt x="2201" y="308"/>
                    <a:pt x="2140" y="238"/>
                  </a:cubicBezTo>
                  <a:cubicBezTo>
                    <a:pt x="2079" y="160"/>
                    <a:pt x="2002" y="100"/>
                    <a:pt x="1906" y="74"/>
                  </a:cubicBezTo>
                  <a:cubicBezTo>
                    <a:pt x="1891" y="71"/>
                    <a:pt x="1877" y="70"/>
                    <a:pt x="1862" y="70"/>
                  </a:cubicBezTo>
                  <a:cubicBezTo>
                    <a:pt x="1690" y="70"/>
                    <a:pt x="1542" y="248"/>
                    <a:pt x="1430" y="359"/>
                  </a:cubicBezTo>
                  <a:cubicBezTo>
                    <a:pt x="1360" y="429"/>
                    <a:pt x="1291" y="507"/>
                    <a:pt x="1222" y="585"/>
                  </a:cubicBezTo>
                  <a:cubicBezTo>
                    <a:pt x="1144" y="671"/>
                    <a:pt x="1083" y="758"/>
                    <a:pt x="1031" y="862"/>
                  </a:cubicBezTo>
                  <a:cubicBezTo>
                    <a:pt x="1014" y="905"/>
                    <a:pt x="1014" y="957"/>
                    <a:pt x="1031" y="1001"/>
                  </a:cubicBezTo>
                  <a:cubicBezTo>
                    <a:pt x="1049" y="1035"/>
                    <a:pt x="1109" y="1087"/>
                    <a:pt x="1092" y="1122"/>
                  </a:cubicBezTo>
                  <a:cubicBezTo>
                    <a:pt x="1084" y="1144"/>
                    <a:pt x="1072" y="1153"/>
                    <a:pt x="1057" y="1153"/>
                  </a:cubicBezTo>
                  <a:cubicBezTo>
                    <a:pt x="1021" y="1153"/>
                    <a:pt x="974" y="1101"/>
                    <a:pt x="962" y="1070"/>
                  </a:cubicBezTo>
                  <a:cubicBezTo>
                    <a:pt x="945" y="1018"/>
                    <a:pt x="945" y="949"/>
                    <a:pt x="971" y="888"/>
                  </a:cubicBezTo>
                  <a:cubicBezTo>
                    <a:pt x="1023" y="767"/>
                    <a:pt x="1083" y="654"/>
                    <a:pt x="1144" y="533"/>
                  </a:cubicBezTo>
                  <a:cubicBezTo>
                    <a:pt x="1213" y="403"/>
                    <a:pt x="1282" y="282"/>
                    <a:pt x="1360" y="160"/>
                  </a:cubicBezTo>
                  <a:cubicBezTo>
                    <a:pt x="1386" y="117"/>
                    <a:pt x="1369" y="56"/>
                    <a:pt x="1308" y="39"/>
                  </a:cubicBezTo>
                  <a:cubicBezTo>
                    <a:pt x="1199" y="16"/>
                    <a:pt x="1085" y="0"/>
                    <a:pt x="973" y="0"/>
                  </a:cubicBezTo>
                  <a:close/>
                </a:path>
              </a:pathLst>
            </a:custGeom>
            <a:solidFill>
              <a:srgbClr val="FFFFFF">
                <a:alpha val="28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27"/>
            <p:cNvSpPr/>
            <p:nvPr/>
          </p:nvSpPr>
          <p:spPr>
            <a:xfrm>
              <a:off x="-3910139" y="1187074"/>
              <a:ext cx="61308" cy="56330"/>
            </a:xfrm>
            <a:custGeom>
              <a:avLst/>
              <a:gdLst/>
              <a:ahLst/>
              <a:cxnLst/>
              <a:rect l="l" t="t" r="r" b="b"/>
              <a:pathLst>
                <a:path w="1110" h="1020" extrusionOk="0">
                  <a:moveTo>
                    <a:pt x="339" y="1"/>
                  </a:moveTo>
                  <a:cubicBezTo>
                    <a:pt x="210" y="1"/>
                    <a:pt x="86" y="90"/>
                    <a:pt x="61" y="234"/>
                  </a:cubicBezTo>
                  <a:lnTo>
                    <a:pt x="61" y="243"/>
                  </a:lnTo>
                  <a:cubicBezTo>
                    <a:pt x="53" y="277"/>
                    <a:pt x="53" y="303"/>
                    <a:pt x="44" y="338"/>
                  </a:cubicBezTo>
                  <a:cubicBezTo>
                    <a:pt x="44" y="347"/>
                    <a:pt x="44" y="355"/>
                    <a:pt x="44" y="355"/>
                  </a:cubicBezTo>
                  <a:cubicBezTo>
                    <a:pt x="27" y="390"/>
                    <a:pt x="18" y="433"/>
                    <a:pt x="9" y="468"/>
                  </a:cubicBezTo>
                  <a:cubicBezTo>
                    <a:pt x="1" y="520"/>
                    <a:pt x="27" y="581"/>
                    <a:pt x="70" y="615"/>
                  </a:cubicBezTo>
                  <a:cubicBezTo>
                    <a:pt x="139" y="667"/>
                    <a:pt x="226" y="667"/>
                    <a:pt x="287" y="745"/>
                  </a:cubicBezTo>
                  <a:cubicBezTo>
                    <a:pt x="330" y="797"/>
                    <a:pt x="330" y="866"/>
                    <a:pt x="373" y="918"/>
                  </a:cubicBezTo>
                  <a:cubicBezTo>
                    <a:pt x="432" y="994"/>
                    <a:pt x="542" y="1019"/>
                    <a:pt x="644" y="1019"/>
                  </a:cubicBezTo>
                  <a:cubicBezTo>
                    <a:pt x="693" y="1019"/>
                    <a:pt x="741" y="1013"/>
                    <a:pt x="780" y="1005"/>
                  </a:cubicBezTo>
                  <a:cubicBezTo>
                    <a:pt x="902" y="988"/>
                    <a:pt x="1084" y="927"/>
                    <a:pt x="1101" y="788"/>
                  </a:cubicBezTo>
                  <a:cubicBezTo>
                    <a:pt x="1110" y="710"/>
                    <a:pt x="1058" y="658"/>
                    <a:pt x="1023" y="598"/>
                  </a:cubicBezTo>
                  <a:cubicBezTo>
                    <a:pt x="980" y="520"/>
                    <a:pt x="962" y="425"/>
                    <a:pt x="971" y="338"/>
                  </a:cubicBezTo>
                  <a:cubicBezTo>
                    <a:pt x="980" y="199"/>
                    <a:pt x="876" y="78"/>
                    <a:pt x="746" y="69"/>
                  </a:cubicBezTo>
                  <a:cubicBezTo>
                    <a:pt x="659" y="69"/>
                    <a:pt x="572" y="61"/>
                    <a:pt x="486" y="43"/>
                  </a:cubicBezTo>
                  <a:cubicBezTo>
                    <a:pt x="440" y="14"/>
                    <a:pt x="389" y="1"/>
                    <a:pt x="339" y="1"/>
                  </a:cubicBezTo>
                  <a:close/>
                </a:path>
              </a:pathLst>
            </a:custGeom>
            <a:solidFill>
              <a:srgbClr val="FFFFFF">
                <a:alpha val="28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27"/>
            <p:cNvSpPr/>
            <p:nvPr/>
          </p:nvSpPr>
          <p:spPr>
            <a:xfrm>
              <a:off x="-4402971" y="1207453"/>
              <a:ext cx="238328" cy="212395"/>
            </a:xfrm>
            <a:custGeom>
              <a:avLst/>
              <a:gdLst/>
              <a:ahLst/>
              <a:cxnLst/>
              <a:rect l="l" t="t" r="r" b="b"/>
              <a:pathLst>
                <a:path w="4315" h="3846" extrusionOk="0">
                  <a:moveTo>
                    <a:pt x="3233" y="1"/>
                  </a:moveTo>
                  <a:cubicBezTo>
                    <a:pt x="3177" y="1"/>
                    <a:pt x="3120" y="19"/>
                    <a:pt x="3076" y="56"/>
                  </a:cubicBezTo>
                  <a:cubicBezTo>
                    <a:pt x="3050" y="82"/>
                    <a:pt x="3041" y="116"/>
                    <a:pt x="3050" y="142"/>
                  </a:cubicBezTo>
                  <a:cubicBezTo>
                    <a:pt x="3067" y="203"/>
                    <a:pt x="3059" y="263"/>
                    <a:pt x="3024" y="315"/>
                  </a:cubicBezTo>
                  <a:cubicBezTo>
                    <a:pt x="3015" y="307"/>
                    <a:pt x="2998" y="307"/>
                    <a:pt x="2989" y="298"/>
                  </a:cubicBezTo>
                  <a:cubicBezTo>
                    <a:pt x="2962" y="290"/>
                    <a:pt x="2933" y="286"/>
                    <a:pt x="2905" y="286"/>
                  </a:cubicBezTo>
                  <a:cubicBezTo>
                    <a:pt x="2808" y="286"/>
                    <a:pt x="2712" y="331"/>
                    <a:pt x="2651" y="411"/>
                  </a:cubicBezTo>
                  <a:cubicBezTo>
                    <a:pt x="2617" y="471"/>
                    <a:pt x="2599" y="549"/>
                    <a:pt x="2608" y="627"/>
                  </a:cubicBezTo>
                  <a:cubicBezTo>
                    <a:pt x="2608" y="740"/>
                    <a:pt x="2625" y="861"/>
                    <a:pt x="2634" y="974"/>
                  </a:cubicBezTo>
                  <a:cubicBezTo>
                    <a:pt x="2643" y="1087"/>
                    <a:pt x="2651" y="1190"/>
                    <a:pt x="2660" y="1294"/>
                  </a:cubicBezTo>
                  <a:cubicBezTo>
                    <a:pt x="2660" y="1346"/>
                    <a:pt x="2703" y="1580"/>
                    <a:pt x="2643" y="1580"/>
                  </a:cubicBezTo>
                  <a:cubicBezTo>
                    <a:pt x="2641" y="1580"/>
                    <a:pt x="2639" y="1581"/>
                    <a:pt x="2637" y="1581"/>
                  </a:cubicBezTo>
                  <a:cubicBezTo>
                    <a:pt x="2548" y="1581"/>
                    <a:pt x="2565" y="1363"/>
                    <a:pt x="2565" y="1312"/>
                  </a:cubicBezTo>
                  <a:cubicBezTo>
                    <a:pt x="2556" y="1095"/>
                    <a:pt x="2495" y="887"/>
                    <a:pt x="2400" y="688"/>
                  </a:cubicBezTo>
                  <a:cubicBezTo>
                    <a:pt x="2348" y="584"/>
                    <a:pt x="2262" y="584"/>
                    <a:pt x="2158" y="558"/>
                  </a:cubicBezTo>
                  <a:cubicBezTo>
                    <a:pt x="2146" y="554"/>
                    <a:pt x="2135" y="552"/>
                    <a:pt x="2125" y="552"/>
                  </a:cubicBezTo>
                  <a:cubicBezTo>
                    <a:pt x="2071" y="552"/>
                    <a:pt x="2030" y="604"/>
                    <a:pt x="2045" y="662"/>
                  </a:cubicBezTo>
                  <a:cubicBezTo>
                    <a:pt x="2110" y="864"/>
                    <a:pt x="1952" y="1049"/>
                    <a:pt x="1767" y="1049"/>
                  </a:cubicBezTo>
                  <a:cubicBezTo>
                    <a:pt x="1730" y="1049"/>
                    <a:pt x="1692" y="1042"/>
                    <a:pt x="1655" y="1026"/>
                  </a:cubicBezTo>
                  <a:cubicBezTo>
                    <a:pt x="1724" y="939"/>
                    <a:pt x="1724" y="818"/>
                    <a:pt x="1646" y="740"/>
                  </a:cubicBezTo>
                  <a:cubicBezTo>
                    <a:pt x="1600" y="686"/>
                    <a:pt x="1525" y="652"/>
                    <a:pt x="1454" y="652"/>
                  </a:cubicBezTo>
                  <a:cubicBezTo>
                    <a:pt x="1446" y="652"/>
                    <a:pt x="1438" y="652"/>
                    <a:pt x="1430" y="653"/>
                  </a:cubicBezTo>
                  <a:cubicBezTo>
                    <a:pt x="1456" y="619"/>
                    <a:pt x="1482" y="584"/>
                    <a:pt x="1517" y="558"/>
                  </a:cubicBezTo>
                  <a:cubicBezTo>
                    <a:pt x="1568" y="506"/>
                    <a:pt x="1534" y="411"/>
                    <a:pt x="1456" y="411"/>
                  </a:cubicBezTo>
                  <a:cubicBezTo>
                    <a:pt x="1387" y="411"/>
                    <a:pt x="1317" y="385"/>
                    <a:pt x="1248" y="350"/>
                  </a:cubicBezTo>
                  <a:cubicBezTo>
                    <a:pt x="1234" y="340"/>
                    <a:pt x="1219" y="335"/>
                    <a:pt x="1204" y="335"/>
                  </a:cubicBezTo>
                  <a:cubicBezTo>
                    <a:pt x="1182" y="335"/>
                    <a:pt x="1160" y="346"/>
                    <a:pt x="1144" y="367"/>
                  </a:cubicBezTo>
                  <a:cubicBezTo>
                    <a:pt x="997" y="437"/>
                    <a:pt x="867" y="515"/>
                    <a:pt x="745" y="619"/>
                  </a:cubicBezTo>
                  <a:cubicBezTo>
                    <a:pt x="598" y="705"/>
                    <a:pt x="451" y="792"/>
                    <a:pt x="304" y="887"/>
                  </a:cubicBezTo>
                  <a:cubicBezTo>
                    <a:pt x="217" y="931"/>
                    <a:pt x="165" y="1017"/>
                    <a:pt x="156" y="1113"/>
                  </a:cubicBezTo>
                  <a:cubicBezTo>
                    <a:pt x="156" y="1147"/>
                    <a:pt x="165" y="1182"/>
                    <a:pt x="182" y="1208"/>
                  </a:cubicBezTo>
                  <a:cubicBezTo>
                    <a:pt x="148" y="1260"/>
                    <a:pt x="104" y="1320"/>
                    <a:pt x="78" y="1381"/>
                  </a:cubicBezTo>
                  <a:cubicBezTo>
                    <a:pt x="0" y="1554"/>
                    <a:pt x="52" y="1788"/>
                    <a:pt x="252" y="1849"/>
                  </a:cubicBezTo>
                  <a:cubicBezTo>
                    <a:pt x="278" y="1857"/>
                    <a:pt x="305" y="1860"/>
                    <a:pt x="333" y="1860"/>
                  </a:cubicBezTo>
                  <a:cubicBezTo>
                    <a:pt x="439" y="1860"/>
                    <a:pt x="556" y="1816"/>
                    <a:pt x="661" y="1816"/>
                  </a:cubicBezTo>
                  <a:cubicBezTo>
                    <a:pt x="684" y="1816"/>
                    <a:pt x="706" y="1818"/>
                    <a:pt x="728" y="1823"/>
                  </a:cubicBezTo>
                  <a:cubicBezTo>
                    <a:pt x="667" y="1866"/>
                    <a:pt x="607" y="1901"/>
                    <a:pt x="538" y="1936"/>
                  </a:cubicBezTo>
                  <a:cubicBezTo>
                    <a:pt x="477" y="1979"/>
                    <a:pt x="425" y="2048"/>
                    <a:pt x="416" y="2126"/>
                  </a:cubicBezTo>
                  <a:cubicBezTo>
                    <a:pt x="408" y="2204"/>
                    <a:pt x="451" y="2273"/>
                    <a:pt x="520" y="2299"/>
                  </a:cubicBezTo>
                  <a:cubicBezTo>
                    <a:pt x="564" y="2321"/>
                    <a:pt x="609" y="2321"/>
                    <a:pt x="653" y="2321"/>
                  </a:cubicBezTo>
                  <a:cubicBezTo>
                    <a:pt x="698" y="2321"/>
                    <a:pt x="741" y="2321"/>
                    <a:pt x="780" y="2343"/>
                  </a:cubicBezTo>
                  <a:cubicBezTo>
                    <a:pt x="852" y="2391"/>
                    <a:pt x="895" y="2439"/>
                    <a:pt x="976" y="2439"/>
                  </a:cubicBezTo>
                  <a:cubicBezTo>
                    <a:pt x="983" y="2439"/>
                    <a:pt x="990" y="2439"/>
                    <a:pt x="997" y="2438"/>
                  </a:cubicBezTo>
                  <a:cubicBezTo>
                    <a:pt x="1092" y="2438"/>
                    <a:pt x="1187" y="2395"/>
                    <a:pt x="1291" y="2386"/>
                  </a:cubicBezTo>
                  <a:cubicBezTo>
                    <a:pt x="1305" y="2385"/>
                    <a:pt x="1319" y="2385"/>
                    <a:pt x="1333" y="2385"/>
                  </a:cubicBezTo>
                  <a:cubicBezTo>
                    <a:pt x="1484" y="2385"/>
                    <a:pt x="1633" y="2427"/>
                    <a:pt x="1768" y="2499"/>
                  </a:cubicBezTo>
                  <a:cubicBezTo>
                    <a:pt x="1655" y="2551"/>
                    <a:pt x="1534" y="2577"/>
                    <a:pt x="1413" y="2585"/>
                  </a:cubicBezTo>
                  <a:cubicBezTo>
                    <a:pt x="1387" y="2588"/>
                    <a:pt x="1361" y="2589"/>
                    <a:pt x="1335" y="2589"/>
                  </a:cubicBezTo>
                  <a:cubicBezTo>
                    <a:pt x="1271" y="2589"/>
                    <a:pt x="1205" y="2583"/>
                    <a:pt x="1144" y="2577"/>
                  </a:cubicBezTo>
                  <a:lnTo>
                    <a:pt x="1127" y="2577"/>
                  </a:lnTo>
                  <a:cubicBezTo>
                    <a:pt x="1118" y="2551"/>
                    <a:pt x="1092" y="2533"/>
                    <a:pt x="1057" y="2533"/>
                  </a:cubicBezTo>
                  <a:cubicBezTo>
                    <a:pt x="901" y="2533"/>
                    <a:pt x="650" y="2577"/>
                    <a:pt x="555" y="2724"/>
                  </a:cubicBezTo>
                  <a:cubicBezTo>
                    <a:pt x="520" y="2776"/>
                    <a:pt x="520" y="2854"/>
                    <a:pt x="572" y="2906"/>
                  </a:cubicBezTo>
                  <a:cubicBezTo>
                    <a:pt x="598" y="2923"/>
                    <a:pt x="624" y="2940"/>
                    <a:pt x="659" y="2949"/>
                  </a:cubicBezTo>
                  <a:lnTo>
                    <a:pt x="685" y="2949"/>
                  </a:lnTo>
                  <a:cubicBezTo>
                    <a:pt x="676" y="2958"/>
                    <a:pt x="676" y="2966"/>
                    <a:pt x="667" y="2984"/>
                  </a:cubicBezTo>
                  <a:cubicBezTo>
                    <a:pt x="659" y="3027"/>
                    <a:pt x="659" y="3070"/>
                    <a:pt x="685" y="3114"/>
                  </a:cubicBezTo>
                  <a:cubicBezTo>
                    <a:pt x="710" y="3168"/>
                    <a:pt x="755" y="3184"/>
                    <a:pt x="806" y="3184"/>
                  </a:cubicBezTo>
                  <a:cubicBezTo>
                    <a:pt x="861" y="3184"/>
                    <a:pt x="922" y="3166"/>
                    <a:pt x="971" y="3157"/>
                  </a:cubicBezTo>
                  <a:lnTo>
                    <a:pt x="1066" y="3140"/>
                  </a:lnTo>
                  <a:cubicBezTo>
                    <a:pt x="1127" y="3140"/>
                    <a:pt x="1196" y="3148"/>
                    <a:pt x="1257" y="3166"/>
                  </a:cubicBezTo>
                  <a:cubicBezTo>
                    <a:pt x="1257" y="3174"/>
                    <a:pt x="1265" y="3183"/>
                    <a:pt x="1274" y="3192"/>
                  </a:cubicBezTo>
                  <a:cubicBezTo>
                    <a:pt x="1300" y="3226"/>
                    <a:pt x="1343" y="3235"/>
                    <a:pt x="1378" y="3261"/>
                  </a:cubicBezTo>
                  <a:cubicBezTo>
                    <a:pt x="1439" y="3296"/>
                    <a:pt x="1430" y="3365"/>
                    <a:pt x="1421" y="3426"/>
                  </a:cubicBezTo>
                  <a:cubicBezTo>
                    <a:pt x="1413" y="3460"/>
                    <a:pt x="1430" y="3495"/>
                    <a:pt x="1456" y="3521"/>
                  </a:cubicBezTo>
                  <a:cubicBezTo>
                    <a:pt x="1508" y="3556"/>
                    <a:pt x="1525" y="3616"/>
                    <a:pt x="1499" y="3668"/>
                  </a:cubicBezTo>
                  <a:cubicBezTo>
                    <a:pt x="1482" y="3712"/>
                    <a:pt x="1499" y="3764"/>
                    <a:pt x="1542" y="3781"/>
                  </a:cubicBezTo>
                  <a:cubicBezTo>
                    <a:pt x="1599" y="3823"/>
                    <a:pt x="1666" y="3845"/>
                    <a:pt x="1735" y="3845"/>
                  </a:cubicBezTo>
                  <a:cubicBezTo>
                    <a:pt x="1792" y="3845"/>
                    <a:pt x="1851" y="3830"/>
                    <a:pt x="1906" y="3798"/>
                  </a:cubicBezTo>
                  <a:cubicBezTo>
                    <a:pt x="1984" y="3764"/>
                    <a:pt x="2062" y="3720"/>
                    <a:pt x="2140" y="3686"/>
                  </a:cubicBezTo>
                  <a:cubicBezTo>
                    <a:pt x="2227" y="3651"/>
                    <a:pt x="2322" y="3625"/>
                    <a:pt x="2409" y="3599"/>
                  </a:cubicBezTo>
                  <a:cubicBezTo>
                    <a:pt x="2625" y="3538"/>
                    <a:pt x="2885" y="3434"/>
                    <a:pt x="2989" y="3226"/>
                  </a:cubicBezTo>
                  <a:cubicBezTo>
                    <a:pt x="3197" y="3434"/>
                    <a:pt x="3509" y="3521"/>
                    <a:pt x="3795" y="3564"/>
                  </a:cubicBezTo>
                  <a:cubicBezTo>
                    <a:pt x="3821" y="3574"/>
                    <a:pt x="3848" y="3579"/>
                    <a:pt x="3876" y="3579"/>
                  </a:cubicBezTo>
                  <a:cubicBezTo>
                    <a:pt x="3922" y="3579"/>
                    <a:pt x="3968" y="3565"/>
                    <a:pt x="4012" y="3538"/>
                  </a:cubicBezTo>
                  <a:cubicBezTo>
                    <a:pt x="4064" y="3486"/>
                    <a:pt x="4072" y="3400"/>
                    <a:pt x="4038" y="3339"/>
                  </a:cubicBezTo>
                  <a:cubicBezTo>
                    <a:pt x="4003" y="3270"/>
                    <a:pt x="3934" y="3218"/>
                    <a:pt x="3864" y="3192"/>
                  </a:cubicBezTo>
                  <a:cubicBezTo>
                    <a:pt x="3821" y="3174"/>
                    <a:pt x="3786" y="3157"/>
                    <a:pt x="3778" y="3122"/>
                  </a:cubicBezTo>
                  <a:cubicBezTo>
                    <a:pt x="3786" y="3114"/>
                    <a:pt x="3795" y="3114"/>
                    <a:pt x="3804" y="3105"/>
                  </a:cubicBezTo>
                  <a:cubicBezTo>
                    <a:pt x="3857" y="3040"/>
                    <a:pt x="3939" y="3003"/>
                    <a:pt x="4021" y="3003"/>
                  </a:cubicBezTo>
                  <a:cubicBezTo>
                    <a:pt x="4059" y="3003"/>
                    <a:pt x="4097" y="3011"/>
                    <a:pt x="4133" y="3027"/>
                  </a:cubicBezTo>
                  <a:cubicBezTo>
                    <a:pt x="4147" y="3034"/>
                    <a:pt x="4161" y="3037"/>
                    <a:pt x="4175" y="3037"/>
                  </a:cubicBezTo>
                  <a:cubicBezTo>
                    <a:pt x="4214" y="3037"/>
                    <a:pt x="4250" y="3013"/>
                    <a:pt x="4263" y="2975"/>
                  </a:cubicBezTo>
                  <a:cubicBezTo>
                    <a:pt x="4289" y="2897"/>
                    <a:pt x="4306" y="2819"/>
                    <a:pt x="4306" y="2733"/>
                  </a:cubicBezTo>
                  <a:cubicBezTo>
                    <a:pt x="4315" y="2689"/>
                    <a:pt x="4280" y="2637"/>
                    <a:pt x="4228" y="2637"/>
                  </a:cubicBezTo>
                  <a:lnTo>
                    <a:pt x="4159" y="2637"/>
                  </a:lnTo>
                  <a:cubicBezTo>
                    <a:pt x="4159" y="2542"/>
                    <a:pt x="4098" y="2464"/>
                    <a:pt x="4012" y="2421"/>
                  </a:cubicBezTo>
                  <a:cubicBezTo>
                    <a:pt x="3925" y="2395"/>
                    <a:pt x="3830" y="2360"/>
                    <a:pt x="3743" y="2317"/>
                  </a:cubicBezTo>
                  <a:cubicBezTo>
                    <a:pt x="3700" y="2239"/>
                    <a:pt x="3656" y="2152"/>
                    <a:pt x="3630" y="2065"/>
                  </a:cubicBezTo>
                  <a:cubicBezTo>
                    <a:pt x="3622" y="1996"/>
                    <a:pt x="3639" y="1927"/>
                    <a:pt x="3674" y="1866"/>
                  </a:cubicBezTo>
                  <a:cubicBezTo>
                    <a:pt x="3734" y="1797"/>
                    <a:pt x="3760" y="1710"/>
                    <a:pt x="3769" y="1624"/>
                  </a:cubicBezTo>
                  <a:cubicBezTo>
                    <a:pt x="3760" y="1546"/>
                    <a:pt x="3700" y="1476"/>
                    <a:pt x="3622" y="1450"/>
                  </a:cubicBezTo>
                  <a:cubicBezTo>
                    <a:pt x="3622" y="1416"/>
                    <a:pt x="3613" y="1372"/>
                    <a:pt x="3604" y="1329"/>
                  </a:cubicBezTo>
                  <a:cubicBezTo>
                    <a:pt x="3570" y="1260"/>
                    <a:pt x="3535" y="1199"/>
                    <a:pt x="3492" y="1130"/>
                  </a:cubicBezTo>
                  <a:cubicBezTo>
                    <a:pt x="3492" y="1113"/>
                    <a:pt x="3474" y="1095"/>
                    <a:pt x="3474" y="1078"/>
                  </a:cubicBezTo>
                  <a:cubicBezTo>
                    <a:pt x="3483" y="1000"/>
                    <a:pt x="3500" y="913"/>
                    <a:pt x="3535" y="835"/>
                  </a:cubicBezTo>
                  <a:cubicBezTo>
                    <a:pt x="3552" y="757"/>
                    <a:pt x="3561" y="662"/>
                    <a:pt x="3561" y="575"/>
                  </a:cubicBezTo>
                  <a:cubicBezTo>
                    <a:pt x="3570" y="411"/>
                    <a:pt x="3526" y="246"/>
                    <a:pt x="3431" y="99"/>
                  </a:cubicBezTo>
                  <a:cubicBezTo>
                    <a:pt x="3386" y="34"/>
                    <a:pt x="3310" y="1"/>
                    <a:pt x="3233" y="1"/>
                  </a:cubicBezTo>
                  <a:close/>
                </a:path>
              </a:pathLst>
            </a:custGeom>
            <a:solidFill>
              <a:srgbClr val="FFFFFF">
                <a:alpha val="28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27"/>
            <p:cNvSpPr/>
            <p:nvPr/>
          </p:nvSpPr>
          <p:spPr>
            <a:xfrm>
              <a:off x="-4487034" y="1168463"/>
              <a:ext cx="136756" cy="147727"/>
            </a:xfrm>
            <a:custGeom>
              <a:avLst/>
              <a:gdLst/>
              <a:ahLst/>
              <a:cxnLst/>
              <a:rect l="l" t="t" r="r" b="b"/>
              <a:pathLst>
                <a:path w="2476" h="2675" extrusionOk="0">
                  <a:moveTo>
                    <a:pt x="1041" y="0"/>
                  </a:moveTo>
                  <a:cubicBezTo>
                    <a:pt x="1020" y="0"/>
                    <a:pt x="998" y="3"/>
                    <a:pt x="977" y="8"/>
                  </a:cubicBezTo>
                  <a:cubicBezTo>
                    <a:pt x="786" y="43"/>
                    <a:pt x="587" y="103"/>
                    <a:pt x="396" y="155"/>
                  </a:cubicBezTo>
                  <a:cubicBezTo>
                    <a:pt x="362" y="164"/>
                    <a:pt x="336" y="198"/>
                    <a:pt x="344" y="242"/>
                  </a:cubicBezTo>
                  <a:cubicBezTo>
                    <a:pt x="318" y="328"/>
                    <a:pt x="327" y="424"/>
                    <a:pt x="370" y="502"/>
                  </a:cubicBezTo>
                  <a:cubicBezTo>
                    <a:pt x="388" y="545"/>
                    <a:pt x="422" y="580"/>
                    <a:pt x="457" y="614"/>
                  </a:cubicBezTo>
                  <a:cubicBezTo>
                    <a:pt x="500" y="649"/>
                    <a:pt x="509" y="658"/>
                    <a:pt x="465" y="701"/>
                  </a:cubicBezTo>
                  <a:cubicBezTo>
                    <a:pt x="414" y="753"/>
                    <a:pt x="388" y="840"/>
                    <a:pt x="414" y="909"/>
                  </a:cubicBezTo>
                  <a:cubicBezTo>
                    <a:pt x="431" y="987"/>
                    <a:pt x="509" y="1065"/>
                    <a:pt x="517" y="1134"/>
                  </a:cubicBezTo>
                  <a:cubicBezTo>
                    <a:pt x="517" y="1186"/>
                    <a:pt x="465" y="1221"/>
                    <a:pt x="431" y="1264"/>
                  </a:cubicBezTo>
                  <a:cubicBezTo>
                    <a:pt x="405" y="1290"/>
                    <a:pt x="379" y="1333"/>
                    <a:pt x="353" y="1368"/>
                  </a:cubicBezTo>
                  <a:cubicBezTo>
                    <a:pt x="310" y="1446"/>
                    <a:pt x="284" y="1533"/>
                    <a:pt x="258" y="1619"/>
                  </a:cubicBezTo>
                  <a:cubicBezTo>
                    <a:pt x="206" y="1810"/>
                    <a:pt x="180" y="2018"/>
                    <a:pt x="50" y="2182"/>
                  </a:cubicBezTo>
                  <a:cubicBezTo>
                    <a:pt x="1" y="2248"/>
                    <a:pt x="75" y="2313"/>
                    <a:pt x="134" y="2313"/>
                  </a:cubicBezTo>
                  <a:cubicBezTo>
                    <a:pt x="138" y="2313"/>
                    <a:pt x="141" y="2313"/>
                    <a:pt x="145" y="2312"/>
                  </a:cubicBezTo>
                  <a:cubicBezTo>
                    <a:pt x="162" y="2309"/>
                    <a:pt x="178" y="2308"/>
                    <a:pt x="194" y="2308"/>
                  </a:cubicBezTo>
                  <a:cubicBezTo>
                    <a:pt x="270" y="2308"/>
                    <a:pt x="339" y="2340"/>
                    <a:pt x="396" y="2390"/>
                  </a:cubicBezTo>
                  <a:cubicBezTo>
                    <a:pt x="448" y="2451"/>
                    <a:pt x="474" y="2529"/>
                    <a:pt x="526" y="2590"/>
                  </a:cubicBezTo>
                  <a:cubicBezTo>
                    <a:pt x="578" y="2650"/>
                    <a:pt x="639" y="2674"/>
                    <a:pt x="702" y="2674"/>
                  </a:cubicBezTo>
                  <a:cubicBezTo>
                    <a:pt x="764" y="2674"/>
                    <a:pt x="829" y="2650"/>
                    <a:pt x="890" y="2616"/>
                  </a:cubicBezTo>
                  <a:cubicBezTo>
                    <a:pt x="935" y="2583"/>
                    <a:pt x="985" y="2566"/>
                    <a:pt x="1036" y="2566"/>
                  </a:cubicBezTo>
                  <a:cubicBezTo>
                    <a:pt x="1053" y="2566"/>
                    <a:pt x="1071" y="2568"/>
                    <a:pt x="1089" y="2572"/>
                  </a:cubicBezTo>
                  <a:cubicBezTo>
                    <a:pt x="1095" y="2573"/>
                    <a:pt x="1101" y="2573"/>
                    <a:pt x="1107" y="2573"/>
                  </a:cubicBezTo>
                  <a:cubicBezTo>
                    <a:pt x="1171" y="2573"/>
                    <a:pt x="1238" y="2532"/>
                    <a:pt x="1254" y="2468"/>
                  </a:cubicBezTo>
                  <a:cubicBezTo>
                    <a:pt x="1271" y="2382"/>
                    <a:pt x="1271" y="2286"/>
                    <a:pt x="1245" y="2200"/>
                  </a:cubicBezTo>
                  <a:cubicBezTo>
                    <a:pt x="1228" y="2156"/>
                    <a:pt x="1228" y="2113"/>
                    <a:pt x="1245" y="2070"/>
                  </a:cubicBezTo>
                  <a:cubicBezTo>
                    <a:pt x="1280" y="2018"/>
                    <a:pt x="1332" y="2035"/>
                    <a:pt x="1384" y="2026"/>
                  </a:cubicBezTo>
                  <a:cubicBezTo>
                    <a:pt x="1557" y="1992"/>
                    <a:pt x="1514" y="1819"/>
                    <a:pt x="1548" y="1689"/>
                  </a:cubicBezTo>
                  <a:cubicBezTo>
                    <a:pt x="1566" y="1593"/>
                    <a:pt x="1678" y="1541"/>
                    <a:pt x="1748" y="1489"/>
                  </a:cubicBezTo>
                  <a:lnTo>
                    <a:pt x="2060" y="1281"/>
                  </a:lnTo>
                  <a:lnTo>
                    <a:pt x="2337" y="1099"/>
                  </a:lnTo>
                  <a:cubicBezTo>
                    <a:pt x="2406" y="1047"/>
                    <a:pt x="2475" y="1004"/>
                    <a:pt x="2467" y="909"/>
                  </a:cubicBezTo>
                  <a:cubicBezTo>
                    <a:pt x="2441" y="822"/>
                    <a:pt x="2397" y="744"/>
                    <a:pt x="2337" y="675"/>
                  </a:cubicBezTo>
                  <a:cubicBezTo>
                    <a:pt x="2276" y="597"/>
                    <a:pt x="2207" y="519"/>
                    <a:pt x="2138" y="441"/>
                  </a:cubicBezTo>
                  <a:cubicBezTo>
                    <a:pt x="2077" y="372"/>
                    <a:pt x="1982" y="250"/>
                    <a:pt x="1895" y="224"/>
                  </a:cubicBezTo>
                  <a:cubicBezTo>
                    <a:pt x="1882" y="220"/>
                    <a:pt x="1868" y="218"/>
                    <a:pt x="1855" y="218"/>
                  </a:cubicBezTo>
                  <a:cubicBezTo>
                    <a:pt x="1791" y="218"/>
                    <a:pt x="1729" y="264"/>
                    <a:pt x="1678" y="285"/>
                  </a:cubicBezTo>
                  <a:cubicBezTo>
                    <a:pt x="1659" y="292"/>
                    <a:pt x="1645" y="295"/>
                    <a:pt x="1633" y="295"/>
                  </a:cubicBezTo>
                  <a:cubicBezTo>
                    <a:pt x="1602" y="295"/>
                    <a:pt x="1588" y="273"/>
                    <a:pt x="1557" y="242"/>
                  </a:cubicBezTo>
                  <a:cubicBezTo>
                    <a:pt x="1531" y="207"/>
                    <a:pt x="1488" y="172"/>
                    <a:pt x="1453" y="155"/>
                  </a:cubicBezTo>
                  <a:cubicBezTo>
                    <a:pt x="1407" y="129"/>
                    <a:pt x="1355" y="117"/>
                    <a:pt x="1303" y="117"/>
                  </a:cubicBezTo>
                  <a:cubicBezTo>
                    <a:pt x="1287" y="117"/>
                    <a:pt x="1270" y="118"/>
                    <a:pt x="1254" y="120"/>
                  </a:cubicBezTo>
                  <a:cubicBezTo>
                    <a:pt x="1212" y="43"/>
                    <a:pt x="1130" y="0"/>
                    <a:pt x="1041" y="0"/>
                  </a:cubicBezTo>
                  <a:close/>
                </a:path>
              </a:pathLst>
            </a:custGeom>
            <a:solidFill>
              <a:srgbClr val="FFFFFF">
                <a:alpha val="28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27"/>
            <p:cNvSpPr/>
            <p:nvPr/>
          </p:nvSpPr>
          <p:spPr>
            <a:xfrm>
              <a:off x="-4058933" y="589090"/>
              <a:ext cx="393366" cy="508622"/>
            </a:xfrm>
            <a:custGeom>
              <a:avLst/>
              <a:gdLst/>
              <a:ahLst/>
              <a:cxnLst/>
              <a:rect l="l" t="t" r="r" b="b"/>
              <a:pathLst>
                <a:path w="7122" h="9210" extrusionOk="0">
                  <a:moveTo>
                    <a:pt x="4432" y="0"/>
                  </a:moveTo>
                  <a:cubicBezTo>
                    <a:pt x="4350" y="0"/>
                    <a:pt x="4277" y="19"/>
                    <a:pt x="4245" y="85"/>
                  </a:cubicBezTo>
                  <a:cubicBezTo>
                    <a:pt x="4219" y="163"/>
                    <a:pt x="4237" y="250"/>
                    <a:pt x="4289" y="302"/>
                  </a:cubicBezTo>
                  <a:cubicBezTo>
                    <a:pt x="4341" y="380"/>
                    <a:pt x="4384" y="449"/>
                    <a:pt x="4427" y="519"/>
                  </a:cubicBezTo>
                  <a:cubicBezTo>
                    <a:pt x="4393" y="519"/>
                    <a:pt x="4358" y="510"/>
                    <a:pt x="4323" y="510"/>
                  </a:cubicBezTo>
                  <a:cubicBezTo>
                    <a:pt x="4280" y="510"/>
                    <a:pt x="4237" y="519"/>
                    <a:pt x="4193" y="545"/>
                  </a:cubicBezTo>
                  <a:cubicBezTo>
                    <a:pt x="4176" y="553"/>
                    <a:pt x="4159" y="562"/>
                    <a:pt x="4150" y="571"/>
                  </a:cubicBezTo>
                  <a:cubicBezTo>
                    <a:pt x="3994" y="423"/>
                    <a:pt x="3856" y="250"/>
                    <a:pt x="3743" y="68"/>
                  </a:cubicBezTo>
                  <a:cubicBezTo>
                    <a:pt x="3725" y="39"/>
                    <a:pt x="3696" y="21"/>
                    <a:pt x="3665" y="21"/>
                  </a:cubicBezTo>
                  <a:cubicBezTo>
                    <a:pt x="3650" y="21"/>
                    <a:pt x="3636" y="25"/>
                    <a:pt x="3622" y="33"/>
                  </a:cubicBezTo>
                  <a:cubicBezTo>
                    <a:pt x="3544" y="85"/>
                    <a:pt x="3448" y="68"/>
                    <a:pt x="3362" y="103"/>
                  </a:cubicBezTo>
                  <a:cubicBezTo>
                    <a:pt x="3292" y="129"/>
                    <a:pt x="3232" y="181"/>
                    <a:pt x="3206" y="250"/>
                  </a:cubicBezTo>
                  <a:cubicBezTo>
                    <a:pt x="3188" y="319"/>
                    <a:pt x="3214" y="389"/>
                    <a:pt x="3266" y="432"/>
                  </a:cubicBezTo>
                  <a:cubicBezTo>
                    <a:pt x="3310" y="475"/>
                    <a:pt x="3440" y="545"/>
                    <a:pt x="3336" y="614"/>
                  </a:cubicBezTo>
                  <a:cubicBezTo>
                    <a:pt x="3318" y="579"/>
                    <a:pt x="3301" y="545"/>
                    <a:pt x="3266" y="510"/>
                  </a:cubicBezTo>
                  <a:cubicBezTo>
                    <a:pt x="3176" y="419"/>
                    <a:pt x="3056" y="372"/>
                    <a:pt x="2933" y="372"/>
                  </a:cubicBezTo>
                  <a:cubicBezTo>
                    <a:pt x="2891" y="372"/>
                    <a:pt x="2849" y="378"/>
                    <a:pt x="2807" y="389"/>
                  </a:cubicBezTo>
                  <a:cubicBezTo>
                    <a:pt x="2625" y="441"/>
                    <a:pt x="2478" y="571"/>
                    <a:pt x="2400" y="735"/>
                  </a:cubicBezTo>
                  <a:cubicBezTo>
                    <a:pt x="2348" y="831"/>
                    <a:pt x="2313" y="926"/>
                    <a:pt x="2288" y="1021"/>
                  </a:cubicBezTo>
                  <a:cubicBezTo>
                    <a:pt x="2273" y="1093"/>
                    <a:pt x="2229" y="1253"/>
                    <a:pt x="2146" y="1253"/>
                  </a:cubicBezTo>
                  <a:cubicBezTo>
                    <a:pt x="2129" y="1253"/>
                    <a:pt x="2109" y="1246"/>
                    <a:pt x="2088" y="1229"/>
                  </a:cubicBezTo>
                  <a:cubicBezTo>
                    <a:pt x="2075" y="1223"/>
                    <a:pt x="2061" y="1220"/>
                    <a:pt x="2047" y="1220"/>
                  </a:cubicBezTo>
                  <a:cubicBezTo>
                    <a:pt x="2000" y="1220"/>
                    <a:pt x="1958" y="1253"/>
                    <a:pt x="1958" y="1307"/>
                  </a:cubicBezTo>
                  <a:cubicBezTo>
                    <a:pt x="1967" y="1428"/>
                    <a:pt x="2045" y="1541"/>
                    <a:pt x="2166" y="1584"/>
                  </a:cubicBezTo>
                  <a:cubicBezTo>
                    <a:pt x="2218" y="1610"/>
                    <a:pt x="2547" y="1688"/>
                    <a:pt x="2426" y="1801"/>
                  </a:cubicBezTo>
                  <a:cubicBezTo>
                    <a:pt x="2374" y="1844"/>
                    <a:pt x="2400" y="1922"/>
                    <a:pt x="2461" y="1939"/>
                  </a:cubicBezTo>
                  <a:lnTo>
                    <a:pt x="2504" y="1957"/>
                  </a:lnTo>
                  <a:cubicBezTo>
                    <a:pt x="2417" y="1948"/>
                    <a:pt x="2322" y="1922"/>
                    <a:pt x="2244" y="1879"/>
                  </a:cubicBezTo>
                  <a:cubicBezTo>
                    <a:pt x="2114" y="1792"/>
                    <a:pt x="1993" y="1680"/>
                    <a:pt x="1906" y="1550"/>
                  </a:cubicBezTo>
                  <a:cubicBezTo>
                    <a:pt x="1805" y="1438"/>
                    <a:pt x="1646" y="1347"/>
                    <a:pt x="1499" y="1347"/>
                  </a:cubicBezTo>
                  <a:cubicBezTo>
                    <a:pt x="1396" y="1347"/>
                    <a:pt x="1299" y="1392"/>
                    <a:pt x="1231" y="1506"/>
                  </a:cubicBezTo>
                  <a:cubicBezTo>
                    <a:pt x="1179" y="1602"/>
                    <a:pt x="1144" y="1706"/>
                    <a:pt x="1118" y="1818"/>
                  </a:cubicBezTo>
                  <a:cubicBezTo>
                    <a:pt x="1076" y="1923"/>
                    <a:pt x="1002" y="1939"/>
                    <a:pt x="917" y="1939"/>
                  </a:cubicBezTo>
                  <a:cubicBezTo>
                    <a:pt x="881" y="1939"/>
                    <a:pt x="843" y="1936"/>
                    <a:pt x="805" y="1936"/>
                  </a:cubicBezTo>
                  <a:cubicBezTo>
                    <a:pt x="785" y="1936"/>
                    <a:pt x="765" y="1937"/>
                    <a:pt x="745" y="1939"/>
                  </a:cubicBezTo>
                  <a:cubicBezTo>
                    <a:pt x="546" y="1974"/>
                    <a:pt x="434" y="2182"/>
                    <a:pt x="512" y="2364"/>
                  </a:cubicBezTo>
                  <a:cubicBezTo>
                    <a:pt x="338" y="2425"/>
                    <a:pt x="174" y="2511"/>
                    <a:pt x="35" y="2633"/>
                  </a:cubicBezTo>
                  <a:cubicBezTo>
                    <a:pt x="0" y="2676"/>
                    <a:pt x="9" y="2736"/>
                    <a:pt x="61" y="2762"/>
                  </a:cubicBezTo>
                  <a:cubicBezTo>
                    <a:pt x="243" y="2901"/>
                    <a:pt x="260" y="3161"/>
                    <a:pt x="304" y="3369"/>
                  </a:cubicBezTo>
                  <a:cubicBezTo>
                    <a:pt x="338" y="3577"/>
                    <a:pt x="442" y="3776"/>
                    <a:pt x="607" y="3915"/>
                  </a:cubicBezTo>
                  <a:cubicBezTo>
                    <a:pt x="744" y="4023"/>
                    <a:pt x="917" y="4077"/>
                    <a:pt x="1092" y="4077"/>
                  </a:cubicBezTo>
                  <a:cubicBezTo>
                    <a:pt x="1126" y="4077"/>
                    <a:pt x="1161" y="4075"/>
                    <a:pt x="1196" y="4071"/>
                  </a:cubicBezTo>
                  <a:cubicBezTo>
                    <a:pt x="1248" y="4062"/>
                    <a:pt x="1300" y="4045"/>
                    <a:pt x="1352" y="4027"/>
                  </a:cubicBezTo>
                  <a:cubicBezTo>
                    <a:pt x="1395" y="4001"/>
                    <a:pt x="1447" y="3975"/>
                    <a:pt x="1490" y="3967"/>
                  </a:cubicBezTo>
                  <a:cubicBezTo>
                    <a:pt x="1497" y="3965"/>
                    <a:pt x="1503" y="3965"/>
                    <a:pt x="1508" y="3965"/>
                  </a:cubicBezTo>
                  <a:cubicBezTo>
                    <a:pt x="1572" y="3965"/>
                    <a:pt x="1590" y="4048"/>
                    <a:pt x="1638" y="4088"/>
                  </a:cubicBezTo>
                  <a:cubicBezTo>
                    <a:pt x="1681" y="4123"/>
                    <a:pt x="1742" y="4140"/>
                    <a:pt x="1794" y="4140"/>
                  </a:cubicBezTo>
                  <a:cubicBezTo>
                    <a:pt x="1898" y="4140"/>
                    <a:pt x="2002" y="4114"/>
                    <a:pt x="2088" y="4062"/>
                  </a:cubicBezTo>
                  <a:cubicBezTo>
                    <a:pt x="2210" y="4001"/>
                    <a:pt x="2331" y="3932"/>
                    <a:pt x="2452" y="3863"/>
                  </a:cubicBezTo>
                  <a:cubicBezTo>
                    <a:pt x="2686" y="3741"/>
                    <a:pt x="2903" y="3577"/>
                    <a:pt x="3093" y="3378"/>
                  </a:cubicBezTo>
                  <a:cubicBezTo>
                    <a:pt x="3128" y="3334"/>
                    <a:pt x="3154" y="3291"/>
                    <a:pt x="3188" y="3256"/>
                  </a:cubicBezTo>
                  <a:cubicBezTo>
                    <a:pt x="3214" y="3231"/>
                    <a:pt x="3260" y="3203"/>
                    <a:pt x="3277" y="3203"/>
                  </a:cubicBezTo>
                  <a:lnTo>
                    <a:pt x="3277" y="3203"/>
                  </a:lnTo>
                  <a:cubicBezTo>
                    <a:pt x="3288" y="3203"/>
                    <a:pt x="3285" y="3217"/>
                    <a:pt x="3249" y="3256"/>
                  </a:cubicBezTo>
                  <a:cubicBezTo>
                    <a:pt x="3171" y="3360"/>
                    <a:pt x="3059" y="3369"/>
                    <a:pt x="3024" y="3490"/>
                  </a:cubicBezTo>
                  <a:cubicBezTo>
                    <a:pt x="3007" y="3542"/>
                    <a:pt x="3007" y="3594"/>
                    <a:pt x="3024" y="3646"/>
                  </a:cubicBezTo>
                  <a:cubicBezTo>
                    <a:pt x="3033" y="3733"/>
                    <a:pt x="2989" y="3741"/>
                    <a:pt x="2920" y="3776"/>
                  </a:cubicBezTo>
                  <a:cubicBezTo>
                    <a:pt x="2790" y="3828"/>
                    <a:pt x="2669" y="3897"/>
                    <a:pt x="2556" y="3984"/>
                  </a:cubicBezTo>
                  <a:cubicBezTo>
                    <a:pt x="2435" y="4062"/>
                    <a:pt x="2331" y="4157"/>
                    <a:pt x="2227" y="4261"/>
                  </a:cubicBezTo>
                  <a:cubicBezTo>
                    <a:pt x="2132" y="4357"/>
                    <a:pt x="2045" y="4478"/>
                    <a:pt x="1993" y="4608"/>
                  </a:cubicBezTo>
                  <a:cubicBezTo>
                    <a:pt x="1976" y="4668"/>
                    <a:pt x="1984" y="4729"/>
                    <a:pt x="2010" y="4790"/>
                  </a:cubicBezTo>
                  <a:cubicBezTo>
                    <a:pt x="1950" y="4677"/>
                    <a:pt x="1854" y="4573"/>
                    <a:pt x="1742" y="4504"/>
                  </a:cubicBezTo>
                  <a:cubicBezTo>
                    <a:pt x="1676" y="4462"/>
                    <a:pt x="1595" y="4441"/>
                    <a:pt x="1512" y="4441"/>
                  </a:cubicBezTo>
                  <a:cubicBezTo>
                    <a:pt x="1324" y="4441"/>
                    <a:pt x="1133" y="4550"/>
                    <a:pt x="1127" y="4755"/>
                  </a:cubicBezTo>
                  <a:cubicBezTo>
                    <a:pt x="1127" y="4807"/>
                    <a:pt x="1170" y="4842"/>
                    <a:pt x="1213" y="4842"/>
                  </a:cubicBezTo>
                  <a:cubicBezTo>
                    <a:pt x="1215" y="4842"/>
                    <a:pt x="1216" y="4841"/>
                    <a:pt x="1218" y="4841"/>
                  </a:cubicBezTo>
                  <a:cubicBezTo>
                    <a:pt x="1306" y="4841"/>
                    <a:pt x="1231" y="5111"/>
                    <a:pt x="1231" y="5171"/>
                  </a:cubicBezTo>
                  <a:cubicBezTo>
                    <a:pt x="1231" y="5284"/>
                    <a:pt x="1309" y="5379"/>
                    <a:pt x="1421" y="5405"/>
                  </a:cubicBezTo>
                  <a:cubicBezTo>
                    <a:pt x="1664" y="5491"/>
                    <a:pt x="1794" y="5769"/>
                    <a:pt x="1707" y="6011"/>
                  </a:cubicBezTo>
                  <a:cubicBezTo>
                    <a:pt x="1698" y="6046"/>
                    <a:pt x="1707" y="6072"/>
                    <a:pt x="1733" y="6098"/>
                  </a:cubicBezTo>
                  <a:cubicBezTo>
                    <a:pt x="1802" y="6167"/>
                    <a:pt x="1906" y="6202"/>
                    <a:pt x="2010" y="6202"/>
                  </a:cubicBezTo>
                  <a:cubicBezTo>
                    <a:pt x="2071" y="6210"/>
                    <a:pt x="2331" y="6202"/>
                    <a:pt x="2210" y="6332"/>
                  </a:cubicBezTo>
                  <a:cubicBezTo>
                    <a:pt x="2173" y="6371"/>
                    <a:pt x="2127" y="6385"/>
                    <a:pt x="2077" y="6385"/>
                  </a:cubicBezTo>
                  <a:cubicBezTo>
                    <a:pt x="1958" y="6385"/>
                    <a:pt x="1816" y="6307"/>
                    <a:pt x="1724" y="6288"/>
                  </a:cubicBezTo>
                  <a:cubicBezTo>
                    <a:pt x="1697" y="6285"/>
                    <a:pt x="1669" y="6283"/>
                    <a:pt x="1640" y="6283"/>
                  </a:cubicBezTo>
                  <a:cubicBezTo>
                    <a:pt x="1528" y="6283"/>
                    <a:pt x="1414" y="6311"/>
                    <a:pt x="1317" y="6366"/>
                  </a:cubicBezTo>
                  <a:cubicBezTo>
                    <a:pt x="1075" y="6479"/>
                    <a:pt x="771" y="6739"/>
                    <a:pt x="771" y="7025"/>
                  </a:cubicBezTo>
                  <a:cubicBezTo>
                    <a:pt x="771" y="7215"/>
                    <a:pt x="927" y="7371"/>
                    <a:pt x="1118" y="7371"/>
                  </a:cubicBezTo>
                  <a:cubicBezTo>
                    <a:pt x="1118" y="7406"/>
                    <a:pt x="1127" y="7441"/>
                    <a:pt x="1127" y="7475"/>
                  </a:cubicBezTo>
                  <a:cubicBezTo>
                    <a:pt x="1139" y="7518"/>
                    <a:pt x="1172" y="7539"/>
                    <a:pt x="1209" y="7539"/>
                  </a:cubicBezTo>
                  <a:cubicBezTo>
                    <a:pt x="1225" y="7539"/>
                    <a:pt x="1241" y="7535"/>
                    <a:pt x="1257" y="7527"/>
                  </a:cubicBezTo>
                  <a:lnTo>
                    <a:pt x="1499" y="7389"/>
                  </a:lnTo>
                  <a:lnTo>
                    <a:pt x="1499" y="7389"/>
                  </a:lnTo>
                  <a:cubicBezTo>
                    <a:pt x="1490" y="7397"/>
                    <a:pt x="1490" y="7406"/>
                    <a:pt x="1490" y="7415"/>
                  </a:cubicBezTo>
                  <a:cubicBezTo>
                    <a:pt x="1464" y="7449"/>
                    <a:pt x="1473" y="7501"/>
                    <a:pt x="1516" y="7527"/>
                  </a:cubicBezTo>
                  <a:cubicBezTo>
                    <a:pt x="1577" y="7562"/>
                    <a:pt x="1646" y="7614"/>
                    <a:pt x="1638" y="7692"/>
                  </a:cubicBezTo>
                  <a:cubicBezTo>
                    <a:pt x="1638" y="7755"/>
                    <a:pt x="1600" y="7784"/>
                    <a:pt x="1555" y="7784"/>
                  </a:cubicBezTo>
                  <a:cubicBezTo>
                    <a:pt x="1531" y="7784"/>
                    <a:pt x="1505" y="7776"/>
                    <a:pt x="1482" y="7761"/>
                  </a:cubicBezTo>
                  <a:cubicBezTo>
                    <a:pt x="1378" y="7709"/>
                    <a:pt x="1317" y="7614"/>
                    <a:pt x="1205" y="7588"/>
                  </a:cubicBezTo>
                  <a:cubicBezTo>
                    <a:pt x="1182" y="7583"/>
                    <a:pt x="1160" y="7580"/>
                    <a:pt x="1138" y="7580"/>
                  </a:cubicBezTo>
                  <a:cubicBezTo>
                    <a:pt x="977" y="7580"/>
                    <a:pt x="854" y="7716"/>
                    <a:pt x="953" y="7891"/>
                  </a:cubicBezTo>
                  <a:cubicBezTo>
                    <a:pt x="979" y="7926"/>
                    <a:pt x="1005" y="7960"/>
                    <a:pt x="1031" y="7995"/>
                  </a:cubicBezTo>
                  <a:cubicBezTo>
                    <a:pt x="1075" y="8056"/>
                    <a:pt x="1083" y="8073"/>
                    <a:pt x="1014" y="8116"/>
                  </a:cubicBezTo>
                  <a:cubicBezTo>
                    <a:pt x="893" y="8212"/>
                    <a:pt x="745" y="8281"/>
                    <a:pt x="615" y="8368"/>
                  </a:cubicBezTo>
                  <a:cubicBezTo>
                    <a:pt x="520" y="8420"/>
                    <a:pt x="434" y="8489"/>
                    <a:pt x="451" y="8619"/>
                  </a:cubicBezTo>
                  <a:cubicBezTo>
                    <a:pt x="468" y="8680"/>
                    <a:pt x="486" y="8740"/>
                    <a:pt x="520" y="8801"/>
                  </a:cubicBezTo>
                  <a:cubicBezTo>
                    <a:pt x="538" y="8887"/>
                    <a:pt x="538" y="8974"/>
                    <a:pt x="520" y="9061"/>
                  </a:cubicBezTo>
                  <a:cubicBezTo>
                    <a:pt x="503" y="9095"/>
                    <a:pt x="520" y="9130"/>
                    <a:pt x="555" y="9156"/>
                  </a:cubicBezTo>
                  <a:cubicBezTo>
                    <a:pt x="643" y="9192"/>
                    <a:pt x="735" y="9209"/>
                    <a:pt x="826" y="9209"/>
                  </a:cubicBezTo>
                  <a:cubicBezTo>
                    <a:pt x="1023" y="9209"/>
                    <a:pt x="1216" y="9128"/>
                    <a:pt x="1352" y="8974"/>
                  </a:cubicBezTo>
                  <a:cubicBezTo>
                    <a:pt x="1430" y="9052"/>
                    <a:pt x="1534" y="9104"/>
                    <a:pt x="1646" y="9113"/>
                  </a:cubicBezTo>
                  <a:cubicBezTo>
                    <a:pt x="1742" y="9113"/>
                    <a:pt x="1837" y="9061"/>
                    <a:pt x="1880" y="8974"/>
                  </a:cubicBezTo>
                  <a:lnTo>
                    <a:pt x="2288" y="8887"/>
                  </a:lnTo>
                  <a:cubicBezTo>
                    <a:pt x="2320" y="8881"/>
                    <a:pt x="2417" y="8850"/>
                    <a:pt x="2474" y="8850"/>
                  </a:cubicBezTo>
                  <a:cubicBezTo>
                    <a:pt x="2492" y="8850"/>
                    <a:pt x="2506" y="8853"/>
                    <a:pt x="2513" y="8861"/>
                  </a:cubicBezTo>
                  <a:cubicBezTo>
                    <a:pt x="2547" y="8896"/>
                    <a:pt x="2513" y="8991"/>
                    <a:pt x="2513" y="9026"/>
                  </a:cubicBezTo>
                  <a:cubicBezTo>
                    <a:pt x="2495" y="9078"/>
                    <a:pt x="2539" y="9130"/>
                    <a:pt x="2591" y="9130"/>
                  </a:cubicBezTo>
                  <a:cubicBezTo>
                    <a:pt x="2851" y="9130"/>
                    <a:pt x="3015" y="8913"/>
                    <a:pt x="3119" y="8706"/>
                  </a:cubicBezTo>
                  <a:cubicBezTo>
                    <a:pt x="3180" y="8602"/>
                    <a:pt x="3240" y="8472"/>
                    <a:pt x="3163" y="8350"/>
                  </a:cubicBezTo>
                  <a:cubicBezTo>
                    <a:pt x="3111" y="8281"/>
                    <a:pt x="3041" y="8238"/>
                    <a:pt x="2963" y="8212"/>
                  </a:cubicBezTo>
                  <a:cubicBezTo>
                    <a:pt x="2920" y="8194"/>
                    <a:pt x="2773" y="8168"/>
                    <a:pt x="2781" y="8108"/>
                  </a:cubicBezTo>
                  <a:cubicBezTo>
                    <a:pt x="2799" y="8038"/>
                    <a:pt x="2981" y="7995"/>
                    <a:pt x="3033" y="7969"/>
                  </a:cubicBezTo>
                  <a:cubicBezTo>
                    <a:pt x="3232" y="7857"/>
                    <a:pt x="3249" y="7657"/>
                    <a:pt x="3188" y="7458"/>
                  </a:cubicBezTo>
                  <a:lnTo>
                    <a:pt x="3188" y="7458"/>
                  </a:lnTo>
                  <a:cubicBezTo>
                    <a:pt x="3210" y="7461"/>
                    <a:pt x="3232" y="7462"/>
                    <a:pt x="3254" y="7462"/>
                  </a:cubicBezTo>
                  <a:cubicBezTo>
                    <a:pt x="3359" y="7462"/>
                    <a:pt x="3457" y="7428"/>
                    <a:pt x="3544" y="7363"/>
                  </a:cubicBezTo>
                  <a:cubicBezTo>
                    <a:pt x="3682" y="7233"/>
                    <a:pt x="3639" y="7068"/>
                    <a:pt x="3648" y="6895"/>
                  </a:cubicBezTo>
                  <a:cubicBezTo>
                    <a:pt x="3648" y="6791"/>
                    <a:pt x="3717" y="6782"/>
                    <a:pt x="3804" y="6748"/>
                  </a:cubicBezTo>
                  <a:cubicBezTo>
                    <a:pt x="3882" y="6722"/>
                    <a:pt x="3942" y="6661"/>
                    <a:pt x="3960" y="6583"/>
                  </a:cubicBezTo>
                  <a:cubicBezTo>
                    <a:pt x="3986" y="6418"/>
                    <a:pt x="3856" y="6340"/>
                    <a:pt x="3726" y="6314"/>
                  </a:cubicBezTo>
                  <a:lnTo>
                    <a:pt x="3743" y="6280"/>
                  </a:lnTo>
                  <a:cubicBezTo>
                    <a:pt x="3760" y="6245"/>
                    <a:pt x="3760" y="6202"/>
                    <a:pt x="3726" y="6176"/>
                  </a:cubicBezTo>
                  <a:cubicBezTo>
                    <a:pt x="3656" y="6098"/>
                    <a:pt x="3596" y="6020"/>
                    <a:pt x="3544" y="5933"/>
                  </a:cubicBezTo>
                  <a:cubicBezTo>
                    <a:pt x="3518" y="5899"/>
                    <a:pt x="3405" y="5734"/>
                    <a:pt x="3440" y="5691"/>
                  </a:cubicBezTo>
                  <a:cubicBezTo>
                    <a:pt x="3454" y="5676"/>
                    <a:pt x="3481" y="5671"/>
                    <a:pt x="3512" y="5671"/>
                  </a:cubicBezTo>
                  <a:cubicBezTo>
                    <a:pt x="3574" y="5671"/>
                    <a:pt x="3651" y="5691"/>
                    <a:pt x="3674" y="5691"/>
                  </a:cubicBezTo>
                  <a:cubicBezTo>
                    <a:pt x="3752" y="5691"/>
                    <a:pt x="3821" y="5682"/>
                    <a:pt x="3890" y="5665"/>
                  </a:cubicBezTo>
                  <a:cubicBezTo>
                    <a:pt x="4107" y="5604"/>
                    <a:pt x="4280" y="5396"/>
                    <a:pt x="4254" y="5180"/>
                  </a:cubicBezTo>
                  <a:cubicBezTo>
                    <a:pt x="4332" y="5162"/>
                    <a:pt x="4393" y="5128"/>
                    <a:pt x="4445" y="5076"/>
                  </a:cubicBezTo>
                  <a:cubicBezTo>
                    <a:pt x="4583" y="4937"/>
                    <a:pt x="4748" y="4824"/>
                    <a:pt x="4921" y="4746"/>
                  </a:cubicBezTo>
                  <a:cubicBezTo>
                    <a:pt x="4982" y="4729"/>
                    <a:pt x="5008" y="4660"/>
                    <a:pt x="4956" y="4608"/>
                  </a:cubicBezTo>
                  <a:cubicBezTo>
                    <a:pt x="4930" y="4582"/>
                    <a:pt x="4904" y="4547"/>
                    <a:pt x="4887" y="4512"/>
                  </a:cubicBezTo>
                  <a:cubicBezTo>
                    <a:pt x="4873" y="4472"/>
                    <a:pt x="4870" y="4458"/>
                    <a:pt x="4894" y="4458"/>
                  </a:cubicBezTo>
                  <a:cubicBezTo>
                    <a:pt x="4901" y="4458"/>
                    <a:pt x="4910" y="4459"/>
                    <a:pt x="4921" y="4460"/>
                  </a:cubicBezTo>
                  <a:cubicBezTo>
                    <a:pt x="4932" y="4462"/>
                    <a:pt x="4944" y="4463"/>
                    <a:pt x="4955" y="4463"/>
                  </a:cubicBezTo>
                  <a:cubicBezTo>
                    <a:pt x="5013" y="4463"/>
                    <a:pt x="5068" y="4443"/>
                    <a:pt x="5112" y="4400"/>
                  </a:cubicBezTo>
                  <a:cubicBezTo>
                    <a:pt x="5155" y="4357"/>
                    <a:pt x="5181" y="4296"/>
                    <a:pt x="5190" y="4227"/>
                  </a:cubicBezTo>
                  <a:cubicBezTo>
                    <a:pt x="5198" y="4131"/>
                    <a:pt x="5233" y="4045"/>
                    <a:pt x="5285" y="3967"/>
                  </a:cubicBezTo>
                  <a:cubicBezTo>
                    <a:pt x="5580" y="3585"/>
                    <a:pt x="5909" y="3222"/>
                    <a:pt x="6221" y="2858"/>
                  </a:cubicBezTo>
                  <a:cubicBezTo>
                    <a:pt x="6255" y="2814"/>
                    <a:pt x="6247" y="2754"/>
                    <a:pt x="6203" y="2719"/>
                  </a:cubicBezTo>
                  <a:cubicBezTo>
                    <a:pt x="6143" y="2693"/>
                    <a:pt x="6073" y="2676"/>
                    <a:pt x="6004" y="2676"/>
                  </a:cubicBezTo>
                  <a:lnTo>
                    <a:pt x="6030" y="2667"/>
                  </a:lnTo>
                  <a:cubicBezTo>
                    <a:pt x="6117" y="2598"/>
                    <a:pt x="6203" y="2546"/>
                    <a:pt x="6281" y="2477"/>
                  </a:cubicBezTo>
                  <a:cubicBezTo>
                    <a:pt x="6446" y="2355"/>
                    <a:pt x="6602" y="2225"/>
                    <a:pt x="6740" y="2078"/>
                  </a:cubicBezTo>
                  <a:cubicBezTo>
                    <a:pt x="6966" y="1835"/>
                    <a:pt x="7122" y="1472"/>
                    <a:pt x="6879" y="1186"/>
                  </a:cubicBezTo>
                  <a:cubicBezTo>
                    <a:pt x="6860" y="1166"/>
                    <a:pt x="6835" y="1156"/>
                    <a:pt x="6813" y="1156"/>
                  </a:cubicBezTo>
                  <a:cubicBezTo>
                    <a:pt x="6806" y="1156"/>
                    <a:pt x="6799" y="1158"/>
                    <a:pt x="6792" y="1160"/>
                  </a:cubicBezTo>
                  <a:lnTo>
                    <a:pt x="6714" y="1194"/>
                  </a:lnTo>
                  <a:cubicBezTo>
                    <a:pt x="6680" y="874"/>
                    <a:pt x="6515" y="571"/>
                    <a:pt x="6264" y="363"/>
                  </a:cubicBezTo>
                  <a:cubicBezTo>
                    <a:pt x="6246" y="348"/>
                    <a:pt x="6225" y="341"/>
                    <a:pt x="6204" y="341"/>
                  </a:cubicBezTo>
                  <a:cubicBezTo>
                    <a:pt x="6176" y="341"/>
                    <a:pt x="6149" y="355"/>
                    <a:pt x="6134" y="380"/>
                  </a:cubicBezTo>
                  <a:cubicBezTo>
                    <a:pt x="6030" y="562"/>
                    <a:pt x="5874" y="692"/>
                    <a:pt x="5675" y="761"/>
                  </a:cubicBezTo>
                  <a:cubicBezTo>
                    <a:pt x="5796" y="692"/>
                    <a:pt x="5857" y="553"/>
                    <a:pt x="5839" y="415"/>
                  </a:cubicBezTo>
                  <a:cubicBezTo>
                    <a:pt x="5839" y="369"/>
                    <a:pt x="5800" y="333"/>
                    <a:pt x="5758" y="333"/>
                  </a:cubicBezTo>
                  <a:cubicBezTo>
                    <a:pt x="5745" y="333"/>
                    <a:pt x="5731" y="337"/>
                    <a:pt x="5718" y="345"/>
                  </a:cubicBezTo>
                  <a:cubicBezTo>
                    <a:pt x="5661" y="371"/>
                    <a:pt x="5601" y="384"/>
                    <a:pt x="5543" y="384"/>
                  </a:cubicBezTo>
                  <a:cubicBezTo>
                    <a:pt x="5423" y="384"/>
                    <a:pt x="5309" y="332"/>
                    <a:pt x="5233" y="233"/>
                  </a:cubicBezTo>
                  <a:cubicBezTo>
                    <a:pt x="5172" y="163"/>
                    <a:pt x="5103" y="111"/>
                    <a:pt x="5016" y="85"/>
                  </a:cubicBezTo>
                  <a:cubicBezTo>
                    <a:pt x="4921" y="59"/>
                    <a:pt x="4817" y="42"/>
                    <a:pt x="4713" y="33"/>
                  </a:cubicBezTo>
                  <a:cubicBezTo>
                    <a:pt x="4646" y="29"/>
                    <a:pt x="4532" y="0"/>
                    <a:pt x="4432" y="0"/>
                  </a:cubicBezTo>
                  <a:close/>
                </a:path>
              </a:pathLst>
            </a:custGeom>
            <a:solidFill>
              <a:srgbClr val="FFFFFF">
                <a:alpha val="28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27"/>
            <p:cNvSpPr/>
            <p:nvPr/>
          </p:nvSpPr>
          <p:spPr>
            <a:xfrm>
              <a:off x="-4117810" y="749742"/>
              <a:ext cx="122064" cy="226809"/>
            </a:xfrm>
            <a:custGeom>
              <a:avLst/>
              <a:gdLst/>
              <a:ahLst/>
              <a:cxnLst/>
              <a:rect l="l" t="t" r="r" b="b"/>
              <a:pathLst>
                <a:path w="2210" h="4107" extrusionOk="0">
                  <a:moveTo>
                    <a:pt x="1177" y="2829"/>
                  </a:moveTo>
                  <a:cubicBezTo>
                    <a:pt x="1185" y="2829"/>
                    <a:pt x="1191" y="2830"/>
                    <a:pt x="1196" y="2834"/>
                  </a:cubicBezTo>
                  <a:cubicBezTo>
                    <a:pt x="1156" y="2845"/>
                    <a:pt x="1113" y="2857"/>
                    <a:pt x="1070" y="2870"/>
                  </a:cubicBezTo>
                  <a:lnTo>
                    <a:pt x="1070" y="2870"/>
                  </a:lnTo>
                  <a:cubicBezTo>
                    <a:pt x="1072" y="2870"/>
                    <a:pt x="1073" y="2869"/>
                    <a:pt x="1075" y="2868"/>
                  </a:cubicBezTo>
                  <a:cubicBezTo>
                    <a:pt x="1096" y="2854"/>
                    <a:pt x="1145" y="2829"/>
                    <a:pt x="1177" y="2829"/>
                  </a:cubicBezTo>
                  <a:close/>
                  <a:moveTo>
                    <a:pt x="698" y="1"/>
                  </a:moveTo>
                  <a:cubicBezTo>
                    <a:pt x="658" y="1"/>
                    <a:pt x="616" y="9"/>
                    <a:pt x="573" y="27"/>
                  </a:cubicBezTo>
                  <a:cubicBezTo>
                    <a:pt x="521" y="44"/>
                    <a:pt x="503" y="113"/>
                    <a:pt x="538" y="157"/>
                  </a:cubicBezTo>
                  <a:cubicBezTo>
                    <a:pt x="529" y="191"/>
                    <a:pt x="547" y="217"/>
                    <a:pt x="573" y="243"/>
                  </a:cubicBezTo>
                  <a:cubicBezTo>
                    <a:pt x="599" y="261"/>
                    <a:pt x="625" y="269"/>
                    <a:pt x="651" y="278"/>
                  </a:cubicBezTo>
                  <a:cubicBezTo>
                    <a:pt x="685" y="287"/>
                    <a:pt x="711" y="287"/>
                    <a:pt x="746" y="295"/>
                  </a:cubicBezTo>
                  <a:cubicBezTo>
                    <a:pt x="729" y="295"/>
                    <a:pt x="685" y="382"/>
                    <a:pt x="677" y="391"/>
                  </a:cubicBezTo>
                  <a:lnTo>
                    <a:pt x="616" y="495"/>
                  </a:lnTo>
                  <a:cubicBezTo>
                    <a:pt x="579" y="481"/>
                    <a:pt x="542" y="474"/>
                    <a:pt x="507" y="474"/>
                  </a:cubicBezTo>
                  <a:cubicBezTo>
                    <a:pt x="450" y="474"/>
                    <a:pt x="395" y="492"/>
                    <a:pt x="347" y="529"/>
                  </a:cubicBezTo>
                  <a:cubicBezTo>
                    <a:pt x="287" y="599"/>
                    <a:pt x="269" y="702"/>
                    <a:pt x="330" y="772"/>
                  </a:cubicBezTo>
                  <a:lnTo>
                    <a:pt x="339" y="789"/>
                  </a:lnTo>
                  <a:lnTo>
                    <a:pt x="321" y="806"/>
                  </a:lnTo>
                  <a:cubicBezTo>
                    <a:pt x="287" y="841"/>
                    <a:pt x="269" y="893"/>
                    <a:pt x="278" y="936"/>
                  </a:cubicBezTo>
                  <a:cubicBezTo>
                    <a:pt x="278" y="988"/>
                    <a:pt x="295" y="1040"/>
                    <a:pt x="330" y="1075"/>
                  </a:cubicBezTo>
                  <a:cubicBezTo>
                    <a:pt x="356" y="1110"/>
                    <a:pt x="408" y="1153"/>
                    <a:pt x="443" y="1196"/>
                  </a:cubicBezTo>
                  <a:cubicBezTo>
                    <a:pt x="391" y="1196"/>
                    <a:pt x="339" y="1179"/>
                    <a:pt x="304" y="1136"/>
                  </a:cubicBezTo>
                  <a:cubicBezTo>
                    <a:pt x="291" y="1123"/>
                    <a:pt x="269" y="1115"/>
                    <a:pt x="248" y="1115"/>
                  </a:cubicBezTo>
                  <a:cubicBezTo>
                    <a:pt x="241" y="1115"/>
                    <a:pt x="233" y="1116"/>
                    <a:pt x="226" y="1118"/>
                  </a:cubicBezTo>
                  <a:cubicBezTo>
                    <a:pt x="122" y="1153"/>
                    <a:pt x="79" y="1266"/>
                    <a:pt x="113" y="1370"/>
                  </a:cubicBezTo>
                  <a:cubicBezTo>
                    <a:pt x="131" y="1413"/>
                    <a:pt x="183" y="1474"/>
                    <a:pt x="174" y="1525"/>
                  </a:cubicBezTo>
                  <a:cubicBezTo>
                    <a:pt x="174" y="1537"/>
                    <a:pt x="175" y="1544"/>
                    <a:pt x="176" y="1548"/>
                  </a:cubicBezTo>
                  <a:lnTo>
                    <a:pt x="176" y="1548"/>
                  </a:lnTo>
                  <a:cubicBezTo>
                    <a:pt x="174" y="1545"/>
                    <a:pt x="169" y="1542"/>
                    <a:pt x="159" y="1542"/>
                  </a:cubicBezTo>
                  <a:cubicBezTo>
                    <a:pt x="156" y="1542"/>
                    <a:pt x="152" y="1542"/>
                    <a:pt x="148" y="1543"/>
                  </a:cubicBezTo>
                  <a:cubicBezTo>
                    <a:pt x="113" y="1551"/>
                    <a:pt x="87" y="1560"/>
                    <a:pt x="61" y="1577"/>
                  </a:cubicBezTo>
                  <a:cubicBezTo>
                    <a:pt x="18" y="1595"/>
                    <a:pt x="1" y="1647"/>
                    <a:pt x="27" y="1690"/>
                  </a:cubicBezTo>
                  <a:cubicBezTo>
                    <a:pt x="79" y="1768"/>
                    <a:pt x="165" y="1820"/>
                    <a:pt x="261" y="1829"/>
                  </a:cubicBezTo>
                  <a:cubicBezTo>
                    <a:pt x="304" y="1837"/>
                    <a:pt x="399" y="1846"/>
                    <a:pt x="399" y="1915"/>
                  </a:cubicBezTo>
                  <a:cubicBezTo>
                    <a:pt x="399" y="1965"/>
                    <a:pt x="370" y="1977"/>
                    <a:pt x="333" y="1977"/>
                  </a:cubicBezTo>
                  <a:cubicBezTo>
                    <a:pt x="298" y="1977"/>
                    <a:pt x="257" y="1966"/>
                    <a:pt x="230" y="1966"/>
                  </a:cubicBezTo>
                  <a:cubicBezTo>
                    <a:pt x="225" y="1966"/>
                    <a:pt x="221" y="1967"/>
                    <a:pt x="217" y="1967"/>
                  </a:cubicBezTo>
                  <a:cubicBezTo>
                    <a:pt x="122" y="1976"/>
                    <a:pt x="53" y="2045"/>
                    <a:pt x="44" y="2141"/>
                  </a:cubicBezTo>
                  <a:cubicBezTo>
                    <a:pt x="9" y="2271"/>
                    <a:pt x="96" y="2366"/>
                    <a:pt x="157" y="2470"/>
                  </a:cubicBezTo>
                  <a:cubicBezTo>
                    <a:pt x="174" y="2496"/>
                    <a:pt x="191" y="2522"/>
                    <a:pt x="191" y="2548"/>
                  </a:cubicBezTo>
                  <a:cubicBezTo>
                    <a:pt x="200" y="2600"/>
                    <a:pt x="183" y="2608"/>
                    <a:pt x="157" y="2643"/>
                  </a:cubicBezTo>
                  <a:cubicBezTo>
                    <a:pt x="131" y="2686"/>
                    <a:pt x="131" y="2730"/>
                    <a:pt x="157" y="2773"/>
                  </a:cubicBezTo>
                  <a:cubicBezTo>
                    <a:pt x="223" y="2847"/>
                    <a:pt x="315" y="2889"/>
                    <a:pt x="416" y="2889"/>
                  </a:cubicBezTo>
                  <a:cubicBezTo>
                    <a:pt x="433" y="2889"/>
                    <a:pt x="451" y="2888"/>
                    <a:pt x="469" y="2886"/>
                  </a:cubicBezTo>
                  <a:cubicBezTo>
                    <a:pt x="512" y="2877"/>
                    <a:pt x="564" y="2868"/>
                    <a:pt x="616" y="2851"/>
                  </a:cubicBezTo>
                  <a:cubicBezTo>
                    <a:pt x="646" y="2843"/>
                    <a:pt x="717" y="2796"/>
                    <a:pt x="757" y="2796"/>
                  </a:cubicBezTo>
                  <a:cubicBezTo>
                    <a:pt x="762" y="2796"/>
                    <a:pt x="768" y="2797"/>
                    <a:pt x="772" y="2799"/>
                  </a:cubicBezTo>
                  <a:cubicBezTo>
                    <a:pt x="798" y="2808"/>
                    <a:pt x="806" y="2842"/>
                    <a:pt x="824" y="2851"/>
                  </a:cubicBezTo>
                  <a:cubicBezTo>
                    <a:pt x="841" y="2868"/>
                    <a:pt x="858" y="2877"/>
                    <a:pt x="884" y="2886"/>
                  </a:cubicBezTo>
                  <a:cubicBezTo>
                    <a:pt x="906" y="2892"/>
                    <a:pt x="929" y="2895"/>
                    <a:pt x="951" y="2895"/>
                  </a:cubicBezTo>
                  <a:cubicBezTo>
                    <a:pt x="980" y="2895"/>
                    <a:pt x="1008" y="2890"/>
                    <a:pt x="1036" y="2882"/>
                  </a:cubicBezTo>
                  <a:lnTo>
                    <a:pt x="1036" y="2882"/>
                  </a:lnTo>
                  <a:cubicBezTo>
                    <a:pt x="1026" y="2886"/>
                    <a:pt x="1016" y="2890"/>
                    <a:pt x="1006" y="2894"/>
                  </a:cubicBezTo>
                  <a:cubicBezTo>
                    <a:pt x="884" y="2929"/>
                    <a:pt x="789" y="3007"/>
                    <a:pt x="737" y="3111"/>
                  </a:cubicBezTo>
                  <a:cubicBezTo>
                    <a:pt x="720" y="3154"/>
                    <a:pt x="720" y="3198"/>
                    <a:pt x="729" y="3241"/>
                  </a:cubicBezTo>
                  <a:cubicBezTo>
                    <a:pt x="737" y="3310"/>
                    <a:pt x="789" y="3353"/>
                    <a:pt x="703" y="3388"/>
                  </a:cubicBezTo>
                  <a:cubicBezTo>
                    <a:pt x="625" y="3414"/>
                    <a:pt x="538" y="3483"/>
                    <a:pt x="564" y="3587"/>
                  </a:cubicBezTo>
                  <a:cubicBezTo>
                    <a:pt x="590" y="3691"/>
                    <a:pt x="677" y="3717"/>
                    <a:pt x="746" y="3769"/>
                  </a:cubicBezTo>
                  <a:cubicBezTo>
                    <a:pt x="850" y="3847"/>
                    <a:pt x="876" y="3986"/>
                    <a:pt x="980" y="4055"/>
                  </a:cubicBezTo>
                  <a:cubicBezTo>
                    <a:pt x="1034" y="4091"/>
                    <a:pt x="1090" y="4107"/>
                    <a:pt x="1147" y="4107"/>
                  </a:cubicBezTo>
                  <a:cubicBezTo>
                    <a:pt x="1308" y="4107"/>
                    <a:pt x="1466" y="3980"/>
                    <a:pt x="1543" y="3839"/>
                  </a:cubicBezTo>
                  <a:cubicBezTo>
                    <a:pt x="1612" y="3709"/>
                    <a:pt x="1655" y="3561"/>
                    <a:pt x="1725" y="3440"/>
                  </a:cubicBezTo>
                  <a:cubicBezTo>
                    <a:pt x="1794" y="3310"/>
                    <a:pt x="1924" y="3284"/>
                    <a:pt x="2054" y="3224"/>
                  </a:cubicBezTo>
                  <a:cubicBezTo>
                    <a:pt x="2149" y="3189"/>
                    <a:pt x="2210" y="3094"/>
                    <a:pt x="2210" y="2998"/>
                  </a:cubicBezTo>
                  <a:cubicBezTo>
                    <a:pt x="2201" y="2860"/>
                    <a:pt x="2011" y="2747"/>
                    <a:pt x="2132" y="2608"/>
                  </a:cubicBezTo>
                  <a:cubicBezTo>
                    <a:pt x="2158" y="2591"/>
                    <a:pt x="2167" y="2556"/>
                    <a:pt x="2158" y="2522"/>
                  </a:cubicBezTo>
                  <a:cubicBezTo>
                    <a:pt x="2097" y="2366"/>
                    <a:pt x="2045" y="2193"/>
                    <a:pt x="2019" y="2019"/>
                  </a:cubicBezTo>
                  <a:cubicBezTo>
                    <a:pt x="1993" y="1889"/>
                    <a:pt x="1993" y="1759"/>
                    <a:pt x="1863" y="1681"/>
                  </a:cubicBezTo>
                  <a:cubicBezTo>
                    <a:pt x="1803" y="1638"/>
                    <a:pt x="1777" y="1621"/>
                    <a:pt x="1777" y="1543"/>
                  </a:cubicBezTo>
                  <a:cubicBezTo>
                    <a:pt x="1785" y="1474"/>
                    <a:pt x="1777" y="1404"/>
                    <a:pt x="1751" y="1344"/>
                  </a:cubicBezTo>
                  <a:cubicBezTo>
                    <a:pt x="1690" y="1240"/>
                    <a:pt x="1578" y="1205"/>
                    <a:pt x="1482" y="1144"/>
                  </a:cubicBezTo>
                  <a:cubicBezTo>
                    <a:pt x="1231" y="988"/>
                    <a:pt x="1170" y="685"/>
                    <a:pt x="1101" y="425"/>
                  </a:cubicBezTo>
                  <a:cubicBezTo>
                    <a:pt x="1050" y="228"/>
                    <a:pt x="907" y="1"/>
                    <a:pt x="698" y="1"/>
                  </a:cubicBezTo>
                  <a:close/>
                </a:path>
              </a:pathLst>
            </a:custGeom>
            <a:solidFill>
              <a:srgbClr val="FFFFFF">
                <a:alpha val="28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27"/>
            <p:cNvSpPr/>
            <p:nvPr/>
          </p:nvSpPr>
          <p:spPr>
            <a:xfrm>
              <a:off x="-4128801" y="1040174"/>
              <a:ext cx="236174" cy="138339"/>
            </a:xfrm>
            <a:custGeom>
              <a:avLst/>
              <a:gdLst/>
              <a:ahLst/>
              <a:cxnLst/>
              <a:rect l="l" t="t" r="r" b="b"/>
              <a:pathLst>
                <a:path w="4276" h="2505" extrusionOk="0">
                  <a:moveTo>
                    <a:pt x="468" y="0"/>
                  </a:moveTo>
                  <a:cubicBezTo>
                    <a:pt x="399" y="0"/>
                    <a:pt x="364" y="70"/>
                    <a:pt x="390" y="130"/>
                  </a:cubicBezTo>
                  <a:cubicBezTo>
                    <a:pt x="390" y="130"/>
                    <a:pt x="165" y="165"/>
                    <a:pt x="139" y="174"/>
                  </a:cubicBezTo>
                  <a:cubicBezTo>
                    <a:pt x="70" y="200"/>
                    <a:pt x="18" y="260"/>
                    <a:pt x="9" y="338"/>
                  </a:cubicBezTo>
                  <a:cubicBezTo>
                    <a:pt x="1" y="486"/>
                    <a:pt x="113" y="555"/>
                    <a:pt x="234" y="572"/>
                  </a:cubicBezTo>
                  <a:cubicBezTo>
                    <a:pt x="234" y="598"/>
                    <a:pt x="243" y="624"/>
                    <a:pt x="269" y="642"/>
                  </a:cubicBezTo>
                  <a:cubicBezTo>
                    <a:pt x="304" y="659"/>
                    <a:pt x="338" y="676"/>
                    <a:pt x="373" y="693"/>
                  </a:cubicBezTo>
                  <a:cubicBezTo>
                    <a:pt x="373" y="737"/>
                    <a:pt x="390" y="780"/>
                    <a:pt x="425" y="806"/>
                  </a:cubicBezTo>
                  <a:cubicBezTo>
                    <a:pt x="460" y="849"/>
                    <a:pt x="512" y="875"/>
                    <a:pt x="572" y="893"/>
                  </a:cubicBezTo>
                  <a:cubicBezTo>
                    <a:pt x="598" y="897"/>
                    <a:pt x="625" y="899"/>
                    <a:pt x="651" y="899"/>
                  </a:cubicBezTo>
                  <a:cubicBezTo>
                    <a:pt x="731" y="899"/>
                    <a:pt x="813" y="880"/>
                    <a:pt x="884" y="841"/>
                  </a:cubicBezTo>
                  <a:cubicBezTo>
                    <a:pt x="919" y="919"/>
                    <a:pt x="962" y="979"/>
                    <a:pt x="1023" y="1031"/>
                  </a:cubicBezTo>
                  <a:cubicBezTo>
                    <a:pt x="1101" y="1118"/>
                    <a:pt x="1239" y="1213"/>
                    <a:pt x="1239" y="1335"/>
                  </a:cubicBezTo>
                  <a:cubicBezTo>
                    <a:pt x="1239" y="1447"/>
                    <a:pt x="1127" y="1525"/>
                    <a:pt x="1118" y="1638"/>
                  </a:cubicBezTo>
                  <a:cubicBezTo>
                    <a:pt x="1118" y="1776"/>
                    <a:pt x="1144" y="1915"/>
                    <a:pt x="1179" y="2045"/>
                  </a:cubicBezTo>
                  <a:cubicBezTo>
                    <a:pt x="1187" y="2149"/>
                    <a:pt x="1248" y="2244"/>
                    <a:pt x="1335" y="2288"/>
                  </a:cubicBezTo>
                  <a:cubicBezTo>
                    <a:pt x="1356" y="2292"/>
                    <a:pt x="1378" y="2294"/>
                    <a:pt x="1399" y="2294"/>
                  </a:cubicBezTo>
                  <a:cubicBezTo>
                    <a:pt x="1419" y="2294"/>
                    <a:pt x="1439" y="2292"/>
                    <a:pt x="1456" y="2288"/>
                  </a:cubicBezTo>
                  <a:cubicBezTo>
                    <a:pt x="1482" y="2279"/>
                    <a:pt x="1499" y="2262"/>
                    <a:pt x="1517" y="2253"/>
                  </a:cubicBezTo>
                  <a:cubicBezTo>
                    <a:pt x="1531" y="2248"/>
                    <a:pt x="1529" y="2241"/>
                    <a:pt x="1532" y="2241"/>
                  </a:cubicBezTo>
                  <a:cubicBezTo>
                    <a:pt x="1535" y="2241"/>
                    <a:pt x="1540" y="2246"/>
                    <a:pt x="1560" y="2262"/>
                  </a:cubicBezTo>
                  <a:cubicBezTo>
                    <a:pt x="1629" y="2322"/>
                    <a:pt x="1716" y="2348"/>
                    <a:pt x="1803" y="2357"/>
                  </a:cubicBezTo>
                  <a:cubicBezTo>
                    <a:pt x="1828" y="2357"/>
                    <a:pt x="1863" y="2348"/>
                    <a:pt x="1889" y="2340"/>
                  </a:cubicBezTo>
                  <a:lnTo>
                    <a:pt x="1889" y="2340"/>
                  </a:lnTo>
                  <a:cubicBezTo>
                    <a:pt x="1856" y="2397"/>
                    <a:pt x="1894" y="2470"/>
                    <a:pt x="1964" y="2470"/>
                  </a:cubicBezTo>
                  <a:cubicBezTo>
                    <a:pt x="1968" y="2470"/>
                    <a:pt x="1972" y="2470"/>
                    <a:pt x="1976" y="2469"/>
                  </a:cubicBezTo>
                  <a:lnTo>
                    <a:pt x="2807" y="2461"/>
                  </a:lnTo>
                  <a:cubicBezTo>
                    <a:pt x="2834" y="2465"/>
                    <a:pt x="2862" y="2467"/>
                    <a:pt x="2889" y="2467"/>
                  </a:cubicBezTo>
                  <a:cubicBezTo>
                    <a:pt x="2968" y="2467"/>
                    <a:pt x="3049" y="2450"/>
                    <a:pt x="3119" y="2417"/>
                  </a:cubicBezTo>
                  <a:cubicBezTo>
                    <a:pt x="3163" y="2400"/>
                    <a:pt x="3189" y="2366"/>
                    <a:pt x="3223" y="2331"/>
                  </a:cubicBezTo>
                  <a:cubicBezTo>
                    <a:pt x="3223" y="2430"/>
                    <a:pt x="3309" y="2505"/>
                    <a:pt x="3407" y="2505"/>
                  </a:cubicBezTo>
                  <a:cubicBezTo>
                    <a:pt x="3412" y="2505"/>
                    <a:pt x="3417" y="2505"/>
                    <a:pt x="3423" y="2504"/>
                  </a:cubicBezTo>
                  <a:cubicBezTo>
                    <a:pt x="3613" y="2495"/>
                    <a:pt x="3804" y="2443"/>
                    <a:pt x="3977" y="2340"/>
                  </a:cubicBezTo>
                  <a:cubicBezTo>
                    <a:pt x="4020" y="2314"/>
                    <a:pt x="4029" y="2244"/>
                    <a:pt x="3994" y="2210"/>
                  </a:cubicBezTo>
                  <a:cubicBezTo>
                    <a:pt x="4029" y="2201"/>
                    <a:pt x="4064" y="2192"/>
                    <a:pt x="4098" y="2184"/>
                  </a:cubicBezTo>
                  <a:cubicBezTo>
                    <a:pt x="4142" y="2175"/>
                    <a:pt x="4176" y="2158"/>
                    <a:pt x="4211" y="2132"/>
                  </a:cubicBezTo>
                  <a:cubicBezTo>
                    <a:pt x="4237" y="2114"/>
                    <a:pt x="4254" y="2071"/>
                    <a:pt x="4246" y="2036"/>
                  </a:cubicBezTo>
                  <a:cubicBezTo>
                    <a:pt x="4230" y="1982"/>
                    <a:pt x="4180" y="1948"/>
                    <a:pt x="4125" y="1948"/>
                  </a:cubicBezTo>
                  <a:cubicBezTo>
                    <a:pt x="4119" y="1948"/>
                    <a:pt x="4113" y="1949"/>
                    <a:pt x="4107" y="1950"/>
                  </a:cubicBezTo>
                  <a:cubicBezTo>
                    <a:pt x="4090" y="1950"/>
                    <a:pt x="4055" y="1967"/>
                    <a:pt x="4029" y="1967"/>
                  </a:cubicBezTo>
                  <a:cubicBezTo>
                    <a:pt x="4064" y="1967"/>
                    <a:pt x="4107" y="1915"/>
                    <a:pt x="4133" y="1889"/>
                  </a:cubicBezTo>
                  <a:cubicBezTo>
                    <a:pt x="4276" y="1696"/>
                    <a:pt x="4141" y="1420"/>
                    <a:pt x="3903" y="1420"/>
                  </a:cubicBezTo>
                  <a:cubicBezTo>
                    <a:pt x="3896" y="1420"/>
                    <a:pt x="3889" y="1421"/>
                    <a:pt x="3882" y="1421"/>
                  </a:cubicBezTo>
                  <a:cubicBezTo>
                    <a:pt x="3760" y="1413"/>
                    <a:pt x="3726" y="1343"/>
                    <a:pt x="3630" y="1283"/>
                  </a:cubicBezTo>
                  <a:cubicBezTo>
                    <a:pt x="3582" y="1241"/>
                    <a:pt x="3524" y="1217"/>
                    <a:pt x="3463" y="1217"/>
                  </a:cubicBezTo>
                  <a:cubicBezTo>
                    <a:pt x="3446" y="1217"/>
                    <a:pt x="3430" y="1218"/>
                    <a:pt x="3414" y="1222"/>
                  </a:cubicBezTo>
                  <a:cubicBezTo>
                    <a:pt x="3319" y="1239"/>
                    <a:pt x="3249" y="1309"/>
                    <a:pt x="3154" y="1326"/>
                  </a:cubicBezTo>
                  <a:cubicBezTo>
                    <a:pt x="3137" y="1331"/>
                    <a:pt x="3120" y="1333"/>
                    <a:pt x="3101" y="1333"/>
                  </a:cubicBezTo>
                  <a:cubicBezTo>
                    <a:pt x="3055" y="1333"/>
                    <a:pt x="3005" y="1321"/>
                    <a:pt x="2956" y="1321"/>
                  </a:cubicBezTo>
                  <a:cubicBezTo>
                    <a:pt x="2923" y="1321"/>
                    <a:pt x="2890" y="1326"/>
                    <a:pt x="2859" y="1343"/>
                  </a:cubicBezTo>
                  <a:cubicBezTo>
                    <a:pt x="2764" y="1395"/>
                    <a:pt x="2755" y="1508"/>
                    <a:pt x="2669" y="1542"/>
                  </a:cubicBezTo>
                  <a:cubicBezTo>
                    <a:pt x="2650" y="1548"/>
                    <a:pt x="2631" y="1551"/>
                    <a:pt x="2612" y="1551"/>
                  </a:cubicBezTo>
                  <a:cubicBezTo>
                    <a:pt x="2480" y="1551"/>
                    <a:pt x="2343" y="1426"/>
                    <a:pt x="2220" y="1426"/>
                  </a:cubicBezTo>
                  <a:cubicBezTo>
                    <a:pt x="2180" y="1426"/>
                    <a:pt x="2142" y="1439"/>
                    <a:pt x="2106" y="1473"/>
                  </a:cubicBezTo>
                  <a:cubicBezTo>
                    <a:pt x="2080" y="1491"/>
                    <a:pt x="2062" y="1525"/>
                    <a:pt x="2045" y="1551"/>
                  </a:cubicBezTo>
                  <a:cubicBezTo>
                    <a:pt x="2031" y="1579"/>
                    <a:pt x="2022" y="1595"/>
                    <a:pt x="2010" y="1595"/>
                  </a:cubicBezTo>
                  <a:cubicBezTo>
                    <a:pt x="2000" y="1595"/>
                    <a:pt x="1987" y="1584"/>
                    <a:pt x="1967" y="1560"/>
                  </a:cubicBezTo>
                  <a:cubicBezTo>
                    <a:pt x="1898" y="1456"/>
                    <a:pt x="1846" y="1343"/>
                    <a:pt x="1803" y="1222"/>
                  </a:cubicBezTo>
                  <a:cubicBezTo>
                    <a:pt x="1768" y="1127"/>
                    <a:pt x="1716" y="1031"/>
                    <a:pt x="1655" y="945"/>
                  </a:cubicBezTo>
                  <a:cubicBezTo>
                    <a:pt x="1629" y="919"/>
                    <a:pt x="1586" y="893"/>
                    <a:pt x="1551" y="884"/>
                  </a:cubicBezTo>
                  <a:cubicBezTo>
                    <a:pt x="1491" y="858"/>
                    <a:pt x="1465" y="849"/>
                    <a:pt x="1447" y="780"/>
                  </a:cubicBezTo>
                  <a:cubicBezTo>
                    <a:pt x="1421" y="693"/>
                    <a:pt x="1404" y="607"/>
                    <a:pt x="1309" y="564"/>
                  </a:cubicBezTo>
                  <a:cubicBezTo>
                    <a:pt x="1277" y="552"/>
                    <a:pt x="1247" y="548"/>
                    <a:pt x="1218" y="548"/>
                  </a:cubicBezTo>
                  <a:cubicBezTo>
                    <a:pt x="1160" y="548"/>
                    <a:pt x="1107" y="564"/>
                    <a:pt x="1049" y="564"/>
                  </a:cubicBezTo>
                  <a:cubicBezTo>
                    <a:pt x="936" y="564"/>
                    <a:pt x="979" y="434"/>
                    <a:pt x="971" y="364"/>
                  </a:cubicBezTo>
                  <a:cubicBezTo>
                    <a:pt x="971" y="278"/>
                    <a:pt x="936" y="208"/>
                    <a:pt x="876" y="165"/>
                  </a:cubicBezTo>
                  <a:cubicBezTo>
                    <a:pt x="859" y="155"/>
                    <a:pt x="842" y="150"/>
                    <a:pt x="825" y="150"/>
                  </a:cubicBezTo>
                  <a:cubicBezTo>
                    <a:pt x="797" y="150"/>
                    <a:pt x="770" y="164"/>
                    <a:pt x="754" y="191"/>
                  </a:cubicBezTo>
                  <a:cubicBezTo>
                    <a:pt x="754" y="192"/>
                    <a:pt x="753" y="193"/>
                    <a:pt x="752" y="193"/>
                  </a:cubicBezTo>
                  <a:cubicBezTo>
                    <a:pt x="733" y="193"/>
                    <a:pt x="632" y="69"/>
                    <a:pt x="624" y="61"/>
                  </a:cubicBezTo>
                  <a:cubicBezTo>
                    <a:pt x="581" y="18"/>
                    <a:pt x="529" y="0"/>
                    <a:pt x="468" y="0"/>
                  </a:cubicBezTo>
                  <a:close/>
                </a:path>
              </a:pathLst>
            </a:custGeom>
            <a:solidFill>
              <a:srgbClr val="FFFFFF">
                <a:alpha val="28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27"/>
            <p:cNvSpPr/>
            <p:nvPr/>
          </p:nvSpPr>
          <p:spPr>
            <a:xfrm>
              <a:off x="-4447488" y="1011843"/>
              <a:ext cx="221151" cy="167442"/>
            </a:xfrm>
            <a:custGeom>
              <a:avLst/>
              <a:gdLst/>
              <a:ahLst/>
              <a:cxnLst/>
              <a:rect l="l" t="t" r="r" b="b"/>
              <a:pathLst>
                <a:path w="4004" h="3032" extrusionOk="0">
                  <a:moveTo>
                    <a:pt x="1414" y="0"/>
                  </a:moveTo>
                  <a:cubicBezTo>
                    <a:pt x="1377" y="0"/>
                    <a:pt x="1344" y="30"/>
                    <a:pt x="1344" y="72"/>
                  </a:cubicBezTo>
                  <a:cubicBezTo>
                    <a:pt x="1335" y="80"/>
                    <a:pt x="1335" y="89"/>
                    <a:pt x="1335" y="98"/>
                  </a:cubicBezTo>
                  <a:cubicBezTo>
                    <a:pt x="1318" y="124"/>
                    <a:pt x="1318" y="158"/>
                    <a:pt x="1318" y="184"/>
                  </a:cubicBezTo>
                  <a:cubicBezTo>
                    <a:pt x="1287" y="194"/>
                    <a:pt x="1257" y="199"/>
                    <a:pt x="1228" y="199"/>
                  </a:cubicBezTo>
                  <a:cubicBezTo>
                    <a:pt x="1208" y="199"/>
                    <a:pt x="1188" y="196"/>
                    <a:pt x="1170" y="193"/>
                  </a:cubicBezTo>
                  <a:cubicBezTo>
                    <a:pt x="1149" y="187"/>
                    <a:pt x="1128" y="184"/>
                    <a:pt x="1109" y="184"/>
                  </a:cubicBezTo>
                  <a:cubicBezTo>
                    <a:pt x="1073" y="184"/>
                    <a:pt x="1039" y="193"/>
                    <a:pt x="1006" y="210"/>
                  </a:cubicBezTo>
                  <a:cubicBezTo>
                    <a:pt x="893" y="314"/>
                    <a:pt x="806" y="427"/>
                    <a:pt x="737" y="548"/>
                  </a:cubicBezTo>
                  <a:cubicBezTo>
                    <a:pt x="644" y="695"/>
                    <a:pt x="482" y="1113"/>
                    <a:pt x="250" y="1113"/>
                  </a:cubicBezTo>
                  <a:cubicBezTo>
                    <a:pt x="223" y="1113"/>
                    <a:pt x="195" y="1107"/>
                    <a:pt x="165" y="1094"/>
                  </a:cubicBezTo>
                  <a:cubicBezTo>
                    <a:pt x="150" y="1086"/>
                    <a:pt x="132" y="1082"/>
                    <a:pt x="116" y="1082"/>
                  </a:cubicBezTo>
                  <a:cubicBezTo>
                    <a:pt x="95" y="1082"/>
                    <a:pt x="76" y="1088"/>
                    <a:pt x="61" y="1103"/>
                  </a:cubicBezTo>
                  <a:cubicBezTo>
                    <a:pt x="18" y="1146"/>
                    <a:pt x="1" y="1215"/>
                    <a:pt x="18" y="1276"/>
                  </a:cubicBezTo>
                  <a:cubicBezTo>
                    <a:pt x="44" y="1319"/>
                    <a:pt x="53" y="1362"/>
                    <a:pt x="53" y="1414"/>
                  </a:cubicBezTo>
                  <a:cubicBezTo>
                    <a:pt x="44" y="1449"/>
                    <a:pt x="18" y="1475"/>
                    <a:pt x="18" y="1518"/>
                  </a:cubicBezTo>
                  <a:cubicBezTo>
                    <a:pt x="26" y="1656"/>
                    <a:pt x="188" y="1740"/>
                    <a:pt x="316" y="1740"/>
                  </a:cubicBezTo>
                  <a:cubicBezTo>
                    <a:pt x="333" y="1740"/>
                    <a:pt x="349" y="1738"/>
                    <a:pt x="365" y="1735"/>
                  </a:cubicBezTo>
                  <a:cubicBezTo>
                    <a:pt x="408" y="1726"/>
                    <a:pt x="443" y="1718"/>
                    <a:pt x="477" y="1700"/>
                  </a:cubicBezTo>
                  <a:cubicBezTo>
                    <a:pt x="486" y="1683"/>
                    <a:pt x="503" y="1674"/>
                    <a:pt x="512" y="1674"/>
                  </a:cubicBezTo>
                  <a:lnTo>
                    <a:pt x="512" y="1683"/>
                  </a:lnTo>
                  <a:cubicBezTo>
                    <a:pt x="547" y="1744"/>
                    <a:pt x="607" y="1778"/>
                    <a:pt x="676" y="1778"/>
                  </a:cubicBezTo>
                  <a:cubicBezTo>
                    <a:pt x="858" y="1778"/>
                    <a:pt x="893" y="1622"/>
                    <a:pt x="884" y="1475"/>
                  </a:cubicBezTo>
                  <a:cubicBezTo>
                    <a:pt x="962" y="1449"/>
                    <a:pt x="1014" y="1397"/>
                    <a:pt x="1040" y="1328"/>
                  </a:cubicBezTo>
                  <a:cubicBezTo>
                    <a:pt x="1066" y="1267"/>
                    <a:pt x="1058" y="1198"/>
                    <a:pt x="1075" y="1146"/>
                  </a:cubicBezTo>
                  <a:cubicBezTo>
                    <a:pt x="1092" y="1094"/>
                    <a:pt x="1127" y="1051"/>
                    <a:pt x="1162" y="1025"/>
                  </a:cubicBezTo>
                  <a:cubicBezTo>
                    <a:pt x="1192" y="1144"/>
                    <a:pt x="1234" y="1296"/>
                    <a:pt x="1357" y="1296"/>
                  </a:cubicBezTo>
                  <a:cubicBezTo>
                    <a:pt x="1377" y="1296"/>
                    <a:pt x="1398" y="1293"/>
                    <a:pt x="1422" y="1284"/>
                  </a:cubicBezTo>
                  <a:cubicBezTo>
                    <a:pt x="1439" y="1276"/>
                    <a:pt x="1448" y="1267"/>
                    <a:pt x="1465" y="1267"/>
                  </a:cubicBezTo>
                  <a:cubicBezTo>
                    <a:pt x="1413" y="1354"/>
                    <a:pt x="1482" y="1432"/>
                    <a:pt x="1569" y="1484"/>
                  </a:cubicBezTo>
                  <a:lnTo>
                    <a:pt x="1551" y="1484"/>
                  </a:lnTo>
                  <a:cubicBezTo>
                    <a:pt x="1499" y="1492"/>
                    <a:pt x="1456" y="1518"/>
                    <a:pt x="1430" y="1562"/>
                  </a:cubicBezTo>
                  <a:cubicBezTo>
                    <a:pt x="1396" y="1596"/>
                    <a:pt x="1387" y="1640"/>
                    <a:pt x="1396" y="1683"/>
                  </a:cubicBezTo>
                  <a:cubicBezTo>
                    <a:pt x="1404" y="1726"/>
                    <a:pt x="1456" y="1778"/>
                    <a:pt x="1448" y="1813"/>
                  </a:cubicBezTo>
                  <a:cubicBezTo>
                    <a:pt x="1448" y="1830"/>
                    <a:pt x="1396" y="1865"/>
                    <a:pt x="1387" y="1882"/>
                  </a:cubicBezTo>
                  <a:cubicBezTo>
                    <a:pt x="1370" y="1900"/>
                    <a:pt x="1344" y="1934"/>
                    <a:pt x="1326" y="1960"/>
                  </a:cubicBezTo>
                  <a:cubicBezTo>
                    <a:pt x="1292" y="2012"/>
                    <a:pt x="1266" y="2073"/>
                    <a:pt x="1240" y="2133"/>
                  </a:cubicBezTo>
                  <a:cubicBezTo>
                    <a:pt x="1205" y="2237"/>
                    <a:pt x="1170" y="2367"/>
                    <a:pt x="1292" y="2437"/>
                  </a:cubicBezTo>
                  <a:cubicBezTo>
                    <a:pt x="1367" y="2483"/>
                    <a:pt x="1461" y="2487"/>
                    <a:pt x="1551" y="2487"/>
                  </a:cubicBezTo>
                  <a:cubicBezTo>
                    <a:pt x="1570" y="2487"/>
                    <a:pt x="1588" y="2487"/>
                    <a:pt x="1605" y="2487"/>
                  </a:cubicBezTo>
                  <a:cubicBezTo>
                    <a:pt x="1632" y="2487"/>
                    <a:pt x="1657" y="2487"/>
                    <a:pt x="1681" y="2489"/>
                  </a:cubicBezTo>
                  <a:cubicBezTo>
                    <a:pt x="1726" y="2492"/>
                    <a:pt x="1771" y="2496"/>
                    <a:pt x="1816" y="2496"/>
                  </a:cubicBezTo>
                  <a:cubicBezTo>
                    <a:pt x="1894" y="2496"/>
                    <a:pt x="1971" y="2483"/>
                    <a:pt x="2037" y="2428"/>
                  </a:cubicBezTo>
                  <a:cubicBezTo>
                    <a:pt x="2081" y="2383"/>
                    <a:pt x="2112" y="2357"/>
                    <a:pt x="2160" y="2357"/>
                  </a:cubicBezTo>
                  <a:cubicBezTo>
                    <a:pt x="2177" y="2357"/>
                    <a:pt x="2196" y="2361"/>
                    <a:pt x="2219" y="2367"/>
                  </a:cubicBezTo>
                  <a:cubicBezTo>
                    <a:pt x="2271" y="2385"/>
                    <a:pt x="2323" y="2411"/>
                    <a:pt x="2374" y="2437"/>
                  </a:cubicBezTo>
                  <a:cubicBezTo>
                    <a:pt x="2158" y="2506"/>
                    <a:pt x="1959" y="2627"/>
                    <a:pt x="2097" y="2870"/>
                  </a:cubicBezTo>
                  <a:cubicBezTo>
                    <a:pt x="2157" y="2967"/>
                    <a:pt x="2267" y="3031"/>
                    <a:pt x="2385" y="3031"/>
                  </a:cubicBezTo>
                  <a:cubicBezTo>
                    <a:pt x="2404" y="3031"/>
                    <a:pt x="2424" y="3029"/>
                    <a:pt x="2444" y="3026"/>
                  </a:cubicBezTo>
                  <a:cubicBezTo>
                    <a:pt x="2530" y="3008"/>
                    <a:pt x="2617" y="2974"/>
                    <a:pt x="2686" y="2922"/>
                  </a:cubicBezTo>
                  <a:cubicBezTo>
                    <a:pt x="2747" y="2861"/>
                    <a:pt x="2825" y="2818"/>
                    <a:pt x="2903" y="2792"/>
                  </a:cubicBezTo>
                  <a:cubicBezTo>
                    <a:pt x="3076" y="2749"/>
                    <a:pt x="3249" y="2801"/>
                    <a:pt x="3414" y="2723"/>
                  </a:cubicBezTo>
                  <a:cubicBezTo>
                    <a:pt x="3475" y="2688"/>
                    <a:pt x="3527" y="2645"/>
                    <a:pt x="3587" y="2601"/>
                  </a:cubicBezTo>
                  <a:cubicBezTo>
                    <a:pt x="3665" y="2567"/>
                    <a:pt x="3743" y="2541"/>
                    <a:pt x="3830" y="2532"/>
                  </a:cubicBezTo>
                  <a:cubicBezTo>
                    <a:pt x="3977" y="2489"/>
                    <a:pt x="4003" y="2341"/>
                    <a:pt x="3995" y="2211"/>
                  </a:cubicBezTo>
                  <a:cubicBezTo>
                    <a:pt x="3995" y="1995"/>
                    <a:pt x="3977" y="1778"/>
                    <a:pt x="3969" y="1562"/>
                  </a:cubicBezTo>
                  <a:cubicBezTo>
                    <a:pt x="3960" y="1518"/>
                    <a:pt x="3925" y="1484"/>
                    <a:pt x="3882" y="1484"/>
                  </a:cubicBezTo>
                  <a:cubicBezTo>
                    <a:pt x="3868" y="1483"/>
                    <a:pt x="3854" y="1482"/>
                    <a:pt x="3840" y="1482"/>
                  </a:cubicBezTo>
                  <a:cubicBezTo>
                    <a:pt x="3743" y="1482"/>
                    <a:pt x="3653" y="1509"/>
                    <a:pt x="3570" y="1562"/>
                  </a:cubicBezTo>
                  <a:cubicBezTo>
                    <a:pt x="3457" y="1336"/>
                    <a:pt x="3414" y="1085"/>
                    <a:pt x="3457" y="843"/>
                  </a:cubicBezTo>
                  <a:cubicBezTo>
                    <a:pt x="3479" y="785"/>
                    <a:pt x="3434" y="733"/>
                    <a:pt x="3383" y="733"/>
                  </a:cubicBezTo>
                  <a:cubicBezTo>
                    <a:pt x="3373" y="733"/>
                    <a:pt x="3363" y="734"/>
                    <a:pt x="3353" y="739"/>
                  </a:cubicBezTo>
                  <a:cubicBezTo>
                    <a:pt x="3189" y="765"/>
                    <a:pt x="2790" y="929"/>
                    <a:pt x="2929" y="1155"/>
                  </a:cubicBezTo>
                  <a:cubicBezTo>
                    <a:pt x="2946" y="1172"/>
                    <a:pt x="3007" y="1232"/>
                    <a:pt x="3007" y="1241"/>
                  </a:cubicBezTo>
                  <a:cubicBezTo>
                    <a:pt x="2998" y="1250"/>
                    <a:pt x="2964" y="1284"/>
                    <a:pt x="2955" y="1302"/>
                  </a:cubicBezTo>
                  <a:cubicBezTo>
                    <a:pt x="2946" y="1319"/>
                    <a:pt x="2929" y="1345"/>
                    <a:pt x="2929" y="1380"/>
                  </a:cubicBezTo>
                  <a:cubicBezTo>
                    <a:pt x="2903" y="1501"/>
                    <a:pt x="3007" y="1596"/>
                    <a:pt x="3033" y="1700"/>
                  </a:cubicBezTo>
                  <a:cubicBezTo>
                    <a:pt x="3033" y="1709"/>
                    <a:pt x="3050" y="1770"/>
                    <a:pt x="3033" y="1778"/>
                  </a:cubicBezTo>
                  <a:cubicBezTo>
                    <a:pt x="3032" y="1779"/>
                    <a:pt x="3031" y="1779"/>
                    <a:pt x="3030" y="1779"/>
                  </a:cubicBezTo>
                  <a:cubicBezTo>
                    <a:pt x="3014" y="1779"/>
                    <a:pt x="2954" y="1734"/>
                    <a:pt x="2946" y="1726"/>
                  </a:cubicBezTo>
                  <a:cubicBezTo>
                    <a:pt x="2894" y="1683"/>
                    <a:pt x="2851" y="1622"/>
                    <a:pt x="2816" y="1562"/>
                  </a:cubicBezTo>
                  <a:cubicBezTo>
                    <a:pt x="2764" y="1475"/>
                    <a:pt x="2756" y="1345"/>
                    <a:pt x="2634" y="1336"/>
                  </a:cubicBezTo>
                  <a:cubicBezTo>
                    <a:pt x="2589" y="1336"/>
                    <a:pt x="2548" y="1351"/>
                    <a:pt x="2509" y="1351"/>
                  </a:cubicBezTo>
                  <a:cubicBezTo>
                    <a:pt x="2496" y="1351"/>
                    <a:pt x="2483" y="1349"/>
                    <a:pt x="2470" y="1345"/>
                  </a:cubicBezTo>
                  <a:cubicBezTo>
                    <a:pt x="2418" y="1319"/>
                    <a:pt x="2374" y="1293"/>
                    <a:pt x="2323" y="1267"/>
                  </a:cubicBezTo>
                  <a:cubicBezTo>
                    <a:pt x="2279" y="1241"/>
                    <a:pt x="2227" y="1215"/>
                    <a:pt x="2167" y="1206"/>
                  </a:cubicBezTo>
                  <a:cubicBezTo>
                    <a:pt x="2136" y="1211"/>
                    <a:pt x="2108" y="1213"/>
                    <a:pt x="2080" y="1213"/>
                  </a:cubicBezTo>
                  <a:cubicBezTo>
                    <a:pt x="2052" y="1213"/>
                    <a:pt x="2024" y="1211"/>
                    <a:pt x="1993" y="1206"/>
                  </a:cubicBezTo>
                  <a:cubicBezTo>
                    <a:pt x="2002" y="1172"/>
                    <a:pt x="1976" y="1120"/>
                    <a:pt x="1933" y="1120"/>
                  </a:cubicBezTo>
                  <a:cubicBezTo>
                    <a:pt x="1887" y="1110"/>
                    <a:pt x="1842" y="1105"/>
                    <a:pt x="1796" y="1105"/>
                  </a:cubicBezTo>
                  <a:cubicBezTo>
                    <a:pt x="1720" y="1105"/>
                    <a:pt x="1645" y="1119"/>
                    <a:pt x="1569" y="1146"/>
                  </a:cubicBezTo>
                  <a:cubicBezTo>
                    <a:pt x="1655" y="1051"/>
                    <a:pt x="1725" y="947"/>
                    <a:pt x="1777" y="834"/>
                  </a:cubicBezTo>
                  <a:cubicBezTo>
                    <a:pt x="1794" y="808"/>
                    <a:pt x="1794" y="765"/>
                    <a:pt x="1768" y="739"/>
                  </a:cubicBezTo>
                  <a:cubicBezTo>
                    <a:pt x="1725" y="704"/>
                    <a:pt x="1690" y="678"/>
                    <a:pt x="1647" y="643"/>
                  </a:cubicBezTo>
                  <a:cubicBezTo>
                    <a:pt x="1716" y="539"/>
                    <a:pt x="1681" y="392"/>
                    <a:pt x="1759" y="280"/>
                  </a:cubicBezTo>
                  <a:cubicBezTo>
                    <a:pt x="1777" y="245"/>
                    <a:pt x="1768" y="193"/>
                    <a:pt x="1725" y="167"/>
                  </a:cubicBezTo>
                  <a:cubicBezTo>
                    <a:pt x="1638" y="124"/>
                    <a:pt x="1551" y="72"/>
                    <a:pt x="1465" y="20"/>
                  </a:cubicBezTo>
                  <a:cubicBezTo>
                    <a:pt x="1449" y="6"/>
                    <a:pt x="1431" y="0"/>
                    <a:pt x="1414" y="0"/>
                  </a:cubicBezTo>
                  <a:close/>
                </a:path>
              </a:pathLst>
            </a:custGeom>
            <a:solidFill>
              <a:srgbClr val="FFFFFF">
                <a:alpha val="28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27"/>
            <p:cNvSpPr/>
            <p:nvPr/>
          </p:nvSpPr>
          <p:spPr>
            <a:xfrm>
              <a:off x="-4327856" y="980088"/>
              <a:ext cx="52692" cy="51414"/>
            </a:xfrm>
            <a:custGeom>
              <a:avLst/>
              <a:gdLst/>
              <a:ahLst/>
              <a:cxnLst/>
              <a:rect l="l" t="t" r="r" b="b"/>
              <a:pathLst>
                <a:path w="954" h="931" extrusionOk="0">
                  <a:moveTo>
                    <a:pt x="669" y="1"/>
                  </a:moveTo>
                  <a:cubicBezTo>
                    <a:pt x="491" y="1"/>
                    <a:pt x="285" y="117"/>
                    <a:pt x="165" y="205"/>
                  </a:cubicBezTo>
                  <a:cubicBezTo>
                    <a:pt x="157" y="213"/>
                    <a:pt x="148" y="222"/>
                    <a:pt x="139" y="231"/>
                  </a:cubicBezTo>
                  <a:cubicBezTo>
                    <a:pt x="122" y="239"/>
                    <a:pt x="105" y="265"/>
                    <a:pt x="105" y="300"/>
                  </a:cubicBezTo>
                  <a:cubicBezTo>
                    <a:pt x="105" y="343"/>
                    <a:pt x="53" y="387"/>
                    <a:pt x="35" y="421"/>
                  </a:cubicBezTo>
                  <a:cubicBezTo>
                    <a:pt x="9" y="465"/>
                    <a:pt x="1" y="517"/>
                    <a:pt x="9" y="560"/>
                  </a:cubicBezTo>
                  <a:cubicBezTo>
                    <a:pt x="27" y="612"/>
                    <a:pt x="53" y="655"/>
                    <a:pt x="96" y="690"/>
                  </a:cubicBezTo>
                  <a:cubicBezTo>
                    <a:pt x="139" y="716"/>
                    <a:pt x="208" y="742"/>
                    <a:pt x="243" y="768"/>
                  </a:cubicBezTo>
                  <a:cubicBezTo>
                    <a:pt x="234" y="785"/>
                    <a:pt x="226" y="803"/>
                    <a:pt x="226" y="829"/>
                  </a:cubicBezTo>
                  <a:cubicBezTo>
                    <a:pt x="234" y="872"/>
                    <a:pt x="260" y="906"/>
                    <a:pt x="304" y="924"/>
                  </a:cubicBezTo>
                  <a:cubicBezTo>
                    <a:pt x="330" y="928"/>
                    <a:pt x="356" y="930"/>
                    <a:pt x="383" y="930"/>
                  </a:cubicBezTo>
                  <a:cubicBezTo>
                    <a:pt x="462" y="930"/>
                    <a:pt x="542" y="911"/>
                    <a:pt x="607" y="872"/>
                  </a:cubicBezTo>
                  <a:cubicBezTo>
                    <a:pt x="728" y="829"/>
                    <a:pt x="824" y="751"/>
                    <a:pt x="902" y="655"/>
                  </a:cubicBezTo>
                  <a:cubicBezTo>
                    <a:pt x="954" y="560"/>
                    <a:pt x="876" y="482"/>
                    <a:pt x="789" y="447"/>
                  </a:cubicBezTo>
                  <a:cubicBezTo>
                    <a:pt x="763" y="447"/>
                    <a:pt x="746" y="439"/>
                    <a:pt x="720" y="430"/>
                  </a:cubicBezTo>
                  <a:cubicBezTo>
                    <a:pt x="711" y="404"/>
                    <a:pt x="763" y="395"/>
                    <a:pt x="780" y="387"/>
                  </a:cubicBezTo>
                  <a:cubicBezTo>
                    <a:pt x="832" y="378"/>
                    <a:pt x="867" y="343"/>
                    <a:pt x="902" y="309"/>
                  </a:cubicBezTo>
                  <a:cubicBezTo>
                    <a:pt x="954" y="222"/>
                    <a:pt x="928" y="109"/>
                    <a:pt x="850" y="57"/>
                  </a:cubicBezTo>
                  <a:cubicBezTo>
                    <a:pt x="798" y="17"/>
                    <a:pt x="735" y="1"/>
                    <a:pt x="669" y="1"/>
                  </a:cubicBezTo>
                  <a:close/>
                </a:path>
              </a:pathLst>
            </a:custGeom>
            <a:solidFill>
              <a:srgbClr val="FFFFFF">
                <a:alpha val="28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27"/>
            <p:cNvSpPr/>
            <p:nvPr/>
          </p:nvSpPr>
          <p:spPr>
            <a:xfrm>
              <a:off x="-4326917" y="941265"/>
              <a:ext cx="57497" cy="38768"/>
            </a:xfrm>
            <a:custGeom>
              <a:avLst/>
              <a:gdLst/>
              <a:ahLst/>
              <a:cxnLst/>
              <a:rect l="l" t="t" r="r" b="b"/>
              <a:pathLst>
                <a:path w="1041" h="702" extrusionOk="0">
                  <a:moveTo>
                    <a:pt x="618" y="1"/>
                  </a:moveTo>
                  <a:cubicBezTo>
                    <a:pt x="585" y="1"/>
                    <a:pt x="552" y="9"/>
                    <a:pt x="521" y="24"/>
                  </a:cubicBezTo>
                  <a:cubicBezTo>
                    <a:pt x="486" y="50"/>
                    <a:pt x="451" y="67"/>
                    <a:pt x="425" y="93"/>
                  </a:cubicBezTo>
                  <a:lnTo>
                    <a:pt x="313" y="119"/>
                  </a:lnTo>
                  <a:cubicBezTo>
                    <a:pt x="269" y="128"/>
                    <a:pt x="226" y="137"/>
                    <a:pt x="191" y="171"/>
                  </a:cubicBezTo>
                  <a:cubicBezTo>
                    <a:pt x="148" y="215"/>
                    <a:pt x="131" y="275"/>
                    <a:pt x="140" y="336"/>
                  </a:cubicBezTo>
                  <a:lnTo>
                    <a:pt x="36" y="431"/>
                  </a:lnTo>
                  <a:cubicBezTo>
                    <a:pt x="1" y="466"/>
                    <a:pt x="1" y="518"/>
                    <a:pt x="36" y="553"/>
                  </a:cubicBezTo>
                  <a:cubicBezTo>
                    <a:pt x="81" y="604"/>
                    <a:pt x="150" y="632"/>
                    <a:pt x="218" y="632"/>
                  </a:cubicBezTo>
                  <a:cubicBezTo>
                    <a:pt x="241" y="632"/>
                    <a:pt x="265" y="628"/>
                    <a:pt x="287" y="622"/>
                  </a:cubicBezTo>
                  <a:cubicBezTo>
                    <a:pt x="319" y="613"/>
                    <a:pt x="327" y="603"/>
                    <a:pt x="334" y="603"/>
                  </a:cubicBezTo>
                  <a:cubicBezTo>
                    <a:pt x="339" y="603"/>
                    <a:pt x="345" y="610"/>
                    <a:pt x="365" y="631"/>
                  </a:cubicBezTo>
                  <a:cubicBezTo>
                    <a:pt x="391" y="665"/>
                    <a:pt x="425" y="691"/>
                    <a:pt x="469" y="700"/>
                  </a:cubicBezTo>
                  <a:cubicBezTo>
                    <a:pt x="478" y="701"/>
                    <a:pt x="487" y="702"/>
                    <a:pt x="496" y="702"/>
                  </a:cubicBezTo>
                  <a:cubicBezTo>
                    <a:pt x="602" y="702"/>
                    <a:pt x="677" y="613"/>
                    <a:pt x="781" y="605"/>
                  </a:cubicBezTo>
                  <a:cubicBezTo>
                    <a:pt x="808" y="605"/>
                    <a:pt x="839" y="607"/>
                    <a:pt x="869" y="607"/>
                  </a:cubicBezTo>
                  <a:cubicBezTo>
                    <a:pt x="935" y="607"/>
                    <a:pt x="999" y="595"/>
                    <a:pt x="1023" y="518"/>
                  </a:cubicBezTo>
                  <a:cubicBezTo>
                    <a:pt x="1040" y="423"/>
                    <a:pt x="1023" y="336"/>
                    <a:pt x="989" y="249"/>
                  </a:cubicBezTo>
                  <a:cubicBezTo>
                    <a:pt x="945" y="154"/>
                    <a:pt x="850" y="145"/>
                    <a:pt x="781" y="76"/>
                  </a:cubicBezTo>
                  <a:cubicBezTo>
                    <a:pt x="736" y="26"/>
                    <a:pt x="677" y="1"/>
                    <a:pt x="618" y="1"/>
                  </a:cubicBezTo>
                  <a:close/>
                </a:path>
              </a:pathLst>
            </a:custGeom>
            <a:solidFill>
              <a:srgbClr val="FFFFFF">
                <a:alpha val="28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27"/>
            <p:cNvSpPr/>
            <p:nvPr/>
          </p:nvSpPr>
          <p:spPr>
            <a:xfrm>
              <a:off x="-4232139" y="903048"/>
              <a:ext cx="89035" cy="101890"/>
            </a:xfrm>
            <a:custGeom>
              <a:avLst/>
              <a:gdLst/>
              <a:ahLst/>
              <a:cxnLst/>
              <a:rect l="l" t="t" r="r" b="b"/>
              <a:pathLst>
                <a:path w="1612" h="1845" extrusionOk="0">
                  <a:moveTo>
                    <a:pt x="367" y="0"/>
                  </a:moveTo>
                  <a:cubicBezTo>
                    <a:pt x="311" y="0"/>
                    <a:pt x="254" y="13"/>
                    <a:pt x="199" y="40"/>
                  </a:cubicBezTo>
                  <a:cubicBezTo>
                    <a:pt x="193" y="39"/>
                    <a:pt x="186" y="38"/>
                    <a:pt x="180" y="38"/>
                  </a:cubicBezTo>
                  <a:cubicBezTo>
                    <a:pt x="119" y="38"/>
                    <a:pt x="73" y="107"/>
                    <a:pt x="104" y="162"/>
                  </a:cubicBezTo>
                  <a:cubicBezTo>
                    <a:pt x="103" y="159"/>
                    <a:pt x="100" y="158"/>
                    <a:pt x="98" y="158"/>
                  </a:cubicBezTo>
                  <a:cubicBezTo>
                    <a:pt x="74" y="158"/>
                    <a:pt x="18" y="259"/>
                    <a:pt x="18" y="274"/>
                  </a:cubicBezTo>
                  <a:cubicBezTo>
                    <a:pt x="0" y="326"/>
                    <a:pt x="9" y="378"/>
                    <a:pt x="44" y="422"/>
                  </a:cubicBezTo>
                  <a:cubicBezTo>
                    <a:pt x="70" y="474"/>
                    <a:pt x="122" y="508"/>
                    <a:pt x="182" y="517"/>
                  </a:cubicBezTo>
                  <a:cubicBezTo>
                    <a:pt x="130" y="551"/>
                    <a:pt x="122" y="612"/>
                    <a:pt x="165" y="647"/>
                  </a:cubicBezTo>
                  <a:cubicBezTo>
                    <a:pt x="198" y="683"/>
                    <a:pt x="232" y="697"/>
                    <a:pt x="267" y="697"/>
                  </a:cubicBezTo>
                  <a:cubicBezTo>
                    <a:pt x="323" y="697"/>
                    <a:pt x="380" y="662"/>
                    <a:pt x="433" y="629"/>
                  </a:cubicBezTo>
                  <a:cubicBezTo>
                    <a:pt x="454" y="616"/>
                    <a:pt x="460" y="610"/>
                    <a:pt x="460" y="610"/>
                  </a:cubicBezTo>
                  <a:lnTo>
                    <a:pt x="460" y="610"/>
                  </a:lnTo>
                  <a:cubicBezTo>
                    <a:pt x="460" y="610"/>
                    <a:pt x="449" y="623"/>
                    <a:pt x="459" y="638"/>
                  </a:cubicBezTo>
                  <a:cubicBezTo>
                    <a:pt x="477" y="655"/>
                    <a:pt x="494" y="673"/>
                    <a:pt x="511" y="690"/>
                  </a:cubicBezTo>
                  <a:cubicBezTo>
                    <a:pt x="537" y="707"/>
                    <a:pt x="572" y="725"/>
                    <a:pt x="607" y="733"/>
                  </a:cubicBezTo>
                  <a:cubicBezTo>
                    <a:pt x="555" y="768"/>
                    <a:pt x="511" y="811"/>
                    <a:pt x="485" y="863"/>
                  </a:cubicBezTo>
                  <a:cubicBezTo>
                    <a:pt x="459" y="907"/>
                    <a:pt x="459" y="950"/>
                    <a:pt x="407" y="959"/>
                  </a:cubicBezTo>
                  <a:cubicBezTo>
                    <a:pt x="403" y="959"/>
                    <a:pt x="399" y="959"/>
                    <a:pt x="395" y="959"/>
                  </a:cubicBezTo>
                  <a:cubicBezTo>
                    <a:pt x="337" y="959"/>
                    <a:pt x="265" y="904"/>
                    <a:pt x="217" y="872"/>
                  </a:cubicBezTo>
                  <a:cubicBezTo>
                    <a:pt x="205" y="864"/>
                    <a:pt x="193" y="861"/>
                    <a:pt x="180" y="861"/>
                  </a:cubicBezTo>
                  <a:cubicBezTo>
                    <a:pt x="137" y="861"/>
                    <a:pt x="94" y="901"/>
                    <a:pt x="87" y="941"/>
                  </a:cubicBezTo>
                  <a:cubicBezTo>
                    <a:pt x="54" y="1215"/>
                    <a:pt x="277" y="1420"/>
                    <a:pt x="518" y="1420"/>
                  </a:cubicBezTo>
                  <a:cubicBezTo>
                    <a:pt x="597" y="1420"/>
                    <a:pt x="679" y="1398"/>
                    <a:pt x="754" y="1349"/>
                  </a:cubicBezTo>
                  <a:lnTo>
                    <a:pt x="754" y="1349"/>
                  </a:lnTo>
                  <a:cubicBezTo>
                    <a:pt x="745" y="1392"/>
                    <a:pt x="737" y="1435"/>
                    <a:pt x="711" y="1470"/>
                  </a:cubicBezTo>
                  <a:cubicBezTo>
                    <a:pt x="680" y="1523"/>
                    <a:pt x="717" y="1604"/>
                    <a:pt x="780" y="1604"/>
                  </a:cubicBezTo>
                  <a:cubicBezTo>
                    <a:pt x="788" y="1604"/>
                    <a:pt x="797" y="1603"/>
                    <a:pt x="806" y="1600"/>
                  </a:cubicBezTo>
                  <a:cubicBezTo>
                    <a:pt x="853" y="1570"/>
                    <a:pt x="909" y="1557"/>
                    <a:pt x="964" y="1557"/>
                  </a:cubicBezTo>
                  <a:cubicBezTo>
                    <a:pt x="990" y="1557"/>
                    <a:pt x="1015" y="1560"/>
                    <a:pt x="1040" y="1565"/>
                  </a:cubicBezTo>
                  <a:cubicBezTo>
                    <a:pt x="1118" y="1591"/>
                    <a:pt x="1170" y="1678"/>
                    <a:pt x="1222" y="1730"/>
                  </a:cubicBezTo>
                  <a:cubicBezTo>
                    <a:pt x="1280" y="1775"/>
                    <a:pt x="1353" y="1844"/>
                    <a:pt x="1429" y="1844"/>
                  </a:cubicBezTo>
                  <a:cubicBezTo>
                    <a:pt x="1455" y="1844"/>
                    <a:pt x="1481" y="1836"/>
                    <a:pt x="1508" y="1816"/>
                  </a:cubicBezTo>
                  <a:cubicBezTo>
                    <a:pt x="1612" y="1747"/>
                    <a:pt x="1594" y="1582"/>
                    <a:pt x="1551" y="1478"/>
                  </a:cubicBezTo>
                  <a:cubicBezTo>
                    <a:pt x="1499" y="1340"/>
                    <a:pt x="1360" y="1219"/>
                    <a:pt x="1421" y="1063"/>
                  </a:cubicBezTo>
                  <a:cubicBezTo>
                    <a:pt x="1464" y="950"/>
                    <a:pt x="1490" y="846"/>
                    <a:pt x="1386" y="768"/>
                  </a:cubicBezTo>
                  <a:cubicBezTo>
                    <a:pt x="1343" y="733"/>
                    <a:pt x="1274" y="725"/>
                    <a:pt x="1239" y="690"/>
                  </a:cubicBezTo>
                  <a:cubicBezTo>
                    <a:pt x="1196" y="638"/>
                    <a:pt x="1170" y="577"/>
                    <a:pt x="1152" y="517"/>
                  </a:cubicBezTo>
                  <a:cubicBezTo>
                    <a:pt x="1104" y="384"/>
                    <a:pt x="988" y="303"/>
                    <a:pt x="859" y="303"/>
                  </a:cubicBezTo>
                  <a:cubicBezTo>
                    <a:pt x="827" y="303"/>
                    <a:pt x="795" y="307"/>
                    <a:pt x="763" y="318"/>
                  </a:cubicBezTo>
                  <a:cubicBezTo>
                    <a:pt x="711" y="266"/>
                    <a:pt x="667" y="196"/>
                    <a:pt x="650" y="127"/>
                  </a:cubicBezTo>
                  <a:cubicBezTo>
                    <a:pt x="624" y="75"/>
                    <a:pt x="581" y="40"/>
                    <a:pt x="520" y="32"/>
                  </a:cubicBezTo>
                  <a:cubicBezTo>
                    <a:pt x="470" y="11"/>
                    <a:pt x="419" y="0"/>
                    <a:pt x="367" y="0"/>
                  </a:cubicBezTo>
                  <a:close/>
                </a:path>
              </a:pathLst>
            </a:custGeom>
            <a:solidFill>
              <a:srgbClr val="FFFFFF">
                <a:alpha val="28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27"/>
            <p:cNvSpPr/>
            <p:nvPr/>
          </p:nvSpPr>
          <p:spPr>
            <a:xfrm>
              <a:off x="-4144100" y="937785"/>
              <a:ext cx="60314" cy="65497"/>
            </a:xfrm>
            <a:custGeom>
              <a:avLst/>
              <a:gdLst/>
              <a:ahLst/>
              <a:cxnLst/>
              <a:rect l="l" t="t" r="r" b="b"/>
              <a:pathLst>
                <a:path w="1092" h="1186" extrusionOk="0">
                  <a:moveTo>
                    <a:pt x="161" y="8"/>
                  </a:moveTo>
                  <a:cubicBezTo>
                    <a:pt x="101" y="8"/>
                    <a:pt x="79" y="64"/>
                    <a:pt x="96" y="113"/>
                  </a:cubicBezTo>
                  <a:cubicBezTo>
                    <a:pt x="87" y="174"/>
                    <a:pt x="96" y="234"/>
                    <a:pt x="113" y="286"/>
                  </a:cubicBezTo>
                  <a:cubicBezTo>
                    <a:pt x="130" y="321"/>
                    <a:pt x="139" y="347"/>
                    <a:pt x="139" y="382"/>
                  </a:cubicBezTo>
                  <a:cubicBezTo>
                    <a:pt x="139" y="425"/>
                    <a:pt x="113" y="425"/>
                    <a:pt x="96" y="451"/>
                  </a:cubicBezTo>
                  <a:cubicBezTo>
                    <a:pt x="0" y="572"/>
                    <a:pt x="130" y="633"/>
                    <a:pt x="200" y="711"/>
                  </a:cubicBezTo>
                  <a:cubicBezTo>
                    <a:pt x="234" y="763"/>
                    <a:pt x="208" y="815"/>
                    <a:pt x="234" y="867"/>
                  </a:cubicBezTo>
                  <a:cubicBezTo>
                    <a:pt x="260" y="901"/>
                    <a:pt x="295" y="927"/>
                    <a:pt x="330" y="936"/>
                  </a:cubicBezTo>
                  <a:cubicBezTo>
                    <a:pt x="330" y="936"/>
                    <a:pt x="321" y="945"/>
                    <a:pt x="321" y="945"/>
                  </a:cubicBezTo>
                  <a:cubicBezTo>
                    <a:pt x="286" y="979"/>
                    <a:pt x="286" y="1031"/>
                    <a:pt x="321" y="1066"/>
                  </a:cubicBezTo>
                  <a:cubicBezTo>
                    <a:pt x="382" y="1121"/>
                    <a:pt x="476" y="1186"/>
                    <a:pt x="568" y="1186"/>
                  </a:cubicBezTo>
                  <a:cubicBezTo>
                    <a:pt x="593" y="1186"/>
                    <a:pt x="617" y="1181"/>
                    <a:pt x="641" y="1170"/>
                  </a:cubicBezTo>
                  <a:cubicBezTo>
                    <a:pt x="702" y="1127"/>
                    <a:pt x="754" y="1075"/>
                    <a:pt x="806" y="1023"/>
                  </a:cubicBezTo>
                  <a:cubicBezTo>
                    <a:pt x="884" y="962"/>
                    <a:pt x="962" y="910"/>
                    <a:pt x="1040" y="858"/>
                  </a:cubicBezTo>
                  <a:cubicBezTo>
                    <a:pt x="1092" y="823"/>
                    <a:pt x="1092" y="745"/>
                    <a:pt x="1040" y="711"/>
                  </a:cubicBezTo>
                  <a:cubicBezTo>
                    <a:pt x="997" y="676"/>
                    <a:pt x="936" y="633"/>
                    <a:pt x="919" y="581"/>
                  </a:cubicBezTo>
                  <a:cubicBezTo>
                    <a:pt x="901" y="520"/>
                    <a:pt x="919" y="494"/>
                    <a:pt x="884" y="451"/>
                  </a:cubicBezTo>
                  <a:cubicBezTo>
                    <a:pt x="823" y="373"/>
                    <a:pt x="745" y="312"/>
                    <a:pt x="650" y="286"/>
                  </a:cubicBezTo>
                  <a:cubicBezTo>
                    <a:pt x="624" y="278"/>
                    <a:pt x="581" y="269"/>
                    <a:pt x="563" y="252"/>
                  </a:cubicBezTo>
                  <a:cubicBezTo>
                    <a:pt x="555" y="234"/>
                    <a:pt x="555" y="208"/>
                    <a:pt x="555" y="182"/>
                  </a:cubicBezTo>
                  <a:cubicBezTo>
                    <a:pt x="555" y="139"/>
                    <a:pt x="537" y="104"/>
                    <a:pt x="511" y="78"/>
                  </a:cubicBezTo>
                  <a:cubicBezTo>
                    <a:pt x="442" y="0"/>
                    <a:pt x="269" y="18"/>
                    <a:pt x="174" y="9"/>
                  </a:cubicBezTo>
                  <a:cubicBezTo>
                    <a:pt x="169" y="9"/>
                    <a:pt x="165" y="8"/>
                    <a:pt x="161" y="8"/>
                  </a:cubicBezTo>
                  <a:close/>
                </a:path>
              </a:pathLst>
            </a:custGeom>
            <a:solidFill>
              <a:srgbClr val="FFFFFF">
                <a:alpha val="28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27"/>
            <p:cNvSpPr/>
            <p:nvPr/>
          </p:nvSpPr>
          <p:spPr>
            <a:xfrm>
              <a:off x="-4215901" y="1062540"/>
              <a:ext cx="91962" cy="90956"/>
            </a:xfrm>
            <a:custGeom>
              <a:avLst/>
              <a:gdLst/>
              <a:ahLst/>
              <a:cxnLst/>
              <a:rect l="l" t="t" r="r" b="b"/>
              <a:pathLst>
                <a:path w="1665" h="1647" extrusionOk="0">
                  <a:moveTo>
                    <a:pt x="152" y="0"/>
                  </a:moveTo>
                  <a:cubicBezTo>
                    <a:pt x="116" y="0"/>
                    <a:pt x="83" y="17"/>
                    <a:pt x="61" y="46"/>
                  </a:cubicBezTo>
                  <a:cubicBezTo>
                    <a:pt x="35" y="72"/>
                    <a:pt x="35" y="115"/>
                    <a:pt x="61" y="150"/>
                  </a:cubicBezTo>
                  <a:cubicBezTo>
                    <a:pt x="1" y="271"/>
                    <a:pt x="53" y="410"/>
                    <a:pt x="165" y="479"/>
                  </a:cubicBezTo>
                  <a:cubicBezTo>
                    <a:pt x="139" y="505"/>
                    <a:pt x="122" y="540"/>
                    <a:pt x="105" y="574"/>
                  </a:cubicBezTo>
                  <a:cubicBezTo>
                    <a:pt x="105" y="644"/>
                    <a:pt x="139" y="713"/>
                    <a:pt x="191" y="748"/>
                  </a:cubicBezTo>
                  <a:cubicBezTo>
                    <a:pt x="252" y="800"/>
                    <a:pt x="356" y="800"/>
                    <a:pt x="347" y="895"/>
                  </a:cubicBezTo>
                  <a:cubicBezTo>
                    <a:pt x="330" y="964"/>
                    <a:pt x="321" y="1034"/>
                    <a:pt x="330" y="1103"/>
                  </a:cubicBezTo>
                  <a:cubicBezTo>
                    <a:pt x="330" y="1129"/>
                    <a:pt x="356" y="1155"/>
                    <a:pt x="382" y="1163"/>
                  </a:cubicBezTo>
                  <a:cubicBezTo>
                    <a:pt x="413" y="1169"/>
                    <a:pt x="444" y="1172"/>
                    <a:pt x="474" y="1172"/>
                  </a:cubicBezTo>
                  <a:cubicBezTo>
                    <a:pt x="543" y="1172"/>
                    <a:pt x="607" y="1156"/>
                    <a:pt x="668" y="1120"/>
                  </a:cubicBezTo>
                  <a:cubicBezTo>
                    <a:pt x="718" y="1100"/>
                    <a:pt x="832" y="1054"/>
                    <a:pt x="913" y="1054"/>
                  </a:cubicBezTo>
                  <a:cubicBezTo>
                    <a:pt x="971" y="1054"/>
                    <a:pt x="1012" y="1078"/>
                    <a:pt x="997" y="1155"/>
                  </a:cubicBezTo>
                  <a:cubicBezTo>
                    <a:pt x="971" y="1207"/>
                    <a:pt x="945" y="1267"/>
                    <a:pt x="919" y="1311"/>
                  </a:cubicBezTo>
                  <a:cubicBezTo>
                    <a:pt x="902" y="1363"/>
                    <a:pt x="893" y="1415"/>
                    <a:pt x="902" y="1467"/>
                  </a:cubicBezTo>
                  <a:cubicBezTo>
                    <a:pt x="928" y="1545"/>
                    <a:pt x="980" y="1605"/>
                    <a:pt x="1058" y="1631"/>
                  </a:cubicBezTo>
                  <a:cubicBezTo>
                    <a:pt x="1095" y="1642"/>
                    <a:pt x="1134" y="1646"/>
                    <a:pt x="1173" y="1646"/>
                  </a:cubicBezTo>
                  <a:cubicBezTo>
                    <a:pt x="1232" y="1646"/>
                    <a:pt x="1291" y="1635"/>
                    <a:pt x="1344" y="1614"/>
                  </a:cubicBezTo>
                  <a:cubicBezTo>
                    <a:pt x="1413" y="1579"/>
                    <a:pt x="1508" y="1545"/>
                    <a:pt x="1534" y="1458"/>
                  </a:cubicBezTo>
                  <a:cubicBezTo>
                    <a:pt x="1569" y="1380"/>
                    <a:pt x="1482" y="1293"/>
                    <a:pt x="1526" y="1198"/>
                  </a:cubicBezTo>
                  <a:cubicBezTo>
                    <a:pt x="1560" y="1103"/>
                    <a:pt x="1612" y="1051"/>
                    <a:pt x="1638" y="964"/>
                  </a:cubicBezTo>
                  <a:cubicBezTo>
                    <a:pt x="1664" y="878"/>
                    <a:pt x="1655" y="791"/>
                    <a:pt x="1612" y="722"/>
                  </a:cubicBezTo>
                  <a:cubicBezTo>
                    <a:pt x="1569" y="626"/>
                    <a:pt x="1491" y="557"/>
                    <a:pt x="1517" y="444"/>
                  </a:cubicBezTo>
                  <a:cubicBezTo>
                    <a:pt x="1543" y="366"/>
                    <a:pt x="1543" y="271"/>
                    <a:pt x="1500" y="193"/>
                  </a:cubicBezTo>
                  <a:cubicBezTo>
                    <a:pt x="1456" y="115"/>
                    <a:pt x="1378" y="55"/>
                    <a:pt x="1283" y="37"/>
                  </a:cubicBezTo>
                  <a:cubicBezTo>
                    <a:pt x="1246" y="27"/>
                    <a:pt x="1193" y="21"/>
                    <a:pt x="1134" y="21"/>
                  </a:cubicBezTo>
                  <a:cubicBezTo>
                    <a:pt x="983" y="21"/>
                    <a:pt x="797" y="62"/>
                    <a:pt x="772" y="193"/>
                  </a:cubicBezTo>
                  <a:cubicBezTo>
                    <a:pt x="763" y="262"/>
                    <a:pt x="798" y="332"/>
                    <a:pt x="858" y="375"/>
                  </a:cubicBezTo>
                  <a:cubicBezTo>
                    <a:pt x="893" y="401"/>
                    <a:pt x="928" y="418"/>
                    <a:pt x="928" y="462"/>
                  </a:cubicBezTo>
                  <a:cubicBezTo>
                    <a:pt x="934" y="510"/>
                    <a:pt x="894" y="545"/>
                    <a:pt x="855" y="545"/>
                  </a:cubicBezTo>
                  <a:cubicBezTo>
                    <a:pt x="837" y="545"/>
                    <a:pt x="820" y="538"/>
                    <a:pt x="806" y="522"/>
                  </a:cubicBezTo>
                  <a:cubicBezTo>
                    <a:pt x="763" y="479"/>
                    <a:pt x="780" y="427"/>
                    <a:pt x="755" y="384"/>
                  </a:cubicBezTo>
                  <a:cubicBezTo>
                    <a:pt x="737" y="340"/>
                    <a:pt x="711" y="314"/>
                    <a:pt x="668" y="297"/>
                  </a:cubicBezTo>
                  <a:cubicBezTo>
                    <a:pt x="663" y="296"/>
                    <a:pt x="657" y="295"/>
                    <a:pt x="651" y="295"/>
                  </a:cubicBezTo>
                  <a:cubicBezTo>
                    <a:pt x="628" y="295"/>
                    <a:pt x="601" y="303"/>
                    <a:pt x="577" y="303"/>
                  </a:cubicBezTo>
                  <a:cubicBezTo>
                    <a:pt x="566" y="303"/>
                    <a:pt x="556" y="302"/>
                    <a:pt x="547" y="297"/>
                  </a:cubicBezTo>
                  <a:lnTo>
                    <a:pt x="538" y="297"/>
                  </a:lnTo>
                  <a:lnTo>
                    <a:pt x="529" y="280"/>
                  </a:lnTo>
                  <a:cubicBezTo>
                    <a:pt x="512" y="262"/>
                    <a:pt x="512" y="237"/>
                    <a:pt x="495" y="219"/>
                  </a:cubicBezTo>
                  <a:cubicBezTo>
                    <a:pt x="443" y="141"/>
                    <a:pt x="347" y="150"/>
                    <a:pt x="278" y="98"/>
                  </a:cubicBezTo>
                  <a:cubicBezTo>
                    <a:pt x="243" y="72"/>
                    <a:pt x="235" y="20"/>
                    <a:pt x="174" y="3"/>
                  </a:cubicBezTo>
                  <a:cubicBezTo>
                    <a:pt x="167" y="1"/>
                    <a:pt x="159" y="0"/>
                    <a:pt x="152" y="0"/>
                  </a:cubicBezTo>
                  <a:close/>
                </a:path>
              </a:pathLst>
            </a:custGeom>
            <a:solidFill>
              <a:srgbClr val="FFFFFF">
                <a:alpha val="28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27"/>
            <p:cNvSpPr/>
            <p:nvPr/>
          </p:nvSpPr>
          <p:spPr>
            <a:xfrm>
              <a:off x="-4126868" y="1117987"/>
              <a:ext cx="56006" cy="54065"/>
            </a:xfrm>
            <a:custGeom>
              <a:avLst/>
              <a:gdLst/>
              <a:ahLst/>
              <a:cxnLst/>
              <a:rect l="l" t="t" r="r" b="b"/>
              <a:pathLst>
                <a:path w="1014" h="979" extrusionOk="0">
                  <a:moveTo>
                    <a:pt x="558" y="0"/>
                  </a:moveTo>
                  <a:cubicBezTo>
                    <a:pt x="523" y="0"/>
                    <a:pt x="488" y="12"/>
                    <a:pt x="468" y="38"/>
                  </a:cubicBezTo>
                  <a:lnTo>
                    <a:pt x="251" y="281"/>
                  </a:lnTo>
                  <a:cubicBezTo>
                    <a:pt x="173" y="350"/>
                    <a:pt x="104" y="428"/>
                    <a:pt x="52" y="506"/>
                  </a:cubicBezTo>
                  <a:cubicBezTo>
                    <a:pt x="0" y="645"/>
                    <a:pt x="165" y="697"/>
                    <a:pt x="286" y="723"/>
                  </a:cubicBezTo>
                  <a:cubicBezTo>
                    <a:pt x="303" y="827"/>
                    <a:pt x="381" y="913"/>
                    <a:pt x="485" y="939"/>
                  </a:cubicBezTo>
                  <a:cubicBezTo>
                    <a:pt x="559" y="965"/>
                    <a:pt x="635" y="978"/>
                    <a:pt x="709" y="978"/>
                  </a:cubicBezTo>
                  <a:cubicBezTo>
                    <a:pt x="784" y="978"/>
                    <a:pt x="858" y="965"/>
                    <a:pt x="927" y="939"/>
                  </a:cubicBezTo>
                  <a:cubicBezTo>
                    <a:pt x="996" y="922"/>
                    <a:pt x="1014" y="827"/>
                    <a:pt x="953" y="792"/>
                  </a:cubicBezTo>
                  <a:cubicBezTo>
                    <a:pt x="849" y="714"/>
                    <a:pt x="910" y="619"/>
                    <a:pt x="927" y="523"/>
                  </a:cubicBezTo>
                  <a:cubicBezTo>
                    <a:pt x="927" y="463"/>
                    <a:pt x="918" y="393"/>
                    <a:pt x="893" y="333"/>
                  </a:cubicBezTo>
                  <a:cubicBezTo>
                    <a:pt x="875" y="272"/>
                    <a:pt x="849" y="211"/>
                    <a:pt x="815" y="151"/>
                  </a:cubicBezTo>
                  <a:cubicBezTo>
                    <a:pt x="745" y="90"/>
                    <a:pt x="667" y="47"/>
                    <a:pt x="589" y="4"/>
                  </a:cubicBezTo>
                  <a:cubicBezTo>
                    <a:pt x="579" y="1"/>
                    <a:pt x="568" y="0"/>
                    <a:pt x="558" y="0"/>
                  </a:cubicBezTo>
                  <a:close/>
                </a:path>
              </a:pathLst>
            </a:custGeom>
            <a:solidFill>
              <a:srgbClr val="FFFFFF">
                <a:alpha val="28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27"/>
            <p:cNvSpPr/>
            <p:nvPr/>
          </p:nvSpPr>
          <p:spPr>
            <a:xfrm>
              <a:off x="-4194361" y="1188897"/>
              <a:ext cx="81413" cy="121826"/>
            </a:xfrm>
            <a:custGeom>
              <a:avLst/>
              <a:gdLst/>
              <a:ahLst/>
              <a:cxnLst/>
              <a:rect l="l" t="t" r="r" b="b"/>
              <a:pathLst>
                <a:path w="1474" h="2206" extrusionOk="0">
                  <a:moveTo>
                    <a:pt x="1221" y="1"/>
                  </a:moveTo>
                  <a:cubicBezTo>
                    <a:pt x="1060" y="1"/>
                    <a:pt x="876" y="109"/>
                    <a:pt x="772" y="201"/>
                  </a:cubicBezTo>
                  <a:lnTo>
                    <a:pt x="737" y="201"/>
                  </a:lnTo>
                  <a:cubicBezTo>
                    <a:pt x="633" y="236"/>
                    <a:pt x="442" y="253"/>
                    <a:pt x="390" y="366"/>
                  </a:cubicBezTo>
                  <a:cubicBezTo>
                    <a:pt x="373" y="418"/>
                    <a:pt x="382" y="478"/>
                    <a:pt x="416" y="522"/>
                  </a:cubicBezTo>
                  <a:lnTo>
                    <a:pt x="399" y="522"/>
                  </a:lnTo>
                  <a:cubicBezTo>
                    <a:pt x="390" y="518"/>
                    <a:pt x="381" y="516"/>
                    <a:pt x="372" y="516"/>
                  </a:cubicBezTo>
                  <a:cubicBezTo>
                    <a:pt x="315" y="516"/>
                    <a:pt x="274" y="583"/>
                    <a:pt x="304" y="643"/>
                  </a:cubicBezTo>
                  <a:cubicBezTo>
                    <a:pt x="373" y="738"/>
                    <a:pt x="468" y="799"/>
                    <a:pt x="581" y="816"/>
                  </a:cubicBezTo>
                  <a:cubicBezTo>
                    <a:pt x="546" y="868"/>
                    <a:pt x="520" y="929"/>
                    <a:pt x="503" y="998"/>
                  </a:cubicBezTo>
                  <a:cubicBezTo>
                    <a:pt x="503" y="1033"/>
                    <a:pt x="512" y="1076"/>
                    <a:pt x="529" y="1111"/>
                  </a:cubicBezTo>
                  <a:cubicBezTo>
                    <a:pt x="516" y="1119"/>
                    <a:pt x="501" y="1123"/>
                    <a:pt x="486" y="1123"/>
                  </a:cubicBezTo>
                  <a:cubicBezTo>
                    <a:pt x="453" y="1123"/>
                    <a:pt x="422" y="1103"/>
                    <a:pt x="416" y="1067"/>
                  </a:cubicBezTo>
                  <a:cubicBezTo>
                    <a:pt x="399" y="1024"/>
                    <a:pt x="373" y="981"/>
                    <a:pt x="356" y="946"/>
                  </a:cubicBezTo>
                  <a:cubicBezTo>
                    <a:pt x="312" y="880"/>
                    <a:pt x="242" y="838"/>
                    <a:pt x="163" y="838"/>
                  </a:cubicBezTo>
                  <a:cubicBezTo>
                    <a:pt x="150" y="838"/>
                    <a:pt x="136" y="840"/>
                    <a:pt x="122" y="842"/>
                  </a:cubicBezTo>
                  <a:cubicBezTo>
                    <a:pt x="44" y="868"/>
                    <a:pt x="1" y="955"/>
                    <a:pt x="18" y="1041"/>
                  </a:cubicBezTo>
                  <a:cubicBezTo>
                    <a:pt x="35" y="1145"/>
                    <a:pt x="122" y="1197"/>
                    <a:pt x="165" y="1293"/>
                  </a:cubicBezTo>
                  <a:cubicBezTo>
                    <a:pt x="183" y="1379"/>
                    <a:pt x="209" y="1466"/>
                    <a:pt x="252" y="1552"/>
                  </a:cubicBezTo>
                  <a:cubicBezTo>
                    <a:pt x="313" y="1622"/>
                    <a:pt x="399" y="1674"/>
                    <a:pt x="494" y="1682"/>
                  </a:cubicBezTo>
                  <a:cubicBezTo>
                    <a:pt x="728" y="1734"/>
                    <a:pt x="832" y="1960"/>
                    <a:pt x="928" y="2159"/>
                  </a:cubicBezTo>
                  <a:cubicBezTo>
                    <a:pt x="945" y="2188"/>
                    <a:pt x="975" y="2206"/>
                    <a:pt x="1003" y="2206"/>
                  </a:cubicBezTo>
                  <a:cubicBezTo>
                    <a:pt x="1016" y="2206"/>
                    <a:pt x="1029" y="2202"/>
                    <a:pt x="1040" y="2194"/>
                  </a:cubicBezTo>
                  <a:cubicBezTo>
                    <a:pt x="1170" y="2107"/>
                    <a:pt x="1300" y="2012"/>
                    <a:pt x="1326" y="1856"/>
                  </a:cubicBezTo>
                  <a:cubicBezTo>
                    <a:pt x="1335" y="1804"/>
                    <a:pt x="1335" y="1743"/>
                    <a:pt x="1326" y="1682"/>
                  </a:cubicBezTo>
                  <a:cubicBezTo>
                    <a:pt x="1326" y="1665"/>
                    <a:pt x="1317" y="1639"/>
                    <a:pt x="1317" y="1613"/>
                  </a:cubicBezTo>
                  <a:cubicBezTo>
                    <a:pt x="1387" y="1596"/>
                    <a:pt x="1447" y="1552"/>
                    <a:pt x="1430" y="1457"/>
                  </a:cubicBezTo>
                  <a:cubicBezTo>
                    <a:pt x="1413" y="1397"/>
                    <a:pt x="1352" y="1371"/>
                    <a:pt x="1387" y="1310"/>
                  </a:cubicBezTo>
                  <a:cubicBezTo>
                    <a:pt x="1413" y="1249"/>
                    <a:pt x="1447" y="1232"/>
                    <a:pt x="1447" y="1171"/>
                  </a:cubicBezTo>
                  <a:cubicBezTo>
                    <a:pt x="1456" y="1050"/>
                    <a:pt x="1343" y="989"/>
                    <a:pt x="1248" y="946"/>
                  </a:cubicBezTo>
                  <a:cubicBezTo>
                    <a:pt x="1162" y="903"/>
                    <a:pt x="1196" y="851"/>
                    <a:pt x="1248" y="790"/>
                  </a:cubicBezTo>
                  <a:cubicBezTo>
                    <a:pt x="1300" y="747"/>
                    <a:pt x="1343" y="703"/>
                    <a:pt x="1378" y="651"/>
                  </a:cubicBezTo>
                  <a:cubicBezTo>
                    <a:pt x="1413" y="599"/>
                    <a:pt x="1421" y="548"/>
                    <a:pt x="1413" y="487"/>
                  </a:cubicBezTo>
                  <a:cubicBezTo>
                    <a:pt x="1413" y="461"/>
                    <a:pt x="1404" y="435"/>
                    <a:pt x="1387" y="418"/>
                  </a:cubicBezTo>
                  <a:cubicBezTo>
                    <a:pt x="1369" y="374"/>
                    <a:pt x="1361" y="392"/>
                    <a:pt x="1387" y="357"/>
                  </a:cubicBezTo>
                  <a:cubicBezTo>
                    <a:pt x="1404" y="322"/>
                    <a:pt x="1456" y="296"/>
                    <a:pt x="1465" y="236"/>
                  </a:cubicBezTo>
                  <a:cubicBezTo>
                    <a:pt x="1473" y="184"/>
                    <a:pt x="1456" y="132"/>
                    <a:pt x="1430" y="97"/>
                  </a:cubicBezTo>
                  <a:cubicBezTo>
                    <a:pt x="1375" y="28"/>
                    <a:pt x="1301" y="1"/>
                    <a:pt x="1221" y="1"/>
                  </a:cubicBezTo>
                  <a:close/>
                </a:path>
              </a:pathLst>
            </a:custGeom>
            <a:solidFill>
              <a:srgbClr val="FFFFFF">
                <a:alpha val="28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27"/>
            <p:cNvSpPr/>
            <p:nvPr/>
          </p:nvSpPr>
          <p:spPr>
            <a:xfrm>
              <a:off x="-4105328" y="1187295"/>
              <a:ext cx="75171" cy="86317"/>
            </a:xfrm>
            <a:custGeom>
              <a:avLst/>
              <a:gdLst/>
              <a:ahLst/>
              <a:cxnLst/>
              <a:rect l="l" t="t" r="r" b="b"/>
              <a:pathLst>
                <a:path w="1361" h="1563" extrusionOk="0">
                  <a:moveTo>
                    <a:pt x="593" y="0"/>
                  </a:moveTo>
                  <a:cubicBezTo>
                    <a:pt x="513" y="0"/>
                    <a:pt x="433" y="5"/>
                    <a:pt x="355" y="13"/>
                  </a:cubicBezTo>
                  <a:cubicBezTo>
                    <a:pt x="329" y="13"/>
                    <a:pt x="312" y="31"/>
                    <a:pt x="295" y="48"/>
                  </a:cubicBezTo>
                  <a:cubicBezTo>
                    <a:pt x="217" y="65"/>
                    <a:pt x="147" y="117"/>
                    <a:pt x="121" y="195"/>
                  </a:cubicBezTo>
                  <a:cubicBezTo>
                    <a:pt x="104" y="239"/>
                    <a:pt x="104" y="291"/>
                    <a:pt x="121" y="343"/>
                  </a:cubicBezTo>
                  <a:cubicBezTo>
                    <a:pt x="139" y="369"/>
                    <a:pt x="156" y="403"/>
                    <a:pt x="182" y="429"/>
                  </a:cubicBezTo>
                  <a:cubicBezTo>
                    <a:pt x="165" y="438"/>
                    <a:pt x="139" y="438"/>
                    <a:pt x="113" y="438"/>
                  </a:cubicBezTo>
                  <a:cubicBezTo>
                    <a:pt x="87" y="438"/>
                    <a:pt x="61" y="455"/>
                    <a:pt x="43" y="481"/>
                  </a:cubicBezTo>
                  <a:cubicBezTo>
                    <a:pt x="0" y="568"/>
                    <a:pt x="35" y="672"/>
                    <a:pt x="121" y="715"/>
                  </a:cubicBezTo>
                  <a:cubicBezTo>
                    <a:pt x="191" y="767"/>
                    <a:pt x="165" y="776"/>
                    <a:pt x="121" y="828"/>
                  </a:cubicBezTo>
                  <a:cubicBezTo>
                    <a:pt x="87" y="871"/>
                    <a:pt x="69" y="923"/>
                    <a:pt x="61" y="975"/>
                  </a:cubicBezTo>
                  <a:cubicBezTo>
                    <a:pt x="43" y="1209"/>
                    <a:pt x="234" y="1426"/>
                    <a:pt x="416" y="1547"/>
                  </a:cubicBezTo>
                  <a:cubicBezTo>
                    <a:pt x="431" y="1558"/>
                    <a:pt x="447" y="1563"/>
                    <a:pt x="462" y="1563"/>
                  </a:cubicBezTo>
                  <a:cubicBezTo>
                    <a:pt x="504" y="1563"/>
                    <a:pt x="539" y="1523"/>
                    <a:pt x="546" y="1478"/>
                  </a:cubicBezTo>
                  <a:cubicBezTo>
                    <a:pt x="554" y="1400"/>
                    <a:pt x="563" y="1322"/>
                    <a:pt x="572" y="1244"/>
                  </a:cubicBezTo>
                  <a:cubicBezTo>
                    <a:pt x="572" y="1235"/>
                    <a:pt x="572" y="1218"/>
                    <a:pt x="580" y="1200"/>
                  </a:cubicBezTo>
                  <a:cubicBezTo>
                    <a:pt x="598" y="1218"/>
                    <a:pt x="606" y="1235"/>
                    <a:pt x="624" y="1244"/>
                  </a:cubicBezTo>
                  <a:cubicBezTo>
                    <a:pt x="654" y="1257"/>
                    <a:pt x="686" y="1264"/>
                    <a:pt x="718" y="1264"/>
                  </a:cubicBezTo>
                  <a:cubicBezTo>
                    <a:pt x="786" y="1264"/>
                    <a:pt x="851" y="1233"/>
                    <a:pt x="892" y="1174"/>
                  </a:cubicBezTo>
                  <a:cubicBezTo>
                    <a:pt x="970" y="1079"/>
                    <a:pt x="962" y="940"/>
                    <a:pt x="1074" y="862"/>
                  </a:cubicBezTo>
                  <a:cubicBezTo>
                    <a:pt x="1161" y="802"/>
                    <a:pt x="1248" y="741"/>
                    <a:pt x="1256" y="620"/>
                  </a:cubicBezTo>
                  <a:cubicBezTo>
                    <a:pt x="1256" y="551"/>
                    <a:pt x="1248" y="490"/>
                    <a:pt x="1239" y="421"/>
                  </a:cubicBezTo>
                  <a:cubicBezTo>
                    <a:pt x="1239" y="386"/>
                    <a:pt x="1230" y="395"/>
                    <a:pt x="1256" y="369"/>
                  </a:cubicBezTo>
                  <a:cubicBezTo>
                    <a:pt x="1274" y="343"/>
                    <a:pt x="1291" y="343"/>
                    <a:pt x="1308" y="325"/>
                  </a:cubicBezTo>
                  <a:cubicBezTo>
                    <a:pt x="1360" y="239"/>
                    <a:pt x="1334" y="126"/>
                    <a:pt x="1239" y="83"/>
                  </a:cubicBezTo>
                  <a:cubicBezTo>
                    <a:pt x="1109" y="39"/>
                    <a:pt x="970" y="13"/>
                    <a:pt x="832" y="13"/>
                  </a:cubicBezTo>
                  <a:cubicBezTo>
                    <a:pt x="754" y="5"/>
                    <a:pt x="674" y="0"/>
                    <a:pt x="593" y="0"/>
                  </a:cubicBezTo>
                  <a:close/>
                </a:path>
              </a:pathLst>
            </a:custGeom>
            <a:solidFill>
              <a:srgbClr val="FFFFFF">
                <a:alpha val="28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27"/>
            <p:cNvSpPr/>
            <p:nvPr/>
          </p:nvSpPr>
          <p:spPr>
            <a:xfrm>
              <a:off x="-3657012" y="1848955"/>
              <a:ext cx="95276" cy="86869"/>
            </a:xfrm>
            <a:custGeom>
              <a:avLst/>
              <a:gdLst/>
              <a:ahLst/>
              <a:cxnLst/>
              <a:rect l="l" t="t" r="r" b="b"/>
              <a:pathLst>
                <a:path w="1725" h="1573" extrusionOk="0">
                  <a:moveTo>
                    <a:pt x="871" y="1"/>
                  </a:moveTo>
                  <a:cubicBezTo>
                    <a:pt x="858" y="1"/>
                    <a:pt x="845" y="5"/>
                    <a:pt x="832" y="14"/>
                  </a:cubicBezTo>
                  <a:cubicBezTo>
                    <a:pt x="827" y="13"/>
                    <a:pt x="822" y="13"/>
                    <a:pt x="816" y="13"/>
                  </a:cubicBezTo>
                  <a:cubicBezTo>
                    <a:pt x="770" y="13"/>
                    <a:pt x="727" y="45"/>
                    <a:pt x="720" y="92"/>
                  </a:cubicBezTo>
                  <a:cubicBezTo>
                    <a:pt x="711" y="274"/>
                    <a:pt x="650" y="456"/>
                    <a:pt x="546" y="603"/>
                  </a:cubicBezTo>
                  <a:cubicBezTo>
                    <a:pt x="494" y="672"/>
                    <a:pt x="425" y="724"/>
                    <a:pt x="338" y="759"/>
                  </a:cubicBezTo>
                  <a:cubicBezTo>
                    <a:pt x="278" y="776"/>
                    <a:pt x="217" y="811"/>
                    <a:pt x="174" y="863"/>
                  </a:cubicBezTo>
                  <a:cubicBezTo>
                    <a:pt x="131" y="932"/>
                    <a:pt x="157" y="975"/>
                    <a:pt x="174" y="1036"/>
                  </a:cubicBezTo>
                  <a:cubicBezTo>
                    <a:pt x="174" y="1062"/>
                    <a:pt x="191" y="1045"/>
                    <a:pt x="174" y="1071"/>
                  </a:cubicBezTo>
                  <a:cubicBezTo>
                    <a:pt x="157" y="1088"/>
                    <a:pt x="148" y="1088"/>
                    <a:pt x="131" y="1097"/>
                  </a:cubicBezTo>
                  <a:cubicBezTo>
                    <a:pt x="105" y="1114"/>
                    <a:pt x="87" y="1131"/>
                    <a:pt x="70" y="1157"/>
                  </a:cubicBezTo>
                  <a:cubicBezTo>
                    <a:pt x="1" y="1279"/>
                    <a:pt x="96" y="1374"/>
                    <a:pt x="217" y="1374"/>
                  </a:cubicBezTo>
                  <a:cubicBezTo>
                    <a:pt x="287" y="1365"/>
                    <a:pt x="347" y="1339"/>
                    <a:pt x="408" y="1305"/>
                  </a:cubicBezTo>
                  <a:cubicBezTo>
                    <a:pt x="416" y="1287"/>
                    <a:pt x="425" y="1279"/>
                    <a:pt x="434" y="1279"/>
                  </a:cubicBezTo>
                  <a:lnTo>
                    <a:pt x="442" y="1287"/>
                  </a:lnTo>
                  <a:cubicBezTo>
                    <a:pt x="477" y="1305"/>
                    <a:pt x="503" y="1331"/>
                    <a:pt x="538" y="1348"/>
                  </a:cubicBezTo>
                  <a:cubicBezTo>
                    <a:pt x="583" y="1368"/>
                    <a:pt x="634" y="1377"/>
                    <a:pt x="681" y="1377"/>
                  </a:cubicBezTo>
                  <a:cubicBezTo>
                    <a:pt x="697" y="1377"/>
                    <a:pt x="713" y="1376"/>
                    <a:pt x="728" y="1374"/>
                  </a:cubicBezTo>
                  <a:cubicBezTo>
                    <a:pt x="772" y="1365"/>
                    <a:pt x="806" y="1357"/>
                    <a:pt x="841" y="1339"/>
                  </a:cubicBezTo>
                  <a:cubicBezTo>
                    <a:pt x="853" y="1333"/>
                    <a:pt x="869" y="1323"/>
                    <a:pt x="883" y="1323"/>
                  </a:cubicBezTo>
                  <a:cubicBezTo>
                    <a:pt x="890" y="1323"/>
                    <a:pt x="896" y="1325"/>
                    <a:pt x="902" y="1331"/>
                  </a:cubicBezTo>
                  <a:cubicBezTo>
                    <a:pt x="928" y="1339"/>
                    <a:pt x="902" y="1348"/>
                    <a:pt x="902" y="1383"/>
                  </a:cubicBezTo>
                  <a:cubicBezTo>
                    <a:pt x="852" y="1475"/>
                    <a:pt x="929" y="1572"/>
                    <a:pt x="1021" y="1572"/>
                  </a:cubicBezTo>
                  <a:cubicBezTo>
                    <a:pt x="1041" y="1572"/>
                    <a:pt x="1063" y="1567"/>
                    <a:pt x="1084" y="1556"/>
                  </a:cubicBezTo>
                  <a:cubicBezTo>
                    <a:pt x="1144" y="1539"/>
                    <a:pt x="1196" y="1495"/>
                    <a:pt x="1239" y="1452"/>
                  </a:cubicBezTo>
                  <a:cubicBezTo>
                    <a:pt x="1248" y="1443"/>
                    <a:pt x="1300" y="1374"/>
                    <a:pt x="1317" y="1374"/>
                  </a:cubicBezTo>
                  <a:cubicBezTo>
                    <a:pt x="1326" y="1374"/>
                    <a:pt x="1335" y="1426"/>
                    <a:pt x="1343" y="1443"/>
                  </a:cubicBezTo>
                  <a:cubicBezTo>
                    <a:pt x="1359" y="1523"/>
                    <a:pt x="1424" y="1567"/>
                    <a:pt x="1492" y="1567"/>
                  </a:cubicBezTo>
                  <a:cubicBezTo>
                    <a:pt x="1535" y="1567"/>
                    <a:pt x="1579" y="1549"/>
                    <a:pt x="1612" y="1513"/>
                  </a:cubicBezTo>
                  <a:cubicBezTo>
                    <a:pt x="1725" y="1374"/>
                    <a:pt x="1699" y="1123"/>
                    <a:pt x="1681" y="958"/>
                  </a:cubicBezTo>
                  <a:cubicBezTo>
                    <a:pt x="1681" y="912"/>
                    <a:pt x="1642" y="877"/>
                    <a:pt x="1596" y="877"/>
                  </a:cubicBezTo>
                  <a:cubicBezTo>
                    <a:pt x="1582" y="877"/>
                    <a:pt x="1566" y="880"/>
                    <a:pt x="1551" y="889"/>
                  </a:cubicBezTo>
                  <a:cubicBezTo>
                    <a:pt x="1546" y="892"/>
                    <a:pt x="1541" y="893"/>
                    <a:pt x="1537" y="893"/>
                  </a:cubicBezTo>
                  <a:cubicBezTo>
                    <a:pt x="1488" y="893"/>
                    <a:pt x="1473" y="739"/>
                    <a:pt x="1465" y="707"/>
                  </a:cubicBezTo>
                  <a:cubicBezTo>
                    <a:pt x="1456" y="664"/>
                    <a:pt x="1439" y="629"/>
                    <a:pt x="1404" y="603"/>
                  </a:cubicBezTo>
                  <a:cubicBezTo>
                    <a:pt x="1363" y="580"/>
                    <a:pt x="1319" y="569"/>
                    <a:pt x="1276" y="569"/>
                  </a:cubicBezTo>
                  <a:cubicBezTo>
                    <a:pt x="1237" y="569"/>
                    <a:pt x="1198" y="578"/>
                    <a:pt x="1162" y="594"/>
                  </a:cubicBezTo>
                  <a:cubicBezTo>
                    <a:pt x="1170" y="577"/>
                    <a:pt x="1170" y="568"/>
                    <a:pt x="1179" y="551"/>
                  </a:cubicBezTo>
                  <a:cubicBezTo>
                    <a:pt x="1179" y="516"/>
                    <a:pt x="1179" y="482"/>
                    <a:pt x="1162" y="447"/>
                  </a:cubicBezTo>
                  <a:cubicBezTo>
                    <a:pt x="1140" y="390"/>
                    <a:pt x="1089" y="356"/>
                    <a:pt x="1037" y="356"/>
                  </a:cubicBezTo>
                  <a:cubicBezTo>
                    <a:pt x="1027" y="356"/>
                    <a:pt x="1016" y="357"/>
                    <a:pt x="1006" y="360"/>
                  </a:cubicBezTo>
                  <a:lnTo>
                    <a:pt x="971" y="369"/>
                  </a:lnTo>
                  <a:cubicBezTo>
                    <a:pt x="980" y="352"/>
                    <a:pt x="988" y="343"/>
                    <a:pt x="988" y="326"/>
                  </a:cubicBezTo>
                  <a:cubicBezTo>
                    <a:pt x="1006" y="291"/>
                    <a:pt x="1014" y="248"/>
                    <a:pt x="1014" y="204"/>
                  </a:cubicBezTo>
                  <a:cubicBezTo>
                    <a:pt x="1014" y="126"/>
                    <a:pt x="980" y="57"/>
                    <a:pt x="910" y="14"/>
                  </a:cubicBezTo>
                  <a:cubicBezTo>
                    <a:pt x="897" y="5"/>
                    <a:pt x="884" y="1"/>
                    <a:pt x="871" y="1"/>
                  </a:cubicBezTo>
                  <a:close/>
                </a:path>
              </a:pathLst>
            </a:custGeom>
            <a:solidFill>
              <a:srgbClr val="FFFFFF">
                <a:alpha val="28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27"/>
            <p:cNvSpPr/>
            <p:nvPr/>
          </p:nvSpPr>
          <p:spPr>
            <a:xfrm>
              <a:off x="-3969955" y="2292693"/>
              <a:ext cx="137860" cy="50310"/>
            </a:xfrm>
            <a:custGeom>
              <a:avLst/>
              <a:gdLst/>
              <a:ahLst/>
              <a:cxnLst/>
              <a:rect l="l" t="t" r="r" b="b"/>
              <a:pathLst>
                <a:path w="2496" h="911" extrusionOk="0">
                  <a:moveTo>
                    <a:pt x="910" y="1"/>
                  </a:moveTo>
                  <a:cubicBezTo>
                    <a:pt x="878" y="1"/>
                    <a:pt x="846" y="4"/>
                    <a:pt x="815" y="10"/>
                  </a:cubicBezTo>
                  <a:cubicBezTo>
                    <a:pt x="711" y="10"/>
                    <a:pt x="607" y="18"/>
                    <a:pt x="503" y="36"/>
                  </a:cubicBezTo>
                  <a:cubicBezTo>
                    <a:pt x="408" y="53"/>
                    <a:pt x="313" y="79"/>
                    <a:pt x="217" y="122"/>
                  </a:cubicBezTo>
                  <a:cubicBezTo>
                    <a:pt x="191" y="131"/>
                    <a:pt x="157" y="148"/>
                    <a:pt x="139" y="174"/>
                  </a:cubicBezTo>
                  <a:cubicBezTo>
                    <a:pt x="122" y="200"/>
                    <a:pt x="113" y="226"/>
                    <a:pt x="105" y="261"/>
                  </a:cubicBezTo>
                  <a:cubicBezTo>
                    <a:pt x="79" y="278"/>
                    <a:pt x="53" y="296"/>
                    <a:pt x="35" y="313"/>
                  </a:cubicBezTo>
                  <a:cubicBezTo>
                    <a:pt x="1" y="356"/>
                    <a:pt x="27" y="417"/>
                    <a:pt x="79" y="426"/>
                  </a:cubicBezTo>
                  <a:cubicBezTo>
                    <a:pt x="269" y="426"/>
                    <a:pt x="434" y="287"/>
                    <a:pt x="616" y="261"/>
                  </a:cubicBezTo>
                  <a:lnTo>
                    <a:pt x="616" y="261"/>
                  </a:lnTo>
                  <a:cubicBezTo>
                    <a:pt x="607" y="313"/>
                    <a:pt x="651" y="365"/>
                    <a:pt x="702" y="365"/>
                  </a:cubicBezTo>
                  <a:cubicBezTo>
                    <a:pt x="710" y="366"/>
                    <a:pt x="718" y="367"/>
                    <a:pt x="726" y="367"/>
                  </a:cubicBezTo>
                  <a:cubicBezTo>
                    <a:pt x="757" y="367"/>
                    <a:pt x="787" y="359"/>
                    <a:pt x="818" y="359"/>
                  </a:cubicBezTo>
                  <a:cubicBezTo>
                    <a:pt x="831" y="359"/>
                    <a:pt x="845" y="360"/>
                    <a:pt x="858" y="365"/>
                  </a:cubicBezTo>
                  <a:cubicBezTo>
                    <a:pt x="910" y="391"/>
                    <a:pt x="962" y="426"/>
                    <a:pt x="1006" y="469"/>
                  </a:cubicBezTo>
                  <a:cubicBezTo>
                    <a:pt x="1040" y="495"/>
                    <a:pt x="1084" y="521"/>
                    <a:pt x="1136" y="538"/>
                  </a:cubicBezTo>
                  <a:cubicBezTo>
                    <a:pt x="1188" y="556"/>
                    <a:pt x="1240" y="538"/>
                    <a:pt x="1283" y="564"/>
                  </a:cubicBezTo>
                  <a:cubicBezTo>
                    <a:pt x="1326" y="590"/>
                    <a:pt x="1378" y="686"/>
                    <a:pt x="1448" y="729"/>
                  </a:cubicBezTo>
                  <a:cubicBezTo>
                    <a:pt x="1467" y="748"/>
                    <a:pt x="1496" y="758"/>
                    <a:pt x="1524" y="758"/>
                  </a:cubicBezTo>
                  <a:cubicBezTo>
                    <a:pt x="1534" y="758"/>
                    <a:pt x="1543" y="757"/>
                    <a:pt x="1552" y="755"/>
                  </a:cubicBezTo>
                  <a:lnTo>
                    <a:pt x="1552" y="755"/>
                  </a:lnTo>
                  <a:cubicBezTo>
                    <a:pt x="1543" y="781"/>
                    <a:pt x="1534" y="816"/>
                    <a:pt x="1534" y="850"/>
                  </a:cubicBezTo>
                  <a:cubicBezTo>
                    <a:pt x="1534" y="885"/>
                    <a:pt x="1560" y="911"/>
                    <a:pt x="1595" y="911"/>
                  </a:cubicBezTo>
                  <a:lnTo>
                    <a:pt x="2054" y="876"/>
                  </a:lnTo>
                  <a:cubicBezTo>
                    <a:pt x="2175" y="876"/>
                    <a:pt x="2305" y="859"/>
                    <a:pt x="2427" y="816"/>
                  </a:cubicBezTo>
                  <a:cubicBezTo>
                    <a:pt x="2461" y="798"/>
                    <a:pt x="2496" y="738"/>
                    <a:pt x="2453" y="712"/>
                  </a:cubicBezTo>
                  <a:cubicBezTo>
                    <a:pt x="2366" y="634"/>
                    <a:pt x="2262" y="590"/>
                    <a:pt x="2149" y="564"/>
                  </a:cubicBezTo>
                  <a:cubicBezTo>
                    <a:pt x="2149" y="556"/>
                    <a:pt x="2149" y="556"/>
                    <a:pt x="2149" y="547"/>
                  </a:cubicBezTo>
                  <a:cubicBezTo>
                    <a:pt x="2149" y="509"/>
                    <a:pt x="2116" y="485"/>
                    <a:pt x="2085" y="485"/>
                  </a:cubicBezTo>
                  <a:cubicBezTo>
                    <a:pt x="2080" y="485"/>
                    <a:pt x="2076" y="485"/>
                    <a:pt x="2071" y="486"/>
                  </a:cubicBezTo>
                  <a:cubicBezTo>
                    <a:pt x="2031" y="496"/>
                    <a:pt x="1990" y="501"/>
                    <a:pt x="1951" y="501"/>
                  </a:cubicBezTo>
                  <a:cubicBezTo>
                    <a:pt x="1924" y="501"/>
                    <a:pt x="1897" y="499"/>
                    <a:pt x="1872" y="495"/>
                  </a:cubicBezTo>
                  <a:cubicBezTo>
                    <a:pt x="1811" y="478"/>
                    <a:pt x="1768" y="434"/>
                    <a:pt x="1742" y="382"/>
                  </a:cubicBezTo>
                  <a:cubicBezTo>
                    <a:pt x="1713" y="339"/>
                    <a:pt x="1666" y="320"/>
                    <a:pt x="1621" y="320"/>
                  </a:cubicBezTo>
                  <a:cubicBezTo>
                    <a:pt x="1612" y="320"/>
                    <a:pt x="1603" y="320"/>
                    <a:pt x="1595" y="322"/>
                  </a:cubicBezTo>
                  <a:cubicBezTo>
                    <a:pt x="1588" y="322"/>
                    <a:pt x="1581" y="323"/>
                    <a:pt x="1574" y="323"/>
                  </a:cubicBezTo>
                  <a:cubicBezTo>
                    <a:pt x="1372" y="323"/>
                    <a:pt x="1277" y="77"/>
                    <a:pt x="1092" y="27"/>
                  </a:cubicBezTo>
                  <a:cubicBezTo>
                    <a:pt x="1031" y="10"/>
                    <a:pt x="969" y="1"/>
                    <a:pt x="910" y="1"/>
                  </a:cubicBezTo>
                  <a:close/>
                </a:path>
              </a:pathLst>
            </a:custGeom>
            <a:solidFill>
              <a:srgbClr val="FFFFFF">
                <a:alpha val="28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27"/>
            <p:cNvSpPr/>
            <p:nvPr/>
          </p:nvSpPr>
          <p:spPr>
            <a:xfrm>
              <a:off x="-3842646" y="2335769"/>
              <a:ext cx="79148" cy="34019"/>
            </a:xfrm>
            <a:custGeom>
              <a:avLst/>
              <a:gdLst/>
              <a:ahLst/>
              <a:cxnLst/>
              <a:rect l="l" t="t" r="r" b="b"/>
              <a:pathLst>
                <a:path w="1433" h="616" extrusionOk="0">
                  <a:moveTo>
                    <a:pt x="572" y="1"/>
                  </a:moveTo>
                  <a:cubicBezTo>
                    <a:pt x="529" y="1"/>
                    <a:pt x="485" y="1"/>
                    <a:pt x="451" y="18"/>
                  </a:cubicBezTo>
                  <a:cubicBezTo>
                    <a:pt x="444" y="18"/>
                    <a:pt x="438" y="17"/>
                    <a:pt x="432" y="17"/>
                  </a:cubicBezTo>
                  <a:cubicBezTo>
                    <a:pt x="328" y="17"/>
                    <a:pt x="241" y="85"/>
                    <a:pt x="217" y="183"/>
                  </a:cubicBezTo>
                  <a:cubicBezTo>
                    <a:pt x="208" y="226"/>
                    <a:pt x="234" y="269"/>
                    <a:pt x="277" y="269"/>
                  </a:cubicBezTo>
                  <a:cubicBezTo>
                    <a:pt x="312" y="269"/>
                    <a:pt x="355" y="287"/>
                    <a:pt x="390" y="304"/>
                  </a:cubicBezTo>
                  <a:lnTo>
                    <a:pt x="61" y="347"/>
                  </a:lnTo>
                  <a:cubicBezTo>
                    <a:pt x="0" y="356"/>
                    <a:pt x="9" y="434"/>
                    <a:pt x="44" y="469"/>
                  </a:cubicBezTo>
                  <a:cubicBezTo>
                    <a:pt x="107" y="509"/>
                    <a:pt x="173" y="522"/>
                    <a:pt x="240" y="522"/>
                  </a:cubicBezTo>
                  <a:cubicBezTo>
                    <a:pt x="301" y="522"/>
                    <a:pt x="363" y="512"/>
                    <a:pt x="425" y="503"/>
                  </a:cubicBezTo>
                  <a:cubicBezTo>
                    <a:pt x="437" y="502"/>
                    <a:pt x="449" y="501"/>
                    <a:pt x="461" y="501"/>
                  </a:cubicBezTo>
                  <a:cubicBezTo>
                    <a:pt x="520" y="501"/>
                    <a:pt x="582" y="518"/>
                    <a:pt x="633" y="547"/>
                  </a:cubicBezTo>
                  <a:cubicBezTo>
                    <a:pt x="676" y="590"/>
                    <a:pt x="737" y="616"/>
                    <a:pt x="797" y="616"/>
                  </a:cubicBezTo>
                  <a:cubicBezTo>
                    <a:pt x="841" y="616"/>
                    <a:pt x="867" y="581"/>
                    <a:pt x="858" y="538"/>
                  </a:cubicBezTo>
                  <a:cubicBezTo>
                    <a:pt x="846" y="494"/>
                    <a:pt x="867" y="481"/>
                    <a:pt x="897" y="481"/>
                  </a:cubicBezTo>
                  <a:cubicBezTo>
                    <a:pt x="931" y="481"/>
                    <a:pt x="978" y="499"/>
                    <a:pt x="997" y="503"/>
                  </a:cubicBezTo>
                  <a:cubicBezTo>
                    <a:pt x="1023" y="512"/>
                    <a:pt x="1048" y="512"/>
                    <a:pt x="1083" y="512"/>
                  </a:cubicBezTo>
                  <a:cubicBezTo>
                    <a:pt x="1163" y="498"/>
                    <a:pt x="1200" y="435"/>
                    <a:pt x="1271" y="435"/>
                  </a:cubicBezTo>
                  <a:cubicBezTo>
                    <a:pt x="1285" y="435"/>
                    <a:pt x="1300" y="437"/>
                    <a:pt x="1317" y="443"/>
                  </a:cubicBezTo>
                  <a:cubicBezTo>
                    <a:pt x="1326" y="446"/>
                    <a:pt x="1334" y="447"/>
                    <a:pt x="1343" y="447"/>
                  </a:cubicBezTo>
                  <a:cubicBezTo>
                    <a:pt x="1398" y="447"/>
                    <a:pt x="1433" y="378"/>
                    <a:pt x="1395" y="347"/>
                  </a:cubicBezTo>
                  <a:cubicBezTo>
                    <a:pt x="1308" y="278"/>
                    <a:pt x="1213" y="226"/>
                    <a:pt x="1126" y="183"/>
                  </a:cubicBezTo>
                  <a:cubicBezTo>
                    <a:pt x="1048" y="148"/>
                    <a:pt x="1031" y="62"/>
                    <a:pt x="953" y="36"/>
                  </a:cubicBezTo>
                  <a:cubicBezTo>
                    <a:pt x="919" y="27"/>
                    <a:pt x="882" y="23"/>
                    <a:pt x="845" y="23"/>
                  </a:cubicBezTo>
                  <a:cubicBezTo>
                    <a:pt x="808" y="23"/>
                    <a:pt x="771" y="27"/>
                    <a:pt x="737" y="36"/>
                  </a:cubicBezTo>
                  <a:cubicBezTo>
                    <a:pt x="730" y="36"/>
                    <a:pt x="724" y="37"/>
                    <a:pt x="717" y="37"/>
                  </a:cubicBezTo>
                  <a:cubicBezTo>
                    <a:pt x="666" y="37"/>
                    <a:pt x="626" y="9"/>
                    <a:pt x="572" y="1"/>
                  </a:cubicBezTo>
                  <a:close/>
                </a:path>
              </a:pathLst>
            </a:custGeom>
            <a:solidFill>
              <a:srgbClr val="FFFFFF">
                <a:alpha val="28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27"/>
            <p:cNvSpPr/>
            <p:nvPr/>
          </p:nvSpPr>
          <p:spPr>
            <a:xfrm>
              <a:off x="-3895282" y="2353221"/>
              <a:ext cx="43578" cy="21262"/>
            </a:xfrm>
            <a:custGeom>
              <a:avLst/>
              <a:gdLst/>
              <a:ahLst/>
              <a:cxnLst/>
              <a:rect l="l" t="t" r="r" b="b"/>
              <a:pathLst>
                <a:path w="789" h="385" extrusionOk="0">
                  <a:moveTo>
                    <a:pt x="384" y="1"/>
                  </a:moveTo>
                  <a:cubicBezTo>
                    <a:pt x="369" y="1"/>
                    <a:pt x="353" y="2"/>
                    <a:pt x="338" y="5"/>
                  </a:cubicBezTo>
                  <a:cubicBezTo>
                    <a:pt x="269" y="14"/>
                    <a:pt x="130" y="14"/>
                    <a:pt x="70" y="75"/>
                  </a:cubicBezTo>
                  <a:cubicBezTo>
                    <a:pt x="44" y="83"/>
                    <a:pt x="26" y="109"/>
                    <a:pt x="18" y="135"/>
                  </a:cubicBezTo>
                  <a:cubicBezTo>
                    <a:pt x="0" y="239"/>
                    <a:pt x="139" y="257"/>
                    <a:pt x="208" y="265"/>
                  </a:cubicBezTo>
                  <a:cubicBezTo>
                    <a:pt x="243" y="265"/>
                    <a:pt x="277" y="265"/>
                    <a:pt x="321" y="274"/>
                  </a:cubicBezTo>
                  <a:cubicBezTo>
                    <a:pt x="321" y="274"/>
                    <a:pt x="321" y="291"/>
                    <a:pt x="329" y="309"/>
                  </a:cubicBezTo>
                  <a:cubicBezTo>
                    <a:pt x="338" y="343"/>
                    <a:pt x="373" y="369"/>
                    <a:pt x="407" y="378"/>
                  </a:cubicBezTo>
                  <a:cubicBezTo>
                    <a:pt x="421" y="382"/>
                    <a:pt x="435" y="384"/>
                    <a:pt x="450" y="384"/>
                  </a:cubicBezTo>
                  <a:cubicBezTo>
                    <a:pt x="547" y="384"/>
                    <a:pt x="662" y="294"/>
                    <a:pt x="745" y="257"/>
                  </a:cubicBezTo>
                  <a:cubicBezTo>
                    <a:pt x="789" y="222"/>
                    <a:pt x="780" y="161"/>
                    <a:pt x="728" y="144"/>
                  </a:cubicBezTo>
                  <a:cubicBezTo>
                    <a:pt x="719" y="135"/>
                    <a:pt x="719" y="127"/>
                    <a:pt x="702" y="118"/>
                  </a:cubicBezTo>
                  <a:cubicBezTo>
                    <a:pt x="610" y="80"/>
                    <a:pt x="498" y="1"/>
                    <a:pt x="384" y="1"/>
                  </a:cubicBezTo>
                  <a:close/>
                </a:path>
              </a:pathLst>
            </a:custGeom>
            <a:solidFill>
              <a:srgbClr val="FFFFFF">
                <a:alpha val="28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27"/>
            <p:cNvSpPr/>
            <p:nvPr/>
          </p:nvSpPr>
          <p:spPr>
            <a:xfrm>
              <a:off x="-3928310" y="2439097"/>
              <a:ext cx="582869" cy="948489"/>
            </a:xfrm>
            <a:custGeom>
              <a:avLst/>
              <a:gdLst/>
              <a:ahLst/>
              <a:cxnLst/>
              <a:rect l="l" t="t" r="r" b="b"/>
              <a:pathLst>
                <a:path w="10553" h="17175" extrusionOk="0">
                  <a:moveTo>
                    <a:pt x="2262" y="0"/>
                  </a:moveTo>
                  <a:cubicBezTo>
                    <a:pt x="2246" y="0"/>
                    <a:pt x="2231" y="6"/>
                    <a:pt x="2218" y="18"/>
                  </a:cubicBezTo>
                  <a:cubicBezTo>
                    <a:pt x="2210" y="27"/>
                    <a:pt x="2192" y="36"/>
                    <a:pt x="2192" y="44"/>
                  </a:cubicBezTo>
                  <a:cubicBezTo>
                    <a:pt x="2062" y="252"/>
                    <a:pt x="1776" y="209"/>
                    <a:pt x="1577" y="287"/>
                  </a:cubicBezTo>
                  <a:cubicBezTo>
                    <a:pt x="1508" y="313"/>
                    <a:pt x="1447" y="374"/>
                    <a:pt x="1421" y="443"/>
                  </a:cubicBezTo>
                  <a:cubicBezTo>
                    <a:pt x="1421" y="478"/>
                    <a:pt x="1421" y="504"/>
                    <a:pt x="1430" y="538"/>
                  </a:cubicBezTo>
                  <a:cubicBezTo>
                    <a:pt x="1413" y="556"/>
                    <a:pt x="1335" y="556"/>
                    <a:pt x="1317" y="564"/>
                  </a:cubicBezTo>
                  <a:cubicBezTo>
                    <a:pt x="1257" y="599"/>
                    <a:pt x="1248" y="651"/>
                    <a:pt x="1231" y="712"/>
                  </a:cubicBezTo>
                  <a:cubicBezTo>
                    <a:pt x="1205" y="772"/>
                    <a:pt x="1196" y="772"/>
                    <a:pt x="1144" y="807"/>
                  </a:cubicBezTo>
                  <a:cubicBezTo>
                    <a:pt x="1109" y="824"/>
                    <a:pt x="1083" y="850"/>
                    <a:pt x="1075" y="885"/>
                  </a:cubicBezTo>
                  <a:cubicBezTo>
                    <a:pt x="1057" y="919"/>
                    <a:pt x="1049" y="954"/>
                    <a:pt x="1049" y="989"/>
                  </a:cubicBezTo>
                  <a:cubicBezTo>
                    <a:pt x="1031" y="1049"/>
                    <a:pt x="1005" y="1041"/>
                    <a:pt x="953" y="1075"/>
                  </a:cubicBezTo>
                  <a:cubicBezTo>
                    <a:pt x="893" y="1101"/>
                    <a:pt x="849" y="1171"/>
                    <a:pt x="849" y="1240"/>
                  </a:cubicBezTo>
                  <a:cubicBezTo>
                    <a:pt x="849" y="1318"/>
                    <a:pt x="867" y="1396"/>
                    <a:pt x="893" y="1483"/>
                  </a:cubicBezTo>
                  <a:cubicBezTo>
                    <a:pt x="919" y="1578"/>
                    <a:pt x="927" y="1682"/>
                    <a:pt x="919" y="1786"/>
                  </a:cubicBezTo>
                  <a:cubicBezTo>
                    <a:pt x="910" y="1898"/>
                    <a:pt x="867" y="2002"/>
                    <a:pt x="798" y="2080"/>
                  </a:cubicBezTo>
                  <a:cubicBezTo>
                    <a:pt x="737" y="2150"/>
                    <a:pt x="659" y="2202"/>
                    <a:pt x="650" y="2297"/>
                  </a:cubicBezTo>
                  <a:cubicBezTo>
                    <a:pt x="650" y="2340"/>
                    <a:pt x="676" y="2392"/>
                    <a:pt x="659" y="2436"/>
                  </a:cubicBezTo>
                  <a:cubicBezTo>
                    <a:pt x="633" y="2479"/>
                    <a:pt x="598" y="2514"/>
                    <a:pt x="564" y="2531"/>
                  </a:cubicBezTo>
                  <a:cubicBezTo>
                    <a:pt x="486" y="2574"/>
                    <a:pt x="425" y="2626"/>
                    <a:pt x="373" y="2687"/>
                  </a:cubicBezTo>
                  <a:cubicBezTo>
                    <a:pt x="321" y="2773"/>
                    <a:pt x="312" y="2869"/>
                    <a:pt x="260" y="2947"/>
                  </a:cubicBezTo>
                  <a:cubicBezTo>
                    <a:pt x="208" y="3033"/>
                    <a:pt x="122" y="3077"/>
                    <a:pt x="139" y="3181"/>
                  </a:cubicBezTo>
                  <a:cubicBezTo>
                    <a:pt x="165" y="3267"/>
                    <a:pt x="217" y="3337"/>
                    <a:pt x="304" y="3371"/>
                  </a:cubicBezTo>
                  <a:cubicBezTo>
                    <a:pt x="382" y="3423"/>
                    <a:pt x="442" y="3449"/>
                    <a:pt x="347" y="3536"/>
                  </a:cubicBezTo>
                  <a:cubicBezTo>
                    <a:pt x="295" y="3579"/>
                    <a:pt x="243" y="3614"/>
                    <a:pt x="191" y="3640"/>
                  </a:cubicBezTo>
                  <a:cubicBezTo>
                    <a:pt x="122" y="3674"/>
                    <a:pt x="0" y="3718"/>
                    <a:pt x="0" y="3813"/>
                  </a:cubicBezTo>
                  <a:cubicBezTo>
                    <a:pt x="9" y="3882"/>
                    <a:pt x="44" y="3943"/>
                    <a:pt x="104" y="3995"/>
                  </a:cubicBezTo>
                  <a:lnTo>
                    <a:pt x="96" y="3995"/>
                  </a:lnTo>
                  <a:cubicBezTo>
                    <a:pt x="70" y="4021"/>
                    <a:pt x="52" y="4047"/>
                    <a:pt x="52" y="4073"/>
                  </a:cubicBezTo>
                  <a:cubicBezTo>
                    <a:pt x="44" y="4151"/>
                    <a:pt x="96" y="4229"/>
                    <a:pt x="165" y="4246"/>
                  </a:cubicBezTo>
                  <a:cubicBezTo>
                    <a:pt x="234" y="4264"/>
                    <a:pt x="295" y="4290"/>
                    <a:pt x="347" y="4342"/>
                  </a:cubicBezTo>
                  <a:cubicBezTo>
                    <a:pt x="382" y="4376"/>
                    <a:pt x="408" y="4419"/>
                    <a:pt x="434" y="4471"/>
                  </a:cubicBezTo>
                  <a:cubicBezTo>
                    <a:pt x="503" y="4601"/>
                    <a:pt x="564" y="4731"/>
                    <a:pt x="633" y="4870"/>
                  </a:cubicBezTo>
                  <a:cubicBezTo>
                    <a:pt x="763" y="5130"/>
                    <a:pt x="901" y="5390"/>
                    <a:pt x="1023" y="5667"/>
                  </a:cubicBezTo>
                  <a:cubicBezTo>
                    <a:pt x="1101" y="5840"/>
                    <a:pt x="1127" y="6118"/>
                    <a:pt x="1343" y="6178"/>
                  </a:cubicBezTo>
                  <a:cubicBezTo>
                    <a:pt x="1560" y="6334"/>
                    <a:pt x="1733" y="6542"/>
                    <a:pt x="1950" y="6698"/>
                  </a:cubicBezTo>
                  <a:cubicBezTo>
                    <a:pt x="2054" y="6776"/>
                    <a:pt x="2166" y="6837"/>
                    <a:pt x="2288" y="6871"/>
                  </a:cubicBezTo>
                  <a:cubicBezTo>
                    <a:pt x="2331" y="6889"/>
                    <a:pt x="2409" y="6889"/>
                    <a:pt x="2444" y="6932"/>
                  </a:cubicBezTo>
                  <a:cubicBezTo>
                    <a:pt x="2461" y="6967"/>
                    <a:pt x="2461" y="7010"/>
                    <a:pt x="2461" y="7044"/>
                  </a:cubicBezTo>
                  <a:cubicBezTo>
                    <a:pt x="2461" y="7114"/>
                    <a:pt x="2452" y="7183"/>
                    <a:pt x="2452" y="7252"/>
                  </a:cubicBezTo>
                  <a:cubicBezTo>
                    <a:pt x="2452" y="7313"/>
                    <a:pt x="2470" y="7382"/>
                    <a:pt x="2487" y="7443"/>
                  </a:cubicBezTo>
                  <a:cubicBezTo>
                    <a:pt x="2513" y="7504"/>
                    <a:pt x="2582" y="7564"/>
                    <a:pt x="2591" y="7634"/>
                  </a:cubicBezTo>
                  <a:cubicBezTo>
                    <a:pt x="2599" y="7738"/>
                    <a:pt x="2452" y="7850"/>
                    <a:pt x="2409" y="7937"/>
                  </a:cubicBezTo>
                  <a:cubicBezTo>
                    <a:pt x="2357" y="8075"/>
                    <a:pt x="2409" y="8231"/>
                    <a:pt x="2452" y="8370"/>
                  </a:cubicBezTo>
                  <a:lnTo>
                    <a:pt x="2530" y="8673"/>
                  </a:lnTo>
                  <a:cubicBezTo>
                    <a:pt x="2400" y="8725"/>
                    <a:pt x="2331" y="8855"/>
                    <a:pt x="2340" y="8985"/>
                  </a:cubicBezTo>
                  <a:cubicBezTo>
                    <a:pt x="2340" y="9089"/>
                    <a:pt x="2331" y="9184"/>
                    <a:pt x="2305" y="9280"/>
                  </a:cubicBezTo>
                  <a:cubicBezTo>
                    <a:pt x="2288" y="9375"/>
                    <a:pt x="2253" y="9462"/>
                    <a:pt x="2236" y="9548"/>
                  </a:cubicBezTo>
                  <a:cubicBezTo>
                    <a:pt x="2227" y="9635"/>
                    <a:pt x="2218" y="9721"/>
                    <a:pt x="2236" y="9808"/>
                  </a:cubicBezTo>
                  <a:cubicBezTo>
                    <a:pt x="2262" y="9912"/>
                    <a:pt x="2262" y="10016"/>
                    <a:pt x="2244" y="10129"/>
                  </a:cubicBezTo>
                  <a:cubicBezTo>
                    <a:pt x="2210" y="10189"/>
                    <a:pt x="2184" y="10250"/>
                    <a:pt x="2166" y="10319"/>
                  </a:cubicBezTo>
                  <a:cubicBezTo>
                    <a:pt x="2166" y="10406"/>
                    <a:pt x="2192" y="10501"/>
                    <a:pt x="2227" y="10579"/>
                  </a:cubicBezTo>
                  <a:cubicBezTo>
                    <a:pt x="2236" y="10692"/>
                    <a:pt x="2227" y="10813"/>
                    <a:pt x="2184" y="10926"/>
                  </a:cubicBezTo>
                  <a:cubicBezTo>
                    <a:pt x="2158" y="11030"/>
                    <a:pt x="2132" y="11142"/>
                    <a:pt x="2106" y="11238"/>
                  </a:cubicBezTo>
                  <a:cubicBezTo>
                    <a:pt x="2080" y="11342"/>
                    <a:pt x="2062" y="11437"/>
                    <a:pt x="2036" y="11532"/>
                  </a:cubicBezTo>
                  <a:cubicBezTo>
                    <a:pt x="2028" y="11619"/>
                    <a:pt x="1976" y="11688"/>
                    <a:pt x="1889" y="11723"/>
                  </a:cubicBezTo>
                  <a:cubicBezTo>
                    <a:pt x="1768" y="11775"/>
                    <a:pt x="1768" y="11879"/>
                    <a:pt x="1820" y="11991"/>
                  </a:cubicBezTo>
                  <a:cubicBezTo>
                    <a:pt x="1863" y="12078"/>
                    <a:pt x="1889" y="12173"/>
                    <a:pt x="1889" y="12269"/>
                  </a:cubicBezTo>
                  <a:cubicBezTo>
                    <a:pt x="1863" y="12364"/>
                    <a:pt x="1828" y="12450"/>
                    <a:pt x="1776" y="12537"/>
                  </a:cubicBezTo>
                  <a:cubicBezTo>
                    <a:pt x="1733" y="12606"/>
                    <a:pt x="1716" y="12684"/>
                    <a:pt x="1724" y="12771"/>
                  </a:cubicBezTo>
                  <a:cubicBezTo>
                    <a:pt x="1742" y="12814"/>
                    <a:pt x="1759" y="12858"/>
                    <a:pt x="1759" y="12910"/>
                  </a:cubicBezTo>
                  <a:cubicBezTo>
                    <a:pt x="1750" y="12944"/>
                    <a:pt x="1742" y="12988"/>
                    <a:pt x="1742" y="13031"/>
                  </a:cubicBezTo>
                  <a:cubicBezTo>
                    <a:pt x="1742" y="13083"/>
                    <a:pt x="1776" y="13126"/>
                    <a:pt x="1820" y="13152"/>
                  </a:cubicBezTo>
                  <a:cubicBezTo>
                    <a:pt x="1833" y="13157"/>
                    <a:pt x="1846" y="13159"/>
                    <a:pt x="1859" y="13159"/>
                  </a:cubicBezTo>
                  <a:cubicBezTo>
                    <a:pt x="1872" y="13159"/>
                    <a:pt x="1885" y="13157"/>
                    <a:pt x="1898" y="13152"/>
                  </a:cubicBezTo>
                  <a:cubicBezTo>
                    <a:pt x="1915" y="13152"/>
                    <a:pt x="1924" y="13135"/>
                    <a:pt x="1932" y="13135"/>
                  </a:cubicBezTo>
                  <a:lnTo>
                    <a:pt x="1958" y="13118"/>
                  </a:lnTo>
                  <a:cubicBezTo>
                    <a:pt x="1984" y="13144"/>
                    <a:pt x="1993" y="13187"/>
                    <a:pt x="1976" y="13221"/>
                  </a:cubicBezTo>
                  <a:cubicBezTo>
                    <a:pt x="1976" y="13247"/>
                    <a:pt x="1984" y="13265"/>
                    <a:pt x="2002" y="13282"/>
                  </a:cubicBezTo>
                  <a:cubicBezTo>
                    <a:pt x="1993" y="13291"/>
                    <a:pt x="1993" y="13299"/>
                    <a:pt x="1993" y="13308"/>
                  </a:cubicBezTo>
                  <a:cubicBezTo>
                    <a:pt x="1950" y="13585"/>
                    <a:pt x="1872" y="13845"/>
                    <a:pt x="1750" y="14096"/>
                  </a:cubicBezTo>
                  <a:cubicBezTo>
                    <a:pt x="1699" y="14200"/>
                    <a:pt x="1681" y="14322"/>
                    <a:pt x="1690" y="14443"/>
                  </a:cubicBezTo>
                  <a:cubicBezTo>
                    <a:pt x="1690" y="14460"/>
                    <a:pt x="1707" y="14486"/>
                    <a:pt x="1699" y="14504"/>
                  </a:cubicBezTo>
                  <a:cubicBezTo>
                    <a:pt x="1697" y="14506"/>
                    <a:pt x="1695" y="14508"/>
                    <a:pt x="1694" y="14508"/>
                  </a:cubicBezTo>
                  <a:cubicBezTo>
                    <a:pt x="1684" y="14508"/>
                    <a:pt x="1670" y="14475"/>
                    <a:pt x="1655" y="14460"/>
                  </a:cubicBezTo>
                  <a:cubicBezTo>
                    <a:pt x="1629" y="14417"/>
                    <a:pt x="1595" y="14391"/>
                    <a:pt x="1560" y="14365"/>
                  </a:cubicBezTo>
                  <a:cubicBezTo>
                    <a:pt x="1551" y="14361"/>
                    <a:pt x="1541" y="14358"/>
                    <a:pt x="1531" y="14358"/>
                  </a:cubicBezTo>
                  <a:cubicBezTo>
                    <a:pt x="1501" y="14358"/>
                    <a:pt x="1471" y="14376"/>
                    <a:pt x="1465" y="14408"/>
                  </a:cubicBezTo>
                  <a:cubicBezTo>
                    <a:pt x="1447" y="14486"/>
                    <a:pt x="1395" y="14564"/>
                    <a:pt x="1326" y="14616"/>
                  </a:cubicBezTo>
                  <a:cubicBezTo>
                    <a:pt x="1300" y="14634"/>
                    <a:pt x="1291" y="14660"/>
                    <a:pt x="1300" y="14686"/>
                  </a:cubicBezTo>
                  <a:cubicBezTo>
                    <a:pt x="1317" y="14738"/>
                    <a:pt x="1361" y="14764"/>
                    <a:pt x="1404" y="14772"/>
                  </a:cubicBezTo>
                  <a:cubicBezTo>
                    <a:pt x="1439" y="14772"/>
                    <a:pt x="1468" y="14761"/>
                    <a:pt x="1496" y="14761"/>
                  </a:cubicBezTo>
                  <a:cubicBezTo>
                    <a:pt x="1503" y="14761"/>
                    <a:pt x="1510" y="14762"/>
                    <a:pt x="1517" y="14764"/>
                  </a:cubicBezTo>
                  <a:cubicBezTo>
                    <a:pt x="1577" y="14764"/>
                    <a:pt x="1577" y="14798"/>
                    <a:pt x="1586" y="14859"/>
                  </a:cubicBezTo>
                  <a:cubicBezTo>
                    <a:pt x="1595" y="14937"/>
                    <a:pt x="1647" y="15006"/>
                    <a:pt x="1716" y="15032"/>
                  </a:cubicBezTo>
                  <a:cubicBezTo>
                    <a:pt x="1716" y="15049"/>
                    <a:pt x="1724" y="15067"/>
                    <a:pt x="1724" y="15084"/>
                  </a:cubicBezTo>
                  <a:lnTo>
                    <a:pt x="1551" y="15162"/>
                  </a:lnTo>
                  <a:cubicBezTo>
                    <a:pt x="1499" y="15188"/>
                    <a:pt x="1525" y="15266"/>
                    <a:pt x="1569" y="15283"/>
                  </a:cubicBezTo>
                  <a:cubicBezTo>
                    <a:pt x="1759" y="15353"/>
                    <a:pt x="1560" y="15509"/>
                    <a:pt x="1534" y="15604"/>
                  </a:cubicBezTo>
                  <a:cubicBezTo>
                    <a:pt x="1525" y="15647"/>
                    <a:pt x="1543" y="15691"/>
                    <a:pt x="1569" y="15725"/>
                  </a:cubicBezTo>
                  <a:cubicBezTo>
                    <a:pt x="1595" y="15760"/>
                    <a:pt x="1621" y="15760"/>
                    <a:pt x="1612" y="15803"/>
                  </a:cubicBezTo>
                  <a:cubicBezTo>
                    <a:pt x="1612" y="15829"/>
                    <a:pt x="1577" y="15855"/>
                    <a:pt x="1569" y="15881"/>
                  </a:cubicBezTo>
                  <a:cubicBezTo>
                    <a:pt x="1499" y="15976"/>
                    <a:pt x="1508" y="16115"/>
                    <a:pt x="1586" y="16202"/>
                  </a:cubicBezTo>
                  <a:cubicBezTo>
                    <a:pt x="1655" y="16306"/>
                    <a:pt x="1776" y="16358"/>
                    <a:pt x="1854" y="16444"/>
                  </a:cubicBezTo>
                  <a:cubicBezTo>
                    <a:pt x="1820" y="16479"/>
                    <a:pt x="1785" y="16522"/>
                    <a:pt x="1776" y="16574"/>
                  </a:cubicBezTo>
                  <a:cubicBezTo>
                    <a:pt x="1759" y="16609"/>
                    <a:pt x="1794" y="16652"/>
                    <a:pt x="1837" y="16652"/>
                  </a:cubicBezTo>
                  <a:cubicBezTo>
                    <a:pt x="1976" y="16652"/>
                    <a:pt x="1932" y="16825"/>
                    <a:pt x="2054" y="16869"/>
                  </a:cubicBezTo>
                  <a:cubicBezTo>
                    <a:pt x="2068" y="16872"/>
                    <a:pt x="2084" y="16874"/>
                    <a:pt x="2100" y="16874"/>
                  </a:cubicBezTo>
                  <a:cubicBezTo>
                    <a:pt x="2123" y="16874"/>
                    <a:pt x="2146" y="16870"/>
                    <a:pt x="2166" y="16860"/>
                  </a:cubicBezTo>
                  <a:lnTo>
                    <a:pt x="2166" y="16860"/>
                  </a:lnTo>
                  <a:cubicBezTo>
                    <a:pt x="2158" y="16877"/>
                    <a:pt x="2149" y="16895"/>
                    <a:pt x="2140" y="16912"/>
                  </a:cubicBezTo>
                  <a:cubicBezTo>
                    <a:pt x="2123" y="16955"/>
                    <a:pt x="2166" y="16990"/>
                    <a:pt x="2201" y="16990"/>
                  </a:cubicBezTo>
                  <a:cubicBezTo>
                    <a:pt x="2288" y="16999"/>
                    <a:pt x="2357" y="17051"/>
                    <a:pt x="2383" y="17129"/>
                  </a:cubicBezTo>
                  <a:cubicBezTo>
                    <a:pt x="2392" y="17159"/>
                    <a:pt x="2418" y="17174"/>
                    <a:pt x="2444" y="17174"/>
                  </a:cubicBezTo>
                  <a:cubicBezTo>
                    <a:pt x="2470" y="17174"/>
                    <a:pt x="2496" y="17159"/>
                    <a:pt x="2504" y="17129"/>
                  </a:cubicBezTo>
                  <a:cubicBezTo>
                    <a:pt x="2513" y="17077"/>
                    <a:pt x="2513" y="17016"/>
                    <a:pt x="2487" y="16964"/>
                  </a:cubicBezTo>
                  <a:cubicBezTo>
                    <a:pt x="2461" y="16912"/>
                    <a:pt x="2444" y="16877"/>
                    <a:pt x="2487" y="16817"/>
                  </a:cubicBezTo>
                  <a:cubicBezTo>
                    <a:pt x="2513" y="16782"/>
                    <a:pt x="2548" y="16756"/>
                    <a:pt x="2582" y="16739"/>
                  </a:cubicBezTo>
                  <a:cubicBezTo>
                    <a:pt x="2651" y="16696"/>
                    <a:pt x="2703" y="16635"/>
                    <a:pt x="2738" y="16557"/>
                  </a:cubicBezTo>
                  <a:cubicBezTo>
                    <a:pt x="2790" y="16574"/>
                    <a:pt x="2851" y="16600"/>
                    <a:pt x="2911" y="16609"/>
                  </a:cubicBezTo>
                  <a:cubicBezTo>
                    <a:pt x="2918" y="16611"/>
                    <a:pt x="2924" y="16612"/>
                    <a:pt x="2930" y="16612"/>
                  </a:cubicBezTo>
                  <a:cubicBezTo>
                    <a:pt x="2973" y="16612"/>
                    <a:pt x="3004" y="16560"/>
                    <a:pt x="2981" y="16522"/>
                  </a:cubicBezTo>
                  <a:cubicBezTo>
                    <a:pt x="2903" y="16358"/>
                    <a:pt x="2807" y="16176"/>
                    <a:pt x="2868" y="15994"/>
                  </a:cubicBezTo>
                  <a:cubicBezTo>
                    <a:pt x="2885" y="15916"/>
                    <a:pt x="2937" y="15855"/>
                    <a:pt x="3007" y="15820"/>
                  </a:cubicBezTo>
                  <a:cubicBezTo>
                    <a:pt x="3067" y="15803"/>
                    <a:pt x="3111" y="15760"/>
                    <a:pt x="3137" y="15717"/>
                  </a:cubicBezTo>
                  <a:cubicBezTo>
                    <a:pt x="3171" y="15647"/>
                    <a:pt x="3128" y="15587"/>
                    <a:pt x="3137" y="15517"/>
                  </a:cubicBezTo>
                  <a:cubicBezTo>
                    <a:pt x="3145" y="15448"/>
                    <a:pt x="3267" y="15396"/>
                    <a:pt x="3327" y="15344"/>
                  </a:cubicBezTo>
                  <a:cubicBezTo>
                    <a:pt x="3449" y="15240"/>
                    <a:pt x="3552" y="15110"/>
                    <a:pt x="3613" y="14963"/>
                  </a:cubicBezTo>
                  <a:cubicBezTo>
                    <a:pt x="3630" y="14928"/>
                    <a:pt x="3622" y="14894"/>
                    <a:pt x="3596" y="14876"/>
                  </a:cubicBezTo>
                  <a:cubicBezTo>
                    <a:pt x="3431" y="14772"/>
                    <a:pt x="3197" y="14625"/>
                    <a:pt x="3249" y="14400"/>
                  </a:cubicBezTo>
                  <a:cubicBezTo>
                    <a:pt x="3301" y="14174"/>
                    <a:pt x="3552" y="14313"/>
                    <a:pt x="3682" y="14174"/>
                  </a:cubicBezTo>
                  <a:cubicBezTo>
                    <a:pt x="3778" y="14070"/>
                    <a:pt x="3726" y="13923"/>
                    <a:pt x="3717" y="13802"/>
                  </a:cubicBezTo>
                  <a:cubicBezTo>
                    <a:pt x="3691" y="13733"/>
                    <a:pt x="3734" y="13655"/>
                    <a:pt x="3804" y="13637"/>
                  </a:cubicBezTo>
                  <a:cubicBezTo>
                    <a:pt x="3864" y="13603"/>
                    <a:pt x="3916" y="13559"/>
                    <a:pt x="3916" y="13490"/>
                  </a:cubicBezTo>
                  <a:cubicBezTo>
                    <a:pt x="3908" y="13455"/>
                    <a:pt x="3882" y="13429"/>
                    <a:pt x="3847" y="13429"/>
                  </a:cubicBezTo>
                  <a:cubicBezTo>
                    <a:pt x="3838" y="13429"/>
                    <a:pt x="3890" y="13325"/>
                    <a:pt x="3890" y="13308"/>
                  </a:cubicBezTo>
                  <a:cubicBezTo>
                    <a:pt x="3890" y="13256"/>
                    <a:pt x="3856" y="13213"/>
                    <a:pt x="3830" y="13170"/>
                  </a:cubicBezTo>
                  <a:cubicBezTo>
                    <a:pt x="3769" y="13057"/>
                    <a:pt x="3752" y="12927"/>
                    <a:pt x="3786" y="12806"/>
                  </a:cubicBezTo>
                  <a:lnTo>
                    <a:pt x="3786" y="12806"/>
                  </a:lnTo>
                  <a:cubicBezTo>
                    <a:pt x="3895" y="12881"/>
                    <a:pt x="4026" y="12918"/>
                    <a:pt x="4156" y="12918"/>
                  </a:cubicBezTo>
                  <a:cubicBezTo>
                    <a:pt x="4192" y="12918"/>
                    <a:pt x="4228" y="12915"/>
                    <a:pt x="4263" y="12910"/>
                  </a:cubicBezTo>
                  <a:cubicBezTo>
                    <a:pt x="4341" y="12901"/>
                    <a:pt x="4419" y="12884"/>
                    <a:pt x="4427" y="12797"/>
                  </a:cubicBezTo>
                  <a:cubicBezTo>
                    <a:pt x="4419" y="12702"/>
                    <a:pt x="4401" y="12615"/>
                    <a:pt x="4367" y="12537"/>
                  </a:cubicBezTo>
                  <a:cubicBezTo>
                    <a:pt x="4419" y="12528"/>
                    <a:pt x="4462" y="12511"/>
                    <a:pt x="4505" y="12494"/>
                  </a:cubicBezTo>
                  <a:cubicBezTo>
                    <a:pt x="4540" y="12468"/>
                    <a:pt x="4549" y="12424"/>
                    <a:pt x="4514" y="12398"/>
                  </a:cubicBezTo>
                  <a:lnTo>
                    <a:pt x="4514" y="12398"/>
                  </a:lnTo>
                  <a:cubicBezTo>
                    <a:pt x="4539" y="12400"/>
                    <a:pt x="4564" y="12401"/>
                    <a:pt x="4589" y="12401"/>
                  </a:cubicBezTo>
                  <a:cubicBezTo>
                    <a:pt x="4841" y="12401"/>
                    <a:pt x="5088" y="12321"/>
                    <a:pt x="5285" y="12156"/>
                  </a:cubicBezTo>
                  <a:cubicBezTo>
                    <a:pt x="5354" y="12104"/>
                    <a:pt x="5415" y="12052"/>
                    <a:pt x="5484" y="11991"/>
                  </a:cubicBezTo>
                  <a:cubicBezTo>
                    <a:pt x="5554" y="11939"/>
                    <a:pt x="5606" y="11879"/>
                    <a:pt x="5658" y="11809"/>
                  </a:cubicBezTo>
                  <a:cubicBezTo>
                    <a:pt x="5692" y="11757"/>
                    <a:pt x="5692" y="11697"/>
                    <a:pt x="5658" y="11645"/>
                  </a:cubicBezTo>
                  <a:cubicBezTo>
                    <a:pt x="5649" y="11610"/>
                    <a:pt x="5623" y="11584"/>
                    <a:pt x="5614" y="11558"/>
                  </a:cubicBezTo>
                  <a:cubicBezTo>
                    <a:pt x="5588" y="11506"/>
                    <a:pt x="5632" y="11480"/>
                    <a:pt x="5666" y="11437"/>
                  </a:cubicBezTo>
                  <a:cubicBezTo>
                    <a:pt x="5701" y="11394"/>
                    <a:pt x="5675" y="11333"/>
                    <a:pt x="5614" y="11324"/>
                  </a:cubicBezTo>
                  <a:cubicBezTo>
                    <a:pt x="5588" y="11324"/>
                    <a:pt x="5545" y="11177"/>
                    <a:pt x="5519" y="11142"/>
                  </a:cubicBezTo>
                  <a:cubicBezTo>
                    <a:pt x="5493" y="11125"/>
                    <a:pt x="5467" y="11108"/>
                    <a:pt x="5441" y="11099"/>
                  </a:cubicBezTo>
                  <a:cubicBezTo>
                    <a:pt x="5424" y="11090"/>
                    <a:pt x="5406" y="11073"/>
                    <a:pt x="5389" y="11064"/>
                  </a:cubicBezTo>
                  <a:lnTo>
                    <a:pt x="5389" y="11064"/>
                  </a:lnTo>
                  <a:cubicBezTo>
                    <a:pt x="5597" y="11142"/>
                    <a:pt x="5814" y="11194"/>
                    <a:pt x="6039" y="11212"/>
                  </a:cubicBezTo>
                  <a:cubicBezTo>
                    <a:pt x="6045" y="11169"/>
                    <a:pt x="6080" y="11144"/>
                    <a:pt x="6116" y="11144"/>
                  </a:cubicBezTo>
                  <a:cubicBezTo>
                    <a:pt x="6131" y="11144"/>
                    <a:pt x="6147" y="11149"/>
                    <a:pt x="6160" y="11160"/>
                  </a:cubicBezTo>
                  <a:cubicBezTo>
                    <a:pt x="6255" y="11134"/>
                    <a:pt x="6342" y="11073"/>
                    <a:pt x="6420" y="11004"/>
                  </a:cubicBezTo>
                  <a:cubicBezTo>
                    <a:pt x="6481" y="10917"/>
                    <a:pt x="6541" y="10813"/>
                    <a:pt x="6576" y="10718"/>
                  </a:cubicBezTo>
                  <a:cubicBezTo>
                    <a:pt x="6602" y="10666"/>
                    <a:pt x="6637" y="10631"/>
                    <a:pt x="6663" y="10588"/>
                  </a:cubicBezTo>
                  <a:cubicBezTo>
                    <a:pt x="6697" y="10536"/>
                    <a:pt x="6697" y="10475"/>
                    <a:pt x="6741" y="10423"/>
                  </a:cubicBezTo>
                  <a:cubicBezTo>
                    <a:pt x="6793" y="10345"/>
                    <a:pt x="6871" y="10319"/>
                    <a:pt x="6897" y="10215"/>
                  </a:cubicBezTo>
                  <a:cubicBezTo>
                    <a:pt x="6905" y="10207"/>
                    <a:pt x="6905" y="10198"/>
                    <a:pt x="6897" y="10189"/>
                  </a:cubicBezTo>
                  <a:cubicBezTo>
                    <a:pt x="7009" y="10077"/>
                    <a:pt x="7113" y="9964"/>
                    <a:pt x="7208" y="9843"/>
                  </a:cubicBezTo>
                  <a:cubicBezTo>
                    <a:pt x="7295" y="9747"/>
                    <a:pt x="7338" y="9626"/>
                    <a:pt x="7338" y="9505"/>
                  </a:cubicBezTo>
                  <a:cubicBezTo>
                    <a:pt x="7338" y="9470"/>
                    <a:pt x="7338" y="9444"/>
                    <a:pt x="7338" y="9418"/>
                  </a:cubicBezTo>
                  <a:cubicBezTo>
                    <a:pt x="7356" y="9366"/>
                    <a:pt x="7390" y="9366"/>
                    <a:pt x="7425" y="9349"/>
                  </a:cubicBezTo>
                  <a:cubicBezTo>
                    <a:pt x="7460" y="9323"/>
                    <a:pt x="7494" y="9288"/>
                    <a:pt x="7512" y="9254"/>
                  </a:cubicBezTo>
                  <a:cubicBezTo>
                    <a:pt x="7555" y="9132"/>
                    <a:pt x="7503" y="9011"/>
                    <a:pt x="7477" y="8898"/>
                  </a:cubicBezTo>
                  <a:cubicBezTo>
                    <a:pt x="7442" y="8708"/>
                    <a:pt x="7607" y="8708"/>
                    <a:pt x="7728" y="8621"/>
                  </a:cubicBezTo>
                  <a:cubicBezTo>
                    <a:pt x="7763" y="8587"/>
                    <a:pt x="7789" y="8552"/>
                    <a:pt x="7815" y="8509"/>
                  </a:cubicBezTo>
                  <a:cubicBezTo>
                    <a:pt x="7832" y="8465"/>
                    <a:pt x="7832" y="8405"/>
                    <a:pt x="7875" y="8370"/>
                  </a:cubicBezTo>
                  <a:cubicBezTo>
                    <a:pt x="7910" y="8353"/>
                    <a:pt x="7936" y="8344"/>
                    <a:pt x="7971" y="8344"/>
                  </a:cubicBezTo>
                  <a:cubicBezTo>
                    <a:pt x="8127" y="8301"/>
                    <a:pt x="8274" y="8249"/>
                    <a:pt x="8421" y="8197"/>
                  </a:cubicBezTo>
                  <a:cubicBezTo>
                    <a:pt x="8580" y="8144"/>
                    <a:pt x="8740" y="8117"/>
                    <a:pt x="8905" y="8117"/>
                  </a:cubicBezTo>
                  <a:cubicBezTo>
                    <a:pt x="8928" y="8117"/>
                    <a:pt x="8952" y="8118"/>
                    <a:pt x="8976" y="8119"/>
                  </a:cubicBezTo>
                  <a:cubicBezTo>
                    <a:pt x="9028" y="8119"/>
                    <a:pt x="9054" y="8067"/>
                    <a:pt x="9036" y="8023"/>
                  </a:cubicBezTo>
                  <a:cubicBezTo>
                    <a:pt x="9004" y="7983"/>
                    <a:pt x="9002" y="7975"/>
                    <a:pt x="9015" y="7975"/>
                  </a:cubicBezTo>
                  <a:cubicBezTo>
                    <a:pt x="9024" y="7975"/>
                    <a:pt x="9041" y="7979"/>
                    <a:pt x="9059" y="7979"/>
                  </a:cubicBezTo>
                  <a:cubicBezTo>
                    <a:pt x="9071" y="7979"/>
                    <a:pt x="9084" y="7977"/>
                    <a:pt x="9097" y="7971"/>
                  </a:cubicBezTo>
                  <a:cubicBezTo>
                    <a:pt x="9123" y="7963"/>
                    <a:pt x="9149" y="7937"/>
                    <a:pt x="9158" y="7911"/>
                  </a:cubicBezTo>
                  <a:cubicBezTo>
                    <a:pt x="9166" y="7911"/>
                    <a:pt x="9175" y="7894"/>
                    <a:pt x="9184" y="7885"/>
                  </a:cubicBezTo>
                  <a:cubicBezTo>
                    <a:pt x="9227" y="7790"/>
                    <a:pt x="9270" y="7677"/>
                    <a:pt x="9288" y="7573"/>
                  </a:cubicBezTo>
                  <a:cubicBezTo>
                    <a:pt x="9288" y="7504"/>
                    <a:pt x="9305" y="7486"/>
                    <a:pt x="9366" y="7460"/>
                  </a:cubicBezTo>
                  <a:cubicBezTo>
                    <a:pt x="9400" y="7452"/>
                    <a:pt x="9435" y="7434"/>
                    <a:pt x="9461" y="7408"/>
                  </a:cubicBezTo>
                  <a:cubicBezTo>
                    <a:pt x="9513" y="7356"/>
                    <a:pt x="9522" y="7278"/>
                    <a:pt x="9496" y="7218"/>
                  </a:cubicBezTo>
                  <a:cubicBezTo>
                    <a:pt x="9478" y="7148"/>
                    <a:pt x="9452" y="7122"/>
                    <a:pt x="9513" y="7062"/>
                  </a:cubicBezTo>
                  <a:cubicBezTo>
                    <a:pt x="9548" y="7036"/>
                    <a:pt x="9582" y="7010"/>
                    <a:pt x="9608" y="6975"/>
                  </a:cubicBezTo>
                  <a:cubicBezTo>
                    <a:pt x="9712" y="6785"/>
                    <a:pt x="9565" y="6542"/>
                    <a:pt x="9625" y="6334"/>
                  </a:cubicBezTo>
                  <a:cubicBezTo>
                    <a:pt x="9651" y="6247"/>
                    <a:pt x="9729" y="6187"/>
                    <a:pt x="9695" y="6092"/>
                  </a:cubicBezTo>
                  <a:cubicBezTo>
                    <a:pt x="9669" y="6031"/>
                    <a:pt x="9617" y="5996"/>
                    <a:pt x="9608" y="5927"/>
                  </a:cubicBezTo>
                  <a:cubicBezTo>
                    <a:pt x="9608" y="5840"/>
                    <a:pt x="9677" y="5771"/>
                    <a:pt x="9764" y="5762"/>
                  </a:cubicBezTo>
                  <a:cubicBezTo>
                    <a:pt x="9790" y="5754"/>
                    <a:pt x="9816" y="5728"/>
                    <a:pt x="9816" y="5702"/>
                  </a:cubicBezTo>
                  <a:cubicBezTo>
                    <a:pt x="9903" y="5650"/>
                    <a:pt x="9963" y="5572"/>
                    <a:pt x="9998" y="5485"/>
                  </a:cubicBezTo>
                  <a:cubicBezTo>
                    <a:pt x="10015" y="5398"/>
                    <a:pt x="10067" y="5320"/>
                    <a:pt x="10128" y="5268"/>
                  </a:cubicBezTo>
                  <a:cubicBezTo>
                    <a:pt x="10189" y="5225"/>
                    <a:pt x="10249" y="5182"/>
                    <a:pt x="10301" y="5130"/>
                  </a:cubicBezTo>
                  <a:cubicBezTo>
                    <a:pt x="10405" y="5026"/>
                    <a:pt x="10474" y="4896"/>
                    <a:pt x="10500" y="4757"/>
                  </a:cubicBezTo>
                  <a:cubicBezTo>
                    <a:pt x="10518" y="4584"/>
                    <a:pt x="10526" y="4411"/>
                    <a:pt x="10526" y="4229"/>
                  </a:cubicBezTo>
                  <a:cubicBezTo>
                    <a:pt x="10500" y="4108"/>
                    <a:pt x="10552" y="3926"/>
                    <a:pt x="10449" y="3856"/>
                  </a:cubicBezTo>
                  <a:cubicBezTo>
                    <a:pt x="10327" y="3796"/>
                    <a:pt x="10180" y="3752"/>
                    <a:pt x="10041" y="3752"/>
                  </a:cubicBezTo>
                  <a:cubicBezTo>
                    <a:pt x="9885" y="3744"/>
                    <a:pt x="9781" y="3562"/>
                    <a:pt x="9660" y="3484"/>
                  </a:cubicBezTo>
                  <a:cubicBezTo>
                    <a:pt x="9549" y="3420"/>
                    <a:pt x="9416" y="3379"/>
                    <a:pt x="9289" y="3379"/>
                  </a:cubicBezTo>
                  <a:cubicBezTo>
                    <a:pt x="9277" y="3379"/>
                    <a:pt x="9265" y="3379"/>
                    <a:pt x="9253" y="3380"/>
                  </a:cubicBezTo>
                  <a:lnTo>
                    <a:pt x="8976" y="3380"/>
                  </a:lnTo>
                  <a:cubicBezTo>
                    <a:pt x="8880" y="3354"/>
                    <a:pt x="8794" y="3319"/>
                    <a:pt x="8716" y="3276"/>
                  </a:cubicBezTo>
                  <a:cubicBezTo>
                    <a:pt x="8690" y="3267"/>
                    <a:pt x="8665" y="3263"/>
                    <a:pt x="8641" y="3263"/>
                  </a:cubicBezTo>
                  <a:cubicBezTo>
                    <a:pt x="8547" y="3263"/>
                    <a:pt x="8471" y="3323"/>
                    <a:pt x="8395" y="3371"/>
                  </a:cubicBezTo>
                  <a:cubicBezTo>
                    <a:pt x="8369" y="3276"/>
                    <a:pt x="8343" y="3189"/>
                    <a:pt x="8300" y="3111"/>
                  </a:cubicBezTo>
                  <a:cubicBezTo>
                    <a:pt x="8248" y="3025"/>
                    <a:pt x="8153" y="3059"/>
                    <a:pt x="8083" y="3007"/>
                  </a:cubicBezTo>
                  <a:cubicBezTo>
                    <a:pt x="8023" y="2938"/>
                    <a:pt x="7945" y="2895"/>
                    <a:pt x="7858" y="2877"/>
                  </a:cubicBezTo>
                  <a:cubicBezTo>
                    <a:pt x="7843" y="2876"/>
                    <a:pt x="7828" y="2875"/>
                    <a:pt x="7813" y="2875"/>
                  </a:cubicBezTo>
                  <a:cubicBezTo>
                    <a:pt x="7739" y="2875"/>
                    <a:pt x="7663" y="2892"/>
                    <a:pt x="7598" y="2921"/>
                  </a:cubicBezTo>
                  <a:cubicBezTo>
                    <a:pt x="7512" y="2973"/>
                    <a:pt x="7425" y="3033"/>
                    <a:pt x="7356" y="3103"/>
                  </a:cubicBezTo>
                  <a:cubicBezTo>
                    <a:pt x="7321" y="3129"/>
                    <a:pt x="7269" y="3198"/>
                    <a:pt x="7226" y="3198"/>
                  </a:cubicBezTo>
                  <a:cubicBezTo>
                    <a:pt x="7182" y="3189"/>
                    <a:pt x="7208" y="3181"/>
                    <a:pt x="7208" y="3146"/>
                  </a:cubicBezTo>
                  <a:cubicBezTo>
                    <a:pt x="7208" y="3120"/>
                    <a:pt x="7200" y="3103"/>
                    <a:pt x="7191" y="3085"/>
                  </a:cubicBezTo>
                  <a:lnTo>
                    <a:pt x="7191" y="3068"/>
                  </a:lnTo>
                  <a:cubicBezTo>
                    <a:pt x="7269" y="3068"/>
                    <a:pt x="7338" y="3025"/>
                    <a:pt x="7373" y="2964"/>
                  </a:cubicBezTo>
                  <a:cubicBezTo>
                    <a:pt x="7434" y="2869"/>
                    <a:pt x="7382" y="2739"/>
                    <a:pt x="7269" y="2713"/>
                  </a:cubicBezTo>
                  <a:cubicBezTo>
                    <a:pt x="7252" y="2711"/>
                    <a:pt x="7234" y="2710"/>
                    <a:pt x="7217" y="2710"/>
                  </a:cubicBezTo>
                  <a:cubicBezTo>
                    <a:pt x="7096" y="2710"/>
                    <a:pt x="6980" y="2762"/>
                    <a:pt x="6897" y="2860"/>
                  </a:cubicBezTo>
                  <a:cubicBezTo>
                    <a:pt x="6888" y="2877"/>
                    <a:pt x="6871" y="2903"/>
                    <a:pt x="6862" y="2929"/>
                  </a:cubicBezTo>
                  <a:cubicBezTo>
                    <a:pt x="6810" y="2947"/>
                    <a:pt x="6758" y="2973"/>
                    <a:pt x="6697" y="2990"/>
                  </a:cubicBezTo>
                  <a:cubicBezTo>
                    <a:pt x="6697" y="2921"/>
                    <a:pt x="6853" y="2869"/>
                    <a:pt x="6897" y="2817"/>
                  </a:cubicBezTo>
                  <a:cubicBezTo>
                    <a:pt x="6914" y="2791"/>
                    <a:pt x="6931" y="2756"/>
                    <a:pt x="6940" y="2730"/>
                  </a:cubicBezTo>
                  <a:cubicBezTo>
                    <a:pt x="6966" y="2669"/>
                    <a:pt x="7000" y="2626"/>
                    <a:pt x="7052" y="2592"/>
                  </a:cubicBezTo>
                  <a:cubicBezTo>
                    <a:pt x="7130" y="2531"/>
                    <a:pt x="7200" y="2401"/>
                    <a:pt x="7122" y="2323"/>
                  </a:cubicBezTo>
                  <a:cubicBezTo>
                    <a:pt x="7148" y="2072"/>
                    <a:pt x="7026" y="1838"/>
                    <a:pt x="6819" y="1708"/>
                  </a:cubicBezTo>
                  <a:cubicBezTo>
                    <a:pt x="6706" y="1665"/>
                    <a:pt x="6593" y="1604"/>
                    <a:pt x="6481" y="1526"/>
                  </a:cubicBezTo>
                  <a:cubicBezTo>
                    <a:pt x="6437" y="1483"/>
                    <a:pt x="6420" y="1422"/>
                    <a:pt x="6377" y="1379"/>
                  </a:cubicBezTo>
                  <a:cubicBezTo>
                    <a:pt x="6351" y="1361"/>
                    <a:pt x="6331" y="1357"/>
                    <a:pt x="6312" y="1357"/>
                  </a:cubicBezTo>
                  <a:cubicBezTo>
                    <a:pt x="6292" y="1357"/>
                    <a:pt x="6273" y="1361"/>
                    <a:pt x="6247" y="1361"/>
                  </a:cubicBezTo>
                  <a:cubicBezTo>
                    <a:pt x="6224" y="1365"/>
                    <a:pt x="6211" y="1369"/>
                    <a:pt x="6201" y="1369"/>
                  </a:cubicBezTo>
                  <a:cubicBezTo>
                    <a:pt x="6190" y="1369"/>
                    <a:pt x="6183" y="1363"/>
                    <a:pt x="6169" y="1344"/>
                  </a:cubicBezTo>
                  <a:cubicBezTo>
                    <a:pt x="6151" y="1318"/>
                    <a:pt x="6134" y="1301"/>
                    <a:pt x="6108" y="1283"/>
                  </a:cubicBezTo>
                  <a:cubicBezTo>
                    <a:pt x="6076" y="1264"/>
                    <a:pt x="6038" y="1254"/>
                    <a:pt x="6000" y="1254"/>
                  </a:cubicBezTo>
                  <a:cubicBezTo>
                    <a:pt x="5987" y="1254"/>
                    <a:pt x="5974" y="1255"/>
                    <a:pt x="5961" y="1257"/>
                  </a:cubicBezTo>
                  <a:cubicBezTo>
                    <a:pt x="5892" y="1275"/>
                    <a:pt x="5831" y="1301"/>
                    <a:pt x="5770" y="1335"/>
                  </a:cubicBezTo>
                  <a:cubicBezTo>
                    <a:pt x="5756" y="1339"/>
                    <a:pt x="5742" y="1340"/>
                    <a:pt x="5729" y="1340"/>
                  </a:cubicBezTo>
                  <a:cubicBezTo>
                    <a:pt x="5643" y="1340"/>
                    <a:pt x="5569" y="1276"/>
                    <a:pt x="5502" y="1231"/>
                  </a:cubicBezTo>
                  <a:cubicBezTo>
                    <a:pt x="5354" y="1119"/>
                    <a:pt x="5207" y="1006"/>
                    <a:pt x="5077" y="885"/>
                  </a:cubicBezTo>
                  <a:cubicBezTo>
                    <a:pt x="5034" y="833"/>
                    <a:pt x="4973" y="807"/>
                    <a:pt x="4913" y="790"/>
                  </a:cubicBezTo>
                  <a:cubicBezTo>
                    <a:pt x="4901" y="787"/>
                    <a:pt x="4888" y="786"/>
                    <a:pt x="4873" y="786"/>
                  </a:cubicBezTo>
                  <a:cubicBezTo>
                    <a:pt x="4843" y="786"/>
                    <a:pt x="4809" y="790"/>
                    <a:pt x="4774" y="790"/>
                  </a:cubicBezTo>
                  <a:cubicBezTo>
                    <a:pt x="4800" y="746"/>
                    <a:pt x="4800" y="694"/>
                    <a:pt x="4774" y="651"/>
                  </a:cubicBezTo>
                  <a:cubicBezTo>
                    <a:pt x="4731" y="538"/>
                    <a:pt x="4627" y="521"/>
                    <a:pt x="4531" y="495"/>
                  </a:cubicBezTo>
                  <a:cubicBezTo>
                    <a:pt x="4557" y="478"/>
                    <a:pt x="4566" y="443"/>
                    <a:pt x="4549" y="408"/>
                  </a:cubicBezTo>
                  <a:cubicBezTo>
                    <a:pt x="4506" y="318"/>
                    <a:pt x="4427" y="285"/>
                    <a:pt x="4341" y="285"/>
                  </a:cubicBezTo>
                  <a:cubicBezTo>
                    <a:pt x="4271" y="285"/>
                    <a:pt x="4196" y="308"/>
                    <a:pt x="4133" y="339"/>
                  </a:cubicBezTo>
                  <a:cubicBezTo>
                    <a:pt x="4029" y="408"/>
                    <a:pt x="3899" y="452"/>
                    <a:pt x="3778" y="452"/>
                  </a:cubicBezTo>
                  <a:cubicBezTo>
                    <a:pt x="3656" y="434"/>
                    <a:pt x="3535" y="391"/>
                    <a:pt x="3423" y="330"/>
                  </a:cubicBezTo>
                  <a:cubicBezTo>
                    <a:pt x="3388" y="313"/>
                    <a:pt x="3345" y="304"/>
                    <a:pt x="3310" y="304"/>
                  </a:cubicBezTo>
                  <a:cubicBezTo>
                    <a:pt x="3263" y="304"/>
                    <a:pt x="3208" y="340"/>
                    <a:pt x="3153" y="340"/>
                  </a:cubicBezTo>
                  <a:cubicBezTo>
                    <a:pt x="3148" y="340"/>
                    <a:pt x="3142" y="340"/>
                    <a:pt x="3137" y="339"/>
                  </a:cubicBezTo>
                  <a:cubicBezTo>
                    <a:pt x="3059" y="322"/>
                    <a:pt x="2998" y="209"/>
                    <a:pt x="2920" y="166"/>
                  </a:cubicBezTo>
                  <a:cubicBezTo>
                    <a:pt x="2869" y="145"/>
                    <a:pt x="2816" y="137"/>
                    <a:pt x="2761" y="137"/>
                  </a:cubicBezTo>
                  <a:cubicBezTo>
                    <a:pt x="2722" y="137"/>
                    <a:pt x="2682" y="141"/>
                    <a:pt x="2643" y="148"/>
                  </a:cubicBezTo>
                  <a:cubicBezTo>
                    <a:pt x="2539" y="174"/>
                    <a:pt x="2444" y="192"/>
                    <a:pt x="2340" y="192"/>
                  </a:cubicBezTo>
                  <a:cubicBezTo>
                    <a:pt x="2340" y="140"/>
                    <a:pt x="2340" y="96"/>
                    <a:pt x="2331" y="53"/>
                  </a:cubicBezTo>
                  <a:cubicBezTo>
                    <a:pt x="2320" y="20"/>
                    <a:pt x="2290" y="0"/>
                    <a:pt x="2262" y="0"/>
                  </a:cubicBezTo>
                  <a:close/>
                </a:path>
              </a:pathLst>
            </a:custGeom>
            <a:solidFill>
              <a:srgbClr val="FFFFFF">
                <a:alpha val="28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80" name="Google Shape;1580;p27"/>
          <p:cNvSpPr/>
          <p:nvPr/>
        </p:nvSpPr>
        <p:spPr>
          <a:xfrm>
            <a:off x="8753775" y="3007273"/>
            <a:ext cx="204454" cy="205263"/>
          </a:xfrm>
          <a:custGeom>
            <a:avLst/>
            <a:gdLst/>
            <a:ahLst/>
            <a:cxnLst/>
            <a:rect l="l" t="t" r="r" b="b"/>
            <a:pathLst>
              <a:path w="2452" h="2462" fill="none" extrusionOk="0">
                <a:moveTo>
                  <a:pt x="2452" y="1231"/>
                </a:moveTo>
                <a:cubicBezTo>
                  <a:pt x="2452" y="1915"/>
                  <a:pt x="1906" y="2461"/>
                  <a:pt x="1222" y="2461"/>
                </a:cubicBezTo>
                <a:cubicBezTo>
                  <a:pt x="546" y="2461"/>
                  <a:pt x="0" y="1915"/>
                  <a:pt x="0" y="1231"/>
                </a:cubicBezTo>
                <a:cubicBezTo>
                  <a:pt x="0" y="555"/>
                  <a:pt x="546" y="1"/>
                  <a:pt x="1222" y="1"/>
                </a:cubicBezTo>
                <a:cubicBezTo>
                  <a:pt x="1906" y="1"/>
                  <a:pt x="2452" y="555"/>
                  <a:pt x="2452" y="1231"/>
                </a:cubicBezTo>
                <a:close/>
              </a:path>
            </a:pathLst>
          </a:custGeom>
          <a:noFill/>
          <a:ln w="38100" cap="flat" cmpd="sng">
            <a:solidFill>
              <a:schemeClr val="accent3"/>
            </a:solidFill>
            <a:prstDash val="solid"/>
            <a:miter lim="866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81" name="Google Shape;1581;p27"/>
          <p:cNvGrpSpPr/>
          <p:nvPr/>
        </p:nvGrpSpPr>
        <p:grpSpPr>
          <a:xfrm flipH="1">
            <a:off x="6691751" y="-234112"/>
            <a:ext cx="2588391" cy="1242427"/>
            <a:chOff x="5190103" y="3157876"/>
            <a:chExt cx="2588391" cy="1242427"/>
          </a:xfrm>
        </p:grpSpPr>
        <p:grpSp>
          <p:nvGrpSpPr>
            <p:cNvPr id="1582" name="Google Shape;1582;p27"/>
            <p:cNvGrpSpPr/>
            <p:nvPr/>
          </p:nvGrpSpPr>
          <p:grpSpPr>
            <a:xfrm>
              <a:off x="5190103" y="3157876"/>
              <a:ext cx="2588391" cy="1242427"/>
              <a:chOff x="-7466301" y="-210668"/>
              <a:chExt cx="1714507" cy="822963"/>
            </a:xfrm>
          </p:grpSpPr>
          <p:sp>
            <p:nvSpPr>
              <p:cNvPr id="1583" name="Google Shape;1583;p27"/>
              <p:cNvSpPr/>
              <p:nvPr/>
            </p:nvSpPr>
            <p:spPr>
              <a:xfrm>
                <a:off x="-7466301" y="-210668"/>
                <a:ext cx="1189598" cy="822963"/>
              </a:xfrm>
              <a:custGeom>
                <a:avLst/>
                <a:gdLst/>
                <a:ahLst/>
                <a:cxnLst/>
                <a:rect l="l" t="t" r="r" b="b"/>
                <a:pathLst>
                  <a:path w="21538" h="14902" fill="none" extrusionOk="0">
                    <a:moveTo>
                      <a:pt x="0" y="1"/>
                    </a:moveTo>
                    <a:cubicBezTo>
                      <a:pt x="1950" y="1"/>
                      <a:pt x="3934" y="1"/>
                      <a:pt x="5787" y="607"/>
                    </a:cubicBezTo>
                    <a:cubicBezTo>
                      <a:pt x="7641" y="1214"/>
                      <a:pt x="9365" y="2548"/>
                      <a:pt x="9946" y="4410"/>
                    </a:cubicBezTo>
                    <a:cubicBezTo>
                      <a:pt x="10518" y="6273"/>
                      <a:pt x="9565" y="8621"/>
                      <a:pt x="7693" y="9149"/>
                    </a:cubicBezTo>
                    <a:cubicBezTo>
                      <a:pt x="7338" y="9253"/>
                      <a:pt x="6922" y="9270"/>
                      <a:pt x="6654" y="9028"/>
                    </a:cubicBezTo>
                    <a:cubicBezTo>
                      <a:pt x="6481" y="8837"/>
                      <a:pt x="6377" y="8586"/>
                      <a:pt x="6385" y="8326"/>
                    </a:cubicBezTo>
                    <a:cubicBezTo>
                      <a:pt x="6342" y="6879"/>
                      <a:pt x="7962" y="5900"/>
                      <a:pt x="9409" y="5883"/>
                    </a:cubicBezTo>
                    <a:cubicBezTo>
                      <a:pt x="12155" y="5848"/>
                      <a:pt x="15170" y="14902"/>
                      <a:pt x="21537" y="11263"/>
                    </a:cubicBez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4" name="Google Shape;1584;p27"/>
              <p:cNvSpPr/>
              <p:nvPr/>
            </p:nvSpPr>
            <p:spPr>
              <a:xfrm>
                <a:off x="-6163386" y="173979"/>
                <a:ext cx="409162" cy="288606"/>
              </a:xfrm>
              <a:custGeom>
                <a:avLst/>
                <a:gdLst/>
                <a:ahLst/>
                <a:cxnLst/>
                <a:rect l="l" t="t" r="r" b="b"/>
                <a:pathLst>
                  <a:path w="7408" h="5226" extrusionOk="0">
                    <a:moveTo>
                      <a:pt x="7408" y="1"/>
                    </a:moveTo>
                    <a:lnTo>
                      <a:pt x="1" y="1630"/>
                    </a:lnTo>
                    <a:lnTo>
                      <a:pt x="261" y="5225"/>
                    </a:lnTo>
                    <a:lnTo>
                      <a:pt x="1101" y="2661"/>
                    </a:lnTo>
                    <a:lnTo>
                      <a:pt x="7408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5" name="Google Shape;1585;p27"/>
              <p:cNvSpPr/>
              <p:nvPr/>
            </p:nvSpPr>
            <p:spPr>
              <a:xfrm>
                <a:off x="-6259544" y="162105"/>
                <a:ext cx="501014" cy="103823"/>
              </a:xfrm>
              <a:custGeom>
                <a:avLst/>
                <a:gdLst/>
                <a:ahLst/>
                <a:cxnLst/>
                <a:rect l="l" t="t" r="r" b="b"/>
                <a:pathLst>
                  <a:path w="9071" h="1880" extrusionOk="0">
                    <a:moveTo>
                      <a:pt x="6248" y="0"/>
                    </a:moveTo>
                    <a:cubicBezTo>
                      <a:pt x="4593" y="0"/>
                      <a:pt x="2366" y="192"/>
                      <a:pt x="0" y="944"/>
                    </a:cubicBezTo>
                    <a:cubicBezTo>
                      <a:pt x="0" y="944"/>
                      <a:pt x="1759" y="1455"/>
                      <a:pt x="1742" y="1879"/>
                    </a:cubicBezTo>
                    <a:lnTo>
                      <a:pt x="9071" y="207"/>
                    </a:lnTo>
                    <a:cubicBezTo>
                      <a:pt x="9071" y="207"/>
                      <a:pt x="7968" y="0"/>
                      <a:pt x="624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6" name="Google Shape;1586;p27"/>
              <p:cNvSpPr/>
              <p:nvPr/>
            </p:nvSpPr>
            <p:spPr>
              <a:xfrm>
                <a:off x="-6150461" y="320382"/>
                <a:ext cx="134049" cy="147340"/>
              </a:xfrm>
              <a:custGeom>
                <a:avLst/>
                <a:gdLst/>
                <a:ahLst/>
                <a:cxnLst/>
                <a:rect l="l" t="t" r="r" b="b"/>
                <a:pathLst>
                  <a:path w="2427" h="2668" extrusionOk="0">
                    <a:moveTo>
                      <a:pt x="789" y="1"/>
                    </a:moveTo>
                    <a:cubicBezTo>
                      <a:pt x="789" y="1"/>
                      <a:pt x="70" y="1586"/>
                      <a:pt x="1" y="2661"/>
                    </a:cubicBezTo>
                    <a:cubicBezTo>
                      <a:pt x="0" y="2665"/>
                      <a:pt x="3" y="2667"/>
                      <a:pt x="10" y="2667"/>
                    </a:cubicBezTo>
                    <a:cubicBezTo>
                      <a:pt x="173" y="2667"/>
                      <a:pt x="2426" y="1240"/>
                      <a:pt x="2426" y="1240"/>
                    </a:cubicBezTo>
                    <a:lnTo>
                      <a:pt x="789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7" name="Google Shape;1587;p27"/>
              <p:cNvSpPr/>
              <p:nvPr/>
            </p:nvSpPr>
            <p:spPr>
              <a:xfrm>
                <a:off x="-6106939" y="172598"/>
                <a:ext cx="355145" cy="308597"/>
              </a:xfrm>
              <a:custGeom>
                <a:avLst/>
                <a:gdLst/>
                <a:ahLst/>
                <a:cxnLst/>
                <a:rect l="l" t="t" r="r" b="b"/>
                <a:pathLst>
                  <a:path w="6430" h="5588" extrusionOk="0">
                    <a:moveTo>
                      <a:pt x="6429" y="0"/>
                    </a:moveTo>
                    <a:cubicBezTo>
                      <a:pt x="6429" y="0"/>
                      <a:pt x="564" y="2278"/>
                      <a:pt x="1" y="2677"/>
                    </a:cubicBezTo>
                    <a:cubicBezTo>
                      <a:pt x="1" y="2677"/>
                      <a:pt x="2124" y="4115"/>
                      <a:pt x="1968" y="5588"/>
                    </a:cubicBezTo>
                    <a:lnTo>
                      <a:pt x="6429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8" name="Google Shape;1588;p27"/>
              <p:cNvSpPr/>
              <p:nvPr/>
            </p:nvSpPr>
            <p:spPr>
              <a:xfrm>
                <a:off x="-6275837" y="231358"/>
                <a:ext cx="89477" cy="40314"/>
              </a:xfrm>
              <a:custGeom>
                <a:avLst/>
                <a:gdLst/>
                <a:ahLst/>
                <a:cxnLst/>
                <a:rect l="l" t="t" r="r" b="b"/>
                <a:pathLst>
                  <a:path w="1620" h="730" extrusionOk="0">
                    <a:moveTo>
                      <a:pt x="193" y="1"/>
                    </a:moveTo>
                    <a:cubicBezTo>
                      <a:pt x="1" y="1"/>
                      <a:pt x="6" y="305"/>
                      <a:pt x="209" y="322"/>
                    </a:cubicBezTo>
                    <a:cubicBezTo>
                      <a:pt x="599" y="348"/>
                      <a:pt x="980" y="478"/>
                      <a:pt x="1309" y="703"/>
                    </a:cubicBezTo>
                    <a:cubicBezTo>
                      <a:pt x="1337" y="721"/>
                      <a:pt x="1364" y="729"/>
                      <a:pt x="1390" y="729"/>
                    </a:cubicBezTo>
                    <a:cubicBezTo>
                      <a:pt x="1526" y="729"/>
                      <a:pt x="1619" y="512"/>
                      <a:pt x="1474" y="417"/>
                    </a:cubicBezTo>
                    <a:cubicBezTo>
                      <a:pt x="1092" y="175"/>
                      <a:pt x="659" y="28"/>
                      <a:pt x="209" y="2"/>
                    </a:cubicBezTo>
                    <a:cubicBezTo>
                      <a:pt x="203" y="1"/>
                      <a:pt x="198" y="1"/>
                      <a:pt x="19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89" name="Google Shape;1589;p27"/>
            <p:cNvSpPr/>
            <p:nvPr/>
          </p:nvSpPr>
          <p:spPr>
            <a:xfrm>
              <a:off x="7490458" y="3857716"/>
              <a:ext cx="256485" cy="298807"/>
            </a:xfrm>
            <a:custGeom>
              <a:avLst/>
              <a:gdLst/>
              <a:ahLst/>
              <a:cxnLst/>
              <a:rect l="l" t="t" r="r" b="b"/>
              <a:pathLst>
                <a:path w="3076" h="3584" extrusionOk="0">
                  <a:moveTo>
                    <a:pt x="2849" y="1"/>
                  </a:moveTo>
                  <a:cubicBezTo>
                    <a:pt x="2811" y="1"/>
                    <a:pt x="2771" y="16"/>
                    <a:pt x="2736" y="53"/>
                  </a:cubicBezTo>
                  <a:cubicBezTo>
                    <a:pt x="1792" y="1102"/>
                    <a:pt x="908" y="2202"/>
                    <a:pt x="85" y="3346"/>
                  </a:cubicBezTo>
                  <a:cubicBezTo>
                    <a:pt x="0" y="3467"/>
                    <a:pt x="115" y="3584"/>
                    <a:pt x="233" y="3584"/>
                  </a:cubicBezTo>
                  <a:cubicBezTo>
                    <a:pt x="283" y="3584"/>
                    <a:pt x="335" y="3562"/>
                    <a:pt x="371" y="3510"/>
                  </a:cubicBezTo>
                  <a:cubicBezTo>
                    <a:pt x="1177" y="2384"/>
                    <a:pt x="2043" y="1310"/>
                    <a:pt x="2970" y="279"/>
                  </a:cubicBezTo>
                  <a:cubicBezTo>
                    <a:pt x="3076" y="160"/>
                    <a:pt x="2970" y="1"/>
                    <a:pt x="28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Poppins"/>
              <a:buNone/>
              <a:defRPr sz="34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 sz="34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 sz="34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 sz="34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 sz="34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 sz="34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 sz="34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 sz="34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 sz="3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4" r:id="rId4"/>
    <p:sldLayoutId id="2147483658" r:id="rId5"/>
    <p:sldLayoutId id="2147483659" r:id="rId6"/>
    <p:sldLayoutId id="2147483667" r:id="rId7"/>
    <p:sldLayoutId id="2147483672" r:id="rId8"/>
    <p:sldLayoutId id="2147483673" r:id="rId9"/>
    <p:sldLayoutId id="2147483674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0.wdp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3.wdp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microsoft.com/office/2007/relationships/hdphoto" Target="../media/hdphoto4.wdp"/><Relationship Id="rId5" Type="http://schemas.openxmlformats.org/officeDocument/2006/relationships/image" Target="../media/image5.png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5.wdp"/><Relationship Id="rId7" Type="http://schemas.microsoft.com/office/2007/relationships/hdphoto" Target="../media/hdphoto7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microsoft.com/office/2007/relationships/hdphoto" Target="../media/hdphoto6.wdp"/><Relationship Id="rId4" Type="http://schemas.openxmlformats.org/officeDocument/2006/relationships/image" Target="../media/image7.png"/><Relationship Id="rId9" Type="http://schemas.microsoft.com/office/2007/relationships/hdphoto" Target="../media/hdphoto8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67" name="Google Shape;1667;p32"/>
          <p:cNvGrpSpPr/>
          <p:nvPr/>
        </p:nvGrpSpPr>
        <p:grpSpPr>
          <a:xfrm>
            <a:off x="2911363" y="2471336"/>
            <a:ext cx="3002132" cy="3419952"/>
            <a:chOff x="-4017337" y="4928786"/>
            <a:chExt cx="3002132" cy="3419952"/>
          </a:xfrm>
        </p:grpSpPr>
        <p:sp>
          <p:nvSpPr>
            <p:cNvPr id="1668" name="Google Shape;1668;p32"/>
            <p:cNvSpPr/>
            <p:nvPr/>
          </p:nvSpPr>
          <p:spPr>
            <a:xfrm>
              <a:off x="-2618263" y="6292806"/>
              <a:ext cx="832188" cy="926841"/>
            </a:xfrm>
            <a:custGeom>
              <a:avLst/>
              <a:gdLst/>
              <a:ahLst/>
              <a:cxnLst/>
              <a:rect l="l" t="t" r="r" b="b"/>
              <a:pathLst>
                <a:path w="15067" h="16783" extrusionOk="0">
                  <a:moveTo>
                    <a:pt x="6043" y="0"/>
                  </a:moveTo>
                  <a:cubicBezTo>
                    <a:pt x="6036" y="0"/>
                    <a:pt x="6029" y="1"/>
                    <a:pt x="6022" y="1"/>
                  </a:cubicBezTo>
                  <a:cubicBezTo>
                    <a:pt x="5944" y="10"/>
                    <a:pt x="5857" y="19"/>
                    <a:pt x="5779" y="45"/>
                  </a:cubicBezTo>
                  <a:cubicBezTo>
                    <a:pt x="5684" y="71"/>
                    <a:pt x="5580" y="88"/>
                    <a:pt x="5476" y="96"/>
                  </a:cubicBezTo>
                  <a:cubicBezTo>
                    <a:pt x="5121" y="131"/>
                    <a:pt x="4774" y="122"/>
                    <a:pt x="4428" y="200"/>
                  </a:cubicBezTo>
                  <a:cubicBezTo>
                    <a:pt x="4272" y="218"/>
                    <a:pt x="4116" y="261"/>
                    <a:pt x="3969" y="322"/>
                  </a:cubicBezTo>
                  <a:cubicBezTo>
                    <a:pt x="3908" y="365"/>
                    <a:pt x="3856" y="417"/>
                    <a:pt x="3813" y="469"/>
                  </a:cubicBezTo>
                  <a:cubicBezTo>
                    <a:pt x="3735" y="538"/>
                    <a:pt x="3640" y="582"/>
                    <a:pt x="3536" y="590"/>
                  </a:cubicBezTo>
                  <a:cubicBezTo>
                    <a:pt x="3510" y="590"/>
                    <a:pt x="3492" y="608"/>
                    <a:pt x="3484" y="625"/>
                  </a:cubicBezTo>
                  <a:cubicBezTo>
                    <a:pt x="3395" y="655"/>
                    <a:pt x="3303" y="669"/>
                    <a:pt x="3212" y="669"/>
                  </a:cubicBezTo>
                  <a:cubicBezTo>
                    <a:pt x="3036" y="669"/>
                    <a:pt x="2861" y="615"/>
                    <a:pt x="2713" y="512"/>
                  </a:cubicBezTo>
                  <a:cubicBezTo>
                    <a:pt x="2702" y="506"/>
                    <a:pt x="2692" y="503"/>
                    <a:pt x="2682" y="503"/>
                  </a:cubicBezTo>
                  <a:cubicBezTo>
                    <a:pt x="2651" y="503"/>
                    <a:pt x="2624" y="531"/>
                    <a:pt x="2617" y="564"/>
                  </a:cubicBezTo>
                  <a:cubicBezTo>
                    <a:pt x="2600" y="876"/>
                    <a:pt x="2271" y="971"/>
                    <a:pt x="2054" y="1127"/>
                  </a:cubicBezTo>
                  <a:cubicBezTo>
                    <a:pt x="1950" y="1214"/>
                    <a:pt x="1846" y="1301"/>
                    <a:pt x="1751" y="1396"/>
                  </a:cubicBezTo>
                  <a:cubicBezTo>
                    <a:pt x="1682" y="1457"/>
                    <a:pt x="1604" y="1526"/>
                    <a:pt x="1638" y="1630"/>
                  </a:cubicBezTo>
                  <a:cubicBezTo>
                    <a:pt x="1656" y="1673"/>
                    <a:pt x="1708" y="1699"/>
                    <a:pt x="1699" y="1751"/>
                  </a:cubicBezTo>
                  <a:cubicBezTo>
                    <a:pt x="1682" y="1786"/>
                    <a:pt x="1664" y="1812"/>
                    <a:pt x="1630" y="1838"/>
                  </a:cubicBezTo>
                  <a:cubicBezTo>
                    <a:pt x="1526" y="1907"/>
                    <a:pt x="1482" y="2046"/>
                    <a:pt x="1526" y="2167"/>
                  </a:cubicBezTo>
                  <a:cubicBezTo>
                    <a:pt x="1543" y="2254"/>
                    <a:pt x="1439" y="2271"/>
                    <a:pt x="1378" y="2306"/>
                  </a:cubicBezTo>
                  <a:cubicBezTo>
                    <a:pt x="1257" y="2349"/>
                    <a:pt x="1145" y="2410"/>
                    <a:pt x="1049" y="2488"/>
                  </a:cubicBezTo>
                  <a:cubicBezTo>
                    <a:pt x="980" y="2566"/>
                    <a:pt x="989" y="2687"/>
                    <a:pt x="928" y="2773"/>
                  </a:cubicBezTo>
                  <a:cubicBezTo>
                    <a:pt x="867" y="2851"/>
                    <a:pt x="755" y="2938"/>
                    <a:pt x="668" y="3033"/>
                  </a:cubicBezTo>
                  <a:cubicBezTo>
                    <a:pt x="521" y="3198"/>
                    <a:pt x="469" y="3415"/>
                    <a:pt x="356" y="3614"/>
                  </a:cubicBezTo>
                  <a:cubicBezTo>
                    <a:pt x="270" y="3761"/>
                    <a:pt x="1" y="3917"/>
                    <a:pt x="96" y="4125"/>
                  </a:cubicBezTo>
                  <a:cubicBezTo>
                    <a:pt x="114" y="4160"/>
                    <a:pt x="131" y="4186"/>
                    <a:pt x="166" y="4203"/>
                  </a:cubicBezTo>
                  <a:cubicBezTo>
                    <a:pt x="209" y="4229"/>
                    <a:pt x="261" y="4220"/>
                    <a:pt x="304" y="4255"/>
                  </a:cubicBezTo>
                  <a:cubicBezTo>
                    <a:pt x="391" y="4333"/>
                    <a:pt x="296" y="4515"/>
                    <a:pt x="330" y="4627"/>
                  </a:cubicBezTo>
                  <a:cubicBezTo>
                    <a:pt x="348" y="4671"/>
                    <a:pt x="373" y="4714"/>
                    <a:pt x="408" y="4757"/>
                  </a:cubicBezTo>
                  <a:cubicBezTo>
                    <a:pt x="477" y="4818"/>
                    <a:pt x="495" y="4922"/>
                    <a:pt x="443" y="5000"/>
                  </a:cubicBezTo>
                  <a:cubicBezTo>
                    <a:pt x="382" y="5121"/>
                    <a:pt x="296" y="5234"/>
                    <a:pt x="200" y="5321"/>
                  </a:cubicBezTo>
                  <a:cubicBezTo>
                    <a:pt x="114" y="5390"/>
                    <a:pt x="62" y="5494"/>
                    <a:pt x="62" y="5598"/>
                  </a:cubicBezTo>
                  <a:cubicBezTo>
                    <a:pt x="62" y="5667"/>
                    <a:pt x="88" y="5728"/>
                    <a:pt x="140" y="5771"/>
                  </a:cubicBezTo>
                  <a:cubicBezTo>
                    <a:pt x="122" y="5797"/>
                    <a:pt x="131" y="5832"/>
                    <a:pt x="166" y="5849"/>
                  </a:cubicBezTo>
                  <a:cubicBezTo>
                    <a:pt x="278" y="5936"/>
                    <a:pt x="373" y="6057"/>
                    <a:pt x="425" y="6187"/>
                  </a:cubicBezTo>
                  <a:cubicBezTo>
                    <a:pt x="443" y="6230"/>
                    <a:pt x="469" y="6265"/>
                    <a:pt x="495" y="6299"/>
                  </a:cubicBezTo>
                  <a:cubicBezTo>
                    <a:pt x="547" y="6343"/>
                    <a:pt x="651" y="6325"/>
                    <a:pt x="685" y="6386"/>
                  </a:cubicBezTo>
                  <a:cubicBezTo>
                    <a:pt x="703" y="6421"/>
                    <a:pt x="703" y="6490"/>
                    <a:pt x="720" y="6533"/>
                  </a:cubicBezTo>
                  <a:cubicBezTo>
                    <a:pt x="755" y="6594"/>
                    <a:pt x="789" y="6646"/>
                    <a:pt x="833" y="6698"/>
                  </a:cubicBezTo>
                  <a:cubicBezTo>
                    <a:pt x="937" y="6828"/>
                    <a:pt x="1049" y="6949"/>
                    <a:pt x="1153" y="7071"/>
                  </a:cubicBezTo>
                  <a:cubicBezTo>
                    <a:pt x="1344" y="7278"/>
                    <a:pt x="1517" y="7521"/>
                    <a:pt x="1768" y="7668"/>
                  </a:cubicBezTo>
                  <a:cubicBezTo>
                    <a:pt x="1895" y="7744"/>
                    <a:pt x="2038" y="7781"/>
                    <a:pt x="2182" y="7781"/>
                  </a:cubicBezTo>
                  <a:cubicBezTo>
                    <a:pt x="2303" y="7781"/>
                    <a:pt x="2425" y="7754"/>
                    <a:pt x="2539" y="7703"/>
                  </a:cubicBezTo>
                  <a:cubicBezTo>
                    <a:pt x="2574" y="7686"/>
                    <a:pt x="2600" y="7668"/>
                    <a:pt x="2635" y="7651"/>
                  </a:cubicBezTo>
                  <a:cubicBezTo>
                    <a:pt x="2647" y="7649"/>
                    <a:pt x="2658" y="7648"/>
                    <a:pt x="2668" y="7648"/>
                  </a:cubicBezTo>
                  <a:cubicBezTo>
                    <a:pt x="2700" y="7648"/>
                    <a:pt x="2723" y="7659"/>
                    <a:pt x="2756" y="7686"/>
                  </a:cubicBezTo>
                  <a:cubicBezTo>
                    <a:pt x="2799" y="7720"/>
                    <a:pt x="2851" y="7746"/>
                    <a:pt x="2903" y="7746"/>
                  </a:cubicBezTo>
                  <a:cubicBezTo>
                    <a:pt x="2918" y="7748"/>
                    <a:pt x="2932" y="7749"/>
                    <a:pt x="2947" y="7749"/>
                  </a:cubicBezTo>
                  <a:cubicBezTo>
                    <a:pt x="3076" y="7749"/>
                    <a:pt x="3194" y="7685"/>
                    <a:pt x="3319" y="7677"/>
                  </a:cubicBezTo>
                  <a:cubicBezTo>
                    <a:pt x="3458" y="7677"/>
                    <a:pt x="3596" y="7660"/>
                    <a:pt x="3726" y="7616"/>
                  </a:cubicBezTo>
                  <a:cubicBezTo>
                    <a:pt x="3856" y="7573"/>
                    <a:pt x="3986" y="7512"/>
                    <a:pt x="4116" y="7469"/>
                  </a:cubicBezTo>
                  <a:cubicBezTo>
                    <a:pt x="4246" y="7408"/>
                    <a:pt x="4385" y="7382"/>
                    <a:pt x="4523" y="7374"/>
                  </a:cubicBezTo>
                  <a:cubicBezTo>
                    <a:pt x="4584" y="7374"/>
                    <a:pt x="4653" y="7382"/>
                    <a:pt x="4714" y="7408"/>
                  </a:cubicBezTo>
                  <a:cubicBezTo>
                    <a:pt x="4774" y="7443"/>
                    <a:pt x="4826" y="7504"/>
                    <a:pt x="4844" y="7582"/>
                  </a:cubicBezTo>
                  <a:cubicBezTo>
                    <a:pt x="4899" y="7719"/>
                    <a:pt x="5023" y="7762"/>
                    <a:pt x="5154" y="7762"/>
                  </a:cubicBezTo>
                  <a:cubicBezTo>
                    <a:pt x="5229" y="7762"/>
                    <a:pt x="5306" y="7748"/>
                    <a:pt x="5372" y="7729"/>
                  </a:cubicBezTo>
                  <a:cubicBezTo>
                    <a:pt x="5450" y="7703"/>
                    <a:pt x="5528" y="7686"/>
                    <a:pt x="5606" y="7677"/>
                  </a:cubicBezTo>
                  <a:cubicBezTo>
                    <a:pt x="5701" y="7677"/>
                    <a:pt x="5788" y="7738"/>
                    <a:pt x="5831" y="7824"/>
                  </a:cubicBezTo>
                  <a:cubicBezTo>
                    <a:pt x="5883" y="7894"/>
                    <a:pt x="5918" y="7980"/>
                    <a:pt x="5918" y="8067"/>
                  </a:cubicBezTo>
                  <a:cubicBezTo>
                    <a:pt x="5909" y="8136"/>
                    <a:pt x="5840" y="8171"/>
                    <a:pt x="5814" y="8231"/>
                  </a:cubicBezTo>
                  <a:cubicBezTo>
                    <a:pt x="5788" y="8275"/>
                    <a:pt x="5788" y="8327"/>
                    <a:pt x="5814" y="8370"/>
                  </a:cubicBezTo>
                  <a:cubicBezTo>
                    <a:pt x="5831" y="8405"/>
                    <a:pt x="5849" y="8448"/>
                    <a:pt x="5840" y="8483"/>
                  </a:cubicBezTo>
                  <a:cubicBezTo>
                    <a:pt x="5831" y="8535"/>
                    <a:pt x="5814" y="8569"/>
                    <a:pt x="5797" y="8613"/>
                  </a:cubicBezTo>
                  <a:cubicBezTo>
                    <a:pt x="5745" y="8691"/>
                    <a:pt x="5736" y="8777"/>
                    <a:pt x="5753" y="8864"/>
                  </a:cubicBezTo>
                  <a:cubicBezTo>
                    <a:pt x="5753" y="8881"/>
                    <a:pt x="5753" y="8890"/>
                    <a:pt x="5762" y="8898"/>
                  </a:cubicBezTo>
                  <a:cubicBezTo>
                    <a:pt x="5771" y="8916"/>
                    <a:pt x="5779" y="8933"/>
                    <a:pt x="5788" y="8950"/>
                  </a:cubicBezTo>
                  <a:cubicBezTo>
                    <a:pt x="5797" y="8950"/>
                    <a:pt x="5797" y="8950"/>
                    <a:pt x="5797" y="8959"/>
                  </a:cubicBezTo>
                  <a:cubicBezTo>
                    <a:pt x="5987" y="9228"/>
                    <a:pt x="6230" y="9462"/>
                    <a:pt x="6412" y="9748"/>
                  </a:cubicBezTo>
                  <a:cubicBezTo>
                    <a:pt x="6507" y="9895"/>
                    <a:pt x="6576" y="10059"/>
                    <a:pt x="6602" y="10241"/>
                  </a:cubicBezTo>
                  <a:cubicBezTo>
                    <a:pt x="6611" y="10311"/>
                    <a:pt x="6620" y="10380"/>
                    <a:pt x="6646" y="10458"/>
                  </a:cubicBezTo>
                  <a:cubicBezTo>
                    <a:pt x="6672" y="10527"/>
                    <a:pt x="6724" y="10545"/>
                    <a:pt x="6767" y="10605"/>
                  </a:cubicBezTo>
                  <a:cubicBezTo>
                    <a:pt x="6810" y="10657"/>
                    <a:pt x="6767" y="10778"/>
                    <a:pt x="6776" y="10856"/>
                  </a:cubicBezTo>
                  <a:cubicBezTo>
                    <a:pt x="6784" y="10934"/>
                    <a:pt x="6810" y="11021"/>
                    <a:pt x="6836" y="11099"/>
                  </a:cubicBezTo>
                  <a:cubicBezTo>
                    <a:pt x="6897" y="11281"/>
                    <a:pt x="6862" y="11480"/>
                    <a:pt x="6758" y="11627"/>
                  </a:cubicBezTo>
                  <a:cubicBezTo>
                    <a:pt x="6646" y="11783"/>
                    <a:pt x="6516" y="11931"/>
                    <a:pt x="6386" y="12061"/>
                  </a:cubicBezTo>
                  <a:cubicBezTo>
                    <a:pt x="6299" y="12182"/>
                    <a:pt x="6265" y="12286"/>
                    <a:pt x="6360" y="12416"/>
                  </a:cubicBezTo>
                  <a:cubicBezTo>
                    <a:pt x="6464" y="12563"/>
                    <a:pt x="6611" y="12667"/>
                    <a:pt x="6620" y="12866"/>
                  </a:cubicBezTo>
                  <a:cubicBezTo>
                    <a:pt x="6620" y="13066"/>
                    <a:pt x="6724" y="13222"/>
                    <a:pt x="6810" y="13395"/>
                  </a:cubicBezTo>
                  <a:cubicBezTo>
                    <a:pt x="6802" y="13412"/>
                    <a:pt x="6802" y="13429"/>
                    <a:pt x="6810" y="13447"/>
                  </a:cubicBezTo>
                  <a:lnTo>
                    <a:pt x="6932" y="13681"/>
                  </a:lnTo>
                  <a:cubicBezTo>
                    <a:pt x="6984" y="13759"/>
                    <a:pt x="7088" y="13897"/>
                    <a:pt x="7062" y="13993"/>
                  </a:cubicBezTo>
                  <a:cubicBezTo>
                    <a:pt x="7044" y="14053"/>
                    <a:pt x="7001" y="14105"/>
                    <a:pt x="7001" y="14166"/>
                  </a:cubicBezTo>
                  <a:cubicBezTo>
                    <a:pt x="7001" y="14226"/>
                    <a:pt x="7027" y="14296"/>
                    <a:pt x="7062" y="14348"/>
                  </a:cubicBezTo>
                  <a:cubicBezTo>
                    <a:pt x="7105" y="14408"/>
                    <a:pt x="7140" y="14486"/>
                    <a:pt x="7157" y="14564"/>
                  </a:cubicBezTo>
                  <a:cubicBezTo>
                    <a:pt x="7166" y="14642"/>
                    <a:pt x="7166" y="14712"/>
                    <a:pt x="7174" y="14790"/>
                  </a:cubicBezTo>
                  <a:cubicBezTo>
                    <a:pt x="7200" y="14928"/>
                    <a:pt x="7278" y="15058"/>
                    <a:pt x="7399" y="15136"/>
                  </a:cubicBezTo>
                  <a:cubicBezTo>
                    <a:pt x="7512" y="15249"/>
                    <a:pt x="7607" y="15396"/>
                    <a:pt x="7659" y="15552"/>
                  </a:cubicBezTo>
                  <a:lnTo>
                    <a:pt x="7781" y="15812"/>
                  </a:lnTo>
                  <a:cubicBezTo>
                    <a:pt x="7841" y="15899"/>
                    <a:pt x="7867" y="16011"/>
                    <a:pt x="7850" y="16124"/>
                  </a:cubicBezTo>
                  <a:cubicBezTo>
                    <a:pt x="7824" y="16176"/>
                    <a:pt x="7807" y="16236"/>
                    <a:pt x="7798" y="16297"/>
                  </a:cubicBezTo>
                  <a:cubicBezTo>
                    <a:pt x="7807" y="16358"/>
                    <a:pt x="7833" y="16418"/>
                    <a:pt x="7876" y="16462"/>
                  </a:cubicBezTo>
                  <a:cubicBezTo>
                    <a:pt x="7963" y="16583"/>
                    <a:pt x="8075" y="16678"/>
                    <a:pt x="8214" y="16748"/>
                  </a:cubicBezTo>
                  <a:cubicBezTo>
                    <a:pt x="8265" y="16771"/>
                    <a:pt x="8323" y="16782"/>
                    <a:pt x="8380" y="16782"/>
                  </a:cubicBezTo>
                  <a:cubicBezTo>
                    <a:pt x="8448" y="16782"/>
                    <a:pt x="8517" y="16767"/>
                    <a:pt x="8578" y="16739"/>
                  </a:cubicBezTo>
                  <a:cubicBezTo>
                    <a:pt x="8647" y="16704"/>
                    <a:pt x="8716" y="16661"/>
                    <a:pt x="8786" y="16635"/>
                  </a:cubicBezTo>
                  <a:cubicBezTo>
                    <a:pt x="8872" y="16600"/>
                    <a:pt x="8968" y="16592"/>
                    <a:pt x="9063" y="16592"/>
                  </a:cubicBezTo>
                  <a:cubicBezTo>
                    <a:pt x="9227" y="16592"/>
                    <a:pt x="9392" y="16566"/>
                    <a:pt x="9539" y="16505"/>
                  </a:cubicBezTo>
                  <a:cubicBezTo>
                    <a:pt x="9687" y="16436"/>
                    <a:pt x="9817" y="16349"/>
                    <a:pt x="9938" y="16245"/>
                  </a:cubicBezTo>
                  <a:cubicBezTo>
                    <a:pt x="10068" y="16124"/>
                    <a:pt x="10189" y="15994"/>
                    <a:pt x="10319" y="15873"/>
                  </a:cubicBezTo>
                  <a:cubicBezTo>
                    <a:pt x="10449" y="15751"/>
                    <a:pt x="10562" y="15656"/>
                    <a:pt x="10674" y="15535"/>
                  </a:cubicBezTo>
                  <a:cubicBezTo>
                    <a:pt x="10865" y="15318"/>
                    <a:pt x="11021" y="15015"/>
                    <a:pt x="10934" y="14720"/>
                  </a:cubicBezTo>
                  <a:cubicBezTo>
                    <a:pt x="10925" y="14677"/>
                    <a:pt x="10891" y="14634"/>
                    <a:pt x="10908" y="14590"/>
                  </a:cubicBezTo>
                  <a:cubicBezTo>
                    <a:pt x="10934" y="14547"/>
                    <a:pt x="10977" y="14547"/>
                    <a:pt x="11021" y="14521"/>
                  </a:cubicBezTo>
                  <a:cubicBezTo>
                    <a:pt x="11151" y="14460"/>
                    <a:pt x="11263" y="14356"/>
                    <a:pt x="11315" y="14218"/>
                  </a:cubicBezTo>
                  <a:cubicBezTo>
                    <a:pt x="11350" y="14131"/>
                    <a:pt x="11402" y="14062"/>
                    <a:pt x="11471" y="14001"/>
                  </a:cubicBezTo>
                  <a:cubicBezTo>
                    <a:pt x="11593" y="13915"/>
                    <a:pt x="11645" y="13759"/>
                    <a:pt x="11593" y="13620"/>
                  </a:cubicBezTo>
                  <a:cubicBezTo>
                    <a:pt x="11567" y="13525"/>
                    <a:pt x="11541" y="13429"/>
                    <a:pt x="11523" y="13334"/>
                  </a:cubicBezTo>
                  <a:cubicBezTo>
                    <a:pt x="11515" y="13222"/>
                    <a:pt x="11523" y="13109"/>
                    <a:pt x="11549" y="13005"/>
                  </a:cubicBezTo>
                  <a:cubicBezTo>
                    <a:pt x="11558" y="13005"/>
                    <a:pt x="11567" y="12996"/>
                    <a:pt x="11575" y="12988"/>
                  </a:cubicBezTo>
                  <a:cubicBezTo>
                    <a:pt x="11705" y="12866"/>
                    <a:pt x="11852" y="12754"/>
                    <a:pt x="12008" y="12667"/>
                  </a:cubicBezTo>
                  <a:cubicBezTo>
                    <a:pt x="12138" y="12598"/>
                    <a:pt x="12260" y="12528"/>
                    <a:pt x="12381" y="12450"/>
                  </a:cubicBezTo>
                  <a:cubicBezTo>
                    <a:pt x="12494" y="12373"/>
                    <a:pt x="12580" y="12260"/>
                    <a:pt x="12632" y="12139"/>
                  </a:cubicBezTo>
                  <a:cubicBezTo>
                    <a:pt x="12675" y="11983"/>
                    <a:pt x="12745" y="11844"/>
                    <a:pt x="12823" y="11714"/>
                  </a:cubicBezTo>
                  <a:cubicBezTo>
                    <a:pt x="12927" y="11584"/>
                    <a:pt x="12909" y="11463"/>
                    <a:pt x="12866" y="11316"/>
                  </a:cubicBezTo>
                  <a:cubicBezTo>
                    <a:pt x="12814" y="11160"/>
                    <a:pt x="12745" y="11021"/>
                    <a:pt x="12658" y="10891"/>
                  </a:cubicBezTo>
                  <a:cubicBezTo>
                    <a:pt x="12572" y="10744"/>
                    <a:pt x="12520" y="10571"/>
                    <a:pt x="12511" y="10406"/>
                  </a:cubicBezTo>
                  <a:cubicBezTo>
                    <a:pt x="12485" y="10233"/>
                    <a:pt x="12468" y="10059"/>
                    <a:pt x="12476" y="9886"/>
                  </a:cubicBezTo>
                  <a:cubicBezTo>
                    <a:pt x="12476" y="9791"/>
                    <a:pt x="12511" y="9704"/>
                    <a:pt x="12580" y="9644"/>
                  </a:cubicBezTo>
                  <a:cubicBezTo>
                    <a:pt x="12641" y="9600"/>
                    <a:pt x="12693" y="9548"/>
                    <a:pt x="12719" y="9488"/>
                  </a:cubicBezTo>
                  <a:cubicBezTo>
                    <a:pt x="12769" y="9362"/>
                    <a:pt x="12714" y="9010"/>
                    <a:pt x="12906" y="9010"/>
                  </a:cubicBezTo>
                  <a:cubicBezTo>
                    <a:pt x="12913" y="9010"/>
                    <a:pt x="12919" y="9010"/>
                    <a:pt x="12927" y="9011"/>
                  </a:cubicBezTo>
                  <a:cubicBezTo>
                    <a:pt x="12930" y="9013"/>
                    <a:pt x="12933" y="9013"/>
                    <a:pt x="12937" y="9013"/>
                  </a:cubicBezTo>
                  <a:cubicBezTo>
                    <a:pt x="12953" y="9013"/>
                    <a:pt x="12972" y="8999"/>
                    <a:pt x="12979" y="8985"/>
                  </a:cubicBezTo>
                  <a:cubicBezTo>
                    <a:pt x="12987" y="8985"/>
                    <a:pt x="12996" y="8976"/>
                    <a:pt x="12996" y="8968"/>
                  </a:cubicBezTo>
                  <a:cubicBezTo>
                    <a:pt x="13109" y="8795"/>
                    <a:pt x="13299" y="8699"/>
                    <a:pt x="13438" y="8561"/>
                  </a:cubicBezTo>
                  <a:cubicBezTo>
                    <a:pt x="13499" y="8509"/>
                    <a:pt x="13550" y="8439"/>
                    <a:pt x="13585" y="8361"/>
                  </a:cubicBezTo>
                  <a:cubicBezTo>
                    <a:pt x="13637" y="8257"/>
                    <a:pt x="13628" y="8110"/>
                    <a:pt x="13715" y="8032"/>
                  </a:cubicBezTo>
                  <a:cubicBezTo>
                    <a:pt x="13810" y="7963"/>
                    <a:pt x="13906" y="7920"/>
                    <a:pt x="14018" y="7894"/>
                  </a:cubicBezTo>
                  <a:cubicBezTo>
                    <a:pt x="14114" y="7859"/>
                    <a:pt x="14209" y="7798"/>
                    <a:pt x="14287" y="7729"/>
                  </a:cubicBezTo>
                  <a:cubicBezTo>
                    <a:pt x="14477" y="7590"/>
                    <a:pt x="14642" y="7408"/>
                    <a:pt x="14772" y="7218"/>
                  </a:cubicBezTo>
                  <a:cubicBezTo>
                    <a:pt x="14885" y="6993"/>
                    <a:pt x="14971" y="6750"/>
                    <a:pt x="15041" y="6507"/>
                  </a:cubicBezTo>
                  <a:cubicBezTo>
                    <a:pt x="15067" y="6412"/>
                    <a:pt x="15058" y="6308"/>
                    <a:pt x="15032" y="6213"/>
                  </a:cubicBezTo>
                  <a:cubicBezTo>
                    <a:pt x="15008" y="6140"/>
                    <a:pt x="14975" y="6114"/>
                    <a:pt x="14924" y="6114"/>
                  </a:cubicBezTo>
                  <a:cubicBezTo>
                    <a:pt x="14903" y="6114"/>
                    <a:pt x="14878" y="6118"/>
                    <a:pt x="14850" y="6126"/>
                  </a:cubicBezTo>
                  <a:cubicBezTo>
                    <a:pt x="14564" y="6196"/>
                    <a:pt x="14278" y="6282"/>
                    <a:pt x="13992" y="6351"/>
                  </a:cubicBezTo>
                  <a:cubicBezTo>
                    <a:pt x="13862" y="6386"/>
                    <a:pt x="13732" y="6412"/>
                    <a:pt x="13602" y="6421"/>
                  </a:cubicBezTo>
                  <a:cubicBezTo>
                    <a:pt x="13592" y="6422"/>
                    <a:pt x="13581" y="6423"/>
                    <a:pt x="13571" y="6423"/>
                  </a:cubicBezTo>
                  <a:cubicBezTo>
                    <a:pt x="13519" y="6423"/>
                    <a:pt x="13464" y="6406"/>
                    <a:pt x="13421" y="6377"/>
                  </a:cubicBezTo>
                  <a:cubicBezTo>
                    <a:pt x="13377" y="6343"/>
                    <a:pt x="13360" y="6299"/>
                    <a:pt x="13308" y="6273"/>
                  </a:cubicBezTo>
                  <a:cubicBezTo>
                    <a:pt x="13265" y="6247"/>
                    <a:pt x="13187" y="6265"/>
                    <a:pt x="13178" y="6178"/>
                  </a:cubicBezTo>
                  <a:cubicBezTo>
                    <a:pt x="13178" y="6126"/>
                    <a:pt x="13178" y="6074"/>
                    <a:pt x="13161" y="6022"/>
                  </a:cubicBezTo>
                  <a:cubicBezTo>
                    <a:pt x="13117" y="5918"/>
                    <a:pt x="13039" y="5840"/>
                    <a:pt x="12935" y="5797"/>
                  </a:cubicBezTo>
                  <a:cubicBezTo>
                    <a:pt x="12805" y="5728"/>
                    <a:pt x="12684" y="5641"/>
                    <a:pt x="12580" y="5537"/>
                  </a:cubicBezTo>
                  <a:cubicBezTo>
                    <a:pt x="12485" y="5433"/>
                    <a:pt x="12390" y="5329"/>
                    <a:pt x="12303" y="5234"/>
                  </a:cubicBezTo>
                  <a:cubicBezTo>
                    <a:pt x="12260" y="5061"/>
                    <a:pt x="12251" y="4887"/>
                    <a:pt x="12216" y="4714"/>
                  </a:cubicBezTo>
                  <a:cubicBezTo>
                    <a:pt x="12208" y="4653"/>
                    <a:pt x="12182" y="4584"/>
                    <a:pt x="12138" y="4532"/>
                  </a:cubicBezTo>
                  <a:cubicBezTo>
                    <a:pt x="12112" y="4506"/>
                    <a:pt x="12086" y="4489"/>
                    <a:pt x="12060" y="4472"/>
                  </a:cubicBezTo>
                  <a:cubicBezTo>
                    <a:pt x="12017" y="4437"/>
                    <a:pt x="11982" y="4385"/>
                    <a:pt x="11991" y="4324"/>
                  </a:cubicBezTo>
                  <a:cubicBezTo>
                    <a:pt x="11974" y="4160"/>
                    <a:pt x="11870" y="4073"/>
                    <a:pt x="11749" y="3978"/>
                  </a:cubicBezTo>
                  <a:cubicBezTo>
                    <a:pt x="11662" y="3917"/>
                    <a:pt x="11619" y="3822"/>
                    <a:pt x="11636" y="3718"/>
                  </a:cubicBezTo>
                  <a:cubicBezTo>
                    <a:pt x="11653" y="3648"/>
                    <a:pt x="11662" y="3571"/>
                    <a:pt x="11653" y="3501"/>
                  </a:cubicBezTo>
                  <a:cubicBezTo>
                    <a:pt x="11619" y="3337"/>
                    <a:pt x="11489" y="3215"/>
                    <a:pt x="11393" y="3077"/>
                  </a:cubicBezTo>
                  <a:cubicBezTo>
                    <a:pt x="11298" y="2921"/>
                    <a:pt x="11211" y="2756"/>
                    <a:pt x="11133" y="2583"/>
                  </a:cubicBezTo>
                  <a:cubicBezTo>
                    <a:pt x="11099" y="2488"/>
                    <a:pt x="11055" y="2392"/>
                    <a:pt x="11021" y="2297"/>
                  </a:cubicBezTo>
                  <a:cubicBezTo>
                    <a:pt x="11003" y="2254"/>
                    <a:pt x="10986" y="2210"/>
                    <a:pt x="10969" y="2158"/>
                  </a:cubicBezTo>
                  <a:lnTo>
                    <a:pt x="10986" y="2158"/>
                  </a:lnTo>
                  <a:cubicBezTo>
                    <a:pt x="11029" y="2141"/>
                    <a:pt x="11055" y="2098"/>
                    <a:pt x="11064" y="2054"/>
                  </a:cubicBezTo>
                  <a:cubicBezTo>
                    <a:pt x="11081" y="1907"/>
                    <a:pt x="10934" y="1795"/>
                    <a:pt x="10856" y="1691"/>
                  </a:cubicBezTo>
                  <a:cubicBezTo>
                    <a:pt x="10822" y="1647"/>
                    <a:pt x="10839" y="1569"/>
                    <a:pt x="10796" y="1526"/>
                  </a:cubicBezTo>
                  <a:cubicBezTo>
                    <a:pt x="10760" y="1497"/>
                    <a:pt x="10718" y="1480"/>
                    <a:pt x="10670" y="1480"/>
                  </a:cubicBezTo>
                  <a:cubicBezTo>
                    <a:pt x="10660" y="1480"/>
                    <a:pt x="10650" y="1481"/>
                    <a:pt x="10640" y="1483"/>
                  </a:cubicBezTo>
                  <a:cubicBezTo>
                    <a:pt x="10579" y="1491"/>
                    <a:pt x="10510" y="1517"/>
                    <a:pt x="10449" y="1552"/>
                  </a:cubicBezTo>
                  <a:cubicBezTo>
                    <a:pt x="10397" y="1595"/>
                    <a:pt x="10345" y="1639"/>
                    <a:pt x="10284" y="1673"/>
                  </a:cubicBezTo>
                  <a:cubicBezTo>
                    <a:pt x="10206" y="1639"/>
                    <a:pt x="10154" y="1561"/>
                    <a:pt x="10085" y="1526"/>
                  </a:cubicBezTo>
                  <a:cubicBezTo>
                    <a:pt x="10016" y="1483"/>
                    <a:pt x="9938" y="1465"/>
                    <a:pt x="9851" y="1465"/>
                  </a:cubicBezTo>
                  <a:cubicBezTo>
                    <a:pt x="9697" y="1465"/>
                    <a:pt x="9537" y="1534"/>
                    <a:pt x="9381" y="1534"/>
                  </a:cubicBezTo>
                  <a:cubicBezTo>
                    <a:pt x="9353" y="1534"/>
                    <a:pt x="9325" y="1531"/>
                    <a:pt x="9297" y="1526"/>
                  </a:cubicBezTo>
                  <a:cubicBezTo>
                    <a:pt x="9115" y="1491"/>
                    <a:pt x="9020" y="1266"/>
                    <a:pt x="8829" y="1205"/>
                  </a:cubicBezTo>
                  <a:cubicBezTo>
                    <a:pt x="8797" y="1198"/>
                    <a:pt x="8764" y="1194"/>
                    <a:pt x="8733" y="1194"/>
                  </a:cubicBezTo>
                  <a:cubicBezTo>
                    <a:pt x="8689" y="1194"/>
                    <a:pt x="8648" y="1202"/>
                    <a:pt x="8612" y="1223"/>
                  </a:cubicBezTo>
                  <a:cubicBezTo>
                    <a:pt x="8578" y="1249"/>
                    <a:pt x="8543" y="1275"/>
                    <a:pt x="8526" y="1309"/>
                  </a:cubicBezTo>
                  <a:cubicBezTo>
                    <a:pt x="8517" y="1318"/>
                    <a:pt x="8500" y="1335"/>
                    <a:pt x="8491" y="1344"/>
                  </a:cubicBezTo>
                  <a:cubicBezTo>
                    <a:pt x="8470" y="1358"/>
                    <a:pt x="8456" y="1363"/>
                    <a:pt x="8445" y="1363"/>
                  </a:cubicBezTo>
                  <a:cubicBezTo>
                    <a:pt x="8428" y="1363"/>
                    <a:pt x="8417" y="1351"/>
                    <a:pt x="8396" y="1335"/>
                  </a:cubicBezTo>
                  <a:cubicBezTo>
                    <a:pt x="8366" y="1316"/>
                    <a:pt x="8333" y="1307"/>
                    <a:pt x="8302" y="1307"/>
                  </a:cubicBezTo>
                  <a:cubicBezTo>
                    <a:pt x="8205" y="1307"/>
                    <a:pt x="8116" y="1389"/>
                    <a:pt x="8136" y="1500"/>
                  </a:cubicBezTo>
                  <a:cubicBezTo>
                    <a:pt x="8136" y="1535"/>
                    <a:pt x="8145" y="1578"/>
                    <a:pt x="8153" y="1613"/>
                  </a:cubicBezTo>
                  <a:cubicBezTo>
                    <a:pt x="8171" y="1639"/>
                    <a:pt x="8223" y="1734"/>
                    <a:pt x="8214" y="1760"/>
                  </a:cubicBezTo>
                  <a:cubicBezTo>
                    <a:pt x="8206" y="1782"/>
                    <a:pt x="8192" y="1790"/>
                    <a:pt x="8176" y="1790"/>
                  </a:cubicBezTo>
                  <a:cubicBezTo>
                    <a:pt x="8141" y="1790"/>
                    <a:pt x="8096" y="1754"/>
                    <a:pt x="8067" y="1743"/>
                  </a:cubicBezTo>
                  <a:cubicBezTo>
                    <a:pt x="8023" y="1717"/>
                    <a:pt x="7971" y="1699"/>
                    <a:pt x="7919" y="1691"/>
                  </a:cubicBezTo>
                  <a:cubicBezTo>
                    <a:pt x="7876" y="1686"/>
                    <a:pt x="7833" y="1684"/>
                    <a:pt x="7788" y="1684"/>
                  </a:cubicBezTo>
                  <a:cubicBezTo>
                    <a:pt x="7744" y="1684"/>
                    <a:pt x="7698" y="1686"/>
                    <a:pt x="7651" y="1691"/>
                  </a:cubicBezTo>
                  <a:cubicBezTo>
                    <a:pt x="7521" y="1691"/>
                    <a:pt x="7486" y="1613"/>
                    <a:pt x="7417" y="1517"/>
                  </a:cubicBezTo>
                  <a:cubicBezTo>
                    <a:pt x="7296" y="1370"/>
                    <a:pt x="7105" y="1448"/>
                    <a:pt x="6949" y="1361"/>
                  </a:cubicBezTo>
                  <a:cubicBezTo>
                    <a:pt x="6802" y="1283"/>
                    <a:pt x="6672" y="1119"/>
                    <a:pt x="6507" y="1023"/>
                  </a:cubicBezTo>
                  <a:cubicBezTo>
                    <a:pt x="6473" y="1006"/>
                    <a:pt x="6438" y="989"/>
                    <a:pt x="6395" y="971"/>
                  </a:cubicBezTo>
                  <a:cubicBezTo>
                    <a:pt x="6343" y="963"/>
                    <a:pt x="6282" y="946"/>
                    <a:pt x="6230" y="928"/>
                  </a:cubicBezTo>
                  <a:cubicBezTo>
                    <a:pt x="6143" y="885"/>
                    <a:pt x="6230" y="859"/>
                    <a:pt x="6273" y="842"/>
                  </a:cubicBezTo>
                  <a:cubicBezTo>
                    <a:pt x="6308" y="824"/>
                    <a:pt x="6334" y="790"/>
                    <a:pt x="6351" y="764"/>
                  </a:cubicBezTo>
                  <a:cubicBezTo>
                    <a:pt x="6369" y="729"/>
                    <a:pt x="6360" y="694"/>
                    <a:pt x="6334" y="677"/>
                  </a:cubicBezTo>
                  <a:cubicBezTo>
                    <a:pt x="6291" y="651"/>
                    <a:pt x="6273" y="599"/>
                    <a:pt x="6299" y="556"/>
                  </a:cubicBezTo>
                  <a:cubicBezTo>
                    <a:pt x="6317" y="521"/>
                    <a:pt x="6360" y="504"/>
                    <a:pt x="6386" y="478"/>
                  </a:cubicBezTo>
                  <a:cubicBezTo>
                    <a:pt x="6429" y="443"/>
                    <a:pt x="6447" y="391"/>
                    <a:pt x="6438" y="339"/>
                  </a:cubicBezTo>
                  <a:cubicBezTo>
                    <a:pt x="6438" y="296"/>
                    <a:pt x="6412" y="261"/>
                    <a:pt x="6369" y="252"/>
                  </a:cubicBezTo>
                  <a:cubicBezTo>
                    <a:pt x="6360" y="244"/>
                    <a:pt x="6317" y="244"/>
                    <a:pt x="6308" y="235"/>
                  </a:cubicBezTo>
                  <a:cubicBezTo>
                    <a:pt x="6299" y="226"/>
                    <a:pt x="6299" y="174"/>
                    <a:pt x="6291" y="157"/>
                  </a:cubicBezTo>
                  <a:cubicBezTo>
                    <a:pt x="6242" y="60"/>
                    <a:pt x="6148" y="0"/>
                    <a:pt x="6043" y="0"/>
                  </a:cubicBezTo>
                  <a:close/>
                </a:path>
              </a:pathLst>
            </a:custGeom>
            <a:solidFill>
              <a:srgbClr val="FCDE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5 FS Blonde Script" panose="03000503000000000000" pitchFamily="65" charset="0"/>
              </a:endParaRPr>
            </a:p>
          </p:txBody>
        </p:sp>
        <p:sp>
          <p:nvSpPr>
            <p:cNvPr id="1669" name="Google Shape;1669;p32"/>
            <p:cNvSpPr/>
            <p:nvPr/>
          </p:nvSpPr>
          <p:spPr>
            <a:xfrm>
              <a:off x="-2304824" y="6207924"/>
              <a:ext cx="16791" cy="23802"/>
            </a:xfrm>
            <a:custGeom>
              <a:avLst/>
              <a:gdLst/>
              <a:ahLst/>
              <a:cxnLst/>
              <a:rect l="l" t="t" r="r" b="b"/>
              <a:pathLst>
                <a:path w="304" h="431" extrusionOk="0">
                  <a:moveTo>
                    <a:pt x="244" y="1"/>
                  </a:moveTo>
                  <a:cubicBezTo>
                    <a:pt x="233" y="1"/>
                    <a:pt x="221" y="5"/>
                    <a:pt x="208" y="13"/>
                  </a:cubicBezTo>
                  <a:lnTo>
                    <a:pt x="104" y="91"/>
                  </a:lnTo>
                  <a:cubicBezTo>
                    <a:pt x="78" y="109"/>
                    <a:pt x="26" y="135"/>
                    <a:pt x="18" y="169"/>
                  </a:cubicBezTo>
                  <a:cubicBezTo>
                    <a:pt x="0" y="195"/>
                    <a:pt x="9" y="230"/>
                    <a:pt x="35" y="256"/>
                  </a:cubicBezTo>
                  <a:cubicBezTo>
                    <a:pt x="61" y="291"/>
                    <a:pt x="70" y="325"/>
                    <a:pt x="78" y="369"/>
                  </a:cubicBezTo>
                  <a:cubicBezTo>
                    <a:pt x="78" y="406"/>
                    <a:pt x="105" y="431"/>
                    <a:pt x="140" y="431"/>
                  </a:cubicBezTo>
                  <a:cubicBezTo>
                    <a:pt x="145" y="431"/>
                    <a:pt x="151" y="430"/>
                    <a:pt x="156" y="429"/>
                  </a:cubicBezTo>
                  <a:cubicBezTo>
                    <a:pt x="217" y="412"/>
                    <a:pt x="260" y="369"/>
                    <a:pt x="278" y="308"/>
                  </a:cubicBezTo>
                  <a:cubicBezTo>
                    <a:pt x="295" y="239"/>
                    <a:pt x="295" y="161"/>
                    <a:pt x="304" y="91"/>
                  </a:cubicBezTo>
                  <a:cubicBezTo>
                    <a:pt x="304" y="83"/>
                    <a:pt x="304" y="74"/>
                    <a:pt x="295" y="74"/>
                  </a:cubicBezTo>
                  <a:cubicBezTo>
                    <a:pt x="295" y="35"/>
                    <a:pt x="276" y="1"/>
                    <a:pt x="244" y="1"/>
                  </a:cubicBezTo>
                  <a:close/>
                </a:path>
              </a:pathLst>
            </a:custGeom>
            <a:solidFill>
              <a:srgbClr val="FCDE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5 FS Blonde Script" panose="03000503000000000000" pitchFamily="65" charset="0"/>
              </a:endParaRPr>
            </a:p>
          </p:txBody>
        </p:sp>
        <p:sp>
          <p:nvSpPr>
            <p:cNvPr id="1670" name="Google Shape;1670;p32"/>
            <p:cNvSpPr/>
            <p:nvPr/>
          </p:nvSpPr>
          <p:spPr>
            <a:xfrm>
              <a:off x="-2305321" y="6234322"/>
              <a:ext cx="22535" cy="38989"/>
            </a:xfrm>
            <a:custGeom>
              <a:avLst/>
              <a:gdLst/>
              <a:ahLst/>
              <a:cxnLst/>
              <a:rect l="l" t="t" r="r" b="b"/>
              <a:pathLst>
                <a:path w="408" h="706" extrusionOk="0">
                  <a:moveTo>
                    <a:pt x="248" y="0"/>
                  </a:moveTo>
                  <a:cubicBezTo>
                    <a:pt x="203" y="0"/>
                    <a:pt x="139" y="14"/>
                    <a:pt x="139" y="55"/>
                  </a:cubicBezTo>
                  <a:lnTo>
                    <a:pt x="131" y="55"/>
                  </a:lnTo>
                  <a:cubicBezTo>
                    <a:pt x="120" y="39"/>
                    <a:pt x="105" y="33"/>
                    <a:pt x="92" y="33"/>
                  </a:cubicBezTo>
                  <a:cubicBezTo>
                    <a:pt x="84" y="33"/>
                    <a:pt x="76" y="35"/>
                    <a:pt x="70" y="38"/>
                  </a:cubicBezTo>
                  <a:cubicBezTo>
                    <a:pt x="44" y="47"/>
                    <a:pt x="18" y="64"/>
                    <a:pt x="9" y="90"/>
                  </a:cubicBezTo>
                  <a:cubicBezTo>
                    <a:pt x="1" y="151"/>
                    <a:pt x="9" y="220"/>
                    <a:pt x="44" y="280"/>
                  </a:cubicBezTo>
                  <a:cubicBezTo>
                    <a:pt x="79" y="332"/>
                    <a:pt x="87" y="393"/>
                    <a:pt x="79" y="454"/>
                  </a:cubicBezTo>
                  <a:cubicBezTo>
                    <a:pt x="70" y="497"/>
                    <a:pt x="35" y="532"/>
                    <a:pt x="35" y="575"/>
                  </a:cubicBezTo>
                  <a:cubicBezTo>
                    <a:pt x="30" y="662"/>
                    <a:pt x="97" y="705"/>
                    <a:pt x="169" y="705"/>
                  </a:cubicBezTo>
                  <a:cubicBezTo>
                    <a:pt x="211" y="705"/>
                    <a:pt x="255" y="690"/>
                    <a:pt x="287" y="662"/>
                  </a:cubicBezTo>
                  <a:cubicBezTo>
                    <a:pt x="408" y="549"/>
                    <a:pt x="391" y="315"/>
                    <a:pt x="373" y="159"/>
                  </a:cubicBezTo>
                  <a:cubicBezTo>
                    <a:pt x="373" y="99"/>
                    <a:pt x="339" y="38"/>
                    <a:pt x="278" y="3"/>
                  </a:cubicBezTo>
                  <a:cubicBezTo>
                    <a:pt x="271" y="1"/>
                    <a:pt x="260" y="0"/>
                    <a:pt x="248" y="0"/>
                  </a:cubicBezTo>
                  <a:close/>
                </a:path>
              </a:pathLst>
            </a:custGeom>
            <a:solidFill>
              <a:srgbClr val="FCDE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5 FS Blonde Script" panose="03000503000000000000" pitchFamily="65" charset="0"/>
              </a:endParaRPr>
            </a:p>
          </p:txBody>
        </p:sp>
        <p:sp>
          <p:nvSpPr>
            <p:cNvPr id="1671" name="Google Shape;1671;p32"/>
            <p:cNvSpPr/>
            <p:nvPr/>
          </p:nvSpPr>
          <p:spPr>
            <a:xfrm>
              <a:off x="-2261301" y="6279000"/>
              <a:ext cx="43965" cy="22532"/>
            </a:xfrm>
            <a:custGeom>
              <a:avLst/>
              <a:gdLst/>
              <a:ahLst/>
              <a:cxnLst/>
              <a:rect l="l" t="t" r="r" b="b"/>
              <a:pathLst>
                <a:path w="796" h="408" extrusionOk="0">
                  <a:moveTo>
                    <a:pt x="433" y="1"/>
                  </a:moveTo>
                  <a:cubicBezTo>
                    <a:pt x="312" y="1"/>
                    <a:pt x="191" y="16"/>
                    <a:pt x="70" y="52"/>
                  </a:cubicBezTo>
                  <a:cubicBezTo>
                    <a:pt x="44" y="52"/>
                    <a:pt x="27" y="87"/>
                    <a:pt x="27" y="113"/>
                  </a:cubicBezTo>
                  <a:lnTo>
                    <a:pt x="27" y="130"/>
                  </a:lnTo>
                  <a:cubicBezTo>
                    <a:pt x="1" y="191"/>
                    <a:pt x="53" y="234"/>
                    <a:pt x="105" y="243"/>
                  </a:cubicBezTo>
                  <a:cubicBezTo>
                    <a:pt x="157" y="251"/>
                    <a:pt x="209" y="260"/>
                    <a:pt x="261" y="269"/>
                  </a:cubicBezTo>
                  <a:cubicBezTo>
                    <a:pt x="313" y="286"/>
                    <a:pt x="365" y="321"/>
                    <a:pt x="408" y="338"/>
                  </a:cubicBezTo>
                  <a:cubicBezTo>
                    <a:pt x="512" y="381"/>
                    <a:pt x="616" y="398"/>
                    <a:pt x="720" y="407"/>
                  </a:cubicBezTo>
                  <a:cubicBezTo>
                    <a:pt x="723" y="408"/>
                    <a:pt x="726" y="408"/>
                    <a:pt x="729" y="408"/>
                  </a:cubicBezTo>
                  <a:cubicBezTo>
                    <a:pt x="790" y="408"/>
                    <a:pt x="796" y="328"/>
                    <a:pt x="755" y="295"/>
                  </a:cubicBezTo>
                  <a:cubicBezTo>
                    <a:pt x="694" y="260"/>
                    <a:pt x="668" y="182"/>
                    <a:pt x="685" y="113"/>
                  </a:cubicBezTo>
                  <a:cubicBezTo>
                    <a:pt x="694" y="78"/>
                    <a:pt x="668" y="52"/>
                    <a:pt x="642" y="43"/>
                  </a:cubicBezTo>
                  <a:cubicBezTo>
                    <a:pt x="633" y="26"/>
                    <a:pt x="616" y="9"/>
                    <a:pt x="590" y="9"/>
                  </a:cubicBezTo>
                  <a:cubicBezTo>
                    <a:pt x="537" y="3"/>
                    <a:pt x="485" y="1"/>
                    <a:pt x="433" y="1"/>
                  </a:cubicBezTo>
                  <a:close/>
                </a:path>
              </a:pathLst>
            </a:custGeom>
            <a:solidFill>
              <a:srgbClr val="FCDE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5 FS Blonde Script" panose="03000503000000000000" pitchFamily="65" charset="0"/>
              </a:endParaRPr>
            </a:p>
          </p:txBody>
        </p:sp>
        <p:sp>
          <p:nvSpPr>
            <p:cNvPr id="1672" name="Google Shape;1672;p32"/>
            <p:cNvSpPr/>
            <p:nvPr/>
          </p:nvSpPr>
          <p:spPr>
            <a:xfrm>
              <a:off x="-2375631" y="6252933"/>
              <a:ext cx="19166" cy="15132"/>
            </a:xfrm>
            <a:custGeom>
              <a:avLst/>
              <a:gdLst/>
              <a:ahLst/>
              <a:cxnLst/>
              <a:rect l="l" t="t" r="r" b="b"/>
              <a:pathLst>
                <a:path w="347" h="274" extrusionOk="0">
                  <a:moveTo>
                    <a:pt x="180" y="1"/>
                  </a:moveTo>
                  <a:cubicBezTo>
                    <a:pt x="162" y="1"/>
                    <a:pt x="145" y="11"/>
                    <a:pt x="139" y="30"/>
                  </a:cubicBezTo>
                  <a:cubicBezTo>
                    <a:pt x="122" y="30"/>
                    <a:pt x="113" y="39"/>
                    <a:pt x="104" y="47"/>
                  </a:cubicBezTo>
                  <a:cubicBezTo>
                    <a:pt x="78" y="65"/>
                    <a:pt x="52" y="99"/>
                    <a:pt x="26" y="125"/>
                  </a:cubicBezTo>
                  <a:cubicBezTo>
                    <a:pt x="0" y="169"/>
                    <a:pt x="35" y="221"/>
                    <a:pt x="78" y="221"/>
                  </a:cubicBezTo>
                  <a:cubicBezTo>
                    <a:pt x="83" y="219"/>
                    <a:pt x="88" y="218"/>
                    <a:pt x="92" y="218"/>
                  </a:cubicBezTo>
                  <a:cubicBezTo>
                    <a:pt x="110" y="218"/>
                    <a:pt x="123" y="233"/>
                    <a:pt x="130" y="247"/>
                  </a:cubicBezTo>
                  <a:cubicBezTo>
                    <a:pt x="144" y="265"/>
                    <a:pt x="163" y="274"/>
                    <a:pt x="183" y="274"/>
                  </a:cubicBezTo>
                  <a:cubicBezTo>
                    <a:pt x="200" y="274"/>
                    <a:pt x="218" y="267"/>
                    <a:pt x="234" y="255"/>
                  </a:cubicBezTo>
                  <a:cubicBezTo>
                    <a:pt x="278" y="221"/>
                    <a:pt x="312" y="169"/>
                    <a:pt x="338" y="108"/>
                  </a:cubicBezTo>
                  <a:cubicBezTo>
                    <a:pt x="347" y="73"/>
                    <a:pt x="330" y="39"/>
                    <a:pt x="295" y="39"/>
                  </a:cubicBezTo>
                  <a:lnTo>
                    <a:pt x="200" y="4"/>
                  </a:lnTo>
                  <a:cubicBezTo>
                    <a:pt x="193" y="2"/>
                    <a:pt x="187" y="1"/>
                    <a:pt x="180" y="1"/>
                  </a:cubicBezTo>
                  <a:close/>
                </a:path>
              </a:pathLst>
            </a:custGeom>
            <a:solidFill>
              <a:srgbClr val="FCDE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5 FS Blonde Script" panose="03000503000000000000" pitchFamily="65" charset="0"/>
              </a:endParaRPr>
            </a:p>
          </p:txBody>
        </p:sp>
        <p:sp>
          <p:nvSpPr>
            <p:cNvPr id="1673" name="Google Shape;1673;p32"/>
            <p:cNvSpPr/>
            <p:nvPr/>
          </p:nvSpPr>
          <p:spPr>
            <a:xfrm>
              <a:off x="-2352654" y="6251221"/>
              <a:ext cx="6738" cy="7455"/>
            </a:xfrm>
            <a:custGeom>
              <a:avLst/>
              <a:gdLst/>
              <a:ahLst/>
              <a:cxnLst/>
              <a:rect l="l" t="t" r="r" b="b"/>
              <a:pathLst>
                <a:path w="122" h="135" extrusionOk="0">
                  <a:moveTo>
                    <a:pt x="61" y="0"/>
                  </a:moveTo>
                  <a:cubicBezTo>
                    <a:pt x="26" y="0"/>
                    <a:pt x="0" y="26"/>
                    <a:pt x="0" y="61"/>
                  </a:cubicBezTo>
                  <a:lnTo>
                    <a:pt x="0" y="70"/>
                  </a:lnTo>
                  <a:cubicBezTo>
                    <a:pt x="0" y="113"/>
                    <a:pt x="30" y="135"/>
                    <a:pt x="61" y="135"/>
                  </a:cubicBezTo>
                  <a:cubicBezTo>
                    <a:pt x="91" y="135"/>
                    <a:pt x="121" y="113"/>
                    <a:pt x="121" y="70"/>
                  </a:cubicBezTo>
                  <a:cubicBezTo>
                    <a:pt x="121" y="26"/>
                    <a:pt x="95" y="0"/>
                    <a:pt x="61" y="0"/>
                  </a:cubicBezTo>
                  <a:close/>
                </a:path>
              </a:pathLst>
            </a:custGeom>
            <a:solidFill>
              <a:srgbClr val="FCDE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5 FS Blonde Script" panose="03000503000000000000" pitchFamily="65" charset="0"/>
              </a:endParaRPr>
            </a:p>
          </p:txBody>
        </p:sp>
        <p:sp>
          <p:nvSpPr>
            <p:cNvPr id="1674" name="Google Shape;1674;p32"/>
            <p:cNvSpPr/>
            <p:nvPr/>
          </p:nvSpPr>
          <p:spPr>
            <a:xfrm>
              <a:off x="-2390930" y="6268894"/>
              <a:ext cx="11488" cy="9940"/>
            </a:xfrm>
            <a:custGeom>
              <a:avLst/>
              <a:gdLst/>
              <a:ahLst/>
              <a:cxnLst/>
              <a:rect l="l" t="t" r="r" b="b"/>
              <a:pathLst>
                <a:path w="208" h="180" extrusionOk="0">
                  <a:moveTo>
                    <a:pt x="125" y="1"/>
                  </a:moveTo>
                  <a:cubicBezTo>
                    <a:pt x="115" y="1"/>
                    <a:pt x="105" y="4"/>
                    <a:pt x="95" y="10"/>
                  </a:cubicBezTo>
                  <a:cubicBezTo>
                    <a:pt x="87" y="10"/>
                    <a:pt x="78" y="18"/>
                    <a:pt x="69" y="27"/>
                  </a:cubicBezTo>
                  <a:cubicBezTo>
                    <a:pt x="69" y="27"/>
                    <a:pt x="69" y="36"/>
                    <a:pt x="69" y="36"/>
                  </a:cubicBezTo>
                  <a:lnTo>
                    <a:pt x="61" y="44"/>
                  </a:lnTo>
                  <a:lnTo>
                    <a:pt x="43" y="53"/>
                  </a:lnTo>
                  <a:cubicBezTo>
                    <a:pt x="9" y="70"/>
                    <a:pt x="0" y="105"/>
                    <a:pt x="17" y="131"/>
                  </a:cubicBezTo>
                  <a:cubicBezTo>
                    <a:pt x="40" y="164"/>
                    <a:pt x="73" y="180"/>
                    <a:pt x="105" y="180"/>
                  </a:cubicBezTo>
                  <a:cubicBezTo>
                    <a:pt x="123" y="180"/>
                    <a:pt x="140" y="175"/>
                    <a:pt x="156" y="166"/>
                  </a:cubicBezTo>
                  <a:cubicBezTo>
                    <a:pt x="199" y="131"/>
                    <a:pt x="208" y="70"/>
                    <a:pt x="173" y="27"/>
                  </a:cubicBezTo>
                  <a:cubicBezTo>
                    <a:pt x="162" y="10"/>
                    <a:pt x="144" y="1"/>
                    <a:pt x="125" y="1"/>
                  </a:cubicBezTo>
                  <a:close/>
                </a:path>
              </a:pathLst>
            </a:custGeom>
            <a:solidFill>
              <a:srgbClr val="FCDE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5 FS Blonde Script" panose="03000503000000000000" pitchFamily="65" charset="0"/>
              </a:endParaRPr>
            </a:p>
          </p:txBody>
        </p:sp>
        <p:sp>
          <p:nvSpPr>
            <p:cNvPr id="1675" name="Google Shape;1675;p32"/>
            <p:cNvSpPr/>
            <p:nvPr/>
          </p:nvSpPr>
          <p:spPr>
            <a:xfrm>
              <a:off x="-1268402" y="6701919"/>
              <a:ext cx="129244" cy="150212"/>
            </a:xfrm>
            <a:custGeom>
              <a:avLst/>
              <a:gdLst/>
              <a:ahLst/>
              <a:cxnLst/>
              <a:rect l="l" t="t" r="r" b="b"/>
              <a:pathLst>
                <a:path w="2340" h="2720" extrusionOk="0">
                  <a:moveTo>
                    <a:pt x="105" y="0"/>
                  </a:moveTo>
                  <a:cubicBezTo>
                    <a:pt x="99" y="0"/>
                    <a:pt x="93" y="0"/>
                    <a:pt x="87" y="0"/>
                  </a:cubicBezTo>
                  <a:cubicBezTo>
                    <a:pt x="18" y="0"/>
                    <a:pt x="0" y="96"/>
                    <a:pt x="70" y="113"/>
                  </a:cubicBezTo>
                  <a:cubicBezTo>
                    <a:pt x="87" y="295"/>
                    <a:pt x="217" y="425"/>
                    <a:pt x="347" y="538"/>
                  </a:cubicBezTo>
                  <a:cubicBezTo>
                    <a:pt x="434" y="607"/>
                    <a:pt x="511" y="685"/>
                    <a:pt x="572" y="763"/>
                  </a:cubicBezTo>
                  <a:cubicBezTo>
                    <a:pt x="607" y="806"/>
                    <a:pt x="624" y="841"/>
                    <a:pt x="641" y="884"/>
                  </a:cubicBezTo>
                  <a:cubicBezTo>
                    <a:pt x="659" y="945"/>
                    <a:pt x="650" y="1014"/>
                    <a:pt x="667" y="1075"/>
                  </a:cubicBezTo>
                  <a:cubicBezTo>
                    <a:pt x="693" y="1196"/>
                    <a:pt x="832" y="1248"/>
                    <a:pt x="919" y="1326"/>
                  </a:cubicBezTo>
                  <a:cubicBezTo>
                    <a:pt x="936" y="1352"/>
                    <a:pt x="962" y="1369"/>
                    <a:pt x="979" y="1395"/>
                  </a:cubicBezTo>
                  <a:cubicBezTo>
                    <a:pt x="979" y="1413"/>
                    <a:pt x="971" y="1430"/>
                    <a:pt x="962" y="1447"/>
                  </a:cubicBezTo>
                  <a:cubicBezTo>
                    <a:pt x="936" y="1525"/>
                    <a:pt x="979" y="1586"/>
                    <a:pt x="1023" y="1655"/>
                  </a:cubicBezTo>
                  <a:cubicBezTo>
                    <a:pt x="1135" y="1828"/>
                    <a:pt x="1309" y="2028"/>
                    <a:pt x="1300" y="2244"/>
                  </a:cubicBezTo>
                  <a:cubicBezTo>
                    <a:pt x="1300" y="2253"/>
                    <a:pt x="1300" y="2262"/>
                    <a:pt x="1300" y="2270"/>
                  </a:cubicBezTo>
                  <a:cubicBezTo>
                    <a:pt x="1291" y="2288"/>
                    <a:pt x="1274" y="2305"/>
                    <a:pt x="1257" y="2322"/>
                  </a:cubicBezTo>
                  <a:cubicBezTo>
                    <a:pt x="1222" y="2357"/>
                    <a:pt x="1239" y="2417"/>
                    <a:pt x="1283" y="2426"/>
                  </a:cubicBezTo>
                  <a:cubicBezTo>
                    <a:pt x="1360" y="2443"/>
                    <a:pt x="1430" y="2495"/>
                    <a:pt x="1456" y="2573"/>
                  </a:cubicBezTo>
                  <a:cubicBezTo>
                    <a:pt x="1473" y="2625"/>
                    <a:pt x="1508" y="2669"/>
                    <a:pt x="1551" y="2695"/>
                  </a:cubicBezTo>
                  <a:cubicBezTo>
                    <a:pt x="1586" y="2710"/>
                    <a:pt x="1622" y="2719"/>
                    <a:pt x="1657" y="2719"/>
                  </a:cubicBezTo>
                  <a:cubicBezTo>
                    <a:pt x="1682" y="2719"/>
                    <a:pt x="1708" y="2714"/>
                    <a:pt x="1733" y="2703"/>
                  </a:cubicBezTo>
                  <a:cubicBezTo>
                    <a:pt x="1746" y="2706"/>
                    <a:pt x="1759" y="2707"/>
                    <a:pt x="1772" y="2707"/>
                  </a:cubicBezTo>
                  <a:cubicBezTo>
                    <a:pt x="1810" y="2707"/>
                    <a:pt x="1848" y="2697"/>
                    <a:pt x="1880" y="2677"/>
                  </a:cubicBezTo>
                  <a:cubicBezTo>
                    <a:pt x="1921" y="2664"/>
                    <a:pt x="2014" y="2587"/>
                    <a:pt x="2078" y="2587"/>
                  </a:cubicBezTo>
                  <a:cubicBezTo>
                    <a:pt x="2096" y="2587"/>
                    <a:pt x="2111" y="2593"/>
                    <a:pt x="2123" y="2608"/>
                  </a:cubicBezTo>
                  <a:cubicBezTo>
                    <a:pt x="2134" y="2625"/>
                    <a:pt x="2152" y="2634"/>
                    <a:pt x="2171" y="2634"/>
                  </a:cubicBezTo>
                  <a:cubicBezTo>
                    <a:pt x="2181" y="2634"/>
                    <a:pt x="2192" y="2632"/>
                    <a:pt x="2201" y="2625"/>
                  </a:cubicBezTo>
                  <a:cubicBezTo>
                    <a:pt x="2296" y="2556"/>
                    <a:pt x="2339" y="2443"/>
                    <a:pt x="2313" y="2331"/>
                  </a:cubicBezTo>
                  <a:cubicBezTo>
                    <a:pt x="2313" y="2262"/>
                    <a:pt x="2287" y="2184"/>
                    <a:pt x="2279" y="2106"/>
                  </a:cubicBezTo>
                  <a:cubicBezTo>
                    <a:pt x="2279" y="2028"/>
                    <a:pt x="2331" y="1958"/>
                    <a:pt x="2322" y="1880"/>
                  </a:cubicBezTo>
                  <a:cubicBezTo>
                    <a:pt x="2305" y="1802"/>
                    <a:pt x="2253" y="1776"/>
                    <a:pt x="2210" y="1733"/>
                  </a:cubicBezTo>
                  <a:lnTo>
                    <a:pt x="2010" y="1534"/>
                  </a:lnTo>
                  <a:lnTo>
                    <a:pt x="1629" y="1161"/>
                  </a:lnTo>
                  <a:cubicBezTo>
                    <a:pt x="1369" y="910"/>
                    <a:pt x="1109" y="650"/>
                    <a:pt x="849" y="399"/>
                  </a:cubicBezTo>
                  <a:cubicBezTo>
                    <a:pt x="637" y="204"/>
                    <a:pt x="400" y="0"/>
                    <a:pt x="105" y="0"/>
                  </a:cubicBezTo>
                  <a:close/>
                </a:path>
              </a:pathLst>
            </a:custGeom>
            <a:solidFill>
              <a:srgbClr val="FCDE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5 FS Blonde Script" panose="03000503000000000000" pitchFamily="65" charset="0"/>
              </a:endParaRPr>
            </a:p>
          </p:txBody>
        </p:sp>
        <p:sp>
          <p:nvSpPr>
            <p:cNvPr id="1676" name="Google Shape;1676;p32"/>
            <p:cNvSpPr/>
            <p:nvPr/>
          </p:nvSpPr>
          <p:spPr>
            <a:xfrm>
              <a:off x="-1761731" y="5285931"/>
              <a:ext cx="179947" cy="174787"/>
            </a:xfrm>
            <a:custGeom>
              <a:avLst/>
              <a:gdLst/>
              <a:ahLst/>
              <a:cxnLst/>
              <a:rect l="l" t="t" r="r" b="b"/>
              <a:pathLst>
                <a:path w="3258" h="3165" extrusionOk="0">
                  <a:moveTo>
                    <a:pt x="2971" y="1"/>
                  </a:moveTo>
                  <a:cubicBezTo>
                    <a:pt x="2855" y="1"/>
                    <a:pt x="2749" y="69"/>
                    <a:pt x="2703" y="187"/>
                  </a:cubicBezTo>
                  <a:cubicBezTo>
                    <a:pt x="2703" y="205"/>
                    <a:pt x="2703" y="213"/>
                    <a:pt x="2703" y="231"/>
                  </a:cubicBezTo>
                  <a:cubicBezTo>
                    <a:pt x="2495" y="465"/>
                    <a:pt x="2227" y="647"/>
                    <a:pt x="1932" y="750"/>
                  </a:cubicBezTo>
                  <a:cubicBezTo>
                    <a:pt x="1698" y="828"/>
                    <a:pt x="1257" y="854"/>
                    <a:pt x="1283" y="1184"/>
                  </a:cubicBezTo>
                  <a:cubicBezTo>
                    <a:pt x="1153" y="1244"/>
                    <a:pt x="1005" y="1244"/>
                    <a:pt x="893" y="1322"/>
                  </a:cubicBezTo>
                  <a:cubicBezTo>
                    <a:pt x="815" y="1366"/>
                    <a:pt x="771" y="1444"/>
                    <a:pt x="763" y="1530"/>
                  </a:cubicBezTo>
                  <a:cubicBezTo>
                    <a:pt x="564" y="1556"/>
                    <a:pt x="460" y="1790"/>
                    <a:pt x="390" y="1963"/>
                  </a:cubicBezTo>
                  <a:cubicBezTo>
                    <a:pt x="269" y="2310"/>
                    <a:pt x="139" y="2648"/>
                    <a:pt x="9" y="2994"/>
                  </a:cubicBezTo>
                  <a:cubicBezTo>
                    <a:pt x="0" y="3020"/>
                    <a:pt x="9" y="3046"/>
                    <a:pt x="35" y="3064"/>
                  </a:cubicBezTo>
                  <a:cubicBezTo>
                    <a:pt x="154" y="3132"/>
                    <a:pt x="290" y="3165"/>
                    <a:pt x="425" y="3165"/>
                  </a:cubicBezTo>
                  <a:cubicBezTo>
                    <a:pt x="478" y="3165"/>
                    <a:pt x="530" y="3160"/>
                    <a:pt x="581" y="3150"/>
                  </a:cubicBezTo>
                  <a:cubicBezTo>
                    <a:pt x="667" y="3142"/>
                    <a:pt x="737" y="3090"/>
                    <a:pt x="771" y="3012"/>
                  </a:cubicBezTo>
                  <a:cubicBezTo>
                    <a:pt x="841" y="2925"/>
                    <a:pt x="893" y="2830"/>
                    <a:pt x="936" y="2734"/>
                  </a:cubicBezTo>
                  <a:cubicBezTo>
                    <a:pt x="979" y="2648"/>
                    <a:pt x="1014" y="2570"/>
                    <a:pt x="1049" y="2483"/>
                  </a:cubicBezTo>
                  <a:cubicBezTo>
                    <a:pt x="1083" y="2379"/>
                    <a:pt x="1092" y="2267"/>
                    <a:pt x="1135" y="2163"/>
                  </a:cubicBezTo>
                  <a:cubicBezTo>
                    <a:pt x="1170" y="2050"/>
                    <a:pt x="1274" y="2041"/>
                    <a:pt x="1361" y="2007"/>
                  </a:cubicBezTo>
                  <a:cubicBezTo>
                    <a:pt x="1439" y="1981"/>
                    <a:pt x="1499" y="1937"/>
                    <a:pt x="1542" y="1877"/>
                  </a:cubicBezTo>
                  <a:cubicBezTo>
                    <a:pt x="1594" y="1799"/>
                    <a:pt x="1620" y="1703"/>
                    <a:pt x="1698" y="1643"/>
                  </a:cubicBezTo>
                  <a:cubicBezTo>
                    <a:pt x="1785" y="1582"/>
                    <a:pt x="1880" y="1530"/>
                    <a:pt x="1984" y="1496"/>
                  </a:cubicBezTo>
                  <a:lnTo>
                    <a:pt x="2669" y="1201"/>
                  </a:lnTo>
                  <a:cubicBezTo>
                    <a:pt x="2842" y="1123"/>
                    <a:pt x="3050" y="1054"/>
                    <a:pt x="3171" y="906"/>
                  </a:cubicBezTo>
                  <a:cubicBezTo>
                    <a:pt x="3215" y="846"/>
                    <a:pt x="3249" y="768"/>
                    <a:pt x="3258" y="698"/>
                  </a:cubicBezTo>
                  <a:cubicBezTo>
                    <a:pt x="3258" y="655"/>
                    <a:pt x="3249" y="612"/>
                    <a:pt x="3241" y="569"/>
                  </a:cubicBezTo>
                  <a:cubicBezTo>
                    <a:pt x="3223" y="517"/>
                    <a:pt x="3180" y="473"/>
                    <a:pt x="3189" y="421"/>
                  </a:cubicBezTo>
                  <a:cubicBezTo>
                    <a:pt x="3197" y="369"/>
                    <a:pt x="3223" y="352"/>
                    <a:pt x="3232" y="317"/>
                  </a:cubicBezTo>
                  <a:cubicBezTo>
                    <a:pt x="3249" y="196"/>
                    <a:pt x="3189" y="75"/>
                    <a:pt x="3085" y="23"/>
                  </a:cubicBezTo>
                  <a:cubicBezTo>
                    <a:pt x="3047" y="8"/>
                    <a:pt x="3008" y="1"/>
                    <a:pt x="2971" y="1"/>
                  </a:cubicBezTo>
                  <a:close/>
                </a:path>
              </a:pathLst>
            </a:custGeom>
            <a:solidFill>
              <a:srgbClr val="FCDE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5 FS Blonde Script" panose="03000503000000000000" pitchFamily="65" charset="0"/>
              </a:endParaRPr>
            </a:p>
          </p:txBody>
        </p:sp>
        <p:sp>
          <p:nvSpPr>
            <p:cNvPr id="1677" name="Google Shape;1677;p32"/>
            <p:cNvSpPr/>
            <p:nvPr/>
          </p:nvSpPr>
          <p:spPr>
            <a:xfrm>
              <a:off x="-1795698" y="5463206"/>
              <a:ext cx="78541" cy="107965"/>
            </a:xfrm>
            <a:custGeom>
              <a:avLst/>
              <a:gdLst/>
              <a:ahLst/>
              <a:cxnLst/>
              <a:rect l="l" t="t" r="r" b="b"/>
              <a:pathLst>
                <a:path w="1422" h="1955" extrusionOk="0">
                  <a:moveTo>
                    <a:pt x="771" y="1"/>
                  </a:moveTo>
                  <a:cubicBezTo>
                    <a:pt x="737" y="1"/>
                    <a:pt x="693" y="10"/>
                    <a:pt x="659" y="27"/>
                  </a:cubicBezTo>
                  <a:cubicBezTo>
                    <a:pt x="642" y="35"/>
                    <a:pt x="559" y="126"/>
                    <a:pt x="563" y="131"/>
                  </a:cubicBezTo>
                  <a:lnTo>
                    <a:pt x="563" y="131"/>
                  </a:lnTo>
                  <a:cubicBezTo>
                    <a:pt x="556" y="128"/>
                    <a:pt x="550" y="127"/>
                    <a:pt x="543" y="127"/>
                  </a:cubicBezTo>
                  <a:cubicBezTo>
                    <a:pt x="505" y="127"/>
                    <a:pt x="469" y="164"/>
                    <a:pt x="477" y="200"/>
                  </a:cubicBezTo>
                  <a:cubicBezTo>
                    <a:pt x="433" y="226"/>
                    <a:pt x="407" y="261"/>
                    <a:pt x="381" y="304"/>
                  </a:cubicBezTo>
                  <a:cubicBezTo>
                    <a:pt x="373" y="339"/>
                    <a:pt x="381" y="365"/>
                    <a:pt x="399" y="399"/>
                  </a:cubicBezTo>
                  <a:cubicBezTo>
                    <a:pt x="399" y="408"/>
                    <a:pt x="416" y="417"/>
                    <a:pt x="425" y="425"/>
                  </a:cubicBezTo>
                  <a:cubicBezTo>
                    <a:pt x="433" y="486"/>
                    <a:pt x="373" y="503"/>
                    <a:pt x="338" y="529"/>
                  </a:cubicBezTo>
                  <a:cubicBezTo>
                    <a:pt x="278" y="573"/>
                    <a:pt x="243" y="642"/>
                    <a:pt x="234" y="720"/>
                  </a:cubicBezTo>
                  <a:cubicBezTo>
                    <a:pt x="234" y="798"/>
                    <a:pt x="226" y="885"/>
                    <a:pt x="217" y="971"/>
                  </a:cubicBezTo>
                  <a:cubicBezTo>
                    <a:pt x="182" y="1049"/>
                    <a:pt x="78" y="1040"/>
                    <a:pt x="35" y="1110"/>
                  </a:cubicBezTo>
                  <a:cubicBezTo>
                    <a:pt x="0" y="1179"/>
                    <a:pt x="9" y="1266"/>
                    <a:pt x="70" y="1318"/>
                  </a:cubicBezTo>
                  <a:cubicBezTo>
                    <a:pt x="174" y="1430"/>
                    <a:pt x="347" y="1430"/>
                    <a:pt x="459" y="1526"/>
                  </a:cubicBezTo>
                  <a:cubicBezTo>
                    <a:pt x="529" y="1586"/>
                    <a:pt x="503" y="1682"/>
                    <a:pt x="546" y="1760"/>
                  </a:cubicBezTo>
                  <a:cubicBezTo>
                    <a:pt x="598" y="1829"/>
                    <a:pt x="676" y="1872"/>
                    <a:pt x="763" y="1881"/>
                  </a:cubicBezTo>
                  <a:cubicBezTo>
                    <a:pt x="875" y="1907"/>
                    <a:pt x="997" y="1915"/>
                    <a:pt x="1118" y="1933"/>
                  </a:cubicBezTo>
                  <a:cubicBezTo>
                    <a:pt x="1160" y="1937"/>
                    <a:pt x="1222" y="1955"/>
                    <a:pt x="1277" y="1955"/>
                  </a:cubicBezTo>
                  <a:cubicBezTo>
                    <a:pt x="1324" y="1955"/>
                    <a:pt x="1366" y="1942"/>
                    <a:pt x="1386" y="1898"/>
                  </a:cubicBezTo>
                  <a:cubicBezTo>
                    <a:pt x="1421" y="1829"/>
                    <a:pt x="1369" y="1760"/>
                    <a:pt x="1334" y="1708"/>
                  </a:cubicBezTo>
                  <a:cubicBezTo>
                    <a:pt x="1248" y="1604"/>
                    <a:pt x="1161" y="1534"/>
                    <a:pt x="1153" y="1387"/>
                  </a:cubicBezTo>
                  <a:cubicBezTo>
                    <a:pt x="1144" y="1283"/>
                    <a:pt x="1161" y="1179"/>
                    <a:pt x="1153" y="1075"/>
                  </a:cubicBezTo>
                  <a:cubicBezTo>
                    <a:pt x="1144" y="971"/>
                    <a:pt x="1109" y="867"/>
                    <a:pt x="1066" y="772"/>
                  </a:cubicBezTo>
                  <a:cubicBezTo>
                    <a:pt x="1023" y="703"/>
                    <a:pt x="1014" y="633"/>
                    <a:pt x="1023" y="555"/>
                  </a:cubicBezTo>
                  <a:cubicBezTo>
                    <a:pt x="1040" y="495"/>
                    <a:pt x="1092" y="443"/>
                    <a:pt x="1127" y="391"/>
                  </a:cubicBezTo>
                  <a:cubicBezTo>
                    <a:pt x="1170" y="313"/>
                    <a:pt x="1144" y="209"/>
                    <a:pt x="1066" y="165"/>
                  </a:cubicBezTo>
                  <a:cubicBezTo>
                    <a:pt x="988" y="79"/>
                    <a:pt x="884" y="27"/>
                    <a:pt x="771" y="1"/>
                  </a:cubicBezTo>
                  <a:close/>
                </a:path>
              </a:pathLst>
            </a:custGeom>
            <a:solidFill>
              <a:srgbClr val="FCDE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5 FS Blonde Script" panose="03000503000000000000" pitchFamily="65" charset="0"/>
              </a:endParaRPr>
            </a:p>
          </p:txBody>
        </p:sp>
        <p:sp>
          <p:nvSpPr>
            <p:cNvPr id="1678" name="Google Shape;1678;p32"/>
            <p:cNvSpPr/>
            <p:nvPr/>
          </p:nvSpPr>
          <p:spPr>
            <a:xfrm>
              <a:off x="-1292814" y="5098550"/>
              <a:ext cx="87599" cy="93441"/>
            </a:xfrm>
            <a:custGeom>
              <a:avLst/>
              <a:gdLst/>
              <a:ahLst/>
              <a:cxnLst/>
              <a:rect l="l" t="t" r="r" b="b"/>
              <a:pathLst>
                <a:path w="1586" h="1692" extrusionOk="0">
                  <a:moveTo>
                    <a:pt x="881" y="0"/>
                  </a:moveTo>
                  <a:cubicBezTo>
                    <a:pt x="876" y="0"/>
                    <a:pt x="872" y="1"/>
                    <a:pt x="867" y="2"/>
                  </a:cubicBezTo>
                  <a:lnTo>
                    <a:pt x="824" y="2"/>
                  </a:lnTo>
                  <a:cubicBezTo>
                    <a:pt x="702" y="28"/>
                    <a:pt x="581" y="46"/>
                    <a:pt x="460" y="80"/>
                  </a:cubicBezTo>
                  <a:lnTo>
                    <a:pt x="434" y="80"/>
                  </a:lnTo>
                  <a:cubicBezTo>
                    <a:pt x="364" y="98"/>
                    <a:pt x="304" y="132"/>
                    <a:pt x="295" y="219"/>
                  </a:cubicBezTo>
                  <a:cubicBezTo>
                    <a:pt x="295" y="280"/>
                    <a:pt x="312" y="323"/>
                    <a:pt x="286" y="384"/>
                  </a:cubicBezTo>
                  <a:cubicBezTo>
                    <a:pt x="252" y="436"/>
                    <a:pt x="217" y="479"/>
                    <a:pt x="165" y="514"/>
                  </a:cubicBezTo>
                  <a:cubicBezTo>
                    <a:pt x="87" y="565"/>
                    <a:pt x="35" y="643"/>
                    <a:pt x="18" y="739"/>
                  </a:cubicBezTo>
                  <a:cubicBezTo>
                    <a:pt x="1" y="808"/>
                    <a:pt x="26" y="877"/>
                    <a:pt x="87" y="921"/>
                  </a:cubicBezTo>
                  <a:cubicBezTo>
                    <a:pt x="122" y="955"/>
                    <a:pt x="174" y="955"/>
                    <a:pt x="191" y="999"/>
                  </a:cubicBezTo>
                  <a:cubicBezTo>
                    <a:pt x="200" y="1042"/>
                    <a:pt x="208" y="1077"/>
                    <a:pt x="200" y="1120"/>
                  </a:cubicBezTo>
                  <a:cubicBezTo>
                    <a:pt x="200" y="1181"/>
                    <a:pt x="217" y="1241"/>
                    <a:pt x="252" y="1285"/>
                  </a:cubicBezTo>
                  <a:cubicBezTo>
                    <a:pt x="278" y="1311"/>
                    <a:pt x="312" y="1319"/>
                    <a:pt x="338" y="1328"/>
                  </a:cubicBezTo>
                  <a:cubicBezTo>
                    <a:pt x="373" y="1337"/>
                    <a:pt x="434" y="1345"/>
                    <a:pt x="451" y="1389"/>
                  </a:cubicBezTo>
                  <a:cubicBezTo>
                    <a:pt x="468" y="1432"/>
                    <a:pt x="425" y="1466"/>
                    <a:pt x="408" y="1492"/>
                  </a:cubicBezTo>
                  <a:cubicBezTo>
                    <a:pt x="390" y="1527"/>
                    <a:pt x="416" y="1579"/>
                    <a:pt x="460" y="1579"/>
                  </a:cubicBezTo>
                  <a:cubicBezTo>
                    <a:pt x="494" y="1579"/>
                    <a:pt x="520" y="1570"/>
                    <a:pt x="546" y="1562"/>
                  </a:cubicBezTo>
                  <a:cubicBezTo>
                    <a:pt x="572" y="1553"/>
                    <a:pt x="633" y="1510"/>
                    <a:pt x="668" y="1510"/>
                  </a:cubicBezTo>
                  <a:cubicBezTo>
                    <a:pt x="694" y="1518"/>
                    <a:pt x="702" y="1570"/>
                    <a:pt x="711" y="1596"/>
                  </a:cubicBezTo>
                  <a:cubicBezTo>
                    <a:pt x="728" y="1622"/>
                    <a:pt x="754" y="1640"/>
                    <a:pt x="780" y="1648"/>
                  </a:cubicBezTo>
                  <a:cubicBezTo>
                    <a:pt x="850" y="1674"/>
                    <a:pt x="927" y="1683"/>
                    <a:pt x="1005" y="1683"/>
                  </a:cubicBezTo>
                  <a:cubicBezTo>
                    <a:pt x="1101" y="1692"/>
                    <a:pt x="1196" y="1692"/>
                    <a:pt x="1291" y="1692"/>
                  </a:cubicBezTo>
                  <a:cubicBezTo>
                    <a:pt x="1413" y="1683"/>
                    <a:pt x="1569" y="1622"/>
                    <a:pt x="1577" y="1484"/>
                  </a:cubicBezTo>
                  <a:cubicBezTo>
                    <a:pt x="1586" y="1406"/>
                    <a:pt x="1560" y="1337"/>
                    <a:pt x="1508" y="1285"/>
                  </a:cubicBezTo>
                  <a:cubicBezTo>
                    <a:pt x="1465" y="1233"/>
                    <a:pt x="1361" y="1146"/>
                    <a:pt x="1378" y="1059"/>
                  </a:cubicBezTo>
                  <a:cubicBezTo>
                    <a:pt x="1387" y="1033"/>
                    <a:pt x="1447" y="999"/>
                    <a:pt x="1465" y="973"/>
                  </a:cubicBezTo>
                  <a:cubicBezTo>
                    <a:pt x="1482" y="947"/>
                    <a:pt x="1491" y="929"/>
                    <a:pt x="1499" y="903"/>
                  </a:cubicBezTo>
                  <a:cubicBezTo>
                    <a:pt x="1508" y="851"/>
                    <a:pt x="1508" y="799"/>
                    <a:pt x="1491" y="747"/>
                  </a:cubicBezTo>
                  <a:cubicBezTo>
                    <a:pt x="1473" y="687"/>
                    <a:pt x="1447" y="617"/>
                    <a:pt x="1491" y="565"/>
                  </a:cubicBezTo>
                  <a:cubicBezTo>
                    <a:pt x="1534" y="514"/>
                    <a:pt x="1577" y="514"/>
                    <a:pt x="1577" y="444"/>
                  </a:cubicBezTo>
                  <a:cubicBezTo>
                    <a:pt x="1577" y="306"/>
                    <a:pt x="1387" y="158"/>
                    <a:pt x="1274" y="115"/>
                  </a:cubicBezTo>
                  <a:cubicBezTo>
                    <a:pt x="1256" y="104"/>
                    <a:pt x="1235" y="99"/>
                    <a:pt x="1213" y="99"/>
                  </a:cubicBezTo>
                  <a:cubicBezTo>
                    <a:pt x="1183" y="99"/>
                    <a:pt x="1152" y="109"/>
                    <a:pt x="1127" y="124"/>
                  </a:cubicBezTo>
                  <a:cubicBezTo>
                    <a:pt x="1101" y="141"/>
                    <a:pt x="1057" y="202"/>
                    <a:pt x="1031" y="219"/>
                  </a:cubicBezTo>
                  <a:cubicBezTo>
                    <a:pt x="1005" y="150"/>
                    <a:pt x="979" y="89"/>
                    <a:pt x="936" y="28"/>
                  </a:cubicBezTo>
                  <a:cubicBezTo>
                    <a:pt x="922" y="14"/>
                    <a:pt x="902" y="0"/>
                    <a:pt x="881" y="0"/>
                  </a:cubicBezTo>
                  <a:close/>
                </a:path>
              </a:pathLst>
            </a:custGeom>
            <a:solidFill>
              <a:srgbClr val="FCDE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5 FS Blonde Script" panose="03000503000000000000" pitchFamily="65" charset="0"/>
              </a:endParaRPr>
            </a:p>
          </p:txBody>
        </p:sp>
        <p:sp>
          <p:nvSpPr>
            <p:cNvPr id="1679" name="Google Shape;1679;p32"/>
            <p:cNvSpPr/>
            <p:nvPr/>
          </p:nvSpPr>
          <p:spPr>
            <a:xfrm>
              <a:off x="-1224879" y="5148143"/>
              <a:ext cx="84782" cy="95760"/>
            </a:xfrm>
            <a:custGeom>
              <a:avLst/>
              <a:gdLst/>
              <a:ahLst/>
              <a:cxnLst/>
              <a:rect l="l" t="t" r="r" b="b"/>
              <a:pathLst>
                <a:path w="1535" h="1734" extrusionOk="0">
                  <a:moveTo>
                    <a:pt x="872" y="1"/>
                  </a:moveTo>
                  <a:cubicBezTo>
                    <a:pt x="788" y="1"/>
                    <a:pt x="706" y="35"/>
                    <a:pt x="642" y="92"/>
                  </a:cubicBezTo>
                  <a:cubicBezTo>
                    <a:pt x="529" y="161"/>
                    <a:pt x="451" y="283"/>
                    <a:pt x="434" y="413"/>
                  </a:cubicBezTo>
                  <a:cubicBezTo>
                    <a:pt x="434" y="465"/>
                    <a:pt x="451" y="508"/>
                    <a:pt x="486" y="551"/>
                  </a:cubicBezTo>
                  <a:cubicBezTo>
                    <a:pt x="521" y="603"/>
                    <a:pt x="607" y="690"/>
                    <a:pt x="512" y="742"/>
                  </a:cubicBezTo>
                  <a:cubicBezTo>
                    <a:pt x="460" y="768"/>
                    <a:pt x="399" y="742"/>
                    <a:pt x="356" y="785"/>
                  </a:cubicBezTo>
                  <a:cubicBezTo>
                    <a:pt x="313" y="811"/>
                    <a:pt x="295" y="863"/>
                    <a:pt x="295" y="915"/>
                  </a:cubicBezTo>
                  <a:cubicBezTo>
                    <a:pt x="295" y="984"/>
                    <a:pt x="295" y="1054"/>
                    <a:pt x="287" y="1132"/>
                  </a:cubicBezTo>
                  <a:cubicBezTo>
                    <a:pt x="269" y="1210"/>
                    <a:pt x="226" y="1288"/>
                    <a:pt x="165" y="1348"/>
                  </a:cubicBezTo>
                  <a:cubicBezTo>
                    <a:pt x="87" y="1418"/>
                    <a:pt x="1" y="1513"/>
                    <a:pt x="53" y="1634"/>
                  </a:cubicBezTo>
                  <a:cubicBezTo>
                    <a:pt x="98" y="1698"/>
                    <a:pt x="171" y="1734"/>
                    <a:pt x="249" y="1734"/>
                  </a:cubicBezTo>
                  <a:cubicBezTo>
                    <a:pt x="276" y="1734"/>
                    <a:pt x="303" y="1730"/>
                    <a:pt x="330" y="1721"/>
                  </a:cubicBezTo>
                  <a:cubicBezTo>
                    <a:pt x="391" y="1695"/>
                    <a:pt x="443" y="1669"/>
                    <a:pt x="495" y="1625"/>
                  </a:cubicBezTo>
                  <a:cubicBezTo>
                    <a:pt x="564" y="1582"/>
                    <a:pt x="633" y="1547"/>
                    <a:pt x="711" y="1530"/>
                  </a:cubicBezTo>
                  <a:cubicBezTo>
                    <a:pt x="867" y="1521"/>
                    <a:pt x="1023" y="1478"/>
                    <a:pt x="1162" y="1409"/>
                  </a:cubicBezTo>
                  <a:cubicBezTo>
                    <a:pt x="1231" y="1366"/>
                    <a:pt x="1300" y="1314"/>
                    <a:pt x="1361" y="1262"/>
                  </a:cubicBezTo>
                  <a:cubicBezTo>
                    <a:pt x="1422" y="1218"/>
                    <a:pt x="1473" y="1158"/>
                    <a:pt x="1508" y="1097"/>
                  </a:cubicBezTo>
                  <a:cubicBezTo>
                    <a:pt x="1534" y="1036"/>
                    <a:pt x="1525" y="967"/>
                    <a:pt x="1482" y="915"/>
                  </a:cubicBezTo>
                  <a:cubicBezTo>
                    <a:pt x="1430" y="811"/>
                    <a:pt x="1352" y="698"/>
                    <a:pt x="1413" y="586"/>
                  </a:cubicBezTo>
                  <a:cubicBezTo>
                    <a:pt x="1422" y="560"/>
                    <a:pt x="1422" y="534"/>
                    <a:pt x="1404" y="517"/>
                  </a:cubicBezTo>
                  <a:cubicBezTo>
                    <a:pt x="1361" y="473"/>
                    <a:pt x="1300" y="439"/>
                    <a:pt x="1240" y="439"/>
                  </a:cubicBezTo>
                  <a:cubicBezTo>
                    <a:pt x="1196" y="439"/>
                    <a:pt x="1014" y="439"/>
                    <a:pt x="1023" y="361"/>
                  </a:cubicBezTo>
                  <a:cubicBezTo>
                    <a:pt x="1032" y="335"/>
                    <a:pt x="1023" y="309"/>
                    <a:pt x="997" y="291"/>
                  </a:cubicBezTo>
                  <a:cubicBezTo>
                    <a:pt x="988" y="291"/>
                    <a:pt x="971" y="283"/>
                    <a:pt x="962" y="274"/>
                  </a:cubicBezTo>
                  <a:cubicBezTo>
                    <a:pt x="1040" y="170"/>
                    <a:pt x="1118" y="40"/>
                    <a:pt x="962" y="14"/>
                  </a:cubicBezTo>
                  <a:cubicBezTo>
                    <a:pt x="933" y="5"/>
                    <a:pt x="903" y="1"/>
                    <a:pt x="872" y="1"/>
                  </a:cubicBezTo>
                  <a:close/>
                </a:path>
              </a:pathLst>
            </a:custGeom>
            <a:solidFill>
              <a:srgbClr val="FCDE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5 FS Blonde Script" panose="03000503000000000000" pitchFamily="65" charset="0"/>
              </a:endParaRPr>
            </a:p>
          </p:txBody>
        </p:sp>
        <p:sp>
          <p:nvSpPr>
            <p:cNvPr id="1680" name="Google Shape;1680;p32"/>
            <p:cNvSpPr/>
            <p:nvPr/>
          </p:nvSpPr>
          <p:spPr>
            <a:xfrm>
              <a:off x="-1892354" y="6921496"/>
              <a:ext cx="93343" cy="167608"/>
            </a:xfrm>
            <a:custGeom>
              <a:avLst/>
              <a:gdLst/>
              <a:ahLst/>
              <a:cxnLst/>
              <a:rect l="l" t="t" r="r" b="b"/>
              <a:pathLst>
                <a:path w="1690" h="3035" extrusionOk="0">
                  <a:moveTo>
                    <a:pt x="1360" y="0"/>
                  </a:moveTo>
                  <a:cubicBezTo>
                    <a:pt x="1350" y="0"/>
                    <a:pt x="1341" y="3"/>
                    <a:pt x="1334" y="10"/>
                  </a:cubicBezTo>
                  <a:cubicBezTo>
                    <a:pt x="1317" y="10"/>
                    <a:pt x="1300" y="27"/>
                    <a:pt x="1291" y="53"/>
                  </a:cubicBezTo>
                  <a:cubicBezTo>
                    <a:pt x="1256" y="226"/>
                    <a:pt x="1101" y="356"/>
                    <a:pt x="919" y="365"/>
                  </a:cubicBezTo>
                  <a:cubicBezTo>
                    <a:pt x="884" y="365"/>
                    <a:pt x="849" y="399"/>
                    <a:pt x="858" y="443"/>
                  </a:cubicBezTo>
                  <a:lnTo>
                    <a:pt x="901" y="529"/>
                  </a:lnTo>
                  <a:lnTo>
                    <a:pt x="615" y="607"/>
                  </a:lnTo>
                  <a:cubicBezTo>
                    <a:pt x="563" y="625"/>
                    <a:pt x="563" y="703"/>
                    <a:pt x="615" y="729"/>
                  </a:cubicBezTo>
                  <a:cubicBezTo>
                    <a:pt x="667" y="746"/>
                    <a:pt x="529" y="815"/>
                    <a:pt x="520" y="815"/>
                  </a:cubicBezTo>
                  <a:cubicBezTo>
                    <a:pt x="485" y="833"/>
                    <a:pt x="451" y="841"/>
                    <a:pt x="416" y="859"/>
                  </a:cubicBezTo>
                  <a:cubicBezTo>
                    <a:pt x="347" y="893"/>
                    <a:pt x="286" y="937"/>
                    <a:pt x="226" y="989"/>
                  </a:cubicBezTo>
                  <a:cubicBezTo>
                    <a:pt x="113" y="1092"/>
                    <a:pt x="35" y="1231"/>
                    <a:pt x="9" y="1378"/>
                  </a:cubicBezTo>
                  <a:cubicBezTo>
                    <a:pt x="0" y="1422"/>
                    <a:pt x="26" y="1456"/>
                    <a:pt x="70" y="1456"/>
                  </a:cubicBezTo>
                  <a:cubicBezTo>
                    <a:pt x="82" y="1456"/>
                    <a:pt x="96" y="1456"/>
                    <a:pt x="110" y="1456"/>
                  </a:cubicBezTo>
                  <a:cubicBezTo>
                    <a:pt x="174" y="1456"/>
                    <a:pt x="248" y="1462"/>
                    <a:pt x="269" y="1526"/>
                  </a:cubicBezTo>
                  <a:cubicBezTo>
                    <a:pt x="278" y="1621"/>
                    <a:pt x="278" y="1716"/>
                    <a:pt x="252" y="1803"/>
                  </a:cubicBezTo>
                  <a:cubicBezTo>
                    <a:pt x="243" y="1890"/>
                    <a:pt x="252" y="2019"/>
                    <a:pt x="174" y="2080"/>
                  </a:cubicBezTo>
                  <a:cubicBezTo>
                    <a:pt x="130" y="2123"/>
                    <a:pt x="78" y="2141"/>
                    <a:pt x="61" y="2193"/>
                  </a:cubicBezTo>
                  <a:cubicBezTo>
                    <a:pt x="9" y="2305"/>
                    <a:pt x="78" y="2409"/>
                    <a:pt x="113" y="2505"/>
                  </a:cubicBezTo>
                  <a:cubicBezTo>
                    <a:pt x="130" y="2565"/>
                    <a:pt x="139" y="2635"/>
                    <a:pt x="122" y="2695"/>
                  </a:cubicBezTo>
                  <a:cubicBezTo>
                    <a:pt x="122" y="2756"/>
                    <a:pt x="139" y="2808"/>
                    <a:pt x="182" y="2834"/>
                  </a:cubicBezTo>
                  <a:cubicBezTo>
                    <a:pt x="313" y="2943"/>
                    <a:pt x="487" y="3034"/>
                    <a:pt x="651" y="3034"/>
                  </a:cubicBezTo>
                  <a:cubicBezTo>
                    <a:pt x="759" y="3034"/>
                    <a:pt x="862" y="2994"/>
                    <a:pt x="945" y="2894"/>
                  </a:cubicBezTo>
                  <a:cubicBezTo>
                    <a:pt x="1031" y="2782"/>
                    <a:pt x="1109" y="2652"/>
                    <a:pt x="1170" y="2505"/>
                  </a:cubicBezTo>
                  <a:cubicBezTo>
                    <a:pt x="1248" y="2357"/>
                    <a:pt x="1317" y="2193"/>
                    <a:pt x="1378" y="2028"/>
                  </a:cubicBezTo>
                  <a:cubicBezTo>
                    <a:pt x="1499" y="1664"/>
                    <a:pt x="1516" y="1274"/>
                    <a:pt x="1542" y="893"/>
                  </a:cubicBezTo>
                  <a:cubicBezTo>
                    <a:pt x="1556" y="899"/>
                    <a:pt x="1570" y="902"/>
                    <a:pt x="1584" y="902"/>
                  </a:cubicBezTo>
                  <a:cubicBezTo>
                    <a:pt x="1629" y="902"/>
                    <a:pt x="1668" y="871"/>
                    <a:pt x="1681" y="824"/>
                  </a:cubicBezTo>
                  <a:cubicBezTo>
                    <a:pt x="1690" y="789"/>
                    <a:pt x="1690" y="746"/>
                    <a:pt x="1681" y="711"/>
                  </a:cubicBezTo>
                  <a:cubicBezTo>
                    <a:pt x="1646" y="642"/>
                    <a:pt x="1629" y="564"/>
                    <a:pt x="1638" y="495"/>
                  </a:cubicBezTo>
                  <a:cubicBezTo>
                    <a:pt x="1646" y="434"/>
                    <a:pt x="1646" y="373"/>
                    <a:pt x="1620" y="313"/>
                  </a:cubicBezTo>
                  <a:cubicBezTo>
                    <a:pt x="1629" y="295"/>
                    <a:pt x="1620" y="278"/>
                    <a:pt x="1612" y="261"/>
                  </a:cubicBezTo>
                  <a:cubicBezTo>
                    <a:pt x="1542" y="183"/>
                    <a:pt x="1473" y="105"/>
                    <a:pt x="1404" y="18"/>
                  </a:cubicBezTo>
                  <a:cubicBezTo>
                    <a:pt x="1393" y="8"/>
                    <a:pt x="1376" y="0"/>
                    <a:pt x="1360" y="0"/>
                  </a:cubicBezTo>
                  <a:close/>
                </a:path>
              </a:pathLst>
            </a:custGeom>
            <a:solidFill>
              <a:srgbClr val="FCDE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5 FS Blonde Script" panose="03000503000000000000" pitchFamily="65" charset="0"/>
              </a:endParaRPr>
            </a:p>
          </p:txBody>
        </p:sp>
        <p:sp>
          <p:nvSpPr>
            <p:cNvPr id="1681" name="Google Shape;1681;p32"/>
            <p:cNvSpPr/>
            <p:nvPr/>
          </p:nvSpPr>
          <p:spPr>
            <a:xfrm>
              <a:off x="-2481841" y="5903134"/>
              <a:ext cx="98590" cy="183623"/>
            </a:xfrm>
            <a:custGeom>
              <a:avLst/>
              <a:gdLst/>
              <a:ahLst/>
              <a:cxnLst/>
              <a:rect l="l" t="t" r="r" b="b"/>
              <a:pathLst>
                <a:path w="1785" h="3325" extrusionOk="0">
                  <a:moveTo>
                    <a:pt x="719" y="1"/>
                  </a:moveTo>
                  <a:cubicBezTo>
                    <a:pt x="705" y="1"/>
                    <a:pt x="690" y="2"/>
                    <a:pt x="676" y="5"/>
                  </a:cubicBezTo>
                  <a:cubicBezTo>
                    <a:pt x="520" y="31"/>
                    <a:pt x="364" y="100"/>
                    <a:pt x="234" y="196"/>
                  </a:cubicBezTo>
                  <a:cubicBezTo>
                    <a:pt x="174" y="233"/>
                    <a:pt x="211" y="315"/>
                    <a:pt x="267" y="315"/>
                  </a:cubicBezTo>
                  <a:cubicBezTo>
                    <a:pt x="276" y="315"/>
                    <a:pt x="285" y="313"/>
                    <a:pt x="295" y="308"/>
                  </a:cubicBezTo>
                  <a:lnTo>
                    <a:pt x="312" y="291"/>
                  </a:lnTo>
                  <a:lnTo>
                    <a:pt x="312" y="291"/>
                  </a:lnTo>
                  <a:cubicBezTo>
                    <a:pt x="260" y="430"/>
                    <a:pt x="165" y="542"/>
                    <a:pt x="43" y="620"/>
                  </a:cubicBezTo>
                  <a:cubicBezTo>
                    <a:pt x="0" y="638"/>
                    <a:pt x="0" y="707"/>
                    <a:pt x="43" y="724"/>
                  </a:cubicBezTo>
                  <a:lnTo>
                    <a:pt x="139" y="776"/>
                  </a:lnTo>
                  <a:cubicBezTo>
                    <a:pt x="95" y="854"/>
                    <a:pt x="113" y="950"/>
                    <a:pt x="173" y="1019"/>
                  </a:cubicBezTo>
                  <a:cubicBezTo>
                    <a:pt x="139" y="1088"/>
                    <a:pt x="113" y="1157"/>
                    <a:pt x="104" y="1227"/>
                  </a:cubicBezTo>
                  <a:cubicBezTo>
                    <a:pt x="95" y="1261"/>
                    <a:pt x="113" y="1296"/>
                    <a:pt x="147" y="1305"/>
                  </a:cubicBezTo>
                  <a:cubicBezTo>
                    <a:pt x="295" y="1348"/>
                    <a:pt x="381" y="1521"/>
                    <a:pt x="312" y="1669"/>
                  </a:cubicBezTo>
                  <a:cubicBezTo>
                    <a:pt x="303" y="1703"/>
                    <a:pt x="321" y="1729"/>
                    <a:pt x="355" y="1747"/>
                  </a:cubicBezTo>
                  <a:cubicBezTo>
                    <a:pt x="377" y="1750"/>
                    <a:pt x="400" y="1752"/>
                    <a:pt x="422" y="1752"/>
                  </a:cubicBezTo>
                  <a:cubicBezTo>
                    <a:pt x="460" y="1752"/>
                    <a:pt x="499" y="1746"/>
                    <a:pt x="537" y="1729"/>
                  </a:cubicBezTo>
                  <a:cubicBezTo>
                    <a:pt x="543" y="1729"/>
                    <a:pt x="548" y="1728"/>
                    <a:pt x="553" y="1728"/>
                  </a:cubicBezTo>
                  <a:cubicBezTo>
                    <a:pt x="624" y="1728"/>
                    <a:pt x="624" y="1786"/>
                    <a:pt x="632" y="1850"/>
                  </a:cubicBezTo>
                  <a:cubicBezTo>
                    <a:pt x="624" y="1920"/>
                    <a:pt x="650" y="1980"/>
                    <a:pt x="684" y="2032"/>
                  </a:cubicBezTo>
                  <a:cubicBezTo>
                    <a:pt x="632" y="2067"/>
                    <a:pt x="511" y="2084"/>
                    <a:pt x="468" y="2119"/>
                  </a:cubicBezTo>
                  <a:cubicBezTo>
                    <a:pt x="433" y="2145"/>
                    <a:pt x="425" y="2188"/>
                    <a:pt x="433" y="2232"/>
                  </a:cubicBezTo>
                  <a:cubicBezTo>
                    <a:pt x="433" y="2258"/>
                    <a:pt x="442" y="2284"/>
                    <a:pt x="459" y="2310"/>
                  </a:cubicBezTo>
                  <a:cubicBezTo>
                    <a:pt x="477" y="2362"/>
                    <a:pt x="459" y="2370"/>
                    <a:pt x="407" y="2396"/>
                  </a:cubicBezTo>
                  <a:cubicBezTo>
                    <a:pt x="303" y="2457"/>
                    <a:pt x="277" y="2596"/>
                    <a:pt x="355" y="2682"/>
                  </a:cubicBezTo>
                  <a:cubicBezTo>
                    <a:pt x="404" y="2745"/>
                    <a:pt x="465" y="2767"/>
                    <a:pt x="530" y="2767"/>
                  </a:cubicBezTo>
                  <a:cubicBezTo>
                    <a:pt x="581" y="2767"/>
                    <a:pt x="635" y="2753"/>
                    <a:pt x="684" y="2734"/>
                  </a:cubicBezTo>
                  <a:cubicBezTo>
                    <a:pt x="702" y="2786"/>
                    <a:pt x="745" y="2838"/>
                    <a:pt x="797" y="2864"/>
                  </a:cubicBezTo>
                  <a:cubicBezTo>
                    <a:pt x="719" y="2916"/>
                    <a:pt x="624" y="2942"/>
                    <a:pt x="537" y="2994"/>
                  </a:cubicBezTo>
                  <a:cubicBezTo>
                    <a:pt x="442" y="3046"/>
                    <a:pt x="373" y="3150"/>
                    <a:pt x="355" y="3263"/>
                  </a:cubicBezTo>
                  <a:cubicBezTo>
                    <a:pt x="355" y="3300"/>
                    <a:pt x="388" y="3325"/>
                    <a:pt x="419" y="3325"/>
                  </a:cubicBezTo>
                  <a:cubicBezTo>
                    <a:pt x="424" y="3325"/>
                    <a:pt x="429" y="3324"/>
                    <a:pt x="433" y="3323"/>
                  </a:cubicBezTo>
                  <a:cubicBezTo>
                    <a:pt x="771" y="3211"/>
                    <a:pt x="1126" y="3124"/>
                    <a:pt x="1455" y="2994"/>
                  </a:cubicBezTo>
                  <a:cubicBezTo>
                    <a:pt x="1568" y="2968"/>
                    <a:pt x="1663" y="2890"/>
                    <a:pt x="1707" y="2777"/>
                  </a:cubicBezTo>
                  <a:cubicBezTo>
                    <a:pt x="1715" y="2725"/>
                    <a:pt x="1715" y="2674"/>
                    <a:pt x="1698" y="2622"/>
                  </a:cubicBezTo>
                  <a:cubicBezTo>
                    <a:pt x="1759" y="2587"/>
                    <a:pt x="1785" y="2518"/>
                    <a:pt x="1776" y="2448"/>
                  </a:cubicBezTo>
                  <a:cubicBezTo>
                    <a:pt x="1759" y="2318"/>
                    <a:pt x="1637" y="2284"/>
                    <a:pt x="1516" y="2275"/>
                  </a:cubicBezTo>
                  <a:cubicBezTo>
                    <a:pt x="1620" y="1972"/>
                    <a:pt x="1196" y="1738"/>
                    <a:pt x="1161" y="1452"/>
                  </a:cubicBezTo>
                  <a:cubicBezTo>
                    <a:pt x="1135" y="1305"/>
                    <a:pt x="1144" y="1123"/>
                    <a:pt x="1005" y="1036"/>
                  </a:cubicBezTo>
                  <a:cubicBezTo>
                    <a:pt x="972" y="1017"/>
                    <a:pt x="940" y="1007"/>
                    <a:pt x="908" y="1007"/>
                  </a:cubicBezTo>
                  <a:cubicBezTo>
                    <a:pt x="897" y="1007"/>
                    <a:pt x="886" y="1008"/>
                    <a:pt x="875" y="1010"/>
                  </a:cubicBezTo>
                  <a:cubicBezTo>
                    <a:pt x="979" y="820"/>
                    <a:pt x="1204" y="681"/>
                    <a:pt x="1135" y="447"/>
                  </a:cubicBezTo>
                  <a:cubicBezTo>
                    <a:pt x="1126" y="421"/>
                    <a:pt x="1109" y="404"/>
                    <a:pt x="1092" y="404"/>
                  </a:cubicBezTo>
                  <a:cubicBezTo>
                    <a:pt x="1031" y="391"/>
                    <a:pt x="970" y="384"/>
                    <a:pt x="911" y="384"/>
                  </a:cubicBezTo>
                  <a:cubicBezTo>
                    <a:pt x="851" y="384"/>
                    <a:pt x="793" y="391"/>
                    <a:pt x="736" y="404"/>
                  </a:cubicBezTo>
                  <a:cubicBezTo>
                    <a:pt x="754" y="326"/>
                    <a:pt x="806" y="265"/>
                    <a:pt x="875" y="239"/>
                  </a:cubicBezTo>
                  <a:cubicBezTo>
                    <a:pt x="892" y="230"/>
                    <a:pt x="901" y="204"/>
                    <a:pt x="901" y="187"/>
                  </a:cubicBezTo>
                  <a:cubicBezTo>
                    <a:pt x="901" y="80"/>
                    <a:pt x="821" y="1"/>
                    <a:pt x="719" y="1"/>
                  </a:cubicBezTo>
                  <a:close/>
                </a:path>
              </a:pathLst>
            </a:custGeom>
            <a:solidFill>
              <a:srgbClr val="FCDE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5 FS Blonde Script" panose="03000503000000000000" pitchFamily="65" charset="0"/>
              </a:endParaRPr>
            </a:p>
          </p:txBody>
        </p:sp>
        <p:sp>
          <p:nvSpPr>
            <p:cNvPr id="1682" name="Google Shape;1682;p32"/>
            <p:cNvSpPr/>
            <p:nvPr/>
          </p:nvSpPr>
          <p:spPr>
            <a:xfrm>
              <a:off x="-2534035" y="5979290"/>
              <a:ext cx="62744" cy="85488"/>
            </a:xfrm>
            <a:custGeom>
              <a:avLst/>
              <a:gdLst/>
              <a:ahLst/>
              <a:cxnLst/>
              <a:rect l="l" t="t" r="r" b="b"/>
              <a:pathLst>
                <a:path w="1136" h="1548" extrusionOk="0">
                  <a:moveTo>
                    <a:pt x="837" y="0"/>
                  </a:moveTo>
                  <a:cubicBezTo>
                    <a:pt x="796" y="0"/>
                    <a:pt x="755" y="13"/>
                    <a:pt x="720" y="38"/>
                  </a:cubicBezTo>
                  <a:cubicBezTo>
                    <a:pt x="711" y="38"/>
                    <a:pt x="711" y="47"/>
                    <a:pt x="702" y="47"/>
                  </a:cubicBezTo>
                  <a:lnTo>
                    <a:pt x="330" y="324"/>
                  </a:lnTo>
                  <a:cubicBezTo>
                    <a:pt x="295" y="350"/>
                    <a:pt x="295" y="394"/>
                    <a:pt x="321" y="420"/>
                  </a:cubicBezTo>
                  <a:cubicBezTo>
                    <a:pt x="339" y="446"/>
                    <a:pt x="365" y="463"/>
                    <a:pt x="391" y="480"/>
                  </a:cubicBezTo>
                  <a:cubicBezTo>
                    <a:pt x="353" y="493"/>
                    <a:pt x="310" y="501"/>
                    <a:pt x="269" y="501"/>
                  </a:cubicBezTo>
                  <a:cubicBezTo>
                    <a:pt x="254" y="501"/>
                    <a:pt x="240" y="500"/>
                    <a:pt x="226" y="497"/>
                  </a:cubicBezTo>
                  <a:cubicBezTo>
                    <a:pt x="208" y="491"/>
                    <a:pt x="188" y="488"/>
                    <a:pt x="168" y="488"/>
                  </a:cubicBezTo>
                  <a:cubicBezTo>
                    <a:pt x="132" y="488"/>
                    <a:pt x="95" y="498"/>
                    <a:pt x="61" y="515"/>
                  </a:cubicBezTo>
                  <a:cubicBezTo>
                    <a:pt x="18" y="549"/>
                    <a:pt x="1" y="601"/>
                    <a:pt x="27" y="645"/>
                  </a:cubicBezTo>
                  <a:cubicBezTo>
                    <a:pt x="44" y="697"/>
                    <a:pt x="165" y="757"/>
                    <a:pt x="157" y="809"/>
                  </a:cubicBezTo>
                  <a:cubicBezTo>
                    <a:pt x="157" y="827"/>
                    <a:pt x="113" y="853"/>
                    <a:pt x="105" y="879"/>
                  </a:cubicBezTo>
                  <a:cubicBezTo>
                    <a:pt x="87" y="896"/>
                    <a:pt x="87" y="922"/>
                    <a:pt x="87" y="948"/>
                  </a:cubicBezTo>
                  <a:cubicBezTo>
                    <a:pt x="87" y="1026"/>
                    <a:pt x="148" y="1061"/>
                    <a:pt x="122" y="1147"/>
                  </a:cubicBezTo>
                  <a:cubicBezTo>
                    <a:pt x="96" y="1260"/>
                    <a:pt x="27" y="1381"/>
                    <a:pt x="122" y="1476"/>
                  </a:cubicBezTo>
                  <a:cubicBezTo>
                    <a:pt x="173" y="1523"/>
                    <a:pt x="237" y="1547"/>
                    <a:pt x="302" y="1547"/>
                  </a:cubicBezTo>
                  <a:cubicBezTo>
                    <a:pt x="357" y="1547"/>
                    <a:pt x="412" y="1530"/>
                    <a:pt x="460" y="1494"/>
                  </a:cubicBezTo>
                  <a:cubicBezTo>
                    <a:pt x="624" y="1398"/>
                    <a:pt x="780" y="1295"/>
                    <a:pt x="928" y="1182"/>
                  </a:cubicBezTo>
                  <a:cubicBezTo>
                    <a:pt x="1049" y="1104"/>
                    <a:pt x="1118" y="974"/>
                    <a:pt x="1118" y="835"/>
                  </a:cubicBezTo>
                  <a:cubicBezTo>
                    <a:pt x="1118" y="801"/>
                    <a:pt x="1110" y="766"/>
                    <a:pt x="1101" y="740"/>
                  </a:cubicBezTo>
                  <a:cubicBezTo>
                    <a:pt x="1084" y="705"/>
                    <a:pt x="1032" y="653"/>
                    <a:pt x="1040" y="619"/>
                  </a:cubicBezTo>
                  <a:cubicBezTo>
                    <a:pt x="1049" y="558"/>
                    <a:pt x="1118" y="523"/>
                    <a:pt x="1127" y="454"/>
                  </a:cubicBezTo>
                  <a:cubicBezTo>
                    <a:pt x="1136" y="394"/>
                    <a:pt x="1101" y="359"/>
                    <a:pt x="1066" y="316"/>
                  </a:cubicBezTo>
                  <a:cubicBezTo>
                    <a:pt x="1023" y="264"/>
                    <a:pt x="1049" y="177"/>
                    <a:pt x="1014" y="108"/>
                  </a:cubicBezTo>
                  <a:cubicBezTo>
                    <a:pt x="976" y="37"/>
                    <a:pt x="907" y="0"/>
                    <a:pt x="837" y="0"/>
                  </a:cubicBezTo>
                  <a:close/>
                </a:path>
              </a:pathLst>
            </a:custGeom>
            <a:solidFill>
              <a:srgbClr val="FCDE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5 FS Blonde Script" panose="03000503000000000000" pitchFamily="65" charset="0"/>
              </a:endParaRPr>
            </a:p>
          </p:txBody>
        </p:sp>
        <p:sp>
          <p:nvSpPr>
            <p:cNvPr id="1683" name="Google Shape;1683;p32"/>
            <p:cNvSpPr/>
            <p:nvPr/>
          </p:nvSpPr>
          <p:spPr>
            <a:xfrm>
              <a:off x="-3631212" y="6194505"/>
              <a:ext cx="95276" cy="86869"/>
            </a:xfrm>
            <a:custGeom>
              <a:avLst/>
              <a:gdLst/>
              <a:ahLst/>
              <a:cxnLst/>
              <a:rect l="l" t="t" r="r" b="b"/>
              <a:pathLst>
                <a:path w="1725" h="1573" extrusionOk="0">
                  <a:moveTo>
                    <a:pt x="871" y="1"/>
                  </a:moveTo>
                  <a:cubicBezTo>
                    <a:pt x="858" y="1"/>
                    <a:pt x="845" y="5"/>
                    <a:pt x="832" y="14"/>
                  </a:cubicBezTo>
                  <a:cubicBezTo>
                    <a:pt x="827" y="13"/>
                    <a:pt x="822" y="13"/>
                    <a:pt x="816" y="13"/>
                  </a:cubicBezTo>
                  <a:cubicBezTo>
                    <a:pt x="770" y="13"/>
                    <a:pt x="727" y="45"/>
                    <a:pt x="720" y="92"/>
                  </a:cubicBezTo>
                  <a:cubicBezTo>
                    <a:pt x="711" y="274"/>
                    <a:pt x="650" y="456"/>
                    <a:pt x="546" y="603"/>
                  </a:cubicBezTo>
                  <a:cubicBezTo>
                    <a:pt x="494" y="672"/>
                    <a:pt x="425" y="724"/>
                    <a:pt x="338" y="759"/>
                  </a:cubicBezTo>
                  <a:cubicBezTo>
                    <a:pt x="278" y="776"/>
                    <a:pt x="217" y="811"/>
                    <a:pt x="174" y="863"/>
                  </a:cubicBezTo>
                  <a:cubicBezTo>
                    <a:pt x="131" y="932"/>
                    <a:pt x="157" y="975"/>
                    <a:pt x="174" y="1036"/>
                  </a:cubicBezTo>
                  <a:cubicBezTo>
                    <a:pt x="174" y="1062"/>
                    <a:pt x="191" y="1045"/>
                    <a:pt x="174" y="1071"/>
                  </a:cubicBezTo>
                  <a:cubicBezTo>
                    <a:pt x="157" y="1088"/>
                    <a:pt x="148" y="1088"/>
                    <a:pt x="131" y="1097"/>
                  </a:cubicBezTo>
                  <a:cubicBezTo>
                    <a:pt x="105" y="1114"/>
                    <a:pt x="87" y="1131"/>
                    <a:pt x="70" y="1157"/>
                  </a:cubicBezTo>
                  <a:cubicBezTo>
                    <a:pt x="1" y="1279"/>
                    <a:pt x="96" y="1374"/>
                    <a:pt x="217" y="1374"/>
                  </a:cubicBezTo>
                  <a:cubicBezTo>
                    <a:pt x="287" y="1365"/>
                    <a:pt x="347" y="1339"/>
                    <a:pt x="408" y="1305"/>
                  </a:cubicBezTo>
                  <a:cubicBezTo>
                    <a:pt x="416" y="1287"/>
                    <a:pt x="425" y="1279"/>
                    <a:pt x="434" y="1279"/>
                  </a:cubicBezTo>
                  <a:lnTo>
                    <a:pt x="442" y="1287"/>
                  </a:lnTo>
                  <a:cubicBezTo>
                    <a:pt x="477" y="1305"/>
                    <a:pt x="503" y="1331"/>
                    <a:pt x="538" y="1348"/>
                  </a:cubicBezTo>
                  <a:cubicBezTo>
                    <a:pt x="583" y="1368"/>
                    <a:pt x="634" y="1377"/>
                    <a:pt x="681" y="1377"/>
                  </a:cubicBezTo>
                  <a:cubicBezTo>
                    <a:pt x="697" y="1377"/>
                    <a:pt x="713" y="1376"/>
                    <a:pt x="728" y="1374"/>
                  </a:cubicBezTo>
                  <a:cubicBezTo>
                    <a:pt x="772" y="1365"/>
                    <a:pt x="806" y="1357"/>
                    <a:pt x="841" y="1339"/>
                  </a:cubicBezTo>
                  <a:cubicBezTo>
                    <a:pt x="853" y="1333"/>
                    <a:pt x="869" y="1323"/>
                    <a:pt x="883" y="1323"/>
                  </a:cubicBezTo>
                  <a:cubicBezTo>
                    <a:pt x="890" y="1323"/>
                    <a:pt x="896" y="1325"/>
                    <a:pt x="902" y="1331"/>
                  </a:cubicBezTo>
                  <a:cubicBezTo>
                    <a:pt x="928" y="1339"/>
                    <a:pt x="902" y="1348"/>
                    <a:pt x="902" y="1383"/>
                  </a:cubicBezTo>
                  <a:cubicBezTo>
                    <a:pt x="852" y="1475"/>
                    <a:pt x="929" y="1572"/>
                    <a:pt x="1021" y="1572"/>
                  </a:cubicBezTo>
                  <a:cubicBezTo>
                    <a:pt x="1041" y="1572"/>
                    <a:pt x="1063" y="1567"/>
                    <a:pt x="1084" y="1556"/>
                  </a:cubicBezTo>
                  <a:cubicBezTo>
                    <a:pt x="1144" y="1539"/>
                    <a:pt x="1196" y="1495"/>
                    <a:pt x="1239" y="1452"/>
                  </a:cubicBezTo>
                  <a:cubicBezTo>
                    <a:pt x="1248" y="1443"/>
                    <a:pt x="1300" y="1374"/>
                    <a:pt x="1317" y="1374"/>
                  </a:cubicBezTo>
                  <a:cubicBezTo>
                    <a:pt x="1326" y="1374"/>
                    <a:pt x="1335" y="1426"/>
                    <a:pt x="1343" y="1443"/>
                  </a:cubicBezTo>
                  <a:cubicBezTo>
                    <a:pt x="1359" y="1523"/>
                    <a:pt x="1424" y="1567"/>
                    <a:pt x="1492" y="1567"/>
                  </a:cubicBezTo>
                  <a:cubicBezTo>
                    <a:pt x="1535" y="1567"/>
                    <a:pt x="1579" y="1549"/>
                    <a:pt x="1612" y="1513"/>
                  </a:cubicBezTo>
                  <a:cubicBezTo>
                    <a:pt x="1725" y="1374"/>
                    <a:pt x="1699" y="1123"/>
                    <a:pt x="1681" y="958"/>
                  </a:cubicBezTo>
                  <a:cubicBezTo>
                    <a:pt x="1681" y="912"/>
                    <a:pt x="1642" y="877"/>
                    <a:pt x="1596" y="877"/>
                  </a:cubicBezTo>
                  <a:cubicBezTo>
                    <a:pt x="1582" y="877"/>
                    <a:pt x="1566" y="880"/>
                    <a:pt x="1551" y="889"/>
                  </a:cubicBezTo>
                  <a:cubicBezTo>
                    <a:pt x="1546" y="892"/>
                    <a:pt x="1541" y="893"/>
                    <a:pt x="1537" y="893"/>
                  </a:cubicBezTo>
                  <a:cubicBezTo>
                    <a:pt x="1488" y="893"/>
                    <a:pt x="1473" y="739"/>
                    <a:pt x="1465" y="707"/>
                  </a:cubicBezTo>
                  <a:cubicBezTo>
                    <a:pt x="1456" y="664"/>
                    <a:pt x="1439" y="629"/>
                    <a:pt x="1404" y="603"/>
                  </a:cubicBezTo>
                  <a:cubicBezTo>
                    <a:pt x="1363" y="580"/>
                    <a:pt x="1319" y="569"/>
                    <a:pt x="1276" y="569"/>
                  </a:cubicBezTo>
                  <a:cubicBezTo>
                    <a:pt x="1237" y="569"/>
                    <a:pt x="1198" y="578"/>
                    <a:pt x="1162" y="594"/>
                  </a:cubicBezTo>
                  <a:cubicBezTo>
                    <a:pt x="1170" y="577"/>
                    <a:pt x="1170" y="568"/>
                    <a:pt x="1179" y="551"/>
                  </a:cubicBezTo>
                  <a:cubicBezTo>
                    <a:pt x="1179" y="516"/>
                    <a:pt x="1179" y="482"/>
                    <a:pt x="1162" y="447"/>
                  </a:cubicBezTo>
                  <a:cubicBezTo>
                    <a:pt x="1140" y="390"/>
                    <a:pt x="1089" y="356"/>
                    <a:pt x="1037" y="356"/>
                  </a:cubicBezTo>
                  <a:cubicBezTo>
                    <a:pt x="1027" y="356"/>
                    <a:pt x="1016" y="357"/>
                    <a:pt x="1006" y="360"/>
                  </a:cubicBezTo>
                  <a:lnTo>
                    <a:pt x="971" y="369"/>
                  </a:lnTo>
                  <a:cubicBezTo>
                    <a:pt x="980" y="352"/>
                    <a:pt x="988" y="343"/>
                    <a:pt x="988" y="326"/>
                  </a:cubicBezTo>
                  <a:cubicBezTo>
                    <a:pt x="1006" y="291"/>
                    <a:pt x="1014" y="248"/>
                    <a:pt x="1014" y="204"/>
                  </a:cubicBezTo>
                  <a:cubicBezTo>
                    <a:pt x="1014" y="126"/>
                    <a:pt x="980" y="57"/>
                    <a:pt x="910" y="14"/>
                  </a:cubicBezTo>
                  <a:cubicBezTo>
                    <a:pt x="897" y="5"/>
                    <a:pt x="884" y="1"/>
                    <a:pt x="871" y="1"/>
                  </a:cubicBezTo>
                  <a:close/>
                </a:path>
              </a:pathLst>
            </a:custGeom>
            <a:solidFill>
              <a:srgbClr val="FCDE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5 FS Blonde Script" panose="03000503000000000000" pitchFamily="65" charset="0"/>
              </a:endParaRPr>
            </a:p>
          </p:txBody>
        </p:sp>
        <p:sp>
          <p:nvSpPr>
            <p:cNvPr id="1684" name="Google Shape;1684;p32"/>
            <p:cNvSpPr/>
            <p:nvPr/>
          </p:nvSpPr>
          <p:spPr>
            <a:xfrm>
              <a:off x="-3816846" y="6681319"/>
              <a:ext cx="79148" cy="34019"/>
            </a:xfrm>
            <a:custGeom>
              <a:avLst/>
              <a:gdLst/>
              <a:ahLst/>
              <a:cxnLst/>
              <a:rect l="l" t="t" r="r" b="b"/>
              <a:pathLst>
                <a:path w="1433" h="616" extrusionOk="0">
                  <a:moveTo>
                    <a:pt x="572" y="1"/>
                  </a:moveTo>
                  <a:cubicBezTo>
                    <a:pt x="529" y="1"/>
                    <a:pt x="485" y="1"/>
                    <a:pt x="451" y="18"/>
                  </a:cubicBezTo>
                  <a:cubicBezTo>
                    <a:pt x="444" y="18"/>
                    <a:pt x="438" y="17"/>
                    <a:pt x="432" y="17"/>
                  </a:cubicBezTo>
                  <a:cubicBezTo>
                    <a:pt x="328" y="17"/>
                    <a:pt x="241" y="85"/>
                    <a:pt x="217" y="183"/>
                  </a:cubicBezTo>
                  <a:cubicBezTo>
                    <a:pt x="208" y="226"/>
                    <a:pt x="234" y="269"/>
                    <a:pt x="277" y="269"/>
                  </a:cubicBezTo>
                  <a:cubicBezTo>
                    <a:pt x="312" y="269"/>
                    <a:pt x="355" y="287"/>
                    <a:pt x="390" y="304"/>
                  </a:cubicBezTo>
                  <a:lnTo>
                    <a:pt x="61" y="347"/>
                  </a:lnTo>
                  <a:cubicBezTo>
                    <a:pt x="0" y="356"/>
                    <a:pt x="9" y="434"/>
                    <a:pt x="44" y="469"/>
                  </a:cubicBezTo>
                  <a:cubicBezTo>
                    <a:pt x="107" y="509"/>
                    <a:pt x="173" y="522"/>
                    <a:pt x="240" y="522"/>
                  </a:cubicBezTo>
                  <a:cubicBezTo>
                    <a:pt x="301" y="522"/>
                    <a:pt x="363" y="512"/>
                    <a:pt x="425" y="503"/>
                  </a:cubicBezTo>
                  <a:cubicBezTo>
                    <a:pt x="437" y="502"/>
                    <a:pt x="449" y="501"/>
                    <a:pt x="461" y="501"/>
                  </a:cubicBezTo>
                  <a:cubicBezTo>
                    <a:pt x="520" y="501"/>
                    <a:pt x="582" y="518"/>
                    <a:pt x="633" y="547"/>
                  </a:cubicBezTo>
                  <a:cubicBezTo>
                    <a:pt x="676" y="590"/>
                    <a:pt x="737" y="616"/>
                    <a:pt x="797" y="616"/>
                  </a:cubicBezTo>
                  <a:cubicBezTo>
                    <a:pt x="841" y="616"/>
                    <a:pt x="867" y="581"/>
                    <a:pt x="858" y="538"/>
                  </a:cubicBezTo>
                  <a:cubicBezTo>
                    <a:pt x="846" y="494"/>
                    <a:pt x="867" y="481"/>
                    <a:pt x="897" y="481"/>
                  </a:cubicBezTo>
                  <a:cubicBezTo>
                    <a:pt x="931" y="481"/>
                    <a:pt x="978" y="499"/>
                    <a:pt x="997" y="503"/>
                  </a:cubicBezTo>
                  <a:cubicBezTo>
                    <a:pt x="1023" y="512"/>
                    <a:pt x="1048" y="512"/>
                    <a:pt x="1083" y="512"/>
                  </a:cubicBezTo>
                  <a:cubicBezTo>
                    <a:pt x="1163" y="498"/>
                    <a:pt x="1200" y="435"/>
                    <a:pt x="1271" y="435"/>
                  </a:cubicBezTo>
                  <a:cubicBezTo>
                    <a:pt x="1285" y="435"/>
                    <a:pt x="1300" y="437"/>
                    <a:pt x="1317" y="443"/>
                  </a:cubicBezTo>
                  <a:cubicBezTo>
                    <a:pt x="1326" y="446"/>
                    <a:pt x="1334" y="447"/>
                    <a:pt x="1343" y="447"/>
                  </a:cubicBezTo>
                  <a:cubicBezTo>
                    <a:pt x="1398" y="447"/>
                    <a:pt x="1433" y="378"/>
                    <a:pt x="1395" y="347"/>
                  </a:cubicBezTo>
                  <a:cubicBezTo>
                    <a:pt x="1308" y="278"/>
                    <a:pt x="1213" y="226"/>
                    <a:pt x="1126" y="183"/>
                  </a:cubicBezTo>
                  <a:cubicBezTo>
                    <a:pt x="1048" y="148"/>
                    <a:pt x="1031" y="62"/>
                    <a:pt x="953" y="36"/>
                  </a:cubicBezTo>
                  <a:cubicBezTo>
                    <a:pt x="919" y="27"/>
                    <a:pt x="882" y="23"/>
                    <a:pt x="845" y="23"/>
                  </a:cubicBezTo>
                  <a:cubicBezTo>
                    <a:pt x="808" y="23"/>
                    <a:pt x="771" y="27"/>
                    <a:pt x="737" y="36"/>
                  </a:cubicBezTo>
                  <a:cubicBezTo>
                    <a:pt x="730" y="36"/>
                    <a:pt x="724" y="37"/>
                    <a:pt x="717" y="37"/>
                  </a:cubicBezTo>
                  <a:cubicBezTo>
                    <a:pt x="666" y="37"/>
                    <a:pt x="626" y="9"/>
                    <a:pt x="572" y="1"/>
                  </a:cubicBezTo>
                  <a:close/>
                </a:path>
              </a:pathLst>
            </a:custGeom>
            <a:solidFill>
              <a:srgbClr val="FCDE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5 FS Blonde Script" panose="03000503000000000000" pitchFamily="65" charset="0"/>
              </a:endParaRPr>
            </a:p>
          </p:txBody>
        </p:sp>
        <p:sp>
          <p:nvSpPr>
            <p:cNvPr id="1685" name="Google Shape;1685;p32"/>
            <p:cNvSpPr/>
            <p:nvPr/>
          </p:nvSpPr>
          <p:spPr>
            <a:xfrm>
              <a:off x="-3341743" y="4928786"/>
              <a:ext cx="2284913" cy="3002252"/>
            </a:xfrm>
            <a:custGeom>
              <a:avLst/>
              <a:gdLst/>
              <a:ahLst/>
              <a:cxnLst/>
              <a:rect l="l" t="t" r="r" b="b"/>
              <a:pathLst>
                <a:path w="41369" h="54364" extrusionOk="0">
                  <a:moveTo>
                    <a:pt x="1" y="1"/>
                  </a:moveTo>
                  <a:lnTo>
                    <a:pt x="1" y="54364"/>
                  </a:lnTo>
                  <a:lnTo>
                    <a:pt x="41369" y="54364"/>
                  </a:lnTo>
                  <a:lnTo>
                    <a:pt x="4136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5 FS Blonde Script" panose="03000503000000000000" pitchFamily="65" charset="0"/>
              </a:endParaRPr>
            </a:p>
          </p:txBody>
        </p:sp>
        <p:sp>
          <p:nvSpPr>
            <p:cNvPr id="1686" name="Google Shape;1686;p32"/>
            <p:cNvSpPr/>
            <p:nvPr/>
          </p:nvSpPr>
          <p:spPr>
            <a:xfrm>
              <a:off x="-3199632" y="5596686"/>
              <a:ext cx="1986326" cy="55"/>
            </a:xfrm>
            <a:custGeom>
              <a:avLst/>
              <a:gdLst/>
              <a:ahLst/>
              <a:cxnLst/>
              <a:rect l="l" t="t" r="r" b="b"/>
              <a:pathLst>
                <a:path w="35963" h="1" fill="none" extrusionOk="0">
                  <a:moveTo>
                    <a:pt x="1" y="1"/>
                  </a:moveTo>
                  <a:lnTo>
                    <a:pt x="35963" y="1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dash"/>
              <a:miter lim="866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5 FS Blonde Script" panose="03000503000000000000" pitchFamily="65" charset="0"/>
              </a:endParaRPr>
            </a:p>
          </p:txBody>
        </p:sp>
        <p:sp>
          <p:nvSpPr>
            <p:cNvPr id="1687" name="Google Shape;1687;p32"/>
            <p:cNvSpPr/>
            <p:nvPr/>
          </p:nvSpPr>
          <p:spPr>
            <a:xfrm>
              <a:off x="-3199632" y="5296258"/>
              <a:ext cx="1986326" cy="55"/>
            </a:xfrm>
            <a:custGeom>
              <a:avLst/>
              <a:gdLst/>
              <a:ahLst/>
              <a:cxnLst/>
              <a:rect l="l" t="t" r="r" b="b"/>
              <a:pathLst>
                <a:path w="35963" h="1" fill="none" extrusionOk="0">
                  <a:moveTo>
                    <a:pt x="1" y="0"/>
                  </a:moveTo>
                  <a:lnTo>
                    <a:pt x="35963" y="0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dash"/>
              <a:miter lim="866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5 FS Blonde Script" panose="03000503000000000000" pitchFamily="65" charset="0"/>
              </a:endParaRPr>
            </a:p>
          </p:txBody>
        </p:sp>
        <p:sp>
          <p:nvSpPr>
            <p:cNvPr id="1688" name="Google Shape;1688;p32"/>
            <p:cNvSpPr/>
            <p:nvPr/>
          </p:nvSpPr>
          <p:spPr>
            <a:xfrm>
              <a:off x="-3199632" y="5901477"/>
              <a:ext cx="1986326" cy="55"/>
            </a:xfrm>
            <a:custGeom>
              <a:avLst/>
              <a:gdLst/>
              <a:ahLst/>
              <a:cxnLst/>
              <a:rect l="l" t="t" r="r" b="b"/>
              <a:pathLst>
                <a:path w="35963" h="1" fill="none" extrusionOk="0">
                  <a:moveTo>
                    <a:pt x="1" y="1"/>
                  </a:moveTo>
                  <a:lnTo>
                    <a:pt x="35963" y="1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dash"/>
              <a:miter lim="866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5 FS Blonde Script" panose="03000503000000000000" pitchFamily="65" charset="0"/>
              </a:endParaRPr>
            </a:p>
          </p:txBody>
        </p:sp>
        <p:sp>
          <p:nvSpPr>
            <p:cNvPr id="1689" name="Google Shape;1689;p32"/>
            <p:cNvSpPr/>
            <p:nvPr/>
          </p:nvSpPr>
          <p:spPr>
            <a:xfrm>
              <a:off x="-3199632" y="6206709"/>
              <a:ext cx="1986326" cy="55"/>
            </a:xfrm>
            <a:custGeom>
              <a:avLst/>
              <a:gdLst/>
              <a:ahLst/>
              <a:cxnLst/>
              <a:rect l="l" t="t" r="r" b="b"/>
              <a:pathLst>
                <a:path w="35963" h="1" fill="none" extrusionOk="0">
                  <a:moveTo>
                    <a:pt x="1" y="1"/>
                  </a:moveTo>
                  <a:lnTo>
                    <a:pt x="35963" y="1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dash"/>
              <a:miter lim="866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5 FS Blonde Script" panose="03000503000000000000" pitchFamily="65" charset="0"/>
              </a:endParaRPr>
            </a:p>
          </p:txBody>
        </p:sp>
        <p:sp>
          <p:nvSpPr>
            <p:cNvPr id="1690" name="Google Shape;1690;p32"/>
            <p:cNvSpPr/>
            <p:nvPr/>
          </p:nvSpPr>
          <p:spPr>
            <a:xfrm>
              <a:off x="-3199632" y="6511997"/>
              <a:ext cx="1986326" cy="55"/>
            </a:xfrm>
            <a:custGeom>
              <a:avLst/>
              <a:gdLst/>
              <a:ahLst/>
              <a:cxnLst/>
              <a:rect l="l" t="t" r="r" b="b"/>
              <a:pathLst>
                <a:path w="35963" h="1" fill="none" extrusionOk="0">
                  <a:moveTo>
                    <a:pt x="1" y="0"/>
                  </a:moveTo>
                  <a:lnTo>
                    <a:pt x="35963" y="0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dash"/>
              <a:miter lim="866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5 FS Blonde Script" panose="03000503000000000000" pitchFamily="65" charset="0"/>
              </a:endParaRPr>
            </a:p>
          </p:txBody>
        </p:sp>
        <p:sp>
          <p:nvSpPr>
            <p:cNvPr id="1691" name="Google Shape;1691;p32"/>
            <p:cNvSpPr/>
            <p:nvPr/>
          </p:nvSpPr>
          <p:spPr>
            <a:xfrm>
              <a:off x="-3199632" y="6816733"/>
              <a:ext cx="1986326" cy="55"/>
            </a:xfrm>
            <a:custGeom>
              <a:avLst/>
              <a:gdLst/>
              <a:ahLst/>
              <a:cxnLst/>
              <a:rect l="l" t="t" r="r" b="b"/>
              <a:pathLst>
                <a:path w="35963" h="1" fill="none" extrusionOk="0">
                  <a:moveTo>
                    <a:pt x="1" y="1"/>
                  </a:moveTo>
                  <a:lnTo>
                    <a:pt x="35963" y="1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dash"/>
              <a:miter lim="866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5 FS Blonde Script" panose="03000503000000000000" pitchFamily="65" charset="0"/>
              </a:endParaRPr>
            </a:p>
          </p:txBody>
        </p:sp>
        <p:sp>
          <p:nvSpPr>
            <p:cNvPr id="1692" name="Google Shape;1692;p32"/>
            <p:cNvSpPr/>
            <p:nvPr/>
          </p:nvSpPr>
          <p:spPr>
            <a:xfrm>
              <a:off x="-3199632" y="7121965"/>
              <a:ext cx="1986326" cy="55"/>
            </a:xfrm>
            <a:custGeom>
              <a:avLst/>
              <a:gdLst/>
              <a:ahLst/>
              <a:cxnLst/>
              <a:rect l="l" t="t" r="r" b="b"/>
              <a:pathLst>
                <a:path w="35963" h="1" fill="none" extrusionOk="0">
                  <a:moveTo>
                    <a:pt x="1" y="1"/>
                  </a:moveTo>
                  <a:lnTo>
                    <a:pt x="35963" y="1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dash"/>
              <a:miter lim="866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5 FS Blonde Script" panose="03000503000000000000" pitchFamily="65" charset="0"/>
              </a:endParaRPr>
            </a:p>
          </p:txBody>
        </p:sp>
        <p:sp>
          <p:nvSpPr>
            <p:cNvPr id="1693" name="Google Shape;1693;p32"/>
            <p:cNvSpPr/>
            <p:nvPr/>
          </p:nvSpPr>
          <p:spPr>
            <a:xfrm>
              <a:off x="-3164173" y="5484302"/>
              <a:ext cx="45953" cy="39762"/>
            </a:xfrm>
            <a:custGeom>
              <a:avLst/>
              <a:gdLst/>
              <a:ahLst/>
              <a:cxnLst/>
              <a:rect l="l" t="t" r="r" b="b"/>
              <a:pathLst>
                <a:path w="832" h="720" extrusionOk="0">
                  <a:moveTo>
                    <a:pt x="477" y="0"/>
                  </a:moveTo>
                  <a:cubicBezTo>
                    <a:pt x="156" y="0"/>
                    <a:pt x="0" y="390"/>
                    <a:pt x="225" y="615"/>
                  </a:cubicBezTo>
                  <a:cubicBezTo>
                    <a:pt x="297" y="687"/>
                    <a:pt x="385" y="719"/>
                    <a:pt x="471" y="719"/>
                  </a:cubicBezTo>
                  <a:cubicBezTo>
                    <a:pt x="655" y="719"/>
                    <a:pt x="832" y="573"/>
                    <a:pt x="832" y="355"/>
                  </a:cubicBezTo>
                  <a:cubicBezTo>
                    <a:pt x="832" y="165"/>
                    <a:pt x="676" y="0"/>
                    <a:pt x="4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5 FS Blonde Script" panose="03000503000000000000" pitchFamily="65" charset="0"/>
              </a:endParaRPr>
            </a:p>
          </p:txBody>
        </p:sp>
        <p:sp>
          <p:nvSpPr>
            <p:cNvPr id="1694" name="Google Shape;1694;p32"/>
            <p:cNvSpPr/>
            <p:nvPr/>
          </p:nvSpPr>
          <p:spPr>
            <a:xfrm>
              <a:off x="-3094802" y="5484302"/>
              <a:ext cx="46451" cy="39762"/>
            </a:xfrm>
            <a:custGeom>
              <a:avLst/>
              <a:gdLst/>
              <a:ahLst/>
              <a:cxnLst/>
              <a:rect l="l" t="t" r="r" b="b"/>
              <a:pathLst>
                <a:path w="841" h="720" extrusionOk="0">
                  <a:moveTo>
                    <a:pt x="477" y="0"/>
                  </a:moveTo>
                  <a:cubicBezTo>
                    <a:pt x="156" y="0"/>
                    <a:pt x="0" y="390"/>
                    <a:pt x="225" y="615"/>
                  </a:cubicBezTo>
                  <a:cubicBezTo>
                    <a:pt x="297" y="687"/>
                    <a:pt x="386" y="719"/>
                    <a:pt x="474" y="719"/>
                  </a:cubicBezTo>
                  <a:cubicBezTo>
                    <a:pt x="660" y="719"/>
                    <a:pt x="841" y="573"/>
                    <a:pt x="841" y="355"/>
                  </a:cubicBezTo>
                  <a:cubicBezTo>
                    <a:pt x="841" y="165"/>
                    <a:pt x="676" y="0"/>
                    <a:pt x="4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5 FS Blonde Script" panose="03000503000000000000" pitchFamily="65" charset="0"/>
              </a:endParaRPr>
            </a:p>
          </p:txBody>
        </p:sp>
        <p:sp>
          <p:nvSpPr>
            <p:cNvPr id="1695" name="Google Shape;1695;p32"/>
            <p:cNvSpPr/>
            <p:nvPr/>
          </p:nvSpPr>
          <p:spPr>
            <a:xfrm>
              <a:off x="-3157490" y="5550296"/>
              <a:ext cx="39270" cy="39762"/>
            </a:xfrm>
            <a:custGeom>
              <a:avLst/>
              <a:gdLst/>
              <a:ahLst/>
              <a:cxnLst/>
              <a:rect l="l" t="t" r="r" b="b"/>
              <a:pathLst>
                <a:path w="711" h="720" extrusionOk="0">
                  <a:moveTo>
                    <a:pt x="356" y="1"/>
                  </a:moveTo>
                  <a:cubicBezTo>
                    <a:pt x="156" y="1"/>
                    <a:pt x="0" y="165"/>
                    <a:pt x="0" y="356"/>
                  </a:cubicBezTo>
                  <a:cubicBezTo>
                    <a:pt x="0" y="555"/>
                    <a:pt x="156" y="720"/>
                    <a:pt x="356" y="720"/>
                  </a:cubicBezTo>
                  <a:cubicBezTo>
                    <a:pt x="555" y="720"/>
                    <a:pt x="711" y="555"/>
                    <a:pt x="711" y="356"/>
                  </a:cubicBezTo>
                  <a:cubicBezTo>
                    <a:pt x="711" y="165"/>
                    <a:pt x="555" y="1"/>
                    <a:pt x="3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5 FS Blonde Script" panose="03000503000000000000" pitchFamily="65" charset="0"/>
              </a:endParaRPr>
            </a:p>
          </p:txBody>
        </p:sp>
        <p:sp>
          <p:nvSpPr>
            <p:cNvPr id="1696" name="Google Shape;1696;p32"/>
            <p:cNvSpPr/>
            <p:nvPr/>
          </p:nvSpPr>
          <p:spPr>
            <a:xfrm>
              <a:off x="-3094802" y="5550296"/>
              <a:ext cx="46451" cy="39817"/>
            </a:xfrm>
            <a:custGeom>
              <a:avLst/>
              <a:gdLst/>
              <a:ahLst/>
              <a:cxnLst/>
              <a:rect l="l" t="t" r="r" b="b"/>
              <a:pathLst>
                <a:path w="841" h="721" extrusionOk="0">
                  <a:moveTo>
                    <a:pt x="477" y="1"/>
                  </a:moveTo>
                  <a:cubicBezTo>
                    <a:pt x="156" y="1"/>
                    <a:pt x="0" y="390"/>
                    <a:pt x="225" y="616"/>
                  </a:cubicBezTo>
                  <a:cubicBezTo>
                    <a:pt x="298" y="688"/>
                    <a:pt x="387" y="720"/>
                    <a:pt x="475" y="720"/>
                  </a:cubicBezTo>
                  <a:cubicBezTo>
                    <a:pt x="661" y="720"/>
                    <a:pt x="841" y="576"/>
                    <a:pt x="841" y="364"/>
                  </a:cubicBezTo>
                  <a:cubicBezTo>
                    <a:pt x="841" y="165"/>
                    <a:pt x="676" y="1"/>
                    <a:pt x="4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5 FS Blonde Script" panose="03000503000000000000" pitchFamily="65" charset="0"/>
              </a:endParaRPr>
            </a:p>
          </p:txBody>
        </p:sp>
        <p:sp>
          <p:nvSpPr>
            <p:cNvPr id="1697" name="Google Shape;1697;p32"/>
            <p:cNvSpPr/>
            <p:nvPr/>
          </p:nvSpPr>
          <p:spPr>
            <a:xfrm>
              <a:off x="-3164173" y="5616346"/>
              <a:ext cx="45953" cy="39872"/>
            </a:xfrm>
            <a:custGeom>
              <a:avLst/>
              <a:gdLst/>
              <a:ahLst/>
              <a:cxnLst/>
              <a:rect l="l" t="t" r="r" b="b"/>
              <a:pathLst>
                <a:path w="832" h="722" extrusionOk="0">
                  <a:moveTo>
                    <a:pt x="477" y="0"/>
                  </a:moveTo>
                  <a:cubicBezTo>
                    <a:pt x="156" y="0"/>
                    <a:pt x="0" y="390"/>
                    <a:pt x="225" y="615"/>
                  </a:cubicBezTo>
                  <a:cubicBezTo>
                    <a:pt x="299" y="689"/>
                    <a:pt x="389" y="722"/>
                    <a:pt x="476" y="722"/>
                  </a:cubicBezTo>
                  <a:cubicBezTo>
                    <a:pt x="658" y="722"/>
                    <a:pt x="832" y="580"/>
                    <a:pt x="832" y="364"/>
                  </a:cubicBezTo>
                  <a:cubicBezTo>
                    <a:pt x="832" y="165"/>
                    <a:pt x="676" y="0"/>
                    <a:pt x="4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5 FS Blonde Script" panose="03000503000000000000" pitchFamily="65" charset="0"/>
              </a:endParaRPr>
            </a:p>
          </p:txBody>
        </p:sp>
        <p:sp>
          <p:nvSpPr>
            <p:cNvPr id="1698" name="Google Shape;1698;p32"/>
            <p:cNvSpPr/>
            <p:nvPr/>
          </p:nvSpPr>
          <p:spPr>
            <a:xfrm>
              <a:off x="-3094802" y="5616346"/>
              <a:ext cx="46451" cy="39872"/>
            </a:xfrm>
            <a:custGeom>
              <a:avLst/>
              <a:gdLst/>
              <a:ahLst/>
              <a:cxnLst/>
              <a:rect l="l" t="t" r="r" b="b"/>
              <a:pathLst>
                <a:path w="841" h="722" extrusionOk="0">
                  <a:moveTo>
                    <a:pt x="477" y="0"/>
                  </a:moveTo>
                  <a:cubicBezTo>
                    <a:pt x="156" y="0"/>
                    <a:pt x="0" y="390"/>
                    <a:pt x="225" y="615"/>
                  </a:cubicBezTo>
                  <a:cubicBezTo>
                    <a:pt x="299" y="689"/>
                    <a:pt x="390" y="722"/>
                    <a:pt x="479" y="722"/>
                  </a:cubicBezTo>
                  <a:cubicBezTo>
                    <a:pt x="663" y="722"/>
                    <a:pt x="841" y="580"/>
                    <a:pt x="841" y="364"/>
                  </a:cubicBezTo>
                  <a:cubicBezTo>
                    <a:pt x="841" y="165"/>
                    <a:pt x="676" y="0"/>
                    <a:pt x="4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5 FS Blonde Script" panose="03000503000000000000" pitchFamily="65" charset="0"/>
              </a:endParaRPr>
            </a:p>
          </p:txBody>
        </p:sp>
        <p:sp>
          <p:nvSpPr>
            <p:cNvPr id="1699" name="Google Shape;1699;p32"/>
            <p:cNvSpPr/>
            <p:nvPr/>
          </p:nvSpPr>
          <p:spPr>
            <a:xfrm>
              <a:off x="-3155557" y="5403396"/>
              <a:ext cx="36398" cy="35951"/>
            </a:xfrm>
            <a:custGeom>
              <a:avLst/>
              <a:gdLst/>
              <a:ahLst/>
              <a:cxnLst/>
              <a:rect l="l" t="t" r="r" b="b"/>
              <a:pathLst>
                <a:path w="659" h="651" extrusionOk="0">
                  <a:moveTo>
                    <a:pt x="329" y="140"/>
                  </a:moveTo>
                  <a:cubicBezTo>
                    <a:pt x="373" y="140"/>
                    <a:pt x="416" y="157"/>
                    <a:pt x="450" y="192"/>
                  </a:cubicBezTo>
                  <a:cubicBezTo>
                    <a:pt x="485" y="226"/>
                    <a:pt x="502" y="270"/>
                    <a:pt x="502" y="322"/>
                  </a:cubicBezTo>
                  <a:cubicBezTo>
                    <a:pt x="502" y="382"/>
                    <a:pt x="485" y="425"/>
                    <a:pt x="450" y="460"/>
                  </a:cubicBezTo>
                  <a:cubicBezTo>
                    <a:pt x="416" y="495"/>
                    <a:pt x="373" y="512"/>
                    <a:pt x="329" y="512"/>
                  </a:cubicBezTo>
                  <a:cubicBezTo>
                    <a:pt x="286" y="512"/>
                    <a:pt x="251" y="495"/>
                    <a:pt x="217" y="460"/>
                  </a:cubicBezTo>
                  <a:cubicBezTo>
                    <a:pt x="182" y="425"/>
                    <a:pt x="165" y="382"/>
                    <a:pt x="165" y="322"/>
                  </a:cubicBezTo>
                  <a:cubicBezTo>
                    <a:pt x="165" y="270"/>
                    <a:pt x="182" y="218"/>
                    <a:pt x="217" y="192"/>
                  </a:cubicBezTo>
                  <a:cubicBezTo>
                    <a:pt x="251" y="157"/>
                    <a:pt x="286" y="140"/>
                    <a:pt x="329" y="140"/>
                  </a:cubicBezTo>
                  <a:close/>
                  <a:moveTo>
                    <a:pt x="303" y="1"/>
                  </a:moveTo>
                  <a:cubicBezTo>
                    <a:pt x="217" y="1"/>
                    <a:pt x="147" y="27"/>
                    <a:pt x="87" y="88"/>
                  </a:cubicBezTo>
                  <a:cubicBezTo>
                    <a:pt x="35" y="148"/>
                    <a:pt x="0" y="226"/>
                    <a:pt x="0" y="322"/>
                  </a:cubicBezTo>
                  <a:cubicBezTo>
                    <a:pt x="0" y="417"/>
                    <a:pt x="35" y="495"/>
                    <a:pt x="87" y="555"/>
                  </a:cubicBezTo>
                  <a:cubicBezTo>
                    <a:pt x="147" y="616"/>
                    <a:pt x="217" y="651"/>
                    <a:pt x="303" y="651"/>
                  </a:cubicBezTo>
                  <a:cubicBezTo>
                    <a:pt x="381" y="651"/>
                    <a:pt x="450" y="607"/>
                    <a:pt x="502" y="529"/>
                  </a:cubicBezTo>
                  <a:lnTo>
                    <a:pt x="502" y="642"/>
                  </a:lnTo>
                  <a:lnTo>
                    <a:pt x="658" y="642"/>
                  </a:lnTo>
                  <a:lnTo>
                    <a:pt x="658" y="10"/>
                  </a:lnTo>
                  <a:lnTo>
                    <a:pt x="502" y="10"/>
                  </a:lnTo>
                  <a:lnTo>
                    <a:pt x="502" y="105"/>
                  </a:lnTo>
                  <a:cubicBezTo>
                    <a:pt x="450" y="36"/>
                    <a:pt x="390" y="1"/>
                    <a:pt x="3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5 FS Blonde Script" panose="03000503000000000000" pitchFamily="65" charset="0"/>
              </a:endParaRPr>
            </a:p>
          </p:txBody>
        </p:sp>
        <p:sp>
          <p:nvSpPr>
            <p:cNvPr id="1700" name="Google Shape;1700;p32"/>
            <p:cNvSpPr/>
            <p:nvPr/>
          </p:nvSpPr>
          <p:spPr>
            <a:xfrm>
              <a:off x="-2963682" y="5484302"/>
              <a:ext cx="46451" cy="39762"/>
            </a:xfrm>
            <a:custGeom>
              <a:avLst/>
              <a:gdLst/>
              <a:ahLst/>
              <a:cxnLst/>
              <a:rect l="l" t="t" r="r" b="b"/>
              <a:pathLst>
                <a:path w="841" h="720" extrusionOk="0">
                  <a:moveTo>
                    <a:pt x="477" y="0"/>
                  </a:moveTo>
                  <a:cubicBezTo>
                    <a:pt x="156" y="0"/>
                    <a:pt x="0" y="390"/>
                    <a:pt x="225" y="615"/>
                  </a:cubicBezTo>
                  <a:cubicBezTo>
                    <a:pt x="297" y="687"/>
                    <a:pt x="386" y="719"/>
                    <a:pt x="474" y="719"/>
                  </a:cubicBezTo>
                  <a:cubicBezTo>
                    <a:pt x="660" y="719"/>
                    <a:pt x="840" y="573"/>
                    <a:pt x="840" y="355"/>
                  </a:cubicBezTo>
                  <a:cubicBezTo>
                    <a:pt x="840" y="165"/>
                    <a:pt x="676" y="0"/>
                    <a:pt x="4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5 FS Blonde Script" panose="03000503000000000000" pitchFamily="65" charset="0"/>
              </a:endParaRPr>
            </a:p>
          </p:txBody>
        </p:sp>
        <p:sp>
          <p:nvSpPr>
            <p:cNvPr id="1701" name="Google Shape;1701;p32"/>
            <p:cNvSpPr/>
            <p:nvPr/>
          </p:nvSpPr>
          <p:spPr>
            <a:xfrm>
              <a:off x="-2893869" y="5484302"/>
              <a:ext cx="46009" cy="39762"/>
            </a:xfrm>
            <a:custGeom>
              <a:avLst/>
              <a:gdLst/>
              <a:ahLst/>
              <a:cxnLst/>
              <a:rect l="l" t="t" r="r" b="b"/>
              <a:pathLst>
                <a:path w="833" h="720" extrusionOk="0">
                  <a:moveTo>
                    <a:pt x="477" y="0"/>
                  </a:moveTo>
                  <a:cubicBezTo>
                    <a:pt x="157" y="0"/>
                    <a:pt x="1" y="390"/>
                    <a:pt x="226" y="615"/>
                  </a:cubicBezTo>
                  <a:cubicBezTo>
                    <a:pt x="298" y="687"/>
                    <a:pt x="386" y="719"/>
                    <a:pt x="472" y="719"/>
                  </a:cubicBezTo>
                  <a:cubicBezTo>
                    <a:pt x="656" y="719"/>
                    <a:pt x="833" y="573"/>
                    <a:pt x="833" y="355"/>
                  </a:cubicBezTo>
                  <a:cubicBezTo>
                    <a:pt x="833" y="165"/>
                    <a:pt x="677" y="0"/>
                    <a:pt x="4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5 FS Blonde Script" panose="03000503000000000000" pitchFamily="65" charset="0"/>
              </a:endParaRPr>
            </a:p>
          </p:txBody>
        </p:sp>
        <p:sp>
          <p:nvSpPr>
            <p:cNvPr id="1702" name="Google Shape;1702;p32"/>
            <p:cNvSpPr/>
            <p:nvPr/>
          </p:nvSpPr>
          <p:spPr>
            <a:xfrm>
              <a:off x="-2963682" y="5550296"/>
              <a:ext cx="46451" cy="39817"/>
            </a:xfrm>
            <a:custGeom>
              <a:avLst/>
              <a:gdLst/>
              <a:ahLst/>
              <a:cxnLst/>
              <a:rect l="l" t="t" r="r" b="b"/>
              <a:pathLst>
                <a:path w="841" h="721" extrusionOk="0">
                  <a:moveTo>
                    <a:pt x="477" y="1"/>
                  </a:moveTo>
                  <a:cubicBezTo>
                    <a:pt x="156" y="1"/>
                    <a:pt x="0" y="390"/>
                    <a:pt x="225" y="616"/>
                  </a:cubicBezTo>
                  <a:cubicBezTo>
                    <a:pt x="298" y="688"/>
                    <a:pt x="387" y="720"/>
                    <a:pt x="475" y="720"/>
                  </a:cubicBezTo>
                  <a:cubicBezTo>
                    <a:pt x="661" y="720"/>
                    <a:pt x="840" y="576"/>
                    <a:pt x="840" y="364"/>
                  </a:cubicBezTo>
                  <a:cubicBezTo>
                    <a:pt x="832" y="165"/>
                    <a:pt x="676" y="1"/>
                    <a:pt x="4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5 FS Blonde Script" panose="03000503000000000000" pitchFamily="65" charset="0"/>
              </a:endParaRPr>
            </a:p>
          </p:txBody>
        </p:sp>
        <p:sp>
          <p:nvSpPr>
            <p:cNvPr id="1703" name="Google Shape;1703;p32"/>
            <p:cNvSpPr/>
            <p:nvPr/>
          </p:nvSpPr>
          <p:spPr>
            <a:xfrm>
              <a:off x="-2887131" y="5550296"/>
              <a:ext cx="39270" cy="39762"/>
            </a:xfrm>
            <a:custGeom>
              <a:avLst/>
              <a:gdLst/>
              <a:ahLst/>
              <a:cxnLst/>
              <a:rect l="l" t="t" r="r" b="b"/>
              <a:pathLst>
                <a:path w="711" h="720" extrusionOk="0">
                  <a:moveTo>
                    <a:pt x="355" y="1"/>
                  </a:moveTo>
                  <a:cubicBezTo>
                    <a:pt x="156" y="1"/>
                    <a:pt x="0" y="165"/>
                    <a:pt x="0" y="356"/>
                  </a:cubicBezTo>
                  <a:cubicBezTo>
                    <a:pt x="0" y="555"/>
                    <a:pt x="156" y="720"/>
                    <a:pt x="355" y="720"/>
                  </a:cubicBezTo>
                  <a:cubicBezTo>
                    <a:pt x="555" y="720"/>
                    <a:pt x="711" y="555"/>
                    <a:pt x="711" y="356"/>
                  </a:cubicBezTo>
                  <a:cubicBezTo>
                    <a:pt x="711" y="165"/>
                    <a:pt x="555" y="1"/>
                    <a:pt x="3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5 FS Blonde Script" panose="03000503000000000000" pitchFamily="65" charset="0"/>
              </a:endParaRPr>
            </a:p>
          </p:txBody>
        </p:sp>
        <p:sp>
          <p:nvSpPr>
            <p:cNvPr id="1704" name="Google Shape;1704;p32"/>
            <p:cNvSpPr/>
            <p:nvPr/>
          </p:nvSpPr>
          <p:spPr>
            <a:xfrm>
              <a:off x="-2963682" y="5616346"/>
              <a:ext cx="46451" cy="39872"/>
            </a:xfrm>
            <a:custGeom>
              <a:avLst/>
              <a:gdLst/>
              <a:ahLst/>
              <a:cxnLst/>
              <a:rect l="l" t="t" r="r" b="b"/>
              <a:pathLst>
                <a:path w="841" h="722" extrusionOk="0">
                  <a:moveTo>
                    <a:pt x="477" y="0"/>
                  </a:moveTo>
                  <a:cubicBezTo>
                    <a:pt x="156" y="0"/>
                    <a:pt x="0" y="390"/>
                    <a:pt x="225" y="615"/>
                  </a:cubicBezTo>
                  <a:cubicBezTo>
                    <a:pt x="299" y="689"/>
                    <a:pt x="388" y="722"/>
                    <a:pt x="477" y="722"/>
                  </a:cubicBezTo>
                  <a:cubicBezTo>
                    <a:pt x="659" y="722"/>
                    <a:pt x="835" y="580"/>
                    <a:pt x="840" y="364"/>
                  </a:cubicBezTo>
                  <a:cubicBezTo>
                    <a:pt x="840" y="165"/>
                    <a:pt x="676" y="0"/>
                    <a:pt x="4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5 FS Blonde Script" panose="03000503000000000000" pitchFamily="65" charset="0"/>
              </a:endParaRPr>
            </a:p>
          </p:txBody>
        </p:sp>
        <p:sp>
          <p:nvSpPr>
            <p:cNvPr id="1705" name="Google Shape;1705;p32"/>
            <p:cNvSpPr/>
            <p:nvPr/>
          </p:nvSpPr>
          <p:spPr>
            <a:xfrm>
              <a:off x="-2893869" y="5616346"/>
              <a:ext cx="46009" cy="39762"/>
            </a:xfrm>
            <a:custGeom>
              <a:avLst/>
              <a:gdLst/>
              <a:ahLst/>
              <a:cxnLst/>
              <a:rect l="l" t="t" r="r" b="b"/>
              <a:pathLst>
                <a:path w="833" h="720" extrusionOk="0">
                  <a:moveTo>
                    <a:pt x="477" y="0"/>
                  </a:moveTo>
                  <a:cubicBezTo>
                    <a:pt x="157" y="0"/>
                    <a:pt x="1" y="390"/>
                    <a:pt x="226" y="615"/>
                  </a:cubicBezTo>
                  <a:cubicBezTo>
                    <a:pt x="296" y="688"/>
                    <a:pt x="383" y="720"/>
                    <a:pt x="470" y="720"/>
                  </a:cubicBezTo>
                  <a:cubicBezTo>
                    <a:pt x="653" y="720"/>
                    <a:pt x="833" y="576"/>
                    <a:pt x="833" y="364"/>
                  </a:cubicBezTo>
                  <a:cubicBezTo>
                    <a:pt x="833" y="165"/>
                    <a:pt x="677" y="0"/>
                    <a:pt x="4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5 FS Blonde Script" panose="03000503000000000000" pitchFamily="65" charset="0"/>
              </a:endParaRPr>
            </a:p>
          </p:txBody>
        </p:sp>
        <p:sp>
          <p:nvSpPr>
            <p:cNvPr id="1706" name="Google Shape;1706;p32"/>
            <p:cNvSpPr/>
            <p:nvPr/>
          </p:nvSpPr>
          <p:spPr>
            <a:xfrm>
              <a:off x="-2952249" y="5392406"/>
              <a:ext cx="35956" cy="46941"/>
            </a:xfrm>
            <a:custGeom>
              <a:avLst/>
              <a:gdLst/>
              <a:ahLst/>
              <a:cxnLst/>
              <a:rect l="l" t="t" r="r" b="b"/>
              <a:pathLst>
                <a:path w="651" h="850" extrusionOk="0">
                  <a:moveTo>
                    <a:pt x="330" y="339"/>
                  </a:moveTo>
                  <a:cubicBezTo>
                    <a:pt x="373" y="339"/>
                    <a:pt x="408" y="356"/>
                    <a:pt x="443" y="391"/>
                  </a:cubicBezTo>
                  <a:cubicBezTo>
                    <a:pt x="477" y="417"/>
                    <a:pt x="495" y="469"/>
                    <a:pt x="495" y="521"/>
                  </a:cubicBezTo>
                  <a:cubicBezTo>
                    <a:pt x="495" y="581"/>
                    <a:pt x="477" y="624"/>
                    <a:pt x="443" y="659"/>
                  </a:cubicBezTo>
                  <a:cubicBezTo>
                    <a:pt x="408" y="694"/>
                    <a:pt x="373" y="711"/>
                    <a:pt x="330" y="711"/>
                  </a:cubicBezTo>
                  <a:cubicBezTo>
                    <a:pt x="278" y="711"/>
                    <a:pt x="244" y="694"/>
                    <a:pt x="209" y="659"/>
                  </a:cubicBezTo>
                  <a:cubicBezTo>
                    <a:pt x="174" y="624"/>
                    <a:pt x="157" y="581"/>
                    <a:pt x="157" y="521"/>
                  </a:cubicBezTo>
                  <a:cubicBezTo>
                    <a:pt x="157" y="469"/>
                    <a:pt x="174" y="425"/>
                    <a:pt x="209" y="391"/>
                  </a:cubicBezTo>
                  <a:cubicBezTo>
                    <a:pt x="244" y="356"/>
                    <a:pt x="278" y="339"/>
                    <a:pt x="330" y="339"/>
                  </a:cubicBezTo>
                  <a:close/>
                  <a:moveTo>
                    <a:pt x="1" y="1"/>
                  </a:moveTo>
                  <a:lnTo>
                    <a:pt x="1" y="841"/>
                  </a:lnTo>
                  <a:lnTo>
                    <a:pt x="157" y="841"/>
                  </a:lnTo>
                  <a:lnTo>
                    <a:pt x="157" y="728"/>
                  </a:lnTo>
                  <a:cubicBezTo>
                    <a:pt x="209" y="806"/>
                    <a:pt x="270" y="850"/>
                    <a:pt x="356" y="850"/>
                  </a:cubicBezTo>
                  <a:cubicBezTo>
                    <a:pt x="443" y="850"/>
                    <a:pt x="512" y="815"/>
                    <a:pt x="573" y="754"/>
                  </a:cubicBezTo>
                  <a:cubicBezTo>
                    <a:pt x="625" y="694"/>
                    <a:pt x="651" y="616"/>
                    <a:pt x="651" y="521"/>
                  </a:cubicBezTo>
                  <a:cubicBezTo>
                    <a:pt x="651" y="425"/>
                    <a:pt x="625" y="347"/>
                    <a:pt x="573" y="287"/>
                  </a:cubicBezTo>
                  <a:cubicBezTo>
                    <a:pt x="512" y="226"/>
                    <a:pt x="443" y="200"/>
                    <a:pt x="356" y="200"/>
                  </a:cubicBezTo>
                  <a:cubicBezTo>
                    <a:pt x="270" y="200"/>
                    <a:pt x="209" y="235"/>
                    <a:pt x="157" y="304"/>
                  </a:cubicBezTo>
                  <a:lnTo>
                    <a:pt x="15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5 FS Blonde Script" panose="03000503000000000000" pitchFamily="65" charset="0"/>
              </a:endParaRPr>
            </a:p>
          </p:txBody>
        </p:sp>
        <p:sp>
          <p:nvSpPr>
            <p:cNvPr id="1707" name="Google Shape;1707;p32"/>
            <p:cNvSpPr/>
            <p:nvPr/>
          </p:nvSpPr>
          <p:spPr>
            <a:xfrm>
              <a:off x="-2763247" y="5484302"/>
              <a:ext cx="46506" cy="39762"/>
            </a:xfrm>
            <a:custGeom>
              <a:avLst/>
              <a:gdLst/>
              <a:ahLst/>
              <a:cxnLst/>
              <a:rect l="l" t="t" r="r" b="b"/>
              <a:pathLst>
                <a:path w="842" h="720" extrusionOk="0">
                  <a:moveTo>
                    <a:pt x="486" y="0"/>
                  </a:moveTo>
                  <a:cubicBezTo>
                    <a:pt x="166" y="0"/>
                    <a:pt x="1" y="390"/>
                    <a:pt x="226" y="615"/>
                  </a:cubicBezTo>
                  <a:cubicBezTo>
                    <a:pt x="301" y="687"/>
                    <a:pt x="391" y="719"/>
                    <a:pt x="478" y="719"/>
                  </a:cubicBezTo>
                  <a:cubicBezTo>
                    <a:pt x="665" y="719"/>
                    <a:pt x="841" y="573"/>
                    <a:pt x="841" y="355"/>
                  </a:cubicBezTo>
                  <a:cubicBezTo>
                    <a:pt x="841" y="165"/>
                    <a:pt x="685" y="0"/>
                    <a:pt x="4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5 FS Blonde Script" panose="03000503000000000000" pitchFamily="65" charset="0"/>
              </a:endParaRPr>
            </a:p>
          </p:txBody>
        </p:sp>
        <p:sp>
          <p:nvSpPr>
            <p:cNvPr id="1708" name="Google Shape;1708;p32"/>
            <p:cNvSpPr/>
            <p:nvPr/>
          </p:nvSpPr>
          <p:spPr>
            <a:xfrm>
              <a:off x="-2693379" y="5484302"/>
              <a:ext cx="46506" cy="39762"/>
            </a:xfrm>
            <a:custGeom>
              <a:avLst/>
              <a:gdLst/>
              <a:ahLst/>
              <a:cxnLst/>
              <a:rect l="l" t="t" r="r" b="b"/>
              <a:pathLst>
                <a:path w="842" h="720" extrusionOk="0">
                  <a:moveTo>
                    <a:pt x="477" y="0"/>
                  </a:moveTo>
                  <a:cubicBezTo>
                    <a:pt x="157" y="0"/>
                    <a:pt x="1" y="390"/>
                    <a:pt x="226" y="615"/>
                  </a:cubicBezTo>
                  <a:cubicBezTo>
                    <a:pt x="298" y="687"/>
                    <a:pt x="387" y="719"/>
                    <a:pt x="474" y="719"/>
                  </a:cubicBezTo>
                  <a:cubicBezTo>
                    <a:pt x="661" y="719"/>
                    <a:pt x="841" y="573"/>
                    <a:pt x="841" y="355"/>
                  </a:cubicBezTo>
                  <a:cubicBezTo>
                    <a:pt x="841" y="165"/>
                    <a:pt x="677" y="0"/>
                    <a:pt x="4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5 FS Blonde Script" panose="03000503000000000000" pitchFamily="65" charset="0"/>
              </a:endParaRPr>
            </a:p>
          </p:txBody>
        </p:sp>
        <p:sp>
          <p:nvSpPr>
            <p:cNvPr id="1709" name="Google Shape;1709;p32"/>
            <p:cNvSpPr/>
            <p:nvPr/>
          </p:nvSpPr>
          <p:spPr>
            <a:xfrm>
              <a:off x="-2763247" y="5550296"/>
              <a:ext cx="46506" cy="39817"/>
            </a:xfrm>
            <a:custGeom>
              <a:avLst/>
              <a:gdLst/>
              <a:ahLst/>
              <a:cxnLst/>
              <a:rect l="l" t="t" r="r" b="b"/>
              <a:pathLst>
                <a:path w="842" h="721" extrusionOk="0">
                  <a:moveTo>
                    <a:pt x="486" y="1"/>
                  </a:moveTo>
                  <a:cubicBezTo>
                    <a:pt x="166" y="1"/>
                    <a:pt x="1" y="390"/>
                    <a:pt x="226" y="616"/>
                  </a:cubicBezTo>
                  <a:cubicBezTo>
                    <a:pt x="301" y="688"/>
                    <a:pt x="392" y="720"/>
                    <a:pt x="479" y="720"/>
                  </a:cubicBezTo>
                  <a:cubicBezTo>
                    <a:pt x="666" y="720"/>
                    <a:pt x="841" y="576"/>
                    <a:pt x="841" y="364"/>
                  </a:cubicBezTo>
                  <a:cubicBezTo>
                    <a:pt x="841" y="165"/>
                    <a:pt x="685" y="1"/>
                    <a:pt x="4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5 FS Blonde Script" panose="03000503000000000000" pitchFamily="65" charset="0"/>
              </a:endParaRPr>
            </a:p>
          </p:txBody>
        </p:sp>
        <p:sp>
          <p:nvSpPr>
            <p:cNvPr id="1710" name="Google Shape;1710;p32"/>
            <p:cNvSpPr/>
            <p:nvPr/>
          </p:nvSpPr>
          <p:spPr>
            <a:xfrm>
              <a:off x="-2693379" y="5550296"/>
              <a:ext cx="46506" cy="39817"/>
            </a:xfrm>
            <a:custGeom>
              <a:avLst/>
              <a:gdLst/>
              <a:ahLst/>
              <a:cxnLst/>
              <a:rect l="l" t="t" r="r" b="b"/>
              <a:pathLst>
                <a:path w="842" h="721" extrusionOk="0">
                  <a:moveTo>
                    <a:pt x="477" y="1"/>
                  </a:moveTo>
                  <a:cubicBezTo>
                    <a:pt x="157" y="1"/>
                    <a:pt x="1" y="390"/>
                    <a:pt x="226" y="616"/>
                  </a:cubicBezTo>
                  <a:cubicBezTo>
                    <a:pt x="298" y="688"/>
                    <a:pt x="388" y="720"/>
                    <a:pt x="475" y="720"/>
                  </a:cubicBezTo>
                  <a:cubicBezTo>
                    <a:pt x="661" y="720"/>
                    <a:pt x="841" y="576"/>
                    <a:pt x="841" y="364"/>
                  </a:cubicBezTo>
                  <a:cubicBezTo>
                    <a:pt x="833" y="165"/>
                    <a:pt x="677" y="1"/>
                    <a:pt x="4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5 FS Blonde Script" panose="03000503000000000000" pitchFamily="65" charset="0"/>
              </a:endParaRPr>
            </a:p>
          </p:txBody>
        </p:sp>
        <p:sp>
          <p:nvSpPr>
            <p:cNvPr id="1711" name="Google Shape;1711;p32"/>
            <p:cNvSpPr/>
            <p:nvPr/>
          </p:nvSpPr>
          <p:spPr>
            <a:xfrm>
              <a:off x="-2763247" y="5616346"/>
              <a:ext cx="46506" cy="39872"/>
            </a:xfrm>
            <a:custGeom>
              <a:avLst/>
              <a:gdLst/>
              <a:ahLst/>
              <a:cxnLst/>
              <a:rect l="l" t="t" r="r" b="b"/>
              <a:pathLst>
                <a:path w="842" h="722" extrusionOk="0">
                  <a:moveTo>
                    <a:pt x="486" y="0"/>
                  </a:moveTo>
                  <a:cubicBezTo>
                    <a:pt x="166" y="0"/>
                    <a:pt x="1" y="390"/>
                    <a:pt x="226" y="615"/>
                  </a:cubicBezTo>
                  <a:cubicBezTo>
                    <a:pt x="300" y="689"/>
                    <a:pt x="390" y="722"/>
                    <a:pt x="479" y="722"/>
                  </a:cubicBezTo>
                  <a:cubicBezTo>
                    <a:pt x="664" y="722"/>
                    <a:pt x="841" y="580"/>
                    <a:pt x="841" y="364"/>
                  </a:cubicBezTo>
                  <a:cubicBezTo>
                    <a:pt x="841" y="165"/>
                    <a:pt x="685" y="0"/>
                    <a:pt x="4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5 FS Blonde Script" panose="03000503000000000000" pitchFamily="65" charset="0"/>
              </a:endParaRPr>
            </a:p>
          </p:txBody>
        </p:sp>
        <p:sp>
          <p:nvSpPr>
            <p:cNvPr id="1712" name="Google Shape;1712;p32"/>
            <p:cNvSpPr/>
            <p:nvPr/>
          </p:nvSpPr>
          <p:spPr>
            <a:xfrm>
              <a:off x="-2693379" y="5616346"/>
              <a:ext cx="46506" cy="39872"/>
            </a:xfrm>
            <a:custGeom>
              <a:avLst/>
              <a:gdLst/>
              <a:ahLst/>
              <a:cxnLst/>
              <a:rect l="l" t="t" r="r" b="b"/>
              <a:pathLst>
                <a:path w="842" h="722" extrusionOk="0">
                  <a:moveTo>
                    <a:pt x="477" y="0"/>
                  </a:moveTo>
                  <a:cubicBezTo>
                    <a:pt x="157" y="0"/>
                    <a:pt x="1" y="390"/>
                    <a:pt x="226" y="615"/>
                  </a:cubicBezTo>
                  <a:cubicBezTo>
                    <a:pt x="299" y="689"/>
                    <a:pt x="390" y="722"/>
                    <a:pt x="479" y="722"/>
                  </a:cubicBezTo>
                  <a:cubicBezTo>
                    <a:pt x="664" y="722"/>
                    <a:pt x="841" y="580"/>
                    <a:pt x="841" y="364"/>
                  </a:cubicBezTo>
                  <a:cubicBezTo>
                    <a:pt x="841" y="165"/>
                    <a:pt x="677" y="0"/>
                    <a:pt x="4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5 FS Blonde Script" panose="03000503000000000000" pitchFamily="65" charset="0"/>
              </a:endParaRPr>
            </a:p>
          </p:txBody>
        </p:sp>
        <p:sp>
          <p:nvSpPr>
            <p:cNvPr id="1713" name="Google Shape;1713;p32"/>
            <p:cNvSpPr/>
            <p:nvPr/>
          </p:nvSpPr>
          <p:spPr>
            <a:xfrm>
              <a:off x="-2754133" y="5403396"/>
              <a:ext cx="33526" cy="35951"/>
            </a:xfrm>
            <a:custGeom>
              <a:avLst/>
              <a:gdLst/>
              <a:ahLst/>
              <a:cxnLst/>
              <a:rect l="l" t="t" r="r" b="b"/>
              <a:pathLst>
                <a:path w="607" h="651" extrusionOk="0">
                  <a:moveTo>
                    <a:pt x="312" y="1"/>
                  </a:moveTo>
                  <a:cubicBezTo>
                    <a:pt x="217" y="1"/>
                    <a:pt x="148" y="27"/>
                    <a:pt x="87" y="88"/>
                  </a:cubicBezTo>
                  <a:cubicBezTo>
                    <a:pt x="35" y="148"/>
                    <a:pt x="1" y="226"/>
                    <a:pt x="1" y="322"/>
                  </a:cubicBezTo>
                  <a:cubicBezTo>
                    <a:pt x="1" y="425"/>
                    <a:pt x="35" y="503"/>
                    <a:pt x="87" y="555"/>
                  </a:cubicBezTo>
                  <a:cubicBezTo>
                    <a:pt x="148" y="616"/>
                    <a:pt x="217" y="651"/>
                    <a:pt x="312" y="651"/>
                  </a:cubicBezTo>
                  <a:cubicBezTo>
                    <a:pt x="390" y="651"/>
                    <a:pt x="451" y="625"/>
                    <a:pt x="503" y="590"/>
                  </a:cubicBezTo>
                  <a:cubicBezTo>
                    <a:pt x="555" y="555"/>
                    <a:pt x="590" y="503"/>
                    <a:pt x="607" y="434"/>
                  </a:cubicBezTo>
                  <a:lnTo>
                    <a:pt x="434" y="434"/>
                  </a:lnTo>
                  <a:cubicBezTo>
                    <a:pt x="416" y="486"/>
                    <a:pt x="373" y="512"/>
                    <a:pt x="312" y="512"/>
                  </a:cubicBezTo>
                  <a:cubicBezTo>
                    <a:pt x="269" y="512"/>
                    <a:pt x="226" y="495"/>
                    <a:pt x="200" y="460"/>
                  </a:cubicBezTo>
                  <a:cubicBezTo>
                    <a:pt x="174" y="425"/>
                    <a:pt x="165" y="382"/>
                    <a:pt x="165" y="322"/>
                  </a:cubicBezTo>
                  <a:cubicBezTo>
                    <a:pt x="165" y="270"/>
                    <a:pt x="174" y="218"/>
                    <a:pt x="200" y="183"/>
                  </a:cubicBezTo>
                  <a:cubicBezTo>
                    <a:pt x="226" y="157"/>
                    <a:pt x="269" y="140"/>
                    <a:pt x="312" y="140"/>
                  </a:cubicBezTo>
                  <a:cubicBezTo>
                    <a:pt x="373" y="140"/>
                    <a:pt x="416" y="166"/>
                    <a:pt x="434" y="218"/>
                  </a:cubicBezTo>
                  <a:lnTo>
                    <a:pt x="607" y="218"/>
                  </a:lnTo>
                  <a:cubicBezTo>
                    <a:pt x="590" y="148"/>
                    <a:pt x="555" y="96"/>
                    <a:pt x="503" y="53"/>
                  </a:cubicBezTo>
                  <a:cubicBezTo>
                    <a:pt x="451" y="18"/>
                    <a:pt x="390" y="1"/>
                    <a:pt x="3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5 FS Blonde Script" panose="03000503000000000000" pitchFamily="65" charset="0"/>
              </a:endParaRPr>
            </a:p>
          </p:txBody>
        </p:sp>
        <p:sp>
          <p:nvSpPr>
            <p:cNvPr id="1714" name="Google Shape;1714;p32"/>
            <p:cNvSpPr/>
            <p:nvPr/>
          </p:nvSpPr>
          <p:spPr>
            <a:xfrm>
              <a:off x="-2562259" y="5484302"/>
              <a:ext cx="46340" cy="39762"/>
            </a:xfrm>
            <a:custGeom>
              <a:avLst/>
              <a:gdLst/>
              <a:ahLst/>
              <a:cxnLst/>
              <a:rect l="l" t="t" r="r" b="b"/>
              <a:pathLst>
                <a:path w="839" h="720" extrusionOk="0">
                  <a:moveTo>
                    <a:pt x="477" y="0"/>
                  </a:moveTo>
                  <a:cubicBezTo>
                    <a:pt x="157" y="0"/>
                    <a:pt x="1" y="390"/>
                    <a:pt x="226" y="615"/>
                  </a:cubicBezTo>
                  <a:cubicBezTo>
                    <a:pt x="298" y="687"/>
                    <a:pt x="387" y="719"/>
                    <a:pt x="474" y="719"/>
                  </a:cubicBezTo>
                  <a:cubicBezTo>
                    <a:pt x="660" y="719"/>
                    <a:pt x="838" y="573"/>
                    <a:pt x="832" y="355"/>
                  </a:cubicBezTo>
                  <a:cubicBezTo>
                    <a:pt x="832" y="165"/>
                    <a:pt x="676" y="0"/>
                    <a:pt x="4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5 FS Blonde Script" panose="03000503000000000000" pitchFamily="65" charset="0"/>
              </a:endParaRPr>
            </a:p>
          </p:txBody>
        </p:sp>
        <p:sp>
          <p:nvSpPr>
            <p:cNvPr id="1715" name="Google Shape;1715;p32"/>
            <p:cNvSpPr/>
            <p:nvPr/>
          </p:nvSpPr>
          <p:spPr>
            <a:xfrm>
              <a:off x="-2492888" y="5484302"/>
              <a:ext cx="46506" cy="39762"/>
            </a:xfrm>
            <a:custGeom>
              <a:avLst/>
              <a:gdLst/>
              <a:ahLst/>
              <a:cxnLst/>
              <a:rect l="l" t="t" r="r" b="b"/>
              <a:pathLst>
                <a:path w="842" h="720" extrusionOk="0">
                  <a:moveTo>
                    <a:pt x="486" y="0"/>
                  </a:moveTo>
                  <a:cubicBezTo>
                    <a:pt x="165" y="0"/>
                    <a:pt x="1" y="390"/>
                    <a:pt x="226" y="615"/>
                  </a:cubicBezTo>
                  <a:cubicBezTo>
                    <a:pt x="298" y="687"/>
                    <a:pt x="387" y="719"/>
                    <a:pt x="474" y="719"/>
                  </a:cubicBezTo>
                  <a:cubicBezTo>
                    <a:pt x="661" y="719"/>
                    <a:pt x="841" y="573"/>
                    <a:pt x="841" y="355"/>
                  </a:cubicBezTo>
                  <a:cubicBezTo>
                    <a:pt x="841" y="165"/>
                    <a:pt x="677" y="0"/>
                    <a:pt x="4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5 FS Blonde Script" panose="03000503000000000000" pitchFamily="65" charset="0"/>
              </a:endParaRPr>
            </a:p>
          </p:txBody>
        </p:sp>
        <p:sp>
          <p:nvSpPr>
            <p:cNvPr id="1716" name="Google Shape;1716;p32"/>
            <p:cNvSpPr/>
            <p:nvPr/>
          </p:nvSpPr>
          <p:spPr>
            <a:xfrm>
              <a:off x="-2562259" y="5550296"/>
              <a:ext cx="46340" cy="39817"/>
            </a:xfrm>
            <a:custGeom>
              <a:avLst/>
              <a:gdLst/>
              <a:ahLst/>
              <a:cxnLst/>
              <a:rect l="l" t="t" r="r" b="b"/>
              <a:pathLst>
                <a:path w="839" h="721" extrusionOk="0">
                  <a:moveTo>
                    <a:pt x="477" y="1"/>
                  </a:moveTo>
                  <a:cubicBezTo>
                    <a:pt x="157" y="1"/>
                    <a:pt x="1" y="390"/>
                    <a:pt x="226" y="616"/>
                  </a:cubicBezTo>
                  <a:cubicBezTo>
                    <a:pt x="298" y="688"/>
                    <a:pt x="387" y="720"/>
                    <a:pt x="475" y="720"/>
                  </a:cubicBezTo>
                  <a:cubicBezTo>
                    <a:pt x="660" y="720"/>
                    <a:pt x="838" y="576"/>
                    <a:pt x="832" y="364"/>
                  </a:cubicBezTo>
                  <a:cubicBezTo>
                    <a:pt x="832" y="165"/>
                    <a:pt x="676" y="1"/>
                    <a:pt x="4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5 FS Blonde Script" panose="03000503000000000000" pitchFamily="65" charset="0"/>
              </a:endParaRPr>
            </a:p>
          </p:txBody>
        </p:sp>
        <p:sp>
          <p:nvSpPr>
            <p:cNvPr id="1717" name="Google Shape;1717;p32"/>
            <p:cNvSpPr/>
            <p:nvPr/>
          </p:nvSpPr>
          <p:spPr>
            <a:xfrm>
              <a:off x="-2492888" y="5550296"/>
              <a:ext cx="46506" cy="39817"/>
            </a:xfrm>
            <a:custGeom>
              <a:avLst/>
              <a:gdLst/>
              <a:ahLst/>
              <a:cxnLst/>
              <a:rect l="l" t="t" r="r" b="b"/>
              <a:pathLst>
                <a:path w="842" h="721" extrusionOk="0">
                  <a:moveTo>
                    <a:pt x="486" y="1"/>
                  </a:moveTo>
                  <a:cubicBezTo>
                    <a:pt x="165" y="1"/>
                    <a:pt x="1" y="390"/>
                    <a:pt x="226" y="616"/>
                  </a:cubicBezTo>
                  <a:cubicBezTo>
                    <a:pt x="298" y="688"/>
                    <a:pt x="388" y="720"/>
                    <a:pt x="475" y="720"/>
                  </a:cubicBezTo>
                  <a:cubicBezTo>
                    <a:pt x="661" y="720"/>
                    <a:pt x="841" y="576"/>
                    <a:pt x="841" y="364"/>
                  </a:cubicBezTo>
                  <a:cubicBezTo>
                    <a:pt x="841" y="165"/>
                    <a:pt x="677" y="1"/>
                    <a:pt x="4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5 FS Blonde Script" panose="03000503000000000000" pitchFamily="65" charset="0"/>
              </a:endParaRPr>
            </a:p>
          </p:txBody>
        </p:sp>
        <p:sp>
          <p:nvSpPr>
            <p:cNvPr id="1718" name="Google Shape;1718;p32"/>
            <p:cNvSpPr/>
            <p:nvPr/>
          </p:nvSpPr>
          <p:spPr>
            <a:xfrm>
              <a:off x="-2562259" y="5616346"/>
              <a:ext cx="46451" cy="39872"/>
            </a:xfrm>
            <a:custGeom>
              <a:avLst/>
              <a:gdLst/>
              <a:ahLst/>
              <a:cxnLst/>
              <a:rect l="l" t="t" r="r" b="b"/>
              <a:pathLst>
                <a:path w="841" h="722" extrusionOk="0">
                  <a:moveTo>
                    <a:pt x="477" y="0"/>
                  </a:moveTo>
                  <a:cubicBezTo>
                    <a:pt x="157" y="0"/>
                    <a:pt x="1" y="390"/>
                    <a:pt x="226" y="615"/>
                  </a:cubicBezTo>
                  <a:cubicBezTo>
                    <a:pt x="299" y="689"/>
                    <a:pt x="389" y="722"/>
                    <a:pt x="477" y="722"/>
                  </a:cubicBezTo>
                  <a:cubicBezTo>
                    <a:pt x="659" y="722"/>
                    <a:pt x="832" y="580"/>
                    <a:pt x="832" y="364"/>
                  </a:cubicBezTo>
                  <a:cubicBezTo>
                    <a:pt x="841" y="165"/>
                    <a:pt x="676" y="0"/>
                    <a:pt x="4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5 FS Blonde Script" panose="03000503000000000000" pitchFamily="65" charset="0"/>
              </a:endParaRPr>
            </a:p>
          </p:txBody>
        </p:sp>
        <p:sp>
          <p:nvSpPr>
            <p:cNvPr id="1719" name="Google Shape;1719;p32"/>
            <p:cNvSpPr/>
            <p:nvPr/>
          </p:nvSpPr>
          <p:spPr>
            <a:xfrm>
              <a:off x="-2492888" y="5616346"/>
              <a:ext cx="46506" cy="39872"/>
            </a:xfrm>
            <a:custGeom>
              <a:avLst/>
              <a:gdLst/>
              <a:ahLst/>
              <a:cxnLst/>
              <a:rect l="l" t="t" r="r" b="b"/>
              <a:pathLst>
                <a:path w="842" h="722" extrusionOk="0">
                  <a:moveTo>
                    <a:pt x="486" y="0"/>
                  </a:moveTo>
                  <a:cubicBezTo>
                    <a:pt x="165" y="0"/>
                    <a:pt x="1" y="390"/>
                    <a:pt x="226" y="615"/>
                  </a:cubicBezTo>
                  <a:cubicBezTo>
                    <a:pt x="299" y="689"/>
                    <a:pt x="390" y="722"/>
                    <a:pt x="479" y="722"/>
                  </a:cubicBezTo>
                  <a:cubicBezTo>
                    <a:pt x="664" y="722"/>
                    <a:pt x="841" y="580"/>
                    <a:pt x="841" y="364"/>
                  </a:cubicBezTo>
                  <a:cubicBezTo>
                    <a:pt x="841" y="165"/>
                    <a:pt x="677" y="0"/>
                    <a:pt x="4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5 FS Blonde Script" panose="03000503000000000000" pitchFamily="65" charset="0"/>
              </a:endParaRPr>
            </a:p>
          </p:txBody>
        </p:sp>
        <p:sp>
          <p:nvSpPr>
            <p:cNvPr id="1720" name="Google Shape;1720;p32"/>
            <p:cNvSpPr/>
            <p:nvPr/>
          </p:nvSpPr>
          <p:spPr>
            <a:xfrm>
              <a:off x="-2553145" y="5392406"/>
              <a:ext cx="35901" cy="46941"/>
            </a:xfrm>
            <a:custGeom>
              <a:avLst/>
              <a:gdLst/>
              <a:ahLst/>
              <a:cxnLst/>
              <a:rect l="l" t="t" r="r" b="b"/>
              <a:pathLst>
                <a:path w="650" h="850" extrusionOk="0">
                  <a:moveTo>
                    <a:pt x="321" y="339"/>
                  </a:moveTo>
                  <a:cubicBezTo>
                    <a:pt x="373" y="339"/>
                    <a:pt x="407" y="356"/>
                    <a:pt x="442" y="391"/>
                  </a:cubicBezTo>
                  <a:cubicBezTo>
                    <a:pt x="477" y="425"/>
                    <a:pt x="494" y="469"/>
                    <a:pt x="494" y="521"/>
                  </a:cubicBezTo>
                  <a:cubicBezTo>
                    <a:pt x="494" y="581"/>
                    <a:pt x="477" y="624"/>
                    <a:pt x="442" y="659"/>
                  </a:cubicBezTo>
                  <a:cubicBezTo>
                    <a:pt x="407" y="694"/>
                    <a:pt x="373" y="711"/>
                    <a:pt x="321" y="711"/>
                  </a:cubicBezTo>
                  <a:cubicBezTo>
                    <a:pt x="277" y="711"/>
                    <a:pt x="243" y="694"/>
                    <a:pt x="208" y="659"/>
                  </a:cubicBezTo>
                  <a:cubicBezTo>
                    <a:pt x="173" y="624"/>
                    <a:pt x="156" y="581"/>
                    <a:pt x="156" y="521"/>
                  </a:cubicBezTo>
                  <a:cubicBezTo>
                    <a:pt x="156" y="469"/>
                    <a:pt x="173" y="417"/>
                    <a:pt x="208" y="391"/>
                  </a:cubicBezTo>
                  <a:cubicBezTo>
                    <a:pt x="243" y="356"/>
                    <a:pt x="277" y="339"/>
                    <a:pt x="321" y="339"/>
                  </a:cubicBezTo>
                  <a:close/>
                  <a:moveTo>
                    <a:pt x="494" y="1"/>
                  </a:moveTo>
                  <a:lnTo>
                    <a:pt x="494" y="304"/>
                  </a:lnTo>
                  <a:cubicBezTo>
                    <a:pt x="442" y="235"/>
                    <a:pt x="381" y="200"/>
                    <a:pt x="295" y="200"/>
                  </a:cubicBezTo>
                  <a:cubicBezTo>
                    <a:pt x="208" y="200"/>
                    <a:pt x="139" y="226"/>
                    <a:pt x="78" y="287"/>
                  </a:cubicBezTo>
                  <a:cubicBezTo>
                    <a:pt x="26" y="347"/>
                    <a:pt x="0" y="425"/>
                    <a:pt x="0" y="521"/>
                  </a:cubicBezTo>
                  <a:cubicBezTo>
                    <a:pt x="0" y="616"/>
                    <a:pt x="26" y="694"/>
                    <a:pt x="78" y="754"/>
                  </a:cubicBezTo>
                  <a:cubicBezTo>
                    <a:pt x="139" y="815"/>
                    <a:pt x="208" y="850"/>
                    <a:pt x="295" y="850"/>
                  </a:cubicBezTo>
                  <a:cubicBezTo>
                    <a:pt x="381" y="850"/>
                    <a:pt x="442" y="806"/>
                    <a:pt x="494" y="728"/>
                  </a:cubicBezTo>
                  <a:lnTo>
                    <a:pt x="494" y="841"/>
                  </a:lnTo>
                  <a:lnTo>
                    <a:pt x="650" y="841"/>
                  </a:lnTo>
                  <a:lnTo>
                    <a:pt x="6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5 FS Blonde Script" panose="03000503000000000000" pitchFamily="65" charset="0"/>
              </a:endParaRPr>
            </a:p>
          </p:txBody>
        </p:sp>
        <p:sp>
          <p:nvSpPr>
            <p:cNvPr id="1721" name="Google Shape;1721;p32"/>
            <p:cNvSpPr/>
            <p:nvPr/>
          </p:nvSpPr>
          <p:spPr>
            <a:xfrm>
              <a:off x="-2361768" y="5484302"/>
              <a:ext cx="46451" cy="39762"/>
            </a:xfrm>
            <a:custGeom>
              <a:avLst/>
              <a:gdLst/>
              <a:ahLst/>
              <a:cxnLst/>
              <a:rect l="l" t="t" r="r" b="b"/>
              <a:pathLst>
                <a:path w="841" h="720" extrusionOk="0">
                  <a:moveTo>
                    <a:pt x="486" y="0"/>
                  </a:moveTo>
                  <a:cubicBezTo>
                    <a:pt x="165" y="0"/>
                    <a:pt x="1" y="390"/>
                    <a:pt x="226" y="615"/>
                  </a:cubicBezTo>
                  <a:cubicBezTo>
                    <a:pt x="298" y="687"/>
                    <a:pt x="387" y="719"/>
                    <a:pt x="474" y="719"/>
                  </a:cubicBezTo>
                  <a:cubicBezTo>
                    <a:pt x="660" y="719"/>
                    <a:pt x="841" y="573"/>
                    <a:pt x="841" y="355"/>
                  </a:cubicBezTo>
                  <a:cubicBezTo>
                    <a:pt x="841" y="165"/>
                    <a:pt x="676" y="0"/>
                    <a:pt x="4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5 FS Blonde Script" panose="03000503000000000000" pitchFamily="65" charset="0"/>
              </a:endParaRPr>
            </a:p>
          </p:txBody>
        </p:sp>
        <p:sp>
          <p:nvSpPr>
            <p:cNvPr id="1722" name="Google Shape;1722;p32"/>
            <p:cNvSpPr/>
            <p:nvPr/>
          </p:nvSpPr>
          <p:spPr>
            <a:xfrm>
              <a:off x="-2291900" y="5484302"/>
              <a:ext cx="46009" cy="39762"/>
            </a:xfrm>
            <a:custGeom>
              <a:avLst/>
              <a:gdLst/>
              <a:ahLst/>
              <a:cxnLst/>
              <a:rect l="l" t="t" r="r" b="b"/>
              <a:pathLst>
                <a:path w="833" h="720" extrusionOk="0">
                  <a:moveTo>
                    <a:pt x="477" y="0"/>
                  </a:moveTo>
                  <a:cubicBezTo>
                    <a:pt x="156" y="0"/>
                    <a:pt x="0" y="390"/>
                    <a:pt x="226" y="615"/>
                  </a:cubicBezTo>
                  <a:cubicBezTo>
                    <a:pt x="298" y="687"/>
                    <a:pt x="385" y="719"/>
                    <a:pt x="472" y="719"/>
                  </a:cubicBezTo>
                  <a:cubicBezTo>
                    <a:pt x="656" y="719"/>
                    <a:pt x="832" y="573"/>
                    <a:pt x="832" y="355"/>
                  </a:cubicBezTo>
                  <a:cubicBezTo>
                    <a:pt x="832" y="165"/>
                    <a:pt x="676" y="0"/>
                    <a:pt x="4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5 FS Blonde Script" panose="03000503000000000000" pitchFamily="65" charset="0"/>
              </a:endParaRPr>
            </a:p>
          </p:txBody>
        </p:sp>
        <p:sp>
          <p:nvSpPr>
            <p:cNvPr id="1723" name="Google Shape;1723;p32"/>
            <p:cNvSpPr/>
            <p:nvPr/>
          </p:nvSpPr>
          <p:spPr>
            <a:xfrm>
              <a:off x="-2355085" y="5550296"/>
              <a:ext cx="39767" cy="39762"/>
            </a:xfrm>
            <a:custGeom>
              <a:avLst/>
              <a:gdLst/>
              <a:ahLst/>
              <a:cxnLst/>
              <a:rect l="l" t="t" r="r" b="b"/>
              <a:pathLst>
                <a:path w="720" h="720" extrusionOk="0">
                  <a:moveTo>
                    <a:pt x="365" y="1"/>
                  </a:moveTo>
                  <a:cubicBezTo>
                    <a:pt x="165" y="1"/>
                    <a:pt x="1" y="165"/>
                    <a:pt x="1" y="356"/>
                  </a:cubicBezTo>
                  <a:cubicBezTo>
                    <a:pt x="1" y="555"/>
                    <a:pt x="165" y="720"/>
                    <a:pt x="365" y="720"/>
                  </a:cubicBezTo>
                  <a:cubicBezTo>
                    <a:pt x="555" y="720"/>
                    <a:pt x="720" y="555"/>
                    <a:pt x="720" y="356"/>
                  </a:cubicBezTo>
                  <a:cubicBezTo>
                    <a:pt x="720" y="165"/>
                    <a:pt x="555" y="1"/>
                    <a:pt x="3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5 FS Blonde Script" panose="03000503000000000000" pitchFamily="65" charset="0"/>
              </a:endParaRPr>
            </a:p>
          </p:txBody>
        </p:sp>
        <p:sp>
          <p:nvSpPr>
            <p:cNvPr id="1724" name="Google Shape;1724;p32"/>
            <p:cNvSpPr/>
            <p:nvPr/>
          </p:nvSpPr>
          <p:spPr>
            <a:xfrm>
              <a:off x="-2291900" y="5550296"/>
              <a:ext cx="46009" cy="39817"/>
            </a:xfrm>
            <a:custGeom>
              <a:avLst/>
              <a:gdLst/>
              <a:ahLst/>
              <a:cxnLst/>
              <a:rect l="l" t="t" r="r" b="b"/>
              <a:pathLst>
                <a:path w="833" h="721" extrusionOk="0">
                  <a:moveTo>
                    <a:pt x="477" y="1"/>
                  </a:moveTo>
                  <a:cubicBezTo>
                    <a:pt x="156" y="1"/>
                    <a:pt x="0" y="390"/>
                    <a:pt x="226" y="616"/>
                  </a:cubicBezTo>
                  <a:cubicBezTo>
                    <a:pt x="298" y="688"/>
                    <a:pt x="386" y="720"/>
                    <a:pt x="473" y="720"/>
                  </a:cubicBezTo>
                  <a:cubicBezTo>
                    <a:pt x="656" y="720"/>
                    <a:pt x="832" y="576"/>
                    <a:pt x="832" y="364"/>
                  </a:cubicBezTo>
                  <a:cubicBezTo>
                    <a:pt x="832" y="165"/>
                    <a:pt x="676" y="1"/>
                    <a:pt x="4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5 FS Blonde Script" panose="03000503000000000000" pitchFamily="65" charset="0"/>
              </a:endParaRPr>
            </a:p>
          </p:txBody>
        </p:sp>
        <p:sp>
          <p:nvSpPr>
            <p:cNvPr id="1725" name="Google Shape;1725;p32"/>
            <p:cNvSpPr/>
            <p:nvPr/>
          </p:nvSpPr>
          <p:spPr>
            <a:xfrm>
              <a:off x="-2361768" y="5616346"/>
              <a:ext cx="46451" cy="39872"/>
            </a:xfrm>
            <a:custGeom>
              <a:avLst/>
              <a:gdLst/>
              <a:ahLst/>
              <a:cxnLst/>
              <a:rect l="l" t="t" r="r" b="b"/>
              <a:pathLst>
                <a:path w="841" h="722" extrusionOk="0">
                  <a:moveTo>
                    <a:pt x="486" y="0"/>
                  </a:moveTo>
                  <a:cubicBezTo>
                    <a:pt x="165" y="0"/>
                    <a:pt x="1" y="390"/>
                    <a:pt x="226" y="615"/>
                  </a:cubicBezTo>
                  <a:cubicBezTo>
                    <a:pt x="299" y="689"/>
                    <a:pt x="390" y="722"/>
                    <a:pt x="479" y="722"/>
                  </a:cubicBezTo>
                  <a:cubicBezTo>
                    <a:pt x="664" y="722"/>
                    <a:pt x="841" y="580"/>
                    <a:pt x="841" y="364"/>
                  </a:cubicBezTo>
                  <a:cubicBezTo>
                    <a:pt x="841" y="165"/>
                    <a:pt x="676" y="0"/>
                    <a:pt x="4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5 FS Blonde Script" panose="03000503000000000000" pitchFamily="65" charset="0"/>
              </a:endParaRPr>
            </a:p>
          </p:txBody>
        </p:sp>
        <p:sp>
          <p:nvSpPr>
            <p:cNvPr id="1726" name="Google Shape;1726;p32"/>
            <p:cNvSpPr/>
            <p:nvPr/>
          </p:nvSpPr>
          <p:spPr>
            <a:xfrm>
              <a:off x="-2291900" y="5616346"/>
              <a:ext cx="46009" cy="39872"/>
            </a:xfrm>
            <a:custGeom>
              <a:avLst/>
              <a:gdLst/>
              <a:ahLst/>
              <a:cxnLst/>
              <a:rect l="l" t="t" r="r" b="b"/>
              <a:pathLst>
                <a:path w="833" h="722" extrusionOk="0">
                  <a:moveTo>
                    <a:pt x="477" y="0"/>
                  </a:moveTo>
                  <a:cubicBezTo>
                    <a:pt x="156" y="0"/>
                    <a:pt x="0" y="390"/>
                    <a:pt x="226" y="615"/>
                  </a:cubicBezTo>
                  <a:cubicBezTo>
                    <a:pt x="299" y="689"/>
                    <a:pt x="389" y="722"/>
                    <a:pt x="477" y="722"/>
                  </a:cubicBezTo>
                  <a:cubicBezTo>
                    <a:pt x="659" y="722"/>
                    <a:pt x="832" y="580"/>
                    <a:pt x="832" y="364"/>
                  </a:cubicBezTo>
                  <a:cubicBezTo>
                    <a:pt x="832" y="165"/>
                    <a:pt x="676" y="0"/>
                    <a:pt x="4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5 FS Blonde Script" panose="03000503000000000000" pitchFamily="65" charset="0"/>
              </a:endParaRPr>
            </a:p>
          </p:txBody>
        </p:sp>
        <p:sp>
          <p:nvSpPr>
            <p:cNvPr id="1727" name="Google Shape;1727;p32"/>
            <p:cNvSpPr/>
            <p:nvPr/>
          </p:nvSpPr>
          <p:spPr>
            <a:xfrm>
              <a:off x="-2352654" y="5403396"/>
              <a:ext cx="34465" cy="35951"/>
            </a:xfrm>
            <a:custGeom>
              <a:avLst/>
              <a:gdLst/>
              <a:ahLst/>
              <a:cxnLst/>
              <a:rect l="l" t="t" r="r" b="b"/>
              <a:pathLst>
                <a:path w="624" h="651" extrusionOk="0">
                  <a:moveTo>
                    <a:pt x="312" y="140"/>
                  </a:moveTo>
                  <a:cubicBezTo>
                    <a:pt x="355" y="140"/>
                    <a:pt x="390" y="148"/>
                    <a:pt x="416" y="174"/>
                  </a:cubicBezTo>
                  <a:cubicBezTo>
                    <a:pt x="442" y="200"/>
                    <a:pt x="459" y="235"/>
                    <a:pt x="459" y="270"/>
                  </a:cubicBezTo>
                  <a:lnTo>
                    <a:pt x="165" y="270"/>
                  </a:lnTo>
                  <a:cubicBezTo>
                    <a:pt x="173" y="235"/>
                    <a:pt x="182" y="200"/>
                    <a:pt x="208" y="174"/>
                  </a:cubicBezTo>
                  <a:cubicBezTo>
                    <a:pt x="243" y="148"/>
                    <a:pt x="269" y="140"/>
                    <a:pt x="312" y="140"/>
                  </a:cubicBezTo>
                  <a:close/>
                  <a:moveTo>
                    <a:pt x="312" y="1"/>
                  </a:moveTo>
                  <a:cubicBezTo>
                    <a:pt x="217" y="1"/>
                    <a:pt x="147" y="27"/>
                    <a:pt x="87" y="88"/>
                  </a:cubicBezTo>
                  <a:cubicBezTo>
                    <a:pt x="26" y="148"/>
                    <a:pt x="0" y="226"/>
                    <a:pt x="0" y="322"/>
                  </a:cubicBezTo>
                  <a:cubicBezTo>
                    <a:pt x="0" y="417"/>
                    <a:pt x="26" y="503"/>
                    <a:pt x="87" y="555"/>
                  </a:cubicBezTo>
                  <a:cubicBezTo>
                    <a:pt x="147" y="616"/>
                    <a:pt x="217" y="651"/>
                    <a:pt x="312" y="651"/>
                  </a:cubicBezTo>
                  <a:cubicBezTo>
                    <a:pt x="381" y="651"/>
                    <a:pt x="451" y="625"/>
                    <a:pt x="503" y="590"/>
                  </a:cubicBezTo>
                  <a:cubicBezTo>
                    <a:pt x="555" y="555"/>
                    <a:pt x="589" y="503"/>
                    <a:pt x="607" y="443"/>
                  </a:cubicBezTo>
                  <a:lnTo>
                    <a:pt x="433" y="443"/>
                  </a:lnTo>
                  <a:cubicBezTo>
                    <a:pt x="407" y="486"/>
                    <a:pt x="364" y="512"/>
                    <a:pt x="312" y="512"/>
                  </a:cubicBezTo>
                  <a:cubicBezTo>
                    <a:pt x="269" y="512"/>
                    <a:pt x="234" y="503"/>
                    <a:pt x="208" y="477"/>
                  </a:cubicBezTo>
                  <a:cubicBezTo>
                    <a:pt x="182" y="451"/>
                    <a:pt x="165" y="417"/>
                    <a:pt x="165" y="373"/>
                  </a:cubicBezTo>
                  <a:lnTo>
                    <a:pt x="624" y="373"/>
                  </a:lnTo>
                  <a:cubicBezTo>
                    <a:pt x="624" y="356"/>
                    <a:pt x="624" y="339"/>
                    <a:pt x="624" y="313"/>
                  </a:cubicBezTo>
                  <a:cubicBezTo>
                    <a:pt x="624" y="218"/>
                    <a:pt x="598" y="148"/>
                    <a:pt x="537" y="88"/>
                  </a:cubicBezTo>
                  <a:cubicBezTo>
                    <a:pt x="477" y="27"/>
                    <a:pt x="407" y="1"/>
                    <a:pt x="3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5 FS Blonde Script" panose="03000503000000000000" pitchFamily="65" charset="0"/>
              </a:endParaRPr>
            </a:p>
          </p:txBody>
        </p:sp>
        <p:sp>
          <p:nvSpPr>
            <p:cNvPr id="1728" name="Google Shape;1728;p32"/>
            <p:cNvSpPr/>
            <p:nvPr/>
          </p:nvSpPr>
          <p:spPr>
            <a:xfrm>
              <a:off x="-2160780" y="5484302"/>
              <a:ext cx="45953" cy="39762"/>
            </a:xfrm>
            <a:custGeom>
              <a:avLst/>
              <a:gdLst/>
              <a:ahLst/>
              <a:cxnLst/>
              <a:rect l="l" t="t" r="r" b="b"/>
              <a:pathLst>
                <a:path w="832" h="720" extrusionOk="0">
                  <a:moveTo>
                    <a:pt x="477" y="0"/>
                  </a:moveTo>
                  <a:cubicBezTo>
                    <a:pt x="156" y="0"/>
                    <a:pt x="0" y="390"/>
                    <a:pt x="225" y="615"/>
                  </a:cubicBezTo>
                  <a:cubicBezTo>
                    <a:pt x="297" y="687"/>
                    <a:pt x="385" y="719"/>
                    <a:pt x="472" y="719"/>
                  </a:cubicBezTo>
                  <a:cubicBezTo>
                    <a:pt x="655" y="719"/>
                    <a:pt x="832" y="573"/>
                    <a:pt x="832" y="355"/>
                  </a:cubicBezTo>
                  <a:cubicBezTo>
                    <a:pt x="832" y="165"/>
                    <a:pt x="676" y="0"/>
                    <a:pt x="4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5 FS Blonde Script" panose="03000503000000000000" pitchFamily="65" charset="0"/>
              </a:endParaRPr>
            </a:p>
          </p:txBody>
        </p:sp>
        <p:sp>
          <p:nvSpPr>
            <p:cNvPr id="1729" name="Google Shape;1729;p32"/>
            <p:cNvSpPr/>
            <p:nvPr/>
          </p:nvSpPr>
          <p:spPr>
            <a:xfrm>
              <a:off x="-2091409" y="5484302"/>
              <a:ext cx="46451" cy="39762"/>
            </a:xfrm>
            <a:custGeom>
              <a:avLst/>
              <a:gdLst/>
              <a:ahLst/>
              <a:cxnLst/>
              <a:rect l="l" t="t" r="r" b="b"/>
              <a:pathLst>
                <a:path w="841" h="720" extrusionOk="0">
                  <a:moveTo>
                    <a:pt x="477" y="0"/>
                  </a:moveTo>
                  <a:cubicBezTo>
                    <a:pt x="156" y="0"/>
                    <a:pt x="0" y="390"/>
                    <a:pt x="226" y="615"/>
                  </a:cubicBezTo>
                  <a:cubicBezTo>
                    <a:pt x="298" y="687"/>
                    <a:pt x="386" y="719"/>
                    <a:pt x="474" y="719"/>
                  </a:cubicBezTo>
                  <a:cubicBezTo>
                    <a:pt x="660" y="719"/>
                    <a:pt x="841" y="573"/>
                    <a:pt x="841" y="355"/>
                  </a:cubicBezTo>
                  <a:cubicBezTo>
                    <a:pt x="841" y="165"/>
                    <a:pt x="676" y="0"/>
                    <a:pt x="4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5 FS Blonde Script" panose="03000503000000000000" pitchFamily="65" charset="0"/>
              </a:endParaRPr>
            </a:p>
          </p:txBody>
        </p:sp>
        <p:sp>
          <p:nvSpPr>
            <p:cNvPr id="1730" name="Google Shape;1730;p32"/>
            <p:cNvSpPr/>
            <p:nvPr/>
          </p:nvSpPr>
          <p:spPr>
            <a:xfrm>
              <a:off x="-2154097" y="5550296"/>
              <a:ext cx="39270" cy="39762"/>
            </a:xfrm>
            <a:custGeom>
              <a:avLst/>
              <a:gdLst/>
              <a:ahLst/>
              <a:cxnLst/>
              <a:rect l="l" t="t" r="r" b="b"/>
              <a:pathLst>
                <a:path w="711" h="720" extrusionOk="0">
                  <a:moveTo>
                    <a:pt x="356" y="1"/>
                  </a:moveTo>
                  <a:cubicBezTo>
                    <a:pt x="156" y="1"/>
                    <a:pt x="0" y="165"/>
                    <a:pt x="0" y="356"/>
                  </a:cubicBezTo>
                  <a:cubicBezTo>
                    <a:pt x="0" y="555"/>
                    <a:pt x="156" y="720"/>
                    <a:pt x="356" y="720"/>
                  </a:cubicBezTo>
                  <a:cubicBezTo>
                    <a:pt x="555" y="720"/>
                    <a:pt x="711" y="555"/>
                    <a:pt x="711" y="356"/>
                  </a:cubicBezTo>
                  <a:cubicBezTo>
                    <a:pt x="711" y="165"/>
                    <a:pt x="555" y="1"/>
                    <a:pt x="3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5 FS Blonde Script" panose="03000503000000000000" pitchFamily="65" charset="0"/>
              </a:endParaRPr>
            </a:p>
          </p:txBody>
        </p:sp>
        <p:sp>
          <p:nvSpPr>
            <p:cNvPr id="1731" name="Google Shape;1731;p32"/>
            <p:cNvSpPr/>
            <p:nvPr/>
          </p:nvSpPr>
          <p:spPr>
            <a:xfrm>
              <a:off x="-2091409" y="5550296"/>
              <a:ext cx="46451" cy="39817"/>
            </a:xfrm>
            <a:custGeom>
              <a:avLst/>
              <a:gdLst/>
              <a:ahLst/>
              <a:cxnLst/>
              <a:rect l="l" t="t" r="r" b="b"/>
              <a:pathLst>
                <a:path w="841" h="721" extrusionOk="0">
                  <a:moveTo>
                    <a:pt x="477" y="1"/>
                  </a:moveTo>
                  <a:cubicBezTo>
                    <a:pt x="156" y="1"/>
                    <a:pt x="0" y="390"/>
                    <a:pt x="226" y="616"/>
                  </a:cubicBezTo>
                  <a:cubicBezTo>
                    <a:pt x="298" y="688"/>
                    <a:pt x="387" y="720"/>
                    <a:pt x="475" y="720"/>
                  </a:cubicBezTo>
                  <a:cubicBezTo>
                    <a:pt x="661" y="720"/>
                    <a:pt x="841" y="576"/>
                    <a:pt x="841" y="364"/>
                  </a:cubicBezTo>
                  <a:cubicBezTo>
                    <a:pt x="841" y="165"/>
                    <a:pt x="676" y="1"/>
                    <a:pt x="4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5 FS Blonde Script" panose="03000503000000000000" pitchFamily="65" charset="0"/>
              </a:endParaRPr>
            </a:p>
          </p:txBody>
        </p:sp>
        <p:sp>
          <p:nvSpPr>
            <p:cNvPr id="1732" name="Google Shape;1732;p32"/>
            <p:cNvSpPr/>
            <p:nvPr/>
          </p:nvSpPr>
          <p:spPr>
            <a:xfrm>
              <a:off x="-2160780" y="5616346"/>
              <a:ext cx="45953" cy="39762"/>
            </a:xfrm>
            <a:custGeom>
              <a:avLst/>
              <a:gdLst/>
              <a:ahLst/>
              <a:cxnLst/>
              <a:rect l="l" t="t" r="r" b="b"/>
              <a:pathLst>
                <a:path w="832" h="720" extrusionOk="0">
                  <a:moveTo>
                    <a:pt x="477" y="0"/>
                  </a:moveTo>
                  <a:cubicBezTo>
                    <a:pt x="156" y="0"/>
                    <a:pt x="0" y="390"/>
                    <a:pt x="225" y="615"/>
                  </a:cubicBezTo>
                  <a:cubicBezTo>
                    <a:pt x="298" y="688"/>
                    <a:pt x="386" y="720"/>
                    <a:pt x="473" y="720"/>
                  </a:cubicBezTo>
                  <a:cubicBezTo>
                    <a:pt x="656" y="720"/>
                    <a:pt x="832" y="576"/>
                    <a:pt x="832" y="364"/>
                  </a:cubicBezTo>
                  <a:cubicBezTo>
                    <a:pt x="832" y="165"/>
                    <a:pt x="676" y="0"/>
                    <a:pt x="4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5 FS Blonde Script" panose="03000503000000000000" pitchFamily="65" charset="0"/>
              </a:endParaRPr>
            </a:p>
          </p:txBody>
        </p:sp>
        <p:sp>
          <p:nvSpPr>
            <p:cNvPr id="1733" name="Google Shape;1733;p32"/>
            <p:cNvSpPr/>
            <p:nvPr/>
          </p:nvSpPr>
          <p:spPr>
            <a:xfrm>
              <a:off x="-2091409" y="5616346"/>
              <a:ext cx="46451" cy="39872"/>
            </a:xfrm>
            <a:custGeom>
              <a:avLst/>
              <a:gdLst/>
              <a:ahLst/>
              <a:cxnLst/>
              <a:rect l="l" t="t" r="r" b="b"/>
              <a:pathLst>
                <a:path w="841" h="722" extrusionOk="0">
                  <a:moveTo>
                    <a:pt x="477" y="0"/>
                  </a:moveTo>
                  <a:cubicBezTo>
                    <a:pt x="156" y="0"/>
                    <a:pt x="0" y="390"/>
                    <a:pt x="226" y="615"/>
                  </a:cubicBezTo>
                  <a:cubicBezTo>
                    <a:pt x="299" y="689"/>
                    <a:pt x="390" y="722"/>
                    <a:pt x="479" y="722"/>
                  </a:cubicBezTo>
                  <a:cubicBezTo>
                    <a:pt x="663" y="722"/>
                    <a:pt x="841" y="580"/>
                    <a:pt x="841" y="364"/>
                  </a:cubicBezTo>
                  <a:cubicBezTo>
                    <a:pt x="841" y="165"/>
                    <a:pt x="676" y="0"/>
                    <a:pt x="4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5 FS Blonde Script" panose="03000503000000000000" pitchFamily="65" charset="0"/>
              </a:endParaRPr>
            </a:p>
          </p:txBody>
        </p:sp>
        <p:sp>
          <p:nvSpPr>
            <p:cNvPr id="1734" name="Google Shape;1734;p32"/>
            <p:cNvSpPr/>
            <p:nvPr/>
          </p:nvSpPr>
          <p:spPr>
            <a:xfrm>
              <a:off x="-2152661" y="5390031"/>
              <a:ext cx="18227" cy="48874"/>
            </a:xfrm>
            <a:custGeom>
              <a:avLst/>
              <a:gdLst/>
              <a:ahLst/>
              <a:cxnLst/>
              <a:rect l="l" t="t" r="r" b="b"/>
              <a:pathLst>
                <a:path w="330" h="885" extrusionOk="0">
                  <a:moveTo>
                    <a:pt x="321" y="0"/>
                  </a:moveTo>
                  <a:cubicBezTo>
                    <a:pt x="234" y="0"/>
                    <a:pt x="165" y="18"/>
                    <a:pt x="130" y="52"/>
                  </a:cubicBezTo>
                  <a:cubicBezTo>
                    <a:pt x="87" y="87"/>
                    <a:pt x="70" y="139"/>
                    <a:pt x="70" y="217"/>
                  </a:cubicBezTo>
                  <a:lnTo>
                    <a:pt x="70" y="252"/>
                  </a:lnTo>
                  <a:lnTo>
                    <a:pt x="0" y="252"/>
                  </a:lnTo>
                  <a:lnTo>
                    <a:pt x="0" y="382"/>
                  </a:lnTo>
                  <a:lnTo>
                    <a:pt x="70" y="382"/>
                  </a:lnTo>
                  <a:lnTo>
                    <a:pt x="70" y="884"/>
                  </a:lnTo>
                  <a:lnTo>
                    <a:pt x="226" y="884"/>
                  </a:lnTo>
                  <a:lnTo>
                    <a:pt x="226" y="382"/>
                  </a:lnTo>
                  <a:lnTo>
                    <a:pt x="330" y="382"/>
                  </a:lnTo>
                  <a:lnTo>
                    <a:pt x="330" y="252"/>
                  </a:lnTo>
                  <a:lnTo>
                    <a:pt x="226" y="252"/>
                  </a:lnTo>
                  <a:lnTo>
                    <a:pt x="226" y="217"/>
                  </a:lnTo>
                  <a:cubicBezTo>
                    <a:pt x="226" y="182"/>
                    <a:pt x="234" y="165"/>
                    <a:pt x="243" y="156"/>
                  </a:cubicBezTo>
                  <a:cubicBezTo>
                    <a:pt x="260" y="139"/>
                    <a:pt x="286" y="130"/>
                    <a:pt x="321" y="130"/>
                  </a:cubicBezTo>
                  <a:lnTo>
                    <a:pt x="32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5 FS Blonde Script" panose="03000503000000000000" pitchFamily="65" charset="0"/>
              </a:endParaRPr>
            </a:p>
          </p:txBody>
        </p:sp>
        <p:sp>
          <p:nvSpPr>
            <p:cNvPr id="1735" name="Google Shape;1735;p32"/>
            <p:cNvSpPr/>
            <p:nvPr/>
          </p:nvSpPr>
          <p:spPr>
            <a:xfrm>
              <a:off x="-1960289" y="5484302"/>
              <a:ext cx="46451" cy="39762"/>
            </a:xfrm>
            <a:custGeom>
              <a:avLst/>
              <a:gdLst/>
              <a:ahLst/>
              <a:cxnLst/>
              <a:rect l="l" t="t" r="r" b="b"/>
              <a:pathLst>
                <a:path w="841" h="720" extrusionOk="0">
                  <a:moveTo>
                    <a:pt x="477" y="0"/>
                  </a:moveTo>
                  <a:cubicBezTo>
                    <a:pt x="156" y="0"/>
                    <a:pt x="0" y="390"/>
                    <a:pt x="225" y="615"/>
                  </a:cubicBezTo>
                  <a:cubicBezTo>
                    <a:pt x="297" y="687"/>
                    <a:pt x="386" y="719"/>
                    <a:pt x="474" y="719"/>
                  </a:cubicBezTo>
                  <a:cubicBezTo>
                    <a:pt x="660" y="719"/>
                    <a:pt x="840" y="573"/>
                    <a:pt x="840" y="355"/>
                  </a:cubicBezTo>
                  <a:cubicBezTo>
                    <a:pt x="840" y="165"/>
                    <a:pt x="676" y="0"/>
                    <a:pt x="4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5 FS Blonde Script" panose="03000503000000000000" pitchFamily="65" charset="0"/>
              </a:endParaRPr>
            </a:p>
          </p:txBody>
        </p:sp>
        <p:sp>
          <p:nvSpPr>
            <p:cNvPr id="1736" name="Google Shape;1736;p32"/>
            <p:cNvSpPr/>
            <p:nvPr/>
          </p:nvSpPr>
          <p:spPr>
            <a:xfrm>
              <a:off x="-1890918" y="5484302"/>
              <a:ext cx="46451" cy="39762"/>
            </a:xfrm>
            <a:custGeom>
              <a:avLst/>
              <a:gdLst/>
              <a:ahLst/>
              <a:cxnLst/>
              <a:rect l="l" t="t" r="r" b="b"/>
              <a:pathLst>
                <a:path w="841" h="720" extrusionOk="0">
                  <a:moveTo>
                    <a:pt x="485" y="0"/>
                  </a:moveTo>
                  <a:cubicBezTo>
                    <a:pt x="165" y="0"/>
                    <a:pt x="0" y="390"/>
                    <a:pt x="226" y="615"/>
                  </a:cubicBezTo>
                  <a:cubicBezTo>
                    <a:pt x="300" y="687"/>
                    <a:pt x="390" y="719"/>
                    <a:pt x="478" y="719"/>
                  </a:cubicBezTo>
                  <a:cubicBezTo>
                    <a:pt x="664" y="719"/>
                    <a:pt x="841" y="573"/>
                    <a:pt x="841" y="355"/>
                  </a:cubicBezTo>
                  <a:cubicBezTo>
                    <a:pt x="841" y="165"/>
                    <a:pt x="676" y="0"/>
                    <a:pt x="4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5 FS Blonde Script" panose="03000503000000000000" pitchFamily="65" charset="0"/>
              </a:endParaRPr>
            </a:p>
          </p:txBody>
        </p:sp>
        <p:sp>
          <p:nvSpPr>
            <p:cNvPr id="1737" name="Google Shape;1737;p32"/>
            <p:cNvSpPr/>
            <p:nvPr/>
          </p:nvSpPr>
          <p:spPr>
            <a:xfrm>
              <a:off x="-1960289" y="5550296"/>
              <a:ext cx="46451" cy="39817"/>
            </a:xfrm>
            <a:custGeom>
              <a:avLst/>
              <a:gdLst/>
              <a:ahLst/>
              <a:cxnLst/>
              <a:rect l="l" t="t" r="r" b="b"/>
              <a:pathLst>
                <a:path w="841" h="721" extrusionOk="0">
                  <a:moveTo>
                    <a:pt x="477" y="1"/>
                  </a:moveTo>
                  <a:cubicBezTo>
                    <a:pt x="156" y="1"/>
                    <a:pt x="0" y="390"/>
                    <a:pt x="225" y="616"/>
                  </a:cubicBezTo>
                  <a:cubicBezTo>
                    <a:pt x="298" y="688"/>
                    <a:pt x="387" y="720"/>
                    <a:pt x="475" y="720"/>
                  </a:cubicBezTo>
                  <a:cubicBezTo>
                    <a:pt x="661" y="720"/>
                    <a:pt x="840" y="576"/>
                    <a:pt x="840" y="364"/>
                  </a:cubicBezTo>
                  <a:cubicBezTo>
                    <a:pt x="840" y="165"/>
                    <a:pt x="676" y="1"/>
                    <a:pt x="477" y="1"/>
                  </a:cubicBezTo>
                  <a:close/>
                </a:path>
              </a:pathLst>
            </a:custGeom>
            <a:solidFill>
              <a:srgbClr val="013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5 FS Blonde Script" panose="03000503000000000000" pitchFamily="65" charset="0"/>
              </a:endParaRPr>
            </a:p>
          </p:txBody>
        </p:sp>
        <p:sp>
          <p:nvSpPr>
            <p:cNvPr id="1738" name="Google Shape;1738;p32"/>
            <p:cNvSpPr/>
            <p:nvPr/>
          </p:nvSpPr>
          <p:spPr>
            <a:xfrm>
              <a:off x="-1884235" y="5550296"/>
              <a:ext cx="39767" cy="39762"/>
            </a:xfrm>
            <a:custGeom>
              <a:avLst/>
              <a:gdLst/>
              <a:ahLst/>
              <a:cxnLst/>
              <a:rect l="l" t="t" r="r" b="b"/>
              <a:pathLst>
                <a:path w="720" h="720" extrusionOk="0">
                  <a:moveTo>
                    <a:pt x="364" y="1"/>
                  </a:moveTo>
                  <a:cubicBezTo>
                    <a:pt x="165" y="1"/>
                    <a:pt x="1" y="165"/>
                    <a:pt x="1" y="356"/>
                  </a:cubicBezTo>
                  <a:cubicBezTo>
                    <a:pt x="1" y="555"/>
                    <a:pt x="165" y="720"/>
                    <a:pt x="364" y="720"/>
                  </a:cubicBezTo>
                  <a:cubicBezTo>
                    <a:pt x="555" y="720"/>
                    <a:pt x="720" y="555"/>
                    <a:pt x="720" y="356"/>
                  </a:cubicBezTo>
                  <a:cubicBezTo>
                    <a:pt x="720" y="165"/>
                    <a:pt x="555" y="1"/>
                    <a:pt x="364" y="1"/>
                  </a:cubicBezTo>
                  <a:close/>
                </a:path>
              </a:pathLst>
            </a:custGeom>
            <a:solidFill>
              <a:srgbClr val="013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5 FS Blonde Script" panose="03000503000000000000" pitchFamily="65" charset="0"/>
              </a:endParaRPr>
            </a:p>
          </p:txBody>
        </p:sp>
        <p:sp>
          <p:nvSpPr>
            <p:cNvPr id="1739" name="Google Shape;1739;p32"/>
            <p:cNvSpPr/>
            <p:nvPr/>
          </p:nvSpPr>
          <p:spPr>
            <a:xfrm>
              <a:off x="-1960289" y="5616346"/>
              <a:ext cx="46451" cy="39872"/>
            </a:xfrm>
            <a:custGeom>
              <a:avLst/>
              <a:gdLst/>
              <a:ahLst/>
              <a:cxnLst/>
              <a:rect l="l" t="t" r="r" b="b"/>
              <a:pathLst>
                <a:path w="841" h="722" extrusionOk="0">
                  <a:moveTo>
                    <a:pt x="477" y="0"/>
                  </a:moveTo>
                  <a:cubicBezTo>
                    <a:pt x="165" y="0"/>
                    <a:pt x="0" y="390"/>
                    <a:pt x="225" y="615"/>
                  </a:cubicBezTo>
                  <a:cubicBezTo>
                    <a:pt x="299" y="689"/>
                    <a:pt x="389" y="722"/>
                    <a:pt x="479" y="722"/>
                  </a:cubicBezTo>
                  <a:cubicBezTo>
                    <a:pt x="663" y="722"/>
                    <a:pt x="840" y="580"/>
                    <a:pt x="840" y="364"/>
                  </a:cubicBezTo>
                  <a:cubicBezTo>
                    <a:pt x="840" y="165"/>
                    <a:pt x="676" y="0"/>
                    <a:pt x="477" y="0"/>
                  </a:cubicBezTo>
                  <a:close/>
                </a:path>
              </a:pathLst>
            </a:custGeom>
            <a:solidFill>
              <a:srgbClr val="DF7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5 FS Blonde Script" panose="03000503000000000000" pitchFamily="65" charset="0"/>
              </a:endParaRPr>
            </a:p>
          </p:txBody>
        </p:sp>
        <p:sp>
          <p:nvSpPr>
            <p:cNvPr id="1740" name="Google Shape;1740;p32"/>
            <p:cNvSpPr/>
            <p:nvPr/>
          </p:nvSpPr>
          <p:spPr>
            <a:xfrm>
              <a:off x="-1890918" y="5616346"/>
              <a:ext cx="46451" cy="39872"/>
            </a:xfrm>
            <a:custGeom>
              <a:avLst/>
              <a:gdLst/>
              <a:ahLst/>
              <a:cxnLst/>
              <a:rect l="l" t="t" r="r" b="b"/>
              <a:pathLst>
                <a:path w="841" h="722" extrusionOk="0">
                  <a:moveTo>
                    <a:pt x="485" y="0"/>
                  </a:moveTo>
                  <a:cubicBezTo>
                    <a:pt x="165" y="0"/>
                    <a:pt x="0" y="390"/>
                    <a:pt x="226" y="615"/>
                  </a:cubicBezTo>
                  <a:cubicBezTo>
                    <a:pt x="299" y="689"/>
                    <a:pt x="390" y="722"/>
                    <a:pt x="479" y="722"/>
                  </a:cubicBezTo>
                  <a:cubicBezTo>
                    <a:pt x="663" y="722"/>
                    <a:pt x="841" y="580"/>
                    <a:pt x="841" y="364"/>
                  </a:cubicBezTo>
                  <a:cubicBezTo>
                    <a:pt x="841" y="165"/>
                    <a:pt x="676" y="0"/>
                    <a:pt x="485" y="0"/>
                  </a:cubicBezTo>
                  <a:close/>
                </a:path>
              </a:pathLst>
            </a:custGeom>
            <a:solidFill>
              <a:srgbClr val="DF7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5 FS Blonde Script" panose="03000503000000000000" pitchFamily="65" charset="0"/>
              </a:endParaRPr>
            </a:p>
          </p:txBody>
        </p:sp>
        <p:sp>
          <p:nvSpPr>
            <p:cNvPr id="1741" name="Google Shape;1741;p32"/>
            <p:cNvSpPr/>
            <p:nvPr/>
          </p:nvSpPr>
          <p:spPr>
            <a:xfrm>
              <a:off x="-1951231" y="5403396"/>
              <a:ext cx="35956" cy="52685"/>
            </a:xfrm>
            <a:custGeom>
              <a:avLst/>
              <a:gdLst/>
              <a:ahLst/>
              <a:cxnLst/>
              <a:rect l="l" t="t" r="r" b="b"/>
              <a:pathLst>
                <a:path w="651" h="954" extrusionOk="0">
                  <a:moveTo>
                    <a:pt x="330" y="140"/>
                  </a:moveTo>
                  <a:cubicBezTo>
                    <a:pt x="373" y="140"/>
                    <a:pt x="408" y="157"/>
                    <a:pt x="443" y="192"/>
                  </a:cubicBezTo>
                  <a:cubicBezTo>
                    <a:pt x="477" y="226"/>
                    <a:pt x="495" y="270"/>
                    <a:pt x="495" y="322"/>
                  </a:cubicBezTo>
                  <a:cubicBezTo>
                    <a:pt x="495" y="382"/>
                    <a:pt x="477" y="425"/>
                    <a:pt x="443" y="460"/>
                  </a:cubicBezTo>
                  <a:cubicBezTo>
                    <a:pt x="408" y="495"/>
                    <a:pt x="373" y="512"/>
                    <a:pt x="330" y="512"/>
                  </a:cubicBezTo>
                  <a:cubicBezTo>
                    <a:pt x="287" y="512"/>
                    <a:pt x="243" y="495"/>
                    <a:pt x="209" y="460"/>
                  </a:cubicBezTo>
                  <a:cubicBezTo>
                    <a:pt x="174" y="425"/>
                    <a:pt x="165" y="382"/>
                    <a:pt x="165" y="322"/>
                  </a:cubicBezTo>
                  <a:cubicBezTo>
                    <a:pt x="165" y="270"/>
                    <a:pt x="174" y="218"/>
                    <a:pt x="209" y="192"/>
                  </a:cubicBezTo>
                  <a:cubicBezTo>
                    <a:pt x="243" y="157"/>
                    <a:pt x="287" y="140"/>
                    <a:pt x="330" y="140"/>
                  </a:cubicBezTo>
                  <a:close/>
                  <a:moveTo>
                    <a:pt x="295" y="1"/>
                  </a:moveTo>
                  <a:cubicBezTo>
                    <a:pt x="209" y="1"/>
                    <a:pt x="139" y="27"/>
                    <a:pt x="87" y="88"/>
                  </a:cubicBezTo>
                  <a:cubicBezTo>
                    <a:pt x="27" y="148"/>
                    <a:pt x="1" y="226"/>
                    <a:pt x="1" y="322"/>
                  </a:cubicBezTo>
                  <a:cubicBezTo>
                    <a:pt x="1" y="417"/>
                    <a:pt x="27" y="495"/>
                    <a:pt x="87" y="555"/>
                  </a:cubicBezTo>
                  <a:cubicBezTo>
                    <a:pt x="139" y="616"/>
                    <a:pt x="209" y="651"/>
                    <a:pt x="295" y="651"/>
                  </a:cubicBezTo>
                  <a:cubicBezTo>
                    <a:pt x="382" y="651"/>
                    <a:pt x="443" y="607"/>
                    <a:pt x="495" y="529"/>
                  </a:cubicBezTo>
                  <a:lnTo>
                    <a:pt x="495" y="642"/>
                  </a:lnTo>
                  <a:cubicBezTo>
                    <a:pt x="495" y="703"/>
                    <a:pt x="477" y="737"/>
                    <a:pt x="451" y="772"/>
                  </a:cubicBezTo>
                  <a:cubicBezTo>
                    <a:pt x="425" y="798"/>
                    <a:pt x="391" y="815"/>
                    <a:pt x="347" y="815"/>
                  </a:cubicBezTo>
                  <a:cubicBezTo>
                    <a:pt x="304" y="815"/>
                    <a:pt x="269" y="807"/>
                    <a:pt x="243" y="789"/>
                  </a:cubicBezTo>
                  <a:cubicBezTo>
                    <a:pt x="209" y="772"/>
                    <a:pt x="191" y="746"/>
                    <a:pt x="183" y="720"/>
                  </a:cubicBezTo>
                  <a:lnTo>
                    <a:pt x="27" y="720"/>
                  </a:lnTo>
                  <a:cubicBezTo>
                    <a:pt x="35" y="798"/>
                    <a:pt x="70" y="850"/>
                    <a:pt x="122" y="893"/>
                  </a:cubicBezTo>
                  <a:cubicBezTo>
                    <a:pt x="183" y="928"/>
                    <a:pt x="252" y="954"/>
                    <a:pt x="347" y="954"/>
                  </a:cubicBezTo>
                  <a:cubicBezTo>
                    <a:pt x="443" y="954"/>
                    <a:pt x="521" y="919"/>
                    <a:pt x="572" y="867"/>
                  </a:cubicBezTo>
                  <a:cubicBezTo>
                    <a:pt x="624" y="807"/>
                    <a:pt x="650" y="737"/>
                    <a:pt x="650" y="642"/>
                  </a:cubicBezTo>
                  <a:lnTo>
                    <a:pt x="650" y="10"/>
                  </a:lnTo>
                  <a:lnTo>
                    <a:pt x="495" y="10"/>
                  </a:lnTo>
                  <a:lnTo>
                    <a:pt x="495" y="105"/>
                  </a:lnTo>
                  <a:cubicBezTo>
                    <a:pt x="451" y="36"/>
                    <a:pt x="382" y="1"/>
                    <a:pt x="2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5 FS Blonde Script" panose="03000503000000000000" pitchFamily="65" charset="0"/>
              </a:endParaRPr>
            </a:p>
          </p:txBody>
        </p:sp>
        <p:sp>
          <p:nvSpPr>
            <p:cNvPr id="1742" name="Google Shape;1742;p32"/>
            <p:cNvSpPr/>
            <p:nvPr/>
          </p:nvSpPr>
          <p:spPr>
            <a:xfrm>
              <a:off x="-1759798" y="5484302"/>
              <a:ext cx="46451" cy="39762"/>
            </a:xfrm>
            <a:custGeom>
              <a:avLst/>
              <a:gdLst/>
              <a:ahLst/>
              <a:cxnLst/>
              <a:rect l="l" t="t" r="r" b="b"/>
              <a:pathLst>
                <a:path w="841" h="720" extrusionOk="0">
                  <a:moveTo>
                    <a:pt x="485" y="0"/>
                  </a:moveTo>
                  <a:cubicBezTo>
                    <a:pt x="165" y="0"/>
                    <a:pt x="0" y="390"/>
                    <a:pt x="234" y="615"/>
                  </a:cubicBezTo>
                  <a:cubicBezTo>
                    <a:pt x="306" y="687"/>
                    <a:pt x="394" y="719"/>
                    <a:pt x="480" y="719"/>
                  </a:cubicBezTo>
                  <a:cubicBezTo>
                    <a:pt x="664" y="719"/>
                    <a:pt x="840" y="573"/>
                    <a:pt x="840" y="355"/>
                  </a:cubicBezTo>
                  <a:cubicBezTo>
                    <a:pt x="840" y="165"/>
                    <a:pt x="684" y="0"/>
                    <a:pt x="4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5 FS Blonde Script" panose="03000503000000000000" pitchFamily="65" charset="0"/>
              </a:endParaRPr>
            </a:p>
          </p:txBody>
        </p:sp>
        <p:sp>
          <p:nvSpPr>
            <p:cNvPr id="1743" name="Google Shape;1743;p32"/>
            <p:cNvSpPr/>
            <p:nvPr/>
          </p:nvSpPr>
          <p:spPr>
            <a:xfrm>
              <a:off x="-1689985" y="5484302"/>
              <a:ext cx="46506" cy="39762"/>
            </a:xfrm>
            <a:custGeom>
              <a:avLst/>
              <a:gdLst/>
              <a:ahLst/>
              <a:cxnLst/>
              <a:rect l="l" t="t" r="r" b="b"/>
              <a:pathLst>
                <a:path w="842" h="720" extrusionOk="0">
                  <a:moveTo>
                    <a:pt x="486" y="0"/>
                  </a:moveTo>
                  <a:cubicBezTo>
                    <a:pt x="166" y="0"/>
                    <a:pt x="1" y="390"/>
                    <a:pt x="226" y="615"/>
                  </a:cubicBezTo>
                  <a:cubicBezTo>
                    <a:pt x="301" y="687"/>
                    <a:pt x="391" y="719"/>
                    <a:pt x="478" y="719"/>
                  </a:cubicBezTo>
                  <a:cubicBezTo>
                    <a:pt x="665" y="719"/>
                    <a:pt x="841" y="573"/>
                    <a:pt x="841" y="355"/>
                  </a:cubicBezTo>
                  <a:cubicBezTo>
                    <a:pt x="841" y="165"/>
                    <a:pt x="677" y="0"/>
                    <a:pt x="4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5 FS Blonde Script" panose="03000503000000000000" pitchFamily="65" charset="0"/>
              </a:endParaRPr>
            </a:p>
          </p:txBody>
        </p:sp>
        <p:sp>
          <p:nvSpPr>
            <p:cNvPr id="1744" name="Google Shape;1744;p32"/>
            <p:cNvSpPr/>
            <p:nvPr/>
          </p:nvSpPr>
          <p:spPr>
            <a:xfrm>
              <a:off x="-1759798" y="5550296"/>
              <a:ext cx="46451" cy="39817"/>
            </a:xfrm>
            <a:custGeom>
              <a:avLst/>
              <a:gdLst/>
              <a:ahLst/>
              <a:cxnLst/>
              <a:rect l="l" t="t" r="r" b="b"/>
              <a:pathLst>
                <a:path w="841" h="721" extrusionOk="0">
                  <a:moveTo>
                    <a:pt x="485" y="1"/>
                  </a:moveTo>
                  <a:cubicBezTo>
                    <a:pt x="165" y="1"/>
                    <a:pt x="0" y="390"/>
                    <a:pt x="234" y="616"/>
                  </a:cubicBezTo>
                  <a:cubicBezTo>
                    <a:pt x="306" y="688"/>
                    <a:pt x="395" y="720"/>
                    <a:pt x="481" y="720"/>
                  </a:cubicBezTo>
                  <a:cubicBezTo>
                    <a:pt x="665" y="720"/>
                    <a:pt x="840" y="576"/>
                    <a:pt x="840" y="364"/>
                  </a:cubicBezTo>
                  <a:cubicBezTo>
                    <a:pt x="840" y="165"/>
                    <a:pt x="684" y="1"/>
                    <a:pt x="4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5 FS Blonde Script" panose="03000503000000000000" pitchFamily="65" charset="0"/>
              </a:endParaRPr>
            </a:p>
          </p:txBody>
        </p:sp>
        <p:sp>
          <p:nvSpPr>
            <p:cNvPr id="1745" name="Google Shape;1745;p32"/>
            <p:cNvSpPr/>
            <p:nvPr/>
          </p:nvSpPr>
          <p:spPr>
            <a:xfrm>
              <a:off x="-1683247" y="5550296"/>
              <a:ext cx="39270" cy="39762"/>
            </a:xfrm>
            <a:custGeom>
              <a:avLst/>
              <a:gdLst/>
              <a:ahLst/>
              <a:cxnLst/>
              <a:rect l="l" t="t" r="r" b="b"/>
              <a:pathLst>
                <a:path w="711" h="720" extrusionOk="0">
                  <a:moveTo>
                    <a:pt x="355" y="1"/>
                  </a:moveTo>
                  <a:cubicBezTo>
                    <a:pt x="156" y="1"/>
                    <a:pt x="0" y="165"/>
                    <a:pt x="0" y="356"/>
                  </a:cubicBezTo>
                  <a:cubicBezTo>
                    <a:pt x="0" y="555"/>
                    <a:pt x="156" y="720"/>
                    <a:pt x="355" y="720"/>
                  </a:cubicBezTo>
                  <a:cubicBezTo>
                    <a:pt x="555" y="720"/>
                    <a:pt x="711" y="555"/>
                    <a:pt x="711" y="356"/>
                  </a:cubicBezTo>
                  <a:cubicBezTo>
                    <a:pt x="711" y="165"/>
                    <a:pt x="555" y="1"/>
                    <a:pt x="3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5 FS Blonde Script" panose="03000503000000000000" pitchFamily="65" charset="0"/>
              </a:endParaRPr>
            </a:p>
          </p:txBody>
        </p:sp>
        <p:sp>
          <p:nvSpPr>
            <p:cNvPr id="1746" name="Google Shape;1746;p32"/>
            <p:cNvSpPr/>
            <p:nvPr/>
          </p:nvSpPr>
          <p:spPr>
            <a:xfrm>
              <a:off x="-1759798" y="5616346"/>
              <a:ext cx="46451" cy="39872"/>
            </a:xfrm>
            <a:custGeom>
              <a:avLst/>
              <a:gdLst/>
              <a:ahLst/>
              <a:cxnLst/>
              <a:rect l="l" t="t" r="r" b="b"/>
              <a:pathLst>
                <a:path w="841" h="722" extrusionOk="0">
                  <a:moveTo>
                    <a:pt x="485" y="0"/>
                  </a:moveTo>
                  <a:cubicBezTo>
                    <a:pt x="165" y="0"/>
                    <a:pt x="0" y="390"/>
                    <a:pt x="225" y="615"/>
                  </a:cubicBezTo>
                  <a:cubicBezTo>
                    <a:pt x="301" y="689"/>
                    <a:pt x="393" y="722"/>
                    <a:pt x="482" y="722"/>
                  </a:cubicBezTo>
                  <a:cubicBezTo>
                    <a:pt x="667" y="722"/>
                    <a:pt x="840" y="580"/>
                    <a:pt x="840" y="364"/>
                  </a:cubicBezTo>
                  <a:cubicBezTo>
                    <a:pt x="840" y="165"/>
                    <a:pt x="684" y="0"/>
                    <a:pt x="4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5 FS Blonde Script" panose="03000503000000000000" pitchFamily="65" charset="0"/>
              </a:endParaRPr>
            </a:p>
          </p:txBody>
        </p:sp>
        <p:sp>
          <p:nvSpPr>
            <p:cNvPr id="1747" name="Google Shape;1747;p32"/>
            <p:cNvSpPr/>
            <p:nvPr/>
          </p:nvSpPr>
          <p:spPr>
            <a:xfrm>
              <a:off x="-1689985" y="5616346"/>
              <a:ext cx="46506" cy="39872"/>
            </a:xfrm>
            <a:custGeom>
              <a:avLst/>
              <a:gdLst/>
              <a:ahLst/>
              <a:cxnLst/>
              <a:rect l="l" t="t" r="r" b="b"/>
              <a:pathLst>
                <a:path w="842" h="722" extrusionOk="0">
                  <a:moveTo>
                    <a:pt x="486" y="0"/>
                  </a:moveTo>
                  <a:cubicBezTo>
                    <a:pt x="166" y="0"/>
                    <a:pt x="1" y="390"/>
                    <a:pt x="226" y="615"/>
                  </a:cubicBezTo>
                  <a:cubicBezTo>
                    <a:pt x="299" y="689"/>
                    <a:pt x="390" y="722"/>
                    <a:pt x="479" y="722"/>
                  </a:cubicBezTo>
                  <a:cubicBezTo>
                    <a:pt x="664" y="722"/>
                    <a:pt x="841" y="580"/>
                    <a:pt x="841" y="364"/>
                  </a:cubicBezTo>
                  <a:cubicBezTo>
                    <a:pt x="841" y="165"/>
                    <a:pt x="677" y="0"/>
                    <a:pt x="4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5 FS Blonde Script" panose="03000503000000000000" pitchFamily="65" charset="0"/>
              </a:endParaRPr>
            </a:p>
          </p:txBody>
        </p:sp>
        <p:sp>
          <p:nvSpPr>
            <p:cNvPr id="1748" name="Google Shape;1748;p32"/>
            <p:cNvSpPr/>
            <p:nvPr/>
          </p:nvSpPr>
          <p:spPr>
            <a:xfrm>
              <a:off x="-1748365" y="5392406"/>
              <a:ext cx="33084" cy="46499"/>
            </a:xfrm>
            <a:custGeom>
              <a:avLst/>
              <a:gdLst/>
              <a:ahLst/>
              <a:cxnLst/>
              <a:rect l="l" t="t" r="r" b="b"/>
              <a:pathLst>
                <a:path w="599" h="842" extrusionOk="0">
                  <a:moveTo>
                    <a:pt x="1" y="1"/>
                  </a:moveTo>
                  <a:lnTo>
                    <a:pt x="1" y="841"/>
                  </a:lnTo>
                  <a:lnTo>
                    <a:pt x="166" y="841"/>
                  </a:lnTo>
                  <a:lnTo>
                    <a:pt x="166" y="495"/>
                  </a:lnTo>
                  <a:cubicBezTo>
                    <a:pt x="166" y="443"/>
                    <a:pt x="174" y="408"/>
                    <a:pt x="200" y="382"/>
                  </a:cubicBezTo>
                  <a:cubicBezTo>
                    <a:pt x="226" y="356"/>
                    <a:pt x="261" y="339"/>
                    <a:pt x="304" y="339"/>
                  </a:cubicBezTo>
                  <a:cubicBezTo>
                    <a:pt x="348" y="339"/>
                    <a:pt x="382" y="356"/>
                    <a:pt x="408" y="382"/>
                  </a:cubicBezTo>
                  <a:cubicBezTo>
                    <a:pt x="434" y="408"/>
                    <a:pt x="443" y="443"/>
                    <a:pt x="443" y="495"/>
                  </a:cubicBezTo>
                  <a:lnTo>
                    <a:pt x="443" y="841"/>
                  </a:lnTo>
                  <a:lnTo>
                    <a:pt x="599" y="841"/>
                  </a:lnTo>
                  <a:lnTo>
                    <a:pt x="599" y="469"/>
                  </a:lnTo>
                  <a:cubicBezTo>
                    <a:pt x="599" y="382"/>
                    <a:pt x="581" y="321"/>
                    <a:pt x="538" y="269"/>
                  </a:cubicBezTo>
                  <a:cubicBezTo>
                    <a:pt x="486" y="226"/>
                    <a:pt x="434" y="200"/>
                    <a:pt x="356" y="200"/>
                  </a:cubicBezTo>
                  <a:cubicBezTo>
                    <a:pt x="270" y="200"/>
                    <a:pt x="200" y="235"/>
                    <a:pt x="166" y="304"/>
                  </a:cubicBezTo>
                  <a:lnTo>
                    <a:pt x="16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5 FS Blonde Script" panose="03000503000000000000" pitchFamily="65" charset="0"/>
              </a:endParaRPr>
            </a:p>
          </p:txBody>
        </p:sp>
        <p:sp>
          <p:nvSpPr>
            <p:cNvPr id="1749" name="Google Shape;1749;p32"/>
            <p:cNvSpPr/>
            <p:nvPr/>
          </p:nvSpPr>
          <p:spPr>
            <a:xfrm>
              <a:off x="-1558865" y="5484302"/>
              <a:ext cx="46506" cy="39762"/>
            </a:xfrm>
            <a:custGeom>
              <a:avLst/>
              <a:gdLst/>
              <a:ahLst/>
              <a:cxnLst/>
              <a:rect l="l" t="t" r="r" b="b"/>
              <a:pathLst>
                <a:path w="842" h="720" extrusionOk="0">
                  <a:moveTo>
                    <a:pt x="477" y="0"/>
                  </a:moveTo>
                  <a:cubicBezTo>
                    <a:pt x="157" y="0"/>
                    <a:pt x="1" y="390"/>
                    <a:pt x="226" y="615"/>
                  </a:cubicBezTo>
                  <a:cubicBezTo>
                    <a:pt x="298" y="687"/>
                    <a:pt x="387" y="719"/>
                    <a:pt x="474" y="719"/>
                  </a:cubicBezTo>
                  <a:cubicBezTo>
                    <a:pt x="660" y="719"/>
                    <a:pt x="841" y="573"/>
                    <a:pt x="841" y="355"/>
                  </a:cubicBezTo>
                  <a:cubicBezTo>
                    <a:pt x="841" y="165"/>
                    <a:pt x="676" y="0"/>
                    <a:pt x="4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5 FS Blonde Script" panose="03000503000000000000" pitchFamily="65" charset="0"/>
              </a:endParaRPr>
            </a:p>
          </p:txBody>
        </p:sp>
        <p:sp>
          <p:nvSpPr>
            <p:cNvPr id="1750" name="Google Shape;1750;p32"/>
            <p:cNvSpPr/>
            <p:nvPr/>
          </p:nvSpPr>
          <p:spPr>
            <a:xfrm>
              <a:off x="-1489494" y="5484302"/>
              <a:ext cx="46506" cy="39762"/>
            </a:xfrm>
            <a:custGeom>
              <a:avLst/>
              <a:gdLst/>
              <a:ahLst/>
              <a:cxnLst/>
              <a:rect l="l" t="t" r="r" b="b"/>
              <a:pathLst>
                <a:path w="842" h="720" extrusionOk="0">
                  <a:moveTo>
                    <a:pt x="486" y="0"/>
                  </a:moveTo>
                  <a:cubicBezTo>
                    <a:pt x="165" y="0"/>
                    <a:pt x="1" y="390"/>
                    <a:pt x="226" y="615"/>
                  </a:cubicBezTo>
                  <a:cubicBezTo>
                    <a:pt x="298" y="687"/>
                    <a:pt x="387" y="719"/>
                    <a:pt x="474" y="719"/>
                  </a:cubicBezTo>
                  <a:cubicBezTo>
                    <a:pt x="661" y="719"/>
                    <a:pt x="841" y="573"/>
                    <a:pt x="841" y="355"/>
                  </a:cubicBezTo>
                  <a:cubicBezTo>
                    <a:pt x="841" y="165"/>
                    <a:pt x="677" y="0"/>
                    <a:pt x="4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5 FS Blonde Script" panose="03000503000000000000" pitchFamily="65" charset="0"/>
              </a:endParaRPr>
            </a:p>
          </p:txBody>
        </p:sp>
        <p:sp>
          <p:nvSpPr>
            <p:cNvPr id="1751" name="Google Shape;1751;p32"/>
            <p:cNvSpPr/>
            <p:nvPr/>
          </p:nvSpPr>
          <p:spPr>
            <a:xfrm>
              <a:off x="-1558865" y="5550296"/>
              <a:ext cx="46506" cy="39817"/>
            </a:xfrm>
            <a:custGeom>
              <a:avLst/>
              <a:gdLst/>
              <a:ahLst/>
              <a:cxnLst/>
              <a:rect l="l" t="t" r="r" b="b"/>
              <a:pathLst>
                <a:path w="842" h="721" extrusionOk="0">
                  <a:moveTo>
                    <a:pt x="477" y="1"/>
                  </a:moveTo>
                  <a:cubicBezTo>
                    <a:pt x="157" y="1"/>
                    <a:pt x="1" y="390"/>
                    <a:pt x="226" y="616"/>
                  </a:cubicBezTo>
                  <a:cubicBezTo>
                    <a:pt x="298" y="688"/>
                    <a:pt x="387" y="720"/>
                    <a:pt x="475" y="720"/>
                  </a:cubicBezTo>
                  <a:cubicBezTo>
                    <a:pt x="661" y="720"/>
                    <a:pt x="841" y="576"/>
                    <a:pt x="841" y="364"/>
                  </a:cubicBezTo>
                  <a:cubicBezTo>
                    <a:pt x="832" y="165"/>
                    <a:pt x="676" y="1"/>
                    <a:pt x="4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5 FS Blonde Script" panose="03000503000000000000" pitchFamily="65" charset="0"/>
              </a:endParaRPr>
            </a:p>
          </p:txBody>
        </p:sp>
        <p:sp>
          <p:nvSpPr>
            <p:cNvPr id="1752" name="Google Shape;1752;p32"/>
            <p:cNvSpPr/>
            <p:nvPr/>
          </p:nvSpPr>
          <p:spPr>
            <a:xfrm>
              <a:off x="-1489494" y="5550296"/>
              <a:ext cx="46506" cy="39817"/>
            </a:xfrm>
            <a:custGeom>
              <a:avLst/>
              <a:gdLst/>
              <a:ahLst/>
              <a:cxnLst/>
              <a:rect l="l" t="t" r="r" b="b"/>
              <a:pathLst>
                <a:path w="842" h="721" extrusionOk="0">
                  <a:moveTo>
                    <a:pt x="486" y="1"/>
                  </a:moveTo>
                  <a:cubicBezTo>
                    <a:pt x="165" y="1"/>
                    <a:pt x="1" y="390"/>
                    <a:pt x="226" y="616"/>
                  </a:cubicBezTo>
                  <a:cubicBezTo>
                    <a:pt x="298" y="688"/>
                    <a:pt x="388" y="720"/>
                    <a:pt x="476" y="720"/>
                  </a:cubicBezTo>
                  <a:cubicBezTo>
                    <a:pt x="661" y="720"/>
                    <a:pt x="841" y="576"/>
                    <a:pt x="841" y="364"/>
                  </a:cubicBezTo>
                  <a:cubicBezTo>
                    <a:pt x="841" y="165"/>
                    <a:pt x="677" y="1"/>
                    <a:pt x="4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5 FS Blonde Script" panose="03000503000000000000" pitchFamily="65" charset="0"/>
              </a:endParaRPr>
            </a:p>
          </p:txBody>
        </p:sp>
        <p:sp>
          <p:nvSpPr>
            <p:cNvPr id="1753" name="Google Shape;1753;p32"/>
            <p:cNvSpPr/>
            <p:nvPr/>
          </p:nvSpPr>
          <p:spPr>
            <a:xfrm>
              <a:off x="-1558865" y="5616346"/>
              <a:ext cx="46506" cy="39872"/>
            </a:xfrm>
            <a:custGeom>
              <a:avLst/>
              <a:gdLst/>
              <a:ahLst/>
              <a:cxnLst/>
              <a:rect l="l" t="t" r="r" b="b"/>
              <a:pathLst>
                <a:path w="842" h="722" extrusionOk="0">
                  <a:moveTo>
                    <a:pt x="477" y="0"/>
                  </a:moveTo>
                  <a:cubicBezTo>
                    <a:pt x="157" y="0"/>
                    <a:pt x="1" y="390"/>
                    <a:pt x="226" y="615"/>
                  </a:cubicBezTo>
                  <a:cubicBezTo>
                    <a:pt x="299" y="689"/>
                    <a:pt x="390" y="722"/>
                    <a:pt x="479" y="722"/>
                  </a:cubicBezTo>
                  <a:cubicBezTo>
                    <a:pt x="664" y="722"/>
                    <a:pt x="841" y="580"/>
                    <a:pt x="841" y="364"/>
                  </a:cubicBezTo>
                  <a:cubicBezTo>
                    <a:pt x="841" y="165"/>
                    <a:pt x="676" y="0"/>
                    <a:pt x="4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5 FS Blonde Script" panose="03000503000000000000" pitchFamily="65" charset="0"/>
              </a:endParaRPr>
            </a:p>
          </p:txBody>
        </p:sp>
        <p:sp>
          <p:nvSpPr>
            <p:cNvPr id="1754" name="Google Shape;1754;p32"/>
            <p:cNvSpPr/>
            <p:nvPr/>
          </p:nvSpPr>
          <p:spPr>
            <a:xfrm>
              <a:off x="-1489494" y="5616346"/>
              <a:ext cx="46506" cy="39872"/>
            </a:xfrm>
            <a:custGeom>
              <a:avLst/>
              <a:gdLst/>
              <a:ahLst/>
              <a:cxnLst/>
              <a:rect l="l" t="t" r="r" b="b"/>
              <a:pathLst>
                <a:path w="842" h="722" extrusionOk="0">
                  <a:moveTo>
                    <a:pt x="486" y="0"/>
                  </a:moveTo>
                  <a:cubicBezTo>
                    <a:pt x="165" y="0"/>
                    <a:pt x="1" y="390"/>
                    <a:pt x="226" y="615"/>
                  </a:cubicBezTo>
                  <a:cubicBezTo>
                    <a:pt x="299" y="689"/>
                    <a:pt x="390" y="722"/>
                    <a:pt x="479" y="722"/>
                  </a:cubicBezTo>
                  <a:cubicBezTo>
                    <a:pt x="664" y="722"/>
                    <a:pt x="841" y="580"/>
                    <a:pt x="841" y="364"/>
                  </a:cubicBezTo>
                  <a:cubicBezTo>
                    <a:pt x="841" y="165"/>
                    <a:pt x="677" y="0"/>
                    <a:pt x="4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5 FS Blonde Script" panose="03000503000000000000" pitchFamily="65" charset="0"/>
              </a:endParaRPr>
            </a:p>
          </p:txBody>
        </p:sp>
        <p:sp>
          <p:nvSpPr>
            <p:cNvPr id="1755" name="Google Shape;1755;p32"/>
            <p:cNvSpPr/>
            <p:nvPr/>
          </p:nvSpPr>
          <p:spPr>
            <a:xfrm>
              <a:off x="-1548316" y="5389534"/>
              <a:ext cx="10549" cy="49371"/>
            </a:xfrm>
            <a:custGeom>
              <a:avLst/>
              <a:gdLst/>
              <a:ahLst/>
              <a:cxnLst/>
              <a:rect l="l" t="t" r="r" b="b"/>
              <a:pathLst>
                <a:path w="191" h="894" extrusionOk="0">
                  <a:moveTo>
                    <a:pt x="96" y="1"/>
                  </a:moveTo>
                  <a:cubicBezTo>
                    <a:pt x="70" y="1"/>
                    <a:pt x="44" y="9"/>
                    <a:pt x="26" y="35"/>
                  </a:cubicBezTo>
                  <a:cubicBezTo>
                    <a:pt x="9" y="53"/>
                    <a:pt x="0" y="70"/>
                    <a:pt x="0" y="105"/>
                  </a:cubicBezTo>
                  <a:cubicBezTo>
                    <a:pt x="0" y="131"/>
                    <a:pt x="9" y="148"/>
                    <a:pt x="26" y="174"/>
                  </a:cubicBezTo>
                  <a:cubicBezTo>
                    <a:pt x="44" y="191"/>
                    <a:pt x="70" y="200"/>
                    <a:pt x="96" y="200"/>
                  </a:cubicBezTo>
                  <a:cubicBezTo>
                    <a:pt x="122" y="200"/>
                    <a:pt x="148" y="191"/>
                    <a:pt x="165" y="174"/>
                  </a:cubicBezTo>
                  <a:cubicBezTo>
                    <a:pt x="182" y="148"/>
                    <a:pt x="191" y="131"/>
                    <a:pt x="191" y="105"/>
                  </a:cubicBezTo>
                  <a:cubicBezTo>
                    <a:pt x="191" y="70"/>
                    <a:pt x="182" y="53"/>
                    <a:pt x="165" y="35"/>
                  </a:cubicBezTo>
                  <a:cubicBezTo>
                    <a:pt x="148" y="9"/>
                    <a:pt x="122" y="1"/>
                    <a:pt x="96" y="1"/>
                  </a:cubicBezTo>
                  <a:close/>
                  <a:moveTo>
                    <a:pt x="18" y="261"/>
                  </a:moveTo>
                  <a:lnTo>
                    <a:pt x="18" y="893"/>
                  </a:lnTo>
                  <a:lnTo>
                    <a:pt x="174" y="893"/>
                  </a:lnTo>
                  <a:lnTo>
                    <a:pt x="174" y="26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5 FS Blonde Script" panose="03000503000000000000" pitchFamily="65" charset="0"/>
              </a:endParaRPr>
            </a:p>
          </p:txBody>
        </p:sp>
        <p:sp>
          <p:nvSpPr>
            <p:cNvPr id="1756" name="Google Shape;1756;p32"/>
            <p:cNvSpPr/>
            <p:nvPr/>
          </p:nvSpPr>
          <p:spPr>
            <a:xfrm>
              <a:off x="-1356938" y="5484302"/>
              <a:ext cx="46451" cy="39762"/>
            </a:xfrm>
            <a:custGeom>
              <a:avLst/>
              <a:gdLst/>
              <a:ahLst/>
              <a:cxnLst/>
              <a:rect l="l" t="t" r="r" b="b"/>
              <a:pathLst>
                <a:path w="841" h="720" extrusionOk="0">
                  <a:moveTo>
                    <a:pt x="486" y="0"/>
                  </a:moveTo>
                  <a:cubicBezTo>
                    <a:pt x="165" y="0"/>
                    <a:pt x="1" y="390"/>
                    <a:pt x="226" y="615"/>
                  </a:cubicBezTo>
                  <a:cubicBezTo>
                    <a:pt x="298" y="687"/>
                    <a:pt x="387" y="719"/>
                    <a:pt x="474" y="719"/>
                  </a:cubicBezTo>
                  <a:cubicBezTo>
                    <a:pt x="660" y="719"/>
                    <a:pt x="841" y="573"/>
                    <a:pt x="841" y="355"/>
                  </a:cubicBezTo>
                  <a:cubicBezTo>
                    <a:pt x="841" y="165"/>
                    <a:pt x="676" y="0"/>
                    <a:pt x="4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5 FS Blonde Script" panose="03000503000000000000" pitchFamily="65" charset="0"/>
              </a:endParaRPr>
            </a:p>
          </p:txBody>
        </p:sp>
        <p:sp>
          <p:nvSpPr>
            <p:cNvPr id="1757" name="Google Shape;1757;p32"/>
            <p:cNvSpPr/>
            <p:nvPr/>
          </p:nvSpPr>
          <p:spPr>
            <a:xfrm>
              <a:off x="-1287567" y="5484302"/>
              <a:ext cx="46506" cy="39762"/>
            </a:xfrm>
            <a:custGeom>
              <a:avLst/>
              <a:gdLst/>
              <a:ahLst/>
              <a:cxnLst/>
              <a:rect l="l" t="t" r="r" b="b"/>
              <a:pathLst>
                <a:path w="842" h="720" extrusionOk="0">
                  <a:moveTo>
                    <a:pt x="486" y="0"/>
                  </a:moveTo>
                  <a:cubicBezTo>
                    <a:pt x="165" y="0"/>
                    <a:pt x="1" y="390"/>
                    <a:pt x="226" y="615"/>
                  </a:cubicBezTo>
                  <a:cubicBezTo>
                    <a:pt x="301" y="687"/>
                    <a:pt x="391" y="719"/>
                    <a:pt x="478" y="719"/>
                  </a:cubicBezTo>
                  <a:cubicBezTo>
                    <a:pt x="665" y="719"/>
                    <a:pt x="841" y="573"/>
                    <a:pt x="841" y="355"/>
                  </a:cubicBezTo>
                  <a:cubicBezTo>
                    <a:pt x="841" y="165"/>
                    <a:pt x="685" y="0"/>
                    <a:pt x="4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5 FS Blonde Script" panose="03000503000000000000" pitchFamily="65" charset="0"/>
              </a:endParaRPr>
            </a:p>
          </p:txBody>
        </p:sp>
        <p:sp>
          <p:nvSpPr>
            <p:cNvPr id="1758" name="Google Shape;1758;p32"/>
            <p:cNvSpPr/>
            <p:nvPr/>
          </p:nvSpPr>
          <p:spPr>
            <a:xfrm>
              <a:off x="-1356938" y="5550296"/>
              <a:ext cx="46451" cy="39817"/>
            </a:xfrm>
            <a:custGeom>
              <a:avLst/>
              <a:gdLst/>
              <a:ahLst/>
              <a:cxnLst/>
              <a:rect l="l" t="t" r="r" b="b"/>
              <a:pathLst>
                <a:path w="841" h="721" extrusionOk="0">
                  <a:moveTo>
                    <a:pt x="486" y="1"/>
                  </a:moveTo>
                  <a:cubicBezTo>
                    <a:pt x="165" y="1"/>
                    <a:pt x="1" y="390"/>
                    <a:pt x="226" y="616"/>
                  </a:cubicBezTo>
                  <a:cubicBezTo>
                    <a:pt x="298" y="688"/>
                    <a:pt x="387" y="720"/>
                    <a:pt x="475" y="720"/>
                  </a:cubicBezTo>
                  <a:cubicBezTo>
                    <a:pt x="661" y="720"/>
                    <a:pt x="841" y="576"/>
                    <a:pt x="841" y="364"/>
                  </a:cubicBezTo>
                  <a:cubicBezTo>
                    <a:pt x="841" y="165"/>
                    <a:pt x="676" y="1"/>
                    <a:pt x="4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5 FS Blonde Script" panose="03000503000000000000" pitchFamily="65" charset="0"/>
              </a:endParaRPr>
            </a:p>
          </p:txBody>
        </p:sp>
        <p:sp>
          <p:nvSpPr>
            <p:cNvPr id="1759" name="Google Shape;1759;p32"/>
            <p:cNvSpPr/>
            <p:nvPr/>
          </p:nvSpPr>
          <p:spPr>
            <a:xfrm>
              <a:off x="-1287567" y="5550296"/>
              <a:ext cx="46506" cy="39817"/>
            </a:xfrm>
            <a:custGeom>
              <a:avLst/>
              <a:gdLst/>
              <a:ahLst/>
              <a:cxnLst/>
              <a:rect l="l" t="t" r="r" b="b"/>
              <a:pathLst>
                <a:path w="842" h="721" extrusionOk="0">
                  <a:moveTo>
                    <a:pt x="486" y="1"/>
                  </a:moveTo>
                  <a:cubicBezTo>
                    <a:pt x="165" y="1"/>
                    <a:pt x="1" y="390"/>
                    <a:pt x="226" y="616"/>
                  </a:cubicBezTo>
                  <a:cubicBezTo>
                    <a:pt x="301" y="688"/>
                    <a:pt x="391" y="720"/>
                    <a:pt x="479" y="720"/>
                  </a:cubicBezTo>
                  <a:cubicBezTo>
                    <a:pt x="665" y="720"/>
                    <a:pt x="841" y="576"/>
                    <a:pt x="841" y="364"/>
                  </a:cubicBezTo>
                  <a:cubicBezTo>
                    <a:pt x="841" y="165"/>
                    <a:pt x="685" y="1"/>
                    <a:pt x="4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5 FS Blonde Script" panose="03000503000000000000" pitchFamily="65" charset="0"/>
              </a:endParaRPr>
            </a:p>
          </p:txBody>
        </p:sp>
        <p:sp>
          <p:nvSpPr>
            <p:cNvPr id="1760" name="Google Shape;1760;p32"/>
            <p:cNvSpPr/>
            <p:nvPr/>
          </p:nvSpPr>
          <p:spPr>
            <a:xfrm>
              <a:off x="-1356938" y="5616346"/>
              <a:ext cx="46451" cy="39872"/>
            </a:xfrm>
            <a:custGeom>
              <a:avLst/>
              <a:gdLst/>
              <a:ahLst/>
              <a:cxnLst/>
              <a:rect l="l" t="t" r="r" b="b"/>
              <a:pathLst>
                <a:path w="841" h="722" extrusionOk="0">
                  <a:moveTo>
                    <a:pt x="486" y="0"/>
                  </a:moveTo>
                  <a:cubicBezTo>
                    <a:pt x="165" y="0"/>
                    <a:pt x="1" y="390"/>
                    <a:pt x="226" y="615"/>
                  </a:cubicBezTo>
                  <a:cubicBezTo>
                    <a:pt x="299" y="689"/>
                    <a:pt x="390" y="722"/>
                    <a:pt x="479" y="722"/>
                  </a:cubicBezTo>
                  <a:cubicBezTo>
                    <a:pt x="664" y="722"/>
                    <a:pt x="841" y="580"/>
                    <a:pt x="841" y="364"/>
                  </a:cubicBezTo>
                  <a:cubicBezTo>
                    <a:pt x="841" y="165"/>
                    <a:pt x="676" y="0"/>
                    <a:pt x="4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5 FS Blonde Script" panose="03000503000000000000" pitchFamily="65" charset="0"/>
              </a:endParaRPr>
            </a:p>
          </p:txBody>
        </p:sp>
        <p:sp>
          <p:nvSpPr>
            <p:cNvPr id="1761" name="Google Shape;1761;p32"/>
            <p:cNvSpPr/>
            <p:nvPr/>
          </p:nvSpPr>
          <p:spPr>
            <a:xfrm>
              <a:off x="-1287567" y="5616346"/>
              <a:ext cx="46506" cy="39872"/>
            </a:xfrm>
            <a:custGeom>
              <a:avLst/>
              <a:gdLst/>
              <a:ahLst/>
              <a:cxnLst/>
              <a:rect l="l" t="t" r="r" b="b"/>
              <a:pathLst>
                <a:path w="842" h="722" extrusionOk="0">
                  <a:moveTo>
                    <a:pt x="486" y="0"/>
                  </a:moveTo>
                  <a:cubicBezTo>
                    <a:pt x="165" y="0"/>
                    <a:pt x="1" y="390"/>
                    <a:pt x="226" y="615"/>
                  </a:cubicBezTo>
                  <a:cubicBezTo>
                    <a:pt x="299" y="689"/>
                    <a:pt x="390" y="722"/>
                    <a:pt x="479" y="722"/>
                  </a:cubicBezTo>
                  <a:cubicBezTo>
                    <a:pt x="664" y="722"/>
                    <a:pt x="841" y="580"/>
                    <a:pt x="841" y="364"/>
                  </a:cubicBezTo>
                  <a:cubicBezTo>
                    <a:pt x="841" y="165"/>
                    <a:pt x="685" y="0"/>
                    <a:pt x="4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5 FS Blonde Script" panose="03000503000000000000" pitchFamily="65" charset="0"/>
              </a:endParaRPr>
            </a:p>
          </p:txBody>
        </p:sp>
        <p:sp>
          <p:nvSpPr>
            <p:cNvPr id="1762" name="Google Shape;1762;p32"/>
            <p:cNvSpPr/>
            <p:nvPr/>
          </p:nvSpPr>
          <p:spPr>
            <a:xfrm>
              <a:off x="-1351691" y="5389534"/>
              <a:ext cx="16349" cy="65607"/>
            </a:xfrm>
            <a:custGeom>
              <a:avLst/>
              <a:gdLst/>
              <a:ahLst/>
              <a:cxnLst/>
              <a:rect l="l" t="t" r="r" b="b"/>
              <a:pathLst>
                <a:path w="296" h="1188" extrusionOk="0">
                  <a:moveTo>
                    <a:pt x="192" y="1"/>
                  </a:moveTo>
                  <a:cubicBezTo>
                    <a:pt x="166" y="1"/>
                    <a:pt x="148" y="9"/>
                    <a:pt x="122" y="35"/>
                  </a:cubicBezTo>
                  <a:cubicBezTo>
                    <a:pt x="105" y="53"/>
                    <a:pt x="96" y="70"/>
                    <a:pt x="96" y="105"/>
                  </a:cubicBezTo>
                  <a:cubicBezTo>
                    <a:pt x="96" y="131"/>
                    <a:pt x="105" y="148"/>
                    <a:pt x="122" y="174"/>
                  </a:cubicBezTo>
                  <a:cubicBezTo>
                    <a:pt x="148" y="191"/>
                    <a:pt x="166" y="200"/>
                    <a:pt x="192" y="200"/>
                  </a:cubicBezTo>
                  <a:cubicBezTo>
                    <a:pt x="217" y="200"/>
                    <a:pt x="243" y="191"/>
                    <a:pt x="261" y="174"/>
                  </a:cubicBezTo>
                  <a:cubicBezTo>
                    <a:pt x="278" y="148"/>
                    <a:pt x="295" y="131"/>
                    <a:pt x="295" y="105"/>
                  </a:cubicBezTo>
                  <a:cubicBezTo>
                    <a:pt x="295" y="70"/>
                    <a:pt x="278" y="53"/>
                    <a:pt x="261" y="35"/>
                  </a:cubicBezTo>
                  <a:cubicBezTo>
                    <a:pt x="243" y="9"/>
                    <a:pt x="217" y="1"/>
                    <a:pt x="192" y="1"/>
                  </a:cubicBezTo>
                  <a:close/>
                  <a:moveTo>
                    <a:pt x="114" y="261"/>
                  </a:moveTo>
                  <a:lnTo>
                    <a:pt x="114" y="997"/>
                  </a:lnTo>
                  <a:cubicBezTo>
                    <a:pt x="114" y="1014"/>
                    <a:pt x="114" y="1032"/>
                    <a:pt x="96" y="1040"/>
                  </a:cubicBezTo>
                  <a:cubicBezTo>
                    <a:pt x="88" y="1049"/>
                    <a:pt x="70" y="1058"/>
                    <a:pt x="44" y="1058"/>
                  </a:cubicBezTo>
                  <a:lnTo>
                    <a:pt x="1" y="1058"/>
                  </a:lnTo>
                  <a:lnTo>
                    <a:pt x="1" y="1188"/>
                  </a:lnTo>
                  <a:lnTo>
                    <a:pt x="70" y="1188"/>
                  </a:lnTo>
                  <a:cubicBezTo>
                    <a:pt x="140" y="1188"/>
                    <a:pt x="192" y="1179"/>
                    <a:pt x="226" y="1144"/>
                  </a:cubicBezTo>
                  <a:cubicBezTo>
                    <a:pt x="261" y="1118"/>
                    <a:pt x="278" y="1066"/>
                    <a:pt x="278" y="997"/>
                  </a:cubicBezTo>
                  <a:lnTo>
                    <a:pt x="278" y="26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5 FS Blonde Script" panose="03000503000000000000" pitchFamily="65" charset="0"/>
              </a:endParaRPr>
            </a:p>
          </p:txBody>
        </p:sp>
        <p:sp>
          <p:nvSpPr>
            <p:cNvPr id="1763" name="Google Shape;1763;p32"/>
            <p:cNvSpPr/>
            <p:nvPr/>
          </p:nvSpPr>
          <p:spPr>
            <a:xfrm>
              <a:off x="-3071384" y="5842164"/>
              <a:ext cx="46506" cy="39872"/>
            </a:xfrm>
            <a:custGeom>
              <a:avLst/>
              <a:gdLst/>
              <a:ahLst/>
              <a:cxnLst/>
              <a:rect l="l" t="t" r="r" b="b"/>
              <a:pathLst>
                <a:path w="842" h="722" extrusionOk="0">
                  <a:moveTo>
                    <a:pt x="477" y="0"/>
                  </a:moveTo>
                  <a:cubicBezTo>
                    <a:pt x="157" y="0"/>
                    <a:pt x="1" y="390"/>
                    <a:pt x="226" y="615"/>
                  </a:cubicBezTo>
                  <a:cubicBezTo>
                    <a:pt x="299" y="689"/>
                    <a:pt x="390" y="722"/>
                    <a:pt x="479" y="722"/>
                  </a:cubicBezTo>
                  <a:cubicBezTo>
                    <a:pt x="664" y="722"/>
                    <a:pt x="841" y="580"/>
                    <a:pt x="841" y="364"/>
                  </a:cubicBezTo>
                  <a:cubicBezTo>
                    <a:pt x="832" y="165"/>
                    <a:pt x="676" y="0"/>
                    <a:pt x="477" y="0"/>
                  </a:cubicBezTo>
                  <a:close/>
                </a:path>
              </a:pathLst>
            </a:custGeom>
            <a:solidFill>
              <a:srgbClr val="013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5 FS Blonde Script" panose="03000503000000000000" pitchFamily="65" charset="0"/>
              </a:endParaRPr>
            </a:p>
          </p:txBody>
        </p:sp>
        <p:sp>
          <p:nvSpPr>
            <p:cNvPr id="1764" name="Google Shape;1764;p32"/>
            <p:cNvSpPr/>
            <p:nvPr/>
          </p:nvSpPr>
          <p:spPr>
            <a:xfrm>
              <a:off x="-3002013" y="5842164"/>
              <a:ext cx="46506" cy="39872"/>
            </a:xfrm>
            <a:custGeom>
              <a:avLst/>
              <a:gdLst/>
              <a:ahLst/>
              <a:cxnLst/>
              <a:rect l="l" t="t" r="r" b="b"/>
              <a:pathLst>
                <a:path w="842" h="722" extrusionOk="0">
                  <a:moveTo>
                    <a:pt x="486" y="0"/>
                  </a:moveTo>
                  <a:cubicBezTo>
                    <a:pt x="166" y="0"/>
                    <a:pt x="1" y="390"/>
                    <a:pt x="226" y="615"/>
                  </a:cubicBezTo>
                  <a:cubicBezTo>
                    <a:pt x="300" y="689"/>
                    <a:pt x="390" y="722"/>
                    <a:pt x="479" y="722"/>
                  </a:cubicBezTo>
                  <a:cubicBezTo>
                    <a:pt x="664" y="722"/>
                    <a:pt x="841" y="580"/>
                    <a:pt x="841" y="364"/>
                  </a:cubicBezTo>
                  <a:cubicBezTo>
                    <a:pt x="841" y="165"/>
                    <a:pt x="677" y="0"/>
                    <a:pt x="4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5 FS Blonde Script" panose="03000503000000000000" pitchFamily="65" charset="0"/>
              </a:endParaRPr>
            </a:p>
          </p:txBody>
        </p:sp>
        <p:sp>
          <p:nvSpPr>
            <p:cNvPr id="1765" name="Google Shape;1765;p32"/>
            <p:cNvSpPr/>
            <p:nvPr/>
          </p:nvSpPr>
          <p:spPr>
            <a:xfrm>
              <a:off x="-3071384" y="5908656"/>
              <a:ext cx="46506" cy="39431"/>
            </a:xfrm>
            <a:custGeom>
              <a:avLst/>
              <a:gdLst/>
              <a:ahLst/>
              <a:cxnLst/>
              <a:rect l="l" t="t" r="r" b="b"/>
              <a:pathLst>
                <a:path w="842" h="714" extrusionOk="0">
                  <a:moveTo>
                    <a:pt x="492" y="0"/>
                  </a:moveTo>
                  <a:cubicBezTo>
                    <a:pt x="487" y="0"/>
                    <a:pt x="482" y="0"/>
                    <a:pt x="477" y="0"/>
                  </a:cubicBezTo>
                  <a:cubicBezTo>
                    <a:pt x="157" y="0"/>
                    <a:pt x="1" y="382"/>
                    <a:pt x="226" y="607"/>
                  </a:cubicBezTo>
                  <a:cubicBezTo>
                    <a:pt x="299" y="680"/>
                    <a:pt x="390" y="713"/>
                    <a:pt x="479" y="713"/>
                  </a:cubicBezTo>
                  <a:cubicBezTo>
                    <a:pt x="664" y="713"/>
                    <a:pt x="841" y="572"/>
                    <a:pt x="841" y="356"/>
                  </a:cubicBezTo>
                  <a:cubicBezTo>
                    <a:pt x="833" y="161"/>
                    <a:pt x="684" y="0"/>
                    <a:pt x="492" y="0"/>
                  </a:cubicBezTo>
                  <a:close/>
                </a:path>
              </a:pathLst>
            </a:custGeom>
            <a:solidFill>
              <a:srgbClr val="DF7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5 FS Blonde Script" panose="03000503000000000000" pitchFamily="65" charset="0"/>
              </a:endParaRPr>
            </a:p>
          </p:txBody>
        </p:sp>
        <p:sp>
          <p:nvSpPr>
            <p:cNvPr id="1766" name="Google Shape;1766;p32"/>
            <p:cNvSpPr/>
            <p:nvPr/>
          </p:nvSpPr>
          <p:spPr>
            <a:xfrm>
              <a:off x="-3001847" y="5908656"/>
              <a:ext cx="46340" cy="39431"/>
            </a:xfrm>
            <a:custGeom>
              <a:avLst/>
              <a:gdLst/>
              <a:ahLst/>
              <a:cxnLst/>
              <a:rect l="l" t="t" r="r" b="b"/>
              <a:pathLst>
                <a:path w="839" h="714" extrusionOk="0">
                  <a:moveTo>
                    <a:pt x="473" y="0"/>
                  </a:moveTo>
                  <a:cubicBezTo>
                    <a:pt x="159" y="0"/>
                    <a:pt x="0" y="384"/>
                    <a:pt x="223" y="607"/>
                  </a:cubicBezTo>
                  <a:cubicBezTo>
                    <a:pt x="297" y="680"/>
                    <a:pt x="387" y="713"/>
                    <a:pt x="476" y="713"/>
                  </a:cubicBezTo>
                  <a:cubicBezTo>
                    <a:pt x="661" y="713"/>
                    <a:pt x="838" y="572"/>
                    <a:pt x="838" y="356"/>
                  </a:cubicBezTo>
                  <a:cubicBezTo>
                    <a:pt x="838" y="156"/>
                    <a:pt x="674" y="0"/>
                    <a:pt x="483" y="0"/>
                  </a:cubicBezTo>
                  <a:cubicBezTo>
                    <a:pt x="480" y="0"/>
                    <a:pt x="476" y="0"/>
                    <a:pt x="4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5 FS Blonde Script" panose="03000503000000000000" pitchFamily="65" charset="0"/>
              </a:endParaRPr>
            </a:p>
          </p:txBody>
        </p:sp>
        <p:sp>
          <p:nvSpPr>
            <p:cNvPr id="1767" name="Google Shape;1767;p32"/>
            <p:cNvSpPr/>
            <p:nvPr/>
          </p:nvSpPr>
          <p:spPr>
            <a:xfrm>
              <a:off x="-3071384" y="5974706"/>
              <a:ext cx="46506" cy="39375"/>
            </a:xfrm>
            <a:custGeom>
              <a:avLst/>
              <a:gdLst/>
              <a:ahLst/>
              <a:cxnLst/>
              <a:rect l="l" t="t" r="r" b="b"/>
              <a:pathLst>
                <a:path w="842" h="713" extrusionOk="0">
                  <a:moveTo>
                    <a:pt x="477" y="0"/>
                  </a:moveTo>
                  <a:cubicBezTo>
                    <a:pt x="157" y="0"/>
                    <a:pt x="1" y="381"/>
                    <a:pt x="226" y="606"/>
                  </a:cubicBezTo>
                  <a:cubicBezTo>
                    <a:pt x="299" y="680"/>
                    <a:pt x="390" y="713"/>
                    <a:pt x="479" y="713"/>
                  </a:cubicBezTo>
                  <a:cubicBezTo>
                    <a:pt x="664" y="713"/>
                    <a:pt x="841" y="571"/>
                    <a:pt x="841" y="355"/>
                  </a:cubicBezTo>
                  <a:cubicBezTo>
                    <a:pt x="841" y="156"/>
                    <a:pt x="676" y="0"/>
                    <a:pt x="477" y="0"/>
                  </a:cubicBezTo>
                  <a:close/>
                </a:path>
              </a:pathLst>
            </a:custGeom>
            <a:solidFill>
              <a:srgbClr val="013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5 FS Blonde Script" panose="03000503000000000000" pitchFamily="65" charset="0"/>
              </a:endParaRPr>
            </a:p>
          </p:txBody>
        </p:sp>
        <p:sp>
          <p:nvSpPr>
            <p:cNvPr id="1768" name="Google Shape;1768;p32"/>
            <p:cNvSpPr/>
            <p:nvPr/>
          </p:nvSpPr>
          <p:spPr>
            <a:xfrm>
              <a:off x="-3002013" y="5974706"/>
              <a:ext cx="46506" cy="39375"/>
            </a:xfrm>
            <a:custGeom>
              <a:avLst/>
              <a:gdLst/>
              <a:ahLst/>
              <a:cxnLst/>
              <a:rect l="l" t="t" r="r" b="b"/>
              <a:pathLst>
                <a:path w="842" h="713" extrusionOk="0">
                  <a:moveTo>
                    <a:pt x="486" y="0"/>
                  </a:moveTo>
                  <a:cubicBezTo>
                    <a:pt x="166" y="0"/>
                    <a:pt x="1" y="381"/>
                    <a:pt x="226" y="606"/>
                  </a:cubicBezTo>
                  <a:cubicBezTo>
                    <a:pt x="300" y="680"/>
                    <a:pt x="390" y="713"/>
                    <a:pt x="479" y="713"/>
                  </a:cubicBezTo>
                  <a:cubicBezTo>
                    <a:pt x="664" y="713"/>
                    <a:pt x="841" y="571"/>
                    <a:pt x="841" y="355"/>
                  </a:cubicBezTo>
                  <a:cubicBezTo>
                    <a:pt x="841" y="156"/>
                    <a:pt x="677" y="0"/>
                    <a:pt x="4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5 FS Blonde Script" panose="03000503000000000000" pitchFamily="65" charset="0"/>
              </a:endParaRPr>
            </a:p>
          </p:txBody>
        </p:sp>
        <p:sp>
          <p:nvSpPr>
            <p:cNvPr id="1769" name="Google Shape;1769;p32"/>
            <p:cNvSpPr/>
            <p:nvPr/>
          </p:nvSpPr>
          <p:spPr>
            <a:xfrm>
              <a:off x="-3059896" y="5750269"/>
              <a:ext cx="32587" cy="46499"/>
            </a:xfrm>
            <a:custGeom>
              <a:avLst/>
              <a:gdLst/>
              <a:ahLst/>
              <a:cxnLst/>
              <a:rect l="l" t="t" r="r" b="b"/>
              <a:pathLst>
                <a:path w="590" h="842" extrusionOk="0">
                  <a:moveTo>
                    <a:pt x="1" y="1"/>
                  </a:moveTo>
                  <a:lnTo>
                    <a:pt x="1" y="841"/>
                  </a:lnTo>
                  <a:lnTo>
                    <a:pt x="157" y="841"/>
                  </a:lnTo>
                  <a:lnTo>
                    <a:pt x="157" y="581"/>
                  </a:lnTo>
                  <a:lnTo>
                    <a:pt x="373" y="841"/>
                  </a:lnTo>
                  <a:lnTo>
                    <a:pt x="590" y="841"/>
                  </a:lnTo>
                  <a:lnTo>
                    <a:pt x="313" y="529"/>
                  </a:lnTo>
                  <a:lnTo>
                    <a:pt x="590" y="209"/>
                  </a:lnTo>
                  <a:lnTo>
                    <a:pt x="373" y="209"/>
                  </a:lnTo>
                  <a:lnTo>
                    <a:pt x="157" y="477"/>
                  </a:lnTo>
                  <a:lnTo>
                    <a:pt x="157" y="1"/>
                  </a:lnTo>
                  <a:close/>
                </a:path>
              </a:pathLst>
            </a:custGeom>
            <a:solidFill>
              <a:srgbClr val="013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5 FS Blonde Script" panose="03000503000000000000" pitchFamily="65" charset="0"/>
              </a:endParaRPr>
            </a:p>
          </p:txBody>
        </p:sp>
        <p:sp>
          <p:nvSpPr>
            <p:cNvPr id="1770" name="Google Shape;1770;p32"/>
            <p:cNvSpPr/>
            <p:nvPr/>
          </p:nvSpPr>
          <p:spPr>
            <a:xfrm>
              <a:off x="-2861780" y="5842164"/>
              <a:ext cx="39270" cy="39762"/>
            </a:xfrm>
            <a:custGeom>
              <a:avLst/>
              <a:gdLst/>
              <a:ahLst/>
              <a:cxnLst/>
              <a:rect l="l" t="t" r="r" b="b"/>
              <a:pathLst>
                <a:path w="711" h="720" extrusionOk="0">
                  <a:moveTo>
                    <a:pt x="356" y="0"/>
                  </a:moveTo>
                  <a:cubicBezTo>
                    <a:pt x="156" y="0"/>
                    <a:pt x="0" y="165"/>
                    <a:pt x="0" y="364"/>
                  </a:cubicBezTo>
                  <a:cubicBezTo>
                    <a:pt x="0" y="555"/>
                    <a:pt x="156" y="719"/>
                    <a:pt x="356" y="719"/>
                  </a:cubicBezTo>
                  <a:cubicBezTo>
                    <a:pt x="555" y="719"/>
                    <a:pt x="711" y="555"/>
                    <a:pt x="711" y="364"/>
                  </a:cubicBezTo>
                  <a:cubicBezTo>
                    <a:pt x="711" y="165"/>
                    <a:pt x="555" y="0"/>
                    <a:pt x="3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5 FS Blonde Script" panose="03000503000000000000" pitchFamily="65" charset="0"/>
              </a:endParaRPr>
            </a:p>
          </p:txBody>
        </p:sp>
        <p:sp>
          <p:nvSpPr>
            <p:cNvPr id="1771" name="Google Shape;1771;p32"/>
            <p:cNvSpPr/>
            <p:nvPr/>
          </p:nvSpPr>
          <p:spPr>
            <a:xfrm>
              <a:off x="-2799092" y="5842164"/>
              <a:ext cx="46451" cy="39872"/>
            </a:xfrm>
            <a:custGeom>
              <a:avLst/>
              <a:gdLst/>
              <a:ahLst/>
              <a:cxnLst/>
              <a:rect l="l" t="t" r="r" b="b"/>
              <a:pathLst>
                <a:path w="841" h="722" extrusionOk="0">
                  <a:moveTo>
                    <a:pt x="477" y="0"/>
                  </a:moveTo>
                  <a:cubicBezTo>
                    <a:pt x="156" y="0"/>
                    <a:pt x="0" y="390"/>
                    <a:pt x="225" y="615"/>
                  </a:cubicBezTo>
                  <a:cubicBezTo>
                    <a:pt x="299" y="689"/>
                    <a:pt x="390" y="722"/>
                    <a:pt x="479" y="722"/>
                  </a:cubicBezTo>
                  <a:cubicBezTo>
                    <a:pt x="663" y="722"/>
                    <a:pt x="841" y="580"/>
                    <a:pt x="841" y="364"/>
                  </a:cubicBezTo>
                  <a:cubicBezTo>
                    <a:pt x="832" y="165"/>
                    <a:pt x="676" y="0"/>
                    <a:pt x="4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5 FS Blonde Script" panose="03000503000000000000" pitchFamily="65" charset="0"/>
              </a:endParaRPr>
            </a:p>
          </p:txBody>
        </p:sp>
        <p:sp>
          <p:nvSpPr>
            <p:cNvPr id="1772" name="Google Shape;1772;p32"/>
            <p:cNvSpPr/>
            <p:nvPr/>
          </p:nvSpPr>
          <p:spPr>
            <a:xfrm>
              <a:off x="-2861780" y="5908656"/>
              <a:ext cx="39270" cy="39265"/>
            </a:xfrm>
            <a:custGeom>
              <a:avLst/>
              <a:gdLst/>
              <a:ahLst/>
              <a:cxnLst/>
              <a:rect l="l" t="t" r="r" b="b"/>
              <a:pathLst>
                <a:path w="711" h="711" extrusionOk="0">
                  <a:moveTo>
                    <a:pt x="356" y="0"/>
                  </a:moveTo>
                  <a:cubicBezTo>
                    <a:pt x="156" y="0"/>
                    <a:pt x="0" y="156"/>
                    <a:pt x="0" y="356"/>
                  </a:cubicBezTo>
                  <a:cubicBezTo>
                    <a:pt x="0" y="555"/>
                    <a:pt x="156" y="711"/>
                    <a:pt x="356" y="711"/>
                  </a:cubicBezTo>
                  <a:cubicBezTo>
                    <a:pt x="555" y="711"/>
                    <a:pt x="711" y="555"/>
                    <a:pt x="711" y="356"/>
                  </a:cubicBezTo>
                  <a:cubicBezTo>
                    <a:pt x="711" y="156"/>
                    <a:pt x="555" y="0"/>
                    <a:pt x="3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5 FS Blonde Script" panose="03000503000000000000" pitchFamily="65" charset="0"/>
              </a:endParaRPr>
            </a:p>
          </p:txBody>
        </p:sp>
        <p:sp>
          <p:nvSpPr>
            <p:cNvPr id="1773" name="Google Shape;1773;p32"/>
            <p:cNvSpPr/>
            <p:nvPr/>
          </p:nvSpPr>
          <p:spPr>
            <a:xfrm>
              <a:off x="-2798981" y="5908656"/>
              <a:ext cx="46340" cy="39431"/>
            </a:xfrm>
            <a:custGeom>
              <a:avLst/>
              <a:gdLst/>
              <a:ahLst/>
              <a:cxnLst/>
              <a:rect l="l" t="t" r="r" b="b"/>
              <a:pathLst>
                <a:path w="839" h="714" extrusionOk="0">
                  <a:moveTo>
                    <a:pt x="464" y="0"/>
                  </a:moveTo>
                  <a:cubicBezTo>
                    <a:pt x="151" y="0"/>
                    <a:pt x="1" y="384"/>
                    <a:pt x="223" y="607"/>
                  </a:cubicBezTo>
                  <a:cubicBezTo>
                    <a:pt x="297" y="680"/>
                    <a:pt x="388" y="713"/>
                    <a:pt x="477" y="713"/>
                  </a:cubicBezTo>
                  <a:cubicBezTo>
                    <a:pt x="661" y="713"/>
                    <a:pt x="839" y="572"/>
                    <a:pt x="839" y="356"/>
                  </a:cubicBezTo>
                  <a:cubicBezTo>
                    <a:pt x="830" y="156"/>
                    <a:pt x="674" y="0"/>
                    <a:pt x="475" y="0"/>
                  </a:cubicBezTo>
                  <a:cubicBezTo>
                    <a:pt x="471" y="0"/>
                    <a:pt x="468" y="0"/>
                    <a:pt x="4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5 FS Blonde Script" panose="03000503000000000000" pitchFamily="65" charset="0"/>
              </a:endParaRPr>
            </a:p>
          </p:txBody>
        </p:sp>
        <p:sp>
          <p:nvSpPr>
            <p:cNvPr id="1774" name="Google Shape;1774;p32"/>
            <p:cNvSpPr/>
            <p:nvPr/>
          </p:nvSpPr>
          <p:spPr>
            <a:xfrm>
              <a:off x="-2868463" y="5974706"/>
              <a:ext cx="45953" cy="39375"/>
            </a:xfrm>
            <a:custGeom>
              <a:avLst/>
              <a:gdLst/>
              <a:ahLst/>
              <a:cxnLst/>
              <a:rect l="l" t="t" r="r" b="b"/>
              <a:pathLst>
                <a:path w="832" h="713" extrusionOk="0">
                  <a:moveTo>
                    <a:pt x="477" y="0"/>
                  </a:moveTo>
                  <a:cubicBezTo>
                    <a:pt x="156" y="0"/>
                    <a:pt x="0" y="381"/>
                    <a:pt x="225" y="606"/>
                  </a:cubicBezTo>
                  <a:cubicBezTo>
                    <a:pt x="299" y="680"/>
                    <a:pt x="388" y="713"/>
                    <a:pt x="476" y="713"/>
                  </a:cubicBezTo>
                  <a:cubicBezTo>
                    <a:pt x="658" y="713"/>
                    <a:pt x="832" y="571"/>
                    <a:pt x="832" y="355"/>
                  </a:cubicBezTo>
                  <a:cubicBezTo>
                    <a:pt x="832" y="156"/>
                    <a:pt x="676" y="0"/>
                    <a:pt x="4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5 FS Blonde Script" panose="03000503000000000000" pitchFamily="65" charset="0"/>
              </a:endParaRPr>
            </a:p>
          </p:txBody>
        </p:sp>
        <p:sp>
          <p:nvSpPr>
            <p:cNvPr id="1775" name="Google Shape;1775;p32"/>
            <p:cNvSpPr/>
            <p:nvPr/>
          </p:nvSpPr>
          <p:spPr>
            <a:xfrm>
              <a:off x="-2799092" y="5974706"/>
              <a:ext cx="46451" cy="39375"/>
            </a:xfrm>
            <a:custGeom>
              <a:avLst/>
              <a:gdLst/>
              <a:ahLst/>
              <a:cxnLst/>
              <a:rect l="l" t="t" r="r" b="b"/>
              <a:pathLst>
                <a:path w="841" h="713" extrusionOk="0">
                  <a:moveTo>
                    <a:pt x="477" y="0"/>
                  </a:moveTo>
                  <a:cubicBezTo>
                    <a:pt x="156" y="0"/>
                    <a:pt x="0" y="381"/>
                    <a:pt x="225" y="606"/>
                  </a:cubicBezTo>
                  <a:cubicBezTo>
                    <a:pt x="299" y="680"/>
                    <a:pt x="389" y="713"/>
                    <a:pt x="477" y="713"/>
                  </a:cubicBezTo>
                  <a:cubicBezTo>
                    <a:pt x="659" y="713"/>
                    <a:pt x="835" y="571"/>
                    <a:pt x="841" y="355"/>
                  </a:cubicBezTo>
                  <a:cubicBezTo>
                    <a:pt x="841" y="156"/>
                    <a:pt x="676" y="0"/>
                    <a:pt x="4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5 FS Blonde Script" panose="03000503000000000000" pitchFamily="65" charset="0"/>
              </a:endParaRPr>
            </a:p>
          </p:txBody>
        </p:sp>
        <p:sp>
          <p:nvSpPr>
            <p:cNvPr id="1776" name="Google Shape;1776;p32"/>
            <p:cNvSpPr/>
            <p:nvPr/>
          </p:nvSpPr>
          <p:spPr>
            <a:xfrm>
              <a:off x="-2857472" y="5750269"/>
              <a:ext cx="9113" cy="46499"/>
            </a:xfrm>
            <a:custGeom>
              <a:avLst/>
              <a:gdLst/>
              <a:ahLst/>
              <a:cxnLst/>
              <a:rect l="l" t="t" r="r" b="b"/>
              <a:pathLst>
                <a:path w="165" h="842" extrusionOk="0">
                  <a:moveTo>
                    <a:pt x="0" y="1"/>
                  </a:moveTo>
                  <a:lnTo>
                    <a:pt x="0" y="841"/>
                  </a:lnTo>
                  <a:lnTo>
                    <a:pt x="165" y="841"/>
                  </a:lnTo>
                  <a:lnTo>
                    <a:pt x="16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5 FS Blonde Script" panose="03000503000000000000" pitchFamily="65" charset="0"/>
              </a:endParaRPr>
            </a:p>
          </p:txBody>
        </p:sp>
        <p:sp>
          <p:nvSpPr>
            <p:cNvPr id="1777" name="Google Shape;1777;p32"/>
            <p:cNvSpPr/>
            <p:nvPr/>
          </p:nvSpPr>
          <p:spPr>
            <a:xfrm>
              <a:off x="-2666094" y="5842164"/>
              <a:ext cx="46451" cy="39872"/>
            </a:xfrm>
            <a:custGeom>
              <a:avLst/>
              <a:gdLst/>
              <a:ahLst/>
              <a:cxnLst/>
              <a:rect l="l" t="t" r="r" b="b"/>
              <a:pathLst>
                <a:path w="841" h="722" extrusionOk="0">
                  <a:moveTo>
                    <a:pt x="486" y="0"/>
                  </a:moveTo>
                  <a:cubicBezTo>
                    <a:pt x="165" y="0"/>
                    <a:pt x="1" y="390"/>
                    <a:pt x="226" y="615"/>
                  </a:cubicBezTo>
                  <a:cubicBezTo>
                    <a:pt x="299" y="689"/>
                    <a:pt x="390" y="722"/>
                    <a:pt x="479" y="722"/>
                  </a:cubicBezTo>
                  <a:cubicBezTo>
                    <a:pt x="664" y="722"/>
                    <a:pt x="841" y="580"/>
                    <a:pt x="841" y="364"/>
                  </a:cubicBezTo>
                  <a:cubicBezTo>
                    <a:pt x="841" y="165"/>
                    <a:pt x="676" y="0"/>
                    <a:pt x="486" y="0"/>
                  </a:cubicBezTo>
                  <a:close/>
                </a:path>
              </a:pathLst>
            </a:custGeom>
            <a:solidFill>
              <a:srgbClr val="013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5 FS Blonde Script" panose="03000503000000000000" pitchFamily="65" charset="0"/>
              </a:endParaRPr>
            </a:p>
          </p:txBody>
        </p:sp>
        <p:sp>
          <p:nvSpPr>
            <p:cNvPr id="1778" name="Google Shape;1778;p32"/>
            <p:cNvSpPr/>
            <p:nvPr/>
          </p:nvSpPr>
          <p:spPr>
            <a:xfrm>
              <a:off x="-2596723" y="5842164"/>
              <a:ext cx="46506" cy="39872"/>
            </a:xfrm>
            <a:custGeom>
              <a:avLst/>
              <a:gdLst/>
              <a:ahLst/>
              <a:cxnLst/>
              <a:rect l="l" t="t" r="r" b="b"/>
              <a:pathLst>
                <a:path w="842" h="722" extrusionOk="0">
                  <a:moveTo>
                    <a:pt x="486" y="0"/>
                  </a:moveTo>
                  <a:cubicBezTo>
                    <a:pt x="165" y="0"/>
                    <a:pt x="1" y="390"/>
                    <a:pt x="226" y="615"/>
                  </a:cubicBezTo>
                  <a:cubicBezTo>
                    <a:pt x="302" y="689"/>
                    <a:pt x="394" y="722"/>
                    <a:pt x="483" y="722"/>
                  </a:cubicBezTo>
                  <a:cubicBezTo>
                    <a:pt x="668" y="722"/>
                    <a:pt x="841" y="580"/>
                    <a:pt x="841" y="364"/>
                  </a:cubicBezTo>
                  <a:cubicBezTo>
                    <a:pt x="841" y="165"/>
                    <a:pt x="685" y="0"/>
                    <a:pt x="486" y="0"/>
                  </a:cubicBezTo>
                  <a:close/>
                </a:path>
              </a:pathLst>
            </a:custGeom>
            <a:solidFill>
              <a:srgbClr val="013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5 FS Blonde Script" panose="03000503000000000000" pitchFamily="65" charset="0"/>
              </a:endParaRPr>
            </a:p>
          </p:txBody>
        </p:sp>
        <p:sp>
          <p:nvSpPr>
            <p:cNvPr id="1779" name="Google Shape;1779;p32"/>
            <p:cNvSpPr/>
            <p:nvPr/>
          </p:nvSpPr>
          <p:spPr>
            <a:xfrm>
              <a:off x="-2666094" y="5908656"/>
              <a:ext cx="46451" cy="39431"/>
            </a:xfrm>
            <a:custGeom>
              <a:avLst/>
              <a:gdLst/>
              <a:ahLst/>
              <a:cxnLst/>
              <a:rect l="l" t="t" r="r" b="b"/>
              <a:pathLst>
                <a:path w="841" h="714" extrusionOk="0">
                  <a:moveTo>
                    <a:pt x="500" y="0"/>
                  </a:moveTo>
                  <a:cubicBezTo>
                    <a:pt x="495" y="0"/>
                    <a:pt x="491" y="0"/>
                    <a:pt x="486" y="0"/>
                  </a:cubicBezTo>
                  <a:cubicBezTo>
                    <a:pt x="165" y="0"/>
                    <a:pt x="1" y="382"/>
                    <a:pt x="226" y="607"/>
                  </a:cubicBezTo>
                  <a:cubicBezTo>
                    <a:pt x="299" y="680"/>
                    <a:pt x="390" y="713"/>
                    <a:pt x="479" y="713"/>
                  </a:cubicBezTo>
                  <a:cubicBezTo>
                    <a:pt x="664" y="713"/>
                    <a:pt x="841" y="572"/>
                    <a:pt x="841" y="356"/>
                  </a:cubicBezTo>
                  <a:cubicBezTo>
                    <a:pt x="841" y="161"/>
                    <a:pt x="685" y="0"/>
                    <a:pt x="500" y="0"/>
                  </a:cubicBezTo>
                  <a:close/>
                </a:path>
              </a:pathLst>
            </a:custGeom>
            <a:solidFill>
              <a:srgbClr val="DF7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5 FS Blonde Script" panose="03000503000000000000" pitchFamily="65" charset="0"/>
              </a:endParaRPr>
            </a:p>
          </p:txBody>
        </p:sp>
        <p:sp>
          <p:nvSpPr>
            <p:cNvPr id="1780" name="Google Shape;1780;p32"/>
            <p:cNvSpPr/>
            <p:nvPr/>
          </p:nvSpPr>
          <p:spPr>
            <a:xfrm>
              <a:off x="-2596557" y="5908656"/>
              <a:ext cx="46340" cy="39431"/>
            </a:xfrm>
            <a:custGeom>
              <a:avLst/>
              <a:gdLst/>
              <a:ahLst/>
              <a:cxnLst/>
              <a:rect l="l" t="t" r="r" b="b"/>
              <a:pathLst>
                <a:path w="839" h="714" extrusionOk="0">
                  <a:moveTo>
                    <a:pt x="472" y="0"/>
                  </a:moveTo>
                  <a:cubicBezTo>
                    <a:pt x="159" y="0"/>
                    <a:pt x="0" y="384"/>
                    <a:pt x="223" y="607"/>
                  </a:cubicBezTo>
                  <a:cubicBezTo>
                    <a:pt x="299" y="680"/>
                    <a:pt x="391" y="713"/>
                    <a:pt x="480" y="713"/>
                  </a:cubicBezTo>
                  <a:cubicBezTo>
                    <a:pt x="665" y="713"/>
                    <a:pt x="838" y="572"/>
                    <a:pt x="838" y="356"/>
                  </a:cubicBezTo>
                  <a:cubicBezTo>
                    <a:pt x="838" y="156"/>
                    <a:pt x="682" y="0"/>
                    <a:pt x="483" y="0"/>
                  </a:cubicBezTo>
                  <a:cubicBezTo>
                    <a:pt x="479" y="0"/>
                    <a:pt x="476" y="0"/>
                    <a:pt x="472" y="0"/>
                  </a:cubicBezTo>
                  <a:close/>
                </a:path>
              </a:pathLst>
            </a:custGeom>
            <a:solidFill>
              <a:srgbClr val="DF7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5 FS Blonde Script" panose="03000503000000000000" pitchFamily="65" charset="0"/>
              </a:endParaRPr>
            </a:p>
          </p:txBody>
        </p:sp>
        <p:sp>
          <p:nvSpPr>
            <p:cNvPr id="1781" name="Google Shape;1781;p32"/>
            <p:cNvSpPr/>
            <p:nvPr/>
          </p:nvSpPr>
          <p:spPr>
            <a:xfrm>
              <a:off x="-2666094" y="5974706"/>
              <a:ext cx="46451" cy="39375"/>
            </a:xfrm>
            <a:custGeom>
              <a:avLst/>
              <a:gdLst/>
              <a:ahLst/>
              <a:cxnLst/>
              <a:rect l="l" t="t" r="r" b="b"/>
              <a:pathLst>
                <a:path w="841" h="713" extrusionOk="0">
                  <a:moveTo>
                    <a:pt x="486" y="0"/>
                  </a:moveTo>
                  <a:cubicBezTo>
                    <a:pt x="165" y="0"/>
                    <a:pt x="1" y="381"/>
                    <a:pt x="226" y="606"/>
                  </a:cubicBezTo>
                  <a:cubicBezTo>
                    <a:pt x="299" y="680"/>
                    <a:pt x="390" y="713"/>
                    <a:pt x="479" y="713"/>
                  </a:cubicBezTo>
                  <a:cubicBezTo>
                    <a:pt x="664" y="713"/>
                    <a:pt x="841" y="571"/>
                    <a:pt x="841" y="355"/>
                  </a:cubicBezTo>
                  <a:cubicBezTo>
                    <a:pt x="841" y="156"/>
                    <a:pt x="676" y="0"/>
                    <a:pt x="486" y="0"/>
                  </a:cubicBezTo>
                  <a:close/>
                </a:path>
              </a:pathLst>
            </a:custGeom>
            <a:solidFill>
              <a:srgbClr val="013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5 FS Blonde Script" panose="03000503000000000000" pitchFamily="65" charset="0"/>
              </a:endParaRPr>
            </a:p>
          </p:txBody>
        </p:sp>
        <p:sp>
          <p:nvSpPr>
            <p:cNvPr id="1782" name="Google Shape;1782;p32"/>
            <p:cNvSpPr/>
            <p:nvPr/>
          </p:nvSpPr>
          <p:spPr>
            <a:xfrm>
              <a:off x="-2596723" y="5974706"/>
              <a:ext cx="46506" cy="39375"/>
            </a:xfrm>
            <a:custGeom>
              <a:avLst/>
              <a:gdLst/>
              <a:ahLst/>
              <a:cxnLst/>
              <a:rect l="l" t="t" r="r" b="b"/>
              <a:pathLst>
                <a:path w="842" h="713" extrusionOk="0">
                  <a:moveTo>
                    <a:pt x="486" y="0"/>
                  </a:moveTo>
                  <a:cubicBezTo>
                    <a:pt x="165" y="0"/>
                    <a:pt x="1" y="381"/>
                    <a:pt x="226" y="606"/>
                  </a:cubicBezTo>
                  <a:cubicBezTo>
                    <a:pt x="299" y="680"/>
                    <a:pt x="390" y="713"/>
                    <a:pt x="479" y="713"/>
                  </a:cubicBezTo>
                  <a:cubicBezTo>
                    <a:pt x="664" y="713"/>
                    <a:pt x="841" y="571"/>
                    <a:pt x="841" y="355"/>
                  </a:cubicBezTo>
                  <a:cubicBezTo>
                    <a:pt x="841" y="156"/>
                    <a:pt x="685" y="0"/>
                    <a:pt x="486" y="0"/>
                  </a:cubicBezTo>
                  <a:close/>
                </a:path>
              </a:pathLst>
            </a:custGeom>
            <a:solidFill>
              <a:srgbClr val="DF7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5 FS Blonde Script" panose="03000503000000000000" pitchFamily="65" charset="0"/>
              </a:endParaRPr>
            </a:p>
          </p:txBody>
        </p:sp>
        <p:sp>
          <p:nvSpPr>
            <p:cNvPr id="1783" name="Google Shape;1783;p32"/>
            <p:cNvSpPr/>
            <p:nvPr/>
          </p:nvSpPr>
          <p:spPr>
            <a:xfrm>
              <a:off x="-2654606" y="5761314"/>
              <a:ext cx="57497" cy="35454"/>
            </a:xfrm>
            <a:custGeom>
              <a:avLst/>
              <a:gdLst/>
              <a:ahLst/>
              <a:cxnLst/>
              <a:rect l="l" t="t" r="r" b="b"/>
              <a:pathLst>
                <a:path w="1041" h="642" extrusionOk="0">
                  <a:moveTo>
                    <a:pt x="356" y="0"/>
                  </a:moveTo>
                  <a:cubicBezTo>
                    <a:pt x="269" y="0"/>
                    <a:pt x="200" y="35"/>
                    <a:pt x="165" y="104"/>
                  </a:cubicBezTo>
                  <a:lnTo>
                    <a:pt x="165" y="9"/>
                  </a:lnTo>
                  <a:lnTo>
                    <a:pt x="1" y="9"/>
                  </a:lnTo>
                  <a:lnTo>
                    <a:pt x="1" y="641"/>
                  </a:lnTo>
                  <a:lnTo>
                    <a:pt x="165" y="641"/>
                  </a:lnTo>
                  <a:lnTo>
                    <a:pt x="165" y="295"/>
                  </a:lnTo>
                  <a:cubicBezTo>
                    <a:pt x="165" y="243"/>
                    <a:pt x="174" y="208"/>
                    <a:pt x="200" y="182"/>
                  </a:cubicBezTo>
                  <a:cubicBezTo>
                    <a:pt x="226" y="156"/>
                    <a:pt x="260" y="139"/>
                    <a:pt x="304" y="139"/>
                  </a:cubicBezTo>
                  <a:cubicBezTo>
                    <a:pt x="347" y="139"/>
                    <a:pt x="382" y="156"/>
                    <a:pt x="408" y="182"/>
                  </a:cubicBezTo>
                  <a:cubicBezTo>
                    <a:pt x="425" y="208"/>
                    <a:pt x="442" y="243"/>
                    <a:pt x="442" y="295"/>
                  </a:cubicBezTo>
                  <a:lnTo>
                    <a:pt x="442" y="641"/>
                  </a:lnTo>
                  <a:lnTo>
                    <a:pt x="598" y="641"/>
                  </a:lnTo>
                  <a:lnTo>
                    <a:pt x="598" y="295"/>
                  </a:lnTo>
                  <a:cubicBezTo>
                    <a:pt x="598" y="243"/>
                    <a:pt x="616" y="208"/>
                    <a:pt x="642" y="182"/>
                  </a:cubicBezTo>
                  <a:cubicBezTo>
                    <a:pt x="668" y="156"/>
                    <a:pt x="702" y="139"/>
                    <a:pt x="737" y="139"/>
                  </a:cubicBezTo>
                  <a:cubicBezTo>
                    <a:pt x="780" y="139"/>
                    <a:pt x="815" y="156"/>
                    <a:pt x="841" y="182"/>
                  </a:cubicBezTo>
                  <a:cubicBezTo>
                    <a:pt x="867" y="208"/>
                    <a:pt x="884" y="243"/>
                    <a:pt x="884" y="295"/>
                  </a:cubicBezTo>
                  <a:lnTo>
                    <a:pt x="884" y="641"/>
                  </a:lnTo>
                  <a:lnTo>
                    <a:pt x="1040" y="641"/>
                  </a:lnTo>
                  <a:lnTo>
                    <a:pt x="1040" y="269"/>
                  </a:lnTo>
                  <a:cubicBezTo>
                    <a:pt x="1040" y="182"/>
                    <a:pt x="1014" y="121"/>
                    <a:pt x="971" y="69"/>
                  </a:cubicBezTo>
                  <a:cubicBezTo>
                    <a:pt x="928" y="26"/>
                    <a:pt x="867" y="0"/>
                    <a:pt x="789" y="0"/>
                  </a:cubicBezTo>
                  <a:cubicBezTo>
                    <a:pt x="746" y="0"/>
                    <a:pt x="702" y="17"/>
                    <a:pt x="659" y="35"/>
                  </a:cubicBezTo>
                  <a:cubicBezTo>
                    <a:pt x="624" y="61"/>
                    <a:pt x="590" y="87"/>
                    <a:pt x="572" y="130"/>
                  </a:cubicBezTo>
                  <a:cubicBezTo>
                    <a:pt x="546" y="87"/>
                    <a:pt x="520" y="61"/>
                    <a:pt x="486" y="35"/>
                  </a:cubicBezTo>
                  <a:cubicBezTo>
                    <a:pt x="442" y="17"/>
                    <a:pt x="408" y="0"/>
                    <a:pt x="3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5 FS Blonde Script" panose="03000503000000000000" pitchFamily="65" charset="0"/>
              </a:endParaRPr>
            </a:p>
          </p:txBody>
        </p:sp>
        <p:sp>
          <p:nvSpPr>
            <p:cNvPr id="1784" name="Google Shape;1784;p32"/>
            <p:cNvSpPr/>
            <p:nvPr/>
          </p:nvSpPr>
          <p:spPr>
            <a:xfrm>
              <a:off x="-2666094" y="5842164"/>
              <a:ext cx="46451" cy="39872"/>
            </a:xfrm>
            <a:custGeom>
              <a:avLst/>
              <a:gdLst/>
              <a:ahLst/>
              <a:cxnLst/>
              <a:rect l="l" t="t" r="r" b="b"/>
              <a:pathLst>
                <a:path w="841" h="722" extrusionOk="0">
                  <a:moveTo>
                    <a:pt x="486" y="0"/>
                  </a:moveTo>
                  <a:cubicBezTo>
                    <a:pt x="165" y="0"/>
                    <a:pt x="1" y="390"/>
                    <a:pt x="226" y="615"/>
                  </a:cubicBezTo>
                  <a:cubicBezTo>
                    <a:pt x="299" y="689"/>
                    <a:pt x="390" y="722"/>
                    <a:pt x="479" y="722"/>
                  </a:cubicBezTo>
                  <a:cubicBezTo>
                    <a:pt x="664" y="722"/>
                    <a:pt x="841" y="580"/>
                    <a:pt x="841" y="364"/>
                  </a:cubicBezTo>
                  <a:cubicBezTo>
                    <a:pt x="841" y="165"/>
                    <a:pt x="676" y="0"/>
                    <a:pt x="4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5 FS Blonde Script" panose="03000503000000000000" pitchFamily="65" charset="0"/>
              </a:endParaRPr>
            </a:p>
          </p:txBody>
        </p:sp>
        <p:sp>
          <p:nvSpPr>
            <p:cNvPr id="1785" name="Google Shape;1785;p32"/>
            <p:cNvSpPr/>
            <p:nvPr/>
          </p:nvSpPr>
          <p:spPr>
            <a:xfrm>
              <a:off x="-2596723" y="5842164"/>
              <a:ext cx="46506" cy="39872"/>
            </a:xfrm>
            <a:custGeom>
              <a:avLst/>
              <a:gdLst/>
              <a:ahLst/>
              <a:cxnLst/>
              <a:rect l="l" t="t" r="r" b="b"/>
              <a:pathLst>
                <a:path w="842" h="722" extrusionOk="0">
                  <a:moveTo>
                    <a:pt x="486" y="0"/>
                  </a:moveTo>
                  <a:cubicBezTo>
                    <a:pt x="165" y="0"/>
                    <a:pt x="1" y="390"/>
                    <a:pt x="226" y="615"/>
                  </a:cubicBezTo>
                  <a:cubicBezTo>
                    <a:pt x="302" y="689"/>
                    <a:pt x="394" y="722"/>
                    <a:pt x="483" y="722"/>
                  </a:cubicBezTo>
                  <a:cubicBezTo>
                    <a:pt x="668" y="722"/>
                    <a:pt x="841" y="580"/>
                    <a:pt x="841" y="364"/>
                  </a:cubicBezTo>
                  <a:cubicBezTo>
                    <a:pt x="841" y="165"/>
                    <a:pt x="685" y="0"/>
                    <a:pt x="4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5 FS Blonde Script" panose="03000503000000000000" pitchFamily="65" charset="0"/>
              </a:endParaRPr>
            </a:p>
          </p:txBody>
        </p:sp>
        <p:sp>
          <p:nvSpPr>
            <p:cNvPr id="1786" name="Google Shape;1786;p32"/>
            <p:cNvSpPr/>
            <p:nvPr/>
          </p:nvSpPr>
          <p:spPr>
            <a:xfrm>
              <a:off x="-2666094" y="5908656"/>
              <a:ext cx="46451" cy="39431"/>
            </a:xfrm>
            <a:custGeom>
              <a:avLst/>
              <a:gdLst/>
              <a:ahLst/>
              <a:cxnLst/>
              <a:rect l="l" t="t" r="r" b="b"/>
              <a:pathLst>
                <a:path w="841" h="714" extrusionOk="0">
                  <a:moveTo>
                    <a:pt x="500" y="0"/>
                  </a:moveTo>
                  <a:cubicBezTo>
                    <a:pt x="495" y="0"/>
                    <a:pt x="491" y="0"/>
                    <a:pt x="486" y="0"/>
                  </a:cubicBezTo>
                  <a:cubicBezTo>
                    <a:pt x="165" y="0"/>
                    <a:pt x="1" y="382"/>
                    <a:pt x="226" y="607"/>
                  </a:cubicBezTo>
                  <a:cubicBezTo>
                    <a:pt x="299" y="680"/>
                    <a:pt x="390" y="713"/>
                    <a:pt x="479" y="713"/>
                  </a:cubicBezTo>
                  <a:cubicBezTo>
                    <a:pt x="664" y="713"/>
                    <a:pt x="841" y="572"/>
                    <a:pt x="841" y="356"/>
                  </a:cubicBezTo>
                  <a:cubicBezTo>
                    <a:pt x="841" y="161"/>
                    <a:pt x="685" y="0"/>
                    <a:pt x="5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5 FS Blonde Script" panose="03000503000000000000" pitchFamily="65" charset="0"/>
              </a:endParaRPr>
            </a:p>
          </p:txBody>
        </p:sp>
        <p:sp>
          <p:nvSpPr>
            <p:cNvPr id="1787" name="Google Shape;1787;p32"/>
            <p:cNvSpPr/>
            <p:nvPr/>
          </p:nvSpPr>
          <p:spPr>
            <a:xfrm>
              <a:off x="-2596557" y="5908656"/>
              <a:ext cx="46340" cy="39431"/>
            </a:xfrm>
            <a:custGeom>
              <a:avLst/>
              <a:gdLst/>
              <a:ahLst/>
              <a:cxnLst/>
              <a:rect l="l" t="t" r="r" b="b"/>
              <a:pathLst>
                <a:path w="839" h="714" extrusionOk="0">
                  <a:moveTo>
                    <a:pt x="472" y="0"/>
                  </a:moveTo>
                  <a:cubicBezTo>
                    <a:pt x="159" y="0"/>
                    <a:pt x="0" y="384"/>
                    <a:pt x="223" y="607"/>
                  </a:cubicBezTo>
                  <a:cubicBezTo>
                    <a:pt x="299" y="680"/>
                    <a:pt x="391" y="713"/>
                    <a:pt x="480" y="713"/>
                  </a:cubicBezTo>
                  <a:cubicBezTo>
                    <a:pt x="665" y="713"/>
                    <a:pt x="838" y="572"/>
                    <a:pt x="838" y="356"/>
                  </a:cubicBezTo>
                  <a:cubicBezTo>
                    <a:pt x="838" y="156"/>
                    <a:pt x="682" y="0"/>
                    <a:pt x="483" y="0"/>
                  </a:cubicBezTo>
                  <a:cubicBezTo>
                    <a:pt x="479" y="0"/>
                    <a:pt x="476" y="0"/>
                    <a:pt x="4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5 FS Blonde Script" panose="03000503000000000000" pitchFamily="65" charset="0"/>
              </a:endParaRPr>
            </a:p>
          </p:txBody>
        </p:sp>
        <p:sp>
          <p:nvSpPr>
            <p:cNvPr id="1788" name="Google Shape;1788;p32"/>
            <p:cNvSpPr/>
            <p:nvPr/>
          </p:nvSpPr>
          <p:spPr>
            <a:xfrm>
              <a:off x="-2666094" y="5974706"/>
              <a:ext cx="46451" cy="39375"/>
            </a:xfrm>
            <a:custGeom>
              <a:avLst/>
              <a:gdLst/>
              <a:ahLst/>
              <a:cxnLst/>
              <a:rect l="l" t="t" r="r" b="b"/>
              <a:pathLst>
                <a:path w="841" h="713" extrusionOk="0">
                  <a:moveTo>
                    <a:pt x="486" y="0"/>
                  </a:moveTo>
                  <a:cubicBezTo>
                    <a:pt x="165" y="0"/>
                    <a:pt x="1" y="381"/>
                    <a:pt x="226" y="606"/>
                  </a:cubicBezTo>
                  <a:cubicBezTo>
                    <a:pt x="299" y="680"/>
                    <a:pt x="390" y="713"/>
                    <a:pt x="479" y="713"/>
                  </a:cubicBezTo>
                  <a:cubicBezTo>
                    <a:pt x="664" y="713"/>
                    <a:pt x="841" y="571"/>
                    <a:pt x="841" y="355"/>
                  </a:cubicBezTo>
                  <a:cubicBezTo>
                    <a:pt x="841" y="156"/>
                    <a:pt x="676" y="0"/>
                    <a:pt x="4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5 FS Blonde Script" panose="03000503000000000000" pitchFamily="65" charset="0"/>
              </a:endParaRPr>
            </a:p>
          </p:txBody>
        </p:sp>
        <p:sp>
          <p:nvSpPr>
            <p:cNvPr id="1789" name="Google Shape;1789;p32"/>
            <p:cNvSpPr/>
            <p:nvPr/>
          </p:nvSpPr>
          <p:spPr>
            <a:xfrm>
              <a:off x="-2596723" y="5974706"/>
              <a:ext cx="46506" cy="39375"/>
            </a:xfrm>
            <a:custGeom>
              <a:avLst/>
              <a:gdLst/>
              <a:ahLst/>
              <a:cxnLst/>
              <a:rect l="l" t="t" r="r" b="b"/>
              <a:pathLst>
                <a:path w="842" h="713" extrusionOk="0">
                  <a:moveTo>
                    <a:pt x="486" y="0"/>
                  </a:moveTo>
                  <a:cubicBezTo>
                    <a:pt x="165" y="0"/>
                    <a:pt x="1" y="381"/>
                    <a:pt x="226" y="606"/>
                  </a:cubicBezTo>
                  <a:cubicBezTo>
                    <a:pt x="299" y="680"/>
                    <a:pt x="390" y="713"/>
                    <a:pt x="479" y="713"/>
                  </a:cubicBezTo>
                  <a:cubicBezTo>
                    <a:pt x="664" y="713"/>
                    <a:pt x="841" y="571"/>
                    <a:pt x="841" y="355"/>
                  </a:cubicBezTo>
                  <a:cubicBezTo>
                    <a:pt x="841" y="156"/>
                    <a:pt x="685" y="0"/>
                    <a:pt x="4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5 FS Blonde Script" panose="03000503000000000000" pitchFamily="65" charset="0"/>
              </a:endParaRPr>
            </a:p>
          </p:txBody>
        </p:sp>
        <p:sp>
          <p:nvSpPr>
            <p:cNvPr id="1790" name="Google Shape;1790;p32"/>
            <p:cNvSpPr/>
            <p:nvPr/>
          </p:nvSpPr>
          <p:spPr>
            <a:xfrm>
              <a:off x="-2463228" y="5842164"/>
              <a:ext cx="46506" cy="39872"/>
            </a:xfrm>
            <a:custGeom>
              <a:avLst/>
              <a:gdLst/>
              <a:ahLst/>
              <a:cxnLst/>
              <a:rect l="l" t="t" r="r" b="b"/>
              <a:pathLst>
                <a:path w="842" h="722" extrusionOk="0">
                  <a:moveTo>
                    <a:pt x="477" y="0"/>
                  </a:moveTo>
                  <a:cubicBezTo>
                    <a:pt x="157" y="0"/>
                    <a:pt x="1" y="390"/>
                    <a:pt x="226" y="615"/>
                  </a:cubicBezTo>
                  <a:cubicBezTo>
                    <a:pt x="299" y="689"/>
                    <a:pt x="390" y="722"/>
                    <a:pt x="479" y="722"/>
                  </a:cubicBezTo>
                  <a:cubicBezTo>
                    <a:pt x="664" y="722"/>
                    <a:pt x="841" y="580"/>
                    <a:pt x="841" y="364"/>
                  </a:cubicBezTo>
                  <a:cubicBezTo>
                    <a:pt x="833" y="165"/>
                    <a:pt x="677" y="0"/>
                    <a:pt x="4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5 FS Blonde Script" panose="03000503000000000000" pitchFamily="65" charset="0"/>
              </a:endParaRPr>
            </a:p>
          </p:txBody>
        </p:sp>
        <p:sp>
          <p:nvSpPr>
            <p:cNvPr id="1791" name="Google Shape;1791;p32"/>
            <p:cNvSpPr/>
            <p:nvPr/>
          </p:nvSpPr>
          <p:spPr>
            <a:xfrm>
              <a:off x="-2393802" y="5842164"/>
              <a:ext cx="46451" cy="39872"/>
            </a:xfrm>
            <a:custGeom>
              <a:avLst/>
              <a:gdLst/>
              <a:ahLst/>
              <a:cxnLst/>
              <a:rect l="l" t="t" r="r" b="b"/>
              <a:pathLst>
                <a:path w="841" h="722" extrusionOk="0">
                  <a:moveTo>
                    <a:pt x="485" y="0"/>
                  </a:moveTo>
                  <a:cubicBezTo>
                    <a:pt x="165" y="0"/>
                    <a:pt x="0" y="390"/>
                    <a:pt x="225" y="615"/>
                  </a:cubicBezTo>
                  <a:cubicBezTo>
                    <a:pt x="299" y="689"/>
                    <a:pt x="389" y="722"/>
                    <a:pt x="479" y="722"/>
                  </a:cubicBezTo>
                  <a:cubicBezTo>
                    <a:pt x="663" y="722"/>
                    <a:pt x="840" y="580"/>
                    <a:pt x="840" y="364"/>
                  </a:cubicBezTo>
                  <a:cubicBezTo>
                    <a:pt x="840" y="165"/>
                    <a:pt x="676" y="0"/>
                    <a:pt x="4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5 FS Blonde Script" panose="03000503000000000000" pitchFamily="65" charset="0"/>
              </a:endParaRPr>
            </a:p>
          </p:txBody>
        </p:sp>
        <p:sp>
          <p:nvSpPr>
            <p:cNvPr id="1792" name="Google Shape;1792;p32"/>
            <p:cNvSpPr/>
            <p:nvPr/>
          </p:nvSpPr>
          <p:spPr>
            <a:xfrm>
              <a:off x="-2463062" y="5908656"/>
              <a:ext cx="46340" cy="39431"/>
            </a:xfrm>
            <a:custGeom>
              <a:avLst/>
              <a:gdLst/>
              <a:ahLst/>
              <a:cxnLst/>
              <a:rect l="l" t="t" r="r" b="b"/>
              <a:pathLst>
                <a:path w="839" h="714" extrusionOk="0">
                  <a:moveTo>
                    <a:pt x="464" y="0"/>
                  </a:moveTo>
                  <a:cubicBezTo>
                    <a:pt x="150" y="0"/>
                    <a:pt x="0" y="384"/>
                    <a:pt x="223" y="607"/>
                  </a:cubicBezTo>
                  <a:cubicBezTo>
                    <a:pt x="296" y="680"/>
                    <a:pt x="387" y="713"/>
                    <a:pt x="476" y="713"/>
                  </a:cubicBezTo>
                  <a:cubicBezTo>
                    <a:pt x="661" y="713"/>
                    <a:pt x="838" y="572"/>
                    <a:pt x="838" y="356"/>
                  </a:cubicBezTo>
                  <a:cubicBezTo>
                    <a:pt x="830" y="156"/>
                    <a:pt x="674" y="0"/>
                    <a:pt x="474" y="0"/>
                  </a:cubicBezTo>
                  <a:cubicBezTo>
                    <a:pt x="471" y="0"/>
                    <a:pt x="467" y="0"/>
                    <a:pt x="4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5 FS Blonde Script" panose="03000503000000000000" pitchFamily="65" charset="0"/>
              </a:endParaRPr>
            </a:p>
          </p:txBody>
        </p:sp>
        <p:sp>
          <p:nvSpPr>
            <p:cNvPr id="1793" name="Google Shape;1793;p32"/>
            <p:cNvSpPr/>
            <p:nvPr/>
          </p:nvSpPr>
          <p:spPr>
            <a:xfrm>
              <a:off x="-2393692" y="5908656"/>
              <a:ext cx="46340" cy="39431"/>
            </a:xfrm>
            <a:custGeom>
              <a:avLst/>
              <a:gdLst/>
              <a:ahLst/>
              <a:cxnLst/>
              <a:rect l="l" t="t" r="r" b="b"/>
              <a:pathLst>
                <a:path w="839" h="714" extrusionOk="0">
                  <a:moveTo>
                    <a:pt x="473" y="0"/>
                  </a:moveTo>
                  <a:cubicBezTo>
                    <a:pt x="159" y="0"/>
                    <a:pt x="1" y="384"/>
                    <a:pt x="223" y="607"/>
                  </a:cubicBezTo>
                  <a:cubicBezTo>
                    <a:pt x="297" y="680"/>
                    <a:pt x="387" y="713"/>
                    <a:pt x="477" y="713"/>
                  </a:cubicBezTo>
                  <a:cubicBezTo>
                    <a:pt x="661" y="713"/>
                    <a:pt x="838" y="572"/>
                    <a:pt x="838" y="356"/>
                  </a:cubicBezTo>
                  <a:cubicBezTo>
                    <a:pt x="838" y="156"/>
                    <a:pt x="674" y="0"/>
                    <a:pt x="483" y="0"/>
                  </a:cubicBezTo>
                  <a:cubicBezTo>
                    <a:pt x="480" y="0"/>
                    <a:pt x="476" y="0"/>
                    <a:pt x="4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5 FS Blonde Script" panose="03000503000000000000" pitchFamily="65" charset="0"/>
              </a:endParaRPr>
            </a:p>
          </p:txBody>
        </p:sp>
        <p:sp>
          <p:nvSpPr>
            <p:cNvPr id="1794" name="Google Shape;1794;p32"/>
            <p:cNvSpPr/>
            <p:nvPr/>
          </p:nvSpPr>
          <p:spPr>
            <a:xfrm>
              <a:off x="-2463228" y="5974706"/>
              <a:ext cx="46506" cy="39375"/>
            </a:xfrm>
            <a:custGeom>
              <a:avLst/>
              <a:gdLst/>
              <a:ahLst/>
              <a:cxnLst/>
              <a:rect l="l" t="t" r="r" b="b"/>
              <a:pathLst>
                <a:path w="842" h="713" extrusionOk="0">
                  <a:moveTo>
                    <a:pt x="477" y="0"/>
                  </a:moveTo>
                  <a:cubicBezTo>
                    <a:pt x="157" y="0"/>
                    <a:pt x="1" y="381"/>
                    <a:pt x="226" y="606"/>
                  </a:cubicBezTo>
                  <a:cubicBezTo>
                    <a:pt x="299" y="680"/>
                    <a:pt x="389" y="713"/>
                    <a:pt x="477" y="713"/>
                  </a:cubicBezTo>
                  <a:cubicBezTo>
                    <a:pt x="660" y="713"/>
                    <a:pt x="835" y="571"/>
                    <a:pt x="841" y="355"/>
                  </a:cubicBezTo>
                  <a:cubicBezTo>
                    <a:pt x="841" y="156"/>
                    <a:pt x="677" y="0"/>
                    <a:pt x="4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5 FS Blonde Script" panose="03000503000000000000" pitchFamily="65" charset="0"/>
              </a:endParaRPr>
            </a:p>
          </p:txBody>
        </p:sp>
        <p:sp>
          <p:nvSpPr>
            <p:cNvPr id="1795" name="Google Shape;1795;p32"/>
            <p:cNvSpPr/>
            <p:nvPr/>
          </p:nvSpPr>
          <p:spPr>
            <a:xfrm>
              <a:off x="-2393802" y="5974706"/>
              <a:ext cx="46451" cy="39375"/>
            </a:xfrm>
            <a:custGeom>
              <a:avLst/>
              <a:gdLst/>
              <a:ahLst/>
              <a:cxnLst/>
              <a:rect l="l" t="t" r="r" b="b"/>
              <a:pathLst>
                <a:path w="841" h="713" extrusionOk="0">
                  <a:moveTo>
                    <a:pt x="485" y="0"/>
                  </a:moveTo>
                  <a:cubicBezTo>
                    <a:pt x="165" y="0"/>
                    <a:pt x="0" y="381"/>
                    <a:pt x="225" y="606"/>
                  </a:cubicBezTo>
                  <a:cubicBezTo>
                    <a:pt x="299" y="680"/>
                    <a:pt x="389" y="713"/>
                    <a:pt x="479" y="713"/>
                  </a:cubicBezTo>
                  <a:cubicBezTo>
                    <a:pt x="663" y="713"/>
                    <a:pt x="840" y="571"/>
                    <a:pt x="840" y="355"/>
                  </a:cubicBezTo>
                  <a:cubicBezTo>
                    <a:pt x="840" y="156"/>
                    <a:pt x="676" y="0"/>
                    <a:pt x="4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5 FS Blonde Script" panose="03000503000000000000" pitchFamily="65" charset="0"/>
              </a:endParaRPr>
            </a:p>
          </p:txBody>
        </p:sp>
        <p:sp>
          <p:nvSpPr>
            <p:cNvPr id="1796" name="Google Shape;1796;p32"/>
            <p:cNvSpPr/>
            <p:nvPr/>
          </p:nvSpPr>
          <p:spPr>
            <a:xfrm>
              <a:off x="-2454115" y="5761314"/>
              <a:ext cx="35956" cy="35896"/>
            </a:xfrm>
            <a:custGeom>
              <a:avLst/>
              <a:gdLst/>
              <a:ahLst/>
              <a:cxnLst/>
              <a:rect l="l" t="t" r="r" b="b"/>
              <a:pathLst>
                <a:path w="651" h="650" extrusionOk="0">
                  <a:moveTo>
                    <a:pt x="321" y="139"/>
                  </a:moveTo>
                  <a:cubicBezTo>
                    <a:pt x="364" y="139"/>
                    <a:pt x="408" y="156"/>
                    <a:pt x="434" y="182"/>
                  </a:cubicBezTo>
                  <a:cubicBezTo>
                    <a:pt x="468" y="217"/>
                    <a:pt x="486" y="269"/>
                    <a:pt x="486" y="329"/>
                  </a:cubicBezTo>
                  <a:cubicBezTo>
                    <a:pt x="486" y="381"/>
                    <a:pt x="468" y="433"/>
                    <a:pt x="434" y="468"/>
                  </a:cubicBezTo>
                  <a:cubicBezTo>
                    <a:pt x="399" y="494"/>
                    <a:pt x="364" y="511"/>
                    <a:pt x="321" y="511"/>
                  </a:cubicBezTo>
                  <a:cubicBezTo>
                    <a:pt x="278" y="511"/>
                    <a:pt x="234" y="494"/>
                    <a:pt x="208" y="468"/>
                  </a:cubicBezTo>
                  <a:cubicBezTo>
                    <a:pt x="174" y="433"/>
                    <a:pt x="156" y="390"/>
                    <a:pt x="156" y="329"/>
                  </a:cubicBezTo>
                  <a:cubicBezTo>
                    <a:pt x="156" y="269"/>
                    <a:pt x="174" y="217"/>
                    <a:pt x="208" y="182"/>
                  </a:cubicBezTo>
                  <a:cubicBezTo>
                    <a:pt x="234" y="156"/>
                    <a:pt x="278" y="139"/>
                    <a:pt x="321" y="139"/>
                  </a:cubicBezTo>
                  <a:close/>
                  <a:moveTo>
                    <a:pt x="321" y="0"/>
                  </a:moveTo>
                  <a:cubicBezTo>
                    <a:pt x="226" y="0"/>
                    <a:pt x="156" y="35"/>
                    <a:pt x="87" y="87"/>
                  </a:cubicBezTo>
                  <a:cubicBezTo>
                    <a:pt x="26" y="147"/>
                    <a:pt x="1" y="225"/>
                    <a:pt x="1" y="321"/>
                  </a:cubicBezTo>
                  <a:cubicBezTo>
                    <a:pt x="1" y="425"/>
                    <a:pt x="26" y="503"/>
                    <a:pt x="87" y="563"/>
                  </a:cubicBezTo>
                  <a:cubicBezTo>
                    <a:pt x="148" y="615"/>
                    <a:pt x="226" y="650"/>
                    <a:pt x="321" y="650"/>
                  </a:cubicBezTo>
                  <a:cubicBezTo>
                    <a:pt x="416" y="650"/>
                    <a:pt x="486" y="615"/>
                    <a:pt x="555" y="563"/>
                  </a:cubicBezTo>
                  <a:cubicBezTo>
                    <a:pt x="616" y="503"/>
                    <a:pt x="650" y="425"/>
                    <a:pt x="650" y="321"/>
                  </a:cubicBezTo>
                  <a:cubicBezTo>
                    <a:pt x="650" y="225"/>
                    <a:pt x="616" y="147"/>
                    <a:pt x="555" y="87"/>
                  </a:cubicBezTo>
                  <a:cubicBezTo>
                    <a:pt x="494" y="35"/>
                    <a:pt x="416" y="0"/>
                    <a:pt x="3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5 FS Blonde Script" panose="03000503000000000000" pitchFamily="65" charset="0"/>
              </a:endParaRPr>
            </a:p>
          </p:txBody>
        </p:sp>
        <p:sp>
          <p:nvSpPr>
            <p:cNvPr id="1797" name="Google Shape;1797;p32"/>
            <p:cNvSpPr/>
            <p:nvPr/>
          </p:nvSpPr>
          <p:spPr>
            <a:xfrm>
              <a:off x="-2260804" y="5842164"/>
              <a:ext cx="46451" cy="39872"/>
            </a:xfrm>
            <a:custGeom>
              <a:avLst/>
              <a:gdLst/>
              <a:ahLst/>
              <a:cxnLst/>
              <a:rect l="l" t="t" r="r" b="b"/>
              <a:pathLst>
                <a:path w="841" h="722" extrusionOk="0">
                  <a:moveTo>
                    <a:pt x="486" y="0"/>
                  </a:moveTo>
                  <a:cubicBezTo>
                    <a:pt x="165" y="0"/>
                    <a:pt x="1" y="390"/>
                    <a:pt x="226" y="615"/>
                  </a:cubicBezTo>
                  <a:cubicBezTo>
                    <a:pt x="302" y="689"/>
                    <a:pt x="394" y="722"/>
                    <a:pt x="483" y="722"/>
                  </a:cubicBezTo>
                  <a:cubicBezTo>
                    <a:pt x="667" y="722"/>
                    <a:pt x="841" y="580"/>
                    <a:pt x="841" y="364"/>
                  </a:cubicBezTo>
                  <a:cubicBezTo>
                    <a:pt x="841" y="165"/>
                    <a:pt x="685" y="0"/>
                    <a:pt x="4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5 FS Blonde Script" panose="03000503000000000000" pitchFamily="65" charset="0"/>
              </a:endParaRPr>
            </a:p>
          </p:txBody>
        </p:sp>
        <p:sp>
          <p:nvSpPr>
            <p:cNvPr id="1798" name="Google Shape;1798;p32"/>
            <p:cNvSpPr/>
            <p:nvPr/>
          </p:nvSpPr>
          <p:spPr>
            <a:xfrm>
              <a:off x="-2190936" y="5842164"/>
              <a:ext cx="46009" cy="39872"/>
            </a:xfrm>
            <a:custGeom>
              <a:avLst/>
              <a:gdLst/>
              <a:ahLst/>
              <a:cxnLst/>
              <a:rect l="l" t="t" r="r" b="b"/>
              <a:pathLst>
                <a:path w="833" h="722" extrusionOk="0">
                  <a:moveTo>
                    <a:pt x="477" y="0"/>
                  </a:moveTo>
                  <a:cubicBezTo>
                    <a:pt x="156" y="0"/>
                    <a:pt x="0" y="390"/>
                    <a:pt x="226" y="615"/>
                  </a:cubicBezTo>
                  <a:cubicBezTo>
                    <a:pt x="299" y="689"/>
                    <a:pt x="389" y="722"/>
                    <a:pt x="477" y="722"/>
                  </a:cubicBezTo>
                  <a:cubicBezTo>
                    <a:pt x="659" y="722"/>
                    <a:pt x="832" y="580"/>
                    <a:pt x="832" y="364"/>
                  </a:cubicBezTo>
                  <a:cubicBezTo>
                    <a:pt x="832" y="165"/>
                    <a:pt x="676" y="0"/>
                    <a:pt x="4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5 FS Blonde Script" panose="03000503000000000000" pitchFamily="65" charset="0"/>
              </a:endParaRPr>
            </a:p>
          </p:txBody>
        </p:sp>
        <p:sp>
          <p:nvSpPr>
            <p:cNvPr id="1799" name="Google Shape;1799;p32"/>
            <p:cNvSpPr/>
            <p:nvPr/>
          </p:nvSpPr>
          <p:spPr>
            <a:xfrm>
              <a:off x="-2260694" y="5908656"/>
              <a:ext cx="46340" cy="39431"/>
            </a:xfrm>
            <a:custGeom>
              <a:avLst/>
              <a:gdLst/>
              <a:ahLst/>
              <a:cxnLst/>
              <a:rect l="l" t="t" r="r" b="b"/>
              <a:pathLst>
                <a:path w="839" h="714" extrusionOk="0">
                  <a:moveTo>
                    <a:pt x="473" y="0"/>
                  </a:moveTo>
                  <a:cubicBezTo>
                    <a:pt x="160" y="0"/>
                    <a:pt x="1" y="384"/>
                    <a:pt x="224" y="607"/>
                  </a:cubicBezTo>
                  <a:cubicBezTo>
                    <a:pt x="300" y="680"/>
                    <a:pt x="392" y="713"/>
                    <a:pt x="481" y="713"/>
                  </a:cubicBezTo>
                  <a:cubicBezTo>
                    <a:pt x="665" y="713"/>
                    <a:pt x="839" y="572"/>
                    <a:pt x="839" y="356"/>
                  </a:cubicBezTo>
                  <a:cubicBezTo>
                    <a:pt x="839" y="156"/>
                    <a:pt x="683" y="0"/>
                    <a:pt x="484" y="0"/>
                  </a:cubicBezTo>
                  <a:cubicBezTo>
                    <a:pt x="480" y="0"/>
                    <a:pt x="477" y="0"/>
                    <a:pt x="4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5 FS Blonde Script" panose="03000503000000000000" pitchFamily="65" charset="0"/>
              </a:endParaRPr>
            </a:p>
          </p:txBody>
        </p:sp>
        <p:sp>
          <p:nvSpPr>
            <p:cNvPr id="1800" name="Google Shape;1800;p32"/>
            <p:cNvSpPr/>
            <p:nvPr/>
          </p:nvSpPr>
          <p:spPr>
            <a:xfrm>
              <a:off x="-2190826" y="5908656"/>
              <a:ext cx="45898" cy="39431"/>
            </a:xfrm>
            <a:custGeom>
              <a:avLst/>
              <a:gdLst/>
              <a:ahLst/>
              <a:cxnLst/>
              <a:rect l="l" t="t" r="r" b="b"/>
              <a:pathLst>
                <a:path w="831" h="714" extrusionOk="0">
                  <a:moveTo>
                    <a:pt x="464" y="0"/>
                  </a:moveTo>
                  <a:cubicBezTo>
                    <a:pt x="151" y="0"/>
                    <a:pt x="1" y="384"/>
                    <a:pt x="224" y="607"/>
                  </a:cubicBezTo>
                  <a:cubicBezTo>
                    <a:pt x="297" y="680"/>
                    <a:pt x="387" y="713"/>
                    <a:pt x="475" y="713"/>
                  </a:cubicBezTo>
                  <a:cubicBezTo>
                    <a:pt x="657" y="713"/>
                    <a:pt x="830" y="572"/>
                    <a:pt x="830" y="356"/>
                  </a:cubicBezTo>
                  <a:cubicBezTo>
                    <a:pt x="830" y="156"/>
                    <a:pt x="674" y="0"/>
                    <a:pt x="475" y="0"/>
                  </a:cubicBezTo>
                  <a:cubicBezTo>
                    <a:pt x="471" y="0"/>
                    <a:pt x="468" y="0"/>
                    <a:pt x="4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5 FS Blonde Script" panose="03000503000000000000" pitchFamily="65" charset="0"/>
              </a:endParaRPr>
            </a:p>
          </p:txBody>
        </p:sp>
        <p:sp>
          <p:nvSpPr>
            <p:cNvPr id="1801" name="Google Shape;1801;p32"/>
            <p:cNvSpPr/>
            <p:nvPr/>
          </p:nvSpPr>
          <p:spPr>
            <a:xfrm>
              <a:off x="-2260804" y="5974706"/>
              <a:ext cx="46451" cy="39375"/>
            </a:xfrm>
            <a:custGeom>
              <a:avLst/>
              <a:gdLst/>
              <a:ahLst/>
              <a:cxnLst/>
              <a:rect l="l" t="t" r="r" b="b"/>
              <a:pathLst>
                <a:path w="841" h="713" extrusionOk="0">
                  <a:moveTo>
                    <a:pt x="486" y="0"/>
                  </a:moveTo>
                  <a:cubicBezTo>
                    <a:pt x="165" y="0"/>
                    <a:pt x="1" y="381"/>
                    <a:pt x="226" y="606"/>
                  </a:cubicBezTo>
                  <a:cubicBezTo>
                    <a:pt x="299" y="680"/>
                    <a:pt x="390" y="713"/>
                    <a:pt x="479" y="713"/>
                  </a:cubicBezTo>
                  <a:cubicBezTo>
                    <a:pt x="664" y="713"/>
                    <a:pt x="841" y="571"/>
                    <a:pt x="841" y="355"/>
                  </a:cubicBezTo>
                  <a:cubicBezTo>
                    <a:pt x="841" y="156"/>
                    <a:pt x="685" y="0"/>
                    <a:pt x="4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5 FS Blonde Script" panose="03000503000000000000" pitchFamily="65" charset="0"/>
              </a:endParaRPr>
            </a:p>
          </p:txBody>
        </p:sp>
        <p:sp>
          <p:nvSpPr>
            <p:cNvPr id="1802" name="Google Shape;1802;p32"/>
            <p:cNvSpPr/>
            <p:nvPr/>
          </p:nvSpPr>
          <p:spPr>
            <a:xfrm>
              <a:off x="-2190936" y="5974706"/>
              <a:ext cx="46009" cy="39375"/>
            </a:xfrm>
            <a:custGeom>
              <a:avLst/>
              <a:gdLst/>
              <a:ahLst/>
              <a:cxnLst/>
              <a:rect l="l" t="t" r="r" b="b"/>
              <a:pathLst>
                <a:path w="833" h="713" extrusionOk="0">
                  <a:moveTo>
                    <a:pt x="477" y="0"/>
                  </a:moveTo>
                  <a:cubicBezTo>
                    <a:pt x="156" y="0"/>
                    <a:pt x="0" y="381"/>
                    <a:pt x="226" y="606"/>
                  </a:cubicBezTo>
                  <a:cubicBezTo>
                    <a:pt x="299" y="680"/>
                    <a:pt x="389" y="713"/>
                    <a:pt x="477" y="713"/>
                  </a:cubicBezTo>
                  <a:cubicBezTo>
                    <a:pt x="659" y="713"/>
                    <a:pt x="832" y="571"/>
                    <a:pt x="832" y="355"/>
                  </a:cubicBezTo>
                  <a:cubicBezTo>
                    <a:pt x="832" y="156"/>
                    <a:pt x="676" y="0"/>
                    <a:pt x="4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5 FS Blonde Script" panose="03000503000000000000" pitchFamily="65" charset="0"/>
              </a:endParaRPr>
            </a:p>
          </p:txBody>
        </p:sp>
        <p:sp>
          <p:nvSpPr>
            <p:cNvPr id="1803" name="Google Shape;1803;p32"/>
            <p:cNvSpPr/>
            <p:nvPr/>
          </p:nvSpPr>
          <p:spPr>
            <a:xfrm>
              <a:off x="-2249316" y="5761314"/>
              <a:ext cx="36398" cy="51691"/>
            </a:xfrm>
            <a:custGeom>
              <a:avLst/>
              <a:gdLst/>
              <a:ahLst/>
              <a:cxnLst/>
              <a:rect l="l" t="t" r="r" b="b"/>
              <a:pathLst>
                <a:path w="659" h="936" extrusionOk="0">
                  <a:moveTo>
                    <a:pt x="330" y="139"/>
                  </a:moveTo>
                  <a:cubicBezTo>
                    <a:pt x="373" y="139"/>
                    <a:pt x="416" y="156"/>
                    <a:pt x="442" y="191"/>
                  </a:cubicBezTo>
                  <a:cubicBezTo>
                    <a:pt x="477" y="225"/>
                    <a:pt x="494" y="269"/>
                    <a:pt x="494" y="321"/>
                  </a:cubicBezTo>
                  <a:cubicBezTo>
                    <a:pt x="494" y="381"/>
                    <a:pt x="477" y="425"/>
                    <a:pt x="442" y="459"/>
                  </a:cubicBezTo>
                  <a:cubicBezTo>
                    <a:pt x="416" y="494"/>
                    <a:pt x="373" y="511"/>
                    <a:pt x="330" y="511"/>
                  </a:cubicBezTo>
                  <a:cubicBezTo>
                    <a:pt x="286" y="511"/>
                    <a:pt x="243" y="494"/>
                    <a:pt x="208" y="459"/>
                  </a:cubicBezTo>
                  <a:cubicBezTo>
                    <a:pt x="182" y="425"/>
                    <a:pt x="165" y="381"/>
                    <a:pt x="165" y="329"/>
                  </a:cubicBezTo>
                  <a:cubicBezTo>
                    <a:pt x="165" y="269"/>
                    <a:pt x="182" y="225"/>
                    <a:pt x="208" y="191"/>
                  </a:cubicBezTo>
                  <a:cubicBezTo>
                    <a:pt x="243" y="156"/>
                    <a:pt x="286" y="139"/>
                    <a:pt x="330" y="139"/>
                  </a:cubicBezTo>
                  <a:close/>
                  <a:moveTo>
                    <a:pt x="356" y="0"/>
                  </a:moveTo>
                  <a:cubicBezTo>
                    <a:pt x="278" y="0"/>
                    <a:pt x="208" y="35"/>
                    <a:pt x="165" y="113"/>
                  </a:cubicBezTo>
                  <a:lnTo>
                    <a:pt x="165" y="9"/>
                  </a:lnTo>
                  <a:lnTo>
                    <a:pt x="0" y="9"/>
                  </a:lnTo>
                  <a:lnTo>
                    <a:pt x="0" y="936"/>
                  </a:lnTo>
                  <a:lnTo>
                    <a:pt x="165" y="936"/>
                  </a:lnTo>
                  <a:lnTo>
                    <a:pt x="165" y="537"/>
                  </a:lnTo>
                  <a:cubicBezTo>
                    <a:pt x="208" y="615"/>
                    <a:pt x="278" y="650"/>
                    <a:pt x="364" y="650"/>
                  </a:cubicBezTo>
                  <a:cubicBezTo>
                    <a:pt x="442" y="650"/>
                    <a:pt x="520" y="615"/>
                    <a:pt x="572" y="555"/>
                  </a:cubicBezTo>
                  <a:cubicBezTo>
                    <a:pt x="633" y="494"/>
                    <a:pt x="659" y="425"/>
                    <a:pt x="659" y="329"/>
                  </a:cubicBezTo>
                  <a:cubicBezTo>
                    <a:pt x="659" y="234"/>
                    <a:pt x="633" y="156"/>
                    <a:pt x="572" y="95"/>
                  </a:cubicBezTo>
                  <a:cubicBezTo>
                    <a:pt x="520" y="35"/>
                    <a:pt x="442" y="0"/>
                    <a:pt x="3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5 FS Blonde Script" panose="03000503000000000000" pitchFamily="65" charset="0"/>
              </a:endParaRPr>
            </a:p>
          </p:txBody>
        </p:sp>
        <p:sp>
          <p:nvSpPr>
            <p:cNvPr id="1804" name="Google Shape;1804;p32"/>
            <p:cNvSpPr/>
            <p:nvPr/>
          </p:nvSpPr>
          <p:spPr>
            <a:xfrm>
              <a:off x="-2057938" y="5842164"/>
              <a:ext cx="46506" cy="39872"/>
            </a:xfrm>
            <a:custGeom>
              <a:avLst/>
              <a:gdLst/>
              <a:ahLst/>
              <a:cxnLst/>
              <a:rect l="l" t="t" r="r" b="b"/>
              <a:pathLst>
                <a:path w="842" h="722" extrusionOk="0">
                  <a:moveTo>
                    <a:pt x="486" y="0"/>
                  </a:moveTo>
                  <a:cubicBezTo>
                    <a:pt x="165" y="0"/>
                    <a:pt x="1" y="390"/>
                    <a:pt x="226" y="615"/>
                  </a:cubicBezTo>
                  <a:cubicBezTo>
                    <a:pt x="299" y="689"/>
                    <a:pt x="390" y="722"/>
                    <a:pt x="479" y="722"/>
                  </a:cubicBezTo>
                  <a:cubicBezTo>
                    <a:pt x="664" y="722"/>
                    <a:pt x="841" y="580"/>
                    <a:pt x="841" y="364"/>
                  </a:cubicBezTo>
                  <a:cubicBezTo>
                    <a:pt x="841" y="165"/>
                    <a:pt x="677" y="0"/>
                    <a:pt x="4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5 FS Blonde Script" panose="03000503000000000000" pitchFamily="65" charset="0"/>
              </a:endParaRPr>
            </a:p>
          </p:txBody>
        </p:sp>
        <p:sp>
          <p:nvSpPr>
            <p:cNvPr id="1805" name="Google Shape;1805;p32"/>
            <p:cNvSpPr/>
            <p:nvPr/>
          </p:nvSpPr>
          <p:spPr>
            <a:xfrm>
              <a:off x="-1988567" y="5842164"/>
              <a:ext cx="46506" cy="39872"/>
            </a:xfrm>
            <a:custGeom>
              <a:avLst/>
              <a:gdLst/>
              <a:ahLst/>
              <a:cxnLst/>
              <a:rect l="l" t="t" r="r" b="b"/>
              <a:pathLst>
                <a:path w="842" h="722" extrusionOk="0">
                  <a:moveTo>
                    <a:pt x="486" y="0"/>
                  </a:moveTo>
                  <a:cubicBezTo>
                    <a:pt x="166" y="0"/>
                    <a:pt x="1" y="390"/>
                    <a:pt x="226" y="615"/>
                  </a:cubicBezTo>
                  <a:cubicBezTo>
                    <a:pt x="300" y="689"/>
                    <a:pt x="390" y="722"/>
                    <a:pt x="479" y="722"/>
                  </a:cubicBezTo>
                  <a:cubicBezTo>
                    <a:pt x="664" y="722"/>
                    <a:pt x="841" y="580"/>
                    <a:pt x="841" y="364"/>
                  </a:cubicBezTo>
                  <a:cubicBezTo>
                    <a:pt x="841" y="165"/>
                    <a:pt x="685" y="0"/>
                    <a:pt x="4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5 FS Blonde Script" panose="03000503000000000000" pitchFamily="65" charset="0"/>
              </a:endParaRPr>
            </a:p>
          </p:txBody>
        </p:sp>
        <p:sp>
          <p:nvSpPr>
            <p:cNvPr id="1806" name="Google Shape;1806;p32"/>
            <p:cNvSpPr/>
            <p:nvPr/>
          </p:nvSpPr>
          <p:spPr>
            <a:xfrm>
              <a:off x="-2057773" y="5908656"/>
              <a:ext cx="46340" cy="39431"/>
            </a:xfrm>
            <a:custGeom>
              <a:avLst/>
              <a:gdLst/>
              <a:ahLst/>
              <a:cxnLst/>
              <a:rect l="l" t="t" r="r" b="b"/>
              <a:pathLst>
                <a:path w="839" h="714" extrusionOk="0">
                  <a:moveTo>
                    <a:pt x="472" y="0"/>
                  </a:moveTo>
                  <a:cubicBezTo>
                    <a:pt x="159" y="0"/>
                    <a:pt x="0" y="384"/>
                    <a:pt x="223" y="607"/>
                  </a:cubicBezTo>
                  <a:cubicBezTo>
                    <a:pt x="296" y="680"/>
                    <a:pt x="387" y="713"/>
                    <a:pt x="476" y="713"/>
                  </a:cubicBezTo>
                  <a:cubicBezTo>
                    <a:pt x="661" y="713"/>
                    <a:pt x="838" y="572"/>
                    <a:pt x="838" y="356"/>
                  </a:cubicBezTo>
                  <a:cubicBezTo>
                    <a:pt x="838" y="156"/>
                    <a:pt x="674" y="0"/>
                    <a:pt x="483" y="0"/>
                  </a:cubicBezTo>
                  <a:cubicBezTo>
                    <a:pt x="479" y="0"/>
                    <a:pt x="476" y="0"/>
                    <a:pt x="4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5 FS Blonde Script" panose="03000503000000000000" pitchFamily="65" charset="0"/>
              </a:endParaRPr>
            </a:p>
          </p:txBody>
        </p:sp>
        <p:sp>
          <p:nvSpPr>
            <p:cNvPr id="1807" name="Google Shape;1807;p32"/>
            <p:cNvSpPr/>
            <p:nvPr/>
          </p:nvSpPr>
          <p:spPr>
            <a:xfrm>
              <a:off x="-1988402" y="5908656"/>
              <a:ext cx="46340" cy="39431"/>
            </a:xfrm>
            <a:custGeom>
              <a:avLst/>
              <a:gdLst/>
              <a:ahLst/>
              <a:cxnLst/>
              <a:rect l="l" t="t" r="r" b="b"/>
              <a:pathLst>
                <a:path w="839" h="714" extrusionOk="0">
                  <a:moveTo>
                    <a:pt x="473" y="0"/>
                  </a:moveTo>
                  <a:cubicBezTo>
                    <a:pt x="159" y="0"/>
                    <a:pt x="0" y="384"/>
                    <a:pt x="223" y="607"/>
                  </a:cubicBezTo>
                  <a:cubicBezTo>
                    <a:pt x="297" y="680"/>
                    <a:pt x="387" y="713"/>
                    <a:pt x="476" y="713"/>
                  </a:cubicBezTo>
                  <a:cubicBezTo>
                    <a:pt x="661" y="713"/>
                    <a:pt x="838" y="572"/>
                    <a:pt x="838" y="356"/>
                  </a:cubicBezTo>
                  <a:cubicBezTo>
                    <a:pt x="838" y="156"/>
                    <a:pt x="682" y="0"/>
                    <a:pt x="483" y="0"/>
                  </a:cubicBezTo>
                  <a:cubicBezTo>
                    <a:pt x="480" y="0"/>
                    <a:pt x="476" y="0"/>
                    <a:pt x="4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5 FS Blonde Script" panose="03000503000000000000" pitchFamily="65" charset="0"/>
              </a:endParaRPr>
            </a:p>
          </p:txBody>
        </p:sp>
        <p:sp>
          <p:nvSpPr>
            <p:cNvPr id="1808" name="Google Shape;1808;p32"/>
            <p:cNvSpPr/>
            <p:nvPr/>
          </p:nvSpPr>
          <p:spPr>
            <a:xfrm>
              <a:off x="-2057938" y="5974706"/>
              <a:ext cx="46506" cy="39375"/>
            </a:xfrm>
            <a:custGeom>
              <a:avLst/>
              <a:gdLst/>
              <a:ahLst/>
              <a:cxnLst/>
              <a:rect l="l" t="t" r="r" b="b"/>
              <a:pathLst>
                <a:path w="842" h="713" extrusionOk="0">
                  <a:moveTo>
                    <a:pt x="486" y="0"/>
                  </a:moveTo>
                  <a:cubicBezTo>
                    <a:pt x="165" y="0"/>
                    <a:pt x="1" y="381"/>
                    <a:pt x="226" y="606"/>
                  </a:cubicBezTo>
                  <a:cubicBezTo>
                    <a:pt x="299" y="680"/>
                    <a:pt x="390" y="713"/>
                    <a:pt x="479" y="713"/>
                  </a:cubicBezTo>
                  <a:cubicBezTo>
                    <a:pt x="664" y="713"/>
                    <a:pt x="841" y="571"/>
                    <a:pt x="841" y="355"/>
                  </a:cubicBezTo>
                  <a:cubicBezTo>
                    <a:pt x="841" y="156"/>
                    <a:pt x="677" y="0"/>
                    <a:pt x="4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5 FS Blonde Script" panose="03000503000000000000" pitchFamily="65" charset="0"/>
              </a:endParaRPr>
            </a:p>
          </p:txBody>
        </p:sp>
        <p:sp>
          <p:nvSpPr>
            <p:cNvPr id="1809" name="Google Shape;1809;p32"/>
            <p:cNvSpPr/>
            <p:nvPr/>
          </p:nvSpPr>
          <p:spPr>
            <a:xfrm>
              <a:off x="-1988567" y="5974706"/>
              <a:ext cx="46506" cy="39375"/>
            </a:xfrm>
            <a:custGeom>
              <a:avLst/>
              <a:gdLst/>
              <a:ahLst/>
              <a:cxnLst/>
              <a:rect l="l" t="t" r="r" b="b"/>
              <a:pathLst>
                <a:path w="842" h="713" extrusionOk="0">
                  <a:moveTo>
                    <a:pt x="486" y="0"/>
                  </a:moveTo>
                  <a:cubicBezTo>
                    <a:pt x="166" y="0"/>
                    <a:pt x="1" y="381"/>
                    <a:pt x="226" y="606"/>
                  </a:cubicBezTo>
                  <a:cubicBezTo>
                    <a:pt x="300" y="680"/>
                    <a:pt x="390" y="713"/>
                    <a:pt x="479" y="713"/>
                  </a:cubicBezTo>
                  <a:cubicBezTo>
                    <a:pt x="664" y="713"/>
                    <a:pt x="841" y="571"/>
                    <a:pt x="841" y="355"/>
                  </a:cubicBezTo>
                  <a:cubicBezTo>
                    <a:pt x="841" y="156"/>
                    <a:pt x="685" y="0"/>
                    <a:pt x="4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5 FS Blonde Script" panose="03000503000000000000" pitchFamily="65" charset="0"/>
              </a:endParaRPr>
            </a:p>
          </p:txBody>
        </p:sp>
        <p:sp>
          <p:nvSpPr>
            <p:cNvPr id="1810" name="Google Shape;1810;p32"/>
            <p:cNvSpPr/>
            <p:nvPr/>
          </p:nvSpPr>
          <p:spPr>
            <a:xfrm>
              <a:off x="-2048825" y="5761314"/>
              <a:ext cx="35956" cy="51691"/>
            </a:xfrm>
            <a:custGeom>
              <a:avLst/>
              <a:gdLst/>
              <a:ahLst/>
              <a:cxnLst/>
              <a:rect l="l" t="t" r="r" b="b"/>
              <a:pathLst>
                <a:path w="651" h="936" extrusionOk="0">
                  <a:moveTo>
                    <a:pt x="330" y="139"/>
                  </a:moveTo>
                  <a:cubicBezTo>
                    <a:pt x="373" y="139"/>
                    <a:pt x="408" y="156"/>
                    <a:pt x="442" y="191"/>
                  </a:cubicBezTo>
                  <a:cubicBezTo>
                    <a:pt x="477" y="225"/>
                    <a:pt x="494" y="269"/>
                    <a:pt x="494" y="329"/>
                  </a:cubicBezTo>
                  <a:cubicBezTo>
                    <a:pt x="494" y="381"/>
                    <a:pt x="477" y="425"/>
                    <a:pt x="442" y="459"/>
                  </a:cubicBezTo>
                  <a:cubicBezTo>
                    <a:pt x="408" y="494"/>
                    <a:pt x="373" y="511"/>
                    <a:pt x="330" y="511"/>
                  </a:cubicBezTo>
                  <a:cubicBezTo>
                    <a:pt x="286" y="511"/>
                    <a:pt x="243" y="494"/>
                    <a:pt x="208" y="459"/>
                  </a:cubicBezTo>
                  <a:cubicBezTo>
                    <a:pt x="174" y="425"/>
                    <a:pt x="165" y="381"/>
                    <a:pt x="165" y="321"/>
                  </a:cubicBezTo>
                  <a:cubicBezTo>
                    <a:pt x="165" y="269"/>
                    <a:pt x="174" y="225"/>
                    <a:pt x="208" y="191"/>
                  </a:cubicBezTo>
                  <a:cubicBezTo>
                    <a:pt x="243" y="156"/>
                    <a:pt x="286" y="139"/>
                    <a:pt x="330" y="139"/>
                  </a:cubicBezTo>
                  <a:close/>
                  <a:moveTo>
                    <a:pt x="295" y="0"/>
                  </a:moveTo>
                  <a:cubicBezTo>
                    <a:pt x="208" y="0"/>
                    <a:pt x="139" y="35"/>
                    <a:pt x="87" y="95"/>
                  </a:cubicBezTo>
                  <a:cubicBezTo>
                    <a:pt x="26" y="156"/>
                    <a:pt x="0" y="234"/>
                    <a:pt x="0" y="321"/>
                  </a:cubicBezTo>
                  <a:cubicBezTo>
                    <a:pt x="0" y="416"/>
                    <a:pt x="26" y="494"/>
                    <a:pt x="87" y="555"/>
                  </a:cubicBezTo>
                  <a:cubicBezTo>
                    <a:pt x="139" y="615"/>
                    <a:pt x="208" y="650"/>
                    <a:pt x="295" y="650"/>
                  </a:cubicBezTo>
                  <a:cubicBezTo>
                    <a:pt x="382" y="650"/>
                    <a:pt x="442" y="615"/>
                    <a:pt x="494" y="537"/>
                  </a:cubicBezTo>
                  <a:lnTo>
                    <a:pt x="494" y="936"/>
                  </a:lnTo>
                  <a:lnTo>
                    <a:pt x="650" y="936"/>
                  </a:lnTo>
                  <a:lnTo>
                    <a:pt x="650" y="9"/>
                  </a:lnTo>
                  <a:lnTo>
                    <a:pt x="494" y="9"/>
                  </a:lnTo>
                  <a:lnTo>
                    <a:pt x="494" y="113"/>
                  </a:lnTo>
                  <a:cubicBezTo>
                    <a:pt x="451" y="35"/>
                    <a:pt x="382" y="0"/>
                    <a:pt x="29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5 FS Blonde Script" panose="03000503000000000000" pitchFamily="65" charset="0"/>
              </a:endParaRPr>
            </a:p>
          </p:txBody>
        </p:sp>
        <p:sp>
          <p:nvSpPr>
            <p:cNvPr id="1811" name="Google Shape;1811;p32"/>
            <p:cNvSpPr/>
            <p:nvPr/>
          </p:nvSpPr>
          <p:spPr>
            <a:xfrm>
              <a:off x="-1855017" y="5842164"/>
              <a:ext cx="45953" cy="39872"/>
            </a:xfrm>
            <a:custGeom>
              <a:avLst/>
              <a:gdLst/>
              <a:ahLst/>
              <a:cxnLst/>
              <a:rect l="l" t="t" r="r" b="b"/>
              <a:pathLst>
                <a:path w="832" h="722" extrusionOk="0">
                  <a:moveTo>
                    <a:pt x="477" y="0"/>
                  </a:moveTo>
                  <a:cubicBezTo>
                    <a:pt x="156" y="0"/>
                    <a:pt x="0" y="390"/>
                    <a:pt x="225" y="615"/>
                  </a:cubicBezTo>
                  <a:cubicBezTo>
                    <a:pt x="299" y="689"/>
                    <a:pt x="388" y="722"/>
                    <a:pt x="476" y="722"/>
                  </a:cubicBezTo>
                  <a:cubicBezTo>
                    <a:pt x="658" y="722"/>
                    <a:pt x="832" y="580"/>
                    <a:pt x="832" y="364"/>
                  </a:cubicBezTo>
                  <a:cubicBezTo>
                    <a:pt x="832" y="165"/>
                    <a:pt x="676" y="0"/>
                    <a:pt x="477" y="0"/>
                  </a:cubicBezTo>
                  <a:close/>
                </a:path>
              </a:pathLst>
            </a:custGeom>
            <a:solidFill>
              <a:srgbClr val="013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5 FS Blonde Script" panose="03000503000000000000" pitchFamily="65" charset="0"/>
              </a:endParaRPr>
            </a:p>
          </p:txBody>
        </p:sp>
        <p:sp>
          <p:nvSpPr>
            <p:cNvPr id="1812" name="Google Shape;1812;p32"/>
            <p:cNvSpPr/>
            <p:nvPr/>
          </p:nvSpPr>
          <p:spPr>
            <a:xfrm>
              <a:off x="-1785646" y="5842164"/>
              <a:ext cx="46451" cy="39872"/>
            </a:xfrm>
            <a:custGeom>
              <a:avLst/>
              <a:gdLst/>
              <a:ahLst/>
              <a:cxnLst/>
              <a:rect l="l" t="t" r="r" b="b"/>
              <a:pathLst>
                <a:path w="841" h="722" extrusionOk="0">
                  <a:moveTo>
                    <a:pt x="485" y="0"/>
                  </a:moveTo>
                  <a:cubicBezTo>
                    <a:pt x="165" y="0"/>
                    <a:pt x="0" y="390"/>
                    <a:pt x="225" y="615"/>
                  </a:cubicBezTo>
                  <a:cubicBezTo>
                    <a:pt x="299" y="689"/>
                    <a:pt x="390" y="722"/>
                    <a:pt x="479" y="722"/>
                  </a:cubicBezTo>
                  <a:cubicBezTo>
                    <a:pt x="663" y="722"/>
                    <a:pt x="841" y="580"/>
                    <a:pt x="841" y="364"/>
                  </a:cubicBezTo>
                  <a:cubicBezTo>
                    <a:pt x="841" y="165"/>
                    <a:pt x="685" y="0"/>
                    <a:pt x="485" y="0"/>
                  </a:cubicBezTo>
                  <a:close/>
                </a:path>
              </a:pathLst>
            </a:custGeom>
            <a:solidFill>
              <a:srgbClr val="DF7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5 FS Blonde Script" panose="03000503000000000000" pitchFamily="65" charset="0"/>
              </a:endParaRPr>
            </a:p>
          </p:txBody>
        </p:sp>
        <p:sp>
          <p:nvSpPr>
            <p:cNvPr id="1813" name="Google Shape;1813;p32"/>
            <p:cNvSpPr/>
            <p:nvPr/>
          </p:nvSpPr>
          <p:spPr>
            <a:xfrm>
              <a:off x="-1854907" y="5908656"/>
              <a:ext cx="45843" cy="39431"/>
            </a:xfrm>
            <a:custGeom>
              <a:avLst/>
              <a:gdLst/>
              <a:ahLst/>
              <a:cxnLst/>
              <a:rect l="l" t="t" r="r" b="b"/>
              <a:pathLst>
                <a:path w="830" h="714" extrusionOk="0">
                  <a:moveTo>
                    <a:pt x="464" y="0"/>
                  </a:moveTo>
                  <a:cubicBezTo>
                    <a:pt x="151" y="0"/>
                    <a:pt x="1" y="384"/>
                    <a:pt x="223" y="607"/>
                  </a:cubicBezTo>
                  <a:cubicBezTo>
                    <a:pt x="297" y="680"/>
                    <a:pt x="386" y="713"/>
                    <a:pt x="474" y="713"/>
                  </a:cubicBezTo>
                  <a:cubicBezTo>
                    <a:pt x="656" y="713"/>
                    <a:pt x="830" y="572"/>
                    <a:pt x="830" y="356"/>
                  </a:cubicBezTo>
                  <a:cubicBezTo>
                    <a:pt x="830" y="156"/>
                    <a:pt x="674" y="0"/>
                    <a:pt x="475" y="0"/>
                  </a:cubicBezTo>
                  <a:cubicBezTo>
                    <a:pt x="471" y="0"/>
                    <a:pt x="468" y="0"/>
                    <a:pt x="464" y="0"/>
                  </a:cubicBezTo>
                  <a:close/>
                </a:path>
              </a:pathLst>
            </a:custGeom>
            <a:solidFill>
              <a:srgbClr val="013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5 FS Blonde Script" panose="03000503000000000000" pitchFamily="65" charset="0"/>
              </a:endParaRPr>
            </a:p>
          </p:txBody>
        </p:sp>
        <p:sp>
          <p:nvSpPr>
            <p:cNvPr id="1814" name="Google Shape;1814;p32"/>
            <p:cNvSpPr/>
            <p:nvPr/>
          </p:nvSpPr>
          <p:spPr>
            <a:xfrm>
              <a:off x="-1785536" y="5908656"/>
              <a:ext cx="46340" cy="39431"/>
            </a:xfrm>
            <a:custGeom>
              <a:avLst/>
              <a:gdLst/>
              <a:ahLst/>
              <a:cxnLst/>
              <a:rect l="l" t="t" r="r" b="b"/>
              <a:pathLst>
                <a:path w="839" h="714" extrusionOk="0">
                  <a:moveTo>
                    <a:pt x="473" y="0"/>
                  </a:moveTo>
                  <a:cubicBezTo>
                    <a:pt x="159" y="0"/>
                    <a:pt x="1" y="384"/>
                    <a:pt x="223" y="607"/>
                  </a:cubicBezTo>
                  <a:cubicBezTo>
                    <a:pt x="297" y="680"/>
                    <a:pt x="388" y="713"/>
                    <a:pt x="477" y="713"/>
                  </a:cubicBezTo>
                  <a:cubicBezTo>
                    <a:pt x="661" y="713"/>
                    <a:pt x="839" y="572"/>
                    <a:pt x="839" y="356"/>
                  </a:cubicBezTo>
                  <a:cubicBezTo>
                    <a:pt x="839" y="156"/>
                    <a:pt x="683" y="0"/>
                    <a:pt x="483" y="0"/>
                  </a:cubicBezTo>
                  <a:cubicBezTo>
                    <a:pt x="480" y="0"/>
                    <a:pt x="476" y="0"/>
                    <a:pt x="473" y="0"/>
                  </a:cubicBezTo>
                  <a:close/>
                </a:path>
              </a:pathLst>
            </a:custGeom>
            <a:solidFill>
              <a:srgbClr val="013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5 FS Blonde Script" panose="03000503000000000000" pitchFamily="65" charset="0"/>
              </a:endParaRPr>
            </a:p>
          </p:txBody>
        </p:sp>
        <p:sp>
          <p:nvSpPr>
            <p:cNvPr id="1815" name="Google Shape;1815;p32"/>
            <p:cNvSpPr/>
            <p:nvPr/>
          </p:nvSpPr>
          <p:spPr>
            <a:xfrm>
              <a:off x="-1855017" y="5974706"/>
              <a:ext cx="45953" cy="39375"/>
            </a:xfrm>
            <a:custGeom>
              <a:avLst/>
              <a:gdLst/>
              <a:ahLst/>
              <a:cxnLst/>
              <a:rect l="l" t="t" r="r" b="b"/>
              <a:pathLst>
                <a:path w="832" h="713" extrusionOk="0">
                  <a:moveTo>
                    <a:pt x="477" y="0"/>
                  </a:moveTo>
                  <a:cubicBezTo>
                    <a:pt x="156" y="0"/>
                    <a:pt x="0" y="381"/>
                    <a:pt x="225" y="606"/>
                  </a:cubicBezTo>
                  <a:cubicBezTo>
                    <a:pt x="299" y="680"/>
                    <a:pt x="388" y="713"/>
                    <a:pt x="476" y="713"/>
                  </a:cubicBezTo>
                  <a:cubicBezTo>
                    <a:pt x="658" y="713"/>
                    <a:pt x="832" y="571"/>
                    <a:pt x="832" y="355"/>
                  </a:cubicBezTo>
                  <a:cubicBezTo>
                    <a:pt x="832" y="156"/>
                    <a:pt x="676" y="0"/>
                    <a:pt x="477" y="0"/>
                  </a:cubicBezTo>
                  <a:close/>
                </a:path>
              </a:pathLst>
            </a:custGeom>
            <a:solidFill>
              <a:srgbClr val="013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5 FS Blonde Script" panose="03000503000000000000" pitchFamily="65" charset="0"/>
              </a:endParaRPr>
            </a:p>
          </p:txBody>
        </p:sp>
        <p:sp>
          <p:nvSpPr>
            <p:cNvPr id="1816" name="Google Shape;1816;p32"/>
            <p:cNvSpPr/>
            <p:nvPr/>
          </p:nvSpPr>
          <p:spPr>
            <a:xfrm>
              <a:off x="-1785646" y="5974706"/>
              <a:ext cx="46451" cy="39375"/>
            </a:xfrm>
            <a:custGeom>
              <a:avLst/>
              <a:gdLst/>
              <a:ahLst/>
              <a:cxnLst/>
              <a:rect l="l" t="t" r="r" b="b"/>
              <a:pathLst>
                <a:path w="841" h="713" extrusionOk="0">
                  <a:moveTo>
                    <a:pt x="485" y="0"/>
                  </a:moveTo>
                  <a:cubicBezTo>
                    <a:pt x="165" y="0"/>
                    <a:pt x="0" y="381"/>
                    <a:pt x="225" y="606"/>
                  </a:cubicBezTo>
                  <a:cubicBezTo>
                    <a:pt x="299" y="680"/>
                    <a:pt x="390" y="713"/>
                    <a:pt x="479" y="713"/>
                  </a:cubicBezTo>
                  <a:cubicBezTo>
                    <a:pt x="663" y="713"/>
                    <a:pt x="841" y="571"/>
                    <a:pt x="841" y="355"/>
                  </a:cubicBezTo>
                  <a:cubicBezTo>
                    <a:pt x="841" y="156"/>
                    <a:pt x="685" y="0"/>
                    <a:pt x="485" y="0"/>
                  </a:cubicBezTo>
                  <a:close/>
                </a:path>
              </a:pathLst>
            </a:custGeom>
            <a:solidFill>
              <a:srgbClr val="DF7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5 FS Blonde Script" panose="03000503000000000000" pitchFamily="65" charset="0"/>
              </a:endParaRPr>
            </a:p>
          </p:txBody>
        </p:sp>
        <p:sp>
          <p:nvSpPr>
            <p:cNvPr id="1817" name="Google Shape;1817;p32"/>
            <p:cNvSpPr/>
            <p:nvPr/>
          </p:nvSpPr>
          <p:spPr>
            <a:xfrm>
              <a:off x="-1843584" y="5761314"/>
              <a:ext cx="18724" cy="35454"/>
            </a:xfrm>
            <a:custGeom>
              <a:avLst/>
              <a:gdLst/>
              <a:ahLst/>
              <a:cxnLst/>
              <a:rect l="l" t="t" r="r" b="b"/>
              <a:pathLst>
                <a:path w="339" h="642" extrusionOk="0">
                  <a:moveTo>
                    <a:pt x="339" y="0"/>
                  </a:moveTo>
                  <a:cubicBezTo>
                    <a:pt x="261" y="0"/>
                    <a:pt x="200" y="43"/>
                    <a:pt x="157" y="121"/>
                  </a:cubicBezTo>
                  <a:lnTo>
                    <a:pt x="157" y="9"/>
                  </a:lnTo>
                  <a:lnTo>
                    <a:pt x="1" y="9"/>
                  </a:lnTo>
                  <a:lnTo>
                    <a:pt x="1" y="641"/>
                  </a:lnTo>
                  <a:lnTo>
                    <a:pt x="157" y="641"/>
                  </a:lnTo>
                  <a:lnTo>
                    <a:pt x="157" y="321"/>
                  </a:lnTo>
                  <a:cubicBezTo>
                    <a:pt x="157" y="269"/>
                    <a:pt x="166" y="225"/>
                    <a:pt x="192" y="199"/>
                  </a:cubicBezTo>
                  <a:cubicBezTo>
                    <a:pt x="218" y="182"/>
                    <a:pt x="252" y="165"/>
                    <a:pt x="304" y="165"/>
                  </a:cubicBezTo>
                  <a:lnTo>
                    <a:pt x="339" y="165"/>
                  </a:lnTo>
                  <a:lnTo>
                    <a:pt x="339" y="0"/>
                  </a:lnTo>
                  <a:close/>
                </a:path>
              </a:pathLst>
            </a:custGeom>
            <a:solidFill>
              <a:srgbClr val="013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5 FS Blonde Script" panose="03000503000000000000" pitchFamily="65" charset="0"/>
              </a:endParaRPr>
            </a:p>
          </p:txBody>
        </p:sp>
        <p:sp>
          <p:nvSpPr>
            <p:cNvPr id="1818" name="Google Shape;1818;p32"/>
            <p:cNvSpPr/>
            <p:nvPr/>
          </p:nvSpPr>
          <p:spPr>
            <a:xfrm>
              <a:off x="-1652648" y="5842164"/>
              <a:ext cx="46451" cy="39872"/>
            </a:xfrm>
            <a:custGeom>
              <a:avLst/>
              <a:gdLst/>
              <a:ahLst/>
              <a:cxnLst/>
              <a:rect l="l" t="t" r="r" b="b"/>
              <a:pathLst>
                <a:path w="841" h="722" extrusionOk="0">
                  <a:moveTo>
                    <a:pt x="486" y="0"/>
                  </a:moveTo>
                  <a:cubicBezTo>
                    <a:pt x="165" y="0"/>
                    <a:pt x="1" y="390"/>
                    <a:pt x="226" y="615"/>
                  </a:cubicBezTo>
                  <a:cubicBezTo>
                    <a:pt x="299" y="689"/>
                    <a:pt x="390" y="722"/>
                    <a:pt x="479" y="722"/>
                  </a:cubicBezTo>
                  <a:cubicBezTo>
                    <a:pt x="664" y="722"/>
                    <a:pt x="841" y="580"/>
                    <a:pt x="841" y="364"/>
                  </a:cubicBezTo>
                  <a:cubicBezTo>
                    <a:pt x="841" y="165"/>
                    <a:pt x="685" y="0"/>
                    <a:pt x="4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5 FS Blonde Script" panose="03000503000000000000" pitchFamily="65" charset="0"/>
              </a:endParaRPr>
            </a:p>
          </p:txBody>
        </p:sp>
        <p:sp>
          <p:nvSpPr>
            <p:cNvPr id="1819" name="Google Shape;1819;p32"/>
            <p:cNvSpPr/>
            <p:nvPr/>
          </p:nvSpPr>
          <p:spPr>
            <a:xfrm>
              <a:off x="-1582780" y="5842164"/>
              <a:ext cx="46009" cy="39872"/>
            </a:xfrm>
            <a:custGeom>
              <a:avLst/>
              <a:gdLst/>
              <a:ahLst/>
              <a:cxnLst/>
              <a:rect l="l" t="t" r="r" b="b"/>
              <a:pathLst>
                <a:path w="833" h="722" extrusionOk="0">
                  <a:moveTo>
                    <a:pt x="477" y="0"/>
                  </a:moveTo>
                  <a:cubicBezTo>
                    <a:pt x="156" y="0"/>
                    <a:pt x="1" y="390"/>
                    <a:pt x="226" y="615"/>
                  </a:cubicBezTo>
                  <a:cubicBezTo>
                    <a:pt x="299" y="689"/>
                    <a:pt x="389" y="722"/>
                    <a:pt x="477" y="722"/>
                  </a:cubicBezTo>
                  <a:cubicBezTo>
                    <a:pt x="659" y="722"/>
                    <a:pt x="832" y="580"/>
                    <a:pt x="832" y="364"/>
                  </a:cubicBezTo>
                  <a:cubicBezTo>
                    <a:pt x="832" y="165"/>
                    <a:pt x="676" y="0"/>
                    <a:pt x="4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5 FS Blonde Script" panose="03000503000000000000" pitchFamily="65" charset="0"/>
              </a:endParaRPr>
            </a:p>
          </p:txBody>
        </p:sp>
        <p:sp>
          <p:nvSpPr>
            <p:cNvPr id="1820" name="Google Shape;1820;p32"/>
            <p:cNvSpPr/>
            <p:nvPr/>
          </p:nvSpPr>
          <p:spPr>
            <a:xfrm>
              <a:off x="-1652483" y="5908656"/>
              <a:ext cx="46285" cy="39431"/>
            </a:xfrm>
            <a:custGeom>
              <a:avLst/>
              <a:gdLst/>
              <a:ahLst/>
              <a:cxnLst/>
              <a:rect l="l" t="t" r="r" b="b"/>
              <a:pathLst>
                <a:path w="838" h="714" extrusionOk="0">
                  <a:moveTo>
                    <a:pt x="472" y="0"/>
                  </a:moveTo>
                  <a:cubicBezTo>
                    <a:pt x="159" y="0"/>
                    <a:pt x="0" y="384"/>
                    <a:pt x="223" y="607"/>
                  </a:cubicBezTo>
                  <a:cubicBezTo>
                    <a:pt x="296" y="680"/>
                    <a:pt x="387" y="713"/>
                    <a:pt x="476" y="713"/>
                  </a:cubicBezTo>
                  <a:cubicBezTo>
                    <a:pt x="661" y="713"/>
                    <a:pt x="838" y="572"/>
                    <a:pt x="838" y="356"/>
                  </a:cubicBezTo>
                  <a:cubicBezTo>
                    <a:pt x="838" y="156"/>
                    <a:pt x="682" y="0"/>
                    <a:pt x="483" y="0"/>
                  </a:cubicBezTo>
                  <a:cubicBezTo>
                    <a:pt x="479" y="0"/>
                    <a:pt x="476" y="0"/>
                    <a:pt x="4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5 FS Blonde Script" panose="03000503000000000000" pitchFamily="65" charset="0"/>
              </a:endParaRPr>
            </a:p>
          </p:txBody>
        </p:sp>
        <p:sp>
          <p:nvSpPr>
            <p:cNvPr id="1821" name="Google Shape;1821;p32"/>
            <p:cNvSpPr/>
            <p:nvPr/>
          </p:nvSpPr>
          <p:spPr>
            <a:xfrm>
              <a:off x="-1582670" y="5908656"/>
              <a:ext cx="45898" cy="39431"/>
            </a:xfrm>
            <a:custGeom>
              <a:avLst/>
              <a:gdLst/>
              <a:ahLst/>
              <a:cxnLst/>
              <a:rect l="l" t="t" r="r" b="b"/>
              <a:pathLst>
                <a:path w="831" h="714" extrusionOk="0">
                  <a:moveTo>
                    <a:pt x="465" y="0"/>
                  </a:moveTo>
                  <a:cubicBezTo>
                    <a:pt x="151" y="0"/>
                    <a:pt x="1" y="384"/>
                    <a:pt x="224" y="607"/>
                  </a:cubicBezTo>
                  <a:cubicBezTo>
                    <a:pt x="297" y="680"/>
                    <a:pt x="387" y="713"/>
                    <a:pt x="475" y="713"/>
                  </a:cubicBezTo>
                  <a:cubicBezTo>
                    <a:pt x="657" y="713"/>
                    <a:pt x="830" y="572"/>
                    <a:pt x="830" y="356"/>
                  </a:cubicBezTo>
                  <a:cubicBezTo>
                    <a:pt x="830" y="156"/>
                    <a:pt x="674" y="0"/>
                    <a:pt x="475" y="0"/>
                  </a:cubicBezTo>
                  <a:cubicBezTo>
                    <a:pt x="471" y="0"/>
                    <a:pt x="468" y="0"/>
                    <a:pt x="4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5 FS Blonde Script" panose="03000503000000000000" pitchFamily="65" charset="0"/>
              </a:endParaRPr>
            </a:p>
          </p:txBody>
        </p:sp>
        <p:sp>
          <p:nvSpPr>
            <p:cNvPr id="1822" name="Google Shape;1822;p32"/>
            <p:cNvSpPr/>
            <p:nvPr/>
          </p:nvSpPr>
          <p:spPr>
            <a:xfrm>
              <a:off x="-1652648" y="5974706"/>
              <a:ext cx="46451" cy="39375"/>
            </a:xfrm>
            <a:custGeom>
              <a:avLst/>
              <a:gdLst/>
              <a:ahLst/>
              <a:cxnLst/>
              <a:rect l="l" t="t" r="r" b="b"/>
              <a:pathLst>
                <a:path w="841" h="713" extrusionOk="0">
                  <a:moveTo>
                    <a:pt x="486" y="0"/>
                  </a:moveTo>
                  <a:cubicBezTo>
                    <a:pt x="165" y="0"/>
                    <a:pt x="1" y="381"/>
                    <a:pt x="226" y="606"/>
                  </a:cubicBezTo>
                  <a:cubicBezTo>
                    <a:pt x="299" y="680"/>
                    <a:pt x="390" y="713"/>
                    <a:pt x="479" y="713"/>
                  </a:cubicBezTo>
                  <a:cubicBezTo>
                    <a:pt x="664" y="713"/>
                    <a:pt x="841" y="571"/>
                    <a:pt x="841" y="355"/>
                  </a:cubicBezTo>
                  <a:cubicBezTo>
                    <a:pt x="841" y="156"/>
                    <a:pt x="685" y="0"/>
                    <a:pt x="4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5 FS Blonde Script" panose="03000503000000000000" pitchFamily="65" charset="0"/>
              </a:endParaRPr>
            </a:p>
          </p:txBody>
        </p:sp>
        <p:sp>
          <p:nvSpPr>
            <p:cNvPr id="1823" name="Google Shape;1823;p32"/>
            <p:cNvSpPr/>
            <p:nvPr/>
          </p:nvSpPr>
          <p:spPr>
            <a:xfrm>
              <a:off x="-1582780" y="5974706"/>
              <a:ext cx="46009" cy="39375"/>
            </a:xfrm>
            <a:custGeom>
              <a:avLst/>
              <a:gdLst/>
              <a:ahLst/>
              <a:cxnLst/>
              <a:rect l="l" t="t" r="r" b="b"/>
              <a:pathLst>
                <a:path w="833" h="713" extrusionOk="0">
                  <a:moveTo>
                    <a:pt x="477" y="0"/>
                  </a:moveTo>
                  <a:cubicBezTo>
                    <a:pt x="156" y="0"/>
                    <a:pt x="1" y="381"/>
                    <a:pt x="226" y="606"/>
                  </a:cubicBezTo>
                  <a:cubicBezTo>
                    <a:pt x="299" y="680"/>
                    <a:pt x="389" y="713"/>
                    <a:pt x="477" y="713"/>
                  </a:cubicBezTo>
                  <a:cubicBezTo>
                    <a:pt x="659" y="713"/>
                    <a:pt x="832" y="571"/>
                    <a:pt x="832" y="355"/>
                  </a:cubicBezTo>
                  <a:cubicBezTo>
                    <a:pt x="832" y="156"/>
                    <a:pt x="676" y="0"/>
                    <a:pt x="4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5 FS Blonde Script" panose="03000503000000000000" pitchFamily="65" charset="0"/>
              </a:endParaRPr>
            </a:p>
          </p:txBody>
        </p:sp>
        <p:sp>
          <p:nvSpPr>
            <p:cNvPr id="1824" name="Google Shape;1824;p32"/>
            <p:cNvSpPr/>
            <p:nvPr/>
          </p:nvSpPr>
          <p:spPr>
            <a:xfrm>
              <a:off x="-1643093" y="5761314"/>
              <a:ext cx="28776" cy="35896"/>
            </a:xfrm>
            <a:custGeom>
              <a:avLst/>
              <a:gdLst/>
              <a:ahLst/>
              <a:cxnLst/>
              <a:rect l="l" t="t" r="r" b="b"/>
              <a:pathLst>
                <a:path w="521" h="650" extrusionOk="0">
                  <a:moveTo>
                    <a:pt x="252" y="0"/>
                  </a:moveTo>
                  <a:cubicBezTo>
                    <a:pt x="183" y="0"/>
                    <a:pt x="114" y="17"/>
                    <a:pt x="70" y="61"/>
                  </a:cubicBezTo>
                  <a:cubicBezTo>
                    <a:pt x="27" y="95"/>
                    <a:pt x="1" y="139"/>
                    <a:pt x="1" y="199"/>
                  </a:cubicBezTo>
                  <a:cubicBezTo>
                    <a:pt x="1" y="234"/>
                    <a:pt x="18" y="269"/>
                    <a:pt x="36" y="295"/>
                  </a:cubicBezTo>
                  <a:cubicBezTo>
                    <a:pt x="62" y="321"/>
                    <a:pt x="96" y="338"/>
                    <a:pt x="131" y="347"/>
                  </a:cubicBezTo>
                  <a:cubicBezTo>
                    <a:pt x="166" y="355"/>
                    <a:pt x="200" y="364"/>
                    <a:pt x="235" y="373"/>
                  </a:cubicBezTo>
                  <a:cubicBezTo>
                    <a:pt x="269" y="381"/>
                    <a:pt x="304" y="390"/>
                    <a:pt x="330" y="399"/>
                  </a:cubicBezTo>
                  <a:cubicBezTo>
                    <a:pt x="347" y="416"/>
                    <a:pt x="365" y="433"/>
                    <a:pt x="365" y="451"/>
                  </a:cubicBezTo>
                  <a:cubicBezTo>
                    <a:pt x="365" y="477"/>
                    <a:pt x="356" y="494"/>
                    <a:pt x="339" y="503"/>
                  </a:cubicBezTo>
                  <a:cubicBezTo>
                    <a:pt x="321" y="520"/>
                    <a:pt x="295" y="529"/>
                    <a:pt x="269" y="529"/>
                  </a:cubicBezTo>
                  <a:cubicBezTo>
                    <a:pt x="200" y="529"/>
                    <a:pt x="174" y="494"/>
                    <a:pt x="166" y="442"/>
                  </a:cubicBezTo>
                  <a:lnTo>
                    <a:pt x="1" y="442"/>
                  </a:lnTo>
                  <a:cubicBezTo>
                    <a:pt x="10" y="511"/>
                    <a:pt x="36" y="563"/>
                    <a:pt x="79" y="598"/>
                  </a:cubicBezTo>
                  <a:cubicBezTo>
                    <a:pt x="131" y="633"/>
                    <a:pt x="192" y="650"/>
                    <a:pt x="261" y="650"/>
                  </a:cubicBezTo>
                  <a:cubicBezTo>
                    <a:pt x="339" y="650"/>
                    <a:pt x="399" y="633"/>
                    <a:pt x="443" y="598"/>
                  </a:cubicBezTo>
                  <a:cubicBezTo>
                    <a:pt x="495" y="563"/>
                    <a:pt x="521" y="511"/>
                    <a:pt x="521" y="459"/>
                  </a:cubicBezTo>
                  <a:cubicBezTo>
                    <a:pt x="521" y="416"/>
                    <a:pt x="503" y="381"/>
                    <a:pt x="477" y="355"/>
                  </a:cubicBezTo>
                  <a:cubicBezTo>
                    <a:pt x="460" y="329"/>
                    <a:pt x="425" y="312"/>
                    <a:pt x="391" y="303"/>
                  </a:cubicBezTo>
                  <a:cubicBezTo>
                    <a:pt x="356" y="286"/>
                    <a:pt x="321" y="277"/>
                    <a:pt x="287" y="277"/>
                  </a:cubicBezTo>
                  <a:cubicBezTo>
                    <a:pt x="252" y="269"/>
                    <a:pt x="218" y="260"/>
                    <a:pt x="192" y="243"/>
                  </a:cubicBezTo>
                  <a:cubicBezTo>
                    <a:pt x="166" y="234"/>
                    <a:pt x="157" y="217"/>
                    <a:pt x="157" y="199"/>
                  </a:cubicBezTo>
                  <a:cubicBezTo>
                    <a:pt x="157" y="173"/>
                    <a:pt x="166" y="156"/>
                    <a:pt x="183" y="147"/>
                  </a:cubicBezTo>
                  <a:cubicBezTo>
                    <a:pt x="200" y="130"/>
                    <a:pt x="218" y="130"/>
                    <a:pt x="252" y="130"/>
                  </a:cubicBezTo>
                  <a:cubicBezTo>
                    <a:pt x="313" y="130"/>
                    <a:pt x="347" y="156"/>
                    <a:pt x="347" y="208"/>
                  </a:cubicBezTo>
                  <a:lnTo>
                    <a:pt x="512" y="208"/>
                  </a:lnTo>
                  <a:cubicBezTo>
                    <a:pt x="512" y="147"/>
                    <a:pt x="486" y="95"/>
                    <a:pt x="443" y="61"/>
                  </a:cubicBezTo>
                  <a:cubicBezTo>
                    <a:pt x="391" y="17"/>
                    <a:pt x="330" y="0"/>
                    <a:pt x="2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5 FS Blonde Script" panose="03000503000000000000" pitchFamily="65" charset="0"/>
              </a:endParaRPr>
            </a:p>
          </p:txBody>
        </p:sp>
        <p:sp>
          <p:nvSpPr>
            <p:cNvPr id="1825" name="Google Shape;1825;p32"/>
            <p:cNvSpPr/>
            <p:nvPr/>
          </p:nvSpPr>
          <p:spPr>
            <a:xfrm>
              <a:off x="-1449782" y="5842164"/>
              <a:ext cx="46506" cy="39872"/>
            </a:xfrm>
            <a:custGeom>
              <a:avLst/>
              <a:gdLst/>
              <a:ahLst/>
              <a:cxnLst/>
              <a:rect l="l" t="t" r="r" b="b"/>
              <a:pathLst>
                <a:path w="842" h="722" extrusionOk="0">
                  <a:moveTo>
                    <a:pt x="477" y="0"/>
                  </a:moveTo>
                  <a:cubicBezTo>
                    <a:pt x="157" y="0"/>
                    <a:pt x="1" y="390"/>
                    <a:pt x="226" y="615"/>
                  </a:cubicBezTo>
                  <a:cubicBezTo>
                    <a:pt x="300" y="689"/>
                    <a:pt x="390" y="722"/>
                    <a:pt x="479" y="722"/>
                  </a:cubicBezTo>
                  <a:cubicBezTo>
                    <a:pt x="664" y="722"/>
                    <a:pt x="841" y="580"/>
                    <a:pt x="841" y="364"/>
                  </a:cubicBezTo>
                  <a:cubicBezTo>
                    <a:pt x="841" y="165"/>
                    <a:pt x="677" y="0"/>
                    <a:pt x="4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5 FS Blonde Script" panose="03000503000000000000" pitchFamily="65" charset="0"/>
              </a:endParaRPr>
            </a:p>
          </p:txBody>
        </p:sp>
        <p:sp>
          <p:nvSpPr>
            <p:cNvPr id="1826" name="Google Shape;1826;p32"/>
            <p:cNvSpPr/>
            <p:nvPr/>
          </p:nvSpPr>
          <p:spPr>
            <a:xfrm>
              <a:off x="-1380356" y="5842164"/>
              <a:ext cx="46451" cy="39762"/>
            </a:xfrm>
            <a:custGeom>
              <a:avLst/>
              <a:gdLst/>
              <a:ahLst/>
              <a:cxnLst/>
              <a:rect l="l" t="t" r="r" b="b"/>
              <a:pathLst>
                <a:path w="841" h="720" extrusionOk="0">
                  <a:moveTo>
                    <a:pt x="485" y="0"/>
                  </a:moveTo>
                  <a:cubicBezTo>
                    <a:pt x="165" y="0"/>
                    <a:pt x="0" y="390"/>
                    <a:pt x="225" y="615"/>
                  </a:cubicBezTo>
                  <a:cubicBezTo>
                    <a:pt x="298" y="688"/>
                    <a:pt x="387" y="720"/>
                    <a:pt x="475" y="720"/>
                  </a:cubicBezTo>
                  <a:cubicBezTo>
                    <a:pt x="661" y="720"/>
                    <a:pt x="840" y="576"/>
                    <a:pt x="840" y="364"/>
                  </a:cubicBezTo>
                  <a:cubicBezTo>
                    <a:pt x="840" y="165"/>
                    <a:pt x="676" y="0"/>
                    <a:pt x="4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5 FS Blonde Script" panose="03000503000000000000" pitchFamily="65" charset="0"/>
              </a:endParaRPr>
            </a:p>
          </p:txBody>
        </p:sp>
        <p:sp>
          <p:nvSpPr>
            <p:cNvPr id="1827" name="Google Shape;1827;p32"/>
            <p:cNvSpPr/>
            <p:nvPr/>
          </p:nvSpPr>
          <p:spPr>
            <a:xfrm>
              <a:off x="-1449617" y="5908656"/>
              <a:ext cx="46340" cy="39431"/>
            </a:xfrm>
            <a:custGeom>
              <a:avLst/>
              <a:gdLst/>
              <a:ahLst/>
              <a:cxnLst/>
              <a:rect l="l" t="t" r="r" b="b"/>
              <a:pathLst>
                <a:path w="839" h="714" extrusionOk="0">
                  <a:moveTo>
                    <a:pt x="464" y="0"/>
                  </a:moveTo>
                  <a:cubicBezTo>
                    <a:pt x="150" y="0"/>
                    <a:pt x="0" y="384"/>
                    <a:pt x="223" y="607"/>
                  </a:cubicBezTo>
                  <a:cubicBezTo>
                    <a:pt x="297" y="680"/>
                    <a:pt x="387" y="713"/>
                    <a:pt x="476" y="713"/>
                  </a:cubicBezTo>
                  <a:cubicBezTo>
                    <a:pt x="661" y="713"/>
                    <a:pt x="838" y="572"/>
                    <a:pt x="838" y="356"/>
                  </a:cubicBezTo>
                  <a:cubicBezTo>
                    <a:pt x="838" y="156"/>
                    <a:pt x="674" y="0"/>
                    <a:pt x="474" y="0"/>
                  </a:cubicBezTo>
                  <a:cubicBezTo>
                    <a:pt x="471" y="0"/>
                    <a:pt x="467" y="0"/>
                    <a:pt x="4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5 FS Blonde Script" panose="03000503000000000000" pitchFamily="65" charset="0"/>
              </a:endParaRPr>
            </a:p>
          </p:txBody>
        </p:sp>
        <p:sp>
          <p:nvSpPr>
            <p:cNvPr id="1828" name="Google Shape;1828;p32"/>
            <p:cNvSpPr/>
            <p:nvPr/>
          </p:nvSpPr>
          <p:spPr>
            <a:xfrm>
              <a:off x="-1380356" y="5908656"/>
              <a:ext cx="46451" cy="39431"/>
            </a:xfrm>
            <a:custGeom>
              <a:avLst/>
              <a:gdLst/>
              <a:ahLst/>
              <a:cxnLst/>
              <a:rect l="l" t="t" r="r" b="b"/>
              <a:pathLst>
                <a:path w="841" h="714" extrusionOk="0">
                  <a:moveTo>
                    <a:pt x="485" y="0"/>
                  </a:moveTo>
                  <a:cubicBezTo>
                    <a:pt x="165" y="0"/>
                    <a:pt x="0" y="382"/>
                    <a:pt x="225" y="607"/>
                  </a:cubicBezTo>
                  <a:cubicBezTo>
                    <a:pt x="299" y="680"/>
                    <a:pt x="389" y="713"/>
                    <a:pt x="479" y="713"/>
                  </a:cubicBezTo>
                  <a:cubicBezTo>
                    <a:pt x="663" y="713"/>
                    <a:pt x="840" y="572"/>
                    <a:pt x="840" y="356"/>
                  </a:cubicBezTo>
                  <a:cubicBezTo>
                    <a:pt x="840" y="156"/>
                    <a:pt x="676" y="0"/>
                    <a:pt x="4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5 FS Blonde Script" panose="03000503000000000000" pitchFamily="65" charset="0"/>
              </a:endParaRPr>
            </a:p>
          </p:txBody>
        </p:sp>
        <p:sp>
          <p:nvSpPr>
            <p:cNvPr id="1829" name="Google Shape;1829;p32"/>
            <p:cNvSpPr/>
            <p:nvPr/>
          </p:nvSpPr>
          <p:spPr>
            <a:xfrm>
              <a:off x="-1449782" y="5974706"/>
              <a:ext cx="46506" cy="39375"/>
            </a:xfrm>
            <a:custGeom>
              <a:avLst/>
              <a:gdLst/>
              <a:ahLst/>
              <a:cxnLst/>
              <a:rect l="l" t="t" r="r" b="b"/>
              <a:pathLst>
                <a:path w="842" h="713" extrusionOk="0">
                  <a:moveTo>
                    <a:pt x="477" y="0"/>
                  </a:moveTo>
                  <a:cubicBezTo>
                    <a:pt x="157" y="0"/>
                    <a:pt x="1" y="381"/>
                    <a:pt x="226" y="606"/>
                  </a:cubicBezTo>
                  <a:cubicBezTo>
                    <a:pt x="300" y="680"/>
                    <a:pt x="390" y="713"/>
                    <a:pt x="479" y="713"/>
                  </a:cubicBezTo>
                  <a:cubicBezTo>
                    <a:pt x="664" y="713"/>
                    <a:pt x="841" y="571"/>
                    <a:pt x="841" y="355"/>
                  </a:cubicBezTo>
                  <a:cubicBezTo>
                    <a:pt x="841" y="156"/>
                    <a:pt x="677" y="0"/>
                    <a:pt x="4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5 FS Blonde Script" panose="03000503000000000000" pitchFamily="65" charset="0"/>
              </a:endParaRPr>
            </a:p>
          </p:txBody>
        </p:sp>
        <p:sp>
          <p:nvSpPr>
            <p:cNvPr id="1830" name="Google Shape;1830;p32"/>
            <p:cNvSpPr/>
            <p:nvPr/>
          </p:nvSpPr>
          <p:spPr>
            <a:xfrm>
              <a:off x="-1380356" y="5974706"/>
              <a:ext cx="46451" cy="39375"/>
            </a:xfrm>
            <a:custGeom>
              <a:avLst/>
              <a:gdLst/>
              <a:ahLst/>
              <a:cxnLst/>
              <a:rect l="l" t="t" r="r" b="b"/>
              <a:pathLst>
                <a:path w="841" h="713" extrusionOk="0">
                  <a:moveTo>
                    <a:pt x="485" y="0"/>
                  </a:moveTo>
                  <a:cubicBezTo>
                    <a:pt x="165" y="0"/>
                    <a:pt x="0" y="381"/>
                    <a:pt x="225" y="606"/>
                  </a:cubicBezTo>
                  <a:cubicBezTo>
                    <a:pt x="299" y="680"/>
                    <a:pt x="389" y="713"/>
                    <a:pt x="479" y="713"/>
                  </a:cubicBezTo>
                  <a:cubicBezTo>
                    <a:pt x="663" y="713"/>
                    <a:pt x="840" y="571"/>
                    <a:pt x="840" y="355"/>
                  </a:cubicBezTo>
                  <a:cubicBezTo>
                    <a:pt x="840" y="156"/>
                    <a:pt x="676" y="0"/>
                    <a:pt x="4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5 FS Blonde Script" panose="03000503000000000000" pitchFamily="65" charset="0"/>
              </a:endParaRPr>
            </a:p>
          </p:txBody>
        </p:sp>
        <p:sp>
          <p:nvSpPr>
            <p:cNvPr id="1831" name="Google Shape;1831;p32"/>
            <p:cNvSpPr/>
            <p:nvPr/>
          </p:nvSpPr>
          <p:spPr>
            <a:xfrm>
              <a:off x="-1441166" y="5753141"/>
              <a:ext cx="20657" cy="43628"/>
            </a:xfrm>
            <a:custGeom>
              <a:avLst/>
              <a:gdLst/>
              <a:ahLst/>
              <a:cxnLst/>
              <a:rect l="l" t="t" r="r" b="b"/>
              <a:pathLst>
                <a:path w="374" h="790" extrusionOk="0">
                  <a:moveTo>
                    <a:pt x="70" y="1"/>
                  </a:moveTo>
                  <a:lnTo>
                    <a:pt x="70" y="157"/>
                  </a:lnTo>
                  <a:lnTo>
                    <a:pt x="1" y="157"/>
                  </a:lnTo>
                  <a:lnTo>
                    <a:pt x="1" y="287"/>
                  </a:lnTo>
                  <a:lnTo>
                    <a:pt x="70" y="287"/>
                  </a:lnTo>
                  <a:lnTo>
                    <a:pt x="70" y="599"/>
                  </a:lnTo>
                  <a:cubicBezTo>
                    <a:pt x="70" y="668"/>
                    <a:pt x="87" y="711"/>
                    <a:pt x="122" y="746"/>
                  </a:cubicBezTo>
                  <a:cubicBezTo>
                    <a:pt x="157" y="772"/>
                    <a:pt x="209" y="789"/>
                    <a:pt x="269" y="789"/>
                  </a:cubicBezTo>
                  <a:lnTo>
                    <a:pt x="373" y="789"/>
                  </a:lnTo>
                  <a:lnTo>
                    <a:pt x="373" y="651"/>
                  </a:lnTo>
                  <a:lnTo>
                    <a:pt x="295" y="651"/>
                  </a:lnTo>
                  <a:cubicBezTo>
                    <a:pt x="269" y="651"/>
                    <a:pt x="252" y="651"/>
                    <a:pt x="243" y="642"/>
                  </a:cubicBezTo>
                  <a:cubicBezTo>
                    <a:pt x="235" y="633"/>
                    <a:pt x="226" y="616"/>
                    <a:pt x="226" y="599"/>
                  </a:cubicBezTo>
                  <a:lnTo>
                    <a:pt x="226" y="287"/>
                  </a:lnTo>
                  <a:lnTo>
                    <a:pt x="373" y="287"/>
                  </a:lnTo>
                  <a:lnTo>
                    <a:pt x="373" y="157"/>
                  </a:lnTo>
                  <a:lnTo>
                    <a:pt x="226" y="157"/>
                  </a:lnTo>
                  <a:lnTo>
                    <a:pt x="22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5 FS Blonde Script" panose="03000503000000000000" pitchFamily="65" charset="0"/>
              </a:endParaRPr>
            </a:p>
          </p:txBody>
        </p:sp>
        <p:sp>
          <p:nvSpPr>
            <p:cNvPr id="1832" name="Google Shape;1832;p32"/>
            <p:cNvSpPr/>
            <p:nvPr/>
          </p:nvSpPr>
          <p:spPr>
            <a:xfrm>
              <a:off x="-2735962" y="6203396"/>
              <a:ext cx="46506" cy="39762"/>
            </a:xfrm>
            <a:custGeom>
              <a:avLst/>
              <a:gdLst/>
              <a:ahLst/>
              <a:cxnLst/>
              <a:rect l="l" t="t" r="r" b="b"/>
              <a:pathLst>
                <a:path w="842" h="720" extrusionOk="0">
                  <a:moveTo>
                    <a:pt x="477" y="0"/>
                  </a:moveTo>
                  <a:cubicBezTo>
                    <a:pt x="157" y="0"/>
                    <a:pt x="1" y="390"/>
                    <a:pt x="226" y="615"/>
                  </a:cubicBezTo>
                  <a:cubicBezTo>
                    <a:pt x="298" y="687"/>
                    <a:pt x="387" y="719"/>
                    <a:pt x="474" y="719"/>
                  </a:cubicBezTo>
                  <a:cubicBezTo>
                    <a:pt x="661" y="719"/>
                    <a:pt x="841" y="573"/>
                    <a:pt x="841" y="355"/>
                  </a:cubicBezTo>
                  <a:cubicBezTo>
                    <a:pt x="841" y="156"/>
                    <a:pt x="677" y="0"/>
                    <a:pt x="4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5 FS Blonde Script" panose="03000503000000000000" pitchFamily="65" charset="0"/>
              </a:endParaRPr>
            </a:p>
          </p:txBody>
        </p:sp>
        <p:sp>
          <p:nvSpPr>
            <p:cNvPr id="1833" name="Google Shape;1833;p32"/>
            <p:cNvSpPr/>
            <p:nvPr/>
          </p:nvSpPr>
          <p:spPr>
            <a:xfrm>
              <a:off x="-2666591" y="6203396"/>
              <a:ext cx="46506" cy="39762"/>
            </a:xfrm>
            <a:custGeom>
              <a:avLst/>
              <a:gdLst/>
              <a:ahLst/>
              <a:cxnLst/>
              <a:rect l="l" t="t" r="r" b="b"/>
              <a:pathLst>
                <a:path w="842" h="720" extrusionOk="0">
                  <a:moveTo>
                    <a:pt x="486" y="0"/>
                  </a:moveTo>
                  <a:cubicBezTo>
                    <a:pt x="166" y="0"/>
                    <a:pt x="1" y="390"/>
                    <a:pt x="226" y="615"/>
                  </a:cubicBezTo>
                  <a:cubicBezTo>
                    <a:pt x="298" y="687"/>
                    <a:pt x="387" y="719"/>
                    <a:pt x="474" y="719"/>
                  </a:cubicBezTo>
                  <a:cubicBezTo>
                    <a:pt x="661" y="719"/>
                    <a:pt x="841" y="573"/>
                    <a:pt x="841" y="355"/>
                  </a:cubicBezTo>
                  <a:cubicBezTo>
                    <a:pt x="841" y="156"/>
                    <a:pt x="677" y="0"/>
                    <a:pt x="4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5 FS Blonde Script" panose="03000503000000000000" pitchFamily="65" charset="0"/>
              </a:endParaRPr>
            </a:p>
          </p:txBody>
        </p:sp>
        <p:sp>
          <p:nvSpPr>
            <p:cNvPr id="1834" name="Google Shape;1834;p32"/>
            <p:cNvSpPr/>
            <p:nvPr/>
          </p:nvSpPr>
          <p:spPr>
            <a:xfrm>
              <a:off x="-2735962" y="6269391"/>
              <a:ext cx="46506" cy="39817"/>
            </a:xfrm>
            <a:custGeom>
              <a:avLst/>
              <a:gdLst/>
              <a:ahLst/>
              <a:cxnLst/>
              <a:rect l="l" t="t" r="r" b="b"/>
              <a:pathLst>
                <a:path w="842" h="721" extrusionOk="0">
                  <a:moveTo>
                    <a:pt x="477" y="1"/>
                  </a:moveTo>
                  <a:cubicBezTo>
                    <a:pt x="157" y="1"/>
                    <a:pt x="1" y="391"/>
                    <a:pt x="226" y="616"/>
                  </a:cubicBezTo>
                  <a:cubicBezTo>
                    <a:pt x="298" y="688"/>
                    <a:pt x="388" y="720"/>
                    <a:pt x="475" y="720"/>
                  </a:cubicBezTo>
                  <a:cubicBezTo>
                    <a:pt x="661" y="720"/>
                    <a:pt x="841" y="576"/>
                    <a:pt x="841" y="365"/>
                  </a:cubicBezTo>
                  <a:cubicBezTo>
                    <a:pt x="841" y="165"/>
                    <a:pt x="677" y="1"/>
                    <a:pt x="4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5 FS Blonde Script" panose="03000503000000000000" pitchFamily="65" charset="0"/>
              </a:endParaRPr>
            </a:p>
          </p:txBody>
        </p:sp>
        <p:sp>
          <p:nvSpPr>
            <p:cNvPr id="1835" name="Google Shape;1835;p32"/>
            <p:cNvSpPr/>
            <p:nvPr/>
          </p:nvSpPr>
          <p:spPr>
            <a:xfrm>
              <a:off x="-2666591" y="6269391"/>
              <a:ext cx="46506" cy="39817"/>
            </a:xfrm>
            <a:custGeom>
              <a:avLst/>
              <a:gdLst/>
              <a:ahLst/>
              <a:cxnLst/>
              <a:rect l="l" t="t" r="r" b="b"/>
              <a:pathLst>
                <a:path w="842" h="721" extrusionOk="0">
                  <a:moveTo>
                    <a:pt x="486" y="1"/>
                  </a:moveTo>
                  <a:cubicBezTo>
                    <a:pt x="166" y="1"/>
                    <a:pt x="1" y="391"/>
                    <a:pt x="226" y="616"/>
                  </a:cubicBezTo>
                  <a:cubicBezTo>
                    <a:pt x="299" y="688"/>
                    <a:pt x="388" y="720"/>
                    <a:pt x="476" y="720"/>
                  </a:cubicBezTo>
                  <a:cubicBezTo>
                    <a:pt x="662" y="720"/>
                    <a:pt x="841" y="576"/>
                    <a:pt x="841" y="365"/>
                  </a:cubicBezTo>
                  <a:cubicBezTo>
                    <a:pt x="841" y="165"/>
                    <a:pt x="677" y="1"/>
                    <a:pt x="4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5 FS Blonde Script" panose="03000503000000000000" pitchFamily="65" charset="0"/>
              </a:endParaRPr>
            </a:p>
          </p:txBody>
        </p:sp>
        <p:sp>
          <p:nvSpPr>
            <p:cNvPr id="1836" name="Google Shape;1836;p32"/>
            <p:cNvSpPr/>
            <p:nvPr/>
          </p:nvSpPr>
          <p:spPr>
            <a:xfrm>
              <a:off x="-2735962" y="6335441"/>
              <a:ext cx="46506" cy="39872"/>
            </a:xfrm>
            <a:custGeom>
              <a:avLst/>
              <a:gdLst/>
              <a:ahLst/>
              <a:cxnLst/>
              <a:rect l="l" t="t" r="r" b="b"/>
              <a:pathLst>
                <a:path w="842" h="722" extrusionOk="0">
                  <a:moveTo>
                    <a:pt x="477" y="0"/>
                  </a:moveTo>
                  <a:cubicBezTo>
                    <a:pt x="157" y="0"/>
                    <a:pt x="1" y="390"/>
                    <a:pt x="226" y="615"/>
                  </a:cubicBezTo>
                  <a:cubicBezTo>
                    <a:pt x="299" y="689"/>
                    <a:pt x="390" y="722"/>
                    <a:pt x="479" y="722"/>
                  </a:cubicBezTo>
                  <a:cubicBezTo>
                    <a:pt x="664" y="722"/>
                    <a:pt x="841" y="580"/>
                    <a:pt x="841" y="364"/>
                  </a:cubicBezTo>
                  <a:cubicBezTo>
                    <a:pt x="841" y="165"/>
                    <a:pt x="677" y="0"/>
                    <a:pt x="4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5 FS Blonde Script" panose="03000503000000000000" pitchFamily="65" charset="0"/>
              </a:endParaRPr>
            </a:p>
          </p:txBody>
        </p:sp>
        <p:sp>
          <p:nvSpPr>
            <p:cNvPr id="1837" name="Google Shape;1837;p32"/>
            <p:cNvSpPr/>
            <p:nvPr/>
          </p:nvSpPr>
          <p:spPr>
            <a:xfrm>
              <a:off x="-2666591" y="6335441"/>
              <a:ext cx="46506" cy="39872"/>
            </a:xfrm>
            <a:custGeom>
              <a:avLst/>
              <a:gdLst/>
              <a:ahLst/>
              <a:cxnLst/>
              <a:rect l="l" t="t" r="r" b="b"/>
              <a:pathLst>
                <a:path w="842" h="722" extrusionOk="0">
                  <a:moveTo>
                    <a:pt x="486" y="0"/>
                  </a:moveTo>
                  <a:cubicBezTo>
                    <a:pt x="166" y="0"/>
                    <a:pt x="1" y="390"/>
                    <a:pt x="226" y="615"/>
                  </a:cubicBezTo>
                  <a:cubicBezTo>
                    <a:pt x="300" y="689"/>
                    <a:pt x="390" y="722"/>
                    <a:pt x="479" y="722"/>
                  </a:cubicBezTo>
                  <a:cubicBezTo>
                    <a:pt x="664" y="722"/>
                    <a:pt x="841" y="580"/>
                    <a:pt x="841" y="364"/>
                  </a:cubicBezTo>
                  <a:cubicBezTo>
                    <a:pt x="841" y="165"/>
                    <a:pt x="677" y="0"/>
                    <a:pt x="4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5 FS Blonde Script" panose="03000503000000000000" pitchFamily="65" charset="0"/>
              </a:endParaRPr>
            </a:p>
          </p:txBody>
        </p:sp>
        <p:sp>
          <p:nvSpPr>
            <p:cNvPr id="1838" name="Google Shape;1838;p32"/>
            <p:cNvSpPr/>
            <p:nvPr/>
          </p:nvSpPr>
          <p:spPr>
            <a:xfrm>
              <a:off x="-2724916" y="6122987"/>
              <a:ext cx="33029" cy="35454"/>
            </a:xfrm>
            <a:custGeom>
              <a:avLst/>
              <a:gdLst/>
              <a:ahLst/>
              <a:cxnLst/>
              <a:rect l="l" t="t" r="r" b="b"/>
              <a:pathLst>
                <a:path w="598" h="642" extrusionOk="0">
                  <a:moveTo>
                    <a:pt x="0" y="1"/>
                  </a:moveTo>
                  <a:lnTo>
                    <a:pt x="0" y="373"/>
                  </a:lnTo>
                  <a:cubicBezTo>
                    <a:pt x="0" y="451"/>
                    <a:pt x="26" y="520"/>
                    <a:pt x="69" y="564"/>
                  </a:cubicBezTo>
                  <a:cubicBezTo>
                    <a:pt x="113" y="616"/>
                    <a:pt x="173" y="642"/>
                    <a:pt x="243" y="642"/>
                  </a:cubicBezTo>
                  <a:cubicBezTo>
                    <a:pt x="338" y="642"/>
                    <a:pt x="399" y="607"/>
                    <a:pt x="442" y="538"/>
                  </a:cubicBezTo>
                  <a:lnTo>
                    <a:pt x="442" y="633"/>
                  </a:lnTo>
                  <a:lnTo>
                    <a:pt x="598" y="633"/>
                  </a:lnTo>
                  <a:lnTo>
                    <a:pt x="598" y="1"/>
                  </a:lnTo>
                  <a:lnTo>
                    <a:pt x="442" y="1"/>
                  </a:lnTo>
                  <a:lnTo>
                    <a:pt x="442" y="347"/>
                  </a:lnTo>
                  <a:cubicBezTo>
                    <a:pt x="442" y="399"/>
                    <a:pt x="425" y="434"/>
                    <a:pt x="399" y="460"/>
                  </a:cubicBezTo>
                  <a:cubicBezTo>
                    <a:pt x="381" y="486"/>
                    <a:pt x="347" y="503"/>
                    <a:pt x="303" y="503"/>
                  </a:cubicBezTo>
                  <a:cubicBezTo>
                    <a:pt x="260" y="503"/>
                    <a:pt x="225" y="486"/>
                    <a:pt x="199" y="460"/>
                  </a:cubicBezTo>
                  <a:cubicBezTo>
                    <a:pt x="173" y="434"/>
                    <a:pt x="165" y="399"/>
                    <a:pt x="165" y="347"/>
                  </a:cubicBezTo>
                  <a:lnTo>
                    <a:pt x="16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5 FS Blonde Script" panose="03000503000000000000" pitchFamily="65" charset="0"/>
              </a:endParaRPr>
            </a:p>
          </p:txBody>
        </p:sp>
        <p:sp>
          <p:nvSpPr>
            <p:cNvPr id="1839" name="Google Shape;1839;p32"/>
            <p:cNvSpPr/>
            <p:nvPr/>
          </p:nvSpPr>
          <p:spPr>
            <a:xfrm>
              <a:off x="-2545965" y="6200524"/>
              <a:ext cx="46451" cy="39375"/>
            </a:xfrm>
            <a:custGeom>
              <a:avLst/>
              <a:gdLst/>
              <a:ahLst/>
              <a:cxnLst/>
              <a:rect l="l" t="t" r="r" b="b"/>
              <a:pathLst>
                <a:path w="841" h="713" extrusionOk="0">
                  <a:moveTo>
                    <a:pt x="485" y="0"/>
                  </a:moveTo>
                  <a:cubicBezTo>
                    <a:pt x="165" y="0"/>
                    <a:pt x="0" y="381"/>
                    <a:pt x="225" y="607"/>
                  </a:cubicBezTo>
                  <a:cubicBezTo>
                    <a:pt x="299" y="680"/>
                    <a:pt x="389" y="713"/>
                    <a:pt x="479" y="713"/>
                  </a:cubicBezTo>
                  <a:cubicBezTo>
                    <a:pt x="663" y="713"/>
                    <a:pt x="840" y="572"/>
                    <a:pt x="840" y="355"/>
                  </a:cubicBezTo>
                  <a:cubicBezTo>
                    <a:pt x="840" y="156"/>
                    <a:pt x="685" y="0"/>
                    <a:pt x="4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5 FS Blonde Script" panose="03000503000000000000" pitchFamily="65" charset="0"/>
              </a:endParaRPr>
            </a:p>
          </p:txBody>
        </p:sp>
        <p:sp>
          <p:nvSpPr>
            <p:cNvPr id="1840" name="Google Shape;1840;p32"/>
            <p:cNvSpPr/>
            <p:nvPr/>
          </p:nvSpPr>
          <p:spPr>
            <a:xfrm>
              <a:off x="-2469414" y="6200524"/>
              <a:ext cx="39270" cy="39265"/>
            </a:xfrm>
            <a:custGeom>
              <a:avLst/>
              <a:gdLst/>
              <a:ahLst/>
              <a:cxnLst/>
              <a:rect l="l" t="t" r="r" b="b"/>
              <a:pathLst>
                <a:path w="711" h="711" extrusionOk="0">
                  <a:moveTo>
                    <a:pt x="355" y="0"/>
                  </a:moveTo>
                  <a:cubicBezTo>
                    <a:pt x="156" y="0"/>
                    <a:pt x="0" y="156"/>
                    <a:pt x="0" y="355"/>
                  </a:cubicBezTo>
                  <a:cubicBezTo>
                    <a:pt x="0" y="555"/>
                    <a:pt x="156" y="711"/>
                    <a:pt x="355" y="711"/>
                  </a:cubicBezTo>
                  <a:cubicBezTo>
                    <a:pt x="555" y="711"/>
                    <a:pt x="711" y="555"/>
                    <a:pt x="711" y="355"/>
                  </a:cubicBezTo>
                  <a:cubicBezTo>
                    <a:pt x="711" y="156"/>
                    <a:pt x="555" y="0"/>
                    <a:pt x="3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5 FS Blonde Script" panose="03000503000000000000" pitchFamily="65" charset="0"/>
              </a:endParaRPr>
            </a:p>
          </p:txBody>
        </p:sp>
        <p:sp>
          <p:nvSpPr>
            <p:cNvPr id="1841" name="Google Shape;1841;p32"/>
            <p:cNvSpPr/>
            <p:nvPr/>
          </p:nvSpPr>
          <p:spPr>
            <a:xfrm>
              <a:off x="-2545965" y="6266519"/>
              <a:ext cx="46451" cy="39431"/>
            </a:xfrm>
            <a:custGeom>
              <a:avLst/>
              <a:gdLst/>
              <a:ahLst/>
              <a:cxnLst/>
              <a:rect l="l" t="t" r="r" b="b"/>
              <a:pathLst>
                <a:path w="841" h="714" extrusionOk="0">
                  <a:moveTo>
                    <a:pt x="485" y="1"/>
                  </a:moveTo>
                  <a:cubicBezTo>
                    <a:pt x="165" y="1"/>
                    <a:pt x="0" y="382"/>
                    <a:pt x="225" y="607"/>
                  </a:cubicBezTo>
                  <a:cubicBezTo>
                    <a:pt x="299" y="680"/>
                    <a:pt x="389" y="713"/>
                    <a:pt x="479" y="713"/>
                  </a:cubicBezTo>
                  <a:cubicBezTo>
                    <a:pt x="663" y="713"/>
                    <a:pt x="840" y="572"/>
                    <a:pt x="840" y="356"/>
                  </a:cubicBezTo>
                  <a:cubicBezTo>
                    <a:pt x="840" y="157"/>
                    <a:pt x="685" y="1"/>
                    <a:pt x="4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5 FS Blonde Script" panose="03000503000000000000" pitchFamily="65" charset="0"/>
              </a:endParaRPr>
            </a:p>
          </p:txBody>
        </p:sp>
        <p:sp>
          <p:nvSpPr>
            <p:cNvPr id="1842" name="Google Shape;1842;p32"/>
            <p:cNvSpPr/>
            <p:nvPr/>
          </p:nvSpPr>
          <p:spPr>
            <a:xfrm>
              <a:off x="-2469414" y="6266519"/>
              <a:ext cx="39270" cy="39320"/>
            </a:xfrm>
            <a:custGeom>
              <a:avLst/>
              <a:gdLst/>
              <a:ahLst/>
              <a:cxnLst/>
              <a:rect l="l" t="t" r="r" b="b"/>
              <a:pathLst>
                <a:path w="711" h="712" extrusionOk="0">
                  <a:moveTo>
                    <a:pt x="355" y="1"/>
                  </a:moveTo>
                  <a:cubicBezTo>
                    <a:pt x="156" y="1"/>
                    <a:pt x="0" y="157"/>
                    <a:pt x="0" y="356"/>
                  </a:cubicBezTo>
                  <a:cubicBezTo>
                    <a:pt x="0" y="555"/>
                    <a:pt x="156" y="711"/>
                    <a:pt x="355" y="711"/>
                  </a:cubicBezTo>
                  <a:cubicBezTo>
                    <a:pt x="555" y="711"/>
                    <a:pt x="711" y="555"/>
                    <a:pt x="711" y="356"/>
                  </a:cubicBezTo>
                  <a:cubicBezTo>
                    <a:pt x="711" y="157"/>
                    <a:pt x="555" y="1"/>
                    <a:pt x="3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5 FS Blonde Script" panose="03000503000000000000" pitchFamily="65" charset="0"/>
              </a:endParaRPr>
            </a:p>
          </p:txBody>
        </p:sp>
        <p:sp>
          <p:nvSpPr>
            <p:cNvPr id="1843" name="Google Shape;1843;p32"/>
            <p:cNvSpPr/>
            <p:nvPr/>
          </p:nvSpPr>
          <p:spPr>
            <a:xfrm>
              <a:off x="-2545965" y="6332569"/>
              <a:ext cx="46451" cy="39596"/>
            </a:xfrm>
            <a:custGeom>
              <a:avLst/>
              <a:gdLst/>
              <a:ahLst/>
              <a:cxnLst/>
              <a:rect l="l" t="t" r="r" b="b"/>
              <a:pathLst>
                <a:path w="841" h="717" extrusionOk="0">
                  <a:moveTo>
                    <a:pt x="485" y="0"/>
                  </a:moveTo>
                  <a:cubicBezTo>
                    <a:pt x="165" y="0"/>
                    <a:pt x="0" y="381"/>
                    <a:pt x="225" y="607"/>
                  </a:cubicBezTo>
                  <a:cubicBezTo>
                    <a:pt x="299" y="683"/>
                    <a:pt x="390" y="717"/>
                    <a:pt x="479" y="717"/>
                  </a:cubicBezTo>
                  <a:cubicBezTo>
                    <a:pt x="663" y="717"/>
                    <a:pt x="840" y="572"/>
                    <a:pt x="840" y="355"/>
                  </a:cubicBezTo>
                  <a:cubicBezTo>
                    <a:pt x="840" y="156"/>
                    <a:pt x="685" y="0"/>
                    <a:pt x="4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5 FS Blonde Script" panose="03000503000000000000" pitchFamily="65" charset="0"/>
              </a:endParaRPr>
            </a:p>
          </p:txBody>
        </p:sp>
        <p:sp>
          <p:nvSpPr>
            <p:cNvPr id="1844" name="Google Shape;1844;p32"/>
            <p:cNvSpPr/>
            <p:nvPr/>
          </p:nvSpPr>
          <p:spPr>
            <a:xfrm>
              <a:off x="-2469414" y="6332569"/>
              <a:ext cx="39270" cy="39265"/>
            </a:xfrm>
            <a:custGeom>
              <a:avLst/>
              <a:gdLst/>
              <a:ahLst/>
              <a:cxnLst/>
              <a:rect l="l" t="t" r="r" b="b"/>
              <a:pathLst>
                <a:path w="711" h="711" extrusionOk="0">
                  <a:moveTo>
                    <a:pt x="355" y="0"/>
                  </a:moveTo>
                  <a:cubicBezTo>
                    <a:pt x="156" y="0"/>
                    <a:pt x="0" y="156"/>
                    <a:pt x="0" y="355"/>
                  </a:cubicBezTo>
                  <a:cubicBezTo>
                    <a:pt x="0" y="555"/>
                    <a:pt x="156" y="711"/>
                    <a:pt x="355" y="711"/>
                  </a:cubicBezTo>
                  <a:cubicBezTo>
                    <a:pt x="555" y="711"/>
                    <a:pt x="711" y="555"/>
                    <a:pt x="711" y="355"/>
                  </a:cubicBezTo>
                  <a:cubicBezTo>
                    <a:pt x="711" y="156"/>
                    <a:pt x="555" y="0"/>
                    <a:pt x="3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5 FS Blonde Script" panose="03000503000000000000" pitchFamily="65" charset="0"/>
              </a:endParaRPr>
            </a:p>
          </p:txBody>
        </p:sp>
        <p:sp>
          <p:nvSpPr>
            <p:cNvPr id="1845" name="Google Shape;1845;p32"/>
            <p:cNvSpPr/>
            <p:nvPr/>
          </p:nvSpPr>
          <p:spPr>
            <a:xfrm>
              <a:off x="-2538785" y="6120116"/>
              <a:ext cx="36895" cy="34516"/>
            </a:xfrm>
            <a:custGeom>
              <a:avLst/>
              <a:gdLst/>
              <a:ahLst/>
              <a:cxnLst/>
              <a:rect l="l" t="t" r="r" b="b"/>
              <a:pathLst>
                <a:path w="668" h="625" extrusionOk="0">
                  <a:moveTo>
                    <a:pt x="0" y="1"/>
                  </a:moveTo>
                  <a:lnTo>
                    <a:pt x="234" y="624"/>
                  </a:lnTo>
                  <a:lnTo>
                    <a:pt x="433" y="624"/>
                  </a:lnTo>
                  <a:lnTo>
                    <a:pt x="667" y="1"/>
                  </a:lnTo>
                  <a:lnTo>
                    <a:pt x="494" y="1"/>
                  </a:lnTo>
                  <a:lnTo>
                    <a:pt x="338" y="486"/>
                  </a:lnTo>
                  <a:lnTo>
                    <a:pt x="17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5 FS Blonde Script" panose="03000503000000000000" pitchFamily="65" charset="0"/>
              </a:endParaRPr>
            </a:p>
          </p:txBody>
        </p:sp>
        <p:sp>
          <p:nvSpPr>
            <p:cNvPr id="1846" name="Google Shape;1846;p32"/>
            <p:cNvSpPr/>
            <p:nvPr/>
          </p:nvSpPr>
          <p:spPr>
            <a:xfrm>
              <a:off x="-2355526" y="6200524"/>
              <a:ext cx="45953" cy="39375"/>
            </a:xfrm>
            <a:custGeom>
              <a:avLst/>
              <a:gdLst/>
              <a:ahLst/>
              <a:cxnLst/>
              <a:rect l="l" t="t" r="r" b="b"/>
              <a:pathLst>
                <a:path w="832" h="713" extrusionOk="0">
                  <a:moveTo>
                    <a:pt x="477" y="0"/>
                  </a:moveTo>
                  <a:cubicBezTo>
                    <a:pt x="156" y="0"/>
                    <a:pt x="0" y="381"/>
                    <a:pt x="225" y="607"/>
                  </a:cubicBezTo>
                  <a:cubicBezTo>
                    <a:pt x="299" y="680"/>
                    <a:pt x="389" y="713"/>
                    <a:pt x="476" y="713"/>
                  </a:cubicBezTo>
                  <a:cubicBezTo>
                    <a:pt x="658" y="713"/>
                    <a:pt x="832" y="572"/>
                    <a:pt x="832" y="355"/>
                  </a:cubicBezTo>
                  <a:cubicBezTo>
                    <a:pt x="832" y="156"/>
                    <a:pt x="676" y="0"/>
                    <a:pt x="4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5 FS Blonde Script" panose="03000503000000000000" pitchFamily="65" charset="0"/>
              </a:endParaRPr>
            </a:p>
          </p:txBody>
        </p:sp>
        <p:sp>
          <p:nvSpPr>
            <p:cNvPr id="1847" name="Google Shape;1847;p32"/>
            <p:cNvSpPr/>
            <p:nvPr/>
          </p:nvSpPr>
          <p:spPr>
            <a:xfrm>
              <a:off x="-2286155" y="6200524"/>
              <a:ext cx="46451" cy="39375"/>
            </a:xfrm>
            <a:custGeom>
              <a:avLst/>
              <a:gdLst/>
              <a:ahLst/>
              <a:cxnLst/>
              <a:rect l="l" t="t" r="r" b="b"/>
              <a:pathLst>
                <a:path w="841" h="713" extrusionOk="0">
                  <a:moveTo>
                    <a:pt x="477" y="0"/>
                  </a:moveTo>
                  <a:cubicBezTo>
                    <a:pt x="156" y="0"/>
                    <a:pt x="0" y="381"/>
                    <a:pt x="226" y="607"/>
                  </a:cubicBezTo>
                  <a:cubicBezTo>
                    <a:pt x="299" y="680"/>
                    <a:pt x="390" y="713"/>
                    <a:pt x="479" y="713"/>
                  </a:cubicBezTo>
                  <a:cubicBezTo>
                    <a:pt x="663" y="713"/>
                    <a:pt x="841" y="572"/>
                    <a:pt x="841" y="355"/>
                  </a:cubicBezTo>
                  <a:cubicBezTo>
                    <a:pt x="841" y="156"/>
                    <a:pt x="676" y="0"/>
                    <a:pt x="4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5 FS Blonde Script" panose="03000503000000000000" pitchFamily="65" charset="0"/>
              </a:endParaRPr>
            </a:p>
          </p:txBody>
        </p:sp>
        <p:sp>
          <p:nvSpPr>
            <p:cNvPr id="1848" name="Google Shape;1848;p32"/>
            <p:cNvSpPr/>
            <p:nvPr/>
          </p:nvSpPr>
          <p:spPr>
            <a:xfrm>
              <a:off x="-2355526" y="6266519"/>
              <a:ext cx="45953" cy="39431"/>
            </a:xfrm>
            <a:custGeom>
              <a:avLst/>
              <a:gdLst/>
              <a:ahLst/>
              <a:cxnLst/>
              <a:rect l="l" t="t" r="r" b="b"/>
              <a:pathLst>
                <a:path w="832" h="714" extrusionOk="0">
                  <a:moveTo>
                    <a:pt x="477" y="1"/>
                  </a:moveTo>
                  <a:cubicBezTo>
                    <a:pt x="156" y="1"/>
                    <a:pt x="0" y="382"/>
                    <a:pt x="225" y="607"/>
                  </a:cubicBezTo>
                  <a:cubicBezTo>
                    <a:pt x="299" y="680"/>
                    <a:pt x="389" y="713"/>
                    <a:pt x="476" y="713"/>
                  </a:cubicBezTo>
                  <a:cubicBezTo>
                    <a:pt x="658" y="713"/>
                    <a:pt x="832" y="572"/>
                    <a:pt x="832" y="356"/>
                  </a:cubicBezTo>
                  <a:cubicBezTo>
                    <a:pt x="832" y="157"/>
                    <a:pt x="676" y="1"/>
                    <a:pt x="4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5 FS Blonde Script" panose="03000503000000000000" pitchFamily="65" charset="0"/>
              </a:endParaRPr>
            </a:p>
          </p:txBody>
        </p:sp>
        <p:sp>
          <p:nvSpPr>
            <p:cNvPr id="1849" name="Google Shape;1849;p32"/>
            <p:cNvSpPr/>
            <p:nvPr/>
          </p:nvSpPr>
          <p:spPr>
            <a:xfrm>
              <a:off x="-2286155" y="6266519"/>
              <a:ext cx="46451" cy="39431"/>
            </a:xfrm>
            <a:custGeom>
              <a:avLst/>
              <a:gdLst/>
              <a:ahLst/>
              <a:cxnLst/>
              <a:rect l="l" t="t" r="r" b="b"/>
              <a:pathLst>
                <a:path w="841" h="714" extrusionOk="0">
                  <a:moveTo>
                    <a:pt x="477" y="1"/>
                  </a:moveTo>
                  <a:cubicBezTo>
                    <a:pt x="165" y="1"/>
                    <a:pt x="0" y="382"/>
                    <a:pt x="226" y="607"/>
                  </a:cubicBezTo>
                  <a:cubicBezTo>
                    <a:pt x="299" y="680"/>
                    <a:pt x="390" y="713"/>
                    <a:pt x="479" y="713"/>
                  </a:cubicBezTo>
                  <a:cubicBezTo>
                    <a:pt x="663" y="713"/>
                    <a:pt x="841" y="572"/>
                    <a:pt x="841" y="356"/>
                  </a:cubicBezTo>
                  <a:cubicBezTo>
                    <a:pt x="841" y="157"/>
                    <a:pt x="676" y="1"/>
                    <a:pt x="4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5 FS Blonde Script" panose="03000503000000000000" pitchFamily="65" charset="0"/>
              </a:endParaRPr>
            </a:p>
          </p:txBody>
        </p:sp>
        <p:sp>
          <p:nvSpPr>
            <p:cNvPr id="1850" name="Google Shape;1850;p32"/>
            <p:cNvSpPr/>
            <p:nvPr/>
          </p:nvSpPr>
          <p:spPr>
            <a:xfrm>
              <a:off x="-2355526" y="6332569"/>
              <a:ext cx="45953" cy="39596"/>
            </a:xfrm>
            <a:custGeom>
              <a:avLst/>
              <a:gdLst/>
              <a:ahLst/>
              <a:cxnLst/>
              <a:rect l="l" t="t" r="r" b="b"/>
              <a:pathLst>
                <a:path w="832" h="717" extrusionOk="0">
                  <a:moveTo>
                    <a:pt x="477" y="0"/>
                  </a:moveTo>
                  <a:cubicBezTo>
                    <a:pt x="156" y="0"/>
                    <a:pt x="0" y="381"/>
                    <a:pt x="225" y="607"/>
                  </a:cubicBezTo>
                  <a:cubicBezTo>
                    <a:pt x="299" y="683"/>
                    <a:pt x="389" y="717"/>
                    <a:pt x="477" y="717"/>
                  </a:cubicBezTo>
                  <a:cubicBezTo>
                    <a:pt x="659" y="717"/>
                    <a:pt x="832" y="572"/>
                    <a:pt x="832" y="355"/>
                  </a:cubicBezTo>
                  <a:cubicBezTo>
                    <a:pt x="832" y="156"/>
                    <a:pt x="676" y="0"/>
                    <a:pt x="4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5 FS Blonde Script" panose="03000503000000000000" pitchFamily="65" charset="0"/>
              </a:endParaRPr>
            </a:p>
          </p:txBody>
        </p:sp>
        <p:sp>
          <p:nvSpPr>
            <p:cNvPr id="1851" name="Google Shape;1851;p32"/>
            <p:cNvSpPr/>
            <p:nvPr/>
          </p:nvSpPr>
          <p:spPr>
            <a:xfrm>
              <a:off x="-2286155" y="6332569"/>
              <a:ext cx="46451" cy="39762"/>
            </a:xfrm>
            <a:custGeom>
              <a:avLst/>
              <a:gdLst/>
              <a:ahLst/>
              <a:cxnLst/>
              <a:rect l="l" t="t" r="r" b="b"/>
              <a:pathLst>
                <a:path w="841" h="720" extrusionOk="0">
                  <a:moveTo>
                    <a:pt x="485" y="0"/>
                  </a:moveTo>
                  <a:cubicBezTo>
                    <a:pt x="165" y="0"/>
                    <a:pt x="0" y="390"/>
                    <a:pt x="226" y="615"/>
                  </a:cubicBezTo>
                  <a:cubicBezTo>
                    <a:pt x="298" y="687"/>
                    <a:pt x="386" y="719"/>
                    <a:pt x="474" y="719"/>
                  </a:cubicBezTo>
                  <a:cubicBezTo>
                    <a:pt x="660" y="719"/>
                    <a:pt x="841" y="574"/>
                    <a:pt x="841" y="355"/>
                  </a:cubicBezTo>
                  <a:cubicBezTo>
                    <a:pt x="841" y="156"/>
                    <a:pt x="676" y="0"/>
                    <a:pt x="4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5 FS Blonde Script" panose="03000503000000000000" pitchFamily="65" charset="0"/>
              </a:endParaRPr>
            </a:p>
          </p:txBody>
        </p:sp>
        <p:sp>
          <p:nvSpPr>
            <p:cNvPr id="1852" name="Google Shape;1852;p32"/>
            <p:cNvSpPr/>
            <p:nvPr/>
          </p:nvSpPr>
          <p:spPr>
            <a:xfrm>
              <a:off x="-2348346" y="6120116"/>
              <a:ext cx="52195" cy="34516"/>
            </a:xfrm>
            <a:custGeom>
              <a:avLst/>
              <a:gdLst/>
              <a:ahLst/>
              <a:cxnLst/>
              <a:rect l="l" t="t" r="r" b="b"/>
              <a:pathLst>
                <a:path w="945" h="625" extrusionOk="0">
                  <a:moveTo>
                    <a:pt x="0" y="1"/>
                  </a:moveTo>
                  <a:lnTo>
                    <a:pt x="191" y="624"/>
                  </a:lnTo>
                  <a:lnTo>
                    <a:pt x="364" y="624"/>
                  </a:lnTo>
                  <a:lnTo>
                    <a:pt x="468" y="200"/>
                  </a:lnTo>
                  <a:lnTo>
                    <a:pt x="581" y="624"/>
                  </a:lnTo>
                  <a:lnTo>
                    <a:pt x="745" y="624"/>
                  </a:lnTo>
                  <a:lnTo>
                    <a:pt x="944" y="1"/>
                  </a:lnTo>
                  <a:lnTo>
                    <a:pt x="788" y="1"/>
                  </a:lnTo>
                  <a:lnTo>
                    <a:pt x="667" y="477"/>
                  </a:lnTo>
                  <a:lnTo>
                    <a:pt x="555" y="1"/>
                  </a:lnTo>
                  <a:lnTo>
                    <a:pt x="390" y="1"/>
                  </a:lnTo>
                  <a:lnTo>
                    <a:pt x="277" y="477"/>
                  </a:lnTo>
                  <a:lnTo>
                    <a:pt x="1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5 FS Blonde Script" panose="03000503000000000000" pitchFamily="65" charset="0"/>
              </a:endParaRPr>
            </a:p>
          </p:txBody>
        </p:sp>
        <p:sp>
          <p:nvSpPr>
            <p:cNvPr id="1853" name="Google Shape;1853;p32"/>
            <p:cNvSpPr/>
            <p:nvPr/>
          </p:nvSpPr>
          <p:spPr>
            <a:xfrm>
              <a:off x="-2165585" y="6200524"/>
              <a:ext cx="46451" cy="39375"/>
            </a:xfrm>
            <a:custGeom>
              <a:avLst/>
              <a:gdLst/>
              <a:ahLst/>
              <a:cxnLst/>
              <a:rect l="l" t="t" r="r" b="b"/>
              <a:pathLst>
                <a:path w="841" h="713" extrusionOk="0">
                  <a:moveTo>
                    <a:pt x="486" y="0"/>
                  </a:moveTo>
                  <a:cubicBezTo>
                    <a:pt x="165" y="0"/>
                    <a:pt x="1" y="381"/>
                    <a:pt x="226" y="607"/>
                  </a:cubicBezTo>
                  <a:cubicBezTo>
                    <a:pt x="299" y="680"/>
                    <a:pt x="390" y="713"/>
                    <a:pt x="479" y="713"/>
                  </a:cubicBezTo>
                  <a:cubicBezTo>
                    <a:pt x="664" y="713"/>
                    <a:pt x="841" y="572"/>
                    <a:pt x="841" y="355"/>
                  </a:cubicBezTo>
                  <a:cubicBezTo>
                    <a:pt x="841" y="156"/>
                    <a:pt x="676" y="0"/>
                    <a:pt x="4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5 FS Blonde Script" panose="03000503000000000000" pitchFamily="65" charset="0"/>
              </a:endParaRPr>
            </a:p>
          </p:txBody>
        </p:sp>
        <p:sp>
          <p:nvSpPr>
            <p:cNvPr id="1854" name="Google Shape;1854;p32"/>
            <p:cNvSpPr/>
            <p:nvPr/>
          </p:nvSpPr>
          <p:spPr>
            <a:xfrm>
              <a:off x="-2089034" y="6200524"/>
              <a:ext cx="39326" cy="39265"/>
            </a:xfrm>
            <a:custGeom>
              <a:avLst/>
              <a:gdLst/>
              <a:ahLst/>
              <a:cxnLst/>
              <a:rect l="l" t="t" r="r" b="b"/>
              <a:pathLst>
                <a:path w="712" h="711" extrusionOk="0">
                  <a:moveTo>
                    <a:pt x="356" y="0"/>
                  </a:moveTo>
                  <a:cubicBezTo>
                    <a:pt x="157" y="0"/>
                    <a:pt x="1" y="156"/>
                    <a:pt x="1" y="355"/>
                  </a:cubicBezTo>
                  <a:cubicBezTo>
                    <a:pt x="1" y="555"/>
                    <a:pt x="157" y="711"/>
                    <a:pt x="356" y="711"/>
                  </a:cubicBezTo>
                  <a:cubicBezTo>
                    <a:pt x="555" y="711"/>
                    <a:pt x="711" y="555"/>
                    <a:pt x="711" y="355"/>
                  </a:cubicBezTo>
                  <a:cubicBezTo>
                    <a:pt x="711" y="156"/>
                    <a:pt x="555" y="0"/>
                    <a:pt x="3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5 FS Blonde Script" panose="03000503000000000000" pitchFamily="65" charset="0"/>
              </a:endParaRPr>
            </a:p>
          </p:txBody>
        </p:sp>
        <p:sp>
          <p:nvSpPr>
            <p:cNvPr id="1855" name="Google Shape;1855;p32"/>
            <p:cNvSpPr/>
            <p:nvPr/>
          </p:nvSpPr>
          <p:spPr>
            <a:xfrm>
              <a:off x="-2165585" y="6266519"/>
              <a:ext cx="46451" cy="39431"/>
            </a:xfrm>
            <a:custGeom>
              <a:avLst/>
              <a:gdLst/>
              <a:ahLst/>
              <a:cxnLst/>
              <a:rect l="l" t="t" r="r" b="b"/>
              <a:pathLst>
                <a:path w="841" h="714" extrusionOk="0">
                  <a:moveTo>
                    <a:pt x="486" y="1"/>
                  </a:moveTo>
                  <a:cubicBezTo>
                    <a:pt x="165" y="1"/>
                    <a:pt x="1" y="382"/>
                    <a:pt x="226" y="607"/>
                  </a:cubicBezTo>
                  <a:cubicBezTo>
                    <a:pt x="299" y="680"/>
                    <a:pt x="390" y="713"/>
                    <a:pt x="479" y="713"/>
                  </a:cubicBezTo>
                  <a:cubicBezTo>
                    <a:pt x="664" y="713"/>
                    <a:pt x="841" y="572"/>
                    <a:pt x="841" y="356"/>
                  </a:cubicBezTo>
                  <a:cubicBezTo>
                    <a:pt x="841" y="157"/>
                    <a:pt x="676" y="1"/>
                    <a:pt x="4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5 FS Blonde Script" panose="03000503000000000000" pitchFamily="65" charset="0"/>
              </a:endParaRPr>
            </a:p>
          </p:txBody>
        </p:sp>
        <p:sp>
          <p:nvSpPr>
            <p:cNvPr id="1856" name="Google Shape;1856;p32"/>
            <p:cNvSpPr/>
            <p:nvPr/>
          </p:nvSpPr>
          <p:spPr>
            <a:xfrm>
              <a:off x="-2089034" y="6266519"/>
              <a:ext cx="39326" cy="39320"/>
            </a:xfrm>
            <a:custGeom>
              <a:avLst/>
              <a:gdLst/>
              <a:ahLst/>
              <a:cxnLst/>
              <a:rect l="l" t="t" r="r" b="b"/>
              <a:pathLst>
                <a:path w="712" h="712" extrusionOk="0">
                  <a:moveTo>
                    <a:pt x="356" y="1"/>
                  </a:moveTo>
                  <a:cubicBezTo>
                    <a:pt x="157" y="1"/>
                    <a:pt x="1" y="157"/>
                    <a:pt x="1" y="356"/>
                  </a:cubicBezTo>
                  <a:cubicBezTo>
                    <a:pt x="1" y="555"/>
                    <a:pt x="157" y="711"/>
                    <a:pt x="356" y="711"/>
                  </a:cubicBezTo>
                  <a:cubicBezTo>
                    <a:pt x="555" y="711"/>
                    <a:pt x="711" y="555"/>
                    <a:pt x="711" y="356"/>
                  </a:cubicBezTo>
                  <a:cubicBezTo>
                    <a:pt x="711" y="157"/>
                    <a:pt x="555" y="1"/>
                    <a:pt x="3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5 FS Blonde Script" panose="03000503000000000000" pitchFamily="65" charset="0"/>
              </a:endParaRPr>
            </a:p>
          </p:txBody>
        </p:sp>
        <p:sp>
          <p:nvSpPr>
            <p:cNvPr id="1857" name="Google Shape;1857;p32"/>
            <p:cNvSpPr/>
            <p:nvPr/>
          </p:nvSpPr>
          <p:spPr>
            <a:xfrm>
              <a:off x="-2165585" y="6332569"/>
              <a:ext cx="46451" cy="39762"/>
            </a:xfrm>
            <a:custGeom>
              <a:avLst/>
              <a:gdLst/>
              <a:ahLst/>
              <a:cxnLst/>
              <a:rect l="l" t="t" r="r" b="b"/>
              <a:pathLst>
                <a:path w="841" h="720" extrusionOk="0">
                  <a:moveTo>
                    <a:pt x="486" y="0"/>
                  </a:moveTo>
                  <a:cubicBezTo>
                    <a:pt x="165" y="0"/>
                    <a:pt x="1" y="381"/>
                    <a:pt x="226" y="615"/>
                  </a:cubicBezTo>
                  <a:cubicBezTo>
                    <a:pt x="298" y="687"/>
                    <a:pt x="387" y="719"/>
                    <a:pt x="474" y="719"/>
                  </a:cubicBezTo>
                  <a:cubicBezTo>
                    <a:pt x="660" y="719"/>
                    <a:pt x="841" y="574"/>
                    <a:pt x="841" y="355"/>
                  </a:cubicBezTo>
                  <a:cubicBezTo>
                    <a:pt x="841" y="156"/>
                    <a:pt x="676" y="0"/>
                    <a:pt x="4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5 FS Blonde Script" panose="03000503000000000000" pitchFamily="65" charset="0"/>
              </a:endParaRPr>
            </a:p>
          </p:txBody>
        </p:sp>
        <p:sp>
          <p:nvSpPr>
            <p:cNvPr id="1858" name="Google Shape;1858;p32"/>
            <p:cNvSpPr/>
            <p:nvPr/>
          </p:nvSpPr>
          <p:spPr>
            <a:xfrm>
              <a:off x="-2089034" y="6332569"/>
              <a:ext cx="39326" cy="39265"/>
            </a:xfrm>
            <a:custGeom>
              <a:avLst/>
              <a:gdLst/>
              <a:ahLst/>
              <a:cxnLst/>
              <a:rect l="l" t="t" r="r" b="b"/>
              <a:pathLst>
                <a:path w="712" h="711" extrusionOk="0">
                  <a:moveTo>
                    <a:pt x="356" y="0"/>
                  </a:moveTo>
                  <a:cubicBezTo>
                    <a:pt x="157" y="0"/>
                    <a:pt x="1" y="156"/>
                    <a:pt x="1" y="355"/>
                  </a:cubicBezTo>
                  <a:cubicBezTo>
                    <a:pt x="1" y="555"/>
                    <a:pt x="157" y="711"/>
                    <a:pt x="356" y="711"/>
                  </a:cubicBezTo>
                  <a:cubicBezTo>
                    <a:pt x="555" y="711"/>
                    <a:pt x="711" y="555"/>
                    <a:pt x="711" y="355"/>
                  </a:cubicBezTo>
                  <a:cubicBezTo>
                    <a:pt x="711" y="156"/>
                    <a:pt x="555" y="0"/>
                    <a:pt x="3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5 FS Blonde Script" panose="03000503000000000000" pitchFamily="65" charset="0"/>
              </a:endParaRPr>
            </a:p>
          </p:txBody>
        </p:sp>
        <p:sp>
          <p:nvSpPr>
            <p:cNvPr id="1859" name="Google Shape;1859;p32"/>
            <p:cNvSpPr/>
            <p:nvPr/>
          </p:nvSpPr>
          <p:spPr>
            <a:xfrm>
              <a:off x="-2158405" y="6120116"/>
              <a:ext cx="32090" cy="34516"/>
            </a:xfrm>
            <a:custGeom>
              <a:avLst/>
              <a:gdLst/>
              <a:ahLst/>
              <a:cxnLst/>
              <a:rect l="l" t="t" r="r" b="b"/>
              <a:pathLst>
                <a:path w="581" h="625" extrusionOk="0">
                  <a:moveTo>
                    <a:pt x="0" y="1"/>
                  </a:moveTo>
                  <a:lnTo>
                    <a:pt x="208" y="321"/>
                  </a:lnTo>
                  <a:lnTo>
                    <a:pt x="0" y="624"/>
                  </a:lnTo>
                  <a:lnTo>
                    <a:pt x="165" y="624"/>
                  </a:lnTo>
                  <a:lnTo>
                    <a:pt x="278" y="434"/>
                  </a:lnTo>
                  <a:lnTo>
                    <a:pt x="399" y="624"/>
                  </a:lnTo>
                  <a:lnTo>
                    <a:pt x="581" y="624"/>
                  </a:lnTo>
                  <a:lnTo>
                    <a:pt x="373" y="304"/>
                  </a:lnTo>
                  <a:lnTo>
                    <a:pt x="581" y="1"/>
                  </a:lnTo>
                  <a:lnTo>
                    <a:pt x="416" y="1"/>
                  </a:lnTo>
                  <a:lnTo>
                    <a:pt x="304" y="191"/>
                  </a:lnTo>
                  <a:lnTo>
                    <a:pt x="18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5 FS Blonde Script" panose="03000503000000000000" pitchFamily="65" charset="0"/>
              </a:endParaRPr>
            </a:p>
          </p:txBody>
        </p:sp>
        <p:sp>
          <p:nvSpPr>
            <p:cNvPr id="1860" name="Google Shape;1860;p32"/>
            <p:cNvSpPr/>
            <p:nvPr/>
          </p:nvSpPr>
          <p:spPr>
            <a:xfrm>
              <a:off x="-1968463" y="6200524"/>
              <a:ext cx="39326" cy="39265"/>
            </a:xfrm>
            <a:custGeom>
              <a:avLst/>
              <a:gdLst/>
              <a:ahLst/>
              <a:cxnLst/>
              <a:rect l="l" t="t" r="r" b="b"/>
              <a:pathLst>
                <a:path w="712" h="711" extrusionOk="0">
                  <a:moveTo>
                    <a:pt x="356" y="0"/>
                  </a:moveTo>
                  <a:cubicBezTo>
                    <a:pt x="157" y="0"/>
                    <a:pt x="1" y="156"/>
                    <a:pt x="1" y="355"/>
                  </a:cubicBezTo>
                  <a:cubicBezTo>
                    <a:pt x="1" y="555"/>
                    <a:pt x="157" y="711"/>
                    <a:pt x="356" y="711"/>
                  </a:cubicBezTo>
                  <a:cubicBezTo>
                    <a:pt x="555" y="711"/>
                    <a:pt x="711" y="555"/>
                    <a:pt x="711" y="355"/>
                  </a:cubicBezTo>
                  <a:cubicBezTo>
                    <a:pt x="711" y="156"/>
                    <a:pt x="555" y="0"/>
                    <a:pt x="3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5 FS Blonde Script" panose="03000503000000000000" pitchFamily="65" charset="0"/>
              </a:endParaRPr>
            </a:p>
          </p:txBody>
        </p:sp>
        <p:sp>
          <p:nvSpPr>
            <p:cNvPr id="1861" name="Google Shape;1861;p32"/>
            <p:cNvSpPr/>
            <p:nvPr/>
          </p:nvSpPr>
          <p:spPr>
            <a:xfrm>
              <a:off x="-1905775" y="6200524"/>
              <a:ext cx="46506" cy="39375"/>
            </a:xfrm>
            <a:custGeom>
              <a:avLst/>
              <a:gdLst/>
              <a:ahLst/>
              <a:cxnLst/>
              <a:rect l="l" t="t" r="r" b="b"/>
              <a:pathLst>
                <a:path w="842" h="713" extrusionOk="0">
                  <a:moveTo>
                    <a:pt x="477" y="0"/>
                  </a:moveTo>
                  <a:cubicBezTo>
                    <a:pt x="157" y="0"/>
                    <a:pt x="1" y="381"/>
                    <a:pt x="226" y="607"/>
                  </a:cubicBezTo>
                  <a:cubicBezTo>
                    <a:pt x="299" y="680"/>
                    <a:pt x="390" y="713"/>
                    <a:pt x="479" y="713"/>
                  </a:cubicBezTo>
                  <a:cubicBezTo>
                    <a:pt x="664" y="713"/>
                    <a:pt x="841" y="572"/>
                    <a:pt x="841" y="355"/>
                  </a:cubicBezTo>
                  <a:cubicBezTo>
                    <a:pt x="832" y="156"/>
                    <a:pt x="676" y="0"/>
                    <a:pt x="477" y="0"/>
                  </a:cubicBezTo>
                  <a:close/>
                </a:path>
              </a:pathLst>
            </a:custGeom>
            <a:solidFill>
              <a:srgbClr val="013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5 FS Blonde Script" panose="03000503000000000000" pitchFamily="65" charset="0"/>
              </a:endParaRPr>
            </a:p>
          </p:txBody>
        </p:sp>
        <p:sp>
          <p:nvSpPr>
            <p:cNvPr id="1862" name="Google Shape;1862;p32"/>
            <p:cNvSpPr/>
            <p:nvPr/>
          </p:nvSpPr>
          <p:spPr>
            <a:xfrm>
              <a:off x="-1968463" y="6266519"/>
              <a:ext cx="39326" cy="39320"/>
            </a:xfrm>
            <a:custGeom>
              <a:avLst/>
              <a:gdLst/>
              <a:ahLst/>
              <a:cxnLst/>
              <a:rect l="l" t="t" r="r" b="b"/>
              <a:pathLst>
                <a:path w="712" h="712" extrusionOk="0">
                  <a:moveTo>
                    <a:pt x="356" y="1"/>
                  </a:moveTo>
                  <a:cubicBezTo>
                    <a:pt x="157" y="1"/>
                    <a:pt x="1" y="157"/>
                    <a:pt x="1" y="356"/>
                  </a:cubicBezTo>
                  <a:cubicBezTo>
                    <a:pt x="1" y="555"/>
                    <a:pt x="157" y="711"/>
                    <a:pt x="356" y="711"/>
                  </a:cubicBezTo>
                  <a:cubicBezTo>
                    <a:pt x="555" y="711"/>
                    <a:pt x="711" y="555"/>
                    <a:pt x="711" y="356"/>
                  </a:cubicBezTo>
                  <a:cubicBezTo>
                    <a:pt x="711" y="157"/>
                    <a:pt x="555" y="1"/>
                    <a:pt x="3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5 FS Blonde Script" panose="03000503000000000000" pitchFamily="65" charset="0"/>
              </a:endParaRPr>
            </a:p>
          </p:txBody>
        </p:sp>
        <p:sp>
          <p:nvSpPr>
            <p:cNvPr id="1863" name="Google Shape;1863;p32"/>
            <p:cNvSpPr/>
            <p:nvPr/>
          </p:nvSpPr>
          <p:spPr>
            <a:xfrm>
              <a:off x="-1905775" y="6266519"/>
              <a:ext cx="46506" cy="39431"/>
            </a:xfrm>
            <a:custGeom>
              <a:avLst/>
              <a:gdLst/>
              <a:ahLst/>
              <a:cxnLst/>
              <a:rect l="l" t="t" r="r" b="b"/>
              <a:pathLst>
                <a:path w="842" h="714" extrusionOk="0">
                  <a:moveTo>
                    <a:pt x="477" y="1"/>
                  </a:moveTo>
                  <a:cubicBezTo>
                    <a:pt x="157" y="1"/>
                    <a:pt x="1" y="382"/>
                    <a:pt x="226" y="607"/>
                  </a:cubicBezTo>
                  <a:cubicBezTo>
                    <a:pt x="299" y="680"/>
                    <a:pt x="389" y="713"/>
                    <a:pt x="477" y="713"/>
                  </a:cubicBezTo>
                  <a:cubicBezTo>
                    <a:pt x="660" y="713"/>
                    <a:pt x="835" y="572"/>
                    <a:pt x="841" y="356"/>
                  </a:cubicBezTo>
                  <a:cubicBezTo>
                    <a:pt x="841" y="157"/>
                    <a:pt x="676" y="1"/>
                    <a:pt x="477" y="1"/>
                  </a:cubicBezTo>
                  <a:close/>
                </a:path>
              </a:pathLst>
            </a:custGeom>
            <a:solidFill>
              <a:srgbClr val="013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5 FS Blonde Script" panose="03000503000000000000" pitchFamily="65" charset="0"/>
              </a:endParaRPr>
            </a:p>
          </p:txBody>
        </p:sp>
        <p:sp>
          <p:nvSpPr>
            <p:cNvPr id="1864" name="Google Shape;1864;p32"/>
            <p:cNvSpPr/>
            <p:nvPr/>
          </p:nvSpPr>
          <p:spPr>
            <a:xfrm>
              <a:off x="-1968463" y="6332569"/>
              <a:ext cx="39326" cy="39265"/>
            </a:xfrm>
            <a:custGeom>
              <a:avLst/>
              <a:gdLst/>
              <a:ahLst/>
              <a:cxnLst/>
              <a:rect l="l" t="t" r="r" b="b"/>
              <a:pathLst>
                <a:path w="712" h="711" extrusionOk="0">
                  <a:moveTo>
                    <a:pt x="356" y="0"/>
                  </a:moveTo>
                  <a:cubicBezTo>
                    <a:pt x="157" y="0"/>
                    <a:pt x="1" y="156"/>
                    <a:pt x="1" y="355"/>
                  </a:cubicBezTo>
                  <a:cubicBezTo>
                    <a:pt x="1" y="555"/>
                    <a:pt x="157" y="711"/>
                    <a:pt x="356" y="711"/>
                  </a:cubicBezTo>
                  <a:cubicBezTo>
                    <a:pt x="555" y="711"/>
                    <a:pt x="711" y="555"/>
                    <a:pt x="711" y="355"/>
                  </a:cubicBezTo>
                  <a:cubicBezTo>
                    <a:pt x="711" y="156"/>
                    <a:pt x="555" y="0"/>
                    <a:pt x="3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5 FS Blonde Script" panose="03000503000000000000" pitchFamily="65" charset="0"/>
              </a:endParaRPr>
            </a:p>
          </p:txBody>
        </p:sp>
        <p:sp>
          <p:nvSpPr>
            <p:cNvPr id="1865" name="Google Shape;1865;p32"/>
            <p:cNvSpPr/>
            <p:nvPr/>
          </p:nvSpPr>
          <p:spPr>
            <a:xfrm>
              <a:off x="-1905775" y="6332569"/>
              <a:ext cx="46506" cy="39596"/>
            </a:xfrm>
            <a:custGeom>
              <a:avLst/>
              <a:gdLst/>
              <a:ahLst/>
              <a:cxnLst/>
              <a:rect l="l" t="t" r="r" b="b"/>
              <a:pathLst>
                <a:path w="842" h="717" extrusionOk="0">
                  <a:moveTo>
                    <a:pt x="477" y="0"/>
                  </a:moveTo>
                  <a:cubicBezTo>
                    <a:pt x="157" y="0"/>
                    <a:pt x="1" y="381"/>
                    <a:pt x="226" y="607"/>
                  </a:cubicBezTo>
                  <a:cubicBezTo>
                    <a:pt x="299" y="683"/>
                    <a:pt x="389" y="717"/>
                    <a:pt x="477" y="717"/>
                  </a:cubicBezTo>
                  <a:cubicBezTo>
                    <a:pt x="660" y="717"/>
                    <a:pt x="835" y="572"/>
                    <a:pt x="841" y="355"/>
                  </a:cubicBezTo>
                  <a:cubicBezTo>
                    <a:pt x="841" y="156"/>
                    <a:pt x="676" y="0"/>
                    <a:pt x="477" y="0"/>
                  </a:cubicBezTo>
                  <a:close/>
                </a:path>
              </a:pathLst>
            </a:custGeom>
            <a:solidFill>
              <a:srgbClr val="013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5 FS Blonde Script" panose="03000503000000000000" pitchFamily="65" charset="0"/>
              </a:endParaRPr>
            </a:p>
          </p:txBody>
        </p:sp>
        <p:sp>
          <p:nvSpPr>
            <p:cNvPr id="1866" name="Google Shape;1866;p32"/>
            <p:cNvSpPr/>
            <p:nvPr/>
          </p:nvSpPr>
          <p:spPr>
            <a:xfrm>
              <a:off x="-1967966" y="6120116"/>
              <a:ext cx="36895" cy="50807"/>
            </a:xfrm>
            <a:custGeom>
              <a:avLst/>
              <a:gdLst/>
              <a:ahLst/>
              <a:cxnLst/>
              <a:rect l="l" t="t" r="r" b="b"/>
              <a:pathLst>
                <a:path w="668" h="920" extrusionOk="0">
                  <a:moveTo>
                    <a:pt x="0" y="1"/>
                  </a:moveTo>
                  <a:lnTo>
                    <a:pt x="243" y="616"/>
                  </a:lnTo>
                  <a:lnTo>
                    <a:pt x="113" y="919"/>
                  </a:lnTo>
                  <a:lnTo>
                    <a:pt x="278" y="919"/>
                  </a:lnTo>
                  <a:lnTo>
                    <a:pt x="668" y="1"/>
                  </a:lnTo>
                  <a:lnTo>
                    <a:pt x="503" y="1"/>
                  </a:lnTo>
                  <a:lnTo>
                    <a:pt x="338" y="443"/>
                  </a:lnTo>
                  <a:lnTo>
                    <a:pt x="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5 FS Blonde Script" panose="03000503000000000000" pitchFamily="65" charset="0"/>
              </a:endParaRPr>
            </a:p>
          </p:txBody>
        </p:sp>
        <p:sp>
          <p:nvSpPr>
            <p:cNvPr id="1867" name="Google Shape;1867;p32"/>
            <p:cNvSpPr/>
            <p:nvPr/>
          </p:nvSpPr>
          <p:spPr>
            <a:xfrm>
              <a:off x="-1785204" y="6200524"/>
              <a:ext cx="46506" cy="39375"/>
            </a:xfrm>
            <a:custGeom>
              <a:avLst/>
              <a:gdLst/>
              <a:ahLst/>
              <a:cxnLst/>
              <a:rect l="l" t="t" r="r" b="b"/>
              <a:pathLst>
                <a:path w="842" h="713" extrusionOk="0">
                  <a:moveTo>
                    <a:pt x="477" y="0"/>
                  </a:moveTo>
                  <a:cubicBezTo>
                    <a:pt x="157" y="0"/>
                    <a:pt x="1" y="381"/>
                    <a:pt x="226" y="607"/>
                  </a:cubicBezTo>
                  <a:cubicBezTo>
                    <a:pt x="299" y="680"/>
                    <a:pt x="390" y="713"/>
                    <a:pt x="479" y="713"/>
                  </a:cubicBezTo>
                  <a:cubicBezTo>
                    <a:pt x="664" y="713"/>
                    <a:pt x="841" y="572"/>
                    <a:pt x="841" y="355"/>
                  </a:cubicBezTo>
                  <a:cubicBezTo>
                    <a:pt x="841" y="156"/>
                    <a:pt x="677" y="0"/>
                    <a:pt x="477" y="0"/>
                  </a:cubicBezTo>
                  <a:close/>
                </a:path>
              </a:pathLst>
            </a:custGeom>
            <a:solidFill>
              <a:srgbClr val="013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5 FS Blonde Script" panose="03000503000000000000" pitchFamily="65" charset="0"/>
              </a:endParaRPr>
            </a:p>
          </p:txBody>
        </p:sp>
        <p:sp>
          <p:nvSpPr>
            <p:cNvPr id="1868" name="Google Shape;1868;p32"/>
            <p:cNvSpPr/>
            <p:nvPr/>
          </p:nvSpPr>
          <p:spPr>
            <a:xfrm>
              <a:off x="-1715778" y="6200524"/>
              <a:ext cx="46451" cy="39375"/>
            </a:xfrm>
            <a:custGeom>
              <a:avLst/>
              <a:gdLst/>
              <a:ahLst/>
              <a:cxnLst/>
              <a:rect l="l" t="t" r="r" b="b"/>
              <a:pathLst>
                <a:path w="841" h="713" extrusionOk="0">
                  <a:moveTo>
                    <a:pt x="485" y="0"/>
                  </a:moveTo>
                  <a:cubicBezTo>
                    <a:pt x="165" y="0"/>
                    <a:pt x="0" y="381"/>
                    <a:pt x="225" y="607"/>
                  </a:cubicBezTo>
                  <a:cubicBezTo>
                    <a:pt x="299" y="680"/>
                    <a:pt x="389" y="713"/>
                    <a:pt x="479" y="713"/>
                  </a:cubicBezTo>
                  <a:cubicBezTo>
                    <a:pt x="663" y="713"/>
                    <a:pt x="840" y="572"/>
                    <a:pt x="840" y="355"/>
                  </a:cubicBezTo>
                  <a:cubicBezTo>
                    <a:pt x="840" y="156"/>
                    <a:pt x="676" y="0"/>
                    <a:pt x="4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5 FS Blonde Script" panose="03000503000000000000" pitchFamily="65" charset="0"/>
              </a:endParaRPr>
            </a:p>
          </p:txBody>
        </p:sp>
        <p:sp>
          <p:nvSpPr>
            <p:cNvPr id="1869" name="Google Shape;1869;p32"/>
            <p:cNvSpPr/>
            <p:nvPr/>
          </p:nvSpPr>
          <p:spPr>
            <a:xfrm>
              <a:off x="-1785204" y="6266519"/>
              <a:ext cx="46506" cy="39431"/>
            </a:xfrm>
            <a:custGeom>
              <a:avLst/>
              <a:gdLst/>
              <a:ahLst/>
              <a:cxnLst/>
              <a:rect l="l" t="t" r="r" b="b"/>
              <a:pathLst>
                <a:path w="842" h="714" extrusionOk="0">
                  <a:moveTo>
                    <a:pt x="477" y="1"/>
                  </a:moveTo>
                  <a:cubicBezTo>
                    <a:pt x="157" y="1"/>
                    <a:pt x="1" y="382"/>
                    <a:pt x="226" y="607"/>
                  </a:cubicBezTo>
                  <a:cubicBezTo>
                    <a:pt x="299" y="680"/>
                    <a:pt x="390" y="713"/>
                    <a:pt x="479" y="713"/>
                  </a:cubicBezTo>
                  <a:cubicBezTo>
                    <a:pt x="664" y="713"/>
                    <a:pt x="841" y="572"/>
                    <a:pt x="841" y="356"/>
                  </a:cubicBezTo>
                  <a:cubicBezTo>
                    <a:pt x="841" y="157"/>
                    <a:pt x="677" y="1"/>
                    <a:pt x="477" y="1"/>
                  </a:cubicBezTo>
                  <a:close/>
                </a:path>
              </a:pathLst>
            </a:custGeom>
            <a:solidFill>
              <a:srgbClr val="DF7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5 FS Blonde Script" panose="03000503000000000000" pitchFamily="65" charset="0"/>
              </a:endParaRPr>
            </a:p>
          </p:txBody>
        </p:sp>
        <p:sp>
          <p:nvSpPr>
            <p:cNvPr id="1870" name="Google Shape;1870;p32"/>
            <p:cNvSpPr/>
            <p:nvPr/>
          </p:nvSpPr>
          <p:spPr>
            <a:xfrm>
              <a:off x="-1715778" y="6266519"/>
              <a:ext cx="46451" cy="39431"/>
            </a:xfrm>
            <a:custGeom>
              <a:avLst/>
              <a:gdLst/>
              <a:ahLst/>
              <a:cxnLst/>
              <a:rect l="l" t="t" r="r" b="b"/>
              <a:pathLst>
                <a:path w="841" h="714" extrusionOk="0">
                  <a:moveTo>
                    <a:pt x="485" y="1"/>
                  </a:moveTo>
                  <a:cubicBezTo>
                    <a:pt x="165" y="1"/>
                    <a:pt x="0" y="382"/>
                    <a:pt x="225" y="607"/>
                  </a:cubicBezTo>
                  <a:cubicBezTo>
                    <a:pt x="299" y="680"/>
                    <a:pt x="389" y="713"/>
                    <a:pt x="479" y="713"/>
                  </a:cubicBezTo>
                  <a:cubicBezTo>
                    <a:pt x="663" y="713"/>
                    <a:pt x="840" y="572"/>
                    <a:pt x="840" y="356"/>
                  </a:cubicBezTo>
                  <a:cubicBezTo>
                    <a:pt x="840" y="157"/>
                    <a:pt x="676" y="1"/>
                    <a:pt x="485" y="1"/>
                  </a:cubicBezTo>
                  <a:close/>
                </a:path>
              </a:pathLst>
            </a:custGeom>
            <a:solidFill>
              <a:srgbClr val="013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5 FS Blonde Script" panose="03000503000000000000" pitchFamily="65" charset="0"/>
              </a:endParaRPr>
            </a:p>
          </p:txBody>
        </p:sp>
        <p:sp>
          <p:nvSpPr>
            <p:cNvPr id="1871" name="Google Shape;1871;p32"/>
            <p:cNvSpPr/>
            <p:nvPr/>
          </p:nvSpPr>
          <p:spPr>
            <a:xfrm>
              <a:off x="-1785204" y="6332569"/>
              <a:ext cx="46506" cy="39596"/>
            </a:xfrm>
            <a:custGeom>
              <a:avLst/>
              <a:gdLst/>
              <a:ahLst/>
              <a:cxnLst/>
              <a:rect l="l" t="t" r="r" b="b"/>
              <a:pathLst>
                <a:path w="842" h="717" extrusionOk="0">
                  <a:moveTo>
                    <a:pt x="477" y="0"/>
                  </a:moveTo>
                  <a:cubicBezTo>
                    <a:pt x="157" y="0"/>
                    <a:pt x="1" y="381"/>
                    <a:pt x="226" y="607"/>
                  </a:cubicBezTo>
                  <a:cubicBezTo>
                    <a:pt x="300" y="683"/>
                    <a:pt x="390" y="717"/>
                    <a:pt x="480" y="717"/>
                  </a:cubicBezTo>
                  <a:cubicBezTo>
                    <a:pt x="664" y="717"/>
                    <a:pt x="841" y="572"/>
                    <a:pt x="841" y="355"/>
                  </a:cubicBezTo>
                  <a:cubicBezTo>
                    <a:pt x="841" y="156"/>
                    <a:pt x="677" y="0"/>
                    <a:pt x="477" y="0"/>
                  </a:cubicBezTo>
                  <a:close/>
                </a:path>
              </a:pathLst>
            </a:custGeom>
            <a:solidFill>
              <a:srgbClr val="013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5 FS Blonde Script" panose="03000503000000000000" pitchFamily="65" charset="0"/>
              </a:endParaRPr>
            </a:p>
          </p:txBody>
        </p:sp>
        <p:sp>
          <p:nvSpPr>
            <p:cNvPr id="1872" name="Google Shape;1872;p32"/>
            <p:cNvSpPr/>
            <p:nvPr/>
          </p:nvSpPr>
          <p:spPr>
            <a:xfrm>
              <a:off x="-1715778" y="6332569"/>
              <a:ext cx="46451" cy="39596"/>
            </a:xfrm>
            <a:custGeom>
              <a:avLst/>
              <a:gdLst/>
              <a:ahLst/>
              <a:cxnLst/>
              <a:rect l="l" t="t" r="r" b="b"/>
              <a:pathLst>
                <a:path w="841" h="717" extrusionOk="0">
                  <a:moveTo>
                    <a:pt x="485" y="0"/>
                  </a:moveTo>
                  <a:cubicBezTo>
                    <a:pt x="165" y="0"/>
                    <a:pt x="0" y="381"/>
                    <a:pt x="225" y="607"/>
                  </a:cubicBezTo>
                  <a:cubicBezTo>
                    <a:pt x="299" y="683"/>
                    <a:pt x="390" y="717"/>
                    <a:pt x="479" y="717"/>
                  </a:cubicBezTo>
                  <a:cubicBezTo>
                    <a:pt x="663" y="717"/>
                    <a:pt x="840" y="572"/>
                    <a:pt x="840" y="355"/>
                  </a:cubicBezTo>
                  <a:cubicBezTo>
                    <a:pt x="840" y="156"/>
                    <a:pt x="676" y="0"/>
                    <a:pt x="485" y="0"/>
                  </a:cubicBezTo>
                  <a:close/>
                </a:path>
              </a:pathLst>
            </a:custGeom>
            <a:solidFill>
              <a:srgbClr val="013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5 FS Blonde Script" panose="03000503000000000000" pitchFamily="65" charset="0"/>
              </a:endParaRPr>
            </a:p>
          </p:txBody>
        </p:sp>
        <p:sp>
          <p:nvSpPr>
            <p:cNvPr id="1873" name="Google Shape;1873;p32"/>
            <p:cNvSpPr/>
            <p:nvPr/>
          </p:nvSpPr>
          <p:spPr>
            <a:xfrm>
              <a:off x="-1775594" y="6120116"/>
              <a:ext cx="24910" cy="34516"/>
            </a:xfrm>
            <a:custGeom>
              <a:avLst/>
              <a:gdLst/>
              <a:ahLst/>
              <a:cxnLst/>
              <a:rect l="l" t="t" r="r" b="b"/>
              <a:pathLst>
                <a:path w="451" h="625" extrusionOk="0">
                  <a:moveTo>
                    <a:pt x="0" y="1"/>
                  </a:moveTo>
                  <a:lnTo>
                    <a:pt x="0" y="131"/>
                  </a:lnTo>
                  <a:lnTo>
                    <a:pt x="269" y="131"/>
                  </a:lnTo>
                  <a:lnTo>
                    <a:pt x="0" y="495"/>
                  </a:lnTo>
                  <a:lnTo>
                    <a:pt x="0" y="624"/>
                  </a:lnTo>
                  <a:lnTo>
                    <a:pt x="451" y="624"/>
                  </a:lnTo>
                  <a:lnTo>
                    <a:pt x="451" y="495"/>
                  </a:lnTo>
                  <a:lnTo>
                    <a:pt x="191" y="495"/>
                  </a:lnTo>
                  <a:lnTo>
                    <a:pt x="451" y="131"/>
                  </a:lnTo>
                  <a:lnTo>
                    <a:pt x="451" y="1"/>
                  </a:lnTo>
                  <a:close/>
                </a:path>
              </a:pathLst>
            </a:custGeom>
            <a:solidFill>
              <a:srgbClr val="013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5 FS Blonde Script" panose="03000503000000000000" pitchFamily="65" charset="0"/>
              </a:endParaRPr>
            </a:p>
          </p:txBody>
        </p:sp>
        <p:sp>
          <p:nvSpPr>
            <p:cNvPr id="1874" name="Google Shape;1874;p32"/>
            <p:cNvSpPr/>
            <p:nvPr/>
          </p:nvSpPr>
          <p:spPr>
            <a:xfrm>
              <a:off x="-3926425" y="5556040"/>
              <a:ext cx="1018266" cy="2037250"/>
            </a:xfrm>
            <a:custGeom>
              <a:avLst/>
              <a:gdLst/>
              <a:ahLst/>
              <a:cxnLst/>
              <a:rect l="l" t="t" r="r" b="b"/>
              <a:pathLst>
                <a:path w="18436" h="36890" extrusionOk="0">
                  <a:moveTo>
                    <a:pt x="10587" y="1"/>
                  </a:moveTo>
                  <a:lnTo>
                    <a:pt x="10587" y="1"/>
                  </a:lnTo>
                  <a:cubicBezTo>
                    <a:pt x="10587" y="1"/>
                    <a:pt x="5155" y="2634"/>
                    <a:pt x="3812" y="4055"/>
                  </a:cubicBezTo>
                  <a:cubicBezTo>
                    <a:pt x="2331" y="5614"/>
                    <a:pt x="3188" y="6897"/>
                    <a:pt x="2591" y="8967"/>
                  </a:cubicBezTo>
                  <a:cubicBezTo>
                    <a:pt x="1976" y="11107"/>
                    <a:pt x="1317" y="13100"/>
                    <a:pt x="1239" y="15317"/>
                  </a:cubicBezTo>
                  <a:cubicBezTo>
                    <a:pt x="1196" y="16530"/>
                    <a:pt x="1170" y="17752"/>
                    <a:pt x="1135" y="18965"/>
                  </a:cubicBezTo>
                  <a:cubicBezTo>
                    <a:pt x="1118" y="19476"/>
                    <a:pt x="1213" y="20567"/>
                    <a:pt x="1378" y="21685"/>
                  </a:cubicBezTo>
                  <a:lnTo>
                    <a:pt x="0" y="36837"/>
                  </a:lnTo>
                  <a:lnTo>
                    <a:pt x="9426" y="36889"/>
                  </a:lnTo>
                  <a:cubicBezTo>
                    <a:pt x="8811" y="32662"/>
                    <a:pt x="8932" y="28365"/>
                    <a:pt x="9790" y="24180"/>
                  </a:cubicBezTo>
                  <a:cubicBezTo>
                    <a:pt x="12917" y="22863"/>
                    <a:pt x="14659" y="19996"/>
                    <a:pt x="15161" y="16626"/>
                  </a:cubicBezTo>
                  <a:cubicBezTo>
                    <a:pt x="15456" y="14650"/>
                    <a:pt x="15239" y="11341"/>
                    <a:pt x="16062" y="9496"/>
                  </a:cubicBezTo>
                  <a:cubicBezTo>
                    <a:pt x="17093" y="7191"/>
                    <a:pt x="16417" y="5043"/>
                    <a:pt x="18436" y="2539"/>
                  </a:cubicBezTo>
                  <a:cubicBezTo>
                    <a:pt x="18178" y="1566"/>
                    <a:pt x="17588" y="1195"/>
                    <a:pt x="16896" y="1195"/>
                  </a:cubicBezTo>
                  <a:cubicBezTo>
                    <a:pt x="15752" y="1195"/>
                    <a:pt x="14330" y="2209"/>
                    <a:pt x="13671" y="3197"/>
                  </a:cubicBezTo>
                  <a:cubicBezTo>
                    <a:pt x="13004" y="4211"/>
                    <a:pt x="11159" y="8352"/>
                    <a:pt x="10535" y="9045"/>
                  </a:cubicBezTo>
                  <a:lnTo>
                    <a:pt x="10587" y="1"/>
                  </a:lnTo>
                  <a:close/>
                </a:path>
              </a:pathLst>
            </a:custGeom>
            <a:solidFill>
              <a:srgbClr val="F4C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5 FS Blonde Script" panose="03000503000000000000" pitchFamily="65" charset="0"/>
              </a:endParaRPr>
            </a:p>
          </p:txBody>
        </p:sp>
        <p:sp>
          <p:nvSpPr>
            <p:cNvPr id="1875" name="Google Shape;1875;p32"/>
            <p:cNvSpPr/>
            <p:nvPr/>
          </p:nvSpPr>
          <p:spPr>
            <a:xfrm>
              <a:off x="-3494348" y="5782355"/>
              <a:ext cx="151227" cy="312297"/>
            </a:xfrm>
            <a:custGeom>
              <a:avLst/>
              <a:gdLst/>
              <a:ahLst/>
              <a:cxnLst/>
              <a:rect l="l" t="t" r="r" b="b"/>
              <a:pathLst>
                <a:path w="2738" h="5655" extrusionOk="0">
                  <a:moveTo>
                    <a:pt x="2738" y="0"/>
                  </a:moveTo>
                  <a:cubicBezTo>
                    <a:pt x="2625" y="87"/>
                    <a:pt x="2504" y="156"/>
                    <a:pt x="2383" y="234"/>
                  </a:cubicBezTo>
                  <a:cubicBezTo>
                    <a:pt x="1967" y="468"/>
                    <a:pt x="1430" y="589"/>
                    <a:pt x="1057" y="884"/>
                  </a:cubicBezTo>
                  <a:cubicBezTo>
                    <a:pt x="659" y="1187"/>
                    <a:pt x="0" y="4601"/>
                    <a:pt x="330" y="5216"/>
                  </a:cubicBezTo>
                  <a:cubicBezTo>
                    <a:pt x="497" y="5523"/>
                    <a:pt x="859" y="5654"/>
                    <a:pt x="1256" y="5654"/>
                  </a:cubicBezTo>
                  <a:cubicBezTo>
                    <a:pt x="1843" y="5654"/>
                    <a:pt x="2505" y="5365"/>
                    <a:pt x="2712" y="4930"/>
                  </a:cubicBezTo>
                  <a:lnTo>
                    <a:pt x="2738" y="0"/>
                  </a:lnTo>
                  <a:close/>
                </a:path>
              </a:pathLst>
            </a:custGeom>
            <a:solidFill>
              <a:srgbClr val="F4C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5 FS Blonde Script" panose="03000503000000000000" pitchFamily="65" charset="0"/>
              </a:endParaRPr>
            </a:p>
          </p:txBody>
        </p:sp>
        <p:sp>
          <p:nvSpPr>
            <p:cNvPr id="1876" name="Google Shape;1876;p32"/>
            <p:cNvSpPr/>
            <p:nvPr/>
          </p:nvSpPr>
          <p:spPr>
            <a:xfrm>
              <a:off x="-3443645" y="5834046"/>
              <a:ext cx="100081" cy="260386"/>
            </a:xfrm>
            <a:custGeom>
              <a:avLst/>
              <a:gdLst/>
              <a:ahLst/>
              <a:cxnLst/>
              <a:rect l="l" t="t" r="r" b="b"/>
              <a:pathLst>
                <a:path w="1812" h="4715" extrusionOk="0">
                  <a:moveTo>
                    <a:pt x="1811" y="0"/>
                  </a:moveTo>
                  <a:cubicBezTo>
                    <a:pt x="1101" y="624"/>
                    <a:pt x="711" y="1793"/>
                    <a:pt x="434" y="2608"/>
                  </a:cubicBezTo>
                  <a:cubicBezTo>
                    <a:pt x="209" y="3283"/>
                    <a:pt x="61" y="3976"/>
                    <a:pt x="1" y="4678"/>
                  </a:cubicBezTo>
                  <a:cubicBezTo>
                    <a:pt x="108" y="4703"/>
                    <a:pt x="224" y="4715"/>
                    <a:pt x="342" y="4715"/>
                  </a:cubicBezTo>
                  <a:cubicBezTo>
                    <a:pt x="926" y="4715"/>
                    <a:pt x="1585" y="4426"/>
                    <a:pt x="1794" y="3994"/>
                  </a:cubicBezTo>
                  <a:lnTo>
                    <a:pt x="1811" y="0"/>
                  </a:lnTo>
                  <a:close/>
                </a:path>
              </a:pathLst>
            </a:custGeom>
            <a:solidFill>
              <a:srgbClr val="F4C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5 FS Blonde Script" panose="03000503000000000000" pitchFamily="65" charset="0"/>
              </a:endParaRPr>
            </a:p>
          </p:txBody>
        </p:sp>
        <p:sp>
          <p:nvSpPr>
            <p:cNvPr id="1877" name="Google Shape;1877;p32"/>
            <p:cNvSpPr/>
            <p:nvPr/>
          </p:nvSpPr>
          <p:spPr>
            <a:xfrm>
              <a:off x="-3098668" y="5992599"/>
              <a:ext cx="75669" cy="62515"/>
            </a:xfrm>
            <a:custGeom>
              <a:avLst/>
              <a:gdLst/>
              <a:ahLst/>
              <a:cxnLst/>
              <a:rect l="l" t="t" r="r" b="b"/>
              <a:pathLst>
                <a:path w="1370" h="1132" extrusionOk="0">
                  <a:moveTo>
                    <a:pt x="198" y="1"/>
                  </a:moveTo>
                  <a:cubicBezTo>
                    <a:pt x="135" y="1"/>
                    <a:pt x="89" y="28"/>
                    <a:pt x="70" y="92"/>
                  </a:cubicBezTo>
                  <a:cubicBezTo>
                    <a:pt x="1" y="343"/>
                    <a:pt x="746" y="612"/>
                    <a:pt x="902" y="742"/>
                  </a:cubicBezTo>
                  <a:cubicBezTo>
                    <a:pt x="1032" y="854"/>
                    <a:pt x="1153" y="984"/>
                    <a:pt x="1257" y="1131"/>
                  </a:cubicBezTo>
                  <a:cubicBezTo>
                    <a:pt x="1300" y="1028"/>
                    <a:pt x="1335" y="924"/>
                    <a:pt x="1370" y="820"/>
                  </a:cubicBezTo>
                  <a:cubicBezTo>
                    <a:pt x="1164" y="571"/>
                    <a:pt x="491" y="1"/>
                    <a:pt x="198" y="1"/>
                  </a:cubicBezTo>
                  <a:close/>
                </a:path>
              </a:pathLst>
            </a:custGeom>
            <a:solidFill>
              <a:srgbClr val="F4C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5 FS Blonde Script" panose="03000503000000000000" pitchFamily="65" charset="0"/>
              </a:endParaRPr>
            </a:p>
          </p:txBody>
        </p:sp>
        <p:sp>
          <p:nvSpPr>
            <p:cNvPr id="1878" name="Google Shape;1878;p32"/>
            <p:cNvSpPr/>
            <p:nvPr/>
          </p:nvSpPr>
          <p:spPr>
            <a:xfrm>
              <a:off x="-3106014" y="5922021"/>
              <a:ext cx="98314" cy="72787"/>
            </a:xfrm>
            <a:custGeom>
              <a:avLst/>
              <a:gdLst/>
              <a:ahLst/>
              <a:cxnLst/>
              <a:rect l="l" t="t" r="r" b="b"/>
              <a:pathLst>
                <a:path w="1780" h="1318" extrusionOk="0">
                  <a:moveTo>
                    <a:pt x="220" y="0"/>
                  </a:moveTo>
                  <a:cubicBezTo>
                    <a:pt x="52" y="0"/>
                    <a:pt x="1" y="229"/>
                    <a:pt x="151" y="304"/>
                  </a:cubicBezTo>
                  <a:cubicBezTo>
                    <a:pt x="463" y="478"/>
                    <a:pt x="844" y="564"/>
                    <a:pt x="1139" y="763"/>
                  </a:cubicBezTo>
                  <a:cubicBezTo>
                    <a:pt x="1347" y="911"/>
                    <a:pt x="1537" y="1101"/>
                    <a:pt x="1702" y="1318"/>
                  </a:cubicBezTo>
                  <a:cubicBezTo>
                    <a:pt x="1728" y="1179"/>
                    <a:pt x="1754" y="1049"/>
                    <a:pt x="1780" y="911"/>
                  </a:cubicBezTo>
                  <a:cubicBezTo>
                    <a:pt x="1503" y="417"/>
                    <a:pt x="836" y="36"/>
                    <a:pt x="238" y="1"/>
                  </a:cubicBezTo>
                  <a:cubicBezTo>
                    <a:pt x="232" y="0"/>
                    <a:pt x="226" y="0"/>
                    <a:pt x="220" y="0"/>
                  </a:cubicBezTo>
                  <a:close/>
                </a:path>
              </a:pathLst>
            </a:custGeom>
            <a:solidFill>
              <a:srgbClr val="F4C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5 FS Blonde Script" panose="03000503000000000000" pitchFamily="65" charset="0"/>
              </a:endParaRPr>
            </a:p>
          </p:txBody>
        </p:sp>
        <p:sp>
          <p:nvSpPr>
            <p:cNvPr id="1879" name="Google Shape;1879;p32"/>
            <p:cNvSpPr/>
            <p:nvPr/>
          </p:nvSpPr>
          <p:spPr>
            <a:xfrm>
              <a:off x="-3083314" y="5660085"/>
              <a:ext cx="173706" cy="192625"/>
            </a:xfrm>
            <a:custGeom>
              <a:avLst/>
              <a:gdLst/>
              <a:ahLst/>
              <a:cxnLst/>
              <a:rect l="l" t="t" r="r" b="b"/>
              <a:pathLst>
                <a:path w="3145" h="3488" extrusionOk="0">
                  <a:moveTo>
                    <a:pt x="1884" y="1"/>
                  </a:moveTo>
                  <a:cubicBezTo>
                    <a:pt x="1715" y="1"/>
                    <a:pt x="1553" y="48"/>
                    <a:pt x="1412" y="161"/>
                  </a:cubicBezTo>
                  <a:cubicBezTo>
                    <a:pt x="953" y="516"/>
                    <a:pt x="624" y="1131"/>
                    <a:pt x="442" y="1677"/>
                  </a:cubicBezTo>
                  <a:cubicBezTo>
                    <a:pt x="321" y="2050"/>
                    <a:pt x="0" y="2847"/>
                    <a:pt x="425" y="3115"/>
                  </a:cubicBezTo>
                  <a:cubicBezTo>
                    <a:pt x="832" y="3349"/>
                    <a:pt x="1300" y="3479"/>
                    <a:pt x="1767" y="3488"/>
                  </a:cubicBezTo>
                  <a:cubicBezTo>
                    <a:pt x="2019" y="2466"/>
                    <a:pt x="2487" y="1513"/>
                    <a:pt x="3145" y="698"/>
                  </a:cubicBezTo>
                  <a:cubicBezTo>
                    <a:pt x="2872" y="361"/>
                    <a:pt x="2351" y="1"/>
                    <a:pt x="1884" y="1"/>
                  </a:cubicBezTo>
                  <a:close/>
                </a:path>
              </a:pathLst>
            </a:custGeom>
            <a:solidFill>
              <a:srgbClr val="FCDC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5 FS Blonde Script" panose="03000503000000000000" pitchFamily="65" charset="0"/>
              </a:endParaRPr>
            </a:p>
          </p:txBody>
        </p:sp>
        <p:sp>
          <p:nvSpPr>
            <p:cNvPr id="1880" name="Google Shape;1880;p32"/>
            <p:cNvSpPr/>
            <p:nvPr/>
          </p:nvSpPr>
          <p:spPr>
            <a:xfrm>
              <a:off x="-4017337" y="7043434"/>
              <a:ext cx="756575" cy="1305298"/>
            </a:xfrm>
            <a:custGeom>
              <a:avLst/>
              <a:gdLst/>
              <a:ahLst/>
              <a:cxnLst/>
              <a:rect l="l" t="t" r="r" b="b"/>
              <a:pathLst>
                <a:path w="13698" h="23636" extrusionOk="0">
                  <a:moveTo>
                    <a:pt x="5656" y="0"/>
                  </a:moveTo>
                  <a:cubicBezTo>
                    <a:pt x="3962" y="0"/>
                    <a:pt x="2276" y="95"/>
                    <a:pt x="589" y="271"/>
                  </a:cubicBezTo>
                  <a:cubicBezTo>
                    <a:pt x="407" y="288"/>
                    <a:pt x="191" y="401"/>
                    <a:pt x="156" y="808"/>
                  </a:cubicBezTo>
                  <a:cubicBezTo>
                    <a:pt x="148" y="886"/>
                    <a:pt x="148" y="998"/>
                    <a:pt x="139" y="1137"/>
                  </a:cubicBezTo>
                  <a:cubicBezTo>
                    <a:pt x="122" y="1406"/>
                    <a:pt x="113" y="1787"/>
                    <a:pt x="104" y="2272"/>
                  </a:cubicBezTo>
                  <a:cubicBezTo>
                    <a:pt x="87" y="3164"/>
                    <a:pt x="70" y="4420"/>
                    <a:pt x="61" y="5789"/>
                  </a:cubicBezTo>
                  <a:cubicBezTo>
                    <a:pt x="44" y="7764"/>
                    <a:pt x="0" y="19079"/>
                    <a:pt x="9" y="23636"/>
                  </a:cubicBezTo>
                  <a:lnTo>
                    <a:pt x="13532" y="23636"/>
                  </a:lnTo>
                  <a:cubicBezTo>
                    <a:pt x="13584" y="19018"/>
                    <a:pt x="13662" y="8068"/>
                    <a:pt x="13680" y="6101"/>
                  </a:cubicBezTo>
                  <a:cubicBezTo>
                    <a:pt x="13697" y="4732"/>
                    <a:pt x="13697" y="3476"/>
                    <a:pt x="13688" y="2575"/>
                  </a:cubicBezTo>
                  <a:cubicBezTo>
                    <a:pt x="13688" y="2081"/>
                    <a:pt x="13680" y="1691"/>
                    <a:pt x="13671" y="1432"/>
                  </a:cubicBezTo>
                  <a:cubicBezTo>
                    <a:pt x="13671" y="1284"/>
                    <a:pt x="13662" y="1172"/>
                    <a:pt x="13662" y="1094"/>
                  </a:cubicBezTo>
                  <a:cubicBezTo>
                    <a:pt x="13636" y="764"/>
                    <a:pt x="13498" y="591"/>
                    <a:pt x="13247" y="548"/>
                  </a:cubicBezTo>
                  <a:cubicBezTo>
                    <a:pt x="10873" y="193"/>
                    <a:pt x="8482" y="11"/>
                    <a:pt x="6082" y="2"/>
                  </a:cubicBezTo>
                  <a:cubicBezTo>
                    <a:pt x="5940" y="1"/>
                    <a:pt x="5798" y="0"/>
                    <a:pt x="56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5 FS Blonde Script" panose="03000503000000000000" pitchFamily="65" charset="0"/>
              </a:endParaRPr>
            </a:p>
          </p:txBody>
        </p:sp>
        <p:sp>
          <p:nvSpPr>
            <p:cNvPr id="1881" name="Google Shape;1881;p32"/>
            <p:cNvSpPr/>
            <p:nvPr/>
          </p:nvSpPr>
          <p:spPr>
            <a:xfrm>
              <a:off x="-4013029" y="7147480"/>
              <a:ext cx="752267" cy="78861"/>
            </a:xfrm>
            <a:custGeom>
              <a:avLst/>
              <a:gdLst/>
              <a:ahLst/>
              <a:cxnLst/>
              <a:rect l="l" t="t" r="r" b="b"/>
              <a:pathLst>
                <a:path w="13620" h="1428" extrusionOk="0">
                  <a:moveTo>
                    <a:pt x="4993" y="1"/>
                  </a:moveTo>
                  <a:cubicBezTo>
                    <a:pt x="3015" y="1"/>
                    <a:pt x="1186" y="114"/>
                    <a:pt x="18" y="388"/>
                  </a:cubicBezTo>
                  <a:cubicBezTo>
                    <a:pt x="18" y="604"/>
                    <a:pt x="9" y="847"/>
                    <a:pt x="0" y="1107"/>
                  </a:cubicBezTo>
                  <a:cubicBezTo>
                    <a:pt x="1178" y="942"/>
                    <a:pt x="2357" y="838"/>
                    <a:pt x="3544" y="795"/>
                  </a:cubicBezTo>
                  <a:cubicBezTo>
                    <a:pt x="4181" y="770"/>
                    <a:pt x="4819" y="758"/>
                    <a:pt x="5456" y="758"/>
                  </a:cubicBezTo>
                  <a:cubicBezTo>
                    <a:pt x="7252" y="758"/>
                    <a:pt x="9045" y="857"/>
                    <a:pt x="10829" y="1055"/>
                  </a:cubicBezTo>
                  <a:cubicBezTo>
                    <a:pt x="11756" y="1168"/>
                    <a:pt x="12692" y="1289"/>
                    <a:pt x="13619" y="1427"/>
                  </a:cubicBezTo>
                  <a:lnTo>
                    <a:pt x="13619" y="691"/>
                  </a:lnTo>
                  <a:cubicBezTo>
                    <a:pt x="11817" y="300"/>
                    <a:pt x="8208" y="1"/>
                    <a:pt x="49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5 FS Blonde Script" panose="03000503000000000000" pitchFamily="65" charset="0"/>
              </a:endParaRPr>
            </a:p>
          </p:txBody>
        </p:sp>
        <p:sp>
          <p:nvSpPr>
            <p:cNvPr id="1882" name="Google Shape;1882;p32"/>
            <p:cNvSpPr/>
            <p:nvPr/>
          </p:nvSpPr>
          <p:spPr>
            <a:xfrm>
              <a:off x="-2706855" y="6639348"/>
              <a:ext cx="1071511" cy="764480"/>
            </a:xfrm>
            <a:custGeom>
              <a:avLst/>
              <a:gdLst/>
              <a:ahLst/>
              <a:cxnLst/>
              <a:rect l="l" t="t" r="r" b="b"/>
              <a:pathLst>
                <a:path w="19400" h="13843" extrusionOk="0">
                  <a:moveTo>
                    <a:pt x="3744" y="1"/>
                  </a:moveTo>
                  <a:cubicBezTo>
                    <a:pt x="1980" y="1"/>
                    <a:pt x="0" y="856"/>
                    <a:pt x="938" y="2779"/>
                  </a:cubicBezTo>
                  <a:cubicBezTo>
                    <a:pt x="4109" y="3343"/>
                    <a:pt x="5010" y="5404"/>
                    <a:pt x="7297" y="6470"/>
                  </a:cubicBezTo>
                  <a:cubicBezTo>
                    <a:pt x="9133" y="7319"/>
                    <a:pt x="11135" y="9961"/>
                    <a:pt x="12651" y="11261"/>
                  </a:cubicBezTo>
                  <a:cubicBezTo>
                    <a:pt x="14409" y="12760"/>
                    <a:pt x="16445" y="13713"/>
                    <a:pt x="18577" y="13843"/>
                  </a:cubicBezTo>
                  <a:cubicBezTo>
                    <a:pt x="18724" y="13409"/>
                    <a:pt x="18836" y="12968"/>
                    <a:pt x="18923" y="12526"/>
                  </a:cubicBezTo>
                  <a:cubicBezTo>
                    <a:pt x="19400" y="9736"/>
                    <a:pt x="18949" y="6869"/>
                    <a:pt x="17641" y="4373"/>
                  </a:cubicBezTo>
                  <a:cubicBezTo>
                    <a:pt x="17078" y="3325"/>
                    <a:pt x="16324" y="2346"/>
                    <a:pt x="15328" y="1688"/>
                  </a:cubicBezTo>
                  <a:cubicBezTo>
                    <a:pt x="14999" y="1549"/>
                    <a:pt x="14669" y="1437"/>
                    <a:pt x="14323" y="1359"/>
                  </a:cubicBezTo>
                  <a:cubicBezTo>
                    <a:pt x="14297" y="1359"/>
                    <a:pt x="13751" y="1930"/>
                    <a:pt x="13656" y="2000"/>
                  </a:cubicBezTo>
                  <a:cubicBezTo>
                    <a:pt x="13344" y="2234"/>
                    <a:pt x="12997" y="2407"/>
                    <a:pt x="12625" y="2520"/>
                  </a:cubicBezTo>
                  <a:cubicBezTo>
                    <a:pt x="12333" y="2608"/>
                    <a:pt x="12049" y="2647"/>
                    <a:pt x="11769" y="2647"/>
                  </a:cubicBezTo>
                  <a:cubicBezTo>
                    <a:pt x="11284" y="2647"/>
                    <a:pt x="10809" y="2531"/>
                    <a:pt x="10320" y="2355"/>
                  </a:cubicBezTo>
                  <a:cubicBezTo>
                    <a:pt x="8510" y="1705"/>
                    <a:pt x="6838" y="674"/>
                    <a:pt x="4966" y="154"/>
                  </a:cubicBezTo>
                  <a:cubicBezTo>
                    <a:pt x="4604" y="53"/>
                    <a:pt x="4181" y="1"/>
                    <a:pt x="3744" y="1"/>
                  </a:cubicBezTo>
                  <a:close/>
                </a:path>
              </a:pathLst>
            </a:custGeom>
            <a:solidFill>
              <a:srgbClr val="F4C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5 FS Blonde Script" panose="03000503000000000000" pitchFamily="65" charset="0"/>
              </a:endParaRPr>
            </a:p>
          </p:txBody>
        </p:sp>
        <p:sp>
          <p:nvSpPr>
            <p:cNvPr id="1883" name="Google Shape;1883;p32"/>
            <p:cNvSpPr/>
            <p:nvPr/>
          </p:nvSpPr>
          <p:spPr>
            <a:xfrm>
              <a:off x="-2344480" y="6896755"/>
              <a:ext cx="40209" cy="87476"/>
            </a:xfrm>
            <a:custGeom>
              <a:avLst/>
              <a:gdLst/>
              <a:ahLst/>
              <a:cxnLst/>
              <a:rect l="l" t="t" r="r" b="b"/>
              <a:pathLst>
                <a:path w="728" h="1584" extrusionOk="0">
                  <a:moveTo>
                    <a:pt x="440" y="1"/>
                  </a:moveTo>
                  <a:cubicBezTo>
                    <a:pt x="169" y="1"/>
                    <a:pt x="1" y="1060"/>
                    <a:pt x="17" y="1419"/>
                  </a:cubicBezTo>
                  <a:cubicBezTo>
                    <a:pt x="103" y="1480"/>
                    <a:pt x="199" y="1532"/>
                    <a:pt x="294" y="1584"/>
                  </a:cubicBezTo>
                  <a:cubicBezTo>
                    <a:pt x="277" y="1411"/>
                    <a:pt x="285" y="1229"/>
                    <a:pt x="311" y="1055"/>
                  </a:cubicBezTo>
                  <a:cubicBezTo>
                    <a:pt x="355" y="856"/>
                    <a:pt x="727" y="163"/>
                    <a:pt x="511" y="24"/>
                  </a:cubicBezTo>
                  <a:cubicBezTo>
                    <a:pt x="486" y="8"/>
                    <a:pt x="463" y="1"/>
                    <a:pt x="440" y="1"/>
                  </a:cubicBezTo>
                  <a:close/>
                </a:path>
              </a:pathLst>
            </a:custGeom>
            <a:solidFill>
              <a:srgbClr val="F4C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5 FS Blonde Script" panose="03000503000000000000" pitchFamily="65" charset="0"/>
              </a:endParaRPr>
            </a:p>
          </p:txBody>
        </p:sp>
        <p:sp>
          <p:nvSpPr>
            <p:cNvPr id="1884" name="Google Shape;1884;p32"/>
            <p:cNvSpPr/>
            <p:nvPr/>
          </p:nvSpPr>
          <p:spPr>
            <a:xfrm>
              <a:off x="-2404848" y="6839099"/>
              <a:ext cx="55067" cy="110726"/>
            </a:xfrm>
            <a:custGeom>
              <a:avLst/>
              <a:gdLst/>
              <a:ahLst/>
              <a:cxnLst/>
              <a:rect l="l" t="t" r="r" b="b"/>
              <a:pathLst>
                <a:path w="997" h="2005" extrusionOk="0">
                  <a:moveTo>
                    <a:pt x="793" y="0"/>
                  </a:moveTo>
                  <a:cubicBezTo>
                    <a:pt x="756" y="0"/>
                    <a:pt x="717" y="14"/>
                    <a:pt x="685" y="46"/>
                  </a:cubicBezTo>
                  <a:cubicBezTo>
                    <a:pt x="252" y="471"/>
                    <a:pt x="1" y="1198"/>
                    <a:pt x="113" y="1753"/>
                  </a:cubicBezTo>
                  <a:cubicBezTo>
                    <a:pt x="226" y="1839"/>
                    <a:pt x="330" y="1917"/>
                    <a:pt x="443" y="2004"/>
                  </a:cubicBezTo>
                  <a:cubicBezTo>
                    <a:pt x="417" y="1735"/>
                    <a:pt x="443" y="1476"/>
                    <a:pt x="503" y="1216"/>
                  </a:cubicBezTo>
                  <a:cubicBezTo>
                    <a:pt x="590" y="878"/>
                    <a:pt x="824" y="557"/>
                    <a:pt x="945" y="228"/>
                  </a:cubicBezTo>
                  <a:cubicBezTo>
                    <a:pt x="996" y="107"/>
                    <a:pt x="897" y="0"/>
                    <a:pt x="793" y="0"/>
                  </a:cubicBezTo>
                  <a:close/>
                </a:path>
              </a:pathLst>
            </a:custGeom>
            <a:solidFill>
              <a:srgbClr val="F4C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5 FS Blonde Script" panose="03000503000000000000" pitchFamily="65" charset="0"/>
              </a:endParaRPr>
            </a:p>
          </p:txBody>
        </p:sp>
        <p:sp>
          <p:nvSpPr>
            <p:cNvPr id="1885" name="Google Shape;1885;p32"/>
            <p:cNvSpPr/>
            <p:nvPr/>
          </p:nvSpPr>
          <p:spPr>
            <a:xfrm>
              <a:off x="-2653170" y="6708049"/>
              <a:ext cx="210104" cy="151814"/>
            </a:xfrm>
            <a:custGeom>
              <a:avLst/>
              <a:gdLst/>
              <a:ahLst/>
              <a:cxnLst/>
              <a:rect l="l" t="t" r="r" b="b"/>
              <a:pathLst>
                <a:path w="3804" h="2749" extrusionOk="0">
                  <a:moveTo>
                    <a:pt x="1058" y="0"/>
                  </a:moveTo>
                  <a:cubicBezTo>
                    <a:pt x="1029" y="0"/>
                    <a:pt x="1000" y="1"/>
                    <a:pt x="971" y="2"/>
                  </a:cubicBezTo>
                  <a:cubicBezTo>
                    <a:pt x="304" y="37"/>
                    <a:pt x="1" y="964"/>
                    <a:pt x="9" y="1544"/>
                  </a:cubicBezTo>
                  <a:cubicBezTo>
                    <a:pt x="1049" y="1726"/>
                    <a:pt x="2028" y="2142"/>
                    <a:pt x="2885" y="2748"/>
                  </a:cubicBezTo>
                  <a:cubicBezTo>
                    <a:pt x="3232" y="2428"/>
                    <a:pt x="3501" y="2029"/>
                    <a:pt x="3656" y="1587"/>
                  </a:cubicBezTo>
                  <a:cubicBezTo>
                    <a:pt x="3804" y="1102"/>
                    <a:pt x="3041" y="712"/>
                    <a:pt x="2695" y="513"/>
                  </a:cubicBezTo>
                  <a:cubicBezTo>
                    <a:pt x="2225" y="233"/>
                    <a:pt x="1623" y="0"/>
                    <a:pt x="1058" y="0"/>
                  </a:cubicBezTo>
                  <a:close/>
                </a:path>
              </a:pathLst>
            </a:custGeom>
            <a:solidFill>
              <a:srgbClr val="FCDC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5 FS Blonde Script" panose="03000503000000000000" pitchFamily="65" charset="0"/>
              </a:endParaRPr>
            </a:p>
          </p:txBody>
        </p:sp>
        <p:sp>
          <p:nvSpPr>
            <p:cNvPr id="1886" name="Google Shape;1886;p32"/>
            <p:cNvSpPr/>
            <p:nvPr/>
          </p:nvSpPr>
          <p:spPr>
            <a:xfrm>
              <a:off x="-2013919" y="5497943"/>
              <a:ext cx="998714" cy="2289905"/>
            </a:xfrm>
            <a:custGeom>
              <a:avLst/>
              <a:gdLst/>
              <a:ahLst/>
              <a:cxnLst/>
              <a:rect l="l" t="t" r="r" b="b"/>
              <a:pathLst>
                <a:path w="18082" h="41465" extrusionOk="0">
                  <a:moveTo>
                    <a:pt x="2702" y="1"/>
                  </a:moveTo>
                  <a:cubicBezTo>
                    <a:pt x="2658" y="1"/>
                    <a:pt x="2612" y="2"/>
                    <a:pt x="2565" y="4"/>
                  </a:cubicBezTo>
                  <a:cubicBezTo>
                    <a:pt x="884" y="91"/>
                    <a:pt x="1066" y="1876"/>
                    <a:pt x="1032" y="3236"/>
                  </a:cubicBezTo>
                  <a:cubicBezTo>
                    <a:pt x="954" y="5878"/>
                    <a:pt x="1023" y="8520"/>
                    <a:pt x="1049" y="11154"/>
                  </a:cubicBezTo>
                  <a:cubicBezTo>
                    <a:pt x="1066" y="13216"/>
                    <a:pt x="1032" y="15295"/>
                    <a:pt x="781" y="17340"/>
                  </a:cubicBezTo>
                  <a:cubicBezTo>
                    <a:pt x="512" y="19497"/>
                    <a:pt x="1" y="21671"/>
                    <a:pt x="339" y="23855"/>
                  </a:cubicBezTo>
                  <a:cubicBezTo>
                    <a:pt x="755" y="26454"/>
                    <a:pt x="1370" y="29009"/>
                    <a:pt x="2193" y="31513"/>
                  </a:cubicBezTo>
                  <a:cubicBezTo>
                    <a:pt x="2626" y="32865"/>
                    <a:pt x="3544" y="33679"/>
                    <a:pt x="4809" y="34259"/>
                  </a:cubicBezTo>
                  <a:cubicBezTo>
                    <a:pt x="5597" y="35819"/>
                    <a:pt x="5944" y="37569"/>
                    <a:pt x="5805" y="39319"/>
                  </a:cubicBezTo>
                  <a:cubicBezTo>
                    <a:pt x="5779" y="39613"/>
                    <a:pt x="5961" y="39882"/>
                    <a:pt x="6247" y="39969"/>
                  </a:cubicBezTo>
                  <a:cubicBezTo>
                    <a:pt x="6325" y="40029"/>
                    <a:pt x="6412" y="40072"/>
                    <a:pt x="6507" y="40098"/>
                  </a:cubicBezTo>
                  <a:cubicBezTo>
                    <a:pt x="8032" y="40471"/>
                    <a:pt x="9574" y="40783"/>
                    <a:pt x="11133" y="41008"/>
                  </a:cubicBezTo>
                  <a:cubicBezTo>
                    <a:pt x="11896" y="41121"/>
                    <a:pt x="12658" y="41216"/>
                    <a:pt x="13420" y="41294"/>
                  </a:cubicBezTo>
                  <a:cubicBezTo>
                    <a:pt x="14050" y="41352"/>
                    <a:pt x="14728" y="41464"/>
                    <a:pt x="15374" y="41464"/>
                  </a:cubicBezTo>
                  <a:cubicBezTo>
                    <a:pt x="15501" y="41464"/>
                    <a:pt x="15627" y="41460"/>
                    <a:pt x="15751" y="41450"/>
                  </a:cubicBezTo>
                  <a:cubicBezTo>
                    <a:pt x="16392" y="41398"/>
                    <a:pt x="16756" y="40904"/>
                    <a:pt x="16764" y="40280"/>
                  </a:cubicBezTo>
                  <a:cubicBezTo>
                    <a:pt x="16782" y="39561"/>
                    <a:pt x="16634" y="38816"/>
                    <a:pt x="16548" y="38106"/>
                  </a:cubicBezTo>
                  <a:cubicBezTo>
                    <a:pt x="16453" y="37240"/>
                    <a:pt x="16349" y="36365"/>
                    <a:pt x="16245" y="35490"/>
                  </a:cubicBezTo>
                  <a:cubicBezTo>
                    <a:pt x="16123" y="34467"/>
                    <a:pt x="16262" y="34008"/>
                    <a:pt x="16738" y="33098"/>
                  </a:cubicBezTo>
                  <a:cubicBezTo>
                    <a:pt x="17917" y="30889"/>
                    <a:pt x="18081" y="28256"/>
                    <a:pt x="18021" y="25795"/>
                  </a:cubicBezTo>
                  <a:cubicBezTo>
                    <a:pt x="17951" y="23248"/>
                    <a:pt x="17821" y="20684"/>
                    <a:pt x="17068" y="18232"/>
                  </a:cubicBezTo>
                  <a:cubicBezTo>
                    <a:pt x="16825" y="17470"/>
                    <a:pt x="16470" y="16742"/>
                    <a:pt x="15777" y="16291"/>
                  </a:cubicBezTo>
                  <a:cubicBezTo>
                    <a:pt x="15315" y="15990"/>
                    <a:pt x="14782" y="15836"/>
                    <a:pt x="14241" y="15836"/>
                  </a:cubicBezTo>
                  <a:cubicBezTo>
                    <a:pt x="14051" y="15836"/>
                    <a:pt x="13861" y="15855"/>
                    <a:pt x="13672" y="15893"/>
                  </a:cubicBezTo>
                  <a:lnTo>
                    <a:pt x="13663" y="15893"/>
                  </a:lnTo>
                  <a:cubicBezTo>
                    <a:pt x="13360" y="15287"/>
                    <a:pt x="12970" y="14706"/>
                    <a:pt x="12441" y="14412"/>
                  </a:cubicBezTo>
                  <a:cubicBezTo>
                    <a:pt x="12166" y="14258"/>
                    <a:pt x="11872" y="14198"/>
                    <a:pt x="11572" y="14198"/>
                  </a:cubicBezTo>
                  <a:cubicBezTo>
                    <a:pt x="10976" y="14198"/>
                    <a:pt x="10359" y="14438"/>
                    <a:pt x="9834" y="14663"/>
                  </a:cubicBezTo>
                  <a:cubicBezTo>
                    <a:pt x="9479" y="14160"/>
                    <a:pt x="9054" y="13710"/>
                    <a:pt x="8491" y="13424"/>
                  </a:cubicBezTo>
                  <a:cubicBezTo>
                    <a:pt x="8309" y="13333"/>
                    <a:pt x="8120" y="13296"/>
                    <a:pt x="7926" y="13296"/>
                  </a:cubicBezTo>
                  <a:cubicBezTo>
                    <a:pt x="7195" y="13296"/>
                    <a:pt x="6406" y="13829"/>
                    <a:pt x="5762" y="14048"/>
                  </a:cubicBezTo>
                  <a:cubicBezTo>
                    <a:pt x="5701" y="12558"/>
                    <a:pt x="5043" y="4024"/>
                    <a:pt x="4575" y="2335"/>
                  </a:cubicBezTo>
                  <a:cubicBezTo>
                    <a:pt x="4256" y="1192"/>
                    <a:pt x="4124" y="1"/>
                    <a:pt x="2702" y="1"/>
                  </a:cubicBezTo>
                  <a:close/>
                </a:path>
              </a:pathLst>
            </a:custGeom>
            <a:solidFill>
              <a:srgbClr val="F4C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5 FS Blonde Script" panose="03000503000000000000" pitchFamily="65" charset="0"/>
              </a:endParaRPr>
            </a:p>
          </p:txBody>
        </p:sp>
        <p:sp>
          <p:nvSpPr>
            <p:cNvPr id="1887" name="Google Shape;1887;p32"/>
            <p:cNvSpPr/>
            <p:nvPr/>
          </p:nvSpPr>
          <p:spPr>
            <a:xfrm>
              <a:off x="-1933998" y="5532072"/>
              <a:ext cx="156032" cy="162306"/>
            </a:xfrm>
            <a:custGeom>
              <a:avLst/>
              <a:gdLst/>
              <a:ahLst/>
              <a:cxnLst/>
              <a:rect l="l" t="t" r="r" b="b"/>
              <a:pathLst>
                <a:path w="2825" h="2939" extrusionOk="0">
                  <a:moveTo>
                    <a:pt x="1172" y="0"/>
                  </a:moveTo>
                  <a:cubicBezTo>
                    <a:pt x="671" y="0"/>
                    <a:pt x="200" y="244"/>
                    <a:pt x="87" y="790"/>
                  </a:cubicBezTo>
                  <a:cubicBezTo>
                    <a:pt x="1" y="1180"/>
                    <a:pt x="35" y="2280"/>
                    <a:pt x="148" y="2938"/>
                  </a:cubicBezTo>
                  <a:cubicBezTo>
                    <a:pt x="749" y="2807"/>
                    <a:pt x="1367" y="2742"/>
                    <a:pt x="1985" y="2742"/>
                  </a:cubicBezTo>
                  <a:cubicBezTo>
                    <a:pt x="2265" y="2742"/>
                    <a:pt x="2546" y="2755"/>
                    <a:pt x="2825" y="2782"/>
                  </a:cubicBezTo>
                  <a:cubicBezTo>
                    <a:pt x="2756" y="2280"/>
                    <a:pt x="2617" y="1431"/>
                    <a:pt x="2548" y="989"/>
                  </a:cubicBezTo>
                  <a:cubicBezTo>
                    <a:pt x="2443" y="365"/>
                    <a:pt x="1785" y="0"/>
                    <a:pt x="1172" y="0"/>
                  </a:cubicBezTo>
                  <a:close/>
                </a:path>
              </a:pathLst>
            </a:custGeom>
            <a:solidFill>
              <a:srgbClr val="FCDC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5 FS Blonde Script" panose="03000503000000000000" pitchFamily="65" charset="0"/>
              </a:endParaRPr>
            </a:p>
          </p:txBody>
        </p:sp>
        <p:sp>
          <p:nvSpPr>
            <p:cNvPr id="1888" name="Google Shape;1888;p32"/>
            <p:cNvSpPr/>
            <p:nvPr/>
          </p:nvSpPr>
          <p:spPr>
            <a:xfrm>
              <a:off x="-1879816" y="6087311"/>
              <a:ext cx="138026" cy="27336"/>
            </a:xfrm>
            <a:custGeom>
              <a:avLst/>
              <a:gdLst/>
              <a:ahLst/>
              <a:cxnLst/>
              <a:rect l="l" t="t" r="r" b="b"/>
              <a:pathLst>
                <a:path w="2499" h="495" extrusionOk="0">
                  <a:moveTo>
                    <a:pt x="1201" y="1"/>
                  </a:moveTo>
                  <a:cubicBezTo>
                    <a:pt x="847" y="1"/>
                    <a:pt x="493" y="64"/>
                    <a:pt x="154" y="188"/>
                  </a:cubicBezTo>
                  <a:cubicBezTo>
                    <a:pt x="1" y="241"/>
                    <a:pt x="65" y="459"/>
                    <a:pt x="203" y="459"/>
                  </a:cubicBezTo>
                  <a:cubicBezTo>
                    <a:pt x="220" y="459"/>
                    <a:pt x="239" y="455"/>
                    <a:pt x="258" y="447"/>
                  </a:cubicBezTo>
                  <a:cubicBezTo>
                    <a:pt x="565" y="336"/>
                    <a:pt x="887" y="279"/>
                    <a:pt x="1209" y="279"/>
                  </a:cubicBezTo>
                  <a:cubicBezTo>
                    <a:pt x="1561" y="279"/>
                    <a:pt x="1912" y="346"/>
                    <a:pt x="2242" y="482"/>
                  </a:cubicBezTo>
                  <a:cubicBezTo>
                    <a:pt x="2262" y="490"/>
                    <a:pt x="2281" y="494"/>
                    <a:pt x="2299" y="494"/>
                  </a:cubicBezTo>
                  <a:cubicBezTo>
                    <a:pt x="2430" y="494"/>
                    <a:pt x="2499" y="292"/>
                    <a:pt x="2346" y="231"/>
                  </a:cubicBezTo>
                  <a:cubicBezTo>
                    <a:pt x="1979" y="77"/>
                    <a:pt x="1590" y="1"/>
                    <a:pt x="1201" y="1"/>
                  </a:cubicBezTo>
                  <a:close/>
                </a:path>
              </a:pathLst>
            </a:custGeom>
            <a:solidFill>
              <a:srgbClr val="F4C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5 FS Blonde Script" panose="03000503000000000000" pitchFamily="65" charset="0"/>
              </a:endParaRPr>
            </a:p>
          </p:txBody>
        </p:sp>
        <p:sp>
          <p:nvSpPr>
            <p:cNvPr id="1889" name="Google Shape;1889;p32"/>
            <p:cNvSpPr/>
            <p:nvPr/>
          </p:nvSpPr>
          <p:spPr>
            <a:xfrm>
              <a:off x="-1841817" y="6129173"/>
              <a:ext cx="52692" cy="16402"/>
            </a:xfrm>
            <a:custGeom>
              <a:avLst/>
              <a:gdLst/>
              <a:ahLst/>
              <a:cxnLst/>
              <a:rect l="l" t="t" r="r" b="b"/>
              <a:pathLst>
                <a:path w="954" h="297" extrusionOk="0">
                  <a:moveTo>
                    <a:pt x="195" y="1"/>
                  </a:moveTo>
                  <a:cubicBezTo>
                    <a:pt x="28" y="1"/>
                    <a:pt x="0" y="262"/>
                    <a:pt x="177" y="279"/>
                  </a:cubicBezTo>
                  <a:cubicBezTo>
                    <a:pt x="300" y="289"/>
                    <a:pt x="423" y="297"/>
                    <a:pt x="546" y="297"/>
                  </a:cubicBezTo>
                  <a:cubicBezTo>
                    <a:pt x="622" y="297"/>
                    <a:pt x="699" y="294"/>
                    <a:pt x="775" y="287"/>
                  </a:cubicBezTo>
                  <a:cubicBezTo>
                    <a:pt x="954" y="287"/>
                    <a:pt x="923" y="10"/>
                    <a:pt x="748" y="10"/>
                  </a:cubicBezTo>
                  <a:cubicBezTo>
                    <a:pt x="745" y="10"/>
                    <a:pt x="743" y="10"/>
                    <a:pt x="740" y="10"/>
                  </a:cubicBezTo>
                  <a:cubicBezTo>
                    <a:pt x="668" y="14"/>
                    <a:pt x="596" y="16"/>
                    <a:pt x="524" y="16"/>
                  </a:cubicBezTo>
                  <a:cubicBezTo>
                    <a:pt x="422" y="16"/>
                    <a:pt x="318" y="11"/>
                    <a:pt x="212" y="1"/>
                  </a:cubicBezTo>
                  <a:cubicBezTo>
                    <a:pt x="206" y="1"/>
                    <a:pt x="201" y="1"/>
                    <a:pt x="195" y="1"/>
                  </a:cubicBezTo>
                  <a:close/>
                </a:path>
              </a:pathLst>
            </a:custGeom>
            <a:solidFill>
              <a:srgbClr val="F4C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5 FS Blonde Script" panose="03000503000000000000" pitchFamily="65" charset="0"/>
              </a:endParaRPr>
            </a:p>
          </p:txBody>
        </p:sp>
        <p:sp>
          <p:nvSpPr>
            <p:cNvPr id="1890" name="Google Shape;1890;p32"/>
            <p:cNvSpPr/>
            <p:nvPr/>
          </p:nvSpPr>
          <p:spPr>
            <a:xfrm>
              <a:off x="-1875508" y="6158497"/>
              <a:ext cx="122009" cy="22421"/>
            </a:xfrm>
            <a:custGeom>
              <a:avLst/>
              <a:gdLst/>
              <a:ahLst/>
              <a:cxnLst/>
              <a:rect l="l" t="t" r="r" b="b"/>
              <a:pathLst>
                <a:path w="2209" h="406" extrusionOk="0">
                  <a:moveTo>
                    <a:pt x="1984" y="1"/>
                  </a:moveTo>
                  <a:cubicBezTo>
                    <a:pt x="1970" y="1"/>
                    <a:pt x="1955" y="3"/>
                    <a:pt x="1939" y="7"/>
                  </a:cubicBezTo>
                  <a:cubicBezTo>
                    <a:pt x="1629" y="84"/>
                    <a:pt x="1309" y="123"/>
                    <a:pt x="989" y="123"/>
                  </a:cubicBezTo>
                  <a:cubicBezTo>
                    <a:pt x="727" y="123"/>
                    <a:pt x="464" y="97"/>
                    <a:pt x="206" y="42"/>
                  </a:cubicBezTo>
                  <a:cubicBezTo>
                    <a:pt x="196" y="40"/>
                    <a:pt x="186" y="39"/>
                    <a:pt x="176" y="39"/>
                  </a:cubicBezTo>
                  <a:cubicBezTo>
                    <a:pt x="21" y="39"/>
                    <a:pt x="0" y="287"/>
                    <a:pt x="163" y="319"/>
                  </a:cubicBezTo>
                  <a:cubicBezTo>
                    <a:pt x="438" y="377"/>
                    <a:pt x="717" y="405"/>
                    <a:pt x="995" y="405"/>
                  </a:cubicBezTo>
                  <a:cubicBezTo>
                    <a:pt x="1347" y="405"/>
                    <a:pt x="1699" y="359"/>
                    <a:pt x="2043" y="267"/>
                  </a:cubicBezTo>
                  <a:cubicBezTo>
                    <a:pt x="2209" y="220"/>
                    <a:pt x="2130" y="1"/>
                    <a:pt x="1984" y="1"/>
                  </a:cubicBezTo>
                  <a:close/>
                </a:path>
              </a:pathLst>
            </a:custGeom>
            <a:solidFill>
              <a:srgbClr val="F4C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5 FS Blonde Script" panose="03000503000000000000" pitchFamily="65" charset="0"/>
              </a:endParaRPr>
            </a:p>
          </p:txBody>
        </p:sp>
        <p:sp>
          <p:nvSpPr>
            <p:cNvPr id="1891" name="Google Shape;1891;p32"/>
            <p:cNvSpPr/>
            <p:nvPr/>
          </p:nvSpPr>
          <p:spPr>
            <a:xfrm>
              <a:off x="-1780896" y="7487781"/>
              <a:ext cx="759944" cy="860958"/>
            </a:xfrm>
            <a:custGeom>
              <a:avLst/>
              <a:gdLst/>
              <a:ahLst/>
              <a:cxnLst/>
              <a:rect l="l" t="t" r="r" b="b"/>
              <a:pathLst>
                <a:path w="13759" h="15590" extrusionOk="0">
                  <a:moveTo>
                    <a:pt x="5860" y="0"/>
                  </a:moveTo>
                  <a:cubicBezTo>
                    <a:pt x="4121" y="0"/>
                    <a:pt x="2382" y="91"/>
                    <a:pt x="651" y="273"/>
                  </a:cubicBezTo>
                  <a:cubicBezTo>
                    <a:pt x="469" y="299"/>
                    <a:pt x="243" y="403"/>
                    <a:pt x="217" y="819"/>
                  </a:cubicBezTo>
                  <a:cubicBezTo>
                    <a:pt x="209" y="897"/>
                    <a:pt x="200" y="1009"/>
                    <a:pt x="191" y="1148"/>
                  </a:cubicBezTo>
                  <a:cubicBezTo>
                    <a:pt x="183" y="1416"/>
                    <a:pt x="165" y="1798"/>
                    <a:pt x="157" y="2283"/>
                  </a:cubicBezTo>
                  <a:cubicBezTo>
                    <a:pt x="139" y="3175"/>
                    <a:pt x="122" y="4431"/>
                    <a:pt x="113" y="5800"/>
                  </a:cubicBezTo>
                  <a:cubicBezTo>
                    <a:pt x="105" y="6961"/>
                    <a:pt x="53" y="11293"/>
                    <a:pt x="1" y="15590"/>
                  </a:cubicBezTo>
                  <a:lnTo>
                    <a:pt x="13594" y="15590"/>
                  </a:lnTo>
                  <a:cubicBezTo>
                    <a:pt x="13663" y="11414"/>
                    <a:pt x="13732" y="7247"/>
                    <a:pt x="13741" y="6112"/>
                  </a:cubicBezTo>
                  <a:cubicBezTo>
                    <a:pt x="13750" y="4735"/>
                    <a:pt x="13758" y="3487"/>
                    <a:pt x="13750" y="2577"/>
                  </a:cubicBezTo>
                  <a:cubicBezTo>
                    <a:pt x="13750" y="2084"/>
                    <a:pt x="13741" y="1702"/>
                    <a:pt x="13732" y="1434"/>
                  </a:cubicBezTo>
                  <a:cubicBezTo>
                    <a:pt x="13732" y="1287"/>
                    <a:pt x="13724" y="1174"/>
                    <a:pt x="13715" y="1096"/>
                  </a:cubicBezTo>
                  <a:cubicBezTo>
                    <a:pt x="13689" y="775"/>
                    <a:pt x="13550" y="593"/>
                    <a:pt x="13299" y="559"/>
                  </a:cubicBezTo>
                  <a:cubicBezTo>
                    <a:pt x="10836" y="186"/>
                    <a:pt x="8348" y="0"/>
                    <a:pt x="58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5 FS Blonde Script" panose="03000503000000000000" pitchFamily="65" charset="0"/>
              </a:endParaRPr>
            </a:p>
          </p:txBody>
        </p:sp>
        <p:sp>
          <p:nvSpPr>
            <p:cNvPr id="1892" name="Google Shape;1892;p32"/>
            <p:cNvSpPr/>
            <p:nvPr/>
          </p:nvSpPr>
          <p:spPr>
            <a:xfrm>
              <a:off x="-1772722" y="7592102"/>
              <a:ext cx="751272" cy="78696"/>
            </a:xfrm>
            <a:custGeom>
              <a:avLst/>
              <a:gdLst/>
              <a:ahLst/>
              <a:cxnLst/>
              <a:rect l="l" t="t" r="r" b="b"/>
              <a:pathLst>
                <a:path w="13602" h="1425" extrusionOk="0">
                  <a:moveTo>
                    <a:pt x="5013" y="0"/>
                  </a:moveTo>
                  <a:cubicBezTo>
                    <a:pt x="3022" y="0"/>
                    <a:pt x="1180" y="115"/>
                    <a:pt x="9" y="394"/>
                  </a:cubicBezTo>
                  <a:cubicBezTo>
                    <a:pt x="9" y="610"/>
                    <a:pt x="0" y="853"/>
                    <a:pt x="0" y="1113"/>
                  </a:cubicBezTo>
                  <a:cubicBezTo>
                    <a:pt x="1170" y="948"/>
                    <a:pt x="2348" y="844"/>
                    <a:pt x="3535" y="801"/>
                  </a:cubicBezTo>
                  <a:cubicBezTo>
                    <a:pt x="4201" y="772"/>
                    <a:pt x="4867" y="758"/>
                    <a:pt x="5533" y="758"/>
                  </a:cubicBezTo>
                  <a:cubicBezTo>
                    <a:pt x="7295" y="758"/>
                    <a:pt x="9058" y="857"/>
                    <a:pt x="10812" y="1052"/>
                  </a:cubicBezTo>
                  <a:cubicBezTo>
                    <a:pt x="11748" y="1165"/>
                    <a:pt x="12675" y="1295"/>
                    <a:pt x="13602" y="1425"/>
                  </a:cubicBezTo>
                  <a:lnTo>
                    <a:pt x="13602" y="688"/>
                  </a:lnTo>
                  <a:cubicBezTo>
                    <a:pt x="11811" y="298"/>
                    <a:pt x="8220" y="0"/>
                    <a:pt x="50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5 FS Blonde Script" panose="03000503000000000000" pitchFamily="65" charset="0"/>
              </a:endParaRPr>
            </a:p>
          </p:txBody>
        </p:sp>
      </p:grpSp>
      <p:sp>
        <p:nvSpPr>
          <p:cNvPr id="1893" name="Google Shape;1893;p32"/>
          <p:cNvSpPr/>
          <p:nvPr/>
        </p:nvSpPr>
        <p:spPr>
          <a:xfrm>
            <a:off x="1207575" y="968848"/>
            <a:ext cx="204454" cy="205263"/>
          </a:xfrm>
          <a:custGeom>
            <a:avLst/>
            <a:gdLst/>
            <a:ahLst/>
            <a:cxnLst/>
            <a:rect l="l" t="t" r="r" b="b"/>
            <a:pathLst>
              <a:path w="2452" h="2462" fill="none" extrusionOk="0">
                <a:moveTo>
                  <a:pt x="2452" y="1231"/>
                </a:moveTo>
                <a:cubicBezTo>
                  <a:pt x="2452" y="1915"/>
                  <a:pt x="1906" y="2461"/>
                  <a:pt x="1222" y="2461"/>
                </a:cubicBezTo>
                <a:cubicBezTo>
                  <a:pt x="546" y="2461"/>
                  <a:pt x="0" y="1915"/>
                  <a:pt x="0" y="1231"/>
                </a:cubicBezTo>
                <a:cubicBezTo>
                  <a:pt x="0" y="555"/>
                  <a:pt x="546" y="1"/>
                  <a:pt x="1222" y="1"/>
                </a:cubicBezTo>
                <a:cubicBezTo>
                  <a:pt x="1906" y="1"/>
                  <a:pt x="2452" y="555"/>
                  <a:pt x="2452" y="1231"/>
                </a:cubicBezTo>
                <a:close/>
              </a:path>
            </a:pathLst>
          </a:custGeom>
          <a:noFill/>
          <a:ln w="38100" cap="flat" cmpd="sng">
            <a:solidFill>
              <a:schemeClr val="dk2"/>
            </a:solidFill>
            <a:prstDash val="solid"/>
            <a:miter lim="866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#9Slide05 FS Blonde Script" panose="03000503000000000000" pitchFamily="65" charset="0"/>
            </a:endParaRPr>
          </a:p>
        </p:txBody>
      </p:sp>
      <p:sp>
        <p:nvSpPr>
          <p:cNvPr id="1894" name="Google Shape;1894;p32"/>
          <p:cNvSpPr/>
          <p:nvPr/>
        </p:nvSpPr>
        <p:spPr>
          <a:xfrm>
            <a:off x="841523" y="4111832"/>
            <a:ext cx="234138" cy="234110"/>
          </a:xfrm>
          <a:custGeom>
            <a:avLst/>
            <a:gdLst/>
            <a:ahLst/>
            <a:cxnLst/>
            <a:rect l="l" t="t" r="r" b="b"/>
            <a:pathLst>
              <a:path w="2808" h="2808" fill="none" extrusionOk="0">
                <a:moveTo>
                  <a:pt x="2652" y="1118"/>
                </a:moveTo>
                <a:cubicBezTo>
                  <a:pt x="2808" y="1803"/>
                  <a:pt x="2383" y="2496"/>
                  <a:pt x="1690" y="2652"/>
                </a:cubicBezTo>
                <a:cubicBezTo>
                  <a:pt x="1006" y="2808"/>
                  <a:pt x="321" y="2375"/>
                  <a:pt x="157" y="1690"/>
                </a:cubicBezTo>
                <a:cubicBezTo>
                  <a:pt x="1" y="1006"/>
                  <a:pt x="434" y="313"/>
                  <a:pt x="1118" y="157"/>
                </a:cubicBezTo>
                <a:cubicBezTo>
                  <a:pt x="1811" y="1"/>
                  <a:pt x="2496" y="425"/>
                  <a:pt x="2652" y="1118"/>
                </a:cubicBezTo>
                <a:close/>
              </a:path>
            </a:pathLst>
          </a:custGeom>
          <a:noFill/>
          <a:ln w="38100" cap="flat" cmpd="sng">
            <a:solidFill>
              <a:schemeClr val="dk1"/>
            </a:solidFill>
            <a:prstDash val="solid"/>
            <a:miter lim="866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#9Slide05 FS Blonde Script" panose="03000503000000000000" pitchFamily="65" charset="0"/>
            </a:endParaRPr>
          </a:p>
        </p:txBody>
      </p:sp>
      <p:grpSp>
        <p:nvGrpSpPr>
          <p:cNvPr id="1895" name="Google Shape;1895;p32"/>
          <p:cNvGrpSpPr/>
          <p:nvPr/>
        </p:nvGrpSpPr>
        <p:grpSpPr>
          <a:xfrm>
            <a:off x="1128809" y="3239491"/>
            <a:ext cx="1373336" cy="1376254"/>
            <a:chOff x="-10143932" y="-869622"/>
            <a:chExt cx="909675" cy="911608"/>
          </a:xfrm>
        </p:grpSpPr>
        <p:sp>
          <p:nvSpPr>
            <p:cNvPr id="1896" name="Google Shape;1896;p32"/>
            <p:cNvSpPr/>
            <p:nvPr/>
          </p:nvSpPr>
          <p:spPr>
            <a:xfrm>
              <a:off x="-9848221" y="-225027"/>
              <a:ext cx="613964" cy="267013"/>
            </a:xfrm>
            <a:custGeom>
              <a:avLst/>
              <a:gdLst/>
              <a:ahLst/>
              <a:cxnLst/>
              <a:rect l="l" t="t" r="r" b="b"/>
              <a:pathLst>
                <a:path w="11116" h="4835" fill="none" extrusionOk="0">
                  <a:moveTo>
                    <a:pt x="11115" y="3423"/>
                  </a:moveTo>
                  <a:cubicBezTo>
                    <a:pt x="10509" y="4220"/>
                    <a:pt x="9582" y="4714"/>
                    <a:pt x="8585" y="4783"/>
                  </a:cubicBezTo>
                  <a:cubicBezTo>
                    <a:pt x="7823" y="4835"/>
                    <a:pt x="7061" y="4618"/>
                    <a:pt x="6376" y="4289"/>
                  </a:cubicBezTo>
                  <a:cubicBezTo>
                    <a:pt x="5865" y="4038"/>
                    <a:pt x="5371" y="3717"/>
                    <a:pt x="5051" y="3249"/>
                  </a:cubicBezTo>
                  <a:cubicBezTo>
                    <a:pt x="4687" y="2730"/>
                    <a:pt x="4566" y="2080"/>
                    <a:pt x="4704" y="1465"/>
                  </a:cubicBezTo>
                  <a:cubicBezTo>
                    <a:pt x="4826" y="902"/>
                    <a:pt x="5423" y="330"/>
                    <a:pt x="5917" y="624"/>
                  </a:cubicBezTo>
                  <a:cubicBezTo>
                    <a:pt x="6203" y="789"/>
                    <a:pt x="6290" y="1188"/>
                    <a:pt x="6186" y="1491"/>
                  </a:cubicBezTo>
                  <a:cubicBezTo>
                    <a:pt x="6073" y="1794"/>
                    <a:pt x="5822" y="2037"/>
                    <a:pt x="5545" y="2219"/>
                  </a:cubicBezTo>
                  <a:cubicBezTo>
                    <a:pt x="4592" y="2842"/>
                    <a:pt x="3318" y="2886"/>
                    <a:pt x="2279" y="2435"/>
                  </a:cubicBezTo>
                  <a:cubicBezTo>
                    <a:pt x="1230" y="1976"/>
                    <a:pt x="425" y="1058"/>
                    <a:pt x="0" y="1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5 FS Blonde Script" panose="03000503000000000000" pitchFamily="65" charset="0"/>
              </a:endParaRPr>
            </a:p>
          </p:txBody>
        </p:sp>
        <p:sp>
          <p:nvSpPr>
            <p:cNvPr id="1897" name="Google Shape;1897;p32"/>
            <p:cNvSpPr/>
            <p:nvPr/>
          </p:nvSpPr>
          <p:spPr>
            <a:xfrm>
              <a:off x="-10101845" y="-779051"/>
              <a:ext cx="299139" cy="387624"/>
            </a:xfrm>
            <a:custGeom>
              <a:avLst/>
              <a:gdLst/>
              <a:ahLst/>
              <a:cxnLst/>
              <a:rect l="l" t="t" r="r" b="b"/>
              <a:pathLst>
                <a:path w="5416" h="7019" extrusionOk="0">
                  <a:moveTo>
                    <a:pt x="2789" y="1"/>
                  </a:moveTo>
                  <a:cubicBezTo>
                    <a:pt x="1861" y="1"/>
                    <a:pt x="917" y="453"/>
                    <a:pt x="494" y="1283"/>
                  </a:cubicBezTo>
                  <a:cubicBezTo>
                    <a:pt x="0" y="2270"/>
                    <a:pt x="338" y="3483"/>
                    <a:pt x="927" y="4410"/>
                  </a:cubicBezTo>
                  <a:cubicBezTo>
                    <a:pt x="1014" y="4540"/>
                    <a:pt x="1101" y="4670"/>
                    <a:pt x="1196" y="4800"/>
                  </a:cubicBezTo>
                  <a:cubicBezTo>
                    <a:pt x="1525" y="5251"/>
                    <a:pt x="1889" y="5666"/>
                    <a:pt x="2236" y="6100"/>
                  </a:cubicBezTo>
                  <a:cubicBezTo>
                    <a:pt x="2444" y="6351"/>
                    <a:pt x="2625" y="6663"/>
                    <a:pt x="2851" y="6905"/>
                  </a:cubicBezTo>
                  <a:cubicBezTo>
                    <a:pt x="2939" y="6994"/>
                    <a:pt x="3060" y="7019"/>
                    <a:pt x="3185" y="7019"/>
                  </a:cubicBezTo>
                  <a:cubicBezTo>
                    <a:pt x="3305" y="7019"/>
                    <a:pt x="3429" y="6996"/>
                    <a:pt x="3535" y="6983"/>
                  </a:cubicBezTo>
                  <a:cubicBezTo>
                    <a:pt x="4012" y="6923"/>
                    <a:pt x="4583" y="6810"/>
                    <a:pt x="4774" y="6307"/>
                  </a:cubicBezTo>
                  <a:cubicBezTo>
                    <a:pt x="4869" y="6030"/>
                    <a:pt x="4861" y="5736"/>
                    <a:pt x="4904" y="5450"/>
                  </a:cubicBezTo>
                  <a:cubicBezTo>
                    <a:pt x="4965" y="5043"/>
                    <a:pt x="5086" y="4653"/>
                    <a:pt x="5173" y="4254"/>
                  </a:cubicBezTo>
                  <a:cubicBezTo>
                    <a:pt x="5337" y="3527"/>
                    <a:pt x="5415" y="2764"/>
                    <a:pt x="5242" y="2036"/>
                  </a:cubicBezTo>
                  <a:cubicBezTo>
                    <a:pt x="5121" y="1491"/>
                    <a:pt x="4843" y="997"/>
                    <a:pt x="4453" y="616"/>
                  </a:cubicBezTo>
                  <a:cubicBezTo>
                    <a:pt x="4009" y="198"/>
                    <a:pt x="3402" y="1"/>
                    <a:pt x="27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5 FS Blonde Script" panose="03000503000000000000" pitchFamily="65" charset="0"/>
              </a:endParaRPr>
            </a:p>
          </p:txBody>
        </p:sp>
        <p:sp>
          <p:nvSpPr>
            <p:cNvPr id="1898" name="Google Shape;1898;p32"/>
            <p:cNvSpPr/>
            <p:nvPr/>
          </p:nvSpPr>
          <p:spPr>
            <a:xfrm>
              <a:off x="-10004416" y="-565438"/>
              <a:ext cx="106212" cy="163687"/>
            </a:xfrm>
            <a:custGeom>
              <a:avLst/>
              <a:gdLst/>
              <a:ahLst/>
              <a:cxnLst/>
              <a:rect l="l" t="t" r="r" b="b"/>
              <a:pathLst>
                <a:path w="1923" h="2964" extrusionOk="0">
                  <a:moveTo>
                    <a:pt x="88" y="0"/>
                  </a:moveTo>
                  <a:cubicBezTo>
                    <a:pt x="44" y="0"/>
                    <a:pt x="0" y="44"/>
                    <a:pt x="30" y="92"/>
                  </a:cubicBezTo>
                  <a:lnTo>
                    <a:pt x="1788" y="2933"/>
                  </a:lnTo>
                  <a:cubicBezTo>
                    <a:pt x="1799" y="2955"/>
                    <a:pt x="1818" y="2964"/>
                    <a:pt x="1837" y="2964"/>
                  </a:cubicBezTo>
                  <a:cubicBezTo>
                    <a:pt x="1878" y="2964"/>
                    <a:pt x="1922" y="2920"/>
                    <a:pt x="1892" y="2873"/>
                  </a:cubicBezTo>
                  <a:cubicBezTo>
                    <a:pt x="1312" y="1928"/>
                    <a:pt x="723" y="975"/>
                    <a:pt x="142" y="31"/>
                  </a:cubicBezTo>
                  <a:cubicBezTo>
                    <a:pt x="129" y="9"/>
                    <a:pt x="109" y="0"/>
                    <a:pt x="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5 FS Blonde Script" panose="03000503000000000000" pitchFamily="65" charset="0"/>
              </a:endParaRPr>
            </a:p>
          </p:txBody>
        </p:sp>
        <p:sp>
          <p:nvSpPr>
            <p:cNvPr id="1899" name="Google Shape;1899;p32"/>
            <p:cNvSpPr/>
            <p:nvPr/>
          </p:nvSpPr>
          <p:spPr>
            <a:xfrm>
              <a:off x="-9873849" y="-604317"/>
              <a:ext cx="13201" cy="191078"/>
            </a:xfrm>
            <a:custGeom>
              <a:avLst/>
              <a:gdLst/>
              <a:ahLst/>
              <a:cxnLst/>
              <a:rect l="l" t="t" r="r" b="b"/>
              <a:pathLst>
                <a:path w="239" h="3460" extrusionOk="0">
                  <a:moveTo>
                    <a:pt x="62" y="1"/>
                  </a:moveTo>
                  <a:cubicBezTo>
                    <a:pt x="31" y="1"/>
                    <a:pt x="1" y="20"/>
                    <a:pt x="5" y="59"/>
                  </a:cubicBezTo>
                  <a:lnTo>
                    <a:pt x="109" y="3395"/>
                  </a:lnTo>
                  <a:cubicBezTo>
                    <a:pt x="109" y="3438"/>
                    <a:pt x="141" y="3460"/>
                    <a:pt x="174" y="3460"/>
                  </a:cubicBezTo>
                  <a:cubicBezTo>
                    <a:pt x="206" y="3460"/>
                    <a:pt x="239" y="3438"/>
                    <a:pt x="239" y="3395"/>
                  </a:cubicBezTo>
                  <a:cubicBezTo>
                    <a:pt x="204" y="2286"/>
                    <a:pt x="161" y="1168"/>
                    <a:pt x="126" y="59"/>
                  </a:cubicBezTo>
                  <a:cubicBezTo>
                    <a:pt x="126" y="20"/>
                    <a:pt x="94" y="1"/>
                    <a:pt x="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5 FS Blonde Script" panose="03000503000000000000" pitchFamily="65" charset="0"/>
              </a:endParaRPr>
            </a:p>
          </p:txBody>
        </p:sp>
        <p:sp>
          <p:nvSpPr>
            <p:cNvPr id="1900" name="Google Shape;1900;p32"/>
            <p:cNvSpPr/>
            <p:nvPr/>
          </p:nvSpPr>
          <p:spPr>
            <a:xfrm>
              <a:off x="-10004969" y="-604925"/>
              <a:ext cx="140125" cy="75382"/>
            </a:xfrm>
            <a:custGeom>
              <a:avLst/>
              <a:gdLst/>
              <a:ahLst/>
              <a:cxnLst/>
              <a:rect l="l" t="t" r="r" b="b"/>
              <a:pathLst>
                <a:path w="2537" h="1365" extrusionOk="0">
                  <a:moveTo>
                    <a:pt x="1807" y="313"/>
                  </a:moveTo>
                  <a:lnTo>
                    <a:pt x="1807" y="313"/>
                  </a:lnTo>
                  <a:cubicBezTo>
                    <a:pt x="1813" y="342"/>
                    <a:pt x="1816" y="372"/>
                    <a:pt x="1814" y="401"/>
                  </a:cubicBezTo>
                  <a:lnTo>
                    <a:pt x="1814" y="401"/>
                  </a:lnTo>
                  <a:lnTo>
                    <a:pt x="1807" y="313"/>
                  </a:lnTo>
                  <a:close/>
                  <a:moveTo>
                    <a:pt x="1041" y="512"/>
                  </a:moveTo>
                  <a:cubicBezTo>
                    <a:pt x="1066" y="512"/>
                    <a:pt x="1070" y="588"/>
                    <a:pt x="1053" y="746"/>
                  </a:cubicBezTo>
                  <a:cubicBezTo>
                    <a:pt x="1058" y="756"/>
                    <a:pt x="1062" y="766"/>
                    <a:pt x="1065" y="775"/>
                  </a:cubicBezTo>
                  <a:lnTo>
                    <a:pt x="1065" y="775"/>
                  </a:lnTo>
                  <a:cubicBezTo>
                    <a:pt x="922" y="746"/>
                    <a:pt x="890" y="683"/>
                    <a:pt x="975" y="590"/>
                  </a:cubicBezTo>
                  <a:cubicBezTo>
                    <a:pt x="1004" y="539"/>
                    <a:pt x="1026" y="512"/>
                    <a:pt x="1041" y="512"/>
                  </a:cubicBezTo>
                  <a:close/>
                  <a:moveTo>
                    <a:pt x="2459" y="0"/>
                  </a:moveTo>
                  <a:cubicBezTo>
                    <a:pt x="2435" y="0"/>
                    <a:pt x="2412" y="14"/>
                    <a:pt x="2405" y="44"/>
                  </a:cubicBezTo>
                  <a:cubicBezTo>
                    <a:pt x="2379" y="183"/>
                    <a:pt x="2370" y="330"/>
                    <a:pt x="2327" y="469"/>
                  </a:cubicBezTo>
                  <a:lnTo>
                    <a:pt x="2266" y="651"/>
                  </a:lnTo>
                  <a:lnTo>
                    <a:pt x="1918" y="637"/>
                  </a:lnTo>
                  <a:lnTo>
                    <a:pt x="1918" y="637"/>
                  </a:lnTo>
                  <a:cubicBezTo>
                    <a:pt x="1969" y="512"/>
                    <a:pt x="1977" y="365"/>
                    <a:pt x="1928" y="209"/>
                  </a:cubicBezTo>
                  <a:cubicBezTo>
                    <a:pt x="1892" y="95"/>
                    <a:pt x="1806" y="12"/>
                    <a:pt x="1719" y="12"/>
                  </a:cubicBezTo>
                  <a:cubicBezTo>
                    <a:pt x="1660" y="12"/>
                    <a:pt x="1601" y="49"/>
                    <a:pt x="1556" y="140"/>
                  </a:cubicBezTo>
                  <a:cubicBezTo>
                    <a:pt x="1467" y="291"/>
                    <a:pt x="1557" y="508"/>
                    <a:pt x="1700" y="666"/>
                  </a:cubicBezTo>
                  <a:lnTo>
                    <a:pt x="1700" y="666"/>
                  </a:lnTo>
                  <a:cubicBezTo>
                    <a:pt x="1621" y="823"/>
                    <a:pt x="1555" y="885"/>
                    <a:pt x="1461" y="885"/>
                  </a:cubicBezTo>
                  <a:cubicBezTo>
                    <a:pt x="1401" y="885"/>
                    <a:pt x="1330" y="860"/>
                    <a:pt x="1236" y="818"/>
                  </a:cubicBezTo>
                  <a:lnTo>
                    <a:pt x="1236" y="818"/>
                  </a:lnTo>
                  <a:cubicBezTo>
                    <a:pt x="1233" y="637"/>
                    <a:pt x="1167" y="453"/>
                    <a:pt x="1062" y="330"/>
                  </a:cubicBezTo>
                  <a:cubicBezTo>
                    <a:pt x="986" y="247"/>
                    <a:pt x="911" y="204"/>
                    <a:pt x="851" y="204"/>
                  </a:cubicBezTo>
                  <a:cubicBezTo>
                    <a:pt x="767" y="204"/>
                    <a:pt x="711" y="286"/>
                    <a:pt x="716" y="451"/>
                  </a:cubicBezTo>
                  <a:cubicBezTo>
                    <a:pt x="721" y="694"/>
                    <a:pt x="869" y="896"/>
                    <a:pt x="1075" y="986"/>
                  </a:cubicBezTo>
                  <a:lnTo>
                    <a:pt x="1075" y="986"/>
                  </a:lnTo>
                  <a:cubicBezTo>
                    <a:pt x="1051" y="1019"/>
                    <a:pt x="1008" y="1035"/>
                    <a:pt x="946" y="1035"/>
                  </a:cubicBezTo>
                  <a:cubicBezTo>
                    <a:pt x="892" y="1035"/>
                    <a:pt x="824" y="1022"/>
                    <a:pt x="742" y="997"/>
                  </a:cubicBezTo>
                  <a:cubicBezTo>
                    <a:pt x="660" y="1040"/>
                    <a:pt x="588" y="1062"/>
                    <a:pt x="528" y="1062"/>
                  </a:cubicBezTo>
                  <a:cubicBezTo>
                    <a:pt x="453" y="1062"/>
                    <a:pt x="395" y="1029"/>
                    <a:pt x="352" y="963"/>
                  </a:cubicBezTo>
                  <a:cubicBezTo>
                    <a:pt x="265" y="885"/>
                    <a:pt x="196" y="798"/>
                    <a:pt x="126" y="711"/>
                  </a:cubicBezTo>
                  <a:cubicBezTo>
                    <a:pt x="114" y="697"/>
                    <a:pt x="100" y="691"/>
                    <a:pt x="85" y="691"/>
                  </a:cubicBezTo>
                  <a:cubicBezTo>
                    <a:pt x="41" y="691"/>
                    <a:pt x="0" y="752"/>
                    <a:pt x="40" y="798"/>
                  </a:cubicBezTo>
                  <a:lnTo>
                    <a:pt x="48" y="798"/>
                  </a:lnTo>
                  <a:cubicBezTo>
                    <a:pt x="228" y="991"/>
                    <a:pt x="496" y="1364"/>
                    <a:pt x="795" y="1364"/>
                  </a:cubicBezTo>
                  <a:cubicBezTo>
                    <a:pt x="884" y="1364"/>
                    <a:pt x="977" y="1330"/>
                    <a:pt x="1071" y="1249"/>
                  </a:cubicBezTo>
                  <a:cubicBezTo>
                    <a:pt x="1138" y="1188"/>
                    <a:pt x="1183" y="1112"/>
                    <a:pt x="1209" y="1027"/>
                  </a:cubicBezTo>
                  <a:lnTo>
                    <a:pt x="1209" y="1027"/>
                  </a:lnTo>
                  <a:cubicBezTo>
                    <a:pt x="1244" y="1033"/>
                    <a:pt x="1279" y="1037"/>
                    <a:pt x="1316" y="1037"/>
                  </a:cubicBezTo>
                  <a:cubicBezTo>
                    <a:pt x="1341" y="1037"/>
                    <a:pt x="1366" y="1035"/>
                    <a:pt x="1391" y="1032"/>
                  </a:cubicBezTo>
                  <a:cubicBezTo>
                    <a:pt x="1572" y="1004"/>
                    <a:pt x="1729" y="914"/>
                    <a:pt x="1832" y="785"/>
                  </a:cubicBezTo>
                  <a:lnTo>
                    <a:pt x="1832" y="785"/>
                  </a:lnTo>
                  <a:cubicBezTo>
                    <a:pt x="1893" y="828"/>
                    <a:pt x="1956" y="858"/>
                    <a:pt x="2015" y="867"/>
                  </a:cubicBezTo>
                  <a:cubicBezTo>
                    <a:pt x="2038" y="870"/>
                    <a:pt x="2060" y="872"/>
                    <a:pt x="2080" y="872"/>
                  </a:cubicBezTo>
                  <a:cubicBezTo>
                    <a:pt x="2459" y="872"/>
                    <a:pt x="2477" y="366"/>
                    <a:pt x="2526" y="79"/>
                  </a:cubicBezTo>
                  <a:cubicBezTo>
                    <a:pt x="2537" y="32"/>
                    <a:pt x="2496" y="0"/>
                    <a:pt x="24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5 FS Blonde Script" panose="03000503000000000000" pitchFamily="65" charset="0"/>
              </a:endParaRPr>
            </a:p>
          </p:txBody>
        </p:sp>
        <p:sp>
          <p:nvSpPr>
            <p:cNvPr id="1901" name="Google Shape;1901;p32"/>
            <p:cNvSpPr/>
            <p:nvPr/>
          </p:nvSpPr>
          <p:spPr>
            <a:xfrm>
              <a:off x="-9955426" y="-425938"/>
              <a:ext cx="138799" cy="133313"/>
            </a:xfrm>
            <a:custGeom>
              <a:avLst/>
              <a:gdLst/>
              <a:ahLst/>
              <a:cxnLst/>
              <a:rect l="l" t="t" r="r" b="b"/>
              <a:pathLst>
                <a:path w="2513" h="2414" extrusionOk="0">
                  <a:moveTo>
                    <a:pt x="2149" y="0"/>
                  </a:moveTo>
                  <a:lnTo>
                    <a:pt x="0" y="451"/>
                  </a:lnTo>
                  <a:lnTo>
                    <a:pt x="243" y="1542"/>
                  </a:lnTo>
                  <a:cubicBezTo>
                    <a:pt x="349" y="2057"/>
                    <a:pt x="807" y="2414"/>
                    <a:pt x="1314" y="2414"/>
                  </a:cubicBezTo>
                  <a:cubicBezTo>
                    <a:pt x="1386" y="2414"/>
                    <a:pt x="1460" y="2406"/>
                    <a:pt x="1534" y="2391"/>
                  </a:cubicBezTo>
                  <a:cubicBezTo>
                    <a:pt x="2132" y="2270"/>
                    <a:pt x="2513" y="1689"/>
                    <a:pt x="2383" y="1092"/>
                  </a:cubicBezTo>
                  <a:lnTo>
                    <a:pt x="214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5 FS Blonde Script" panose="03000503000000000000" pitchFamily="65" charset="0"/>
              </a:endParaRPr>
            </a:p>
          </p:txBody>
        </p:sp>
        <p:sp>
          <p:nvSpPr>
            <p:cNvPr id="1902" name="Google Shape;1902;p32"/>
            <p:cNvSpPr/>
            <p:nvPr/>
          </p:nvSpPr>
          <p:spPr>
            <a:xfrm>
              <a:off x="-10143932" y="-777118"/>
              <a:ext cx="52195" cy="36338"/>
            </a:xfrm>
            <a:custGeom>
              <a:avLst/>
              <a:gdLst/>
              <a:ahLst/>
              <a:cxnLst/>
              <a:rect l="l" t="t" r="r" b="b"/>
              <a:pathLst>
                <a:path w="945" h="658" extrusionOk="0">
                  <a:moveTo>
                    <a:pt x="128" y="1"/>
                  </a:moveTo>
                  <a:cubicBezTo>
                    <a:pt x="46" y="1"/>
                    <a:pt x="0" y="124"/>
                    <a:pt x="87" y="182"/>
                  </a:cubicBezTo>
                  <a:lnTo>
                    <a:pt x="762" y="641"/>
                  </a:lnTo>
                  <a:cubicBezTo>
                    <a:pt x="779" y="652"/>
                    <a:pt x="796" y="657"/>
                    <a:pt x="811" y="657"/>
                  </a:cubicBezTo>
                  <a:cubicBezTo>
                    <a:pt x="892" y="657"/>
                    <a:pt x="945" y="526"/>
                    <a:pt x="858" y="468"/>
                  </a:cubicBezTo>
                  <a:lnTo>
                    <a:pt x="182" y="18"/>
                  </a:lnTo>
                  <a:cubicBezTo>
                    <a:pt x="163" y="6"/>
                    <a:pt x="145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5 FS Blonde Script" panose="03000503000000000000" pitchFamily="65" charset="0"/>
              </a:endParaRPr>
            </a:p>
          </p:txBody>
        </p:sp>
        <p:sp>
          <p:nvSpPr>
            <p:cNvPr id="1903" name="Google Shape;1903;p32"/>
            <p:cNvSpPr/>
            <p:nvPr/>
          </p:nvSpPr>
          <p:spPr>
            <a:xfrm>
              <a:off x="-9994088" y="-869622"/>
              <a:ext cx="23584" cy="64282"/>
            </a:xfrm>
            <a:custGeom>
              <a:avLst/>
              <a:gdLst/>
              <a:ahLst/>
              <a:cxnLst/>
              <a:rect l="l" t="t" r="r" b="b"/>
              <a:pathLst>
                <a:path w="427" h="1164" extrusionOk="0">
                  <a:moveTo>
                    <a:pt x="117" y="0"/>
                  </a:moveTo>
                  <a:cubicBezTo>
                    <a:pt x="60" y="0"/>
                    <a:pt x="1" y="45"/>
                    <a:pt x="16" y="116"/>
                  </a:cubicBezTo>
                  <a:lnTo>
                    <a:pt x="16" y="124"/>
                  </a:lnTo>
                  <a:cubicBezTo>
                    <a:pt x="85" y="445"/>
                    <a:pt x="155" y="774"/>
                    <a:pt x="224" y="1095"/>
                  </a:cubicBezTo>
                  <a:cubicBezTo>
                    <a:pt x="234" y="1143"/>
                    <a:pt x="271" y="1164"/>
                    <a:pt x="308" y="1164"/>
                  </a:cubicBezTo>
                  <a:cubicBezTo>
                    <a:pt x="366" y="1164"/>
                    <a:pt x="427" y="1116"/>
                    <a:pt x="406" y="1043"/>
                  </a:cubicBezTo>
                  <a:lnTo>
                    <a:pt x="207" y="72"/>
                  </a:lnTo>
                  <a:cubicBezTo>
                    <a:pt x="196" y="22"/>
                    <a:pt x="157" y="0"/>
                    <a:pt x="1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5 FS Blonde Script" panose="03000503000000000000" pitchFamily="65" charset="0"/>
              </a:endParaRPr>
            </a:p>
          </p:txBody>
        </p:sp>
        <p:sp>
          <p:nvSpPr>
            <p:cNvPr id="1904" name="Google Shape;1904;p32"/>
            <p:cNvSpPr/>
            <p:nvPr/>
          </p:nvSpPr>
          <p:spPr>
            <a:xfrm>
              <a:off x="-9839329" y="-846758"/>
              <a:ext cx="50151" cy="55612"/>
            </a:xfrm>
            <a:custGeom>
              <a:avLst/>
              <a:gdLst/>
              <a:ahLst/>
              <a:cxnLst/>
              <a:rect l="l" t="t" r="r" b="b"/>
              <a:pathLst>
                <a:path w="908" h="1007" extrusionOk="0">
                  <a:moveTo>
                    <a:pt x="767" y="0"/>
                  </a:moveTo>
                  <a:cubicBezTo>
                    <a:pt x="738" y="0"/>
                    <a:pt x="708" y="12"/>
                    <a:pt x="688" y="40"/>
                  </a:cubicBezTo>
                  <a:lnTo>
                    <a:pt x="56" y="871"/>
                  </a:lnTo>
                  <a:cubicBezTo>
                    <a:pt x="1" y="939"/>
                    <a:pt x="71" y="1006"/>
                    <a:pt x="142" y="1006"/>
                  </a:cubicBezTo>
                  <a:cubicBezTo>
                    <a:pt x="171" y="1006"/>
                    <a:pt x="200" y="995"/>
                    <a:pt x="220" y="967"/>
                  </a:cubicBezTo>
                  <a:lnTo>
                    <a:pt x="853" y="135"/>
                  </a:lnTo>
                  <a:cubicBezTo>
                    <a:pt x="908" y="68"/>
                    <a:pt x="837" y="0"/>
                    <a:pt x="7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5 FS Blonde Script" panose="03000503000000000000" pitchFamily="65" charset="0"/>
              </a:endParaRPr>
            </a:p>
          </p:txBody>
        </p:sp>
      </p:grpSp>
      <p:grpSp>
        <p:nvGrpSpPr>
          <p:cNvPr id="1905" name="Google Shape;1905;p32"/>
          <p:cNvGrpSpPr/>
          <p:nvPr/>
        </p:nvGrpSpPr>
        <p:grpSpPr>
          <a:xfrm>
            <a:off x="1028030" y="1971637"/>
            <a:ext cx="1691195" cy="1858563"/>
            <a:chOff x="-9816187" y="-1735948"/>
            <a:chExt cx="1120219" cy="1231081"/>
          </a:xfrm>
        </p:grpSpPr>
        <p:sp>
          <p:nvSpPr>
            <p:cNvPr id="1906" name="Google Shape;1906;p32"/>
            <p:cNvSpPr/>
            <p:nvPr/>
          </p:nvSpPr>
          <p:spPr>
            <a:xfrm>
              <a:off x="-9404214" y="-1332634"/>
              <a:ext cx="708246" cy="827768"/>
            </a:xfrm>
            <a:custGeom>
              <a:avLst/>
              <a:gdLst/>
              <a:ahLst/>
              <a:cxnLst/>
              <a:rect l="l" t="t" r="r" b="b"/>
              <a:pathLst>
                <a:path w="12823" h="14989" fill="none" extrusionOk="0">
                  <a:moveTo>
                    <a:pt x="1" y="1"/>
                  </a:moveTo>
                  <a:cubicBezTo>
                    <a:pt x="243" y="1101"/>
                    <a:pt x="850" y="2080"/>
                    <a:pt x="1733" y="2782"/>
                  </a:cubicBezTo>
                  <a:cubicBezTo>
                    <a:pt x="2314" y="3241"/>
                    <a:pt x="3042" y="3570"/>
                    <a:pt x="3778" y="3527"/>
                  </a:cubicBezTo>
                  <a:cubicBezTo>
                    <a:pt x="4523" y="3484"/>
                    <a:pt x="5259" y="2999"/>
                    <a:pt x="5459" y="2279"/>
                  </a:cubicBezTo>
                  <a:cubicBezTo>
                    <a:pt x="5649" y="1560"/>
                    <a:pt x="5129" y="694"/>
                    <a:pt x="4384" y="659"/>
                  </a:cubicBezTo>
                  <a:cubicBezTo>
                    <a:pt x="3648" y="616"/>
                    <a:pt x="3033" y="1404"/>
                    <a:pt x="3076" y="2150"/>
                  </a:cubicBezTo>
                  <a:cubicBezTo>
                    <a:pt x="3111" y="2895"/>
                    <a:pt x="3639" y="3536"/>
                    <a:pt x="4263" y="3951"/>
                  </a:cubicBezTo>
                  <a:cubicBezTo>
                    <a:pt x="4895" y="4367"/>
                    <a:pt x="5615" y="4593"/>
                    <a:pt x="6299" y="4887"/>
                  </a:cubicBezTo>
                  <a:cubicBezTo>
                    <a:pt x="8266" y="5710"/>
                    <a:pt x="10016" y="7088"/>
                    <a:pt x="11159" y="8881"/>
                  </a:cubicBezTo>
                  <a:cubicBezTo>
                    <a:pt x="12303" y="10683"/>
                    <a:pt x="12822" y="12901"/>
                    <a:pt x="12433" y="14989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5 FS Blonde Script" panose="03000503000000000000" pitchFamily="65" charset="0"/>
              </a:endParaRPr>
            </a:p>
          </p:txBody>
        </p:sp>
        <p:sp>
          <p:nvSpPr>
            <p:cNvPr id="1907" name="Google Shape;1907;p32"/>
            <p:cNvSpPr/>
            <p:nvPr/>
          </p:nvSpPr>
          <p:spPr>
            <a:xfrm>
              <a:off x="-9813812" y="-1733518"/>
              <a:ext cx="393863" cy="337314"/>
            </a:xfrm>
            <a:custGeom>
              <a:avLst/>
              <a:gdLst/>
              <a:ahLst/>
              <a:cxnLst/>
              <a:rect l="l" t="t" r="r" b="b"/>
              <a:pathLst>
                <a:path w="7131" h="6108" extrusionOk="0">
                  <a:moveTo>
                    <a:pt x="1" y="0"/>
                  </a:moveTo>
                  <a:lnTo>
                    <a:pt x="5909" y="3448"/>
                  </a:lnTo>
                  <a:lnTo>
                    <a:pt x="6403" y="6108"/>
                  </a:lnTo>
                  <a:lnTo>
                    <a:pt x="7131" y="257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5 FS Blonde Script" panose="03000503000000000000" pitchFamily="65" charset="0"/>
              </a:endParaRPr>
            </a:p>
          </p:txBody>
        </p:sp>
        <p:sp>
          <p:nvSpPr>
            <p:cNvPr id="1908" name="Google Shape;1908;p32"/>
            <p:cNvSpPr/>
            <p:nvPr/>
          </p:nvSpPr>
          <p:spPr>
            <a:xfrm>
              <a:off x="-9809946" y="-1733959"/>
              <a:ext cx="491956" cy="144966"/>
            </a:xfrm>
            <a:custGeom>
              <a:avLst/>
              <a:gdLst/>
              <a:ahLst/>
              <a:cxnLst/>
              <a:rect l="l" t="t" r="r" b="b"/>
              <a:pathLst>
                <a:path w="8907" h="2625" extrusionOk="0">
                  <a:moveTo>
                    <a:pt x="394" y="1"/>
                  </a:moveTo>
                  <a:cubicBezTo>
                    <a:pt x="139" y="1"/>
                    <a:pt x="0" y="8"/>
                    <a:pt x="0" y="8"/>
                  </a:cubicBezTo>
                  <a:lnTo>
                    <a:pt x="7052" y="2624"/>
                  </a:lnTo>
                  <a:cubicBezTo>
                    <a:pt x="7095" y="2200"/>
                    <a:pt x="8906" y="1914"/>
                    <a:pt x="8906" y="1914"/>
                  </a:cubicBezTo>
                  <a:cubicBezTo>
                    <a:pt x="5145" y="158"/>
                    <a:pt x="1560" y="1"/>
                    <a:pt x="39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5 FS Blonde Script" panose="03000503000000000000" pitchFamily="65" charset="0"/>
              </a:endParaRPr>
            </a:p>
          </p:txBody>
        </p:sp>
        <p:sp>
          <p:nvSpPr>
            <p:cNvPr id="1909" name="Google Shape;1909;p32"/>
            <p:cNvSpPr/>
            <p:nvPr/>
          </p:nvSpPr>
          <p:spPr>
            <a:xfrm>
              <a:off x="-9581728" y="-1542657"/>
              <a:ext cx="126372" cy="151593"/>
            </a:xfrm>
            <a:custGeom>
              <a:avLst/>
              <a:gdLst/>
              <a:ahLst/>
              <a:cxnLst/>
              <a:rect l="l" t="t" r="r" b="b"/>
              <a:pathLst>
                <a:path w="2288" h="2745" extrusionOk="0">
                  <a:moveTo>
                    <a:pt x="1785" y="1"/>
                  </a:moveTo>
                  <a:lnTo>
                    <a:pt x="1" y="1014"/>
                  </a:lnTo>
                  <a:cubicBezTo>
                    <a:pt x="1" y="1014"/>
                    <a:pt x="2071" y="2744"/>
                    <a:pt x="2211" y="2744"/>
                  </a:cubicBezTo>
                  <a:cubicBezTo>
                    <a:pt x="2216" y="2744"/>
                    <a:pt x="2218" y="2742"/>
                    <a:pt x="2218" y="2738"/>
                  </a:cubicBezTo>
                  <a:cubicBezTo>
                    <a:pt x="2288" y="1673"/>
                    <a:pt x="1785" y="1"/>
                    <a:pt x="17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5 FS Blonde Script" panose="03000503000000000000" pitchFamily="65" charset="0"/>
              </a:endParaRPr>
            </a:p>
          </p:txBody>
        </p:sp>
        <p:sp>
          <p:nvSpPr>
            <p:cNvPr id="1910" name="Google Shape;1910;p32"/>
            <p:cNvSpPr/>
            <p:nvPr/>
          </p:nvSpPr>
          <p:spPr>
            <a:xfrm>
              <a:off x="-9816187" y="-1735948"/>
              <a:ext cx="333107" cy="338805"/>
            </a:xfrm>
            <a:custGeom>
              <a:avLst/>
              <a:gdLst/>
              <a:ahLst/>
              <a:cxnLst/>
              <a:rect l="l" t="t" r="r" b="b"/>
              <a:pathLst>
                <a:path w="6031" h="6135" extrusionOk="0">
                  <a:moveTo>
                    <a:pt x="1" y="1"/>
                  </a:moveTo>
                  <a:lnTo>
                    <a:pt x="3700" y="6134"/>
                  </a:lnTo>
                  <a:cubicBezTo>
                    <a:pt x="3734" y="4644"/>
                    <a:pt x="6030" y="3501"/>
                    <a:pt x="6030" y="3501"/>
                  </a:cubicBezTo>
                  <a:cubicBezTo>
                    <a:pt x="5519" y="3033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5 FS Blonde Script" panose="03000503000000000000" pitchFamily="65" charset="0"/>
              </a:endParaRPr>
            </a:p>
          </p:txBody>
        </p:sp>
        <p:sp>
          <p:nvSpPr>
            <p:cNvPr id="1911" name="Google Shape;1911;p32"/>
            <p:cNvSpPr/>
            <p:nvPr/>
          </p:nvSpPr>
          <p:spPr>
            <a:xfrm>
              <a:off x="-9398028" y="-1610806"/>
              <a:ext cx="92901" cy="31313"/>
            </a:xfrm>
            <a:custGeom>
              <a:avLst/>
              <a:gdLst/>
              <a:ahLst/>
              <a:cxnLst/>
              <a:rect l="l" t="t" r="r" b="b"/>
              <a:pathLst>
                <a:path w="1682" h="567" extrusionOk="0">
                  <a:moveTo>
                    <a:pt x="1318" y="0"/>
                  </a:moveTo>
                  <a:cubicBezTo>
                    <a:pt x="920" y="0"/>
                    <a:pt x="526" y="88"/>
                    <a:pt x="166" y="264"/>
                  </a:cubicBezTo>
                  <a:cubicBezTo>
                    <a:pt x="1" y="347"/>
                    <a:pt x="103" y="567"/>
                    <a:pt x="257" y="567"/>
                  </a:cubicBezTo>
                  <a:cubicBezTo>
                    <a:pt x="281" y="567"/>
                    <a:pt x="305" y="562"/>
                    <a:pt x="331" y="550"/>
                  </a:cubicBezTo>
                  <a:cubicBezTo>
                    <a:pt x="638" y="401"/>
                    <a:pt x="971" y="328"/>
                    <a:pt x="1313" y="328"/>
                  </a:cubicBezTo>
                  <a:cubicBezTo>
                    <a:pt x="1366" y="328"/>
                    <a:pt x="1420" y="330"/>
                    <a:pt x="1474" y="334"/>
                  </a:cubicBezTo>
                  <a:cubicBezTo>
                    <a:pt x="1477" y="334"/>
                    <a:pt x="1480" y="334"/>
                    <a:pt x="1482" y="334"/>
                  </a:cubicBezTo>
                  <a:cubicBezTo>
                    <a:pt x="1682" y="334"/>
                    <a:pt x="1679" y="22"/>
                    <a:pt x="1474" y="5"/>
                  </a:cubicBezTo>
                  <a:cubicBezTo>
                    <a:pt x="1422" y="2"/>
                    <a:pt x="1370" y="0"/>
                    <a:pt x="13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5 FS Blonde Script" panose="03000503000000000000" pitchFamily="65" charset="0"/>
              </a:endParaRPr>
            </a:p>
          </p:txBody>
        </p:sp>
        <p:sp>
          <p:nvSpPr>
            <p:cNvPr id="1912" name="Google Shape;1912;p32"/>
            <p:cNvSpPr/>
            <p:nvPr/>
          </p:nvSpPr>
          <p:spPr>
            <a:xfrm>
              <a:off x="-9807018" y="-1651010"/>
              <a:ext cx="144157" cy="215157"/>
            </a:xfrm>
            <a:custGeom>
              <a:avLst/>
              <a:gdLst/>
              <a:ahLst/>
              <a:cxnLst/>
              <a:rect l="l" t="t" r="r" b="b"/>
              <a:pathLst>
                <a:path w="2610" h="3896" extrusionOk="0">
                  <a:moveTo>
                    <a:pt x="227" y="1"/>
                  </a:moveTo>
                  <a:cubicBezTo>
                    <a:pt x="111" y="1"/>
                    <a:pt x="1" y="118"/>
                    <a:pt x="86" y="239"/>
                  </a:cubicBezTo>
                  <a:cubicBezTo>
                    <a:pt x="874" y="1382"/>
                    <a:pt x="1602" y="2578"/>
                    <a:pt x="2260" y="3817"/>
                  </a:cubicBezTo>
                  <a:cubicBezTo>
                    <a:pt x="2290" y="3873"/>
                    <a:pt x="2337" y="3896"/>
                    <a:pt x="2385" y="3896"/>
                  </a:cubicBezTo>
                  <a:cubicBezTo>
                    <a:pt x="2494" y="3896"/>
                    <a:pt x="2610" y="3778"/>
                    <a:pt x="2537" y="3652"/>
                  </a:cubicBezTo>
                  <a:cubicBezTo>
                    <a:pt x="1879" y="2413"/>
                    <a:pt x="1160" y="1218"/>
                    <a:pt x="363" y="74"/>
                  </a:cubicBezTo>
                  <a:cubicBezTo>
                    <a:pt x="327" y="22"/>
                    <a:pt x="276" y="1"/>
                    <a:pt x="2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5 FS Blonde Script" panose="03000503000000000000" pitchFamily="65" charset="0"/>
              </a:endParaRPr>
            </a:p>
          </p:txBody>
        </p:sp>
      </p:grpSp>
      <p:grpSp>
        <p:nvGrpSpPr>
          <p:cNvPr id="1913" name="Google Shape;1913;p32"/>
          <p:cNvGrpSpPr/>
          <p:nvPr/>
        </p:nvGrpSpPr>
        <p:grpSpPr>
          <a:xfrm>
            <a:off x="6036178" y="3607676"/>
            <a:ext cx="2588391" cy="1242427"/>
            <a:chOff x="5190103" y="3157876"/>
            <a:chExt cx="2588391" cy="1242427"/>
          </a:xfrm>
        </p:grpSpPr>
        <p:grpSp>
          <p:nvGrpSpPr>
            <p:cNvPr id="1914" name="Google Shape;1914;p32"/>
            <p:cNvGrpSpPr/>
            <p:nvPr/>
          </p:nvGrpSpPr>
          <p:grpSpPr>
            <a:xfrm>
              <a:off x="5190103" y="3157876"/>
              <a:ext cx="2588391" cy="1242427"/>
              <a:chOff x="-7466301" y="-210668"/>
              <a:chExt cx="1714507" cy="822963"/>
            </a:xfrm>
          </p:grpSpPr>
          <p:sp>
            <p:nvSpPr>
              <p:cNvPr id="1915" name="Google Shape;1915;p32"/>
              <p:cNvSpPr/>
              <p:nvPr/>
            </p:nvSpPr>
            <p:spPr>
              <a:xfrm>
                <a:off x="-7466301" y="-210668"/>
                <a:ext cx="1189598" cy="822963"/>
              </a:xfrm>
              <a:custGeom>
                <a:avLst/>
                <a:gdLst/>
                <a:ahLst/>
                <a:cxnLst/>
                <a:rect l="l" t="t" r="r" b="b"/>
                <a:pathLst>
                  <a:path w="21538" h="14902" fill="none" extrusionOk="0">
                    <a:moveTo>
                      <a:pt x="0" y="1"/>
                    </a:moveTo>
                    <a:cubicBezTo>
                      <a:pt x="1950" y="1"/>
                      <a:pt x="3934" y="1"/>
                      <a:pt x="5787" y="607"/>
                    </a:cubicBezTo>
                    <a:cubicBezTo>
                      <a:pt x="7641" y="1214"/>
                      <a:pt x="9365" y="2548"/>
                      <a:pt x="9946" y="4410"/>
                    </a:cubicBezTo>
                    <a:cubicBezTo>
                      <a:pt x="10518" y="6273"/>
                      <a:pt x="9565" y="8621"/>
                      <a:pt x="7693" y="9149"/>
                    </a:cubicBezTo>
                    <a:cubicBezTo>
                      <a:pt x="7338" y="9253"/>
                      <a:pt x="6922" y="9270"/>
                      <a:pt x="6654" y="9028"/>
                    </a:cubicBezTo>
                    <a:cubicBezTo>
                      <a:pt x="6481" y="8837"/>
                      <a:pt x="6377" y="8586"/>
                      <a:pt x="6385" y="8326"/>
                    </a:cubicBezTo>
                    <a:cubicBezTo>
                      <a:pt x="6342" y="6879"/>
                      <a:pt x="7962" y="5900"/>
                      <a:pt x="9409" y="5883"/>
                    </a:cubicBezTo>
                    <a:cubicBezTo>
                      <a:pt x="12155" y="5848"/>
                      <a:pt x="15170" y="14902"/>
                      <a:pt x="21537" y="11263"/>
                    </a:cubicBezTo>
                  </a:path>
                </a:pathLst>
              </a:custGeom>
              <a:noFill/>
              <a:ln w="19050" cap="rnd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#9Slide05 FS Blonde Script" panose="03000503000000000000" pitchFamily="65" charset="0"/>
                </a:endParaRPr>
              </a:p>
            </p:txBody>
          </p:sp>
          <p:sp>
            <p:nvSpPr>
              <p:cNvPr id="1916" name="Google Shape;1916;p32"/>
              <p:cNvSpPr/>
              <p:nvPr/>
            </p:nvSpPr>
            <p:spPr>
              <a:xfrm>
                <a:off x="-6163386" y="173979"/>
                <a:ext cx="409162" cy="288606"/>
              </a:xfrm>
              <a:custGeom>
                <a:avLst/>
                <a:gdLst/>
                <a:ahLst/>
                <a:cxnLst/>
                <a:rect l="l" t="t" r="r" b="b"/>
                <a:pathLst>
                  <a:path w="7408" h="5226" extrusionOk="0">
                    <a:moveTo>
                      <a:pt x="7408" y="1"/>
                    </a:moveTo>
                    <a:lnTo>
                      <a:pt x="1" y="1630"/>
                    </a:lnTo>
                    <a:lnTo>
                      <a:pt x="261" y="5225"/>
                    </a:lnTo>
                    <a:lnTo>
                      <a:pt x="1101" y="2661"/>
                    </a:lnTo>
                    <a:lnTo>
                      <a:pt x="7408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#9Slide05 FS Blonde Script" panose="03000503000000000000" pitchFamily="65" charset="0"/>
                </a:endParaRPr>
              </a:p>
            </p:txBody>
          </p:sp>
          <p:sp>
            <p:nvSpPr>
              <p:cNvPr id="1917" name="Google Shape;1917;p32"/>
              <p:cNvSpPr/>
              <p:nvPr/>
            </p:nvSpPr>
            <p:spPr>
              <a:xfrm>
                <a:off x="-6259544" y="162105"/>
                <a:ext cx="501014" cy="103823"/>
              </a:xfrm>
              <a:custGeom>
                <a:avLst/>
                <a:gdLst/>
                <a:ahLst/>
                <a:cxnLst/>
                <a:rect l="l" t="t" r="r" b="b"/>
                <a:pathLst>
                  <a:path w="9071" h="1880" extrusionOk="0">
                    <a:moveTo>
                      <a:pt x="6248" y="0"/>
                    </a:moveTo>
                    <a:cubicBezTo>
                      <a:pt x="4593" y="0"/>
                      <a:pt x="2366" y="192"/>
                      <a:pt x="0" y="944"/>
                    </a:cubicBezTo>
                    <a:cubicBezTo>
                      <a:pt x="0" y="944"/>
                      <a:pt x="1759" y="1455"/>
                      <a:pt x="1742" y="1879"/>
                    </a:cubicBezTo>
                    <a:lnTo>
                      <a:pt x="9071" y="207"/>
                    </a:lnTo>
                    <a:cubicBezTo>
                      <a:pt x="9071" y="207"/>
                      <a:pt x="7968" y="0"/>
                      <a:pt x="624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#9Slide05 FS Blonde Script" panose="03000503000000000000" pitchFamily="65" charset="0"/>
                </a:endParaRPr>
              </a:p>
            </p:txBody>
          </p:sp>
          <p:sp>
            <p:nvSpPr>
              <p:cNvPr id="1918" name="Google Shape;1918;p32"/>
              <p:cNvSpPr/>
              <p:nvPr/>
            </p:nvSpPr>
            <p:spPr>
              <a:xfrm>
                <a:off x="-6150461" y="320382"/>
                <a:ext cx="134049" cy="147340"/>
              </a:xfrm>
              <a:custGeom>
                <a:avLst/>
                <a:gdLst/>
                <a:ahLst/>
                <a:cxnLst/>
                <a:rect l="l" t="t" r="r" b="b"/>
                <a:pathLst>
                  <a:path w="2427" h="2668" extrusionOk="0">
                    <a:moveTo>
                      <a:pt x="789" y="1"/>
                    </a:moveTo>
                    <a:cubicBezTo>
                      <a:pt x="789" y="1"/>
                      <a:pt x="70" y="1586"/>
                      <a:pt x="1" y="2661"/>
                    </a:cubicBezTo>
                    <a:cubicBezTo>
                      <a:pt x="0" y="2665"/>
                      <a:pt x="3" y="2667"/>
                      <a:pt x="10" y="2667"/>
                    </a:cubicBezTo>
                    <a:cubicBezTo>
                      <a:pt x="173" y="2667"/>
                      <a:pt x="2426" y="1240"/>
                      <a:pt x="2426" y="1240"/>
                    </a:cubicBezTo>
                    <a:lnTo>
                      <a:pt x="789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#9Slide05 FS Blonde Script" panose="03000503000000000000" pitchFamily="65" charset="0"/>
                </a:endParaRPr>
              </a:p>
            </p:txBody>
          </p:sp>
          <p:sp>
            <p:nvSpPr>
              <p:cNvPr id="1919" name="Google Shape;1919;p32"/>
              <p:cNvSpPr/>
              <p:nvPr/>
            </p:nvSpPr>
            <p:spPr>
              <a:xfrm>
                <a:off x="-6106939" y="172598"/>
                <a:ext cx="355145" cy="308597"/>
              </a:xfrm>
              <a:custGeom>
                <a:avLst/>
                <a:gdLst/>
                <a:ahLst/>
                <a:cxnLst/>
                <a:rect l="l" t="t" r="r" b="b"/>
                <a:pathLst>
                  <a:path w="6430" h="5588" extrusionOk="0">
                    <a:moveTo>
                      <a:pt x="6429" y="0"/>
                    </a:moveTo>
                    <a:cubicBezTo>
                      <a:pt x="6429" y="0"/>
                      <a:pt x="564" y="2278"/>
                      <a:pt x="1" y="2677"/>
                    </a:cubicBezTo>
                    <a:cubicBezTo>
                      <a:pt x="1" y="2677"/>
                      <a:pt x="2124" y="4115"/>
                      <a:pt x="1968" y="5588"/>
                    </a:cubicBezTo>
                    <a:lnTo>
                      <a:pt x="6429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#9Slide05 FS Blonde Script" panose="03000503000000000000" pitchFamily="65" charset="0"/>
                </a:endParaRPr>
              </a:p>
            </p:txBody>
          </p:sp>
          <p:sp>
            <p:nvSpPr>
              <p:cNvPr id="1920" name="Google Shape;1920;p32"/>
              <p:cNvSpPr/>
              <p:nvPr/>
            </p:nvSpPr>
            <p:spPr>
              <a:xfrm>
                <a:off x="-6275837" y="231358"/>
                <a:ext cx="89477" cy="40314"/>
              </a:xfrm>
              <a:custGeom>
                <a:avLst/>
                <a:gdLst/>
                <a:ahLst/>
                <a:cxnLst/>
                <a:rect l="l" t="t" r="r" b="b"/>
                <a:pathLst>
                  <a:path w="1620" h="730" extrusionOk="0">
                    <a:moveTo>
                      <a:pt x="193" y="1"/>
                    </a:moveTo>
                    <a:cubicBezTo>
                      <a:pt x="1" y="1"/>
                      <a:pt x="6" y="305"/>
                      <a:pt x="209" y="322"/>
                    </a:cubicBezTo>
                    <a:cubicBezTo>
                      <a:pt x="599" y="348"/>
                      <a:pt x="980" y="478"/>
                      <a:pt x="1309" y="703"/>
                    </a:cubicBezTo>
                    <a:cubicBezTo>
                      <a:pt x="1337" y="721"/>
                      <a:pt x="1364" y="729"/>
                      <a:pt x="1390" y="729"/>
                    </a:cubicBezTo>
                    <a:cubicBezTo>
                      <a:pt x="1526" y="729"/>
                      <a:pt x="1619" y="512"/>
                      <a:pt x="1474" y="417"/>
                    </a:cubicBezTo>
                    <a:cubicBezTo>
                      <a:pt x="1092" y="175"/>
                      <a:pt x="659" y="28"/>
                      <a:pt x="209" y="2"/>
                    </a:cubicBezTo>
                    <a:cubicBezTo>
                      <a:pt x="203" y="1"/>
                      <a:pt x="198" y="1"/>
                      <a:pt x="19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#9Slide05 FS Blonde Script" panose="03000503000000000000" pitchFamily="65" charset="0"/>
                </a:endParaRPr>
              </a:p>
            </p:txBody>
          </p:sp>
        </p:grpSp>
        <p:sp>
          <p:nvSpPr>
            <p:cNvPr id="1921" name="Google Shape;1921;p32"/>
            <p:cNvSpPr/>
            <p:nvPr/>
          </p:nvSpPr>
          <p:spPr>
            <a:xfrm>
              <a:off x="7490458" y="3857716"/>
              <a:ext cx="256485" cy="298807"/>
            </a:xfrm>
            <a:custGeom>
              <a:avLst/>
              <a:gdLst/>
              <a:ahLst/>
              <a:cxnLst/>
              <a:rect l="l" t="t" r="r" b="b"/>
              <a:pathLst>
                <a:path w="3076" h="3584" extrusionOk="0">
                  <a:moveTo>
                    <a:pt x="2849" y="1"/>
                  </a:moveTo>
                  <a:cubicBezTo>
                    <a:pt x="2811" y="1"/>
                    <a:pt x="2771" y="16"/>
                    <a:pt x="2736" y="53"/>
                  </a:cubicBezTo>
                  <a:cubicBezTo>
                    <a:pt x="1792" y="1102"/>
                    <a:pt x="908" y="2202"/>
                    <a:pt x="85" y="3346"/>
                  </a:cubicBezTo>
                  <a:cubicBezTo>
                    <a:pt x="0" y="3467"/>
                    <a:pt x="115" y="3584"/>
                    <a:pt x="233" y="3584"/>
                  </a:cubicBezTo>
                  <a:cubicBezTo>
                    <a:pt x="283" y="3584"/>
                    <a:pt x="335" y="3562"/>
                    <a:pt x="371" y="3510"/>
                  </a:cubicBezTo>
                  <a:cubicBezTo>
                    <a:pt x="1177" y="2384"/>
                    <a:pt x="2043" y="1310"/>
                    <a:pt x="2970" y="279"/>
                  </a:cubicBezTo>
                  <a:cubicBezTo>
                    <a:pt x="3076" y="160"/>
                    <a:pt x="2970" y="1"/>
                    <a:pt x="28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5 FS Blonde Script" panose="03000503000000000000" pitchFamily="65" charset="0"/>
              </a:endParaRPr>
            </a:p>
          </p:txBody>
        </p:sp>
      </p:grpSp>
      <p:grpSp>
        <p:nvGrpSpPr>
          <p:cNvPr id="1922" name="Google Shape;1922;p32"/>
          <p:cNvGrpSpPr/>
          <p:nvPr/>
        </p:nvGrpSpPr>
        <p:grpSpPr>
          <a:xfrm>
            <a:off x="6554509" y="1609492"/>
            <a:ext cx="1993870" cy="1924514"/>
            <a:chOff x="-7063883" y="-1577229"/>
            <a:chExt cx="1320706" cy="1274766"/>
          </a:xfrm>
        </p:grpSpPr>
        <p:sp>
          <p:nvSpPr>
            <p:cNvPr id="1923" name="Google Shape;1923;p32"/>
            <p:cNvSpPr/>
            <p:nvPr/>
          </p:nvSpPr>
          <p:spPr>
            <a:xfrm>
              <a:off x="-7063883" y="-1032648"/>
              <a:ext cx="887200" cy="730185"/>
            </a:xfrm>
            <a:custGeom>
              <a:avLst/>
              <a:gdLst/>
              <a:ahLst/>
              <a:cxnLst/>
              <a:rect l="l" t="t" r="r" b="b"/>
              <a:pathLst>
                <a:path w="16063" h="13222" fill="none" extrusionOk="0">
                  <a:moveTo>
                    <a:pt x="14997" y="1"/>
                  </a:moveTo>
                  <a:cubicBezTo>
                    <a:pt x="15568" y="833"/>
                    <a:pt x="15334" y="2097"/>
                    <a:pt x="14511" y="2678"/>
                  </a:cubicBezTo>
                  <a:cubicBezTo>
                    <a:pt x="14035" y="3016"/>
                    <a:pt x="13151" y="2955"/>
                    <a:pt x="13091" y="2366"/>
                  </a:cubicBezTo>
                  <a:cubicBezTo>
                    <a:pt x="13039" y="1898"/>
                    <a:pt x="13645" y="1578"/>
                    <a:pt x="14096" y="1725"/>
                  </a:cubicBezTo>
                  <a:cubicBezTo>
                    <a:pt x="14546" y="1881"/>
                    <a:pt x="14832" y="2314"/>
                    <a:pt x="15049" y="2739"/>
                  </a:cubicBezTo>
                  <a:cubicBezTo>
                    <a:pt x="15742" y="4116"/>
                    <a:pt x="16062" y="5701"/>
                    <a:pt x="15794" y="7218"/>
                  </a:cubicBezTo>
                  <a:cubicBezTo>
                    <a:pt x="15395" y="9409"/>
                    <a:pt x="13758" y="11272"/>
                    <a:pt x="11730" y="12208"/>
                  </a:cubicBezTo>
                  <a:cubicBezTo>
                    <a:pt x="9712" y="13143"/>
                    <a:pt x="7364" y="13221"/>
                    <a:pt x="5198" y="12701"/>
                  </a:cubicBezTo>
                  <a:cubicBezTo>
                    <a:pt x="3414" y="12277"/>
                    <a:pt x="1750" y="11471"/>
                    <a:pt x="0" y="10917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5 FS Blonde Script" panose="03000503000000000000" pitchFamily="65" charset="0"/>
              </a:endParaRPr>
            </a:p>
          </p:txBody>
        </p:sp>
        <p:sp>
          <p:nvSpPr>
            <p:cNvPr id="1924" name="Google Shape;1924;p32"/>
            <p:cNvSpPr/>
            <p:nvPr/>
          </p:nvSpPr>
          <p:spPr>
            <a:xfrm>
              <a:off x="-6007411" y="-1347435"/>
              <a:ext cx="205354" cy="275904"/>
            </a:xfrm>
            <a:custGeom>
              <a:avLst/>
              <a:gdLst/>
              <a:ahLst/>
              <a:cxnLst/>
              <a:rect l="l" t="t" r="r" b="b"/>
              <a:pathLst>
                <a:path w="3718" h="4996" extrusionOk="0">
                  <a:moveTo>
                    <a:pt x="3059" y="0"/>
                  </a:moveTo>
                  <a:lnTo>
                    <a:pt x="1" y="2651"/>
                  </a:lnTo>
                  <a:cubicBezTo>
                    <a:pt x="209" y="3275"/>
                    <a:pt x="304" y="3934"/>
                    <a:pt x="278" y="4583"/>
                  </a:cubicBezTo>
                  <a:cubicBezTo>
                    <a:pt x="272" y="4824"/>
                    <a:pt x="470" y="4995"/>
                    <a:pt x="681" y="4995"/>
                  </a:cubicBezTo>
                  <a:cubicBezTo>
                    <a:pt x="759" y="4995"/>
                    <a:pt x="839" y="4972"/>
                    <a:pt x="911" y="4921"/>
                  </a:cubicBezTo>
                  <a:cubicBezTo>
                    <a:pt x="1985" y="4150"/>
                    <a:pt x="2990" y="3258"/>
                    <a:pt x="3466" y="2045"/>
                  </a:cubicBezTo>
                  <a:cubicBezTo>
                    <a:pt x="3631" y="1620"/>
                    <a:pt x="3718" y="1109"/>
                    <a:pt x="3475" y="728"/>
                  </a:cubicBezTo>
                  <a:cubicBezTo>
                    <a:pt x="3328" y="486"/>
                    <a:pt x="3059" y="286"/>
                    <a:pt x="30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5 FS Blonde Script" panose="03000503000000000000" pitchFamily="65" charset="0"/>
              </a:endParaRPr>
            </a:p>
          </p:txBody>
        </p:sp>
        <p:sp>
          <p:nvSpPr>
            <p:cNvPr id="1925" name="Google Shape;1925;p32"/>
            <p:cNvSpPr/>
            <p:nvPr/>
          </p:nvSpPr>
          <p:spPr>
            <a:xfrm>
              <a:off x="-6280587" y="-1513222"/>
              <a:ext cx="303392" cy="183071"/>
            </a:xfrm>
            <a:custGeom>
              <a:avLst/>
              <a:gdLst/>
              <a:ahLst/>
              <a:cxnLst/>
              <a:rect l="l" t="t" r="r" b="b"/>
              <a:pathLst>
                <a:path w="5493" h="3315" extrusionOk="0">
                  <a:moveTo>
                    <a:pt x="4003" y="1"/>
                  </a:moveTo>
                  <a:cubicBezTo>
                    <a:pt x="3860" y="1"/>
                    <a:pt x="3716" y="16"/>
                    <a:pt x="3578" y="40"/>
                  </a:cubicBezTo>
                  <a:cubicBezTo>
                    <a:pt x="2296" y="256"/>
                    <a:pt x="1213" y="1062"/>
                    <a:pt x="243" y="1963"/>
                  </a:cubicBezTo>
                  <a:cubicBezTo>
                    <a:pt x="0" y="2188"/>
                    <a:pt x="121" y="2587"/>
                    <a:pt x="442" y="2647"/>
                  </a:cubicBezTo>
                  <a:cubicBezTo>
                    <a:pt x="1092" y="2760"/>
                    <a:pt x="1716" y="2985"/>
                    <a:pt x="2279" y="3314"/>
                  </a:cubicBezTo>
                  <a:lnTo>
                    <a:pt x="5493" y="854"/>
                  </a:lnTo>
                  <a:cubicBezTo>
                    <a:pt x="5216" y="802"/>
                    <a:pt x="5077" y="490"/>
                    <a:pt x="4869" y="299"/>
                  </a:cubicBezTo>
                  <a:cubicBezTo>
                    <a:pt x="4641" y="77"/>
                    <a:pt x="4325" y="1"/>
                    <a:pt x="40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5 FS Blonde Script" panose="03000503000000000000" pitchFamily="65" charset="0"/>
              </a:endParaRPr>
            </a:p>
          </p:txBody>
        </p:sp>
        <p:sp>
          <p:nvSpPr>
            <p:cNvPr id="1926" name="Google Shape;1926;p32"/>
            <p:cNvSpPr/>
            <p:nvPr/>
          </p:nvSpPr>
          <p:spPr>
            <a:xfrm>
              <a:off x="-6169572" y="-1577229"/>
              <a:ext cx="426395" cy="419765"/>
            </a:xfrm>
            <a:custGeom>
              <a:avLst/>
              <a:gdLst/>
              <a:ahLst/>
              <a:cxnLst/>
              <a:rect l="l" t="t" r="r" b="b"/>
              <a:pathLst>
                <a:path w="7720" h="7601" extrusionOk="0">
                  <a:moveTo>
                    <a:pt x="7452" y="1"/>
                  </a:moveTo>
                  <a:cubicBezTo>
                    <a:pt x="7440" y="1"/>
                    <a:pt x="7428" y="2"/>
                    <a:pt x="7416" y="3"/>
                  </a:cubicBezTo>
                  <a:cubicBezTo>
                    <a:pt x="7375" y="2"/>
                    <a:pt x="7334" y="2"/>
                    <a:pt x="7292" y="2"/>
                  </a:cubicBezTo>
                  <a:cubicBezTo>
                    <a:pt x="4464" y="2"/>
                    <a:pt x="1298" y="2327"/>
                    <a:pt x="0" y="4829"/>
                  </a:cubicBezTo>
                  <a:lnTo>
                    <a:pt x="2660" y="7601"/>
                  </a:lnTo>
                  <a:cubicBezTo>
                    <a:pt x="5389" y="6137"/>
                    <a:pt x="7260" y="3468"/>
                    <a:pt x="7702" y="402"/>
                  </a:cubicBezTo>
                  <a:cubicBezTo>
                    <a:pt x="7719" y="280"/>
                    <a:pt x="7719" y="124"/>
                    <a:pt x="7615" y="46"/>
                  </a:cubicBezTo>
                  <a:cubicBezTo>
                    <a:pt x="7565" y="18"/>
                    <a:pt x="7509" y="1"/>
                    <a:pt x="74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5 FS Blonde Script" panose="03000503000000000000" pitchFamily="65" charset="0"/>
              </a:endParaRPr>
            </a:p>
          </p:txBody>
        </p:sp>
        <p:sp>
          <p:nvSpPr>
            <p:cNvPr id="1927" name="Google Shape;1927;p32"/>
            <p:cNvSpPr/>
            <p:nvPr/>
          </p:nvSpPr>
          <p:spPr>
            <a:xfrm>
              <a:off x="-5858562" y="-1577229"/>
              <a:ext cx="115381" cy="99239"/>
            </a:xfrm>
            <a:custGeom>
              <a:avLst/>
              <a:gdLst/>
              <a:ahLst/>
              <a:cxnLst/>
              <a:rect l="l" t="t" r="r" b="b"/>
              <a:pathLst>
                <a:path w="2089" h="1797" extrusionOk="0">
                  <a:moveTo>
                    <a:pt x="1821" y="1"/>
                  </a:moveTo>
                  <a:cubicBezTo>
                    <a:pt x="1809" y="1"/>
                    <a:pt x="1797" y="2"/>
                    <a:pt x="1785" y="3"/>
                  </a:cubicBezTo>
                  <a:cubicBezTo>
                    <a:pt x="1755" y="3"/>
                    <a:pt x="1724" y="2"/>
                    <a:pt x="1694" y="2"/>
                  </a:cubicBezTo>
                  <a:cubicBezTo>
                    <a:pt x="1119" y="2"/>
                    <a:pt x="552" y="81"/>
                    <a:pt x="0" y="246"/>
                  </a:cubicBezTo>
                  <a:cubicBezTo>
                    <a:pt x="641" y="696"/>
                    <a:pt x="1239" y="1216"/>
                    <a:pt x="1768" y="1796"/>
                  </a:cubicBezTo>
                  <a:cubicBezTo>
                    <a:pt x="1906" y="1337"/>
                    <a:pt x="2002" y="878"/>
                    <a:pt x="2071" y="402"/>
                  </a:cubicBezTo>
                  <a:cubicBezTo>
                    <a:pt x="2088" y="280"/>
                    <a:pt x="2088" y="124"/>
                    <a:pt x="1984" y="46"/>
                  </a:cubicBezTo>
                  <a:cubicBezTo>
                    <a:pt x="1934" y="18"/>
                    <a:pt x="1878" y="1"/>
                    <a:pt x="18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5 FS Blonde Script" panose="03000503000000000000" pitchFamily="65" charset="0"/>
              </a:endParaRPr>
            </a:p>
          </p:txBody>
        </p:sp>
        <p:sp>
          <p:nvSpPr>
            <p:cNvPr id="1928" name="Google Shape;1928;p32"/>
            <p:cNvSpPr/>
            <p:nvPr/>
          </p:nvSpPr>
          <p:spPr>
            <a:xfrm>
              <a:off x="-5994929" y="-1500078"/>
              <a:ext cx="162715" cy="161809"/>
            </a:xfrm>
            <a:custGeom>
              <a:avLst/>
              <a:gdLst/>
              <a:ahLst/>
              <a:cxnLst/>
              <a:rect l="l" t="t" r="r" b="b"/>
              <a:pathLst>
                <a:path w="2946" h="2930" fill="none" extrusionOk="0">
                  <a:moveTo>
                    <a:pt x="1412" y="2877"/>
                  </a:moveTo>
                  <a:cubicBezTo>
                    <a:pt x="2504" y="2790"/>
                    <a:pt x="2946" y="1430"/>
                    <a:pt x="2105" y="711"/>
                  </a:cubicBezTo>
                  <a:cubicBezTo>
                    <a:pt x="1274" y="1"/>
                    <a:pt x="0" y="659"/>
                    <a:pt x="87" y="1751"/>
                  </a:cubicBezTo>
                  <a:cubicBezTo>
                    <a:pt x="139" y="2427"/>
                    <a:pt x="737" y="2929"/>
                    <a:pt x="1412" y="2877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miter lim="866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5 FS Blonde Script" panose="03000503000000000000" pitchFamily="65" charset="0"/>
              </a:endParaRPr>
            </a:p>
          </p:txBody>
        </p:sp>
        <p:sp>
          <p:nvSpPr>
            <p:cNvPr id="1929" name="Google Shape;1929;p32"/>
            <p:cNvSpPr/>
            <p:nvPr/>
          </p:nvSpPr>
          <p:spPr>
            <a:xfrm>
              <a:off x="-6251425" y="-1220471"/>
              <a:ext cx="169950" cy="145297"/>
            </a:xfrm>
            <a:custGeom>
              <a:avLst/>
              <a:gdLst/>
              <a:ahLst/>
              <a:cxnLst/>
              <a:rect l="l" t="t" r="r" b="b"/>
              <a:pathLst>
                <a:path w="3077" h="2631" extrusionOk="0">
                  <a:moveTo>
                    <a:pt x="2079" y="0"/>
                  </a:moveTo>
                  <a:cubicBezTo>
                    <a:pt x="1883" y="0"/>
                    <a:pt x="1682" y="50"/>
                    <a:pt x="1499" y="127"/>
                  </a:cubicBezTo>
                  <a:cubicBezTo>
                    <a:pt x="668" y="474"/>
                    <a:pt x="113" y="1279"/>
                    <a:pt x="70" y="2180"/>
                  </a:cubicBezTo>
                  <a:lnTo>
                    <a:pt x="1" y="2631"/>
                  </a:lnTo>
                  <a:lnTo>
                    <a:pt x="1144" y="1964"/>
                  </a:lnTo>
                  <a:cubicBezTo>
                    <a:pt x="1196" y="1929"/>
                    <a:pt x="1248" y="1903"/>
                    <a:pt x="1309" y="1894"/>
                  </a:cubicBezTo>
                  <a:cubicBezTo>
                    <a:pt x="1312" y="1894"/>
                    <a:pt x="1315" y="1894"/>
                    <a:pt x="1318" y="1894"/>
                  </a:cubicBezTo>
                  <a:cubicBezTo>
                    <a:pt x="1527" y="1894"/>
                    <a:pt x="1568" y="2201"/>
                    <a:pt x="1543" y="2414"/>
                  </a:cubicBezTo>
                  <a:cubicBezTo>
                    <a:pt x="2045" y="2250"/>
                    <a:pt x="2556" y="1981"/>
                    <a:pt x="2816" y="1522"/>
                  </a:cubicBezTo>
                  <a:cubicBezTo>
                    <a:pt x="3076" y="1054"/>
                    <a:pt x="2990" y="370"/>
                    <a:pt x="2530" y="110"/>
                  </a:cubicBezTo>
                  <a:cubicBezTo>
                    <a:pt x="2391" y="33"/>
                    <a:pt x="2237" y="0"/>
                    <a:pt x="20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5 FS Blonde Script" panose="03000503000000000000" pitchFamily="65" charset="0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E6D553C1-6BE8-4A39-9E3B-8A7608D961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8052" y="226359"/>
            <a:ext cx="6023370" cy="229839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CE01B493-D8B2-48DA-9D25-BB427E36B1F5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449490" y="160020"/>
            <a:ext cx="5951310" cy="960600"/>
          </a:xfrm>
        </p:spPr>
        <p:txBody>
          <a:bodyPr/>
          <a:lstStyle/>
          <a:p>
            <a:r>
              <a:rPr lang="en-US" sz="28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r>
              <a:rPr lang="en-US" sz="2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 (SGK – 64)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17FCFF2-BD07-4F6A-ABD6-A485170A6CA7}"/>
              </a:ext>
            </a:extLst>
          </p:cNvPr>
          <p:cNvSpPr/>
          <p:nvPr/>
        </p:nvSpPr>
        <p:spPr>
          <a:xfrm>
            <a:off x="1615440" y="2433868"/>
            <a:ext cx="6606540" cy="195072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1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Khoa </a:t>
            </a:r>
            <a:r>
              <a:rPr lang="en-US" sz="18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1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nghiên</a:t>
            </a:r>
            <a:r>
              <a:rPr lang="en-US" sz="1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cứu</a:t>
            </a:r>
            <a:r>
              <a:rPr lang="en-US" sz="1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1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1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quy</a:t>
            </a:r>
            <a:r>
              <a:rPr lang="en-US" sz="1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luật</a:t>
            </a:r>
            <a:r>
              <a:rPr lang="en-US" sz="1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chung</a:t>
            </a:r>
            <a:r>
              <a:rPr lang="en-US" sz="1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1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1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1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giới</a:t>
            </a:r>
            <a:r>
              <a:rPr lang="en-US" sz="1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1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sự</a:t>
            </a:r>
            <a:r>
              <a:rPr lang="en-US" sz="1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nhận</a:t>
            </a:r>
            <a:r>
              <a:rPr lang="en-US" sz="1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thức</a:t>
            </a:r>
            <a:r>
              <a:rPr lang="en-US" sz="1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sz="1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giới</a:t>
            </a:r>
            <a:r>
              <a:rPr lang="en-US" sz="1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F707563-3E35-44EE-B2AB-69B4800C1D11}"/>
              </a:ext>
            </a:extLst>
          </p:cNvPr>
          <p:cNvGrpSpPr/>
          <p:nvPr/>
        </p:nvGrpSpPr>
        <p:grpSpPr>
          <a:xfrm>
            <a:off x="2804160" y="160020"/>
            <a:ext cx="4229100" cy="2543175"/>
            <a:chOff x="4777740" y="-333375"/>
            <a:chExt cx="4229100" cy="2543175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845B1CE1-29E5-4686-8125-44C11BEE2C57}"/>
                </a:ext>
              </a:extLst>
            </p:cNvPr>
            <p:cNvSpPr/>
            <p:nvPr/>
          </p:nvSpPr>
          <p:spPr>
            <a:xfrm>
              <a:off x="4777740" y="1287780"/>
              <a:ext cx="3581400" cy="92202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800" dirty="0">
                  <a:solidFill>
                    <a:schemeClr val="bg2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b. </a:t>
              </a:r>
              <a:r>
                <a:rPr lang="en-US" sz="1800" dirty="0" err="1">
                  <a:solidFill>
                    <a:schemeClr val="bg2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Triết</a:t>
              </a:r>
              <a:r>
                <a:rPr lang="en-US" sz="1800" dirty="0">
                  <a:solidFill>
                    <a:schemeClr val="bg2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800" dirty="0" err="1">
                  <a:solidFill>
                    <a:schemeClr val="bg2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học</a:t>
              </a:r>
              <a:r>
                <a:rPr lang="en-US" sz="1800" dirty="0">
                  <a:solidFill>
                    <a:schemeClr val="bg2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</a:p>
          </p:txBody>
        </p:sp>
        <p:pic>
          <p:nvPicPr>
            <p:cNvPr id="20" name="Picture 2" descr="Hình ảnh Sách Ngày Triết Học Thế Giới Xanh PNG , Sách Clipart, Ngày Triết  Học Thế Giới, Triết Học PNG miễn phí tải tập tin PSDComment và Vector">
              <a:extLst>
                <a:ext uri="{FF2B5EF4-FFF2-40B4-BE49-F238E27FC236}">
                  <a16:creationId xmlns:a16="http://schemas.microsoft.com/office/drawing/2014/main" id="{BD3B2EBB-3238-492F-AFBB-C0CEECB128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6250" r="95781">
                          <a14:foregroundMark x1="8594" y1="61250" x2="8594" y2="61250"/>
                          <a14:foregroundMark x1="6250" y1="75313" x2="6250" y2="75313"/>
                          <a14:foregroundMark x1="93750" y1="55469" x2="93750" y2="55469"/>
                          <a14:foregroundMark x1="95781" y1="78594" x2="95781" y2="7859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2270" y="-333375"/>
              <a:ext cx="2274570" cy="22745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324391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CE01B493-D8B2-48DA-9D25-BB427E36B1F5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449490" y="160020"/>
            <a:ext cx="5951310" cy="960600"/>
          </a:xfrm>
        </p:spPr>
        <p:txBody>
          <a:bodyPr/>
          <a:lstStyle/>
          <a:p>
            <a:r>
              <a:rPr lang="en-US" sz="28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r>
              <a:rPr lang="en-US" sz="2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 (SGK – 64)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17FCFF2-BD07-4F6A-ABD6-A485170A6CA7}"/>
              </a:ext>
            </a:extLst>
          </p:cNvPr>
          <p:cNvSpPr/>
          <p:nvPr/>
        </p:nvSpPr>
        <p:spPr>
          <a:xfrm>
            <a:off x="1615440" y="2433868"/>
            <a:ext cx="6606540" cy="195072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18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Tổng</a:t>
            </a:r>
            <a:r>
              <a:rPr lang="en-US" sz="1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1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nói</a:t>
            </a:r>
            <a:r>
              <a:rPr lang="en-US" sz="1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chung</a:t>
            </a:r>
            <a:r>
              <a:rPr lang="en-US" sz="1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1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giá</a:t>
            </a:r>
            <a:r>
              <a:rPr lang="en-US" sz="1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trị</a:t>
            </a:r>
            <a:r>
              <a:rPr lang="en-US" sz="1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US" sz="1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chất</a:t>
            </a:r>
            <a:r>
              <a:rPr lang="en-US" sz="1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8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tinh</a:t>
            </a:r>
            <a:r>
              <a:rPr lang="en-US" sz="1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thần</a:t>
            </a:r>
            <a:r>
              <a:rPr lang="en-US" sz="1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do con </a:t>
            </a:r>
            <a:r>
              <a:rPr lang="en-US" sz="18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1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tạo</a:t>
            </a:r>
            <a:r>
              <a:rPr lang="en-US" sz="1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ra </a:t>
            </a:r>
            <a:r>
              <a:rPr lang="en-US" sz="18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1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quá</a:t>
            </a:r>
            <a:r>
              <a:rPr lang="en-US" sz="1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trình</a:t>
            </a:r>
            <a:r>
              <a:rPr lang="en-US" sz="1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lịch</a:t>
            </a:r>
            <a:r>
              <a:rPr lang="en-US" sz="1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sử</a:t>
            </a:r>
            <a:r>
              <a:rPr lang="en-US" sz="1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971B5C1-CD8F-4B62-B7C1-4A1D73D8849D}"/>
              </a:ext>
            </a:extLst>
          </p:cNvPr>
          <p:cNvGrpSpPr/>
          <p:nvPr/>
        </p:nvGrpSpPr>
        <p:grpSpPr>
          <a:xfrm>
            <a:off x="2971800" y="1066801"/>
            <a:ext cx="4334410" cy="2431733"/>
            <a:chOff x="548640" y="2933701"/>
            <a:chExt cx="4334410" cy="2431733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61B76B71-2F82-437D-82F4-ECA7BEA1D446}"/>
                </a:ext>
              </a:extLst>
            </p:cNvPr>
            <p:cNvSpPr/>
            <p:nvPr/>
          </p:nvSpPr>
          <p:spPr>
            <a:xfrm>
              <a:off x="548640" y="3177540"/>
              <a:ext cx="3581400" cy="92202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800" dirty="0">
                  <a:solidFill>
                    <a:schemeClr val="bg2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c. </a:t>
              </a:r>
              <a:r>
                <a:rPr lang="en-US" sz="1800" dirty="0" err="1">
                  <a:solidFill>
                    <a:schemeClr val="bg2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Văn</a:t>
              </a:r>
              <a:r>
                <a:rPr lang="en-US" sz="1800" dirty="0">
                  <a:solidFill>
                    <a:schemeClr val="bg2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800" dirty="0" err="1">
                  <a:solidFill>
                    <a:schemeClr val="bg2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hóa</a:t>
              </a:r>
              <a:endParaRPr lang="en-US" sz="1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pic>
          <p:nvPicPr>
            <p:cNvPr id="8" name="Picture 8" descr="Premium Vector | Vietnam culture landmarks">
              <a:extLst>
                <a:ext uri="{FF2B5EF4-FFF2-40B4-BE49-F238E27FC236}">
                  <a16:creationId xmlns:a16="http://schemas.microsoft.com/office/drawing/2014/main" id="{F1B7D067-771F-435B-8359-1C2567AE3C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2535" y="2933701"/>
              <a:ext cx="3650515" cy="24317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943555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CE01B493-D8B2-48DA-9D25-BB427E36B1F5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449490" y="160020"/>
            <a:ext cx="5951310" cy="960600"/>
          </a:xfrm>
        </p:spPr>
        <p:txBody>
          <a:bodyPr/>
          <a:lstStyle/>
          <a:p>
            <a:r>
              <a:rPr lang="en-US" sz="28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r>
              <a:rPr lang="en-US" sz="2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 (SGK – 64)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17FCFF2-BD07-4F6A-ABD6-A485170A6CA7}"/>
              </a:ext>
            </a:extLst>
          </p:cNvPr>
          <p:cNvSpPr/>
          <p:nvPr/>
        </p:nvSpPr>
        <p:spPr>
          <a:xfrm>
            <a:off x="1615440" y="2433868"/>
            <a:ext cx="6606540" cy="195072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8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Hệ</a:t>
            </a:r>
            <a:r>
              <a:rPr lang="en-US" sz="1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thống</a:t>
            </a:r>
            <a:r>
              <a:rPr lang="en-US" sz="1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1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mạng</a:t>
            </a:r>
            <a:r>
              <a:rPr lang="en-US" sz="1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máy</a:t>
            </a:r>
            <a:r>
              <a:rPr lang="en-US" sz="1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1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1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nối</a:t>
            </a:r>
            <a:r>
              <a:rPr lang="en-US" sz="1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1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1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US" sz="1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phạm</a:t>
            </a:r>
            <a:r>
              <a:rPr lang="en-US" sz="1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vi </a:t>
            </a:r>
            <a:r>
              <a:rPr lang="en-US" sz="18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toàn</a:t>
            </a:r>
            <a:r>
              <a:rPr lang="en-US" sz="1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sz="1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giới</a:t>
            </a:r>
            <a:r>
              <a:rPr lang="en-US" sz="1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8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tạo</a:t>
            </a:r>
            <a:r>
              <a:rPr lang="en-US" sz="1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điều</a:t>
            </a:r>
            <a:r>
              <a:rPr lang="en-US" sz="1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kiện</a:t>
            </a:r>
            <a:r>
              <a:rPr lang="en-US" sz="1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1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1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dịch</a:t>
            </a:r>
            <a:r>
              <a:rPr lang="en-US" sz="1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vụ</a:t>
            </a:r>
            <a:r>
              <a:rPr lang="en-US" sz="1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truyền</a:t>
            </a:r>
            <a:r>
              <a:rPr lang="en-US" sz="1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thông</a:t>
            </a:r>
            <a:r>
              <a:rPr lang="en-US" sz="1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dữ</a:t>
            </a:r>
            <a:r>
              <a:rPr lang="en-US" sz="1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liệu</a:t>
            </a:r>
            <a:r>
              <a:rPr lang="en-US" sz="1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8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1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1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1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thông</a:t>
            </a:r>
            <a:r>
              <a:rPr lang="en-US" sz="1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tin </a:t>
            </a:r>
            <a:r>
              <a:rPr lang="en-US" sz="18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1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xa</a:t>
            </a:r>
            <a:r>
              <a:rPr lang="en-US" sz="1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8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truyền</a:t>
            </a:r>
            <a:r>
              <a:rPr lang="en-US" sz="1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tệp</a:t>
            </a:r>
            <a:r>
              <a:rPr lang="en-US" sz="1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tin, </a:t>
            </a:r>
            <a:r>
              <a:rPr lang="en-US" sz="18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thư</a:t>
            </a:r>
            <a:r>
              <a:rPr lang="en-US" sz="1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</a:t>
            </a:r>
            <a:r>
              <a:rPr lang="en-US" sz="1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điện</a:t>
            </a:r>
            <a:r>
              <a:rPr lang="en-US" sz="1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tử</a:t>
            </a:r>
            <a:r>
              <a:rPr lang="en-US" sz="1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1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1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nhóm</a:t>
            </a:r>
            <a:r>
              <a:rPr lang="en-US" sz="1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thông</a:t>
            </a:r>
            <a:r>
              <a:rPr lang="en-US" sz="1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tin.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FA0889A-5407-4E3A-BE81-6C2C7CBB97D8}"/>
              </a:ext>
            </a:extLst>
          </p:cNvPr>
          <p:cNvGrpSpPr/>
          <p:nvPr/>
        </p:nvGrpSpPr>
        <p:grpSpPr>
          <a:xfrm>
            <a:off x="2857500" y="522692"/>
            <a:ext cx="4604301" cy="2339340"/>
            <a:chOff x="4777740" y="2392680"/>
            <a:chExt cx="4604301" cy="2339340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DB59AA1E-4204-4E0C-A0C0-BEFCEF148DBA}"/>
                </a:ext>
              </a:extLst>
            </p:cNvPr>
            <p:cNvSpPr/>
            <p:nvPr/>
          </p:nvSpPr>
          <p:spPr>
            <a:xfrm>
              <a:off x="4777740" y="3177540"/>
              <a:ext cx="3581400" cy="92202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800" dirty="0">
                  <a:solidFill>
                    <a:schemeClr val="bg2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d. In </a:t>
              </a:r>
              <a:r>
                <a:rPr lang="en-US" sz="1800" dirty="0" err="1">
                  <a:solidFill>
                    <a:schemeClr val="bg2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tơ</a:t>
              </a:r>
              <a:r>
                <a:rPr lang="en-US" sz="1800" dirty="0">
                  <a:solidFill>
                    <a:schemeClr val="bg2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net</a:t>
              </a: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387FFAE-0D3A-4EFB-9DD6-1B53CA104EA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127" b="91338" l="10000" r="90000">
                          <a14:foregroundMark x1="29884" y1="91557" x2="29884" y2="91557"/>
                          <a14:foregroundMark x1="61279" y1="7456" x2="61279" y2="7456"/>
                          <a14:foregroundMark x1="75581" y1="11075" x2="75581" y2="11075"/>
                          <a14:foregroundMark x1="80581" y1="14254" x2="80581" y2="14254"/>
                          <a14:foregroundMark x1="70465" y1="7127" x2="70465" y2="7127"/>
                          <a14:foregroundMark x1="57907" y1="8553" x2="57907" y2="8553"/>
                          <a14:foregroundMark x1="50116" y1="12719" x2="50116" y2="12719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176085" y="2392680"/>
              <a:ext cx="2205956" cy="23393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220863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CE01B493-D8B2-48DA-9D25-BB427E36B1F5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449490" y="160020"/>
            <a:ext cx="5951310" cy="960600"/>
          </a:xfrm>
        </p:spPr>
        <p:txBody>
          <a:bodyPr/>
          <a:lstStyle/>
          <a:p>
            <a:r>
              <a:rPr lang="en-US" sz="28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r>
              <a:rPr lang="en-US" sz="2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 (SGK – 64, 65)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17FCFF2-BD07-4F6A-ABD6-A485170A6CA7}"/>
              </a:ext>
            </a:extLst>
          </p:cNvPr>
          <p:cNvSpPr/>
          <p:nvPr/>
        </p:nvSpPr>
        <p:spPr>
          <a:xfrm>
            <a:off x="190500" y="1326547"/>
            <a:ext cx="4991100" cy="1261832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18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Cậu</a:t>
            </a:r>
            <a:r>
              <a:rPr lang="en-US" sz="1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ấy</a:t>
            </a:r>
            <a:r>
              <a:rPr lang="en-US" sz="1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nói</a:t>
            </a:r>
            <a:r>
              <a:rPr lang="en-US" sz="1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lặp</a:t>
            </a:r>
            <a:r>
              <a:rPr lang="en-US" sz="1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</a:t>
            </a:r>
            <a:r>
              <a:rPr lang="en-US" sz="1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lặp</a:t>
            </a:r>
            <a:r>
              <a:rPr lang="en-US" sz="1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sz="1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1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lang="en-US" sz="1800" b="1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điệp</a:t>
            </a:r>
            <a:r>
              <a:rPr lang="en-US" sz="1800" b="1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khúc</a:t>
            </a:r>
            <a:endParaRPr lang="en-US" sz="1800" b="1" dirty="0">
              <a:solidFill>
                <a:schemeClr val="bg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BA27608-5E41-414A-A1FE-9BAEF6F773CC}"/>
              </a:ext>
            </a:extLst>
          </p:cNvPr>
          <p:cNvSpPr/>
          <p:nvPr/>
        </p:nvSpPr>
        <p:spPr>
          <a:xfrm>
            <a:off x="190500" y="3334296"/>
            <a:ext cx="4991100" cy="1261832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18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1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1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1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hát</a:t>
            </a:r>
            <a:r>
              <a:rPr lang="en-US" sz="1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hay </a:t>
            </a:r>
            <a:r>
              <a:rPr lang="en-US" sz="18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bản</a:t>
            </a:r>
            <a:r>
              <a:rPr lang="en-US" sz="1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nhạc</a:t>
            </a:r>
            <a:r>
              <a:rPr lang="en-US" sz="1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8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1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1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lặp</a:t>
            </a:r>
            <a:r>
              <a:rPr lang="en-US" sz="1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sz="1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nhiều</a:t>
            </a:r>
            <a:r>
              <a:rPr lang="en-US" sz="1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lần</a:t>
            </a:r>
            <a:r>
              <a:rPr lang="en-US" sz="1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khi</a:t>
            </a:r>
            <a:r>
              <a:rPr lang="en-US" sz="1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trình</a:t>
            </a:r>
            <a:r>
              <a:rPr lang="en-US" sz="1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diễn</a:t>
            </a:r>
            <a:r>
              <a:rPr lang="en-US" sz="1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gọi</a:t>
            </a:r>
            <a:r>
              <a:rPr lang="en-US" sz="1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1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điệp</a:t>
            </a:r>
            <a:r>
              <a:rPr lang="en-US" sz="1800" b="1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khúc</a:t>
            </a:r>
            <a:r>
              <a:rPr lang="en-US" sz="1800" b="1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6BA34DA6-9AAA-4DE0-A447-6E4AD274B8BA}"/>
              </a:ext>
            </a:extLst>
          </p:cNvPr>
          <p:cNvSpPr/>
          <p:nvPr/>
        </p:nvSpPr>
        <p:spPr>
          <a:xfrm>
            <a:off x="5265420" y="1826379"/>
            <a:ext cx="312420" cy="358140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10F6CB56-FAA5-4D19-8758-CA0E650FE9E5}"/>
              </a:ext>
            </a:extLst>
          </p:cNvPr>
          <p:cNvSpPr/>
          <p:nvPr/>
        </p:nvSpPr>
        <p:spPr>
          <a:xfrm>
            <a:off x="5261610" y="3786142"/>
            <a:ext cx="312420" cy="358140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8D961C3-D77E-4C16-841E-F3F102710DEA}"/>
              </a:ext>
            </a:extLst>
          </p:cNvPr>
          <p:cNvSpPr/>
          <p:nvPr/>
        </p:nvSpPr>
        <p:spPr>
          <a:xfrm>
            <a:off x="5974080" y="1370619"/>
            <a:ext cx="2598420" cy="121014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1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sz="1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thông</a:t>
            </a:r>
            <a:r>
              <a:rPr lang="en-US" sz="1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thường</a:t>
            </a:r>
            <a:endParaRPr lang="en-US" sz="1800" dirty="0">
              <a:solidFill>
                <a:schemeClr val="bg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482580F-1CA8-42CF-9020-E6A6C50B2D71}"/>
              </a:ext>
            </a:extLst>
          </p:cNvPr>
          <p:cNvSpPr/>
          <p:nvPr/>
        </p:nvSpPr>
        <p:spPr>
          <a:xfrm>
            <a:off x="5974080" y="3334296"/>
            <a:ext cx="2598420" cy="121014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Thuật</a:t>
            </a:r>
            <a:r>
              <a:rPr lang="en-US" sz="1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endParaRPr lang="en-US" sz="1800" dirty="0">
              <a:solidFill>
                <a:schemeClr val="bg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26" name="Picture 2" descr="Vector Freeuse Download Cartoon Singing Clip Art Take - Singing Clipart PNG  Image | Transparent PNG Free Download on SeekPNG">
            <a:extLst>
              <a:ext uri="{FF2B5EF4-FFF2-40B4-BE49-F238E27FC236}">
                <a16:creationId xmlns:a16="http://schemas.microsoft.com/office/drawing/2014/main" id="{7FB7E311-DB4E-4C74-9879-9D89FB31A3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700" b="94975" l="10000" r="90000">
                        <a14:foregroundMark x1="53171" y1="6700" x2="53171" y2="6700"/>
                        <a14:foregroundMark x1="57683" y1="38227" x2="50854" y2="59015"/>
                        <a14:foregroundMark x1="50854" y1="59015" x2="50976" y2="60788"/>
                        <a14:foregroundMark x1="55488" y1="66798" x2="61220" y2="74384"/>
                        <a14:foregroundMark x1="55488" y1="56158" x2="58293" y2="65616"/>
                        <a14:foregroundMark x1="60244" y1="71232" x2="63780" y2="84138"/>
                        <a14:foregroundMark x1="65732" y1="76847" x2="63049" y2="79704"/>
                        <a14:foregroundMark x1="49756" y1="52414" x2="56829" y2="69064"/>
                        <a14:foregroundMark x1="55000" y1="36453" x2="50976" y2="51133"/>
                        <a14:foregroundMark x1="43537" y1="80788" x2="42805" y2="85911"/>
                        <a14:foregroundMark x1="39756" y1="91232" x2="30000" y2="93005"/>
                        <a14:foregroundMark x1="69634" y1="93596" x2="63537" y2="91232"/>
                        <a14:foregroundMark x1="63780" y1="94975" x2="63780" y2="94975"/>
                        <a14:foregroundMark x1="59756" y1="80296" x2="61707" y2="86207"/>
                        <a14:foregroundMark x1="50000" y1="78916" x2="48659" y2="80197"/>
                        <a14:foregroundMark x1="30732" y1="94975" x2="30732" y2="949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784" y="2834640"/>
            <a:ext cx="1736316" cy="214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remium Vector | Happy smile emotclip-art with talk speech bubble vector  clip-art illustration">
            <a:extLst>
              <a:ext uri="{FF2B5EF4-FFF2-40B4-BE49-F238E27FC236}">
                <a16:creationId xmlns:a16="http://schemas.microsoft.com/office/drawing/2014/main" id="{FE58EF25-36CF-430D-9A2C-07E10BD264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34800" y1="56867" x2="37800" y2="59400"/>
                        <a14:foregroundMark x1="40000" y1="55533" x2="39650" y2="56467"/>
                        <a14:foregroundMark x1="40000" y1="59400" x2="40350" y2="60000"/>
                        <a14:foregroundMark x1="40100" y1="57200" x2="40900" y2="592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003" y="376771"/>
            <a:ext cx="2202507" cy="1651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92258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 animBg="1"/>
      <p:bldP spid="7" grpId="0" animBg="1"/>
      <p:bldP spid="3" grpId="0" animBg="1"/>
      <p:bldP spid="13" grpId="0" animBg="1"/>
      <p:bldP spid="4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CE01B493-D8B2-48DA-9D25-BB427E36B1F5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449490" y="160020"/>
            <a:ext cx="5951310" cy="960600"/>
          </a:xfrm>
        </p:spPr>
        <p:txBody>
          <a:bodyPr/>
          <a:lstStyle/>
          <a:p>
            <a:r>
              <a:rPr lang="en-US" sz="28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r>
              <a:rPr lang="en-US" sz="2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 (SGK – 64, 65)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17FCFF2-BD07-4F6A-ABD6-A485170A6CA7}"/>
              </a:ext>
            </a:extLst>
          </p:cNvPr>
          <p:cNvSpPr/>
          <p:nvPr/>
        </p:nvSpPr>
        <p:spPr>
          <a:xfrm>
            <a:off x="449490" y="1237528"/>
            <a:ext cx="4991100" cy="1261832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18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1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thời</a:t>
            </a:r>
            <a:r>
              <a:rPr lang="en-US" sz="1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đại</a:t>
            </a:r>
            <a:r>
              <a:rPr lang="en-US" sz="1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ngày</a:t>
            </a:r>
            <a:r>
              <a:rPr lang="en-US" sz="1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nay, con </a:t>
            </a:r>
            <a:r>
              <a:rPr lang="en-US" sz="18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1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1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1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tận</a:t>
            </a:r>
            <a:r>
              <a:rPr lang="en-US" sz="1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US" sz="1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1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nguồn</a:t>
            </a:r>
            <a:r>
              <a:rPr lang="en-US" sz="1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năng</a:t>
            </a:r>
            <a:r>
              <a:rPr lang="en-US" sz="1800" b="1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lượng</a:t>
            </a:r>
            <a:r>
              <a:rPr lang="en-US" sz="1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1800" b="1" dirty="0">
              <a:solidFill>
                <a:schemeClr val="bg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BA27608-5E41-414A-A1FE-9BAEF6F773CC}"/>
              </a:ext>
            </a:extLst>
          </p:cNvPr>
          <p:cNvSpPr/>
          <p:nvPr/>
        </p:nvSpPr>
        <p:spPr>
          <a:xfrm>
            <a:off x="449490" y="2838677"/>
            <a:ext cx="4991100" cy="1261832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18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1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sách</a:t>
            </a:r>
            <a:r>
              <a:rPr lang="en-US" sz="1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1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1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1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nạp</a:t>
            </a:r>
            <a:r>
              <a:rPr lang="en-US" sz="1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năng</a:t>
            </a:r>
            <a:r>
              <a:rPr lang="en-US" sz="1800" b="1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lượng</a:t>
            </a:r>
            <a:r>
              <a:rPr lang="en-US" sz="1800" b="1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1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sự</a:t>
            </a:r>
            <a:r>
              <a:rPr lang="en-US" sz="1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sống</a:t>
            </a:r>
            <a:r>
              <a:rPr lang="en-US" sz="1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tinh</a:t>
            </a:r>
            <a:r>
              <a:rPr lang="en-US" sz="1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thần</a:t>
            </a:r>
            <a:endParaRPr lang="en-US" sz="1800" dirty="0">
              <a:solidFill>
                <a:schemeClr val="bg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6BA34DA6-9AAA-4DE0-A447-6E4AD274B8BA}"/>
              </a:ext>
            </a:extLst>
          </p:cNvPr>
          <p:cNvSpPr/>
          <p:nvPr/>
        </p:nvSpPr>
        <p:spPr>
          <a:xfrm>
            <a:off x="5524410" y="1737360"/>
            <a:ext cx="312420" cy="358140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10F6CB56-FAA5-4D19-8758-CA0E650FE9E5}"/>
              </a:ext>
            </a:extLst>
          </p:cNvPr>
          <p:cNvSpPr/>
          <p:nvPr/>
        </p:nvSpPr>
        <p:spPr>
          <a:xfrm>
            <a:off x="5520600" y="3290523"/>
            <a:ext cx="312420" cy="358140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8D961C3-D77E-4C16-841E-F3F102710DEA}"/>
              </a:ext>
            </a:extLst>
          </p:cNvPr>
          <p:cNvSpPr/>
          <p:nvPr/>
        </p:nvSpPr>
        <p:spPr>
          <a:xfrm>
            <a:off x="6233070" y="1281600"/>
            <a:ext cx="2598420" cy="121014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Thuật</a:t>
            </a:r>
            <a:r>
              <a:rPr lang="en-US" sz="1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endParaRPr lang="en-US" sz="1800" dirty="0">
              <a:solidFill>
                <a:schemeClr val="bg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482580F-1CA8-42CF-9020-E6A6C50B2D71}"/>
              </a:ext>
            </a:extLst>
          </p:cNvPr>
          <p:cNvSpPr/>
          <p:nvPr/>
        </p:nvSpPr>
        <p:spPr>
          <a:xfrm>
            <a:off x="6233070" y="2838677"/>
            <a:ext cx="2598420" cy="121014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1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sz="1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thông</a:t>
            </a:r>
            <a:r>
              <a:rPr lang="en-US" sz="1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thường</a:t>
            </a:r>
            <a:endParaRPr lang="en-US" sz="1800" dirty="0">
              <a:solidFill>
                <a:schemeClr val="bg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050" name="Picture 2" descr="Green Energy Concept Vector Paper Cut Illustration Stock Illustration -  Download Image Now - iStock">
            <a:extLst>
              <a:ext uri="{FF2B5EF4-FFF2-40B4-BE49-F238E27FC236}">
                <a16:creationId xmlns:a16="http://schemas.microsoft.com/office/drawing/2014/main" id="{DC651CF9-5750-4227-B5AA-CD2483C138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28935" y1="36275" x2="40046" y2="44608"/>
                        <a14:foregroundMark x1="62500" y1="23039" x2="48611" y2="61928"/>
                        <a14:foregroundMark x1="48611" y1="61928" x2="48611" y2="62908"/>
                        <a14:foregroundMark x1="75000" y1="33333" x2="77546" y2="36438"/>
                        <a14:foregroundMark x1="65509" y1="23203" x2="73611" y2="27941"/>
                        <a14:foregroundMark x1="81944" y1="32843" x2="77315" y2="35131"/>
                        <a14:foregroundMark x1="82176" y1="35784" x2="78935" y2="38889"/>
                        <a14:foregroundMark x1="60880" y1="58007" x2="57639" y2="72059"/>
                        <a14:foregroundMark x1="57639" y1="72059" x2="57176" y2="72059"/>
                        <a14:foregroundMark x1="24537" y1="37255" x2="19676" y2="37255"/>
                        <a14:foregroundMark x1="18287" y1="37255" x2="18287" y2="37255"/>
                        <a14:foregroundMark x1="16667" y1="36601" x2="16667" y2="36601"/>
                        <a14:foregroundMark x1="43750" y1="32516" x2="48380" y2="38889"/>
                        <a14:foregroundMark x1="48611" y1="39379" x2="51620" y2="49510"/>
                        <a14:foregroundMark x1="51620" y1="49510" x2="51620" y2="49510"/>
                        <a14:foregroundMark x1="65046" y1="57190" x2="64815" y2="58170"/>
                        <a14:foregroundMark x1="49306" y1="76797" x2="49306" y2="76797"/>
                        <a14:foregroundMark x1="50694" y1="81536" x2="50694" y2="81536"/>
                        <a14:foregroundMark x1="53704" y1="80392" x2="53704" y2="803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2280" y="1001486"/>
            <a:ext cx="1296807" cy="1837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1000+ Free Book Clipart Images You Can Download Right Now">
            <a:extLst>
              <a:ext uri="{FF2B5EF4-FFF2-40B4-BE49-F238E27FC236}">
                <a16:creationId xmlns:a16="http://schemas.microsoft.com/office/drawing/2014/main" id="{71072977-D380-492D-838D-606BA957BE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4598" y="3590436"/>
            <a:ext cx="1296807" cy="1296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62942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 animBg="1"/>
      <p:bldP spid="7" grpId="0" animBg="1"/>
      <p:bldP spid="3" grpId="0" animBg="1"/>
      <p:bldP spid="13" grpId="0" animBg="1"/>
      <p:bldP spid="4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CE01B493-D8B2-48DA-9D25-BB427E36B1F5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449490" y="160020"/>
            <a:ext cx="5951310" cy="960600"/>
          </a:xfrm>
        </p:spPr>
        <p:txBody>
          <a:bodyPr/>
          <a:lstStyle/>
          <a:p>
            <a:r>
              <a:rPr lang="en-US" sz="28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r>
              <a:rPr lang="en-US" sz="2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 (SGK – 64, 65)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17FCFF2-BD07-4F6A-ABD6-A485170A6CA7}"/>
              </a:ext>
            </a:extLst>
          </p:cNvPr>
          <p:cNvSpPr/>
          <p:nvPr/>
        </p:nvSpPr>
        <p:spPr>
          <a:xfrm>
            <a:off x="129540" y="1054648"/>
            <a:ext cx="4991100" cy="1261832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18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Cháu</a:t>
            </a:r>
            <a:r>
              <a:rPr lang="en-US" sz="1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1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1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8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tấm</a:t>
            </a:r>
            <a:r>
              <a:rPr lang="en-US" sz="1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bản</a:t>
            </a:r>
            <a:r>
              <a:rPr lang="en-US" sz="1800" b="1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r>
              <a:rPr lang="en-US" sz="1800" b="1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1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ông</a:t>
            </a:r>
            <a:r>
              <a:rPr lang="en-US" sz="1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lúc</a:t>
            </a:r>
            <a:r>
              <a:rPr lang="en-US" sz="1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ấy</a:t>
            </a:r>
            <a:r>
              <a:rPr lang="en-US" sz="1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thật</a:t>
            </a:r>
            <a:r>
              <a:rPr lang="en-US" sz="1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sự</a:t>
            </a:r>
            <a:r>
              <a:rPr lang="en-US" sz="1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bế</a:t>
            </a:r>
            <a:r>
              <a:rPr lang="en-US" sz="1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tắc</a:t>
            </a:r>
            <a:r>
              <a:rPr lang="en-US" sz="1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1800" b="1" dirty="0">
              <a:solidFill>
                <a:schemeClr val="bg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BA27608-5E41-414A-A1FE-9BAEF6F773CC}"/>
              </a:ext>
            </a:extLst>
          </p:cNvPr>
          <p:cNvSpPr/>
          <p:nvPr/>
        </p:nvSpPr>
        <p:spPr>
          <a:xfrm>
            <a:off x="297180" y="2818921"/>
            <a:ext cx="4991100" cy="1665692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1800" b="1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Bản</a:t>
            </a:r>
            <a:r>
              <a:rPr lang="en-US" sz="1800" b="1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r>
              <a:rPr lang="en-US" sz="1800" b="1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1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1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vẽ</a:t>
            </a:r>
            <a:r>
              <a:rPr lang="en-US" sz="1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thu</a:t>
            </a:r>
            <a:r>
              <a:rPr lang="en-US" sz="1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nhỏ</a:t>
            </a:r>
            <a:r>
              <a:rPr lang="en-US" sz="1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lang="en-US" sz="18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1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hay </a:t>
            </a:r>
            <a:r>
              <a:rPr lang="en-US" sz="18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toàn</a:t>
            </a:r>
            <a:r>
              <a:rPr lang="en-US" sz="1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bộ</a:t>
            </a:r>
            <a:r>
              <a:rPr lang="en-US" sz="1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bề</a:t>
            </a:r>
            <a:r>
              <a:rPr lang="en-US" sz="1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mặt</a:t>
            </a:r>
            <a:r>
              <a:rPr lang="en-US" sz="1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Trái</a:t>
            </a:r>
            <a:r>
              <a:rPr lang="en-US" sz="1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Đất</a:t>
            </a:r>
            <a:r>
              <a:rPr lang="en-US" sz="1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lên</a:t>
            </a:r>
            <a:r>
              <a:rPr lang="en-US" sz="1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mặt</a:t>
            </a:r>
            <a:r>
              <a:rPr lang="en-US" sz="1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phẳn</a:t>
            </a:r>
            <a:r>
              <a:rPr lang="en-US" sz="1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US" sz="1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cơ</a:t>
            </a:r>
            <a:r>
              <a:rPr lang="en-US" sz="1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sở</a:t>
            </a:r>
            <a:r>
              <a:rPr lang="en-US" sz="1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toán</a:t>
            </a:r>
            <a:r>
              <a:rPr lang="en-US" sz="1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1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8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US" sz="1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1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1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đối</a:t>
            </a:r>
            <a:r>
              <a:rPr lang="en-US" sz="1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tượng</a:t>
            </a:r>
            <a:r>
              <a:rPr lang="en-US" sz="1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địa</a:t>
            </a:r>
            <a:r>
              <a:rPr lang="en-US" sz="1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lí</a:t>
            </a:r>
            <a:r>
              <a:rPr lang="en-US" sz="1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1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1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1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1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1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kí</a:t>
            </a:r>
            <a:r>
              <a:rPr lang="en-US" sz="1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hiệu</a:t>
            </a:r>
            <a:r>
              <a:rPr lang="en-US" sz="1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bản</a:t>
            </a:r>
            <a:r>
              <a:rPr lang="en-US" sz="1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r>
              <a:rPr lang="en-US" sz="1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1800" b="1" dirty="0">
              <a:solidFill>
                <a:schemeClr val="bg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6BA34DA6-9AAA-4DE0-A447-6E4AD274B8BA}"/>
              </a:ext>
            </a:extLst>
          </p:cNvPr>
          <p:cNvSpPr/>
          <p:nvPr/>
        </p:nvSpPr>
        <p:spPr>
          <a:xfrm>
            <a:off x="5204460" y="1554480"/>
            <a:ext cx="312420" cy="358140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10F6CB56-FAA5-4D19-8758-CA0E650FE9E5}"/>
              </a:ext>
            </a:extLst>
          </p:cNvPr>
          <p:cNvSpPr/>
          <p:nvPr/>
        </p:nvSpPr>
        <p:spPr>
          <a:xfrm>
            <a:off x="5372100" y="3403189"/>
            <a:ext cx="312420" cy="358140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8D961C3-D77E-4C16-841E-F3F102710DEA}"/>
              </a:ext>
            </a:extLst>
          </p:cNvPr>
          <p:cNvSpPr/>
          <p:nvPr/>
        </p:nvSpPr>
        <p:spPr>
          <a:xfrm>
            <a:off x="5913120" y="1098720"/>
            <a:ext cx="2598420" cy="121014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1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sz="1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algn="ctr"/>
            <a:r>
              <a:rPr lang="en-US" sz="18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thông</a:t>
            </a:r>
            <a:r>
              <a:rPr lang="en-US" sz="1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thường</a:t>
            </a:r>
            <a:endParaRPr lang="en-US" sz="1800" dirty="0">
              <a:solidFill>
                <a:schemeClr val="bg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482580F-1CA8-42CF-9020-E6A6C50B2D71}"/>
              </a:ext>
            </a:extLst>
          </p:cNvPr>
          <p:cNvSpPr/>
          <p:nvPr/>
        </p:nvSpPr>
        <p:spPr>
          <a:xfrm>
            <a:off x="6084570" y="2951343"/>
            <a:ext cx="2598420" cy="121014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Thuật</a:t>
            </a:r>
            <a:r>
              <a:rPr lang="en-US" sz="1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endParaRPr lang="en-US" sz="1800" dirty="0">
              <a:solidFill>
                <a:schemeClr val="bg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074" name="Picture 2" descr="Free Map Clipart, Download Free Map Clipart png images, Free ClipArts on  Clipart Library">
            <a:extLst>
              <a:ext uri="{FF2B5EF4-FFF2-40B4-BE49-F238E27FC236}">
                <a16:creationId xmlns:a16="http://schemas.microsoft.com/office/drawing/2014/main" id="{7827F6D9-F41D-409E-8D8D-18B6658678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78" b="93897" l="5485" r="96203">
                        <a14:foregroundMark x1="63713" y1="1878" x2="67511" y2="13615"/>
                        <a14:foregroundMark x1="97046" y1="11737" x2="83544" y2="22066"/>
                        <a14:foregroundMark x1="43038" y1="40845" x2="22785" y2="57277"/>
                        <a14:foregroundMark x1="37553" y1="51174" x2="38397" y2="46948"/>
                        <a14:foregroundMark x1="44726" y1="90141" x2="44726" y2="90141"/>
                        <a14:foregroundMark x1="42616" y1="94366" x2="42616" y2="94366"/>
                        <a14:foregroundMark x1="5485" y1="85446" x2="5485" y2="854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9970" y="3634128"/>
            <a:ext cx="1601151" cy="1439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ree People Thinking Cliparts, Download Free People Thinking Cliparts png  images, Free ClipArts on Clipart Library">
            <a:extLst>
              <a:ext uri="{FF2B5EF4-FFF2-40B4-BE49-F238E27FC236}">
                <a16:creationId xmlns:a16="http://schemas.microsoft.com/office/drawing/2014/main" id="{F371F253-B133-4DB8-9209-88449C54A1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114" b="93450" l="10000" r="90000">
                        <a14:foregroundMark x1="47273" y1="93886" x2="60909" y2="92140"/>
                        <a14:foregroundMark x1="61364" y1="13537" x2="64545" y2="18341"/>
                        <a14:foregroundMark x1="50455" y1="6114" x2="50455" y2="61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6396" y="637012"/>
            <a:ext cx="1762820" cy="1834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81441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3" grpId="0" animBg="1"/>
      <p:bldP spid="13" grpId="0" animBg="1"/>
      <p:bldP spid="4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4" name="Google Shape;1944;p34"/>
          <p:cNvSpPr txBox="1">
            <a:spLocks noGrp="1"/>
          </p:cNvSpPr>
          <p:nvPr>
            <p:ph type="title" idx="4"/>
          </p:nvPr>
        </p:nvSpPr>
        <p:spPr>
          <a:xfrm>
            <a:off x="732068" y="2098275"/>
            <a:ext cx="762000" cy="7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 panose="02040503050406030204" pitchFamily="18" charset="0"/>
                <a:ea typeface="Cambria" panose="02040503050406030204" pitchFamily="18" charset="0"/>
              </a:rPr>
              <a:t>02</a:t>
            </a: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45" name="Google Shape;1945;p3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ambria" panose="02040503050406030204" pitchFamily="18" charset="0"/>
                <a:ea typeface="Cambria" panose="02040503050406030204" pitchFamily="18" charset="0"/>
              </a:rPr>
              <a:t>MỤC TIÊU BÀI HỌC</a:t>
            </a:r>
            <a:endParaRPr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46" name="Google Shape;1946;p34"/>
          <p:cNvSpPr txBox="1">
            <a:spLocks noGrp="1"/>
          </p:cNvSpPr>
          <p:nvPr>
            <p:ph type="title" idx="2"/>
          </p:nvPr>
        </p:nvSpPr>
        <p:spPr>
          <a:xfrm>
            <a:off x="732068" y="1258775"/>
            <a:ext cx="762000" cy="7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 panose="02040503050406030204" pitchFamily="18" charset="0"/>
                <a:ea typeface="Cambria" panose="02040503050406030204" pitchFamily="18" charset="0"/>
              </a:rPr>
              <a:t>01</a:t>
            </a: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47" name="Google Shape;1947;p34"/>
          <p:cNvSpPr txBox="1">
            <a:spLocks noGrp="1"/>
          </p:cNvSpPr>
          <p:nvPr>
            <p:ph type="subTitle" idx="1"/>
          </p:nvPr>
        </p:nvSpPr>
        <p:spPr>
          <a:xfrm>
            <a:off x="1727418" y="1258918"/>
            <a:ext cx="4512900" cy="4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ambria" panose="02040503050406030204" pitchFamily="18" charset="0"/>
                <a:ea typeface="Cambria" panose="02040503050406030204" pitchFamily="18" charset="0"/>
              </a:rPr>
              <a:t>HS nhận biết được</a:t>
            </a:r>
            <a:endParaRPr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48" name="Google Shape;1948;p34"/>
          <p:cNvSpPr txBox="1">
            <a:spLocks noGrp="1"/>
          </p:cNvSpPr>
          <p:nvPr>
            <p:ph type="subTitle" idx="3"/>
          </p:nvPr>
        </p:nvSpPr>
        <p:spPr>
          <a:xfrm>
            <a:off x="1727418" y="1681703"/>
            <a:ext cx="4512900" cy="28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latin typeface="Cambria" panose="02040503050406030204" pitchFamily="18" charset="0"/>
                <a:ea typeface="Cambria" panose="02040503050406030204" pitchFamily="18" charset="0"/>
              </a:rPr>
              <a:t>Những đặc điểm của thuật ngữ</a:t>
            </a:r>
            <a:endParaRPr sz="1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49" name="Google Shape;1949;p34"/>
          <p:cNvSpPr txBox="1">
            <a:spLocks noGrp="1"/>
          </p:cNvSpPr>
          <p:nvPr>
            <p:ph type="subTitle" idx="5"/>
          </p:nvPr>
        </p:nvSpPr>
        <p:spPr>
          <a:xfrm>
            <a:off x="1727418" y="2098433"/>
            <a:ext cx="4512900" cy="4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dirty="0">
                <a:latin typeface="Cambria" panose="02040503050406030204" pitchFamily="18" charset="0"/>
                <a:ea typeface="Cambria" panose="02040503050406030204" pitchFamily="18" charset="0"/>
              </a:rPr>
              <a:t>HS phân tích được</a:t>
            </a:r>
            <a:endParaRPr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50" name="Google Shape;1950;p34"/>
          <p:cNvSpPr txBox="1">
            <a:spLocks noGrp="1"/>
          </p:cNvSpPr>
          <p:nvPr>
            <p:ph type="subTitle" idx="6"/>
          </p:nvPr>
        </p:nvSpPr>
        <p:spPr>
          <a:xfrm>
            <a:off x="1727418" y="2520779"/>
            <a:ext cx="4512900" cy="28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latin typeface="Cambria" panose="02040503050406030204" pitchFamily="18" charset="0"/>
                <a:ea typeface="Cambria" panose="02040503050406030204" pitchFamily="18" charset="0"/>
              </a:rPr>
              <a:t>Chức năng của thuật ngữ</a:t>
            </a:r>
            <a:endParaRPr sz="1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51" name="Google Shape;1951;p34"/>
          <p:cNvSpPr txBox="1">
            <a:spLocks noGrp="1"/>
          </p:cNvSpPr>
          <p:nvPr>
            <p:ph type="title" idx="7"/>
          </p:nvPr>
        </p:nvSpPr>
        <p:spPr>
          <a:xfrm>
            <a:off x="732068" y="2936025"/>
            <a:ext cx="762000" cy="7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 panose="02040503050406030204" pitchFamily="18" charset="0"/>
                <a:ea typeface="Cambria" panose="02040503050406030204" pitchFamily="18" charset="0"/>
              </a:rPr>
              <a:t>03</a:t>
            </a: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52" name="Google Shape;1952;p34"/>
          <p:cNvSpPr txBox="1">
            <a:spLocks noGrp="1"/>
          </p:cNvSpPr>
          <p:nvPr>
            <p:ph type="subTitle" idx="8"/>
          </p:nvPr>
        </p:nvSpPr>
        <p:spPr>
          <a:xfrm>
            <a:off x="1727418" y="2936175"/>
            <a:ext cx="4512900" cy="4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dirty="0">
                <a:latin typeface="Cambria" panose="02040503050406030204" pitchFamily="18" charset="0"/>
                <a:ea typeface="Cambria" panose="02040503050406030204" pitchFamily="18" charset="0"/>
              </a:rPr>
              <a:t>Hs phân biệt được</a:t>
            </a:r>
            <a:endParaRPr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53" name="Google Shape;1953;p34"/>
          <p:cNvSpPr txBox="1">
            <a:spLocks noGrp="1"/>
          </p:cNvSpPr>
          <p:nvPr>
            <p:ph type="subTitle" idx="9"/>
          </p:nvPr>
        </p:nvSpPr>
        <p:spPr>
          <a:xfrm>
            <a:off x="1727418" y="3359629"/>
            <a:ext cx="5773366" cy="44999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latin typeface="Cambria" panose="02040503050406030204" pitchFamily="18" charset="0"/>
                <a:ea typeface="Cambria" panose="02040503050406030204" pitchFamily="18" charset="0"/>
              </a:rPr>
              <a:t>Thuật ngữ và từ ngữ thông thường trong những ngữ cảnh khác nhau</a:t>
            </a:r>
            <a:endParaRPr sz="1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54" name="Google Shape;1954;p34"/>
          <p:cNvSpPr txBox="1">
            <a:spLocks noGrp="1"/>
          </p:cNvSpPr>
          <p:nvPr>
            <p:ph type="title" idx="13"/>
          </p:nvPr>
        </p:nvSpPr>
        <p:spPr>
          <a:xfrm>
            <a:off x="732068" y="3773900"/>
            <a:ext cx="762000" cy="7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 panose="02040503050406030204" pitchFamily="18" charset="0"/>
                <a:ea typeface="Cambria" panose="02040503050406030204" pitchFamily="18" charset="0"/>
              </a:rPr>
              <a:t>04</a:t>
            </a: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55" name="Google Shape;1955;p34"/>
          <p:cNvSpPr txBox="1">
            <a:spLocks noGrp="1"/>
          </p:cNvSpPr>
          <p:nvPr>
            <p:ph type="subTitle" idx="14"/>
          </p:nvPr>
        </p:nvSpPr>
        <p:spPr>
          <a:xfrm>
            <a:off x="1727418" y="3773892"/>
            <a:ext cx="4512900" cy="4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dirty="0">
                <a:latin typeface="Cambria" panose="02040503050406030204" pitchFamily="18" charset="0"/>
                <a:ea typeface="Cambria" panose="02040503050406030204" pitchFamily="18" charset="0"/>
              </a:rPr>
              <a:t>Hs vận dụng</a:t>
            </a:r>
            <a:endParaRPr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56" name="Google Shape;1956;p34"/>
          <p:cNvSpPr txBox="1">
            <a:spLocks noGrp="1"/>
          </p:cNvSpPr>
          <p:nvPr>
            <p:ph type="subTitle" idx="15"/>
          </p:nvPr>
        </p:nvSpPr>
        <p:spPr>
          <a:xfrm>
            <a:off x="1727418" y="4198554"/>
            <a:ext cx="4512900" cy="28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latin typeface="Cambria" panose="02040503050406030204" pitchFamily="18" charset="0"/>
                <a:ea typeface="Cambria" panose="02040503050406030204" pitchFamily="18" charset="0"/>
              </a:rPr>
              <a:t>Hoàn thành bài tập luyện tập.</a:t>
            </a:r>
            <a:endParaRPr sz="1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57" name="Google Shape;1957;p34"/>
          <p:cNvSpPr/>
          <p:nvPr/>
        </p:nvSpPr>
        <p:spPr>
          <a:xfrm>
            <a:off x="6922575" y="2265110"/>
            <a:ext cx="204454" cy="205263"/>
          </a:xfrm>
          <a:custGeom>
            <a:avLst/>
            <a:gdLst/>
            <a:ahLst/>
            <a:cxnLst/>
            <a:rect l="l" t="t" r="r" b="b"/>
            <a:pathLst>
              <a:path w="2452" h="2462" fill="none" extrusionOk="0">
                <a:moveTo>
                  <a:pt x="2452" y="1231"/>
                </a:moveTo>
                <a:cubicBezTo>
                  <a:pt x="2452" y="1915"/>
                  <a:pt x="1906" y="2461"/>
                  <a:pt x="1222" y="2461"/>
                </a:cubicBezTo>
                <a:cubicBezTo>
                  <a:pt x="546" y="2461"/>
                  <a:pt x="0" y="1915"/>
                  <a:pt x="0" y="1231"/>
                </a:cubicBezTo>
                <a:cubicBezTo>
                  <a:pt x="0" y="555"/>
                  <a:pt x="546" y="1"/>
                  <a:pt x="1222" y="1"/>
                </a:cubicBezTo>
                <a:cubicBezTo>
                  <a:pt x="1906" y="1"/>
                  <a:pt x="2452" y="555"/>
                  <a:pt x="2452" y="1231"/>
                </a:cubicBezTo>
                <a:close/>
              </a:path>
            </a:pathLst>
          </a:custGeom>
          <a:noFill/>
          <a:ln w="38100" cap="flat" cmpd="sng">
            <a:solidFill>
              <a:schemeClr val="dk2"/>
            </a:solidFill>
            <a:prstDash val="solid"/>
            <a:miter lim="866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58" name="Google Shape;1958;p34"/>
          <p:cNvSpPr/>
          <p:nvPr/>
        </p:nvSpPr>
        <p:spPr>
          <a:xfrm>
            <a:off x="6426816" y="4530576"/>
            <a:ext cx="213209" cy="213183"/>
          </a:xfrm>
          <a:custGeom>
            <a:avLst/>
            <a:gdLst/>
            <a:ahLst/>
            <a:cxnLst/>
            <a:rect l="l" t="t" r="r" b="b"/>
            <a:pathLst>
              <a:path w="2557" h="2557" fill="none" extrusionOk="0">
                <a:moveTo>
                  <a:pt x="2556" y="1274"/>
                </a:moveTo>
                <a:cubicBezTo>
                  <a:pt x="2556" y="1984"/>
                  <a:pt x="1985" y="2556"/>
                  <a:pt x="1274" y="2556"/>
                </a:cubicBezTo>
                <a:cubicBezTo>
                  <a:pt x="573" y="2556"/>
                  <a:pt x="1" y="1984"/>
                  <a:pt x="1" y="1274"/>
                </a:cubicBezTo>
                <a:cubicBezTo>
                  <a:pt x="1" y="572"/>
                  <a:pt x="573" y="1"/>
                  <a:pt x="1274" y="1"/>
                </a:cubicBezTo>
                <a:cubicBezTo>
                  <a:pt x="1985" y="1"/>
                  <a:pt x="2556" y="572"/>
                  <a:pt x="2556" y="1274"/>
                </a:cubicBezTo>
                <a:close/>
              </a:path>
            </a:pathLst>
          </a:custGeom>
          <a:noFill/>
          <a:ln w="38100" cap="flat" cmpd="sng">
            <a:solidFill>
              <a:schemeClr val="accent3"/>
            </a:solidFill>
            <a:prstDash val="solid"/>
            <a:miter lim="866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959" name="Google Shape;1959;p34"/>
          <p:cNvGrpSpPr/>
          <p:nvPr/>
        </p:nvGrpSpPr>
        <p:grpSpPr>
          <a:xfrm rot="2125564">
            <a:off x="6419785" y="315844"/>
            <a:ext cx="1373335" cy="1376253"/>
            <a:chOff x="-10143932" y="-869622"/>
            <a:chExt cx="909675" cy="911608"/>
          </a:xfrm>
        </p:grpSpPr>
        <p:sp>
          <p:nvSpPr>
            <p:cNvPr id="1960" name="Google Shape;1960;p34"/>
            <p:cNvSpPr/>
            <p:nvPr/>
          </p:nvSpPr>
          <p:spPr>
            <a:xfrm>
              <a:off x="-9848221" y="-225027"/>
              <a:ext cx="613964" cy="267013"/>
            </a:xfrm>
            <a:custGeom>
              <a:avLst/>
              <a:gdLst/>
              <a:ahLst/>
              <a:cxnLst/>
              <a:rect l="l" t="t" r="r" b="b"/>
              <a:pathLst>
                <a:path w="11116" h="4835" fill="none" extrusionOk="0">
                  <a:moveTo>
                    <a:pt x="11115" y="3423"/>
                  </a:moveTo>
                  <a:cubicBezTo>
                    <a:pt x="10509" y="4220"/>
                    <a:pt x="9582" y="4714"/>
                    <a:pt x="8585" y="4783"/>
                  </a:cubicBezTo>
                  <a:cubicBezTo>
                    <a:pt x="7823" y="4835"/>
                    <a:pt x="7061" y="4618"/>
                    <a:pt x="6376" y="4289"/>
                  </a:cubicBezTo>
                  <a:cubicBezTo>
                    <a:pt x="5865" y="4038"/>
                    <a:pt x="5371" y="3717"/>
                    <a:pt x="5051" y="3249"/>
                  </a:cubicBezTo>
                  <a:cubicBezTo>
                    <a:pt x="4687" y="2730"/>
                    <a:pt x="4566" y="2080"/>
                    <a:pt x="4704" y="1465"/>
                  </a:cubicBezTo>
                  <a:cubicBezTo>
                    <a:pt x="4826" y="902"/>
                    <a:pt x="5423" y="330"/>
                    <a:pt x="5917" y="624"/>
                  </a:cubicBezTo>
                  <a:cubicBezTo>
                    <a:pt x="6203" y="789"/>
                    <a:pt x="6290" y="1188"/>
                    <a:pt x="6186" y="1491"/>
                  </a:cubicBezTo>
                  <a:cubicBezTo>
                    <a:pt x="6073" y="1794"/>
                    <a:pt x="5822" y="2037"/>
                    <a:pt x="5545" y="2219"/>
                  </a:cubicBezTo>
                  <a:cubicBezTo>
                    <a:pt x="4592" y="2842"/>
                    <a:pt x="3318" y="2886"/>
                    <a:pt x="2279" y="2435"/>
                  </a:cubicBezTo>
                  <a:cubicBezTo>
                    <a:pt x="1230" y="1976"/>
                    <a:pt x="425" y="1058"/>
                    <a:pt x="0" y="1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961" name="Google Shape;1961;p34"/>
            <p:cNvSpPr/>
            <p:nvPr/>
          </p:nvSpPr>
          <p:spPr>
            <a:xfrm>
              <a:off x="-10101845" y="-779051"/>
              <a:ext cx="299139" cy="387624"/>
            </a:xfrm>
            <a:custGeom>
              <a:avLst/>
              <a:gdLst/>
              <a:ahLst/>
              <a:cxnLst/>
              <a:rect l="l" t="t" r="r" b="b"/>
              <a:pathLst>
                <a:path w="5416" h="7019" extrusionOk="0">
                  <a:moveTo>
                    <a:pt x="2789" y="1"/>
                  </a:moveTo>
                  <a:cubicBezTo>
                    <a:pt x="1861" y="1"/>
                    <a:pt x="917" y="453"/>
                    <a:pt x="494" y="1283"/>
                  </a:cubicBezTo>
                  <a:cubicBezTo>
                    <a:pt x="0" y="2270"/>
                    <a:pt x="338" y="3483"/>
                    <a:pt x="927" y="4410"/>
                  </a:cubicBezTo>
                  <a:cubicBezTo>
                    <a:pt x="1014" y="4540"/>
                    <a:pt x="1101" y="4670"/>
                    <a:pt x="1196" y="4800"/>
                  </a:cubicBezTo>
                  <a:cubicBezTo>
                    <a:pt x="1525" y="5251"/>
                    <a:pt x="1889" y="5666"/>
                    <a:pt x="2236" y="6100"/>
                  </a:cubicBezTo>
                  <a:cubicBezTo>
                    <a:pt x="2444" y="6351"/>
                    <a:pt x="2625" y="6663"/>
                    <a:pt x="2851" y="6905"/>
                  </a:cubicBezTo>
                  <a:cubicBezTo>
                    <a:pt x="2939" y="6994"/>
                    <a:pt x="3060" y="7019"/>
                    <a:pt x="3185" y="7019"/>
                  </a:cubicBezTo>
                  <a:cubicBezTo>
                    <a:pt x="3305" y="7019"/>
                    <a:pt x="3429" y="6996"/>
                    <a:pt x="3535" y="6983"/>
                  </a:cubicBezTo>
                  <a:cubicBezTo>
                    <a:pt x="4012" y="6923"/>
                    <a:pt x="4583" y="6810"/>
                    <a:pt x="4774" y="6307"/>
                  </a:cubicBezTo>
                  <a:cubicBezTo>
                    <a:pt x="4869" y="6030"/>
                    <a:pt x="4861" y="5736"/>
                    <a:pt x="4904" y="5450"/>
                  </a:cubicBezTo>
                  <a:cubicBezTo>
                    <a:pt x="4965" y="5043"/>
                    <a:pt x="5086" y="4653"/>
                    <a:pt x="5173" y="4254"/>
                  </a:cubicBezTo>
                  <a:cubicBezTo>
                    <a:pt x="5337" y="3527"/>
                    <a:pt x="5415" y="2764"/>
                    <a:pt x="5242" y="2036"/>
                  </a:cubicBezTo>
                  <a:cubicBezTo>
                    <a:pt x="5121" y="1491"/>
                    <a:pt x="4843" y="997"/>
                    <a:pt x="4453" y="616"/>
                  </a:cubicBezTo>
                  <a:cubicBezTo>
                    <a:pt x="4009" y="198"/>
                    <a:pt x="3402" y="1"/>
                    <a:pt x="27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962" name="Google Shape;1962;p34"/>
            <p:cNvSpPr/>
            <p:nvPr/>
          </p:nvSpPr>
          <p:spPr>
            <a:xfrm>
              <a:off x="-10004416" y="-565438"/>
              <a:ext cx="106212" cy="163687"/>
            </a:xfrm>
            <a:custGeom>
              <a:avLst/>
              <a:gdLst/>
              <a:ahLst/>
              <a:cxnLst/>
              <a:rect l="l" t="t" r="r" b="b"/>
              <a:pathLst>
                <a:path w="1923" h="2964" extrusionOk="0">
                  <a:moveTo>
                    <a:pt x="88" y="0"/>
                  </a:moveTo>
                  <a:cubicBezTo>
                    <a:pt x="44" y="0"/>
                    <a:pt x="0" y="44"/>
                    <a:pt x="30" y="92"/>
                  </a:cubicBezTo>
                  <a:lnTo>
                    <a:pt x="1788" y="2933"/>
                  </a:lnTo>
                  <a:cubicBezTo>
                    <a:pt x="1799" y="2955"/>
                    <a:pt x="1818" y="2964"/>
                    <a:pt x="1837" y="2964"/>
                  </a:cubicBezTo>
                  <a:cubicBezTo>
                    <a:pt x="1878" y="2964"/>
                    <a:pt x="1922" y="2920"/>
                    <a:pt x="1892" y="2873"/>
                  </a:cubicBezTo>
                  <a:cubicBezTo>
                    <a:pt x="1312" y="1928"/>
                    <a:pt x="723" y="975"/>
                    <a:pt x="142" y="31"/>
                  </a:cubicBezTo>
                  <a:cubicBezTo>
                    <a:pt x="129" y="9"/>
                    <a:pt x="109" y="0"/>
                    <a:pt x="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963" name="Google Shape;1963;p34"/>
            <p:cNvSpPr/>
            <p:nvPr/>
          </p:nvSpPr>
          <p:spPr>
            <a:xfrm>
              <a:off x="-9873849" y="-604317"/>
              <a:ext cx="13201" cy="191078"/>
            </a:xfrm>
            <a:custGeom>
              <a:avLst/>
              <a:gdLst/>
              <a:ahLst/>
              <a:cxnLst/>
              <a:rect l="l" t="t" r="r" b="b"/>
              <a:pathLst>
                <a:path w="239" h="3460" extrusionOk="0">
                  <a:moveTo>
                    <a:pt x="62" y="1"/>
                  </a:moveTo>
                  <a:cubicBezTo>
                    <a:pt x="31" y="1"/>
                    <a:pt x="1" y="20"/>
                    <a:pt x="5" y="59"/>
                  </a:cubicBezTo>
                  <a:lnTo>
                    <a:pt x="109" y="3395"/>
                  </a:lnTo>
                  <a:cubicBezTo>
                    <a:pt x="109" y="3438"/>
                    <a:pt x="141" y="3460"/>
                    <a:pt x="174" y="3460"/>
                  </a:cubicBezTo>
                  <a:cubicBezTo>
                    <a:pt x="206" y="3460"/>
                    <a:pt x="239" y="3438"/>
                    <a:pt x="239" y="3395"/>
                  </a:cubicBezTo>
                  <a:cubicBezTo>
                    <a:pt x="204" y="2286"/>
                    <a:pt x="161" y="1168"/>
                    <a:pt x="126" y="59"/>
                  </a:cubicBezTo>
                  <a:cubicBezTo>
                    <a:pt x="126" y="20"/>
                    <a:pt x="94" y="1"/>
                    <a:pt x="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964" name="Google Shape;1964;p34"/>
            <p:cNvSpPr/>
            <p:nvPr/>
          </p:nvSpPr>
          <p:spPr>
            <a:xfrm>
              <a:off x="-10004969" y="-604925"/>
              <a:ext cx="140125" cy="75382"/>
            </a:xfrm>
            <a:custGeom>
              <a:avLst/>
              <a:gdLst/>
              <a:ahLst/>
              <a:cxnLst/>
              <a:rect l="l" t="t" r="r" b="b"/>
              <a:pathLst>
                <a:path w="2537" h="1365" extrusionOk="0">
                  <a:moveTo>
                    <a:pt x="1807" y="313"/>
                  </a:moveTo>
                  <a:lnTo>
                    <a:pt x="1807" y="313"/>
                  </a:lnTo>
                  <a:cubicBezTo>
                    <a:pt x="1813" y="342"/>
                    <a:pt x="1816" y="372"/>
                    <a:pt x="1814" y="401"/>
                  </a:cubicBezTo>
                  <a:lnTo>
                    <a:pt x="1814" y="401"/>
                  </a:lnTo>
                  <a:lnTo>
                    <a:pt x="1807" y="313"/>
                  </a:lnTo>
                  <a:close/>
                  <a:moveTo>
                    <a:pt x="1041" y="512"/>
                  </a:moveTo>
                  <a:cubicBezTo>
                    <a:pt x="1066" y="512"/>
                    <a:pt x="1070" y="588"/>
                    <a:pt x="1053" y="746"/>
                  </a:cubicBezTo>
                  <a:cubicBezTo>
                    <a:pt x="1058" y="756"/>
                    <a:pt x="1062" y="766"/>
                    <a:pt x="1065" y="775"/>
                  </a:cubicBezTo>
                  <a:lnTo>
                    <a:pt x="1065" y="775"/>
                  </a:lnTo>
                  <a:cubicBezTo>
                    <a:pt x="922" y="746"/>
                    <a:pt x="890" y="683"/>
                    <a:pt x="975" y="590"/>
                  </a:cubicBezTo>
                  <a:cubicBezTo>
                    <a:pt x="1004" y="539"/>
                    <a:pt x="1026" y="512"/>
                    <a:pt x="1041" y="512"/>
                  </a:cubicBezTo>
                  <a:close/>
                  <a:moveTo>
                    <a:pt x="2459" y="0"/>
                  </a:moveTo>
                  <a:cubicBezTo>
                    <a:pt x="2435" y="0"/>
                    <a:pt x="2412" y="14"/>
                    <a:pt x="2405" y="44"/>
                  </a:cubicBezTo>
                  <a:cubicBezTo>
                    <a:pt x="2379" y="183"/>
                    <a:pt x="2370" y="330"/>
                    <a:pt x="2327" y="469"/>
                  </a:cubicBezTo>
                  <a:lnTo>
                    <a:pt x="2266" y="651"/>
                  </a:lnTo>
                  <a:lnTo>
                    <a:pt x="1918" y="637"/>
                  </a:lnTo>
                  <a:lnTo>
                    <a:pt x="1918" y="637"/>
                  </a:lnTo>
                  <a:cubicBezTo>
                    <a:pt x="1969" y="512"/>
                    <a:pt x="1977" y="365"/>
                    <a:pt x="1928" y="209"/>
                  </a:cubicBezTo>
                  <a:cubicBezTo>
                    <a:pt x="1892" y="95"/>
                    <a:pt x="1806" y="12"/>
                    <a:pt x="1719" y="12"/>
                  </a:cubicBezTo>
                  <a:cubicBezTo>
                    <a:pt x="1660" y="12"/>
                    <a:pt x="1601" y="49"/>
                    <a:pt x="1556" y="140"/>
                  </a:cubicBezTo>
                  <a:cubicBezTo>
                    <a:pt x="1467" y="291"/>
                    <a:pt x="1557" y="508"/>
                    <a:pt x="1700" y="666"/>
                  </a:cubicBezTo>
                  <a:lnTo>
                    <a:pt x="1700" y="666"/>
                  </a:lnTo>
                  <a:cubicBezTo>
                    <a:pt x="1621" y="823"/>
                    <a:pt x="1555" y="885"/>
                    <a:pt x="1461" y="885"/>
                  </a:cubicBezTo>
                  <a:cubicBezTo>
                    <a:pt x="1401" y="885"/>
                    <a:pt x="1330" y="860"/>
                    <a:pt x="1236" y="818"/>
                  </a:cubicBezTo>
                  <a:lnTo>
                    <a:pt x="1236" y="818"/>
                  </a:lnTo>
                  <a:cubicBezTo>
                    <a:pt x="1233" y="637"/>
                    <a:pt x="1167" y="453"/>
                    <a:pt x="1062" y="330"/>
                  </a:cubicBezTo>
                  <a:cubicBezTo>
                    <a:pt x="986" y="247"/>
                    <a:pt x="911" y="204"/>
                    <a:pt x="851" y="204"/>
                  </a:cubicBezTo>
                  <a:cubicBezTo>
                    <a:pt x="767" y="204"/>
                    <a:pt x="711" y="286"/>
                    <a:pt x="716" y="451"/>
                  </a:cubicBezTo>
                  <a:cubicBezTo>
                    <a:pt x="721" y="694"/>
                    <a:pt x="869" y="896"/>
                    <a:pt x="1075" y="986"/>
                  </a:cubicBezTo>
                  <a:lnTo>
                    <a:pt x="1075" y="986"/>
                  </a:lnTo>
                  <a:cubicBezTo>
                    <a:pt x="1051" y="1019"/>
                    <a:pt x="1008" y="1035"/>
                    <a:pt x="946" y="1035"/>
                  </a:cubicBezTo>
                  <a:cubicBezTo>
                    <a:pt x="892" y="1035"/>
                    <a:pt x="824" y="1022"/>
                    <a:pt x="742" y="997"/>
                  </a:cubicBezTo>
                  <a:cubicBezTo>
                    <a:pt x="660" y="1040"/>
                    <a:pt x="588" y="1062"/>
                    <a:pt x="528" y="1062"/>
                  </a:cubicBezTo>
                  <a:cubicBezTo>
                    <a:pt x="453" y="1062"/>
                    <a:pt x="395" y="1029"/>
                    <a:pt x="352" y="963"/>
                  </a:cubicBezTo>
                  <a:cubicBezTo>
                    <a:pt x="265" y="885"/>
                    <a:pt x="196" y="798"/>
                    <a:pt x="126" y="711"/>
                  </a:cubicBezTo>
                  <a:cubicBezTo>
                    <a:pt x="114" y="697"/>
                    <a:pt x="100" y="691"/>
                    <a:pt x="85" y="691"/>
                  </a:cubicBezTo>
                  <a:cubicBezTo>
                    <a:pt x="41" y="691"/>
                    <a:pt x="0" y="752"/>
                    <a:pt x="40" y="798"/>
                  </a:cubicBezTo>
                  <a:lnTo>
                    <a:pt x="48" y="798"/>
                  </a:lnTo>
                  <a:cubicBezTo>
                    <a:pt x="228" y="991"/>
                    <a:pt x="496" y="1364"/>
                    <a:pt x="795" y="1364"/>
                  </a:cubicBezTo>
                  <a:cubicBezTo>
                    <a:pt x="884" y="1364"/>
                    <a:pt x="977" y="1330"/>
                    <a:pt x="1071" y="1249"/>
                  </a:cubicBezTo>
                  <a:cubicBezTo>
                    <a:pt x="1138" y="1188"/>
                    <a:pt x="1183" y="1112"/>
                    <a:pt x="1209" y="1027"/>
                  </a:cubicBezTo>
                  <a:lnTo>
                    <a:pt x="1209" y="1027"/>
                  </a:lnTo>
                  <a:cubicBezTo>
                    <a:pt x="1244" y="1033"/>
                    <a:pt x="1279" y="1037"/>
                    <a:pt x="1316" y="1037"/>
                  </a:cubicBezTo>
                  <a:cubicBezTo>
                    <a:pt x="1341" y="1037"/>
                    <a:pt x="1366" y="1035"/>
                    <a:pt x="1391" y="1032"/>
                  </a:cubicBezTo>
                  <a:cubicBezTo>
                    <a:pt x="1572" y="1004"/>
                    <a:pt x="1729" y="914"/>
                    <a:pt x="1832" y="785"/>
                  </a:cubicBezTo>
                  <a:lnTo>
                    <a:pt x="1832" y="785"/>
                  </a:lnTo>
                  <a:cubicBezTo>
                    <a:pt x="1893" y="828"/>
                    <a:pt x="1956" y="858"/>
                    <a:pt x="2015" y="867"/>
                  </a:cubicBezTo>
                  <a:cubicBezTo>
                    <a:pt x="2038" y="870"/>
                    <a:pt x="2060" y="872"/>
                    <a:pt x="2080" y="872"/>
                  </a:cubicBezTo>
                  <a:cubicBezTo>
                    <a:pt x="2459" y="872"/>
                    <a:pt x="2477" y="366"/>
                    <a:pt x="2526" y="79"/>
                  </a:cubicBezTo>
                  <a:cubicBezTo>
                    <a:pt x="2537" y="32"/>
                    <a:pt x="2496" y="0"/>
                    <a:pt x="24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965" name="Google Shape;1965;p34"/>
            <p:cNvSpPr/>
            <p:nvPr/>
          </p:nvSpPr>
          <p:spPr>
            <a:xfrm>
              <a:off x="-9955426" y="-425938"/>
              <a:ext cx="138799" cy="133313"/>
            </a:xfrm>
            <a:custGeom>
              <a:avLst/>
              <a:gdLst/>
              <a:ahLst/>
              <a:cxnLst/>
              <a:rect l="l" t="t" r="r" b="b"/>
              <a:pathLst>
                <a:path w="2513" h="2414" extrusionOk="0">
                  <a:moveTo>
                    <a:pt x="2149" y="0"/>
                  </a:moveTo>
                  <a:lnTo>
                    <a:pt x="0" y="451"/>
                  </a:lnTo>
                  <a:lnTo>
                    <a:pt x="243" y="1542"/>
                  </a:lnTo>
                  <a:cubicBezTo>
                    <a:pt x="349" y="2057"/>
                    <a:pt x="807" y="2414"/>
                    <a:pt x="1314" y="2414"/>
                  </a:cubicBezTo>
                  <a:cubicBezTo>
                    <a:pt x="1386" y="2414"/>
                    <a:pt x="1460" y="2406"/>
                    <a:pt x="1534" y="2391"/>
                  </a:cubicBezTo>
                  <a:cubicBezTo>
                    <a:pt x="2132" y="2270"/>
                    <a:pt x="2513" y="1689"/>
                    <a:pt x="2383" y="1092"/>
                  </a:cubicBezTo>
                  <a:lnTo>
                    <a:pt x="214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966" name="Google Shape;1966;p34"/>
            <p:cNvSpPr/>
            <p:nvPr/>
          </p:nvSpPr>
          <p:spPr>
            <a:xfrm>
              <a:off x="-10143932" y="-777118"/>
              <a:ext cx="52195" cy="36338"/>
            </a:xfrm>
            <a:custGeom>
              <a:avLst/>
              <a:gdLst/>
              <a:ahLst/>
              <a:cxnLst/>
              <a:rect l="l" t="t" r="r" b="b"/>
              <a:pathLst>
                <a:path w="945" h="658" extrusionOk="0">
                  <a:moveTo>
                    <a:pt x="128" y="1"/>
                  </a:moveTo>
                  <a:cubicBezTo>
                    <a:pt x="46" y="1"/>
                    <a:pt x="0" y="124"/>
                    <a:pt x="87" y="182"/>
                  </a:cubicBezTo>
                  <a:lnTo>
                    <a:pt x="762" y="641"/>
                  </a:lnTo>
                  <a:cubicBezTo>
                    <a:pt x="779" y="652"/>
                    <a:pt x="796" y="657"/>
                    <a:pt x="811" y="657"/>
                  </a:cubicBezTo>
                  <a:cubicBezTo>
                    <a:pt x="892" y="657"/>
                    <a:pt x="945" y="526"/>
                    <a:pt x="858" y="468"/>
                  </a:cubicBezTo>
                  <a:lnTo>
                    <a:pt x="182" y="18"/>
                  </a:lnTo>
                  <a:cubicBezTo>
                    <a:pt x="163" y="6"/>
                    <a:pt x="145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967" name="Google Shape;1967;p34"/>
            <p:cNvSpPr/>
            <p:nvPr/>
          </p:nvSpPr>
          <p:spPr>
            <a:xfrm>
              <a:off x="-9994088" y="-869622"/>
              <a:ext cx="23584" cy="64282"/>
            </a:xfrm>
            <a:custGeom>
              <a:avLst/>
              <a:gdLst/>
              <a:ahLst/>
              <a:cxnLst/>
              <a:rect l="l" t="t" r="r" b="b"/>
              <a:pathLst>
                <a:path w="427" h="1164" extrusionOk="0">
                  <a:moveTo>
                    <a:pt x="117" y="0"/>
                  </a:moveTo>
                  <a:cubicBezTo>
                    <a:pt x="60" y="0"/>
                    <a:pt x="1" y="45"/>
                    <a:pt x="16" y="116"/>
                  </a:cubicBezTo>
                  <a:lnTo>
                    <a:pt x="16" y="124"/>
                  </a:lnTo>
                  <a:cubicBezTo>
                    <a:pt x="85" y="445"/>
                    <a:pt x="155" y="774"/>
                    <a:pt x="224" y="1095"/>
                  </a:cubicBezTo>
                  <a:cubicBezTo>
                    <a:pt x="234" y="1143"/>
                    <a:pt x="271" y="1164"/>
                    <a:pt x="308" y="1164"/>
                  </a:cubicBezTo>
                  <a:cubicBezTo>
                    <a:pt x="366" y="1164"/>
                    <a:pt x="427" y="1116"/>
                    <a:pt x="406" y="1043"/>
                  </a:cubicBezTo>
                  <a:lnTo>
                    <a:pt x="207" y="72"/>
                  </a:lnTo>
                  <a:cubicBezTo>
                    <a:pt x="196" y="22"/>
                    <a:pt x="157" y="0"/>
                    <a:pt x="1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968" name="Google Shape;1968;p34"/>
            <p:cNvSpPr/>
            <p:nvPr/>
          </p:nvSpPr>
          <p:spPr>
            <a:xfrm>
              <a:off x="-9839329" y="-846758"/>
              <a:ext cx="50151" cy="55612"/>
            </a:xfrm>
            <a:custGeom>
              <a:avLst/>
              <a:gdLst/>
              <a:ahLst/>
              <a:cxnLst/>
              <a:rect l="l" t="t" r="r" b="b"/>
              <a:pathLst>
                <a:path w="908" h="1007" extrusionOk="0">
                  <a:moveTo>
                    <a:pt x="767" y="0"/>
                  </a:moveTo>
                  <a:cubicBezTo>
                    <a:pt x="738" y="0"/>
                    <a:pt x="708" y="12"/>
                    <a:pt x="688" y="40"/>
                  </a:cubicBezTo>
                  <a:lnTo>
                    <a:pt x="56" y="871"/>
                  </a:lnTo>
                  <a:cubicBezTo>
                    <a:pt x="1" y="939"/>
                    <a:pt x="71" y="1006"/>
                    <a:pt x="142" y="1006"/>
                  </a:cubicBezTo>
                  <a:cubicBezTo>
                    <a:pt x="171" y="1006"/>
                    <a:pt x="200" y="995"/>
                    <a:pt x="220" y="967"/>
                  </a:cubicBezTo>
                  <a:lnTo>
                    <a:pt x="853" y="135"/>
                  </a:lnTo>
                  <a:cubicBezTo>
                    <a:pt x="908" y="68"/>
                    <a:pt x="837" y="0"/>
                    <a:pt x="7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969" name="Google Shape;1969;p34"/>
          <p:cNvGrpSpPr/>
          <p:nvPr/>
        </p:nvGrpSpPr>
        <p:grpSpPr>
          <a:xfrm>
            <a:off x="6349178" y="3717738"/>
            <a:ext cx="2588391" cy="1242427"/>
            <a:chOff x="5190103" y="3157876"/>
            <a:chExt cx="2588391" cy="1242427"/>
          </a:xfrm>
        </p:grpSpPr>
        <p:grpSp>
          <p:nvGrpSpPr>
            <p:cNvPr id="1970" name="Google Shape;1970;p34"/>
            <p:cNvGrpSpPr/>
            <p:nvPr/>
          </p:nvGrpSpPr>
          <p:grpSpPr>
            <a:xfrm>
              <a:off x="5190103" y="3157876"/>
              <a:ext cx="2588391" cy="1242427"/>
              <a:chOff x="-7466301" y="-210668"/>
              <a:chExt cx="1714507" cy="822963"/>
            </a:xfrm>
          </p:grpSpPr>
          <p:sp>
            <p:nvSpPr>
              <p:cNvPr id="1971" name="Google Shape;1971;p34"/>
              <p:cNvSpPr/>
              <p:nvPr/>
            </p:nvSpPr>
            <p:spPr>
              <a:xfrm>
                <a:off x="-7466301" y="-210668"/>
                <a:ext cx="1189598" cy="822963"/>
              </a:xfrm>
              <a:custGeom>
                <a:avLst/>
                <a:gdLst/>
                <a:ahLst/>
                <a:cxnLst/>
                <a:rect l="l" t="t" r="r" b="b"/>
                <a:pathLst>
                  <a:path w="21538" h="14902" fill="none" extrusionOk="0">
                    <a:moveTo>
                      <a:pt x="0" y="1"/>
                    </a:moveTo>
                    <a:cubicBezTo>
                      <a:pt x="1950" y="1"/>
                      <a:pt x="3934" y="1"/>
                      <a:pt x="5787" y="607"/>
                    </a:cubicBezTo>
                    <a:cubicBezTo>
                      <a:pt x="7641" y="1214"/>
                      <a:pt x="9365" y="2548"/>
                      <a:pt x="9946" y="4410"/>
                    </a:cubicBezTo>
                    <a:cubicBezTo>
                      <a:pt x="10518" y="6273"/>
                      <a:pt x="9565" y="8621"/>
                      <a:pt x="7693" y="9149"/>
                    </a:cubicBezTo>
                    <a:cubicBezTo>
                      <a:pt x="7338" y="9253"/>
                      <a:pt x="6922" y="9270"/>
                      <a:pt x="6654" y="9028"/>
                    </a:cubicBezTo>
                    <a:cubicBezTo>
                      <a:pt x="6481" y="8837"/>
                      <a:pt x="6377" y="8586"/>
                      <a:pt x="6385" y="8326"/>
                    </a:cubicBezTo>
                    <a:cubicBezTo>
                      <a:pt x="6342" y="6879"/>
                      <a:pt x="7962" y="5900"/>
                      <a:pt x="9409" y="5883"/>
                    </a:cubicBezTo>
                    <a:cubicBezTo>
                      <a:pt x="12155" y="5848"/>
                      <a:pt x="15170" y="14902"/>
                      <a:pt x="21537" y="11263"/>
                    </a:cubicBezTo>
                  </a:path>
                </a:pathLst>
              </a:custGeom>
              <a:noFill/>
              <a:ln w="19050" cap="rnd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972" name="Google Shape;1972;p34"/>
              <p:cNvSpPr/>
              <p:nvPr/>
            </p:nvSpPr>
            <p:spPr>
              <a:xfrm>
                <a:off x="-6163386" y="173979"/>
                <a:ext cx="409162" cy="288606"/>
              </a:xfrm>
              <a:custGeom>
                <a:avLst/>
                <a:gdLst/>
                <a:ahLst/>
                <a:cxnLst/>
                <a:rect l="l" t="t" r="r" b="b"/>
                <a:pathLst>
                  <a:path w="7408" h="5226" extrusionOk="0">
                    <a:moveTo>
                      <a:pt x="7408" y="1"/>
                    </a:moveTo>
                    <a:lnTo>
                      <a:pt x="1" y="1630"/>
                    </a:lnTo>
                    <a:lnTo>
                      <a:pt x="261" y="5225"/>
                    </a:lnTo>
                    <a:lnTo>
                      <a:pt x="1101" y="2661"/>
                    </a:lnTo>
                    <a:lnTo>
                      <a:pt x="7408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973" name="Google Shape;1973;p34"/>
              <p:cNvSpPr/>
              <p:nvPr/>
            </p:nvSpPr>
            <p:spPr>
              <a:xfrm>
                <a:off x="-6259544" y="162105"/>
                <a:ext cx="501014" cy="103823"/>
              </a:xfrm>
              <a:custGeom>
                <a:avLst/>
                <a:gdLst/>
                <a:ahLst/>
                <a:cxnLst/>
                <a:rect l="l" t="t" r="r" b="b"/>
                <a:pathLst>
                  <a:path w="9071" h="1880" extrusionOk="0">
                    <a:moveTo>
                      <a:pt x="6248" y="0"/>
                    </a:moveTo>
                    <a:cubicBezTo>
                      <a:pt x="4593" y="0"/>
                      <a:pt x="2366" y="192"/>
                      <a:pt x="0" y="944"/>
                    </a:cubicBezTo>
                    <a:cubicBezTo>
                      <a:pt x="0" y="944"/>
                      <a:pt x="1759" y="1455"/>
                      <a:pt x="1742" y="1879"/>
                    </a:cubicBezTo>
                    <a:lnTo>
                      <a:pt x="9071" y="207"/>
                    </a:lnTo>
                    <a:cubicBezTo>
                      <a:pt x="9071" y="207"/>
                      <a:pt x="7968" y="0"/>
                      <a:pt x="624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974" name="Google Shape;1974;p34"/>
              <p:cNvSpPr/>
              <p:nvPr/>
            </p:nvSpPr>
            <p:spPr>
              <a:xfrm>
                <a:off x="-6150461" y="320382"/>
                <a:ext cx="134049" cy="147340"/>
              </a:xfrm>
              <a:custGeom>
                <a:avLst/>
                <a:gdLst/>
                <a:ahLst/>
                <a:cxnLst/>
                <a:rect l="l" t="t" r="r" b="b"/>
                <a:pathLst>
                  <a:path w="2427" h="2668" extrusionOk="0">
                    <a:moveTo>
                      <a:pt x="789" y="1"/>
                    </a:moveTo>
                    <a:cubicBezTo>
                      <a:pt x="789" y="1"/>
                      <a:pt x="70" y="1586"/>
                      <a:pt x="1" y="2661"/>
                    </a:cubicBezTo>
                    <a:cubicBezTo>
                      <a:pt x="0" y="2665"/>
                      <a:pt x="3" y="2667"/>
                      <a:pt x="10" y="2667"/>
                    </a:cubicBezTo>
                    <a:cubicBezTo>
                      <a:pt x="173" y="2667"/>
                      <a:pt x="2426" y="1240"/>
                      <a:pt x="2426" y="1240"/>
                    </a:cubicBezTo>
                    <a:lnTo>
                      <a:pt x="789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975" name="Google Shape;1975;p34"/>
              <p:cNvSpPr/>
              <p:nvPr/>
            </p:nvSpPr>
            <p:spPr>
              <a:xfrm>
                <a:off x="-6106939" y="172598"/>
                <a:ext cx="355145" cy="308597"/>
              </a:xfrm>
              <a:custGeom>
                <a:avLst/>
                <a:gdLst/>
                <a:ahLst/>
                <a:cxnLst/>
                <a:rect l="l" t="t" r="r" b="b"/>
                <a:pathLst>
                  <a:path w="6430" h="5588" extrusionOk="0">
                    <a:moveTo>
                      <a:pt x="6429" y="0"/>
                    </a:moveTo>
                    <a:cubicBezTo>
                      <a:pt x="6429" y="0"/>
                      <a:pt x="564" y="2278"/>
                      <a:pt x="1" y="2677"/>
                    </a:cubicBezTo>
                    <a:cubicBezTo>
                      <a:pt x="1" y="2677"/>
                      <a:pt x="2124" y="4115"/>
                      <a:pt x="1968" y="5588"/>
                    </a:cubicBezTo>
                    <a:lnTo>
                      <a:pt x="6429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976" name="Google Shape;1976;p34"/>
              <p:cNvSpPr/>
              <p:nvPr/>
            </p:nvSpPr>
            <p:spPr>
              <a:xfrm>
                <a:off x="-6275837" y="231358"/>
                <a:ext cx="89477" cy="40314"/>
              </a:xfrm>
              <a:custGeom>
                <a:avLst/>
                <a:gdLst/>
                <a:ahLst/>
                <a:cxnLst/>
                <a:rect l="l" t="t" r="r" b="b"/>
                <a:pathLst>
                  <a:path w="1620" h="730" extrusionOk="0">
                    <a:moveTo>
                      <a:pt x="193" y="1"/>
                    </a:moveTo>
                    <a:cubicBezTo>
                      <a:pt x="1" y="1"/>
                      <a:pt x="6" y="305"/>
                      <a:pt x="209" y="322"/>
                    </a:cubicBezTo>
                    <a:cubicBezTo>
                      <a:pt x="599" y="348"/>
                      <a:pt x="980" y="478"/>
                      <a:pt x="1309" y="703"/>
                    </a:cubicBezTo>
                    <a:cubicBezTo>
                      <a:pt x="1337" y="721"/>
                      <a:pt x="1364" y="729"/>
                      <a:pt x="1390" y="729"/>
                    </a:cubicBezTo>
                    <a:cubicBezTo>
                      <a:pt x="1526" y="729"/>
                      <a:pt x="1619" y="512"/>
                      <a:pt x="1474" y="417"/>
                    </a:cubicBezTo>
                    <a:cubicBezTo>
                      <a:pt x="1092" y="175"/>
                      <a:pt x="659" y="28"/>
                      <a:pt x="209" y="2"/>
                    </a:cubicBezTo>
                    <a:cubicBezTo>
                      <a:pt x="203" y="1"/>
                      <a:pt x="198" y="1"/>
                      <a:pt x="19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1977" name="Google Shape;1977;p34"/>
            <p:cNvSpPr/>
            <p:nvPr/>
          </p:nvSpPr>
          <p:spPr>
            <a:xfrm>
              <a:off x="7490458" y="3857716"/>
              <a:ext cx="256485" cy="298807"/>
            </a:xfrm>
            <a:custGeom>
              <a:avLst/>
              <a:gdLst/>
              <a:ahLst/>
              <a:cxnLst/>
              <a:rect l="l" t="t" r="r" b="b"/>
              <a:pathLst>
                <a:path w="3076" h="3584" extrusionOk="0">
                  <a:moveTo>
                    <a:pt x="2849" y="1"/>
                  </a:moveTo>
                  <a:cubicBezTo>
                    <a:pt x="2811" y="1"/>
                    <a:pt x="2771" y="16"/>
                    <a:pt x="2736" y="53"/>
                  </a:cubicBezTo>
                  <a:cubicBezTo>
                    <a:pt x="1792" y="1102"/>
                    <a:pt x="908" y="2202"/>
                    <a:pt x="85" y="3346"/>
                  </a:cubicBezTo>
                  <a:cubicBezTo>
                    <a:pt x="0" y="3467"/>
                    <a:pt x="115" y="3584"/>
                    <a:pt x="233" y="3584"/>
                  </a:cubicBezTo>
                  <a:cubicBezTo>
                    <a:pt x="283" y="3584"/>
                    <a:pt x="335" y="3562"/>
                    <a:pt x="371" y="3510"/>
                  </a:cubicBezTo>
                  <a:cubicBezTo>
                    <a:pt x="1177" y="2384"/>
                    <a:pt x="2043" y="1310"/>
                    <a:pt x="2970" y="279"/>
                  </a:cubicBezTo>
                  <a:cubicBezTo>
                    <a:pt x="3076" y="160"/>
                    <a:pt x="2970" y="1"/>
                    <a:pt x="28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978" name="Google Shape;1978;p34"/>
          <p:cNvGrpSpPr/>
          <p:nvPr/>
        </p:nvGrpSpPr>
        <p:grpSpPr>
          <a:xfrm>
            <a:off x="6554509" y="1609492"/>
            <a:ext cx="1993870" cy="1924514"/>
            <a:chOff x="-7063883" y="-1577229"/>
            <a:chExt cx="1320706" cy="1274766"/>
          </a:xfrm>
        </p:grpSpPr>
        <p:sp>
          <p:nvSpPr>
            <p:cNvPr id="1979" name="Google Shape;1979;p34"/>
            <p:cNvSpPr/>
            <p:nvPr/>
          </p:nvSpPr>
          <p:spPr>
            <a:xfrm>
              <a:off x="-7063883" y="-1032648"/>
              <a:ext cx="887200" cy="730185"/>
            </a:xfrm>
            <a:custGeom>
              <a:avLst/>
              <a:gdLst/>
              <a:ahLst/>
              <a:cxnLst/>
              <a:rect l="l" t="t" r="r" b="b"/>
              <a:pathLst>
                <a:path w="16063" h="13222" fill="none" extrusionOk="0">
                  <a:moveTo>
                    <a:pt x="14997" y="1"/>
                  </a:moveTo>
                  <a:cubicBezTo>
                    <a:pt x="15568" y="833"/>
                    <a:pt x="15334" y="2097"/>
                    <a:pt x="14511" y="2678"/>
                  </a:cubicBezTo>
                  <a:cubicBezTo>
                    <a:pt x="14035" y="3016"/>
                    <a:pt x="13151" y="2955"/>
                    <a:pt x="13091" y="2366"/>
                  </a:cubicBezTo>
                  <a:cubicBezTo>
                    <a:pt x="13039" y="1898"/>
                    <a:pt x="13645" y="1578"/>
                    <a:pt x="14096" y="1725"/>
                  </a:cubicBezTo>
                  <a:cubicBezTo>
                    <a:pt x="14546" y="1881"/>
                    <a:pt x="14832" y="2314"/>
                    <a:pt x="15049" y="2739"/>
                  </a:cubicBezTo>
                  <a:cubicBezTo>
                    <a:pt x="15742" y="4116"/>
                    <a:pt x="16062" y="5701"/>
                    <a:pt x="15794" y="7218"/>
                  </a:cubicBezTo>
                  <a:cubicBezTo>
                    <a:pt x="15395" y="9409"/>
                    <a:pt x="13758" y="11272"/>
                    <a:pt x="11730" y="12208"/>
                  </a:cubicBezTo>
                  <a:cubicBezTo>
                    <a:pt x="9712" y="13143"/>
                    <a:pt x="7364" y="13221"/>
                    <a:pt x="5198" y="12701"/>
                  </a:cubicBezTo>
                  <a:cubicBezTo>
                    <a:pt x="3414" y="12277"/>
                    <a:pt x="1750" y="11471"/>
                    <a:pt x="0" y="10917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980" name="Google Shape;1980;p34"/>
            <p:cNvSpPr/>
            <p:nvPr/>
          </p:nvSpPr>
          <p:spPr>
            <a:xfrm>
              <a:off x="-6007411" y="-1347435"/>
              <a:ext cx="205354" cy="275904"/>
            </a:xfrm>
            <a:custGeom>
              <a:avLst/>
              <a:gdLst/>
              <a:ahLst/>
              <a:cxnLst/>
              <a:rect l="l" t="t" r="r" b="b"/>
              <a:pathLst>
                <a:path w="3718" h="4996" extrusionOk="0">
                  <a:moveTo>
                    <a:pt x="3059" y="0"/>
                  </a:moveTo>
                  <a:lnTo>
                    <a:pt x="1" y="2651"/>
                  </a:lnTo>
                  <a:cubicBezTo>
                    <a:pt x="209" y="3275"/>
                    <a:pt x="304" y="3934"/>
                    <a:pt x="278" y="4583"/>
                  </a:cubicBezTo>
                  <a:cubicBezTo>
                    <a:pt x="272" y="4824"/>
                    <a:pt x="470" y="4995"/>
                    <a:pt x="681" y="4995"/>
                  </a:cubicBezTo>
                  <a:cubicBezTo>
                    <a:pt x="759" y="4995"/>
                    <a:pt x="839" y="4972"/>
                    <a:pt x="911" y="4921"/>
                  </a:cubicBezTo>
                  <a:cubicBezTo>
                    <a:pt x="1985" y="4150"/>
                    <a:pt x="2990" y="3258"/>
                    <a:pt x="3466" y="2045"/>
                  </a:cubicBezTo>
                  <a:cubicBezTo>
                    <a:pt x="3631" y="1620"/>
                    <a:pt x="3718" y="1109"/>
                    <a:pt x="3475" y="728"/>
                  </a:cubicBezTo>
                  <a:cubicBezTo>
                    <a:pt x="3328" y="486"/>
                    <a:pt x="3059" y="286"/>
                    <a:pt x="30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981" name="Google Shape;1981;p34"/>
            <p:cNvSpPr/>
            <p:nvPr/>
          </p:nvSpPr>
          <p:spPr>
            <a:xfrm>
              <a:off x="-6280587" y="-1513222"/>
              <a:ext cx="303392" cy="183071"/>
            </a:xfrm>
            <a:custGeom>
              <a:avLst/>
              <a:gdLst/>
              <a:ahLst/>
              <a:cxnLst/>
              <a:rect l="l" t="t" r="r" b="b"/>
              <a:pathLst>
                <a:path w="5493" h="3315" extrusionOk="0">
                  <a:moveTo>
                    <a:pt x="4003" y="1"/>
                  </a:moveTo>
                  <a:cubicBezTo>
                    <a:pt x="3860" y="1"/>
                    <a:pt x="3716" y="16"/>
                    <a:pt x="3578" y="40"/>
                  </a:cubicBezTo>
                  <a:cubicBezTo>
                    <a:pt x="2296" y="256"/>
                    <a:pt x="1213" y="1062"/>
                    <a:pt x="243" y="1963"/>
                  </a:cubicBezTo>
                  <a:cubicBezTo>
                    <a:pt x="0" y="2188"/>
                    <a:pt x="121" y="2587"/>
                    <a:pt x="442" y="2647"/>
                  </a:cubicBezTo>
                  <a:cubicBezTo>
                    <a:pt x="1092" y="2760"/>
                    <a:pt x="1716" y="2985"/>
                    <a:pt x="2279" y="3314"/>
                  </a:cubicBezTo>
                  <a:lnTo>
                    <a:pt x="5493" y="854"/>
                  </a:lnTo>
                  <a:cubicBezTo>
                    <a:pt x="5216" y="802"/>
                    <a:pt x="5077" y="490"/>
                    <a:pt x="4869" y="299"/>
                  </a:cubicBezTo>
                  <a:cubicBezTo>
                    <a:pt x="4641" y="77"/>
                    <a:pt x="4325" y="1"/>
                    <a:pt x="40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982" name="Google Shape;1982;p34"/>
            <p:cNvSpPr/>
            <p:nvPr/>
          </p:nvSpPr>
          <p:spPr>
            <a:xfrm>
              <a:off x="-6169572" y="-1577229"/>
              <a:ext cx="426395" cy="419765"/>
            </a:xfrm>
            <a:custGeom>
              <a:avLst/>
              <a:gdLst/>
              <a:ahLst/>
              <a:cxnLst/>
              <a:rect l="l" t="t" r="r" b="b"/>
              <a:pathLst>
                <a:path w="7720" h="7601" extrusionOk="0">
                  <a:moveTo>
                    <a:pt x="7452" y="1"/>
                  </a:moveTo>
                  <a:cubicBezTo>
                    <a:pt x="7440" y="1"/>
                    <a:pt x="7428" y="2"/>
                    <a:pt x="7416" y="3"/>
                  </a:cubicBezTo>
                  <a:cubicBezTo>
                    <a:pt x="7375" y="2"/>
                    <a:pt x="7334" y="2"/>
                    <a:pt x="7292" y="2"/>
                  </a:cubicBezTo>
                  <a:cubicBezTo>
                    <a:pt x="4464" y="2"/>
                    <a:pt x="1298" y="2327"/>
                    <a:pt x="0" y="4829"/>
                  </a:cubicBezTo>
                  <a:lnTo>
                    <a:pt x="2660" y="7601"/>
                  </a:lnTo>
                  <a:cubicBezTo>
                    <a:pt x="5389" y="6137"/>
                    <a:pt x="7260" y="3468"/>
                    <a:pt x="7702" y="402"/>
                  </a:cubicBezTo>
                  <a:cubicBezTo>
                    <a:pt x="7719" y="280"/>
                    <a:pt x="7719" y="124"/>
                    <a:pt x="7615" y="46"/>
                  </a:cubicBezTo>
                  <a:cubicBezTo>
                    <a:pt x="7565" y="18"/>
                    <a:pt x="7509" y="1"/>
                    <a:pt x="74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983" name="Google Shape;1983;p34"/>
            <p:cNvSpPr/>
            <p:nvPr/>
          </p:nvSpPr>
          <p:spPr>
            <a:xfrm>
              <a:off x="-5858562" y="-1577229"/>
              <a:ext cx="115381" cy="99239"/>
            </a:xfrm>
            <a:custGeom>
              <a:avLst/>
              <a:gdLst/>
              <a:ahLst/>
              <a:cxnLst/>
              <a:rect l="l" t="t" r="r" b="b"/>
              <a:pathLst>
                <a:path w="2089" h="1797" extrusionOk="0">
                  <a:moveTo>
                    <a:pt x="1821" y="1"/>
                  </a:moveTo>
                  <a:cubicBezTo>
                    <a:pt x="1809" y="1"/>
                    <a:pt x="1797" y="2"/>
                    <a:pt x="1785" y="3"/>
                  </a:cubicBezTo>
                  <a:cubicBezTo>
                    <a:pt x="1755" y="3"/>
                    <a:pt x="1724" y="2"/>
                    <a:pt x="1694" y="2"/>
                  </a:cubicBezTo>
                  <a:cubicBezTo>
                    <a:pt x="1119" y="2"/>
                    <a:pt x="552" y="81"/>
                    <a:pt x="0" y="246"/>
                  </a:cubicBezTo>
                  <a:cubicBezTo>
                    <a:pt x="641" y="696"/>
                    <a:pt x="1239" y="1216"/>
                    <a:pt x="1768" y="1796"/>
                  </a:cubicBezTo>
                  <a:cubicBezTo>
                    <a:pt x="1906" y="1337"/>
                    <a:pt x="2002" y="878"/>
                    <a:pt x="2071" y="402"/>
                  </a:cubicBezTo>
                  <a:cubicBezTo>
                    <a:pt x="2088" y="280"/>
                    <a:pt x="2088" y="124"/>
                    <a:pt x="1984" y="46"/>
                  </a:cubicBezTo>
                  <a:cubicBezTo>
                    <a:pt x="1934" y="18"/>
                    <a:pt x="1878" y="1"/>
                    <a:pt x="18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984" name="Google Shape;1984;p34"/>
            <p:cNvSpPr/>
            <p:nvPr/>
          </p:nvSpPr>
          <p:spPr>
            <a:xfrm>
              <a:off x="-5994929" y="-1500078"/>
              <a:ext cx="162715" cy="161809"/>
            </a:xfrm>
            <a:custGeom>
              <a:avLst/>
              <a:gdLst/>
              <a:ahLst/>
              <a:cxnLst/>
              <a:rect l="l" t="t" r="r" b="b"/>
              <a:pathLst>
                <a:path w="2946" h="2930" fill="none" extrusionOk="0">
                  <a:moveTo>
                    <a:pt x="1412" y="2877"/>
                  </a:moveTo>
                  <a:cubicBezTo>
                    <a:pt x="2504" y="2790"/>
                    <a:pt x="2946" y="1430"/>
                    <a:pt x="2105" y="711"/>
                  </a:cubicBezTo>
                  <a:cubicBezTo>
                    <a:pt x="1274" y="1"/>
                    <a:pt x="0" y="659"/>
                    <a:pt x="87" y="1751"/>
                  </a:cubicBezTo>
                  <a:cubicBezTo>
                    <a:pt x="139" y="2427"/>
                    <a:pt x="737" y="2929"/>
                    <a:pt x="1412" y="2877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miter lim="866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985" name="Google Shape;1985;p34"/>
            <p:cNvSpPr/>
            <p:nvPr/>
          </p:nvSpPr>
          <p:spPr>
            <a:xfrm>
              <a:off x="-6251425" y="-1220471"/>
              <a:ext cx="169950" cy="145297"/>
            </a:xfrm>
            <a:custGeom>
              <a:avLst/>
              <a:gdLst/>
              <a:ahLst/>
              <a:cxnLst/>
              <a:rect l="l" t="t" r="r" b="b"/>
              <a:pathLst>
                <a:path w="3077" h="2631" extrusionOk="0">
                  <a:moveTo>
                    <a:pt x="2079" y="0"/>
                  </a:moveTo>
                  <a:cubicBezTo>
                    <a:pt x="1883" y="0"/>
                    <a:pt x="1682" y="50"/>
                    <a:pt x="1499" y="127"/>
                  </a:cubicBezTo>
                  <a:cubicBezTo>
                    <a:pt x="668" y="474"/>
                    <a:pt x="113" y="1279"/>
                    <a:pt x="70" y="2180"/>
                  </a:cubicBezTo>
                  <a:lnTo>
                    <a:pt x="1" y="2631"/>
                  </a:lnTo>
                  <a:lnTo>
                    <a:pt x="1144" y="1964"/>
                  </a:lnTo>
                  <a:cubicBezTo>
                    <a:pt x="1196" y="1929"/>
                    <a:pt x="1248" y="1903"/>
                    <a:pt x="1309" y="1894"/>
                  </a:cubicBezTo>
                  <a:cubicBezTo>
                    <a:pt x="1312" y="1894"/>
                    <a:pt x="1315" y="1894"/>
                    <a:pt x="1318" y="1894"/>
                  </a:cubicBezTo>
                  <a:cubicBezTo>
                    <a:pt x="1527" y="1894"/>
                    <a:pt x="1568" y="2201"/>
                    <a:pt x="1543" y="2414"/>
                  </a:cubicBezTo>
                  <a:cubicBezTo>
                    <a:pt x="2045" y="2250"/>
                    <a:pt x="2556" y="1981"/>
                    <a:pt x="2816" y="1522"/>
                  </a:cubicBezTo>
                  <a:cubicBezTo>
                    <a:pt x="3076" y="1054"/>
                    <a:pt x="2990" y="370"/>
                    <a:pt x="2530" y="110"/>
                  </a:cubicBezTo>
                  <a:cubicBezTo>
                    <a:pt x="2391" y="33"/>
                    <a:pt x="2237" y="0"/>
                    <a:pt x="20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1986" name="Google Shape;1986;p34"/>
          <p:cNvSpPr/>
          <p:nvPr/>
        </p:nvSpPr>
        <p:spPr>
          <a:xfrm>
            <a:off x="7952865" y="804539"/>
            <a:ext cx="213209" cy="213183"/>
          </a:xfrm>
          <a:custGeom>
            <a:avLst/>
            <a:gdLst/>
            <a:ahLst/>
            <a:cxnLst/>
            <a:rect l="l" t="t" r="r" b="b"/>
            <a:pathLst>
              <a:path w="2557" h="2557" fill="none" extrusionOk="0">
                <a:moveTo>
                  <a:pt x="2556" y="1283"/>
                </a:moveTo>
                <a:cubicBezTo>
                  <a:pt x="2556" y="1985"/>
                  <a:pt x="1985" y="2557"/>
                  <a:pt x="1283" y="2557"/>
                </a:cubicBezTo>
                <a:cubicBezTo>
                  <a:pt x="573" y="2557"/>
                  <a:pt x="1" y="1985"/>
                  <a:pt x="1" y="1283"/>
                </a:cubicBezTo>
                <a:cubicBezTo>
                  <a:pt x="1" y="573"/>
                  <a:pt x="573" y="1"/>
                  <a:pt x="1283" y="1"/>
                </a:cubicBezTo>
                <a:cubicBezTo>
                  <a:pt x="1985" y="1"/>
                  <a:pt x="2556" y="573"/>
                  <a:pt x="2556" y="1283"/>
                </a:cubicBezTo>
                <a:close/>
              </a:path>
            </a:pathLst>
          </a:custGeom>
          <a:noFill/>
          <a:ln w="38100" cap="flat" cmpd="sng">
            <a:solidFill>
              <a:schemeClr val="lt2"/>
            </a:solidFill>
            <a:prstDash val="solid"/>
            <a:miter lim="866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9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9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9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9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9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9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9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9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9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9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9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9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9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4" grpId="0"/>
      <p:bldP spid="1945" grpId="0"/>
      <p:bldP spid="1946" grpId="0"/>
      <p:bldP spid="1947" grpId="0" build="p"/>
      <p:bldP spid="1948" grpId="0" build="p"/>
      <p:bldP spid="1949" grpId="0" build="p"/>
      <p:bldP spid="1950" grpId="0" build="p"/>
      <p:bldP spid="1951" grpId="0"/>
      <p:bldP spid="1952" grpId="0" build="p"/>
      <p:bldP spid="1953" grpId="0" build="p"/>
      <p:bldP spid="1954" grpId="0"/>
      <p:bldP spid="1955" grpId="0" build="p"/>
      <p:bldP spid="1956" grpId="0" build="p"/>
      <p:bldP spid="195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Shape 3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54" name="Google Shape;3254;p45"/>
          <p:cNvGrpSpPr/>
          <p:nvPr/>
        </p:nvGrpSpPr>
        <p:grpSpPr>
          <a:xfrm rot="-1446266">
            <a:off x="6220494" y="2600987"/>
            <a:ext cx="3002124" cy="3419943"/>
            <a:chOff x="-4017337" y="4928786"/>
            <a:chExt cx="3002132" cy="3419952"/>
          </a:xfrm>
        </p:grpSpPr>
        <p:sp>
          <p:nvSpPr>
            <p:cNvPr id="3255" name="Google Shape;3255;p45"/>
            <p:cNvSpPr/>
            <p:nvPr/>
          </p:nvSpPr>
          <p:spPr>
            <a:xfrm>
              <a:off x="-2618263" y="6292806"/>
              <a:ext cx="832188" cy="926841"/>
            </a:xfrm>
            <a:custGeom>
              <a:avLst/>
              <a:gdLst/>
              <a:ahLst/>
              <a:cxnLst/>
              <a:rect l="l" t="t" r="r" b="b"/>
              <a:pathLst>
                <a:path w="15067" h="16783" extrusionOk="0">
                  <a:moveTo>
                    <a:pt x="6043" y="0"/>
                  </a:moveTo>
                  <a:cubicBezTo>
                    <a:pt x="6036" y="0"/>
                    <a:pt x="6029" y="1"/>
                    <a:pt x="6022" y="1"/>
                  </a:cubicBezTo>
                  <a:cubicBezTo>
                    <a:pt x="5944" y="10"/>
                    <a:pt x="5857" y="19"/>
                    <a:pt x="5779" y="45"/>
                  </a:cubicBezTo>
                  <a:cubicBezTo>
                    <a:pt x="5684" y="71"/>
                    <a:pt x="5580" y="88"/>
                    <a:pt x="5476" y="96"/>
                  </a:cubicBezTo>
                  <a:cubicBezTo>
                    <a:pt x="5121" y="131"/>
                    <a:pt x="4774" y="122"/>
                    <a:pt x="4428" y="200"/>
                  </a:cubicBezTo>
                  <a:cubicBezTo>
                    <a:pt x="4272" y="218"/>
                    <a:pt x="4116" y="261"/>
                    <a:pt x="3969" y="322"/>
                  </a:cubicBezTo>
                  <a:cubicBezTo>
                    <a:pt x="3908" y="365"/>
                    <a:pt x="3856" y="417"/>
                    <a:pt x="3813" y="469"/>
                  </a:cubicBezTo>
                  <a:cubicBezTo>
                    <a:pt x="3735" y="538"/>
                    <a:pt x="3640" y="582"/>
                    <a:pt x="3536" y="590"/>
                  </a:cubicBezTo>
                  <a:cubicBezTo>
                    <a:pt x="3510" y="590"/>
                    <a:pt x="3492" y="608"/>
                    <a:pt x="3484" y="625"/>
                  </a:cubicBezTo>
                  <a:cubicBezTo>
                    <a:pt x="3395" y="655"/>
                    <a:pt x="3303" y="669"/>
                    <a:pt x="3212" y="669"/>
                  </a:cubicBezTo>
                  <a:cubicBezTo>
                    <a:pt x="3036" y="669"/>
                    <a:pt x="2861" y="615"/>
                    <a:pt x="2713" y="512"/>
                  </a:cubicBezTo>
                  <a:cubicBezTo>
                    <a:pt x="2702" y="506"/>
                    <a:pt x="2692" y="503"/>
                    <a:pt x="2682" y="503"/>
                  </a:cubicBezTo>
                  <a:cubicBezTo>
                    <a:pt x="2651" y="503"/>
                    <a:pt x="2624" y="531"/>
                    <a:pt x="2617" y="564"/>
                  </a:cubicBezTo>
                  <a:cubicBezTo>
                    <a:pt x="2600" y="876"/>
                    <a:pt x="2271" y="971"/>
                    <a:pt x="2054" y="1127"/>
                  </a:cubicBezTo>
                  <a:cubicBezTo>
                    <a:pt x="1950" y="1214"/>
                    <a:pt x="1846" y="1301"/>
                    <a:pt x="1751" y="1396"/>
                  </a:cubicBezTo>
                  <a:cubicBezTo>
                    <a:pt x="1682" y="1457"/>
                    <a:pt x="1604" y="1526"/>
                    <a:pt x="1638" y="1630"/>
                  </a:cubicBezTo>
                  <a:cubicBezTo>
                    <a:pt x="1656" y="1673"/>
                    <a:pt x="1708" y="1699"/>
                    <a:pt x="1699" y="1751"/>
                  </a:cubicBezTo>
                  <a:cubicBezTo>
                    <a:pt x="1682" y="1786"/>
                    <a:pt x="1664" y="1812"/>
                    <a:pt x="1630" y="1838"/>
                  </a:cubicBezTo>
                  <a:cubicBezTo>
                    <a:pt x="1526" y="1907"/>
                    <a:pt x="1482" y="2046"/>
                    <a:pt x="1526" y="2167"/>
                  </a:cubicBezTo>
                  <a:cubicBezTo>
                    <a:pt x="1543" y="2254"/>
                    <a:pt x="1439" y="2271"/>
                    <a:pt x="1378" y="2306"/>
                  </a:cubicBezTo>
                  <a:cubicBezTo>
                    <a:pt x="1257" y="2349"/>
                    <a:pt x="1145" y="2410"/>
                    <a:pt x="1049" y="2488"/>
                  </a:cubicBezTo>
                  <a:cubicBezTo>
                    <a:pt x="980" y="2566"/>
                    <a:pt x="989" y="2687"/>
                    <a:pt x="928" y="2773"/>
                  </a:cubicBezTo>
                  <a:cubicBezTo>
                    <a:pt x="867" y="2851"/>
                    <a:pt x="755" y="2938"/>
                    <a:pt x="668" y="3033"/>
                  </a:cubicBezTo>
                  <a:cubicBezTo>
                    <a:pt x="521" y="3198"/>
                    <a:pt x="469" y="3415"/>
                    <a:pt x="356" y="3614"/>
                  </a:cubicBezTo>
                  <a:cubicBezTo>
                    <a:pt x="270" y="3761"/>
                    <a:pt x="1" y="3917"/>
                    <a:pt x="96" y="4125"/>
                  </a:cubicBezTo>
                  <a:cubicBezTo>
                    <a:pt x="114" y="4160"/>
                    <a:pt x="131" y="4186"/>
                    <a:pt x="166" y="4203"/>
                  </a:cubicBezTo>
                  <a:cubicBezTo>
                    <a:pt x="209" y="4229"/>
                    <a:pt x="261" y="4220"/>
                    <a:pt x="304" y="4255"/>
                  </a:cubicBezTo>
                  <a:cubicBezTo>
                    <a:pt x="391" y="4333"/>
                    <a:pt x="296" y="4515"/>
                    <a:pt x="330" y="4627"/>
                  </a:cubicBezTo>
                  <a:cubicBezTo>
                    <a:pt x="348" y="4671"/>
                    <a:pt x="373" y="4714"/>
                    <a:pt x="408" y="4757"/>
                  </a:cubicBezTo>
                  <a:cubicBezTo>
                    <a:pt x="477" y="4818"/>
                    <a:pt x="495" y="4922"/>
                    <a:pt x="443" y="5000"/>
                  </a:cubicBezTo>
                  <a:cubicBezTo>
                    <a:pt x="382" y="5121"/>
                    <a:pt x="296" y="5234"/>
                    <a:pt x="200" y="5321"/>
                  </a:cubicBezTo>
                  <a:cubicBezTo>
                    <a:pt x="114" y="5390"/>
                    <a:pt x="62" y="5494"/>
                    <a:pt x="62" y="5598"/>
                  </a:cubicBezTo>
                  <a:cubicBezTo>
                    <a:pt x="62" y="5667"/>
                    <a:pt x="88" y="5728"/>
                    <a:pt x="140" y="5771"/>
                  </a:cubicBezTo>
                  <a:cubicBezTo>
                    <a:pt x="122" y="5797"/>
                    <a:pt x="131" y="5832"/>
                    <a:pt x="166" y="5849"/>
                  </a:cubicBezTo>
                  <a:cubicBezTo>
                    <a:pt x="278" y="5936"/>
                    <a:pt x="373" y="6057"/>
                    <a:pt x="425" y="6187"/>
                  </a:cubicBezTo>
                  <a:cubicBezTo>
                    <a:pt x="443" y="6230"/>
                    <a:pt x="469" y="6265"/>
                    <a:pt x="495" y="6299"/>
                  </a:cubicBezTo>
                  <a:cubicBezTo>
                    <a:pt x="547" y="6343"/>
                    <a:pt x="651" y="6325"/>
                    <a:pt x="685" y="6386"/>
                  </a:cubicBezTo>
                  <a:cubicBezTo>
                    <a:pt x="703" y="6421"/>
                    <a:pt x="703" y="6490"/>
                    <a:pt x="720" y="6533"/>
                  </a:cubicBezTo>
                  <a:cubicBezTo>
                    <a:pt x="755" y="6594"/>
                    <a:pt x="789" y="6646"/>
                    <a:pt x="833" y="6698"/>
                  </a:cubicBezTo>
                  <a:cubicBezTo>
                    <a:pt x="937" y="6828"/>
                    <a:pt x="1049" y="6949"/>
                    <a:pt x="1153" y="7071"/>
                  </a:cubicBezTo>
                  <a:cubicBezTo>
                    <a:pt x="1344" y="7278"/>
                    <a:pt x="1517" y="7521"/>
                    <a:pt x="1768" y="7668"/>
                  </a:cubicBezTo>
                  <a:cubicBezTo>
                    <a:pt x="1895" y="7744"/>
                    <a:pt x="2038" y="7781"/>
                    <a:pt x="2182" y="7781"/>
                  </a:cubicBezTo>
                  <a:cubicBezTo>
                    <a:pt x="2303" y="7781"/>
                    <a:pt x="2425" y="7754"/>
                    <a:pt x="2539" y="7703"/>
                  </a:cubicBezTo>
                  <a:cubicBezTo>
                    <a:pt x="2574" y="7686"/>
                    <a:pt x="2600" y="7668"/>
                    <a:pt x="2635" y="7651"/>
                  </a:cubicBezTo>
                  <a:cubicBezTo>
                    <a:pt x="2647" y="7649"/>
                    <a:pt x="2658" y="7648"/>
                    <a:pt x="2668" y="7648"/>
                  </a:cubicBezTo>
                  <a:cubicBezTo>
                    <a:pt x="2700" y="7648"/>
                    <a:pt x="2723" y="7659"/>
                    <a:pt x="2756" y="7686"/>
                  </a:cubicBezTo>
                  <a:cubicBezTo>
                    <a:pt x="2799" y="7720"/>
                    <a:pt x="2851" y="7746"/>
                    <a:pt x="2903" y="7746"/>
                  </a:cubicBezTo>
                  <a:cubicBezTo>
                    <a:pt x="2918" y="7748"/>
                    <a:pt x="2932" y="7749"/>
                    <a:pt x="2947" y="7749"/>
                  </a:cubicBezTo>
                  <a:cubicBezTo>
                    <a:pt x="3076" y="7749"/>
                    <a:pt x="3194" y="7685"/>
                    <a:pt x="3319" y="7677"/>
                  </a:cubicBezTo>
                  <a:cubicBezTo>
                    <a:pt x="3458" y="7677"/>
                    <a:pt x="3596" y="7660"/>
                    <a:pt x="3726" y="7616"/>
                  </a:cubicBezTo>
                  <a:cubicBezTo>
                    <a:pt x="3856" y="7573"/>
                    <a:pt x="3986" y="7512"/>
                    <a:pt x="4116" y="7469"/>
                  </a:cubicBezTo>
                  <a:cubicBezTo>
                    <a:pt x="4246" y="7408"/>
                    <a:pt x="4385" y="7382"/>
                    <a:pt x="4523" y="7374"/>
                  </a:cubicBezTo>
                  <a:cubicBezTo>
                    <a:pt x="4584" y="7374"/>
                    <a:pt x="4653" y="7382"/>
                    <a:pt x="4714" y="7408"/>
                  </a:cubicBezTo>
                  <a:cubicBezTo>
                    <a:pt x="4774" y="7443"/>
                    <a:pt x="4826" y="7504"/>
                    <a:pt x="4844" y="7582"/>
                  </a:cubicBezTo>
                  <a:cubicBezTo>
                    <a:pt x="4899" y="7719"/>
                    <a:pt x="5023" y="7762"/>
                    <a:pt x="5154" y="7762"/>
                  </a:cubicBezTo>
                  <a:cubicBezTo>
                    <a:pt x="5229" y="7762"/>
                    <a:pt x="5306" y="7748"/>
                    <a:pt x="5372" y="7729"/>
                  </a:cubicBezTo>
                  <a:cubicBezTo>
                    <a:pt x="5450" y="7703"/>
                    <a:pt x="5528" y="7686"/>
                    <a:pt x="5606" y="7677"/>
                  </a:cubicBezTo>
                  <a:cubicBezTo>
                    <a:pt x="5701" y="7677"/>
                    <a:pt x="5788" y="7738"/>
                    <a:pt x="5831" y="7824"/>
                  </a:cubicBezTo>
                  <a:cubicBezTo>
                    <a:pt x="5883" y="7894"/>
                    <a:pt x="5918" y="7980"/>
                    <a:pt x="5918" y="8067"/>
                  </a:cubicBezTo>
                  <a:cubicBezTo>
                    <a:pt x="5909" y="8136"/>
                    <a:pt x="5840" y="8171"/>
                    <a:pt x="5814" y="8231"/>
                  </a:cubicBezTo>
                  <a:cubicBezTo>
                    <a:pt x="5788" y="8275"/>
                    <a:pt x="5788" y="8327"/>
                    <a:pt x="5814" y="8370"/>
                  </a:cubicBezTo>
                  <a:cubicBezTo>
                    <a:pt x="5831" y="8405"/>
                    <a:pt x="5849" y="8448"/>
                    <a:pt x="5840" y="8483"/>
                  </a:cubicBezTo>
                  <a:cubicBezTo>
                    <a:pt x="5831" y="8535"/>
                    <a:pt x="5814" y="8569"/>
                    <a:pt x="5797" y="8613"/>
                  </a:cubicBezTo>
                  <a:cubicBezTo>
                    <a:pt x="5745" y="8691"/>
                    <a:pt x="5736" y="8777"/>
                    <a:pt x="5753" y="8864"/>
                  </a:cubicBezTo>
                  <a:cubicBezTo>
                    <a:pt x="5753" y="8881"/>
                    <a:pt x="5753" y="8890"/>
                    <a:pt x="5762" y="8898"/>
                  </a:cubicBezTo>
                  <a:cubicBezTo>
                    <a:pt x="5771" y="8916"/>
                    <a:pt x="5779" y="8933"/>
                    <a:pt x="5788" y="8950"/>
                  </a:cubicBezTo>
                  <a:cubicBezTo>
                    <a:pt x="5797" y="8950"/>
                    <a:pt x="5797" y="8950"/>
                    <a:pt x="5797" y="8959"/>
                  </a:cubicBezTo>
                  <a:cubicBezTo>
                    <a:pt x="5987" y="9228"/>
                    <a:pt x="6230" y="9462"/>
                    <a:pt x="6412" y="9748"/>
                  </a:cubicBezTo>
                  <a:cubicBezTo>
                    <a:pt x="6507" y="9895"/>
                    <a:pt x="6576" y="10059"/>
                    <a:pt x="6602" y="10241"/>
                  </a:cubicBezTo>
                  <a:cubicBezTo>
                    <a:pt x="6611" y="10311"/>
                    <a:pt x="6620" y="10380"/>
                    <a:pt x="6646" y="10458"/>
                  </a:cubicBezTo>
                  <a:cubicBezTo>
                    <a:pt x="6672" y="10527"/>
                    <a:pt x="6724" y="10545"/>
                    <a:pt x="6767" y="10605"/>
                  </a:cubicBezTo>
                  <a:cubicBezTo>
                    <a:pt x="6810" y="10657"/>
                    <a:pt x="6767" y="10778"/>
                    <a:pt x="6776" y="10856"/>
                  </a:cubicBezTo>
                  <a:cubicBezTo>
                    <a:pt x="6784" y="10934"/>
                    <a:pt x="6810" y="11021"/>
                    <a:pt x="6836" y="11099"/>
                  </a:cubicBezTo>
                  <a:cubicBezTo>
                    <a:pt x="6897" y="11281"/>
                    <a:pt x="6862" y="11480"/>
                    <a:pt x="6758" y="11627"/>
                  </a:cubicBezTo>
                  <a:cubicBezTo>
                    <a:pt x="6646" y="11783"/>
                    <a:pt x="6516" y="11931"/>
                    <a:pt x="6386" y="12061"/>
                  </a:cubicBezTo>
                  <a:cubicBezTo>
                    <a:pt x="6299" y="12182"/>
                    <a:pt x="6265" y="12286"/>
                    <a:pt x="6360" y="12416"/>
                  </a:cubicBezTo>
                  <a:cubicBezTo>
                    <a:pt x="6464" y="12563"/>
                    <a:pt x="6611" y="12667"/>
                    <a:pt x="6620" y="12866"/>
                  </a:cubicBezTo>
                  <a:cubicBezTo>
                    <a:pt x="6620" y="13066"/>
                    <a:pt x="6724" y="13222"/>
                    <a:pt x="6810" y="13395"/>
                  </a:cubicBezTo>
                  <a:cubicBezTo>
                    <a:pt x="6802" y="13412"/>
                    <a:pt x="6802" y="13429"/>
                    <a:pt x="6810" y="13447"/>
                  </a:cubicBezTo>
                  <a:lnTo>
                    <a:pt x="6932" y="13681"/>
                  </a:lnTo>
                  <a:cubicBezTo>
                    <a:pt x="6984" y="13759"/>
                    <a:pt x="7088" y="13897"/>
                    <a:pt x="7062" y="13993"/>
                  </a:cubicBezTo>
                  <a:cubicBezTo>
                    <a:pt x="7044" y="14053"/>
                    <a:pt x="7001" y="14105"/>
                    <a:pt x="7001" y="14166"/>
                  </a:cubicBezTo>
                  <a:cubicBezTo>
                    <a:pt x="7001" y="14226"/>
                    <a:pt x="7027" y="14296"/>
                    <a:pt x="7062" y="14348"/>
                  </a:cubicBezTo>
                  <a:cubicBezTo>
                    <a:pt x="7105" y="14408"/>
                    <a:pt x="7140" y="14486"/>
                    <a:pt x="7157" y="14564"/>
                  </a:cubicBezTo>
                  <a:cubicBezTo>
                    <a:pt x="7166" y="14642"/>
                    <a:pt x="7166" y="14712"/>
                    <a:pt x="7174" y="14790"/>
                  </a:cubicBezTo>
                  <a:cubicBezTo>
                    <a:pt x="7200" y="14928"/>
                    <a:pt x="7278" y="15058"/>
                    <a:pt x="7399" y="15136"/>
                  </a:cubicBezTo>
                  <a:cubicBezTo>
                    <a:pt x="7512" y="15249"/>
                    <a:pt x="7607" y="15396"/>
                    <a:pt x="7659" y="15552"/>
                  </a:cubicBezTo>
                  <a:lnTo>
                    <a:pt x="7781" y="15812"/>
                  </a:lnTo>
                  <a:cubicBezTo>
                    <a:pt x="7841" y="15899"/>
                    <a:pt x="7867" y="16011"/>
                    <a:pt x="7850" y="16124"/>
                  </a:cubicBezTo>
                  <a:cubicBezTo>
                    <a:pt x="7824" y="16176"/>
                    <a:pt x="7807" y="16236"/>
                    <a:pt x="7798" y="16297"/>
                  </a:cubicBezTo>
                  <a:cubicBezTo>
                    <a:pt x="7807" y="16358"/>
                    <a:pt x="7833" y="16418"/>
                    <a:pt x="7876" y="16462"/>
                  </a:cubicBezTo>
                  <a:cubicBezTo>
                    <a:pt x="7963" y="16583"/>
                    <a:pt x="8075" y="16678"/>
                    <a:pt x="8214" y="16748"/>
                  </a:cubicBezTo>
                  <a:cubicBezTo>
                    <a:pt x="8265" y="16771"/>
                    <a:pt x="8323" y="16782"/>
                    <a:pt x="8380" y="16782"/>
                  </a:cubicBezTo>
                  <a:cubicBezTo>
                    <a:pt x="8448" y="16782"/>
                    <a:pt x="8517" y="16767"/>
                    <a:pt x="8578" y="16739"/>
                  </a:cubicBezTo>
                  <a:cubicBezTo>
                    <a:pt x="8647" y="16704"/>
                    <a:pt x="8716" y="16661"/>
                    <a:pt x="8786" y="16635"/>
                  </a:cubicBezTo>
                  <a:cubicBezTo>
                    <a:pt x="8872" y="16600"/>
                    <a:pt x="8968" y="16592"/>
                    <a:pt x="9063" y="16592"/>
                  </a:cubicBezTo>
                  <a:cubicBezTo>
                    <a:pt x="9227" y="16592"/>
                    <a:pt x="9392" y="16566"/>
                    <a:pt x="9539" y="16505"/>
                  </a:cubicBezTo>
                  <a:cubicBezTo>
                    <a:pt x="9687" y="16436"/>
                    <a:pt x="9817" y="16349"/>
                    <a:pt x="9938" y="16245"/>
                  </a:cubicBezTo>
                  <a:cubicBezTo>
                    <a:pt x="10068" y="16124"/>
                    <a:pt x="10189" y="15994"/>
                    <a:pt x="10319" y="15873"/>
                  </a:cubicBezTo>
                  <a:cubicBezTo>
                    <a:pt x="10449" y="15751"/>
                    <a:pt x="10562" y="15656"/>
                    <a:pt x="10674" y="15535"/>
                  </a:cubicBezTo>
                  <a:cubicBezTo>
                    <a:pt x="10865" y="15318"/>
                    <a:pt x="11021" y="15015"/>
                    <a:pt x="10934" y="14720"/>
                  </a:cubicBezTo>
                  <a:cubicBezTo>
                    <a:pt x="10925" y="14677"/>
                    <a:pt x="10891" y="14634"/>
                    <a:pt x="10908" y="14590"/>
                  </a:cubicBezTo>
                  <a:cubicBezTo>
                    <a:pt x="10934" y="14547"/>
                    <a:pt x="10977" y="14547"/>
                    <a:pt x="11021" y="14521"/>
                  </a:cubicBezTo>
                  <a:cubicBezTo>
                    <a:pt x="11151" y="14460"/>
                    <a:pt x="11263" y="14356"/>
                    <a:pt x="11315" y="14218"/>
                  </a:cubicBezTo>
                  <a:cubicBezTo>
                    <a:pt x="11350" y="14131"/>
                    <a:pt x="11402" y="14062"/>
                    <a:pt x="11471" y="14001"/>
                  </a:cubicBezTo>
                  <a:cubicBezTo>
                    <a:pt x="11593" y="13915"/>
                    <a:pt x="11645" y="13759"/>
                    <a:pt x="11593" y="13620"/>
                  </a:cubicBezTo>
                  <a:cubicBezTo>
                    <a:pt x="11567" y="13525"/>
                    <a:pt x="11541" y="13429"/>
                    <a:pt x="11523" y="13334"/>
                  </a:cubicBezTo>
                  <a:cubicBezTo>
                    <a:pt x="11515" y="13222"/>
                    <a:pt x="11523" y="13109"/>
                    <a:pt x="11549" y="13005"/>
                  </a:cubicBezTo>
                  <a:cubicBezTo>
                    <a:pt x="11558" y="13005"/>
                    <a:pt x="11567" y="12996"/>
                    <a:pt x="11575" y="12988"/>
                  </a:cubicBezTo>
                  <a:cubicBezTo>
                    <a:pt x="11705" y="12866"/>
                    <a:pt x="11852" y="12754"/>
                    <a:pt x="12008" y="12667"/>
                  </a:cubicBezTo>
                  <a:cubicBezTo>
                    <a:pt x="12138" y="12598"/>
                    <a:pt x="12260" y="12528"/>
                    <a:pt x="12381" y="12450"/>
                  </a:cubicBezTo>
                  <a:cubicBezTo>
                    <a:pt x="12494" y="12373"/>
                    <a:pt x="12580" y="12260"/>
                    <a:pt x="12632" y="12139"/>
                  </a:cubicBezTo>
                  <a:cubicBezTo>
                    <a:pt x="12675" y="11983"/>
                    <a:pt x="12745" y="11844"/>
                    <a:pt x="12823" y="11714"/>
                  </a:cubicBezTo>
                  <a:cubicBezTo>
                    <a:pt x="12927" y="11584"/>
                    <a:pt x="12909" y="11463"/>
                    <a:pt x="12866" y="11316"/>
                  </a:cubicBezTo>
                  <a:cubicBezTo>
                    <a:pt x="12814" y="11160"/>
                    <a:pt x="12745" y="11021"/>
                    <a:pt x="12658" y="10891"/>
                  </a:cubicBezTo>
                  <a:cubicBezTo>
                    <a:pt x="12572" y="10744"/>
                    <a:pt x="12520" y="10571"/>
                    <a:pt x="12511" y="10406"/>
                  </a:cubicBezTo>
                  <a:cubicBezTo>
                    <a:pt x="12485" y="10233"/>
                    <a:pt x="12468" y="10059"/>
                    <a:pt x="12476" y="9886"/>
                  </a:cubicBezTo>
                  <a:cubicBezTo>
                    <a:pt x="12476" y="9791"/>
                    <a:pt x="12511" y="9704"/>
                    <a:pt x="12580" y="9644"/>
                  </a:cubicBezTo>
                  <a:cubicBezTo>
                    <a:pt x="12641" y="9600"/>
                    <a:pt x="12693" y="9548"/>
                    <a:pt x="12719" y="9488"/>
                  </a:cubicBezTo>
                  <a:cubicBezTo>
                    <a:pt x="12769" y="9362"/>
                    <a:pt x="12714" y="9010"/>
                    <a:pt x="12906" y="9010"/>
                  </a:cubicBezTo>
                  <a:cubicBezTo>
                    <a:pt x="12913" y="9010"/>
                    <a:pt x="12919" y="9010"/>
                    <a:pt x="12927" y="9011"/>
                  </a:cubicBezTo>
                  <a:cubicBezTo>
                    <a:pt x="12930" y="9013"/>
                    <a:pt x="12933" y="9013"/>
                    <a:pt x="12937" y="9013"/>
                  </a:cubicBezTo>
                  <a:cubicBezTo>
                    <a:pt x="12953" y="9013"/>
                    <a:pt x="12972" y="8999"/>
                    <a:pt x="12979" y="8985"/>
                  </a:cubicBezTo>
                  <a:cubicBezTo>
                    <a:pt x="12987" y="8985"/>
                    <a:pt x="12996" y="8976"/>
                    <a:pt x="12996" y="8968"/>
                  </a:cubicBezTo>
                  <a:cubicBezTo>
                    <a:pt x="13109" y="8795"/>
                    <a:pt x="13299" y="8699"/>
                    <a:pt x="13438" y="8561"/>
                  </a:cubicBezTo>
                  <a:cubicBezTo>
                    <a:pt x="13499" y="8509"/>
                    <a:pt x="13550" y="8439"/>
                    <a:pt x="13585" y="8361"/>
                  </a:cubicBezTo>
                  <a:cubicBezTo>
                    <a:pt x="13637" y="8257"/>
                    <a:pt x="13628" y="8110"/>
                    <a:pt x="13715" y="8032"/>
                  </a:cubicBezTo>
                  <a:cubicBezTo>
                    <a:pt x="13810" y="7963"/>
                    <a:pt x="13906" y="7920"/>
                    <a:pt x="14018" y="7894"/>
                  </a:cubicBezTo>
                  <a:cubicBezTo>
                    <a:pt x="14114" y="7859"/>
                    <a:pt x="14209" y="7798"/>
                    <a:pt x="14287" y="7729"/>
                  </a:cubicBezTo>
                  <a:cubicBezTo>
                    <a:pt x="14477" y="7590"/>
                    <a:pt x="14642" y="7408"/>
                    <a:pt x="14772" y="7218"/>
                  </a:cubicBezTo>
                  <a:cubicBezTo>
                    <a:pt x="14885" y="6993"/>
                    <a:pt x="14971" y="6750"/>
                    <a:pt x="15041" y="6507"/>
                  </a:cubicBezTo>
                  <a:cubicBezTo>
                    <a:pt x="15067" y="6412"/>
                    <a:pt x="15058" y="6308"/>
                    <a:pt x="15032" y="6213"/>
                  </a:cubicBezTo>
                  <a:cubicBezTo>
                    <a:pt x="15008" y="6140"/>
                    <a:pt x="14975" y="6114"/>
                    <a:pt x="14924" y="6114"/>
                  </a:cubicBezTo>
                  <a:cubicBezTo>
                    <a:pt x="14903" y="6114"/>
                    <a:pt x="14878" y="6118"/>
                    <a:pt x="14850" y="6126"/>
                  </a:cubicBezTo>
                  <a:cubicBezTo>
                    <a:pt x="14564" y="6196"/>
                    <a:pt x="14278" y="6282"/>
                    <a:pt x="13992" y="6351"/>
                  </a:cubicBezTo>
                  <a:cubicBezTo>
                    <a:pt x="13862" y="6386"/>
                    <a:pt x="13732" y="6412"/>
                    <a:pt x="13602" y="6421"/>
                  </a:cubicBezTo>
                  <a:cubicBezTo>
                    <a:pt x="13592" y="6422"/>
                    <a:pt x="13581" y="6423"/>
                    <a:pt x="13571" y="6423"/>
                  </a:cubicBezTo>
                  <a:cubicBezTo>
                    <a:pt x="13519" y="6423"/>
                    <a:pt x="13464" y="6406"/>
                    <a:pt x="13421" y="6377"/>
                  </a:cubicBezTo>
                  <a:cubicBezTo>
                    <a:pt x="13377" y="6343"/>
                    <a:pt x="13360" y="6299"/>
                    <a:pt x="13308" y="6273"/>
                  </a:cubicBezTo>
                  <a:cubicBezTo>
                    <a:pt x="13265" y="6247"/>
                    <a:pt x="13187" y="6265"/>
                    <a:pt x="13178" y="6178"/>
                  </a:cubicBezTo>
                  <a:cubicBezTo>
                    <a:pt x="13178" y="6126"/>
                    <a:pt x="13178" y="6074"/>
                    <a:pt x="13161" y="6022"/>
                  </a:cubicBezTo>
                  <a:cubicBezTo>
                    <a:pt x="13117" y="5918"/>
                    <a:pt x="13039" y="5840"/>
                    <a:pt x="12935" y="5797"/>
                  </a:cubicBezTo>
                  <a:cubicBezTo>
                    <a:pt x="12805" y="5728"/>
                    <a:pt x="12684" y="5641"/>
                    <a:pt x="12580" y="5537"/>
                  </a:cubicBezTo>
                  <a:cubicBezTo>
                    <a:pt x="12485" y="5433"/>
                    <a:pt x="12390" y="5329"/>
                    <a:pt x="12303" y="5234"/>
                  </a:cubicBezTo>
                  <a:cubicBezTo>
                    <a:pt x="12260" y="5061"/>
                    <a:pt x="12251" y="4887"/>
                    <a:pt x="12216" y="4714"/>
                  </a:cubicBezTo>
                  <a:cubicBezTo>
                    <a:pt x="12208" y="4653"/>
                    <a:pt x="12182" y="4584"/>
                    <a:pt x="12138" y="4532"/>
                  </a:cubicBezTo>
                  <a:cubicBezTo>
                    <a:pt x="12112" y="4506"/>
                    <a:pt x="12086" y="4489"/>
                    <a:pt x="12060" y="4472"/>
                  </a:cubicBezTo>
                  <a:cubicBezTo>
                    <a:pt x="12017" y="4437"/>
                    <a:pt x="11982" y="4385"/>
                    <a:pt x="11991" y="4324"/>
                  </a:cubicBezTo>
                  <a:cubicBezTo>
                    <a:pt x="11974" y="4160"/>
                    <a:pt x="11870" y="4073"/>
                    <a:pt x="11749" y="3978"/>
                  </a:cubicBezTo>
                  <a:cubicBezTo>
                    <a:pt x="11662" y="3917"/>
                    <a:pt x="11619" y="3822"/>
                    <a:pt x="11636" y="3718"/>
                  </a:cubicBezTo>
                  <a:cubicBezTo>
                    <a:pt x="11653" y="3648"/>
                    <a:pt x="11662" y="3571"/>
                    <a:pt x="11653" y="3501"/>
                  </a:cubicBezTo>
                  <a:cubicBezTo>
                    <a:pt x="11619" y="3337"/>
                    <a:pt x="11489" y="3215"/>
                    <a:pt x="11393" y="3077"/>
                  </a:cubicBezTo>
                  <a:cubicBezTo>
                    <a:pt x="11298" y="2921"/>
                    <a:pt x="11211" y="2756"/>
                    <a:pt x="11133" y="2583"/>
                  </a:cubicBezTo>
                  <a:cubicBezTo>
                    <a:pt x="11099" y="2488"/>
                    <a:pt x="11055" y="2392"/>
                    <a:pt x="11021" y="2297"/>
                  </a:cubicBezTo>
                  <a:cubicBezTo>
                    <a:pt x="11003" y="2254"/>
                    <a:pt x="10986" y="2210"/>
                    <a:pt x="10969" y="2158"/>
                  </a:cubicBezTo>
                  <a:lnTo>
                    <a:pt x="10986" y="2158"/>
                  </a:lnTo>
                  <a:cubicBezTo>
                    <a:pt x="11029" y="2141"/>
                    <a:pt x="11055" y="2098"/>
                    <a:pt x="11064" y="2054"/>
                  </a:cubicBezTo>
                  <a:cubicBezTo>
                    <a:pt x="11081" y="1907"/>
                    <a:pt x="10934" y="1795"/>
                    <a:pt x="10856" y="1691"/>
                  </a:cubicBezTo>
                  <a:cubicBezTo>
                    <a:pt x="10822" y="1647"/>
                    <a:pt x="10839" y="1569"/>
                    <a:pt x="10796" y="1526"/>
                  </a:cubicBezTo>
                  <a:cubicBezTo>
                    <a:pt x="10760" y="1497"/>
                    <a:pt x="10718" y="1480"/>
                    <a:pt x="10670" y="1480"/>
                  </a:cubicBezTo>
                  <a:cubicBezTo>
                    <a:pt x="10660" y="1480"/>
                    <a:pt x="10650" y="1481"/>
                    <a:pt x="10640" y="1483"/>
                  </a:cubicBezTo>
                  <a:cubicBezTo>
                    <a:pt x="10579" y="1491"/>
                    <a:pt x="10510" y="1517"/>
                    <a:pt x="10449" y="1552"/>
                  </a:cubicBezTo>
                  <a:cubicBezTo>
                    <a:pt x="10397" y="1595"/>
                    <a:pt x="10345" y="1639"/>
                    <a:pt x="10284" y="1673"/>
                  </a:cubicBezTo>
                  <a:cubicBezTo>
                    <a:pt x="10206" y="1639"/>
                    <a:pt x="10154" y="1561"/>
                    <a:pt x="10085" y="1526"/>
                  </a:cubicBezTo>
                  <a:cubicBezTo>
                    <a:pt x="10016" y="1483"/>
                    <a:pt x="9938" y="1465"/>
                    <a:pt x="9851" y="1465"/>
                  </a:cubicBezTo>
                  <a:cubicBezTo>
                    <a:pt x="9697" y="1465"/>
                    <a:pt x="9537" y="1534"/>
                    <a:pt x="9381" y="1534"/>
                  </a:cubicBezTo>
                  <a:cubicBezTo>
                    <a:pt x="9353" y="1534"/>
                    <a:pt x="9325" y="1531"/>
                    <a:pt x="9297" y="1526"/>
                  </a:cubicBezTo>
                  <a:cubicBezTo>
                    <a:pt x="9115" y="1491"/>
                    <a:pt x="9020" y="1266"/>
                    <a:pt x="8829" y="1205"/>
                  </a:cubicBezTo>
                  <a:cubicBezTo>
                    <a:pt x="8797" y="1198"/>
                    <a:pt x="8764" y="1194"/>
                    <a:pt x="8733" y="1194"/>
                  </a:cubicBezTo>
                  <a:cubicBezTo>
                    <a:pt x="8689" y="1194"/>
                    <a:pt x="8648" y="1202"/>
                    <a:pt x="8612" y="1223"/>
                  </a:cubicBezTo>
                  <a:cubicBezTo>
                    <a:pt x="8578" y="1249"/>
                    <a:pt x="8543" y="1275"/>
                    <a:pt x="8526" y="1309"/>
                  </a:cubicBezTo>
                  <a:cubicBezTo>
                    <a:pt x="8517" y="1318"/>
                    <a:pt x="8500" y="1335"/>
                    <a:pt x="8491" y="1344"/>
                  </a:cubicBezTo>
                  <a:cubicBezTo>
                    <a:pt x="8470" y="1358"/>
                    <a:pt x="8456" y="1363"/>
                    <a:pt x="8445" y="1363"/>
                  </a:cubicBezTo>
                  <a:cubicBezTo>
                    <a:pt x="8428" y="1363"/>
                    <a:pt x="8417" y="1351"/>
                    <a:pt x="8396" y="1335"/>
                  </a:cubicBezTo>
                  <a:cubicBezTo>
                    <a:pt x="8366" y="1316"/>
                    <a:pt x="8333" y="1307"/>
                    <a:pt x="8302" y="1307"/>
                  </a:cubicBezTo>
                  <a:cubicBezTo>
                    <a:pt x="8205" y="1307"/>
                    <a:pt x="8116" y="1389"/>
                    <a:pt x="8136" y="1500"/>
                  </a:cubicBezTo>
                  <a:cubicBezTo>
                    <a:pt x="8136" y="1535"/>
                    <a:pt x="8145" y="1578"/>
                    <a:pt x="8153" y="1613"/>
                  </a:cubicBezTo>
                  <a:cubicBezTo>
                    <a:pt x="8171" y="1639"/>
                    <a:pt x="8223" y="1734"/>
                    <a:pt x="8214" y="1760"/>
                  </a:cubicBezTo>
                  <a:cubicBezTo>
                    <a:pt x="8206" y="1782"/>
                    <a:pt x="8192" y="1790"/>
                    <a:pt x="8176" y="1790"/>
                  </a:cubicBezTo>
                  <a:cubicBezTo>
                    <a:pt x="8141" y="1790"/>
                    <a:pt x="8096" y="1754"/>
                    <a:pt x="8067" y="1743"/>
                  </a:cubicBezTo>
                  <a:cubicBezTo>
                    <a:pt x="8023" y="1717"/>
                    <a:pt x="7971" y="1699"/>
                    <a:pt x="7919" y="1691"/>
                  </a:cubicBezTo>
                  <a:cubicBezTo>
                    <a:pt x="7876" y="1686"/>
                    <a:pt x="7833" y="1684"/>
                    <a:pt x="7788" y="1684"/>
                  </a:cubicBezTo>
                  <a:cubicBezTo>
                    <a:pt x="7744" y="1684"/>
                    <a:pt x="7698" y="1686"/>
                    <a:pt x="7651" y="1691"/>
                  </a:cubicBezTo>
                  <a:cubicBezTo>
                    <a:pt x="7521" y="1691"/>
                    <a:pt x="7486" y="1613"/>
                    <a:pt x="7417" y="1517"/>
                  </a:cubicBezTo>
                  <a:cubicBezTo>
                    <a:pt x="7296" y="1370"/>
                    <a:pt x="7105" y="1448"/>
                    <a:pt x="6949" y="1361"/>
                  </a:cubicBezTo>
                  <a:cubicBezTo>
                    <a:pt x="6802" y="1283"/>
                    <a:pt x="6672" y="1119"/>
                    <a:pt x="6507" y="1023"/>
                  </a:cubicBezTo>
                  <a:cubicBezTo>
                    <a:pt x="6473" y="1006"/>
                    <a:pt x="6438" y="989"/>
                    <a:pt x="6395" y="971"/>
                  </a:cubicBezTo>
                  <a:cubicBezTo>
                    <a:pt x="6343" y="963"/>
                    <a:pt x="6282" y="946"/>
                    <a:pt x="6230" y="928"/>
                  </a:cubicBezTo>
                  <a:cubicBezTo>
                    <a:pt x="6143" y="885"/>
                    <a:pt x="6230" y="859"/>
                    <a:pt x="6273" y="842"/>
                  </a:cubicBezTo>
                  <a:cubicBezTo>
                    <a:pt x="6308" y="824"/>
                    <a:pt x="6334" y="790"/>
                    <a:pt x="6351" y="764"/>
                  </a:cubicBezTo>
                  <a:cubicBezTo>
                    <a:pt x="6369" y="729"/>
                    <a:pt x="6360" y="694"/>
                    <a:pt x="6334" y="677"/>
                  </a:cubicBezTo>
                  <a:cubicBezTo>
                    <a:pt x="6291" y="651"/>
                    <a:pt x="6273" y="599"/>
                    <a:pt x="6299" y="556"/>
                  </a:cubicBezTo>
                  <a:cubicBezTo>
                    <a:pt x="6317" y="521"/>
                    <a:pt x="6360" y="504"/>
                    <a:pt x="6386" y="478"/>
                  </a:cubicBezTo>
                  <a:cubicBezTo>
                    <a:pt x="6429" y="443"/>
                    <a:pt x="6447" y="391"/>
                    <a:pt x="6438" y="339"/>
                  </a:cubicBezTo>
                  <a:cubicBezTo>
                    <a:pt x="6438" y="296"/>
                    <a:pt x="6412" y="261"/>
                    <a:pt x="6369" y="252"/>
                  </a:cubicBezTo>
                  <a:cubicBezTo>
                    <a:pt x="6360" y="244"/>
                    <a:pt x="6317" y="244"/>
                    <a:pt x="6308" y="235"/>
                  </a:cubicBezTo>
                  <a:cubicBezTo>
                    <a:pt x="6299" y="226"/>
                    <a:pt x="6299" y="174"/>
                    <a:pt x="6291" y="157"/>
                  </a:cubicBezTo>
                  <a:cubicBezTo>
                    <a:pt x="6242" y="60"/>
                    <a:pt x="6148" y="0"/>
                    <a:pt x="6043" y="0"/>
                  </a:cubicBezTo>
                  <a:close/>
                </a:path>
              </a:pathLst>
            </a:custGeom>
            <a:solidFill>
              <a:srgbClr val="FCDE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6" name="Google Shape;3256;p45"/>
            <p:cNvSpPr/>
            <p:nvPr/>
          </p:nvSpPr>
          <p:spPr>
            <a:xfrm>
              <a:off x="-2304824" y="6207924"/>
              <a:ext cx="16791" cy="23802"/>
            </a:xfrm>
            <a:custGeom>
              <a:avLst/>
              <a:gdLst/>
              <a:ahLst/>
              <a:cxnLst/>
              <a:rect l="l" t="t" r="r" b="b"/>
              <a:pathLst>
                <a:path w="304" h="431" extrusionOk="0">
                  <a:moveTo>
                    <a:pt x="244" y="1"/>
                  </a:moveTo>
                  <a:cubicBezTo>
                    <a:pt x="233" y="1"/>
                    <a:pt x="221" y="5"/>
                    <a:pt x="208" y="13"/>
                  </a:cubicBezTo>
                  <a:lnTo>
                    <a:pt x="104" y="91"/>
                  </a:lnTo>
                  <a:cubicBezTo>
                    <a:pt x="78" y="109"/>
                    <a:pt x="26" y="135"/>
                    <a:pt x="18" y="169"/>
                  </a:cubicBezTo>
                  <a:cubicBezTo>
                    <a:pt x="0" y="195"/>
                    <a:pt x="9" y="230"/>
                    <a:pt x="35" y="256"/>
                  </a:cubicBezTo>
                  <a:cubicBezTo>
                    <a:pt x="61" y="291"/>
                    <a:pt x="70" y="325"/>
                    <a:pt x="78" y="369"/>
                  </a:cubicBezTo>
                  <a:cubicBezTo>
                    <a:pt x="78" y="406"/>
                    <a:pt x="105" y="431"/>
                    <a:pt x="140" y="431"/>
                  </a:cubicBezTo>
                  <a:cubicBezTo>
                    <a:pt x="145" y="431"/>
                    <a:pt x="151" y="430"/>
                    <a:pt x="156" y="429"/>
                  </a:cubicBezTo>
                  <a:cubicBezTo>
                    <a:pt x="217" y="412"/>
                    <a:pt x="260" y="369"/>
                    <a:pt x="278" y="308"/>
                  </a:cubicBezTo>
                  <a:cubicBezTo>
                    <a:pt x="295" y="239"/>
                    <a:pt x="295" y="161"/>
                    <a:pt x="304" y="91"/>
                  </a:cubicBezTo>
                  <a:cubicBezTo>
                    <a:pt x="304" y="83"/>
                    <a:pt x="304" y="74"/>
                    <a:pt x="295" y="74"/>
                  </a:cubicBezTo>
                  <a:cubicBezTo>
                    <a:pt x="295" y="35"/>
                    <a:pt x="276" y="1"/>
                    <a:pt x="244" y="1"/>
                  </a:cubicBezTo>
                  <a:close/>
                </a:path>
              </a:pathLst>
            </a:custGeom>
            <a:solidFill>
              <a:srgbClr val="FCDE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7" name="Google Shape;3257;p45"/>
            <p:cNvSpPr/>
            <p:nvPr/>
          </p:nvSpPr>
          <p:spPr>
            <a:xfrm>
              <a:off x="-2305321" y="6234322"/>
              <a:ext cx="22535" cy="38989"/>
            </a:xfrm>
            <a:custGeom>
              <a:avLst/>
              <a:gdLst/>
              <a:ahLst/>
              <a:cxnLst/>
              <a:rect l="l" t="t" r="r" b="b"/>
              <a:pathLst>
                <a:path w="408" h="706" extrusionOk="0">
                  <a:moveTo>
                    <a:pt x="248" y="0"/>
                  </a:moveTo>
                  <a:cubicBezTo>
                    <a:pt x="203" y="0"/>
                    <a:pt x="139" y="14"/>
                    <a:pt x="139" y="55"/>
                  </a:cubicBezTo>
                  <a:lnTo>
                    <a:pt x="131" y="55"/>
                  </a:lnTo>
                  <a:cubicBezTo>
                    <a:pt x="120" y="39"/>
                    <a:pt x="105" y="33"/>
                    <a:pt x="92" y="33"/>
                  </a:cubicBezTo>
                  <a:cubicBezTo>
                    <a:pt x="84" y="33"/>
                    <a:pt x="76" y="35"/>
                    <a:pt x="70" y="38"/>
                  </a:cubicBezTo>
                  <a:cubicBezTo>
                    <a:pt x="44" y="47"/>
                    <a:pt x="18" y="64"/>
                    <a:pt x="9" y="90"/>
                  </a:cubicBezTo>
                  <a:cubicBezTo>
                    <a:pt x="1" y="151"/>
                    <a:pt x="9" y="220"/>
                    <a:pt x="44" y="280"/>
                  </a:cubicBezTo>
                  <a:cubicBezTo>
                    <a:pt x="79" y="332"/>
                    <a:pt x="87" y="393"/>
                    <a:pt x="79" y="454"/>
                  </a:cubicBezTo>
                  <a:cubicBezTo>
                    <a:pt x="70" y="497"/>
                    <a:pt x="35" y="532"/>
                    <a:pt x="35" y="575"/>
                  </a:cubicBezTo>
                  <a:cubicBezTo>
                    <a:pt x="30" y="662"/>
                    <a:pt x="97" y="705"/>
                    <a:pt x="169" y="705"/>
                  </a:cubicBezTo>
                  <a:cubicBezTo>
                    <a:pt x="211" y="705"/>
                    <a:pt x="255" y="690"/>
                    <a:pt x="287" y="662"/>
                  </a:cubicBezTo>
                  <a:cubicBezTo>
                    <a:pt x="408" y="549"/>
                    <a:pt x="391" y="315"/>
                    <a:pt x="373" y="159"/>
                  </a:cubicBezTo>
                  <a:cubicBezTo>
                    <a:pt x="373" y="99"/>
                    <a:pt x="339" y="38"/>
                    <a:pt x="278" y="3"/>
                  </a:cubicBezTo>
                  <a:cubicBezTo>
                    <a:pt x="271" y="1"/>
                    <a:pt x="260" y="0"/>
                    <a:pt x="248" y="0"/>
                  </a:cubicBezTo>
                  <a:close/>
                </a:path>
              </a:pathLst>
            </a:custGeom>
            <a:solidFill>
              <a:srgbClr val="FCDE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8" name="Google Shape;3258;p45"/>
            <p:cNvSpPr/>
            <p:nvPr/>
          </p:nvSpPr>
          <p:spPr>
            <a:xfrm>
              <a:off x="-2261301" y="6279000"/>
              <a:ext cx="43965" cy="22532"/>
            </a:xfrm>
            <a:custGeom>
              <a:avLst/>
              <a:gdLst/>
              <a:ahLst/>
              <a:cxnLst/>
              <a:rect l="l" t="t" r="r" b="b"/>
              <a:pathLst>
                <a:path w="796" h="408" extrusionOk="0">
                  <a:moveTo>
                    <a:pt x="433" y="1"/>
                  </a:moveTo>
                  <a:cubicBezTo>
                    <a:pt x="312" y="1"/>
                    <a:pt x="191" y="16"/>
                    <a:pt x="70" y="52"/>
                  </a:cubicBezTo>
                  <a:cubicBezTo>
                    <a:pt x="44" y="52"/>
                    <a:pt x="27" y="87"/>
                    <a:pt x="27" y="113"/>
                  </a:cubicBezTo>
                  <a:lnTo>
                    <a:pt x="27" y="130"/>
                  </a:lnTo>
                  <a:cubicBezTo>
                    <a:pt x="1" y="191"/>
                    <a:pt x="53" y="234"/>
                    <a:pt x="105" y="243"/>
                  </a:cubicBezTo>
                  <a:cubicBezTo>
                    <a:pt x="157" y="251"/>
                    <a:pt x="209" y="260"/>
                    <a:pt x="261" y="269"/>
                  </a:cubicBezTo>
                  <a:cubicBezTo>
                    <a:pt x="313" y="286"/>
                    <a:pt x="365" y="321"/>
                    <a:pt x="408" y="338"/>
                  </a:cubicBezTo>
                  <a:cubicBezTo>
                    <a:pt x="512" y="381"/>
                    <a:pt x="616" y="398"/>
                    <a:pt x="720" y="407"/>
                  </a:cubicBezTo>
                  <a:cubicBezTo>
                    <a:pt x="723" y="408"/>
                    <a:pt x="726" y="408"/>
                    <a:pt x="729" y="408"/>
                  </a:cubicBezTo>
                  <a:cubicBezTo>
                    <a:pt x="790" y="408"/>
                    <a:pt x="796" y="328"/>
                    <a:pt x="755" y="295"/>
                  </a:cubicBezTo>
                  <a:cubicBezTo>
                    <a:pt x="694" y="260"/>
                    <a:pt x="668" y="182"/>
                    <a:pt x="685" y="113"/>
                  </a:cubicBezTo>
                  <a:cubicBezTo>
                    <a:pt x="694" y="78"/>
                    <a:pt x="668" y="52"/>
                    <a:pt x="642" y="43"/>
                  </a:cubicBezTo>
                  <a:cubicBezTo>
                    <a:pt x="633" y="26"/>
                    <a:pt x="616" y="9"/>
                    <a:pt x="590" y="9"/>
                  </a:cubicBezTo>
                  <a:cubicBezTo>
                    <a:pt x="537" y="3"/>
                    <a:pt x="485" y="1"/>
                    <a:pt x="433" y="1"/>
                  </a:cubicBezTo>
                  <a:close/>
                </a:path>
              </a:pathLst>
            </a:custGeom>
            <a:solidFill>
              <a:srgbClr val="FCDE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9" name="Google Shape;3259;p45"/>
            <p:cNvSpPr/>
            <p:nvPr/>
          </p:nvSpPr>
          <p:spPr>
            <a:xfrm>
              <a:off x="-2375631" y="6252933"/>
              <a:ext cx="19166" cy="15132"/>
            </a:xfrm>
            <a:custGeom>
              <a:avLst/>
              <a:gdLst/>
              <a:ahLst/>
              <a:cxnLst/>
              <a:rect l="l" t="t" r="r" b="b"/>
              <a:pathLst>
                <a:path w="347" h="274" extrusionOk="0">
                  <a:moveTo>
                    <a:pt x="180" y="1"/>
                  </a:moveTo>
                  <a:cubicBezTo>
                    <a:pt x="162" y="1"/>
                    <a:pt x="145" y="11"/>
                    <a:pt x="139" y="30"/>
                  </a:cubicBezTo>
                  <a:cubicBezTo>
                    <a:pt x="122" y="30"/>
                    <a:pt x="113" y="39"/>
                    <a:pt x="104" y="47"/>
                  </a:cubicBezTo>
                  <a:cubicBezTo>
                    <a:pt x="78" y="65"/>
                    <a:pt x="52" y="99"/>
                    <a:pt x="26" y="125"/>
                  </a:cubicBezTo>
                  <a:cubicBezTo>
                    <a:pt x="0" y="169"/>
                    <a:pt x="35" y="221"/>
                    <a:pt x="78" y="221"/>
                  </a:cubicBezTo>
                  <a:cubicBezTo>
                    <a:pt x="83" y="219"/>
                    <a:pt x="88" y="218"/>
                    <a:pt x="92" y="218"/>
                  </a:cubicBezTo>
                  <a:cubicBezTo>
                    <a:pt x="110" y="218"/>
                    <a:pt x="123" y="233"/>
                    <a:pt x="130" y="247"/>
                  </a:cubicBezTo>
                  <a:cubicBezTo>
                    <a:pt x="144" y="265"/>
                    <a:pt x="163" y="274"/>
                    <a:pt x="183" y="274"/>
                  </a:cubicBezTo>
                  <a:cubicBezTo>
                    <a:pt x="200" y="274"/>
                    <a:pt x="218" y="267"/>
                    <a:pt x="234" y="255"/>
                  </a:cubicBezTo>
                  <a:cubicBezTo>
                    <a:pt x="278" y="221"/>
                    <a:pt x="312" y="169"/>
                    <a:pt x="338" y="108"/>
                  </a:cubicBezTo>
                  <a:cubicBezTo>
                    <a:pt x="347" y="73"/>
                    <a:pt x="330" y="39"/>
                    <a:pt x="295" y="39"/>
                  </a:cubicBezTo>
                  <a:lnTo>
                    <a:pt x="200" y="4"/>
                  </a:lnTo>
                  <a:cubicBezTo>
                    <a:pt x="193" y="2"/>
                    <a:pt x="187" y="1"/>
                    <a:pt x="180" y="1"/>
                  </a:cubicBezTo>
                  <a:close/>
                </a:path>
              </a:pathLst>
            </a:custGeom>
            <a:solidFill>
              <a:srgbClr val="FCDE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0" name="Google Shape;3260;p45"/>
            <p:cNvSpPr/>
            <p:nvPr/>
          </p:nvSpPr>
          <p:spPr>
            <a:xfrm>
              <a:off x="-2352654" y="6251221"/>
              <a:ext cx="6738" cy="7455"/>
            </a:xfrm>
            <a:custGeom>
              <a:avLst/>
              <a:gdLst/>
              <a:ahLst/>
              <a:cxnLst/>
              <a:rect l="l" t="t" r="r" b="b"/>
              <a:pathLst>
                <a:path w="122" h="135" extrusionOk="0">
                  <a:moveTo>
                    <a:pt x="61" y="0"/>
                  </a:moveTo>
                  <a:cubicBezTo>
                    <a:pt x="26" y="0"/>
                    <a:pt x="0" y="26"/>
                    <a:pt x="0" y="61"/>
                  </a:cubicBezTo>
                  <a:lnTo>
                    <a:pt x="0" y="70"/>
                  </a:lnTo>
                  <a:cubicBezTo>
                    <a:pt x="0" y="113"/>
                    <a:pt x="30" y="135"/>
                    <a:pt x="61" y="135"/>
                  </a:cubicBezTo>
                  <a:cubicBezTo>
                    <a:pt x="91" y="135"/>
                    <a:pt x="121" y="113"/>
                    <a:pt x="121" y="70"/>
                  </a:cubicBezTo>
                  <a:cubicBezTo>
                    <a:pt x="121" y="26"/>
                    <a:pt x="95" y="0"/>
                    <a:pt x="61" y="0"/>
                  </a:cubicBezTo>
                  <a:close/>
                </a:path>
              </a:pathLst>
            </a:custGeom>
            <a:solidFill>
              <a:srgbClr val="FCDE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1" name="Google Shape;3261;p45"/>
            <p:cNvSpPr/>
            <p:nvPr/>
          </p:nvSpPr>
          <p:spPr>
            <a:xfrm>
              <a:off x="-2390930" y="6268894"/>
              <a:ext cx="11488" cy="9940"/>
            </a:xfrm>
            <a:custGeom>
              <a:avLst/>
              <a:gdLst/>
              <a:ahLst/>
              <a:cxnLst/>
              <a:rect l="l" t="t" r="r" b="b"/>
              <a:pathLst>
                <a:path w="208" h="180" extrusionOk="0">
                  <a:moveTo>
                    <a:pt x="125" y="1"/>
                  </a:moveTo>
                  <a:cubicBezTo>
                    <a:pt x="115" y="1"/>
                    <a:pt x="105" y="4"/>
                    <a:pt x="95" y="10"/>
                  </a:cubicBezTo>
                  <a:cubicBezTo>
                    <a:pt x="87" y="10"/>
                    <a:pt x="78" y="18"/>
                    <a:pt x="69" y="27"/>
                  </a:cubicBezTo>
                  <a:cubicBezTo>
                    <a:pt x="69" y="27"/>
                    <a:pt x="69" y="36"/>
                    <a:pt x="69" y="36"/>
                  </a:cubicBezTo>
                  <a:lnTo>
                    <a:pt x="61" y="44"/>
                  </a:lnTo>
                  <a:lnTo>
                    <a:pt x="43" y="53"/>
                  </a:lnTo>
                  <a:cubicBezTo>
                    <a:pt x="9" y="70"/>
                    <a:pt x="0" y="105"/>
                    <a:pt x="17" y="131"/>
                  </a:cubicBezTo>
                  <a:cubicBezTo>
                    <a:pt x="40" y="164"/>
                    <a:pt x="73" y="180"/>
                    <a:pt x="105" y="180"/>
                  </a:cubicBezTo>
                  <a:cubicBezTo>
                    <a:pt x="123" y="180"/>
                    <a:pt x="140" y="175"/>
                    <a:pt x="156" y="166"/>
                  </a:cubicBezTo>
                  <a:cubicBezTo>
                    <a:pt x="199" y="131"/>
                    <a:pt x="208" y="70"/>
                    <a:pt x="173" y="27"/>
                  </a:cubicBezTo>
                  <a:cubicBezTo>
                    <a:pt x="162" y="10"/>
                    <a:pt x="144" y="1"/>
                    <a:pt x="125" y="1"/>
                  </a:cubicBezTo>
                  <a:close/>
                </a:path>
              </a:pathLst>
            </a:custGeom>
            <a:solidFill>
              <a:srgbClr val="FCDE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2" name="Google Shape;3262;p45"/>
            <p:cNvSpPr/>
            <p:nvPr/>
          </p:nvSpPr>
          <p:spPr>
            <a:xfrm>
              <a:off x="-1268402" y="6701919"/>
              <a:ext cx="129244" cy="150212"/>
            </a:xfrm>
            <a:custGeom>
              <a:avLst/>
              <a:gdLst/>
              <a:ahLst/>
              <a:cxnLst/>
              <a:rect l="l" t="t" r="r" b="b"/>
              <a:pathLst>
                <a:path w="2340" h="2720" extrusionOk="0">
                  <a:moveTo>
                    <a:pt x="105" y="0"/>
                  </a:moveTo>
                  <a:cubicBezTo>
                    <a:pt x="99" y="0"/>
                    <a:pt x="93" y="0"/>
                    <a:pt x="87" y="0"/>
                  </a:cubicBezTo>
                  <a:cubicBezTo>
                    <a:pt x="18" y="0"/>
                    <a:pt x="0" y="96"/>
                    <a:pt x="70" y="113"/>
                  </a:cubicBezTo>
                  <a:cubicBezTo>
                    <a:pt x="87" y="295"/>
                    <a:pt x="217" y="425"/>
                    <a:pt x="347" y="538"/>
                  </a:cubicBezTo>
                  <a:cubicBezTo>
                    <a:pt x="434" y="607"/>
                    <a:pt x="511" y="685"/>
                    <a:pt x="572" y="763"/>
                  </a:cubicBezTo>
                  <a:cubicBezTo>
                    <a:pt x="607" y="806"/>
                    <a:pt x="624" y="841"/>
                    <a:pt x="641" y="884"/>
                  </a:cubicBezTo>
                  <a:cubicBezTo>
                    <a:pt x="659" y="945"/>
                    <a:pt x="650" y="1014"/>
                    <a:pt x="667" y="1075"/>
                  </a:cubicBezTo>
                  <a:cubicBezTo>
                    <a:pt x="693" y="1196"/>
                    <a:pt x="832" y="1248"/>
                    <a:pt x="919" y="1326"/>
                  </a:cubicBezTo>
                  <a:cubicBezTo>
                    <a:pt x="936" y="1352"/>
                    <a:pt x="962" y="1369"/>
                    <a:pt x="979" y="1395"/>
                  </a:cubicBezTo>
                  <a:cubicBezTo>
                    <a:pt x="979" y="1413"/>
                    <a:pt x="971" y="1430"/>
                    <a:pt x="962" y="1447"/>
                  </a:cubicBezTo>
                  <a:cubicBezTo>
                    <a:pt x="936" y="1525"/>
                    <a:pt x="979" y="1586"/>
                    <a:pt x="1023" y="1655"/>
                  </a:cubicBezTo>
                  <a:cubicBezTo>
                    <a:pt x="1135" y="1828"/>
                    <a:pt x="1309" y="2028"/>
                    <a:pt x="1300" y="2244"/>
                  </a:cubicBezTo>
                  <a:cubicBezTo>
                    <a:pt x="1300" y="2253"/>
                    <a:pt x="1300" y="2262"/>
                    <a:pt x="1300" y="2270"/>
                  </a:cubicBezTo>
                  <a:cubicBezTo>
                    <a:pt x="1291" y="2288"/>
                    <a:pt x="1274" y="2305"/>
                    <a:pt x="1257" y="2322"/>
                  </a:cubicBezTo>
                  <a:cubicBezTo>
                    <a:pt x="1222" y="2357"/>
                    <a:pt x="1239" y="2417"/>
                    <a:pt x="1283" y="2426"/>
                  </a:cubicBezTo>
                  <a:cubicBezTo>
                    <a:pt x="1360" y="2443"/>
                    <a:pt x="1430" y="2495"/>
                    <a:pt x="1456" y="2573"/>
                  </a:cubicBezTo>
                  <a:cubicBezTo>
                    <a:pt x="1473" y="2625"/>
                    <a:pt x="1508" y="2669"/>
                    <a:pt x="1551" y="2695"/>
                  </a:cubicBezTo>
                  <a:cubicBezTo>
                    <a:pt x="1586" y="2710"/>
                    <a:pt x="1622" y="2719"/>
                    <a:pt x="1657" y="2719"/>
                  </a:cubicBezTo>
                  <a:cubicBezTo>
                    <a:pt x="1682" y="2719"/>
                    <a:pt x="1708" y="2714"/>
                    <a:pt x="1733" y="2703"/>
                  </a:cubicBezTo>
                  <a:cubicBezTo>
                    <a:pt x="1746" y="2706"/>
                    <a:pt x="1759" y="2707"/>
                    <a:pt x="1772" y="2707"/>
                  </a:cubicBezTo>
                  <a:cubicBezTo>
                    <a:pt x="1810" y="2707"/>
                    <a:pt x="1848" y="2697"/>
                    <a:pt x="1880" y="2677"/>
                  </a:cubicBezTo>
                  <a:cubicBezTo>
                    <a:pt x="1921" y="2664"/>
                    <a:pt x="2014" y="2587"/>
                    <a:pt x="2078" y="2587"/>
                  </a:cubicBezTo>
                  <a:cubicBezTo>
                    <a:pt x="2096" y="2587"/>
                    <a:pt x="2111" y="2593"/>
                    <a:pt x="2123" y="2608"/>
                  </a:cubicBezTo>
                  <a:cubicBezTo>
                    <a:pt x="2134" y="2625"/>
                    <a:pt x="2152" y="2634"/>
                    <a:pt x="2171" y="2634"/>
                  </a:cubicBezTo>
                  <a:cubicBezTo>
                    <a:pt x="2181" y="2634"/>
                    <a:pt x="2192" y="2632"/>
                    <a:pt x="2201" y="2625"/>
                  </a:cubicBezTo>
                  <a:cubicBezTo>
                    <a:pt x="2296" y="2556"/>
                    <a:pt x="2339" y="2443"/>
                    <a:pt x="2313" y="2331"/>
                  </a:cubicBezTo>
                  <a:cubicBezTo>
                    <a:pt x="2313" y="2262"/>
                    <a:pt x="2287" y="2184"/>
                    <a:pt x="2279" y="2106"/>
                  </a:cubicBezTo>
                  <a:cubicBezTo>
                    <a:pt x="2279" y="2028"/>
                    <a:pt x="2331" y="1958"/>
                    <a:pt x="2322" y="1880"/>
                  </a:cubicBezTo>
                  <a:cubicBezTo>
                    <a:pt x="2305" y="1802"/>
                    <a:pt x="2253" y="1776"/>
                    <a:pt x="2210" y="1733"/>
                  </a:cubicBezTo>
                  <a:lnTo>
                    <a:pt x="2010" y="1534"/>
                  </a:lnTo>
                  <a:lnTo>
                    <a:pt x="1629" y="1161"/>
                  </a:lnTo>
                  <a:cubicBezTo>
                    <a:pt x="1369" y="910"/>
                    <a:pt x="1109" y="650"/>
                    <a:pt x="849" y="399"/>
                  </a:cubicBezTo>
                  <a:cubicBezTo>
                    <a:pt x="637" y="204"/>
                    <a:pt x="400" y="0"/>
                    <a:pt x="105" y="0"/>
                  </a:cubicBezTo>
                  <a:close/>
                </a:path>
              </a:pathLst>
            </a:custGeom>
            <a:solidFill>
              <a:srgbClr val="FCDE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3" name="Google Shape;3263;p45"/>
            <p:cNvSpPr/>
            <p:nvPr/>
          </p:nvSpPr>
          <p:spPr>
            <a:xfrm>
              <a:off x="-1761731" y="5285931"/>
              <a:ext cx="179947" cy="174787"/>
            </a:xfrm>
            <a:custGeom>
              <a:avLst/>
              <a:gdLst/>
              <a:ahLst/>
              <a:cxnLst/>
              <a:rect l="l" t="t" r="r" b="b"/>
              <a:pathLst>
                <a:path w="3258" h="3165" extrusionOk="0">
                  <a:moveTo>
                    <a:pt x="2971" y="1"/>
                  </a:moveTo>
                  <a:cubicBezTo>
                    <a:pt x="2855" y="1"/>
                    <a:pt x="2749" y="69"/>
                    <a:pt x="2703" y="187"/>
                  </a:cubicBezTo>
                  <a:cubicBezTo>
                    <a:pt x="2703" y="205"/>
                    <a:pt x="2703" y="213"/>
                    <a:pt x="2703" y="231"/>
                  </a:cubicBezTo>
                  <a:cubicBezTo>
                    <a:pt x="2495" y="465"/>
                    <a:pt x="2227" y="647"/>
                    <a:pt x="1932" y="750"/>
                  </a:cubicBezTo>
                  <a:cubicBezTo>
                    <a:pt x="1698" y="828"/>
                    <a:pt x="1257" y="854"/>
                    <a:pt x="1283" y="1184"/>
                  </a:cubicBezTo>
                  <a:cubicBezTo>
                    <a:pt x="1153" y="1244"/>
                    <a:pt x="1005" y="1244"/>
                    <a:pt x="893" y="1322"/>
                  </a:cubicBezTo>
                  <a:cubicBezTo>
                    <a:pt x="815" y="1366"/>
                    <a:pt x="771" y="1444"/>
                    <a:pt x="763" y="1530"/>
                  </a:cubicBezTo>
                  <a:cubicBezTo>
                    <a:pt x="564" y="1556"/>
                    <a:pt x="460" y="1790"/>
                    <a:pt x="390" y="1963"/>
                  </a:cubicBezTo>
                  <a:cubicBezTo>
                    <a:pt x="269" y="2310"/>
                    <a:pt x="139" y="2648"/>
                    <a:pt x="9" y="2994"/>
                  </a:cubicBezTo>
                  <a:cubicBezTo>
                    <a:pt x="0" y="3020"/>
                    <a:pt x="9" y="3046"/>
                    <a:pt x="35" y="3064"/>
                  </a:cubicBezTo>
                  <a:cubicBezTo>
                    <a:pt x="154" y="3132"/>
                    <a:pt x="290" y="3165"/>
                    <a:pt x="425" y="3165"/>
                  </a:cubicBezTo>
                  <a:cubicBezTo>
                    <a:pt x="478" y="3165"/>
                    <a:pt x="530" y="3160"/>
                    <a:pt x="581" y="3150"/>
                  </a:cubicBezTo>
                  <a:cubicBezTo>
                    <a:pt x="667" y="3142"/>
                    <a:pt x="737" y="3090"/>
                    <a:pt x="771" y="3012"/>
                  </a:cubicBezTo>
                  <a:cubicBezTo>
                    <a:pt x="841" y="2925"/>
                    <a:pt x="893" y="2830"/>
                    <a:pt x="936" y="2734"/>
                  </a:cubicBezTo>
                  <a:cubicBezTo>
                    <a:pt x="979" y="2648"/>
                    <a:pt x="1014" y="2570"/>
                    <a:pt x="1049" y="2483"/>
                  </a:cubicBezTo>
                  <a:cubicBezTo>
                    <a:pt x="1083" y="2379"/>
                    <a:pt x="1092" y="2267"/>
                    <a:pt x="1135" y="2163"/>
                  </a:cubicBezTo>
                  <a:cubicBezTo>
                    <a:pt x="1170" y="2050"/>
                    <a:pt x="1274" y="2041"/>
                    <a:pt x="1361" y="2007"/>
                  </a:cubicBezTo>
                  <a:cubicBezTo>
                    <a:pt x="1439" y="1981"/>
                    <a:pt x="1499" y="1937"/>
                    <a:pt x="1542" y="1877"/>
                  </a:cubicBezTo>
                  <a:cubicBezTo>
                    <a:pt x="1594" y="1799"/>
                    <a:pt x="1620" y="1703"/>
                    <a:pt x="1698" y="1643"/>
                  </a:cubicBezTo>
                  <a:cubicBezTo>
                    <a:pt x="1785" y="1582"/>
                    <a:pt x="1880" y="1530"/>
                    <a:pt x="1984" y="1496"/>
                  </a:cubicBezTo>
                  <a:lnTo>
                    <a:pt x="2669" y="1201"/>
                  </a:lnTo>
                  <a:cubicBezTo>
                    <a:pt x="2842" y="1123"/>
                    <a:pt x="3050" y="1054"/>
                    <a:pt x="3171" y="906"/>
                  </a:cubicBezTo>
                  <a:cubicBezTo>
                    <a:pt x="3215" y="846"/>
                    <a:pt x="3249" y="768"/>
                    <a:pt x="3258" y="698"/>
                  </a:cubicBezTo>
                  <a:cubicBezTo>
                    <a:pt x="3258" y="655"/>
                    <a:pt x="3249" y="612"/>
                    <a:pt x="3241" y="569"/>
                  </a:cubicBezTo>
                  <a:cubicBezTo>
                    <a:pt x="3223" y="517"/>
                    <a:pt x="3180" y="473"/>
                    <a:pt x="3189" y="421"/>
                  </a:cubicBezTo>
                  <a:cubicBezTo>
                    <a:pt x="3197" y="369"/>
                    <a:pt x="3223" y="352"/>
                    <a:pt x="3232" y="317"/>
                  </a:cubicBezTo>
                  <a:cubicBezTo>
                    <a:pt x="3249" y="196"/>
                    <a:pt x="3189" y="75"/>
                    <a:pt x="3085" y="23"/>
                  </a:cubicBezTo>
                  <a:cubicBezTo>
                    <a:pt x="3047" y="8"/>
                    <a:pt x="3008" y="1"/>
                    <a:pt x="2971" y="1"/>
                  </a:cubicBezTo>
                  <a:close/>
                </a:path>
              </a:pathLst>
            </a:custGeom>
            <a:solidFill>
              <a:srgbClr val="FCDE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4" name="Google Shape;3264;p45"/>
            <p:cNvSpPr/>
            <p:nvPr/>
          </p:nvSpPr>
          <p:spPr>
            <a:xfrm>
              <a:off x="-1795698" y="5463206"/>
              <a:ext cx="78541" cy="107965"/>
            </a:xfrm>
            <a:custGeom>
              <a:avLst/>
              <a:gdLst/>
              <a:ahLst/>
              <a:cxnLst/>
              <a:rect l="l" t="t" r="r" b="b"/>
              <a:pathLst>
                <a:path w="1422" h="1955" extrusionOk="0">
                  <a:moveTo>
                    <a:pt x="771" y="1"/>
                  </a:moveTo>
                  <a:cubicBezTo>
                    <a:pt x="737" y="1"/>
                    <a:pt x="693" y="10"/>
                    <a:pt x="659" y="27"/>
                  </a:cubicBezTo>
                  <a:cubicBezTo>
                    <a:pt x="642" y="35"/>
                    <a:pt x="559" y="126"/>
                    <a:pt x="563" y="131"/>
                  </a:cubicBezTo>
                  <a:lnTo>
                    <a:pt x="563" y="131"/>
                  </a:lnTo>
                  <a:cubicBezTo>
                    <a:pt x="556" y="128"/>
                    <a:pt x="550" y="127"/>
                    <a:pt x="543" y="127"/>
                  </a:cubicBezTo>
                  <a:cubicBezTo>
                    <a:pt x="505" y="127"/>
                    <a:pt x="469" y="164"/>
                    <a:pt x="477" y="200"/>
                  </a:cubicBezTo>
                  <a:cubicBezTo>
                    <a:pt x="433" y="226"/>
                    <a:pt x="407" y="261"/>
                    <a:pt x="381" y="304"/>
                  </a:cubicBezTo>
                  <a:cubicBezTo>
                    <a:pt x="373" y="339"/>
                    <a:pt x="381" y="365"/>
                    <a:pt x="399" y="399"/>
                  </a:cubicBezTo>
                  <a:cubicBezTo>
                    <a:pt x="399" y="408"/>
                    <a:pt x="416" y="417"/>
                    <a:pt x="425" y="425"/>
                  </a:cubicBezTo>
                  <a:cubicBezTo>
                    <a:pt x="433" y="486"/>
                    <a:pt x="373" y="503"/>
                    <a:pt x="338" y="529"/>
                  </a:cubicBezTo>
                  <a:cubicBezTo>
                    <a:pt x="278" y="573"/>
                    <a:pt x="243" y="642"/>
                    <a:pt x="234" y="720"/>
                  </a:cubicBezTo>
                  <a:cubicBezTo>
                    <a:pt x="234" y="798"/>
                    <a:pt x="226" y="885"/>
                    <a:pt x="217" y="971"/>
                  </a:cubicBezTo>
                  <a:cubicBezTo>
                    <a:pt x="182" y="1049"/>
                    <a:pt x="78" y="1040"/>
                    <a:pt x="35" y="1110"/>
                  </a:cubicBezTo>
                  <a:cubicBezTo>
                    <a:pt x="0" y="1179"/>
                    <a:pt x="9" y="1266"/>
                    <a:pt x="70" y="1318"/>
                  </a:cubicBezTo>
                  <a:cubicBezTo>
                    <a:pt x="174" y="1430"/>
                    <a:pt x="347" y="1430"/>
                    <a:pt x="459" y="1526"/>
                  </a:cubicBezTo>
                  <a:cubicBezTo>
                    <a:pt x="529" y="1586"/>
                    <a:pt x="503" y="1682"/>
                    <a:pt x="546" y="1760"/>
                  </a:cubicBezTo>
                  <a:cubicBezTo>
                    <a:pt x="598" y="1829"/>
                    <a:pt x="676" y="1872"/>
                    <a:pt x="763" y="1881"/>
                  </a:cubicBezTo>
                  <a:cubicBezTo>
                    <a:pt x="875" y="1907"/>
                    <a:pt x="997" y="1915"/>
                    <a:pt x="1118" y="1933"/>
                  </a:cubicBezTo>
                  <a:cubicBezTo>
                    <a:pt x="1160" y="1937"/>
                    <a:pt x="1222" y="1955"/>
                    <a:pt x="1277" y="1955"/>
                  </a:cubicBezTo>
                  <a:cubicBezTo>
                    <a:pt x="1324" y="1955"/>
                    <a:pt x="1366" y="1942"/>
                    <a:pt x="1386" y="1898"/>
                  </a:cubicBezTo>
                  <a:cubicBezTo>
                    <a:pt x="1421" y="1829"/>
                    <a:pt x="1369" y="1760"/>
                    <a:pt x="1334" y="1708"/>
                  </a:cubicBezTo>
                  <a:cubicBezTo>
                    <a:pt x="1248" y="1604"/>
                    <a:pt x="1161" y="1534"/>
                    <a:pt x="1153" y="1387"/>
                  </a:cubicBezTo>
                  <a:cubicBezTo>
                    <a:pt x="1144" y="1283"/>
                    <a:pt x="1161" y="1179"/>
                    <a:pt x="1153" y="1075"/>
                  </a:cubicBezTo>
                  <a:cubicBezTo>
                    <a:pt x="1144" y="971"/>
                    <a:pt x="1109" y="867"/>
                    <a:pt x="1066" y="772"/>
                  </a:cubicBezTo>
                  <a:cubicBezTo>
                    <a:pt x="1023" y="703"/>
                    <a:pt x="1014" y="633"/>
                    <a:pt x="1023" y="555"/>
                  </a:cubicBezTo>
                  <a:cubicBezTo>
                    <a:pt x="1040" y="495"/>
                    <a:pt x="1092" y="443"/>
                    <a:pt x="1127" y="391"/>
                  </a:cubicBezTo>
                  <a:cubicBezTo>
                    <a:pt x="1170" y="313"/>
                    <a:pt x="1144" y="209"/>
                    <a:pt x="1066" y="165"/>
                  </a:cubicBezTo>
                  <a:cubicBezTo>
                    <a:pt x="988" y="79"/>
                    <a:pt x="884" y="27"/>
                    <a:pt x="771" y="1"/>
                  </a:cubicBezTo>
                  <a:close/>
                </a:path>
              </a:pathLst>
            </a:custGeom>
            <a:solidFill>
              <a:srgbClr val="FCDE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5" name="Google Shape;3265;p45"/>
            <p:cNvSpPr/>
            <p:nvPr/>
          </p:nvSpPr>
          <p:spPr>
            <a:xfrm>
              <a:off x="-1292814" y="5098550"/>
              <a:ext cx="87599" cy="93441"/>
            </a:xfrm>
            <a:custGeom>
              <a:avLst/>
              <a:gdLst/>
              <a:ahLst/>
              <a:cxnLst/>
              <a:rect l="l" t="t" r="r" b="b"/>
              <a:pathLst>
                <a:path w="1586" h="1692" extrusionOk="0">
                  <a:moveTo>
                    <a:pt x="881" y="0"/>
                  </a:moveTo>
                  <a:cubicBezTo>
                    <a:pt x="876" y="0"/>
                    <a:pt x="872" y="1"/>
                    <a:pt x="867" y="2"/>
                  </a:cubicBezTo>
                  <a:lnTo>
                    <a:pt x="824" y="2"/>
                  </a:lnTo>
                  <a:cubicBezTo>
                    <a:pt x="702" y="28"/>
                    <a:pt x="581" y="46"/>
                    <a:pt x="460" y="80"/>
                  </a:cubicBezTo>
                  <a:lnTo>
                    <a:pt x="434" y="80"/>
                  </a:lnTo>
                  <a:cubicBezTo>
                    <a:pt x="364" y="98"/>
                    <a:pt x="304" y="132"/>
                    <a:pt x="295" y="219"/>
                  </a:cubicBezTo>
                  <a:cubicBezTo>
                    <a:pt x="295" y="280"/>
                    <a:pt x="312" y="323"/>
                    <a:pt x="286" y="384"/>
                  </a:cubicBezTo>
                  <a:cubicBezTo>
                    <a:pt x="252" y="436"/>
                    <a:pt x="217" y="479"/>
                    <a:pt x="165" y="514"/>
                  </a:cubicBezTo>
                  <a:cubicBezTo>
                    <a:pt x="87" y="565"/>
                    <a:pt x="35" y="643"/>
                    <a:pt x="18" y="739"/>
                  </a:cubicBezTo>
                  <a:cubicBezTo>
                    <a:pt x="1" y="808"/>
                    <a:pt x="26" y="877"/>
                    <a:pt x="87" y="921"/>
                  </a:cubicBezTo>
                  <a:cubicBezTo>
                    <a:pt x="122" y="955"/>
                    <a:pt x="174" y="955"/>
                    <a:pt x="191" y="999"/>
                  </a:cubicBezTo>
                  <a:cubicBezTo>
                    <a:pt x="200" y="1042"/>
                    <a:pt x="208" y="1077"/>
                    <a:pt x="200" y="1120"/>
                  </a:cubicBezTo>
                  <a:cubicBezTo>
                    <a:pt x="200" y="1181"/>
                    <a:pt x="217" y="1241"/>
                    <a:pt x="252" y="1285"/>
                  </a:cubicBezTo>
                  <a:cubicBezTo>
                    <a:pt x="278" y="1311"/>
                    <a:pt x="312" y="1319"/>
                    <a:pt x="338" y="1328"/>
                  </a:cubicBezTo>
                  <a:cubicBezTo>
                    <a:pt x="373" y="1337"/>
                    <a:pt x="434" y="1345"/>
                    <a:pt x="451" y="1389"/>
                  </a:cubicBezTo>
                  <a:cubicBezTo>
                    <a:pt x="468" y="1432"/>
                    <a:pt x="425" y="1466"/>
                    <a:pt x="408" y="1492"/>
                  </a:cubicBezTo>
                  <a:cubicBezTo>
                    <a:pt x="390" y="1527"/>
                    <a:pt x="416" y="1579"/>
                    <a:pt x="460" y="1579"/>
                  </a:cubicBezTo>
                  <a:cubicBezTo>
                    <a:pt x="494" y="1579"/>
                    <a:pt x="520" y="1570"/>
                    <a:pt x="546" y="1562"/>
                  </a:cubicBezTo>
                  <a:cubicBezTo>
                    <a:pt x="572" y="1553"/>
                    <a:pt x="633" y="1510"/>
                    <a:pt x="668" y="1510"/>
                  </a:cubicBezTo>
                  <a:cubicBezTo>
                    <a:pt x="694" y="1518"/>
                    <a:pt x="702" y="1570"/>
                    <a:pt x="711" y="1596"/>
                  </a:cubicBezTo>
                  <a:cubicBezTo>
                    <a:pt x="728" y="1622"/>
                    <a:pt x="754" y="1640"/>
                    <a:pt x="780" y="1648"/>
                  </a:cubicBezTo>
                  <a:cubicBezTo>
                    <a:pt x="850" y="1674"/>
                    <a:pt x="927" y="1683"/>
                    <a:pt x="1005" y="1683"/>
                  </a:cubicBezTo>
                  <a:cubicBezTo>
                    <a:pt x="1101" y="1692"/>
                    <a:pt x="1196" y="1692"/>
                    <a:pt x="1291" y="1692"/>
                  </a:cubicBezTo>
                  <a:cubicBezTo>
                    <a:pt x="1413" y="1683"/>
                    <a:pt x="1569" y="1622"/>
                    <a:pt x="1577" y="1484"/>
                  </a:cubicBezTo>
                  <a:cubicBezTo>
                    <a:pt x="1586" y="1406"/>
                    <a:pt x="1560" y="1337"/>
                    <a:pt x="1508" y="1285"/>
                  </a:cubicBezTo>
                  <a:cubicBezTo>
                    <a:pt x="1465" y="1233"/>
                    <a:pt x="1361" y="1146"/>
                    <a:pt x="1378" y="1059"/>
                  </a:cubicBezTo>
                  <a:cubicBezTo>
                    <a:pt x="1387" y="1033"/>
                    <a:pt x="1447" y="999"/>
                    <a:pt x="1465" y="973"/>
                  </a:cubicBezTo>
                  <a:cubicBezTo>
                    <a:pt x="1482" y="947"/>
                    <a:pt x="1491" y="929"/>
                    <a:pt x="1499" y="903"/>
                  </a:cubicBezTo>
                  <a:cubicBezTo>
                    <a:pt x="1508" y="851"/>
                    <a:pt x="1508" y="799"/>
                    <a:pt x="1491" y="747"/>
                  </a:cubicBezTo>
                  <a:cubicBezTo>
                    <a:pt x="1473" y="687"/>
                    <a:pt x="1447" y="617"/>
                    <a:pt x="1491" y="565"/>
                  </a:cubicBezTo>
                  <a:cubicBezTo>
                    <a:pt x="1534" y="514"/>
                    <a:pt x="1577" y="514"/>
                    <a:pt x="1577" y="444"/>
                  </a:cubicBezTo>
                  <a:cubicBezTo>
                    <a:pt x="1577" y="306"/>
                    <a:pt x="1387" y="158"/>
                    <a:pt x="1274" y="115"/>
                  </a:cubicBezTo>
                  <a:cubicBezTo>
                    <a:pt x="1256" y="104"/>
                    <a:pt x="1235" y="99"/>
                    <a:pt x="1213" y="99"/>
                  </a:cubicBezTo>
                  <a:cubicBezTo>
                    <a:pt x="1183" y="99"/>
                    <a:pt x="1152" y="109"/>
                    <a:pt x="1127" y="124"/>
                  </a:cubicBezTo>
                  <a:cubicBezTo>
                    <a:pt x="1101" y="141"/>
                    <a:pt x="1057" y="202"/>
                    <a:pt x="1031" y="219"/>
                  </a:cubicBezTo>
                  <a:cubicBezTo>
                    <a:pt x="1005" y="150"/>
                    <a:pt x="979" y="89"/>
                    <a:pt x="936" y="28"/>
                  </a:cubicBezTo>
                  <a:cubicBezTo>
                    <a:pt x="922" y="14"/>
                    <a:pt x="902" y="0"/>
                    <a:pt x="881" y="0"/>
                  </a:cubicBezTo>
                  <a:close/>
                </a:path>
              </a:pathLst>
            </a:custGeom>
            <a:solidFill>
              <a:srgbClr val="FCDE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6" name="Google Shape;3266;p45"/>
            <p:cNvSpPr/>
            <p:nvPr/>
          </p:nvSpPr>
          <p:spPr>
            <a:xfrm>
              <a:off x="-1224879" y="5148143"/>
              <a:ext cx="84782" cy="95760"/>
            </a:xfrm>
            <a:custGeom>
              <a:avLst/>
              <a:gdLst/>
              <a:ahLst/>
              <a:cxnLst/>
              <a:rect l="l" t="t" r="r" b="b"/>
              <a:pathLst>
                <a:path w="1535" h="1734" extrusionOk="0">
                  <a:moveTo>
                    <a:pt x="872" y="1"/>
                  </a:moveTo>
                  <a:cubicBezTo>
                    <a:pt x="788" y="1"/>
                    <a:pt x="706" y="35"/>
                    <a:pt x="642" y="92"/>
                  </a:cubicBezTo>
                  <a:cubicBezTo>
                    <a:pt x="529" y="161"/>
                    <a:pt x="451" y="283"/>
                    <a:pt x="434" y="413"/>
                  </a:cubicBezTo>
                  <a:cubicBezTo>
                    <a:pt x="434" y="465"/>
                    <a:pt x="451" y="508"/>
                    <a:pt x="486" y="551"/>
                  </a:cubicBezTo>
                  <a:cubicBezTo>
                    <a:pt x="521" y="603"/>
                    <a:pt x="607" y="690"/>
                    <a:pt x="512" y="742"/>
                  </a:cubicBezTo>
                  <a:cubicBezTo>
                    <a:pt x="460" y="768"/>
                    <a:pt x="399" y="742"/>
                    <a:pt x="356" y="785"/>
                  </a:cubicBezTo>
                  <a:cubicBezTo>
                    <a:pt x="313" y="811"/>
                    <a:pt x="295" y="863"/>
                    <a:pt x="295" y="915"/>
                  </a:cubicBezTo>
                  <a:cubicBezTo>
                    <a:pt x="295" y="984"/>
                    <a:pt x="295" y="1054"/>
                    <a:pt x="287" y="1132"/>
                  </a:cubicBezTo>
                  <a:cubicBezTo>
                    <a:pt x="269" y="1210"/>
                    <a:pt x="226" y="1288"/>
                    <a:pt x="165" y="1348"/>
                  </a:cubicBezTo>
                  <a:cubicBezTo>
                    <a:pt x="87" y="1418"/>
                    <a:pt x="1" y="1513"/>
                    <a:pt x="53" y="1634"/>
                  </a:cubicBezTo>
                  <a:cubicBezTo>
                    <a:pt x="98" y="1698"/>
                    <a:pt x="171" y="1734"/>
                    <a:pt x="249" y="1734"/>
                  </a:cubicBezTo>
                  <a:cubicBezTo>
                    <a:pt x="276" y="1734"/>
                    <a:pt x="303" y="1730"/>
                    <a:pt x="330" y="1721"/>
                  </a:cubicBezTo>
                  <a:cubicBezTo>
                    <a:pt x="391" y="1695"/>
                    <a:pt x="443" y="1669"/>
                    <a:pt x="495" y="1625"/>
                  </a:cubicBezTo>
                  <a:cubicBezTo>
                    <a:pt x="564" y="1582"/>
                    <a:pt x="633" y="1547"/>
                    <a:pt x="711" y="1530"/>
                  </a:cubicBezTo>
                  <a:cubicBezTo>
                    <a:pt x="867" y="1521"/>
                    <a:pt x="1023" y="1478"/>
                    <a:pt x="1162" y="1409"/>
                  </a:cubicBezTo>
                  <a:cubicBezTo>
                    <a:pt x="1231" y="1366"/>
                    <a:pt x="1300" y="1314"/>
                    <a:pt x="1361" y="1262"/>
                  </a:cubicBezTo>
                  <a:cubicBezTo>
                    <a:pt x="1422" y="1218"/>
                    <a:pt x="1473" y="1158"/>
                    <a:pt x="1508" y="1097"/>
                  </a:cubicBezTo>
                  <a:cubicBezTo>
                    <a:pt x="1534" y="1036"/>
                    <a:pt x="1525" y="967"/>
                    <a:pt x="1482" y="915"/>
                  </a:cubicBezTo>
                  <a:cubicBezTo>
                    <a:pt x="1430" y="811"/>
                    <a:pt x="1352" y="698"/>
                    <a:pt x="1413" y="586"/>
                  </a:cubicBezTo>
                  <a:cubicBezTo>
                    <a:pt x="1422" y="560"/>
                    <a:pt x="1422" y="534"/>
                    <a:pt x="1404" y="517"/>
                  </a:cubicBezTo>
                  <a:cubicBezTo>
                    <a:pt x="1361" y="473"/>
                    <a:pt x="1300" y="439"/>
                    <a:pt x="1240" y="439"/>
                  </a:cubicBezTo>
                  <a:cubicBezTo>
                    <a:pt x="1196" y="439"/>
                    <a:pt x="1014" y="439"/>
                    <a:pt x="1023" y="361"/>
                  </a:cubicBezTo>
                  <a:cubicBezTo>
                    <a:pt x="1032" y="335"/>
                    <a:pt x="1023" y="309"/>
                    <a:pt x="997" y="291"/>
                  </a:cubicBezTo>
                  <a:cubicBezTo>
                    <a:pt x="988" y="291"/>
                    <a:pt x="971" y="283"/>
                    <a:pt x="962" y="274"/>
                  </a:cubicBezTo>
                  <a:cubicBezTo>
                    <a:pt x="1040" y="170"/>
                    <a:pt x="1118" y="40"/>
                    <a:pt x="962" y="14"/>
                  </a:cubicBezTo>
                  <a:cubicBezTo>
                    <a:pt x="933" y="5"/>
                    <a:pt x="903" y="1"/>
                    <a:pt x="872" y="1"/>
                  </a:cubicBezTo>
                  <a:close/>
                </a:path>
              </a:pathLst>
            </a:custGeom>
            <a:solidFill>
              <a:srgbClr val="FCDE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7" name="Google Shape;3267;p45"/>
            <p:cNvSpPr/>
            <p:nvPr/>
          </p:nvSpPr>
          <p:spPr>
            <a:xfrm>
              <a:off x="-1892354" y="6921496"/>
              <a:ext cx="93343" cy="167608"/>
            </a:xfrm>
            <a:custGeom>
              <a:avLst/>
              <a:gdLst/>
              <a:ahLst/>
              <a:cxnLst/>
              <a:rect l="l" t="t" r="r" b="b"/>
              <a:pathLst>
                <a:path w="1690" h="3035" extrusionOk="0">
                  <a:moveTo>
                    <a:pt x="1360" y="0"/>
                  </a:moveTo>
                  <a:cubicBezTo>
                    <a:pt x="1350" y="0"/>
                    <a:pt x="1341" y="3"/>
                    <a:pt x="1334" y="10"/>
                  </a:cubicBezTo>
                  <a:cubicBezTo>
                    <a:pt x="1317" y="10"/>
                    <a:pt x="1300" y="27"/>
                    <a:pt x="1291" y="53"/>
                  </a:cubicBezTo>
                  <a:cubicBezTo>
                    <a:pt x="1256" y="226"/>
                    <a:pt x="1101" y="356"/>
                    <a:pt x="919" y="365"/>
                  </a:cubicBezTo>
                  <a:cubicBezTo>
                    <a:pt x="884" y="365"/>
                    <a:pt x="849" y="399"/>
                    <a:pt x="858" y="443"/>
                  </a:cubicBezTo>
                  <a:lnTo>
                    <a:pt x="901" y="529"/>
                  </a:lnTo>
                  <a:lnTo>
                    <a:pt x="615" y="607"/>
                  </a:lnTo>
                  <a:cubicBezTo>
                    <a:pt x="563" y="625"/>
                    <a:pt x="563" y="703"/>
                    <a:pt x="615" y="729"/>
                  </a:cubicBezTo>
                  <a:cubicBezTo>
                    <a:pt x="667" y="746"/>
                    <a:pt x="529" y="815"/>
                    <a:pt x="520" y="815"/>
                  </a:cubicBezTo>
                  <a:cubicBezTo>
                    <a:pt x="485" y="833"/>
                    <a:pt x="451" y="841"/>
                    <a:pt x="416" y="859"/>
                  </a:cubicBezTo>
                  <a:cubicBezTo>
                    <a:pt x="347" y="893"/>
                    <a:pt x="286" y="937"/>
                    <a:pt x="226" y="989"/>
                  </a:cubicBezTo>
                  <a:cubicBezTo>
                    <a:pt x="113" y="1092"/>
                    <a:pt x="35" y="1231"/>
                    <a:pt x="9" y="1378"/>
                  </a:cubicBezTo>
                  <a:cubicBezTo>
                    <a:pt x="0" y="1422"/>
                    <a:pt x="26" y="1456"/>
                    <a:pt x="70" y="1456"/>
                  </a:cubicBezTo>
                  <a:cubicBezTo>
                    <a:pt x="82" y="1456"/>
                    <a:pt x="96" y="1456"/>
                    <a:pt x="110" y="1456"/>
                  </a:cubicBezTo>
                  <a:cubicBezTo>
                    <a:pt x="174" y="1456"/>
                    <a:pt x="248" y="1462"/>
                    <a:pt x="269" y="1526"/>
                  </a:cubicBezTo>
                  <a:cubicBezTo>
                    <a:pt x="278" y="1621"/>
                    <a:pt x="278" y="1716"/>
                    <a:pt x="252" y="1803"/>
                  </a:cubicBezTo>
                  <a:cubicBezTo>
                    <a:pt x="243" y="1890"/>
                    <a:pt x="252" y="2019"/>
                    <a:pt x="174" y="2080"/>
                  </a:cubicBezTo>
                  <a:cubicBezTo>
                    <a:pt x="130" y="2123"/>
                    <a:pt x="78" y="2141"/>
                    <a:pt x="61" y="2193"/>
                  </a:cubicBezTo>
                  <a:cubicBezTo>
                    <a:pt x="9" y="2305"/>
                    <a:pt x="78" y="2409"/>
                    <a:pt x="113" y="2505"/>
                  </a:cubicBezTo>
                  <a:cubicBezTo>
                    <a:pt x="130" y="2565"/>
                    <a:pt x="139" y="2635"/>
                    <a:pt x="122" y="2695"/>
                  </a:cubicBezTo>
                  <a:cubicBezTo>
                    <a:pt x="122" y="2756"/>
                    <a:pt x="139" y="2808"/>
                    <a:pt x="182" y="2834"/>
                  </a:cubicBezTo>
                  <a:cubicBezTo>
                    <a:pt x="313" y="2943"/>
                    <a:pt x="487" y="3034"/>
                    <a:pt x="651" y="3034"/>
                  </a:cubicBezTo>
                  <a:cubicBezTo>
                    <a:pt x="759" y="3034"/>
                    <a:pt x="862" y="2994"/>
                    <a:pt x="945" y="2894"/>
                  </a:cubicBezTo>
                  <a:cubicBezTo>
                    <a:pt x="1031" y="2782"/>
                    <a:pt x="1109" y="2652"/>
                    <a:pt x="1170" y="2505"/>
                  </a:cubicBezTo>
                  <a:cubicBezTo>
                    <a:pt x="1248" y="2357"/>
                    <a:pt x="1317" y="2193"/>
                    <a:pt x="1378" y="2028"/>
                  </a:cubicBezTo>
                  <a:cubicBezTo>
                    <a:pt x="1499" y="1664"/>
                    <a:pt x="1516" y="1274"/>
                    <a:pt x="1542" y="893"/>
                  </a:cubicBezTo>
                  <a:cubicBezTo>
                    <a:pt x="1556" y="899"/>
                    <a:pt x="1570" y="902"/>
                    <a:pt x="1584" y="902"/>
                  </a:cubicBezTo>
                  <a:cubicBezTo>
                    <a:pt x="1629" y="902"/>
                    <a:pt x="1668" y="871"/>
                    <a:pt x="1681" y="824"/>
                  </a:cubicBezTo>
                  <a:cubicBezTo>
                    <a:pt x="1690" y="789"/>
                    <a:pt x="1690" y="746"/>
                    <a:pt x="1681" y="711"/>
                  </a:cubicBezTo>
                  <a:cubicBezTo>
                    <a:pt x="1646" y="642"/>
                    <a:pt x="1629" y="564"/>
                    <a:pt x="1638" y="495"/>
                  </a:cubicBezTo>
                  <a:cubicBezTo>
                    <a:pt x="1646" y="434"/>
                    <a:pt x="1646" y="373"/>
                    <a:pt x="1620" y="313"/>
                  </a:cubicBezTo>
                  <a:cubicBezTo>
                    <a:pt x="1629" y="295"/>
                    <a:pt x="1620" y="278"/>
                    <a:pt x="1612" y="261"/>
                  </a:cubicBezTo>
                  <a:cubicBezTo>
                    <a:pt x="1542" y="183"/>
                    <a:pt x="1473" y="105"/>
                    <a:pt x="1404" y="18"/>
                  </a:cubicBezTo>
                  <a:cubicBezTo>
                    <a:pt x="1393" y="8"/>
                    <a:pt x="1376" y="0"/>
                    <a:pt x="1360" y="0"/>
                  </a:cubicBezTo>
                  <a:close/>
                </a:path>
              </a:pathLst>
            </a:custGeom>
            <a:solidFill>
              <a:srgbClr val="FCDE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8" name="Google Shape;3268;p45"/>
            <p:cNvSpPr/>
            <p:nvPr/>
          </p:nvSpPr>
          <p:spPr>
            <a:xfrm>
              <a:off x="-2481841" y="5903134"/>
              <a:ext cx="98590" cy="183623"/>
            </a:xfrm>
            <a:custGeom>
              <a:avLst/>
              <a:gdLst/>
              <a:ahLst/>
              <a:cxnLst/>
              <a:rect l="l" t="t" r="r" b="b"/>
              <a:pathLst>
                <a:path w="1785" h="3325" extrusionOk="0">
                  <a:moveTo>
                    <a:pt x="719" y="1"/>
                  </a:moveTo>
                  <a:cubicBezTo>
                    <a:pt x="705" y="1"/>
                    <a:pt x="690" y="2"/>
                    <a:pt x="676" y="5"/>
                  </a:cubicBezTo>
                  <a:cubicBezTo>
                    <a:pt x="520" y="31"/>
                    <a:pt x="364" y="100"/>
                    <a:pt x="234" y="196"/>
                  </a:cubicBezTo>
                  <a:cubicBezTo>
                    <a:pt x="174" y="233"/>
                    <a:pt x="211" y="315"/>
                    <a:pt x="267" y="315"/>
                  </a:cubicBezTo>
                  <a:cubicBezTo>
                    <a:pt x="276" y="315"/>
                    <a:pt x="285" y="313"/>
                    <a:pt x="295" y="308"/>
                  </a:cubicBezTo>
                  <a:lnTo>
                    <a:pt x="312" y="291"/>
                  </a:lnTo>
                  <a:lnTo>
                    <a:pt x="312" y="291"/>
                  </a:lnTo>
                  <a:cubicBezTo>
                    <a:pt x="260" y="430"/>
                    <a:pt x="165" y="542"/>
                    <a:pt x="43" y="620"/>
                  </a:cubicBezTo>
                  <a:cubicBezTo>
                    <a:pt x="0" y="638"/>
                    <a:pt x="0" y="707"/>
                    <a:pt x="43" y="724"/>
                  </a:cubicBezTo>
                  <a:lnTo>
                    <a:pt x="139" y="776"/>
                  </a:lnTo>
                  <a:cubicBezTo>
                    <a:pt x="95" y="854"/>
                    <a:pt x="113" y="950"/>
                    <a:pt x="173" y="1019"/>
                  </a:cubicBezTo>
                  <a:cubicBezTo>
                    <a:pt x="139" y="1088"/>
                    <a:pt x="113" y="1157"/>
                    <a:pt x="104" y="1227"/>
                  </a:cubicBezTo>
                  <a:cubicBezTo>
                    <a:pt x="95" y="1261"/>
                    <a:pt x="113" y="1296"/>
                    <a:pt x="147" y="1305"/>
                  </a:cubicBezTo>
                  <a:cubicBezTo>
                    <a:pt x="295" y="1348"/>
                    <a:pt x="381" y="1521"/>
                    <a:pt x="312" y="1669"/>
                  </a:cubicBezTo>
                  <a:cubicBezTo>
                    <a:pt x="303" y="1703"/>
                    <a:pt x="321" y="1729"/>
                    <a:pt x="355" y="1747"/>
                  </a:cubicBezTo>
                  <a:cubicBezTo>
                    <a:pt x="377" y="1750"/>
                    <a:pt x="400" y="1752"/>
                    <a:pt x="422" y="1752"/>
                  </a:cubicBezTo>
                  <a:cubicBezTo>
                    <a:pt x="460" y="1752"/>
                    <a:pt x="499" y="1746"/>
                    <a:pt x="537" y="1729"/>
                  </a:cubicBezTo>
                  <a:cubicBezTo>
                    <a:pt x="543" y="1729"/>
                    <a:pt x="548" y="1728"/>
                    <a:pt x="553" y="1728"/>
                  </a:cubicBezTo>
                  <a:cubicBezTo>
                    <a:pt x="624" y="1728"/>
                    <a:pt x="624" y="1786"/>
                    <a:pt x="632" y="1850"/>
                  </a:cubicBezTo>
                  <a:cubicBezTo>
                    <a:pt x="624" y="1920"/>
                    <a:pt x="650" y="1980"/>
                    <a:pt x="684" y="2032"/>
                  </a:cubicBezTo>
                  <a:cubicBezTo>
                    <a:pt x="632" y="2067"/>
                    <a:pt x="511" y="2084"/>
                    <a:pt x="468" y="2119"/>
                  </a:cubicBezTo>
                  <a:cubicBezTo>
                    <a:pt x="433" y="2145"/>
                    <a:pt x="425" y="2188"/>
                    <a:pt x="433" y="2232"/>
                  </a:cubicBezTo>
                  <a:cubicBezTo>
                    <a:pt x="433" y="2258"/>
                    <a:pt x="442" y="2284"/>
                    <a:pt x="459" y="2310"/>
                  </a:cubicBezTo>
                  <a:cubicBezTo>
                    <a:pt x="477" y="2362"/>
                    <a:pt x="459" y="2370"/>
                    <a:pt x="407" y="2396"/>
                  </a:cubicBezTo>
                  <a:cubicBezTo>
                    <a:pt x="303" y="2457"/>
                    <a:pt x="277" y="2596"/>
                    <a:pt x="355" y="2682"/>
                  </a:cubicBezTo>
                  <a:cubicBezTo>
                    <a:pt x="404" y="2745"/>
                    <a:pt x="465" y="2767"/>
                    <a:pt x="530" y="2767"/>
                  </a:cubicBezTo>
                  <a:cubicBezTo>
                    <a:pt x="581" y="2767"/>
                    <a:pt x="635" y="2753"/>
                    <a:pt x="684" y="2734"/>
                  </a:cubicBezTo>
                  <a:cubicBezTo>
                    <a:pt x="702" y="2786"/>
                    <a:pt x="745" y="2838"/>
                    <a:pt x="797" y="2864"/>
                  </a:cubicBezTo>
                  <a:cubicBezTo>
                    <a:pt x="719" y="2916"/>
                    <a:pt x="624" y="2942"/>
                    <a:pt x="537" y="2994"/>
                  </a:cubicBezTo>
                  <a:cubicBezTo>
                    <a:pt x="442" y="3046"/>
                    <a:pt x="373" y="3150"/>
                    <a:pt x="355" y="3263"/>
                  </a:cubicBezTo>
                  <a:cubicBezTo>
                    <a:pt x="355" y="3300"/>
                    <a:pt x="388" y="3325"/>
                    <a:pt x="419" y="3325"/>
                  </a:cubicBezTo>
                  <a:cubicBezTo>
                    <a:pt x="424" y="3325"/>
                    <a:pt x="429" y="3324"/>
                    <a:pt x="433" y="3323"/>
                  </a:cubicBezTo>
                  <a:cubicBezTo>
                    <a:pt x="771" y="3211"/>
                    <a:pt x="1126" y="3124"/>
                    <a:pt x="1455" y="2994"/>
                  </a:cubicBezTo>
                  <a:cubicBezTo>
                    <a:pt x="1568" y="2968"/>
                    <a:pt x="1663" y="2890"/>
                    <a:pt x="1707" y="2777"/>
                  </a:cubicBezTo>
                  <a:cubicBezTo>
                    <a:pt x="1715" y="2725"/>
                    <a:pt x="1715" y="2674"/>
                    <a:pt x="1698" y="2622"/>
                  </a:cubicBezTo>
                  <a:cubicBezTo>
                    <a:pt x="1759" y="2587"/>
                    <a:pt x="1785" y="2518"/>
                    <a:pt x="1776" y="2448"/>
                  </a:cubicBezTo>
                  <a:cubicBezTo>
                    <a:pt x="1759" y="2318"/>
                    <a:pt x="1637" y="2284"/>
                    <a:pt x="1516" y="2275"/>
                  </a:cubicBezTo>
                  <a:cubicBezTo>
                    <a:pt x="1620" y="1972"/>
                    <a:pt x="1196" y="1738"/>
                    <a:pt x="1161" y="1452"/>
                  </a:cubicBezTo>
                  <a:cubicBezTo>
                    <a:pt x="1135" y="1305"/>
                    <a:pt x="1144" y="1123"/>
                    <a:pt x="1005" y="1036"/>
                  </a:cubicBezTo>
                  <a:cubicBezTo>
                    <a:pt x="972" y="1017"/>
                    <a:pt x="940" y="1007"/>
                    <a:pt x="908" y="1007"/>
                  </a:cubicBezTo>
                  <a:cubicBezTo>
                    <a:pt x="897" y="1007"/>
                    <a:pt x="886" y="1008"/>
                    <a:pt x="875" y="1010"/>
                  </a:cubicBezTo>
                  <a:cubicBezTo>
                    <a:pt x="979" y="820"/>
                    <a:pt x="1204" y="681"/>
                    <a:pt x="1135" y="447"/>
                  </a:cubicBezTo>
                  <a:cubicBezTo>
                    <a:pt x="1126" y="421"/>
                    <a:pt x="1109" y="404"/>
                    <a:pt x="1092" y="404"/>
                  </a:cubicBezTo>
                  <a:cubicBezTo>
                    <a:pt x="1031" y="391"/>
                    <a:pt x="970" y="384"/>
                    <a:pt x="911" y="384"/>
                  </a:cubicBezTo>
                  <a:cubicBezTo>
                    <a:pt x="851" y="384"/>
                    <a:pt x="793" y="391"/>
                    <a:pt x="736" y="404"/>
                  </a:cubicBezTo>
                  <a:cubicBezTo>
                    <a:pt x="754" y="326"/>
                    <a:pt x="806" y="265"/>
                    <a:pt x="875" y="239"/>
                  </a:cubicBezTo>
                  <a:cubicBezTo>
                    <a:pt x="892" y="230"/>
                    <a:pt x="901" y="204"/>
                    <a:pt x="901" y="187"/>
                  </a:cubicBezTo>
                  <a:cubicBezTo>
                    <a:pt x="901" y="80"/>
                    <a:pt x="821" y="1"/>
                    <a:pt x="719" y="1"/>
                  </a:cubicBezTo>
                  <a:close/>
                </a:path>
              </a:pathLst>
            </a:custGeom>
            <a:solidFill>
              <a:srgbClr val="FCDE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9" name="Google Shape;3269;p45"/>
            <p:cNvSpPr/>
            <p:nvPr/>
          </p:nvSpPr>
          <p:spPr>
            <a:xfrm>
              <a:off x="-2534035" y="5979290"/>
              <a:ext cx="62744" cy="85488"/>
            </a:xfrm>
            <a:custGeom>
              <a:avLst/>
              <a:gdLst/>
              <a:ahLst/>
              <a:cxnLst/>
              <a:rect l="l" t="t" r="r" b="b"/>
              <a:pathLst>
                <a:path w="1136" h="1548" extrusionOk="0">
                  <a:moveTo>
                    <a:pt x="837" y="0"/>
                  </a:moveTo>
                  <a:cubicBezTo>
                    <a:pt x="796" y="0"/>
                    <a:pt x="755" y="13"/>
                    <a:pt x="720" y="38"/>
                  </a:cubicBezTo>
                  <a:cubicBezTo>
                    <a:pt x="711" y="38"/>
                    <a:pt x="711" y="47"/>
                    <a:pt x="702" y="47"/>
                  </a:cubicBezTo>
                  <a:lnTo>
                    <a:pt x="330" y="324"/>
                  </a:lnTo>
                  <a:cubicBezTo>
                    <a:pt x="295" y="350"/>
                    <a:pt x="295" y="394"/>
                    <a:pt x="321" y="420"/>
                  </a:cubicBezTo>
                  <a:cubicBezTo>
                    <a:pt x="339" y="446"/>
                    <a:pt x="365" y="463"/>
                    <a:pt x="391" y="480"/>
                  </a:cubicBezTo>
                  <a:cubicBezTo>
                    <a:pt x="353" y="493"/>
                    <a:pt x="310" y="501"/>
                    <a:pt x="269" y="501"/>
                  </a:cubicBezTo>
                  <a:cubicBezTo>
                    <a:pt x="254" y="501"/>
                    <a:pt x="240" y="500"/>
                    <a:pt x="226" y="497"/>
                  </a:cubicBezTo>
                  <a:cubicBezTo>
                    <a:pt x="208" y="491"/>
                    <a:pt x="188" y="488"/>
                    <a:pt x="168" y="488"/>
                  </a:cubicBezTo>
                  <a:cubicBezTo>
                    <a:pt x="132" y="488"/>
                    <a:pt x="95" y="498"/>
                    <a:pt x="61" y="515"/>
                  </a:cubicBezTo>
                  <a:cubicBezTo>
                    <a:pt x="18" y="549"/>
                    <a:pt x="1" y="601"/>
                    <a:pt x="27" y="645"/>
                  </a:cubicBezTo>
                  <a:cubicBezTo>
                    <a:pt x="44" y="697"/>
                    <a:pt x="165" y="757"/>
                    <a:pt x="157" y="809"/>
                  </a:cubicBezTo>
                  <a:cubicBezTo>
                    <a:pt x="157" y="827"/>
                    <a:pt x="113" y="853"/>
                    <a:pt x="105" y="879"/>
                  </a:cubicBezTo>
                  <a:cubicBezTo>
                    <a:pt x="87" y="896"/>
                    <a:pt x="87" y="922"/>
                    <a:pt x="87" y="948"/>
                  </a:cubicBezTo>
                  <a:cubicBezTo>
                    <a:pt x="87" y="1026"/>
                    <a:pt x="148" y="1061"/>
                    <a:pt x="122" y="1147"/>
                  </a:cubicBezTo>
                  <a:cubicBezTo>
                    <a:pt x="96" y="1260"/>
                    <a:pt x="27" y="1381"/>
                    <a:pt x="122" y="1476"/>
                  </a:cubicBezTo>
                  <a:cubicBezTo>
                    <a:pt x="173" y="1523"/>
                    <a:pt x="237" y="1547"/>
                    <a:pt x="302" y="1547"/>
                  </a:cubicBezTo>
                  <a:cubicBezTo>
                    <a:pt x="357" y="1547"/>
                    <a:pt x="412" y="1530"/>
                    <a:pt x="460" y="1494"/>
                  </a:cubicBezTo>
                  <a:cubicBezTo>
                    <a:pt x="624" y="1398"/>
                    <a:pt x="780" y="1295"/>
                    <a:pt x="928" y="1182"/>
                  </a:cubicBezTo>
                  <a:cubicBezTo>
                    <a:pt x="1049" y="1104"/>
                    <a:pt x="1118" y="974"/>
                    <a:pt x="1118" y="835"/>
                  </a:cubicBezTo>
                  <a:cubicBezTo>
                    <a:pt x="1118" y="801"/>
                    <a:pt x="1110" y="766"/>
                    <a:pt x="1101" y="740"/>
                  </a:cubicBezTo>
                  <a:cubicBezTo>
                    <a:pt x="1084" y="705"/>
                    <a:pt x="1032" y="653"/>
                    <a:pt x="1040" y="619"/>
                  </a:cubicBezTo>
                  <a:cubicBezTo>
                    <a:pt x="1049" y="558"/>
                    <a:pt x="1118" y="523"/>
                    <a:pt x="1127" y="454"/>
                  </a:cubicBezTo>
                  <a:cubicBezTo>
                    <a:pt x="1136" y="394"/>
                    <a:pt x="1101" y="359"/>
                    <a:pt x="1066" y="316"/>
                  </a:cubicBezTo>
                  <a:cubicBezTo>
                    <a:pt x="1023" y="264"/>
                    <a:pt x="1049" y="177"/>
                    <a:pt x="1014" y="108"/>
                  </a:cubicBezTo>
                  <a:cubicBezTo>
                    <a:pt x="976" y="37"/>
                    <a:pt x="907" y="0"/>
                    <a:pt x="837" y="0"/>
                  </a:cubicBezTo>
                  <a:close/>
                </a:path>
              </a:pathLst>
            </a:custGeom>
            <a:solidFill>
              <a:srgbClr val="FCDE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0" name="Google Shape;3270;p45"/>
            <p:cNvSpPr/>
            <p:nvPr/>
          </p:nvSpPr>
          <p:spPr>
            <a:xfrm>
              <a:off x="-3631212" y="6194505"/>
              <a:ext cx="95276" cy="86869"/>
            </a:xfrm>
            <a:custGeom>
              <a:avLst/>
              <a:gdLst/>
              <a:ahLst/>
              <a:cxnLst/>
              <a:rect l="l" t="t" r="r" b="b"/>
              <a:pathLst>
                <a:path w="1725" h="1573" extrusionOk="0">
                  <a:moveTo>
                    <a:pt x="871" y="1"/>
                  </a:moveTo>
                  <a:cubicBezTo>
                    <a:pt x="858" y="1"/>
                    <a:pt x="845" y="5"/>
                    <a:pt x="832" y="14"/>
                  </a:cubicBezTo>
                  <a:cubicBezTo>
                    <a:pt x="827" y="13"/>
                    <a:pt x="822" y="13"/>
                    <a:pt x="816" y="13"/>
                  </a:cubicBezTo>
                  <a:cubicBezTo>
                    <a:pt x="770" y="13"/>
                    <a:pt x="727" y="45"/>
                    <a:pt x="720" y="92"/>
                  </a:cubicBezTo>
                  <a:cubicBezTo>
                    <a:pt x="711" y="274"/>
                    <a:pt x="650" y="456"/>
                    <a:pt x="546" y="603"/>
                  </a:cubicBezTo>
                  <a:cubicBezTo>
                    <a:pt x="494" y="672"/>
                    <a:pt x="425" y="724"/>
                    <a:pt x="338" y="759"/>
                  </a:cubicBezTo>
                  <a:cubicBezTo>
                    <a:pt x="278" y="776"/>
                    <a:pt x="217" y="811"/>
                    <a:pt x="174" y="863"/>
                  </a:cubicBezTo>
                  <a:cubicBezTo>
                    <a:pt x="131" y="932"/>
                    <a:pt x="157" y="975"/>
                    <a:pt x="174" y="1036"/>
                  </a:cubicBezTo>
                  <a:cubicBezTo>
                    <a:pt x="174" y="1062"/>
                    <a:pt x="191" y="1045"/>
                    <a:pt x="174" y="1071"/>
                  </a:cubicBezTo>
                  <a:cubicBezTo>
                    <a:pt x="157" y="1088"/>
                    <a:pt x="148" y="1088"/>
                    <a:pt x="131" y="1097"/>
                  </a:cubicBezTo>
                  <a:cubicBezTo>
                    <a:pt x="105" y="1114"/>
                    <a:pt x="87" y="1131"/>
                    <a:pt x="70" y="1157"/>
                  </a:cubicBezTo>
                  <a:cubicBezTo>
                    <a:pt x="1" y="1279"/>
                    <a:pt x="96" y="1374"/>
                    <a:pt x="217" y="1374"/>
                  </a:cubicBezTo>
                  <a:cubicBezTo>
                    <a:pt x="287" y="1365"/>
                    <a:pt x="347" y="1339"/>
                    <a:pt x="408" y="1305"/>
                  </a:cubicBezTo>
                  <a:cubicBezTo>
                    <a:pt x="416" y="1287"/>
                    <a:pt x="425" y="1279"/>
                    <a:pt x="434" y="1279"/>
                  </a:cubicBezTo>
                  <a:lnTo>
                    <a:pt x="442" y="1287"/>
                  </a:lnTo>
                  <a:cubicBezTo>
                    <a:pt x="477" y="1305"/>
                    <a:pt x="503" y="1331"/>
                    <a:pt x="538" y="1348"/>
                  </a:cubicBezTo>
                  <a:cubicBezTo>
                    <a:pt x="583" y="1368"/>
                    <a:pt x="634" y="1377"/>
                    <a:pt x="681" y="1377"/>
                  </a:cubicBezTo>
                  <a:cubicBezTo>
                    <a:pt x="697" y="1377"/>
                    <a:pt x="713" y="1376"/>
                    <a:pt x="728" y="1374"/>
                  </a:cubicBezTo>
                  <a:cubicBezTo>
                    <a:pt x="772" y="1365"/>
                    <a:pt x="806" y="1357"/>
                    <a:pt x="841" y="1339"/>
                  </a:cubicBezTo>
                  <a:cubicBezTo>
                    <a:pt x="853" y="1333"/>
                    <a:pt x="869" y="1323"/>
                    <a:pt x="883" y="1323"/>
                  </a:cubicBezTo>
                  <a:cubicBezTo>
                    <a:pt x="890" y="1323"/>
                    <a:pt x="896" y="1325"/>
                    <a:pt x="902" y="1331"/>
                  </a:cubicBezTo>
                  <a:cubicBezTo>
                    <a:pt x="928" y="1339"/>
                    <a:pt x="902" y="1348"/>
                    <a:pt x="902" y="1383"/>
                  </a:cubicBezTo>
                  <a:cubicBezTo>
                    <a:pt x="852" y="1475"/>
                    <a:pt x="929" y="1572"/>
                    <a:pt x="1021" y="1572"/>
                  </a:cubicBezTo>
                  <a:cubicBezTo>
                    <a:pt x="1041" y="1572"/>
                    <a:pt x="1063" y="1567"/>
                    <a:pt x="1084" y="1556"/>
                  </a:cubicBezTo>
                  <a:cubicBezTo>
                    <a:pt x="1144" y="1539"/>
                    <a:pt x="1196" y="1495"/>
                    <a:pt x="1239" y="1452"/>
                  </a:cubicBezTo>
                  <a:cubicBezTo>
                    <a:pt x="1248" y="1443"/>
                    <a:pt x="1300" y="1374"/>
                    <a:pt x="1317" y="1374"/>
                  </a:cubicBezTo>
                  <a:cubicBezTo>
                    <a:pt x="1326" y="1374"/>
                    <a:pt x="1335" y="1426"/>
                    <a:pt x="1343" y="1443"/>
                  </a:cubicBezTo>
                  <a:cubicBezTo>
                    <a:pt x="1359" y="1523"/>
                    <a:pt x="1424" y="1567"/>
                    <a:pt x="1492" y="1567"/>
                  </a:cubicBezTo>
                  <a:cubicBezTo>
                    <a:pt x="1535" y="1567"/>
                    <a:pt x="1579" y="1549"/>
                    <a:pt x="1612" y="1513"/>
                  </a:cubicBezTo>
                  <a:cubicBezTo>
                    <a:pt x="1725" y="1374"/>
                    <a:pt x="1699" y="1123"/>
                    <a:pt x="1681" y="958"/>
                  </a:cubicBezTo>
                  <a:cubicBezTo>
                    <a:pt x="1681" y="912"/>
                    <a:pt x="1642" y="877"/>
                    <a:pt x="1596" y="877"/>
                  </a:cubicBezTo>
                  <a:cubicBezTo>
                    <a:pt x="1582" y="877"/>
                    <a:pt x="1566" y="880"/>
                    <a:pt x="1551" y="889"/>
                  </a:cubicBezTo>
                  <a:cubicBezTo>
                    <a:pt x="1546" y="892"/>
                    <a:pt x="1541" y="893"/>
                    <a:pt x="1537" y="893"/>
                  </a:cubicBezTo>
                  <a:cubicBezTo>
                    <a:pt x="1488" y="893"/>
                    <a:pt x="1473" y="739"/>
                    <a:pt x="1465" y="707"/>
                  </a:cubicBezTo>
                  <a:cubicBezTo>
                    <a:pt x="1456" y="664"/>
                    <a:pt x="1439" y="629"/>
                    <a:pt x="1404" y="603"/>
                  </a:cubicBezTo>
                  <a:cubicBezTo>
                    <a:pt x="1363" y="580"/>
                    <a:pt x="1319" y="569"/>
                    <a:pt x="1276" y="569"/>
                  </a:cubicBezTo>
                  <a:cubicBezTo>
                    <a:pt x="1237" y="569"/>
                    <a:pt x="1198" y="578"/>
                    <a:pt x="1162" y="594"/>
                  </a:cubicBezTo>
                  <a:cubicBezTo>
                    <a:pt x="1170" y="577"/>
                    <a:pt x="1170" y="568"/>
                    <a:pt x="1179" y="551"/>
                  </a:cubicBezTo>
                  <a:cubicBezTo>
                    <a:pt x="1179" y="516"/>
                    <a:pt x="1179" y="482"/>
                    <a:pt x="1162" y="447"/>
                  </a:cubicBezTo>
                  <a:cubicBezTo>
                    <a:pt x="1140" y="390"/>
                    <a:pt x="1089" y="356"/>
                    <a:pt x="1037" y="356"/>
                  </a:cubicBezTo>
                  <a:cubicBezTo>
                    <a:pt x="1027" y="356"/>
                    <a:pt x="1016" y="357"/>
                    <a:pt x="1006" y="360"/>
                  </a:cubicBezTo>
                  <a:lnTo>
                    <a:pt x="971" y="369"/>
                  </a:lnTo>
                  <a:cubicBezTo>
                    <a:pt x="980" y="352"/>
                    <a:pt x="988" y="343"/>
                    <a:pt x="988" y="326"/>
                  </a:cubicBezTo>
                  <a:cubicBezTo>
                    <a:pt x="1006" y="291"/>
                    <a:pt x="1014" y="248"/>
                    <a:pt x="1014" y="204"/>
                  </a:cubicBezTo>
                  <a:cubicBezTo>
                    <a:pt x="1014" y="126"/>
                    <a:pt x="980" y="57"/>
                    <a:pt x="910" y="14"/>
                  </a:cubicBezTo>
                  <a:cubicBezTo>
                    <a:pt x="897" y="5"/>
                    <a:pt x="884" y="1"/>
                    <a:pt x="871" y="1"/>
                  </a:cubicBezTo>
                  <a:close/>
                </a:path>
              </a:pathLst>
            </a:custGeom>
            <a:solidFill>
              <a:srgbClr val="FCDE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1" name="Google Shape;3271;p45"/>
            <p:cNvSpPr/>
            <p:nvPr/>
          </p:nvSpPr>
          <p:spPr>
            <a:xfrm>
              <a:off x="-3816846" y="6681319"/>
              <a:ext cx="79148" cy="34019"/>
            </a:xfrm>
            <a:custGeom>
              <a:avLst/>
              <a:gdLst/>
              <a:ahLst/>
              <a:cxnLst/>
              <a:rect l="l" t="t" r="r" b="b"/>
              <a:pathLst>
                <a:path w="1433" h="616" extrusionOk="0">
                  <a:moveTo>
                    <a:pt x="572" y="1"/>
                  </a:moveTo>
                  <a:cubicBezTo>
                    <a:pt x="529" y="1"/>
                    <a:pt x="485" y="1"/>
                    <a:pt x="451" y="18"/>
                  </a:cubicBezTo>
                  <a:cubicBezTo>
                    <a:pt x="444" y="18"/>
                    <a:pt x="438" y="17"/>
                    <a:pt x="432" y="17"/>
                  </a:cubicBezTo>
                  <a:cubicBezTo>
                    <a:pt x="328" y="17"/>
                    <a:pt x="241" y="85"/>
                    <a:pt x="217" y="183"/>
                  </a:cubicBezTo>
                  <a:cubicBezTo>
                    <a:pt x="208" y="226"/>
                    <a:pt x="234" y="269"/>
                    <a:pt x="277" y="269"/>
                  </a:cubicBezTo>
                  <a:cubicBezTo>
                    <a:pt x="312" y="269"/>
                    <a:pt x="355" y="287"/>
                    <a:pt x="390" y="304"/>
                  </a:cubicBezTo>
                  <a:lnTo>
                    <a:pt x="61" y="347"/>
                  </a:lnTo>
                  <a:cubicBezTo>
                    <a:pt x="0" y="356"/>
                    <a:pt x="9" y="434"/>
                    <a:pt x="44" y="469"/>
                  </a:cubicBezTo>
                  <a:cubicBezTo>
                    <a:pt x="107" y="509"/>
                    <a:pt x="173" y="522"/>
                    <a:pt x="240" y="522"/>
                  </a:cubicBezTo>
                  <a:cubicBezTo>
                    <a:pt x="301" y="522"/>
                    <a:pt x="363" y="512"/>
                    <a:pt x="425" y="503"/>
                  </a:cubicBezTo>
                  <a:cubicBezTo>
                    <a:pt x="437" y="502"/>
                    <a:pt x="449" y="501"/>
                    <a:pt x="461" y="501"/>
                  </a:cubicBezTo>
                  <a:cubicBezTo>
                    <a:pt x="520" y="501"/>
                    <a:pt x="582" y="518"/>
                    <a:pt x="633" y="547"/>
                  </a:cubicBezTo>
                  <a:cubicBezTo>
                    <a:pt x="676" y="590"/>
                    <a:pt x="737" y="616"/>
                    <a:pt x="797" y="616"/>
                  </a:cubicBezTo>
                  <a:cubicBezTo>
                    <a:pt x="841" y="616"/>
                    <a:pt x="867" y="581"/>
                    <a:pt x="858" y="538"/>
                  </a:cubicBezTo>
                  <a:cubicBezTo>
                    <a:pt x="846" y="494"/>
                    <a:pt x="867" y="481"/>
                    <a:pt x="897" y="481"/>
                  </a:cubicBezTo>
                  <a:cubicBezTo>
                    <a:pt x="931" y="481"/>
                    <a:pt x="978" y="499"/>
                    <a:pt x="997" y="503"/>
                  </a:cubicBezTo>
                  <a:cubicBezTo>
                    <a:pt x="1023" y="512"/>
                    <a:pt x="1048" y="512"/>
                    <a:pt x="1083" y="512"/>
                  </a:cubicBezTo>
                  <a:cubicBezTo>
                    <a:pt x="1163" y="498"/>
                    <a:pt x="1200" y="435"/>
                    <a:pt x="1271" y="435"/>
                  </a:cubicBezTo>
                  <a:cubicBezTo>
                    <a:pt x="1285" y="435"/>
                    <a:pt x="1300" y="437"/>
                    <a:pt x="1317" y="443"/>
                  </a:cubicBezTo>
                  <a:cubicBezTo>
                    <a:pt x="1326" y="446"/>
                    <a:pt x="1334" y="447"/>
                    <a:pt x="1343" y="447"/>
                  </a:cubicBezTo>
                  <a:cubicBezTo>
                    <a:pt x="1398" y="447"/>
                    <a:pt x="1433" y="378"/>
                    <a:pt x="1395" y="347"/>
                  </a:cubicBezTo>
                  <a:cubicBezTo>
                    <a:pt x="1308" y="278"/>
                    <a:pt x="1213" y="226"/>
                    <a:pt x="1126" y="183"/>
                  </a:cubicBezTo>
                  <a:cubicBezTo>
                    <a:pt x="1048" y="148"/>
                    <a:pt x="1031" y="62"/>
                    <a:pt x="953" y="36"/>
                  </a:cubicBezTo>
                  <a:cubicBezTo>
                    <a:pt x="919" y="27"/>
                    <a:pt x="882" y="23"/>
                    <a:pt x="845" y="23"/>
                  </a:cubicBezTo>
                  <a:cubicBezTo>
                    <a:pt x="808" y="23"/>
                    <a:pt x="771" y="27"/>
                    <a:pt x="737" y="36"/>
                  </a:cubicBezTo>
                  <a:cubicBezTo>
                    <a:pt x="730" y="36"/>
                    <a:pt x="724" y="37"/>
                    <a:pt x="717" y="37"/>
                  </a:cubicBezTo>
                  <a:cubicBezTo>
                    <a:pt x="666" y="37"/>
                    <a:pt x="626" y="9"/>
                    <a:pt x="572" y="1"/>
                  </a:cubicBezTo>
                  <a:close/>
                </a:path>
              </a:pathLst>
            </a:custGeom>
            <a:solidFill>
              <a:srgbClr val="FCDE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2" name="Google Shape;3272;p45"/>
            <p:cNvSpPr/>
            <p:nvPr/>
          </p:nvSpPr>
          <p:spPr>
            <a:xfrm>
              <a:off x="-3341743" y="4928786"/>
              <a:ext cx="2284913" cy="3002252"/>
            </a:xfrm>
            <a:custGeom>
              <a:avLst/>
              <a:gdLst/>
              <a:ahLst/>
              <a:cxnLst/>
              <a:rect l="l" t="t" r="r" b="b"/>
              <a:pathLst>
                <a:path w="41369" h="54364" extrusionOk="0">
                  <a:moveTo>
                    <a:pt x="1" y="1"/>
                  </a:moveTo>
                  <a:lnTo>
                    <a:pt x="1" y="54364"/>
                  </a:lnTo>
                  <a:lnTo>
                    <a:pt x="41369" y="54364"/>
                  </a:lnTo>
                  <a:lnTo>
                    <a:pt x="4136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3" name="Google Shape;3273;p45"/>
            <p:cNvSpPr/>
            <p:nvPr/>
          </p:nvSpPr>
          <p:spPr>
            <a:xfrm>
              <a:off x="-3199632" y="5596686"/>
              <a:ext cx="1986326" cy="55"/>
            </a:xfrm>
            <a:custGeom>
              <a:avLst/>
              <a:gdLst/>
              <a:ahLst/>
              <a:cxnLst/>
              <a:rect l="l" t="t" r="r" b="b"/>
              <a:pathLst>
                <a:path w="35963" h="1" fill="none" extrusionOk="0">
                  <a:moveTo>
                    <a:pt x="1" y="1"/>
                  </a:moveTo>
                  <a:lnTo>
                    <a:pt x="35963" y="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dash"/>
              <a:miter lim="866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4" name="Google Shape;3274;p45"/>
            <p:cNvSpPr/>
            <p:nvPr/>
          </p:nvSpPr>
          <p:spPr>
            <a:xfrm>
              <a:off x="-3199632" y="5296258"/>
              <a:ext cx="1986326" cy="55"/>
            </a:xfrm>
            <a:custGeom>
              <a:avLst/>
              <a:gdLst/>
              <a:ahLst/>
              <a:cxnLst/>
              <a:rect l="l" t="t" r="r" b="b"/>
              <a:pathLst>
                <a:path w="35963" h="1" fill="none" extrusionOk="0">
                  <a:moveTo>
                    <a:pt x="1" y="0"/>
                  </a:moveTo>
                  <a:lnTo>
                    <a:pt x="35963" y="0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dash"/>
              <a:miter lim="866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5" name="Google Shape;3275;p45"/>
            <p:cNvSpPr/>
            <p:nvPr/>
          </p:nvSpPr>
          <p:spPr>
            <a:xfrm>
              <a:off x="-3199632" y="5901477"/>
              <a:ext cx="1986326" cy="55"/>
            </a:xfrm>
            <a:custGeom>
              <a:avLst/>
              <a:gdLst/>
              <a:ahLst/>
              <a:cxnLst/>
              <a:rect l="l" t="t" r="r" b="b"/>
              <a:pathLst>
                <a:path w="35963" h="1" fill="none" extrusionOk="0">
                  <a:moveTo>
                    <a:pt x="1" y="1"/>
                  </a:moveTo>
                  <a:lnTo>
                    <a:pt x="35963" y="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dash"/>
              <a:miter lim="866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6" name="Google Shape;3276;p45"/>
            <p:cNvSpPr/>
            <p:nvPr/>
          </p:nvSpPr>
          <p:spPr>
            <a:xfrm>
              <a:off x="-3199632" y="6206709"/>
              <a:ext cx="1986326" cy="55"/>
            </a:xfrm>
            <a:custGeom>
              <a:avLst/>
              <a:gdLst/>
              <a:ahLst/>
              <a:cxnLst/>
              <a:rect l="l" t="t" r="r" b="b"/>
              <a:pathLst>
                <a:path w="35963" h="1" fill="none" extrusionOk="0">
                  <a:moveTo>
                    <a:pt x="1" y="1"/>
                  </a:moveTo>
                  <a:lnTo>
                    <a:pt x="35963" y="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dash"/>
              <a:miter lim="866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7" name="Google Shape;3277;p45"/>
            <p:cNvSpPr/>
            <p:nvPr/>
          </p:nvSpPr>
          <p:spPr>
            <a:xfrm>
              <a:off x="-3199632" y="6511997"/>
              <a:ext cx="1986326" cy="55"/>
            </a:xfrm>
            <a:custGeom>
              <a:avLst/>
              <a:gdLst/>
              <a:ahLst/>
              <a:cxnLst/>
              <a:rect l="l" t="t" r="r" b="b"/>
              <a:pathLst>
                <a:path w="35963" h="1" fill="none" extrusionOk="0">
                  <a:moveTo>
                    <a:pt x="1" y="0"/>
                  </a:moveTo>
                  <a:lnTo>
                    <a:pt x="35963" y="0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dash"/>
              <a:miter lim="866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8" name="Google Shape;3278;p45"/>
            <p:cNvSpPr/>
            <p:nvPr/>
          </p:nvSpPr>
          <p:spPr>
            <a:xfrm>
              <a:off x="-3199632" y="6816733"/>
              <a:ext cx="1986326" cy="55"/>
            </a:xfrm>
            <a:custGeom>
              <a:avLst/>
              <a:gdLst/>
              <a:ahLst/>
              <a:cxnLst/>
              <a:rect l="l" t="t" r="r" b="b"/>
              <a:pathLst>
                <a:path w="35963" h="1" fill="none" extrusionOk="0">
                  <a:moveTo>
                    <a:pt x="1" y="1"/>
                  </a:moveTo>
                  <a:lnTo>
                    <a:pt x="35963" y="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dash"/>
              <a:miter lim="866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9" name="Google Shape;3279;p45"/>
            <p:cNvSpPr/>
            <p:nvPr/>
          </p:nvSpPr>
          <p:spPr>
            <a:xfrm>
              <a:off x="-3199632" y="7121965"/>
              <a:ext cx="1986326" cy="55"/>
            </a:xfrm>
            <a:custGeom>
              <a:avLst/>
              <a:gdLst/>
              <a:ahLst/>
              <a:cxnLst/>
              <a:rect l="l" t="t" r="r" b="b"/>
              <a:pathLst>
                <a:path w="35963" h="1" fill="none" extrusionOk="0">
                  <a:moveTo>
                    <a:pt x="1" y="1"/>
                  </a:moveTo>
                  <a:lnTo>
                    <a:pt x="35963" y="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dash"/>
              <a:miter lim="866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0" name="Google Shape;3280;p45"/>
            <p:cNvSpPr/>
            <p:nvPr/>
          </p:nvSpPr>
          <p:spPr>
            <a:xfrm>
              <a:off x="-3164173" y="5484302"/>
              <a:ext cx="45953" cy="39762"/>
            </a:xfrm>
            <a:custGeom>
              <a:avLst/>
              <a:gdLst/>
              <a:ahLst/>
              <a:cxnLst/>
              <a:rect l="l" t="t" r="r" b="b"/>
              <a:pathLst>
                <a:path w="832" h="720" extrusionOk="0">
                  <a:moveTo>
                    <a:pt x="477" y="0"/>
                  </a:moveTo>
                  <a:cubicBezTo>
                    <a:pt x="156" y="0"/>
                    <a:pt x="0" y="390"/>
                    <a:pt x="225" y="615"/>
                  </a:cubicBezTo>
                  <a:cubicBezTo>
                    <a:pt x="297" y="687"/>
                    <a:pt x="385" y="719"/>
                    <a:pt x="471" y="719"/>
                  </a:cubicBezTo>
                  <a:cubicBezTo>
                    <a:pt x="655" y="719"/>
                    <a:pt x="832" y="573"/>
                    <a:pt x="832" y="355"/>
                  </a:cubicBezTo>
                  <a:cubicBezTo>
                    <a:pt x="832" y="165"/>
                    <a:pt x="676" y="0"/>
                    <a:pt x="4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1" name="Google Shape;3281;p45"/>
            <p:cNvSpPr/>
            <p:nvPr/>
          </p:nvSpPr>
          <p:spPr>
            <a:xfrm>
              <a:off x="-3094802" y="5484302"/>
              <a:ext cx="46451" cy="39762"/>
            </a:xfrm>
            <a:custGeom>
              <a:avLst/>
              <a:gdLst/>
              <a:ahLst/>
              <a:cxnLst/>
              <a:rect l="l" t="t" r="r" b="b"/>
              <a:pathLst>
                <a:path w="841" h="720" extrusionOk="0">
                  <a:moveTo>
                    <a:pt x="477" y="0"/>
                  </a:moveTo>
                  <a:cubicBezTo>
                    <a:pt x="156" y="0"/>
                    <a:pt x="0" y="390"/>
                    <a:pt x="225" y="615"/>
                  </a:cubicBezTo>
                  <a:cubicBezTo>
                    <a:pt x="297" y="687"/>
                    <a:pt x="386" y="719"/>
                    <a:pt x="474" y="719"/>
                  </a:cubicBezTo>
                  <a:cubicBezTo>
                    <a:pt x="660" y="719"/>
                    <a:pt x="841" y="573"/>
                    <a:pt x="841" y="355"/>
                  </a:cubicBezTo>
                  <a:cubicBezTo>
                    <a:pt x="841" y="165"/>
                    <a:pt x="676" y="0"/>
                    <a:pt x="4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2" name="Google Shape;3282;p45"/>
            <p:cNvSpPr/>
            <p:nvPr/>
          </p:nvSpPr>
          <p:spPr>
            <a:xfrm>
              <a:off x="-3157490" y="5550296"/>
              <a:ext cx="39270" cy="39762"/>
            </a:xfrm>
            <a:custGeom>
              <a:avLst/>
              <a:gdLst/>
              <a:ahLst/>
              <a:cxnLst/>
              <a:rect l="l" t="t" r="r" b="b"/>
              <a:pathLst>
                <a:path w="711" h="720" extrusionOk="0">
                  <a:moveTo>
                    <a:pt x="356" y="1"/>
                  </a:moveTo>
                  <a:cubicBezTo>
                    <a:pt x="156" y="1"/>
                    <a:pt x="0" y="165"/>
                    <a:pt x="0" y="356"/>
                  </a:cubicBezTo>
                  <a:cubicBezTo>
                    <a:pt x="0" y="555"/>
                    <a:pt x="156" y="720"/>
                    <a:pt x="356" y="720"/>
                  </a:cubicBezTo>
                  <a:cubicBezTo>
                    <a:pt x="555" y="720"/>
                    <a:pt x="711" y="555"/>
                    <a:pt x="711" y="356"/>
                  </a:cubicBezTo>
                  <a:cubicBezTo>
                    <a:pt x="711" y="165"/>
                    <a:pt x="555" y="1"/>
                    <a:pt x="3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3" name="Google Shape;3283;p45"/>
            <p:cNvSpPr/>
            <p:nvPr/>
          </p:nvSpPr>
          <p:spPr>
            <a:xfrm>
              <a:off x="-3094802" y="5550296"/>
              <a:ext cx="46451" cy="39817"/>
            </a:xfrm>
            <a:custGeom>
              <a:avLst/>
              <a:gdLst/>
              <a:ahLst/>
              <a:cxnLst/>
              <a:rect l="l" t="t" r="r" b="b"/>
              <a:pathLst>
                <a:path w="841" h="721" extrusionOk="0">
                  <a:moveTo>
                    <a:pt x="477" y="1"/>
                  </a:moveTo>
                  <a:cubicBezTo>
                    <a:pt x="156" y="1"/>
                    <a:pt x="0" y="390"/>
                    <a:pt x="225" y="616"/>
                  </a:cubicBezTo>
                  <a:cubicBezTo>
                    <a:pt x="298" y="688"/>
                    <a:pt x="387" y="720"/>
                    <a:pt x="475" y="720"/>
                  </a:cubicBezTo>
                  <a:cubicBezTo>
                    <a:pt x="661" y="720"/>
                    <a:pt x="841" y="576"/>
                    <a:pt x="841" y="364"/>
                  </a:cubicBezTo>
                  <a:cubicBezTo>
                    <a:pt x="841" y="165"/>
                    <a:pt x="676" y="1"/>
                    <a:pt x="4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4" name="Google Shape;3284;p45"/>
            <p:cNvSpPr/>
            <p:nvPr/>
          </p:nvSpPr>
          <p:spPr>
            <a:xfrm>
              <a:off x="-3164173" y="5616346"/>
              <a:ext cx="45953" cy="39872"/>
            </a:xfrm>
            <a:custGeom>
              <a:avLst/>
              <a:gdLst/>
              <a:ahLst/>
              <a:cxnLst/>
              <a:rect l="l" t="t" r="r" b="b"/>
              <a:pathLst>
                <a:path w="832" h="722" extrusionOk="0">
                  <a:moveTo>
                    <a:pt x="477" y="0"/>
                  </a:moveTo>
                  <a:cubicBezTo>
                    <a:pt x="156" y="0"/>
                    <a:pt x="0" y="390"/>
                    <a:pt x="225" y="615"/>
                  </a:cubicBezTo>
                  <a:cubicBezTo>
                    <a:pt x="299" y="689"/>
                    <a:pt x="389" y="722"/>
                    <a:pt x="476" y="722"/>
                  </a:cubicBezTo>
                  <a:cubicBezTo>
                    <a:pt x="658" y="722"/>
                    <a:pt x="832" y="580"/>
                    <a:pt x="832" y="364"/>
                  </a:cubicBezTo>
                  <a:cubicBezTo>
                    <a:pt x="832" y="165"/>
                    <a:pt x="676" y="0"/>
                    <a:pt x="4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5" name="Google Shape;3285;p45"/>
            <p:cNvSpPr/>
            <p:nvPr/>
          </p:nvSpPr>
          <p:spPr>
            <a:xfrm>
              <a:off x="-3094802" y="5616346"/>
              <a:ext cx="46451" cy="39872"/>
            </a:xfrm>
            <a:custGeom>
              <a:avLst/>
              <a:gdLst/>
              <a:ahLst/>
              <a:cxnLst/>
              <a:rect l="l" t="t" r="r" b="b"/>
              <a:pathLst>
                <a:path w="841" h="722" extrusionOk="0">
                  <a:moveTo>
                    <a:pt x="477" y="0"/>
                  </a:moveTo>
                  <a:cubicBezTo>
                    <a:pt x="156" y="0"/>
                    <a:pt x="0" y="390"/>
                    <a:pt x="225" y="615"/>
                  </a:cubicBezTo>
                  <a:cubicBezTo>
                    <a:pt x="299" y="689"/>
                    <a:pt x="390" y="722"/>
                    <a:pt x="479" y="722"/>
                  </a:cubicBezTo>
                  <a:cubicBezTo>
                    <a:pt x="663" y="722"/>
                    <a:pt x="841" y="580"/>
                    <a:pt x="841" y="364"/>
                  </a:cubicBezTo>
                  <a:cubicBezTo>
                    <a:pt x="841" y="165"/>
                    <a:pt x="676" y="0"/>
                    <a:pt x="4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6" name="Google Shape;3286;p45"/>
            <p:cNvSpPr/>
            <p:nvPr/>
          </p:nvSpPr>
          <p:spPr>
            <a:xfrm>
              <a:off x="-3155557" y="5403396"/>
              <a:ext cx="36398" cy="35951"/>
            </a:xfrm>
            <a:custGeom>
              <a:avLst/>
              <a:gdLst/>
              <a:ahLst/>
              <a:cxnLst/>
              <a:rect l="l" t="t" r="r" b="b"/>
              <a:pathLst>
                <a:path w="659" h="651" extrusionOk="0">
                  <a:moveTo>
                    <a:pt x="329" y="140"/>
                  </a:moveTo>
                  <a:cubicBezTo>
                    <a:pt x="373" y="140"/>
                    <a:pt x="416" y="157"/>
                    <a:pt x="450" y="192"/>
                  </a:cubicBezTo>
                  <a:cubicBezTo>
                    <a:pt x="485" y="226"/>
                    <a:pt x="502" y="270"/>
                    <a:pt x="502" y="322"/>
                  </a:cubicBezTo>
                  <a:cubicBezTo>
                    <a:pt x="502" y="382"/>
                    <a:pt x="485" y="425"/>
                    <a:pt x="450" y="460"/>
                  </a:cubicBezTo>
                  <a:cubicBezTo>
                    <a:pt x="416" y="495"/>
                    <a:pt x="373" y="512"/>
                    <a:pt x="329" y="512"/>
                  </a:cubicBezTo>
                  <a:cubicBezTo>
                    <a:pt x="286" y="512"/>
                    <a:pt x="251" y="495"/>
                    <a:pt x="217" y="460"/>
                  </a:cubicBezTo>
                  <a:cubicBezTo>
                    <a:pt x="182" y="425"/>
                    <a:pt x="165" y="382"/>
                    <a:pt x="165" y="322"/>
                  </a:cubicBezTo>
                  <a:cubicBezTo>
                    <a:pt x="165" y="270"/>
                    <a:pt x="182" y="218"/>
                    <a:pt x="217" y="192"/>
                  </a:cubicBezTo>
                  <a:cubicBezTo>
                    <a:pt x="251" y="157"/>
                    <a:pt x="286" y="140"/>
                    <a:pt x="329" y="140"/>
                  </a:cubicBezTo>
                  <a:close/>
                  <a:moveTo>
                    <a:pt x="303" y="1"/>
                  </a:moveTo>
                  <a:cubicBezTo>
                    <a:pt x="217" y="1"/>
                    <a:pt x="147" y="27"/>
                    <a:pt x="87" y="88"/>
                  </a:cubicBezTo>
                  <a:cubicBezTo>
                    <a:pt x="35" y="148"/>
                    <a:pt x="0" y="226"/>
                    <a:pt x="0" y="322"/>
                  </a:cubicBezTo>
                  <a:cubicBezTo>
                    <a:pt x="0" y="417"/>
                    <a:pt x="35" y="495"/>
                    <a:pt x="87" y="555"/>
                  </a:cubicBezTo>
                  <a:cubicBezTo>
                    <a:pt x="147" y="616"/>
                    <a:pt x="217" y="651"/>
                    <a:pt x="303" y="651"/>
                  </a:cubicBezTo>
                  <a:cubicBezTo>
                    <a:pt x="381" y="651"/>
                    <a:pt x="450" y="607"/>
                    <a:pt x="502" y="529"/>
                  </a:cubicBezTo>
                  <a:lnTo>
                    <a:pt x="502" y="642"/>
                  </a:lnTo>
                  <a:lnTo>
                    <a:pt x="658" y="642"/>
                  </a:lnTo>
                  <a:lnTo>
                    <a:pt x="658" y="10"/>
                  </a:lnTo>
                  <a:lnTo>
                    <a:pt x="502" y="10"/>
                  </a:lnTo>
                  <a:lnTo>
                    <a:pt x="502" y="105"/>
                  </a:lnTo>
                  <a:cubicBezTo>
                    <a:pt x="450" y="36"/>
                    <a:pt x="390" y="1"/>
                    <a:pt x="3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7" name="Google Shape;3287;p45"/>
            <p:cNvSpPr/>
            <p:nvPr/>
          </p:nvSpPr>
          <p:spPr>
            <a:xfrm>
              <a:off x="-2963682" y="5484302"/>
              <a:ext cx="46451" cy="39762"/>
            </a:xfrm>
            <a:custGeom>
              <a:avLst/>
              <a:gdLst/>
              <a:ahLst/>
              <a:cxnLst/>
              <a:rect l="l" t="t" r="r" b="b"/>
              <a:pathLst>
                <a:path w="841" h="720" extrusionOk="0">
                  <a:moveTo>
                    <a:pt x="477" y="0"/>
                  </a:moveTo>
                  <a:cubicBezTo>
                    <a:pt x="156" y="0"/>
                    <a:pt x="0" y="390"/>
                    <a:pt x="225" y="615"/>
                  </a:cubicBezTo>
                  <a:cubicBezTo>
                    <a:pt x="297" y="687"/>
                    <a:pt x="386" y="719"/>
                    <a:pt x="474" y="719"/>
                  </a:cubicBezTo>
                  <a:cubicBezTo>
                    <a:pt x="660" y="719"/>
                    <a:pt x="840" y="573"/>
                    <a:pt x="840" y="355"/>
                  </a:cubicBezTo>
                  <a:cubicBezTo>
                    <a:pt x="840" y="165"/>
                    <a:pt x="676" y="0"/>
                    <a:pt x="4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8" name="Google Shape;3288;p45"/>
            <p:cNvSpPr/>
            <p:nvPr/>
          </p:nvSpPr>
          <p:spPr>
            <a:xfrm>
              <a:off x="-2893869" y="5484302"/>
              <a:ext cx="46009" cy="39762"/>
            </a:xfrm>
            <a:custGeom>
              <a:avLst/>
              <a:gdLst/>
              <a:ahLst/>
              <a:cxnLst/>
              <a:rect l="l" t="t" r="r" b="b"/>
              <a:pathLst>
                <a:path w="833" h="720" extrusionOk="0">
                  <a:moveTo>
                    <a:pt x="477" y="0"/>
                  </a:moveTo>
                  <a:cubicBezTo>
                    <a:pt x="157" y="0"/>
                    <a:pt x="1" y="390"/>
                    <a:pt x="226" y="615"/>
                  </a:cubicBezTo>
                  <a:cubicBezTo>
                    <a:pt x="298" y="687"/>
                    <a:pt x="386" y="719"/>
                    <a:pt x="472" y="719"/>
                  </a:cubicBezTo>
                  <a:cubicBezTo>
                    <a:pt x="656" y="719"/>
                    <a:pt x="833" y="573"/>
                    <a:pt x="833" y="355"/>
                  </a:cubicBezTo>
                  <a:cubicBezTo>
                    <a:pt x="833" y="165"/>
                    <a:pt x="677" y="0"/>
                    <a:pt x="4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9" name="Google Shape;3289;p45"/>
            <p:cNvSpPr/>
            <p:nvPr/>
          </p:nvSpPr>
          <p:spPr>
            <a:xfrm>
              <a:off x="-2963682" y="5550296"/>
              <a:ext cx="46451" cy="39817"/>
            </a:xfrm>
            <a:custGeom>
              <a:avLst/>
              <a:gdLst/>
              <a:ahLst/>
              <a:cxnLst/>
              <a:rect l="l" t="t" r="r" b="b"/>
              <a:pathLst>
                <a:path w="841" h="721" extrusionOk="0">
                  <a:moveTo>
                    <a:pt x="477" y="1"/>
                  </a:moveTo>
                  <a:cubicBezTo>
                    <a:pt x="156" y="1"/>
                    <a:pt x="0" y="390"/>
                    <a:pt x="225" y="616"/>
                  </a:cubicBezTo>
                  <a:cubicBezTo>
                    <a:pt x="298" y="688"/>
                    <a:pt x="387" y="720"/>
                    <a:pt x="475" y="720"/>
                  </a:cubicBezTo>
                  <a:cubicBezTo>
                    <a:pt x="661" y="720"/>
                    <a:pt x="840" y="576"/>
                    <a:pt x="840" y="364"/>
                  </a:cubicBezTo>
                  <a:cubicBezTo>
                    <a:pt x="832" y="165"/>
                    <a:pt x="676" y="1"/>
                    <a:pt x="4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0" name="Google Shape;3290;p45"/>
            <p:cNvSpPr/>
            <p:nvPr/>
          </p:nvSpPr>
          <p:spPr>
            <a:xfrm>
              <a:off x="-2887131" y="5550296"/>
              <a:ext cx="39270" cy="39762"/>
            </a:xfrm>
            <a:custGeom>
              <a:avLst/>
              <a:gdLst/>
              <a:ahLst/>
              <a:cxnLst/>
              <a:rect l="l" t="t" r="r" b="b"/>
              <a:pathLst>
                <a:path w="711" h="720" extrusionOk="0">
                  <a:moveTo>
                    <a:pt x="355" y="1"/>
                  </a:moveTo>
                  <a:cubicBezTo>
                    <a:pt x="156" y="1"/>
                    <a:pt x="0" y="165"/>
                    <a:pt x="0" y="356"/>
                  </a:cubicBezTo>
                  <a:cubicBezTo>
                    <a:pt x="0" y="555"/>
                    <a:pt x="156" y="720"/>
                    <a:pt x="355" y="720"/>
                  </a:cubicBezTo>
                  <a:cubicBezTo>
                    <a:pt x="555" y="720"/>
                    <a:pt x="711" y="555"/>
                    <a:pt x="711" y="356"/>
                  </a:cubicBezTo>
                  <a:cubicBezTo>
                    <a:pt x="711" y="165"/>
                    <a:pt x="555" y="1"/>
                    <a:pt x="3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1" name="Google Shape;3291;p45"/>
            <p:cNvSpPr/>
            <p:nvPr/>
          </p:nvSpPr>
          <p:spPr>
            <a:xfrm>
              <a:off x="-2963682" y="5616346"/>
              <a:ext cx="46451" cy="39872"/>
            </a:xfrm>
            <a:custGeom>
              <a:avLst/>
              <a:gdLst/>
              <a:ahLst/>
              <a:cxnLst/>
              <a:rect l="l" t="t" r="r" b="b"/>
              <a:pathLst>
                <a:path w="841" h="722" extrusionOk="0">
                  <a:moveTo>
                    <a:pt x="477" y="0"/>
                  </a:moveTo>
                  <a:cubicBezTo>
                    <a:pt x="156" y="0"/>
                    <a:pt x="0" y="390"/>
                    <a:pt x="225" y="615"/>
                  </a:cubicBezTo>
                  <a:cubicBezTo>
                    <a:pt x="299" y="689"/>
                    <a:pt x="388" y="722"/>
                    <a:pt x="477" y="722"/>
                  </a:cubicBezTo>
                  <a:cubicBezTo>
                    <a:pt x="659" y="722"/>
                    <a:pt x="835" y="580"/>
                    <a:pt x="840" y="364"/>
                  </a:cubicBezTo>
                  <a:cubicBezTo>
                    <a:pt x="840" y="165"/>
                    <a:pt x="676" y="0"/>
                    <a:pt x="4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2" name="Google Shape;3292;p45"/>
            <p:cNvSpPr/>
            <p:nvPr/>
          </p:nvSpPr>
          <p:spPr>
            <a:xfrm>
              <a:off x="-2893869" y="5616346"/>
              <a:ext cx="46009" cy="39762"/>
            </a:xfrm>
            <a:custGeom>
              <a:avLst/>
              <a:gdLst/>
              <a:ahLst/>
              <a:cxnLst/>
              <a:rect l="l" t="t" r="r" b="b"/>
              <a:pathLst>
                <a:path w="833" h="720" extrusionOk="0">
                  <a:moveTo>
                    <a:pt x="477" y="0"/>
                  </a:moveTo>
                  <a:cubicBezTo>
                    <a:pt x="157" y="0"/>
                    <a:pt x="1" y="390"/>
                    <a:pt x="226" y="615"/>
                  </a:cubicBezTo>
                  <a:cubicBezTo>
                    <a:pt x="296" y="688"/>
                    <a:pt x="383" y="720"/>
                    <a:pt x="470" y="720"/>
                  </a:cubicBezTo>
                  <a:cubicBezTo>
                    <a:pt x="653" y="720"/>
                    <a:pt x="833" y="576"/>
                    <a:pt x="833" y="364"/>
                  </a:cubicBezTo>
                  <a:cubicBezTo>
                    <a:pt x="833" y="165"/>
                    <a:pt x="677" y="0"/>
                    <a:pt x="4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3" name="Google Shape;3293;p45"/>
            <p:cNvSpPr/>
            <p:nvPr/>
          </p:nvSpPr>
          <p:spPr>
            <a:xfrm>
              <a:off x="-2952249" y="5392406"/>
              <a:ext cx="35956" cy="46941"/>
            </a:xfrm>
            <a:custGeom>
              <a:avLst/>
              <a:gdLst/>
              <a:ahLst/>
              <a:cxnLst/>
              <a:rect l="l" t="t" r="r" b="b"/>
              <a:pathLst>
                <a:path w="651" h="850" extrusionOk="0">
                  <a:moveTo>
                    <a:pt x="330" y="339"/>
                  </a:moveTo>
                  <a:cubicBezTo>
                    <a:pt x="373" y="339"/>
                    <a:pt x="408" y="356"/>
                    <a:pt x="443" y="391"/>
                  </a:cubicBezTo>
                  <a:cubicBezTo>
                    <a:pt x="477" y="417"/>
                    <a:pt x="495" y="469"/>
                    <a:pt x="495" y="521"/>
                  </a:cubicBezTo>
                  <a:cubicBezTo>
                    <a:pt x="495" y="581"/>
                    <a:pt x="477" y="624"/>
                    <a:pt x="443" y="659"/>
                  </a:cubicBezTo>
                  <a:cubicBezTo>
                    <a:pt x="408" y="694"/>
                    <a:pt x="373" y="711"/>
                    <a:pt x="330" y="711"/>
                  </a:cubicBezTo>
                  <a:cubicBezTo>
                    <a:pt x="278" y="711"/>
                    <a:pt x="244" y="694"/>
                    <a:pt x="209" y="659"/>
                  </a:cubicBezTo>
                  <a:cubicBezTo>
                    <a:pt x="174" y="624"/>
                    <a:pt x="157" y="581"/>
                    <a:pt x="157" y="521"/>
                  </a:cubicBezTo>
                  <a:cubicBezTo>
                    <a:pt x="157" y="469"/>
                    <a:pt x="174" y="425"/>
                    <a:pt x="209" y="391"/>
                  </a:cubicBezTo>
                  <a:cubicBezTo>
                    <a:pt x="244" y="356"/>
                    <a:pt x="278" y="339"/>
                    <a:pt x="330" y="339"/>
                  </a:cubicBezTo>
                  <a:close/>
                  <a:moveTo>
                    <a:pt x="1" y="1"/>
                  </a:moveTo>
                  <a:lnTo>
                    <a:pt x="1" y="841"/>
                  </a:lnTo>
                  <a:lnTo>
                    <a:pt x="157" y="841"/>
                  </a:lnTo>
                  <a:lnTo>
                    <a:pt x="157" y="728"/>
                  </a:lnTo>
                  <a:cubicBezTo>
                    <a:pt x="209" y="806"/>
                    <a:pt x="270" y="850"/>
                    <a:pt x="356" y="850"/>
                  </a:cubicBezTo>
                  <a:cubicBezTo>
                    <a:pt x="443" y="850"/>
                    <a:pt x="512" y="815"/>
                    <a:pt x="573" y="754"/>
                  </a:cubicBezTo>
                  <a:cubicBezTo>
                    <a:pt x="625" y="694"/>
                    <a:pt x="651" y="616"/>
                    <a:pt x="651" y="521"/>
                  </a:cubicBezTo>
                  <a:cubicBezTo>
                    <a:pt x="651" y="425"/>
                    <a:pt x="625" y="347"/>
                    <a:pt x="573" y="287"/>
                  </a:cubicBezTo>
                  <a:cubicBezTo>
                    <a:pt x="512" y="226"/>
                    <a:pt x="443" y="200"/>
                    <a:pt x="356" y="200"/>
                  </a:cubicBezTo>
                  <a:cubicBezTo>
                    <a:pt x="270" y="200"/>
                    <a:pt x="209" y="235"/>
                    <a:pt x="157" y="304"/>
                  </a:cubicBezTo>
                  <a:lnTo>
                    <a:pt x="15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4" name="Google Shape;3294;p45"/>
            <p:cNvSpPr/>
            <p:nvPr/>
          </p:nvSpPr>
          <p:spPr>
            <a:xfrm>
              <a:off x="-2763247" y="5484302"/>
              <a:ext cx="46506" cy="39762"/>
            </a:xfrm>
            <a:custGeom>
              <a:avLst/>
              <a:gdLst/>
              <a:ahLst/>
              <a:cxnLst/>
              <a:rect l="l" t="t" r="r" b="b"/>
              <a:pathLst>
                <a:path w="842" h="720" extrusionOk="0">
                  <a:moveTo>
                    <a:pt x="486" y="0"/>
                  </a:moveTo>
                  <a:cubicBezTo>
                    <a:pt x="166" y="0"/>
                    <a:pt x="1" y="390"/>
                    <a:pt x="226" y="615"/>
                  </a:cubicBezTo>
                  <a:cubicBezTo>
                    <a:pt x="301" y="687"/>
                    <a:pt x="391" y="719"/>
                    <a:pt x="478" y="719"/>
                  </a:cubicBezTo>
                  <a:cubicBezTo>
                    <a:pt x="665" y="719"/>
                    <a:pt x="841" y="573"/>
                    <a:pt x="841" y="355"/>
                  </a:cubicBezTo>
                  <a:cubicBezTo>
                    <a:pt x="841" y="165"/>
                    <a:pt x="685" y="0"/>
                    <a:pt x="4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5" name="Google Shape;3295;p45"/>
            <p:cNvSpPr/>
            <p:nvPr/>
          </p:nvSpPr>
          <p:spPr>
            <a:xfrm>
              <a:off x="-2693379" y="5484302"/>
              <a:ext cx="46506" cy="39762"/>
            </a:xfrm>
            <a:custGeom>
              <a:avLst/>
              <a:gdLst/>
              <a:ahLst/>
              <a:cxnLst/>
              <a:rect l="l" t="t" r="r" b="b"/>
              <a:pathLst>
                <a:path w="842" h="720" extrusionOk="0">
                  <a:moveTo>
                    <a:pt x="477" y="0"/>
                  </a:moveTo>
                  <a:cubicBezTo>
                    <a:pt x="157" y="0"/>
                    <a:pt x="1" y="390"/>
                    <a:pt x="226" y="615"/>
                  </a:cubicBezTo>
                  <a:cubicBezTo>
                    <a:pt x="298" y="687"/>
                    <a:pt x="387" y="719"/>
                    <a:pt x="474" y="719"/>
                  </a:cubicBezTo>
                  <a:cubicBezTo>
                    <a:pt x="661" y="719"/>
                    <a:pt x="841" y="573"/>
                    <a:pt x="841" y="355"/>
                  </a:cubicBezTo>
                  <a:cubicBezTo>
                    <a:pt x="841" y="165"/>
                    <a:pt x="677" y="0"/>
                    <a:pt x="4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6" name="Google Shape;3296;p45"/>
            <p:cNvSpPr/>
            <p:nvPr/>
          </p:nvSpPr>
          <p:spPr>
            <a:xfrm>
              <a:off x="-2763247" y="5550296"/>
              <a:ext cx="46506" cy="39817"/>
            </a:xfrm>
            <a:custGeom>
              <a:avLst/>
              <a:gdLst/>
              <a:ahLst/>
              <a:cxnLst/>
              <a:rect l="l" t="t" r="r" b="b"/>
              <a:pathLst>
                <a:path w="842" h="721" extrusionOk="0">
                  <a:moveTo>
                    <a:pt x="486" y="1"/>
                  </a:moveTo>
                  <a:cubicBezTo>
                    <a:pt x="166" y="1"/>
                    <a:pt x="1" y="390"/>
                    <a:pt x="226" y="616"/>
                  </a:cubicBezTo>
                  <a:cubicBezTo>
                    <a:pt x="301" y="688"/>
                    <a:pt x="392" y="720"/>
                    <a:pt x="479" y="720"/>
                  </a:cubicBezTo>
                  <a:cubicBezTo>
                    <a:pt x="666" y="720"/>
                    <a:pt x="841" y="576"/>
                    <a:pt x="841" y="364"/>
                  </a:cubicBezTo>
                  <a:cubicBezTo>
                    <a:pt x="841" y="165"/>
                    <a:pt x="685" y="1"/>
                    <a:pt x="4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7" name="Google Shape;3297;p45"/>
            <p:cNvSpPr/>
            <p:nvPr/>
          </p:nvSpPr>
          <p:spPr>
            <a:xfrm>
              <a:off x="-2693379" y="5550296"/>
              <a:ext cx="46506" cy="39817"/>
            </a:xfrm>
            <a:custGeom>
              <a:avLst/>
              <a:gdLst/>
              <a:ahLst/>
              <a:cxnLst/>
              <a:rect l="l" t="t" r="r" b="b"/>
              <a:pathLst>
                <a:path w="842" h="721" extrusionOk="0">
                  <a:moveTo>
                    <a:pt x="477" y="1"/>
                  </a:moveTo>
                  <a:cubicBezTo>
                    <a:pt x="157" y="1"/>
                    <a:pt x="1" y="390"/>
                    <a:pt x="226" y="616"/>
                  </a:cubicBezTo>
                  <a:cubicBezTo>
                    <a:pt x="298" y="688"/>
                    <a:pt x="388" y="720"/>
                    <a:pt x="475" y="720"/>
                  </a:cubicBezTo>
                  <a:cubicBezTo>
                    <a:pt x="661" y="720"/>
                    <a:pt x="841" y="576"/>
                    <a:pt x="841" y="364"/>
                  </a:cubicBezTo>
                  <a:cubicBezTo>
                    <a:pt x="833" y="165"/>
                    <a:pt x="677" y="1"/>
                    <a:pt x="4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8" name="Google Shape;3298;p45"/>
            <p:cNvSpPr/>
            <p:nvPr/>
          </p:nvSpPr>
          <p:spPr>
            <a:xfrm>
              <a:off x="-2763247" y="5616346"/>
              <a:ext cx="46506" cy="39872"/>
            </a:xfrm>
            <a:custGeom>
              <a:avLst/>
              <a:gdLst/>
              <a:ahLst/>
              <a:cxnLst/>
              <a:rect l="l" t="t" r="r" b="b"/>
              <a:pathLst>
                <a:path w="842" h="722" extrusionOk="0">
                  <a:moveTo>
                    <a:pt x="486" y="0"/>
                  </a:moveTo>
                  <a:cubicBezTo>
                    <a:pt x="166" y="0"/>
                    <a:pt x="1" y="390"/>
                    <a:pt x="226" y="615"/>
                  </a:cubicBezTo>
                  <a:cubicBezTo>
                    <a:pt x="300" y="689"/>
                    <a:pt x="390" y="722"/>
                    <a:pt x="479" y="722"/>
                  </a:cubicBezTo>
                  <a:cubicBezTo>
                    <a:pt x="664" y="722"/>
                    <a:pt x="841" y="580"/>
                    <a:pt x="841" y="364"/>
                  </a:cubicBezTo>
                  <a:cubicBezTo>
                    <a:pt x="841" y="165"/>
                    <a:pt x="685" y="0"/>
                    <a:pt x="4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9" name="Google Shape;3299;p45"/>
            <p:cNvSpPr/>
            <p:nvPr/>
          </p:nvSpPr>
          <p:spPr>
            <a:xfrm>
              <a:off x="-2693379" y="5616346"/>
              <a:ext cx="46506" cy="39872"/>
            </a:xfrm>
            <a:custGeom>
              <a:avLst/>
              <a:gdLst/>
              <a:ahLst/>
              <a:cxnLst/>
              <a:rect l="l" t="t" r="r" b="b"/>
              <a:pathLst>
                <a:path w="842" h="722" extrusionOk="0">
                  <a:moveTo>
                    <a:pt x="477" y="0"/>
                  </a:moveTo>
                  <a:cubicBezTo>
                    <a:pt x="157" y="0"/>
                    <a:pt x="1" y="390"/>
                    <a:pt x="226" y="615"/>
                  </a:cubicBezTo>
                  <a:cubicBezTo>
                    <a:pt x="299" y="689"/>
                    <a:pt x="390" y="722"/>
                    <a:pt x="479" y="722"/>
                  </a:cubicBezTo>
                  <a:cubicBezTo>
                    <a:pt x="664" y="722"/>
                    <a:pt x="841" y="580"/>
                    <a:pt x="841" y="364"/>
                  </a:cubicBezTo>
                  <a:cubicBezTo>
                    <a:pt x="841" y="165"/>
                    <a:pt x="677" y="0"/>
                    <a:pt x="4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0" name="Google Shape;3300;p45"/>
            <p:cNvSpPr/>
            <p:nvPr/>
          </p:nvSpPr>
          <p:spPr>
            <a:xfrm>
              <a:off x="-2754133" y="5403396"/>
              <a:ext cx="33526" cy="35951"/>
            </a:xfrm>
            <a:custGeom>
              <a:avLst/>
              <a:gdLst/>
              <a:ahLst/>
              <a:cxnLst/>
              <a:rect l="l" t="t" r="r" b="b"/>
              <a:pathLst>
                <a:path w="607" h="651" extrusionOk="0">
                  <a:moveTo>
                    <a:pt x="312" y="1"/>
                  </a:moveTo>
                  <a:cubicBezTo>
                    <a:pt x="217" y="1"/>
                    <a:pt x="148" y="27"/>
                    <a:pt x="87" y="88"/>
                  </a:cubicBezTo>
                  <a:cubicBezTo>
                    <a:pt x="35" y="148"/>
                    <a:pt x="1" y="226"/>
                    <a:pt x="1" y="322"/>
                  </a:cubicBezTo>
                  <a:cubicBezTo>
                    <a:pt x="1" y="425"/>
                    <a:pt x="35" y="503"/>
                    <a:pt x="87" y="555"/>
                  </a:cubicBezTo>
                  <a:cubicBezTo>
                    <a:pt x="148" y="616"/>
                    <a:pt x="217" y="651"/>
                    <a:pt x="312" y="651"/>
                  </a:cubicBezTo>
                  <a:cubicBezTo>
                    <a:pt x="390" y="651"/>
                    <a:pt x="451" y="625"/>
                    <a:pt x="503" y="590"/>
                  </a:cubicBezTo>
                  <a:cubicBezTo>
                    <a:pt x="555" y="555"/>
                    <a:pt x="590" y="503"/>
                    <a:pt x="607" y="434"/>
                  </a:cubicBezTo>
                  <a:lnTo>
                    <a:pt x="434" y="434"/>
                  </a:lnTo>
                  <a:cubicBezTo>
                    <a:pt x="416" y="486"/>
                    <a:pt x="373" y="512"/>
                    <a:pt x="312" y="512"/>
                  </a:cubicBezTo>
                  <a:cubicBezTo>
                    <a:pt x="269" y="512"/>
                    <a:pt x="226" y="495"/>
                    <a:pt x="200" y="460"/>
                  </a:cubicBezTo>
                  <a:cubicBezTo>
                    <a:pt x="174" y="425"/>
                    <a:pt x="165" y="382"/>
                    <a:pt x="165" y="322"/>
                  </a:cubicBezTo>
                  <a:cubicBezTo>
                    <a:pt x="165" y="270"/>
                    <a:pt x="174" y="218"/>
                    <a:pt x="200" y="183"/>
                  </a:cubicBezTo>
                  <a:cubicBezTo>
                    <a:pt x="226" y="157"/>
                    <a:pt x="269" y="140"/>
                    <a:pt x="312" y="140"/>
                  </a:cubicBezTo>
                  <a:cubicBezTo>
                    <a:pt x="373" y="140"/>
                    <a:pt x="416" y="166"/>
                    <a:pt x="434" y="218"/>
                  </a:cubicBezTo>
                  <a:lnTo>
                    <a:pt x="607" y="218"/>
                  </a:lnTo>
                  <a:cubicBezTo>
                    <a:pt x="590" y="148"/>
                    <a:pt x="555" y="96"/>
                    <a:pt x="503" y="53"/>
                  </a:cubicBezTo>
                  <a:cubicBezTo>
                    <a:pt x="451" y="18"/>
                    <a:pt x="390" y="1"/>
                    <a:pt x="3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1" name="Google Shape;3301;p45"/>
            <p:cNvSpPr/>
            <p:nvPr/>
          </p:nvSpPr>
          <p:spPr>
            <a:xfrm>
              <a:off x="-2562259" y="5484302"/>
              <a:ext cx="46340" cy="39762"/>
            </a:xfrm>
            <a:custGeom>
              <a:avLst/>
              <a:gdLst/>
              <a:ahLst/>
              <a:cxnLst/>
              <a:rect l="l" t="t" r="r" b="b"/>
              <a:pathLst>
                <a:path w="839" h="720" extrusionOk="0">
                  <a:moveTo>
                    <a:pt x="477" y="0"/>
                  </a:moveTo>
                  <a:cubicBezTo>
                    <a:pt x="157" y="0"/>
                    <a:pt x="1" y="390"/>
                    <a:pt x="226" y="615"/>
                  </a:cubicBezTo>
                  <a:cubicBezTo>
                    <a:pt x="298" y="687"/>
                    <a:pt x="387" y="719"/>
                    <a:pt x="474" y="719"/>
                  </a:cubicBezTo>
                  <a:cubicBezTo>
                    <a:pt x="660" y="719"/>
                    <a:pt x="838" y="573"/>
                    <a:pt x="832" y="355"/>
                  </a:cubicBezTo>
                  <a:cubicBezTo>
                    <a:pt x="832" y="165"/>
                    <a:pt x="676" y="0"/>
                    <a:pt x="4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2" name="Google Shape;3302;p45"/>
            <p:cNvSpPr/>
            <p:nvPr/>
          </p:nvSpPr>
          <p:spPr>
            <a:xfrm>
              <a:off x="-2492888" y="5484302"/>
              <a:ext cx="46506" cy="39762"/>
            </a:xfrm>
            <a:custGeom>
              <a:avLst/>
              <a:gdLst/>
              <a:ahLst/>
              <a:cxnLst/>
              <a:rect l="l" t="t" r="r" b="b"/>
              <a:pathLst>
                <a:path w="842" h="720" extrusionOk="0">
                  <a:moveTo>
                    <a:pt x="486" y="0"/>
                  </a:moveTo>
                  <a:cubicBezTo>
                    <a:pt x="165" y="0"/>
                    <a:pt x="1" y="390"/>
                    <a:pt x="226" y="615"/>
                  </a:cubicBezTo>
                  <a:cubicBezTo>
                    <a:pt x="298" y="687"/>
                    <a:pt x="387" y="719"/>
                    <a:pt x="474" y="719"/>
                  </a:cubicBezTo>
                  <a:cubicBezTo>
                    <a:pt x="661" y="719"/>
                    <a:pt x="841" y="573"/>
                    <a:pt x="841" y="355"/>
                  </a:cubicBezTo>
                  <a:cubicBezTo>
                    <a:pt x="841" y="165"/>
                    <a:pt x="677" y="0"/>
                    <a:pt x="4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3" name="Google Shape;3303;p45"/>
            <p:cNvSpPr/>
            <p:nvPr/>
          </p:nvSpPr>
          <p:spPr>
            <a:xfrm>
              <a:off x="-2562259" y="5550296"/>
              <a:ext cx="46340" cy="39817"/>
            </a:xfrm>
            <a:custGeom>
              <a:avLst/>
              <a:gdLst/>
              <a:ahLst/>
              <a:cxnLst/>
              <a:rect l="l" t="t" r="r" b="b"/>
              <a:pathLst>
                <a:path w="839" h="721" extrusionOk="0">
                  <a:moveTo>
                    <a:pt x="477" y="1"/>
                  </a:moveTo>
                  <a:cubicBezTo>
                    <a:pt x="157" y="1"/>
                    <a:pt x="1" y="390"/>
                    <a:pt x="226" y="616"/>
                  </a:cubicBezTo>
                  <a:cubicBezTo>
                    <a:pt x="298" y="688"/>
                    <a:pt x="387" y="720"/>
                    <a:pt x="475" y="720"/>
                  </a:cubicBezTo>
                  <a:cubicBezTo>
                    <a:pt x="660" y="720"/>
                    <a:pt x="838" y="576"/>
                    <a:pt x="832" y="364"/>
                  </a:cubicBezTo>
                  <a:cubicBezTo>
                    <a:pt x="832" y="165"/>
                    <a:pt x="676" y="1"/>
                    <a:pt x="4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4" name="Google Shape;3304;p45"/>
            <p:cNvSpPr/>
            <p:nvPr/>
          </p:nvSpPr>
          <p:spPr>
            <a:xfrm>
              <a:off x="-2492888" y="5550296"/>
              <a:ext cx="46506" cy="39817"/>
            </a:xfrm>
            <a:custGeom>
              <a:avLst/>
              <a:gdLst/>
              <a:ahLst/>
              <a:cxnLst/>
              <a:rect l="l" t="t" r="r" b="b"/>
              <a:pathLst>
                <a:path w="842" h="721" extrusionOk="0">
                  <a:moveTo>
                    <a:pt x="486" y="1"/>
                  </a:moveTo>
                  <a:cubicBezTo>
                    <a:pt x="165" y="1"/>
                    <a:pt x="1" y="390"/>
                    <a:pt x="226" y="616"/>
                  </a:cubicBezTo>
                  <a:cubicBezTo>
                    <a:pt x="298" y="688"/>
                    <a:pt x="388" y="720"/>
                    <a:pt x="475" y="720"/>
                  </a:cubicBezTo>
                  <a:cubicBezTo>
                    <a:pt x="661" y="720"/>
                    <a:pt x="841" y="576"/>
                    <a:pt x="841" y="364"/>
                  </a:cubicBezTo>
                  <a:cubicBezTo>
                    <a:pt x="841" y="165"/>
                    <a:pt x="677" y="1"/>
                    <a:pt x="4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5" name="Google Shape;3305;p45"/>
            <p:cNvSpPr/>
            <p:nvPr/>
          </p:nvSpPr>
          <p:spPr>
            <a:xfrm>
              <a:off x="-2562259" y="5616346"/>
              <a:ext cx="46451" cy="39872"/>
            </a:xfrm>
            <a:custGeom>
              <a:avLst/>
              <a:gdLst/>
              <a:ahLst/>
              <a:cxnLst/>
              <a:rect l="l" t="t" r="r" b="b"/>
              <a:pathLst>
                <a:path w="841" h="722" extrusionOk="0">
                  <a:moveTo>
                    <a:pt x="477" y="0"/>
                  </a:moveTo>
                  <a:cubicBezTo>
                    <a:pt x="157" y="0"/>
                    <a:pt x="1" y="390"/>
                    <a:pt x="226" y="615"/>
                  </a:cubicBezTo>
                  <a:cubicBezTo>
                    <a:pt x="299" y="689"/>
                    <a:pt x="389" y="722"/>
                    <a:pt x="477" y="722"/>
                  </a:cubicBezTo>
                  <a:cubicBezTo>
                    <a:pt x="659" y="722"/>
                    <a:pt x="832" y="580"/>
                    <a:pt x="832" y="364"/>
                  </a:cubicBezTo>
                  <a:cubicBezTo>
                    <a:pt x="841" y="165"/>
                    <a:pt x="676" y="0"/>
                    <a:pt x="4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6" name="Google Shape;3306;p45"/>
            <p:cNvSpPr/>
            <p:nvPr/>
          </p:nvSpPr>
          <p:spPr>
            <a:xfrm>
              <a:off x="-2492888" y="5616346"/>
              <a:ext cx="46506" cy="39872"/>
            </a:xfrm>
            <a:custGeom>
              <a:avLst/>
              <a:gdLst/>
              <a:ahLst/>
              <a:cxnLst/>
              <a:rect l="l" t="t" r="r" b="b"/>
              <a:pathLst>
                <a:path w="842" h="722" extrusionOk="0">
                  <a:moveTo>
                    <a:pt x="486" y="0"/>
                  </a:moveTo>
                  <a:cubicBezTo>
                    <a:pt x="165" y="0"/>
                    <a:pt x="1" y="390"/>
                    <a:pt x="226" y="615"/>
                  </a:cubicBezTo>
                  <a:cubicBezTo>
                    <a:pt x="299" y="689"/>
                    <a:pt x="390" y="722"/>
                    <a:pt x="479" y="722"/>
                  </a:cubicBezTo>
                  <a:cubicBezTo>
                    <a:pt x="664" y="722"/>
                    <a:pt x="841" y="580"/>
                    <a:pt x="841" y="364"/>
                  </a:cubicBezTo>
                  <a:cubicBezTo>
                    <a:pt x="841" y="165"/>
                    <a:pt x="677" y="0"/>
                    <a:pt x="4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7" name="Google Shape;3307;p45"/>
            <p:cNvSpPr/>
            <p:nvPr/>
          </p:nvSpPr>
          <p:spPr>
            <a:xfrm>
              <a:off x="-2553145" y="5392406"/>
              <a:ext cx="35901" cy="46941"/>
            </a:xfrm>
            <a:custGeom>
              <a:avLst/>
              <a:gdLst/>
              <a:ahLst/>
              <a:cxnLst/>
              <a:rect l="l" t="t" r="r" b="b"/>
              <a:pathLst>
                <a:path w="650" h="850" extrusionOk="0">
                  <a:moveTo>
                    <a:pt x="321" y="339"/>
                  </a:moveTo>
                  <a:cubicBezTo>
                    <a:pt x="373" y="339"/>
                    <a:pt x="407" y="356"/>
                    <a:pt x="442" y="391"/>
                  </a:cubicBezTo>
                  <a:cubicBezTo>
                    <a:pt x="477" y="425"/>
                    <a:pt x="494" y="469"/>
                    <a:pt x="494" y="521"/>
                  </a:cubicBezTo>
                  <a:cubicBezTo>
                    <a:pt x="494" y="581"/>
                    <a:pt x="477" y="624"/>
                    <a:pt x="442" y="659"/>
                  </a:cubicBezTo>
                  <a:cubicBezTo>
                    <a:pt x="407" y="694"/>
                    <a:pt x="373" y="711"/>
                    <a:pt x="321" y="711"/>
                  </a:cubicBezTo>
                  <a:cubicBezTo>
                    <a:pt x="277" y="711"/>
                    <a:pt x="243" y="694"/>
                    <a:pt x="208" y="659"/>
                  </a:cubicBezTo>
                  <a:cubicBezTo>
                    <a:pt x="173" y="624"/>
                    <a:pt x="156" y="581"/>
                    <a:pt x="156" y="521"/>
                  </a:cubicBezTo>
                  <a:cubicBezTo>
                    <a:pt x="156" y="469"/>
                    <a:pt x="173" y="417"/>
                    <a:pt x="208" y="391"/>
                  </a:cubicBezTo>
                  <a:cubicBezTo>
                    <a:pt x="243" y="356"/>
                    <a:pt x="277" y="339"/>
                    <a:pt x="321" y="339"/>
                  </a:cubicBezTo>
                  <a:close/>
                  <a:moveTo>
                    <a:pt x="494" y="1"/>
                  </a:moveTo>
                  <a:lnTo>
                    <a:pt x="494" y="304"/>
                  </a:lnTo>
                  <a:cubicBezTo>
                    <a:pt x="442" y="235"/>
                    <a:pt x="381" y="200"/>
                    <a:pt x="295" y="200"/>
                  </a:cubicBezTo>
                  <a:cubicBezTo>
                    <a:pt x="208" y="200"/>
                    <a:pt x="139" y="226"/>
                    <a:pt x="78" y="287"/>
                  </a:cubicBezTo>
                  <a:cubicBezTo>
                    <a:pt x="26" y="347"/>
                    <a:pt x="0" y="425"/>
                    <a:pt x="0" y="521"/>
                  </a:cubicBezTo>
                  <a:cubicBezTo>
                    <a:pt x="0" y="616"/>
                    <a:pt x="26" y="694"/>
                    <a:pt x="78" y="754"/>
                  </a:cubicBezTo>
                  <a:cubicBezTo>
                    <a:pt x="139" y="815"/>
                    <a:pt x="208" y="850"/>
                    <a:pt x="295" y="850"/>
                  </a:cubicBezTo>
                  <a:cubicBezTo>
                    <a:pt x="381" y="850"/>
                    <a:pt x="442" y="806"/>
                    <a:pt x="494" y="728"/>
                  </a:cubicBezTo>
                  <a:lnTo>
                    <a:pt x="494" y="841"/>
                  </a:lnTo>
                  <a:lnTo>
                    <a:pt x="650" y="841"/>
                  </a:lnTo>
                  <a:lnTo>
                    <a:pt x="6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8" name="Google Shape;3308;p45"/>
            <p:cNvSpPr/>
            <p:nvPr/>
          </p:nvSpPr>
          <p:spPr>
            <a:xfrm>
              <a:off x="-2361768" y="5484302"/>
              <a:ext cx="46451" cy="39762"/>
            </a:xfrm>
            <a:custGeom>
              <a:avLst/>
              <a:gdLst/>
              <a:ahLst/>
              <a:cxnLst/>
              <a:rect l="l" t="t" r="r" b="b"/>
              <a:pathLst>
                <a:path w="841" h="720" extrusionOk="0">
                  <a:moveTo>
                    <a:pt x="486" y="0"/>
                  </a:moveTo>
                  <a:cubicBezTo>
                    <a:pt x="165" y="0"/>
                    <a:pt x="1" y="390"/>
                    <a:pt x="226" y="615"/>
                  </a:cubicBezTo>
                  <a:cubicBezTo>
                    <a:pt x="298" y="687"/>
                    <a:pt x="387" y="719"/>
                    <a:pt x="474" y="719"/>
                  </a:cubicBezTo>
                  <a:cubicBezTo>
                    <a:pt x="660" y="719"/>
                    <a:pt x="841" y="573"/>
                    <a:pt x="841" y="355"/>
                  </a:cubicBezTo>
                  <a:cubicBezTo>
                    <a:pt x="841" y="165"/>
                    <a:pt x="676" y="0"/>
                    <a:pt x="4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9" name="Google Shape;3309;p45"/>
            <p:cNvSpPr/>
            <p:nvPr/>
          </p:nvSpPr>
          <p:spPr>
            <a:xfrm>
              <a:off x="-2291900" y="5484302"/>
              <a:ext cx="46009" cy="39762"/>
            </a:xfrm>
            <a:custGeom>
              <a:avLst/>
              <a:gdLst/>
              <a:ahLst/>
              <a:cxnLst/>
              <a:rect l="l" t="t" r="r" b="b"/>
              <a:pathLst>
                <a:path w="833" h="720" extrusionOk="0">
                  <a:moveTo>
                    <a:pt x="477" y="0"/>
                  </a:moveTo>
                  <a:cubicBezTo>
                    <a:pt x="156" y="0"/>
                    <a:pt x="0" y="390"/>
                    <a:pt x="226" y="615"/>
                  </a:cubicBezTo>
                  <a:cubicBezTo>
                    <a:pt x="298" y="687"/>
                    <a:pt x="385" y="719"/>
                    <a:pt x="472" y="719"/>
                  </a:cubicBezTo>
                  <a:cubicBezTo>
                    <a:pt x="656" y="719"/>
                    <a:pt x="832" y="573"/>
                    <a:pt x="832" y="355"/>
                  </a:cubicBezTo>
                  <a:cubicBezTo>
                    <a:pt x="832" y="165"/>
                    <a:pt x="676" y="0"/>
                    <a:pt x="4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0" name="Google Shape;3310;p45"/>
            <p:cNvSpPr/>
            <p:nvPr/>
          </p:nvSpPr>
          <p:spPr>
            <a:xfrm>
              <a:off x="-2355085" y="5550296"/>
              <a:ext cx="39767" cy="39762"/>
            </a:xfrm>
            <a:custGeom>
              <a:avLst/>
              <a:gdLst/>
              <a:ahLst/>
              <a:cxnLst/>
              <a:rect l="l" t="t" r="r" b="b"/>
              <a:pathLst>
                <a:path w="720" h="720" extrusionOk="0">
                  <a:moveTo>
                    <a:pt x="365" y="1"/>
                  </a:moveTo>
                  <a:cubicBezTo>
                    <a:pt x="165" y="1"/>
                    <a:pt x="1" y="165"/>
                    <a:pt x="1" y="356"/>
                  </a:cubicBezTo>
                  <a:cubicBezTo>
                    <a:pt x="1" y="555"/>
                    <a:pt x="165" y="720"/>
                    <a:pt x="365" y="720"/>
                  </a:cubicBezTo>
                  <a:cubicBezTo>
                    <a:pt x="555" y="720"/>
                    <a:pt x="720" y="555"/>
                    <a:pt x="720" y="356"/>
                  </a:cubicBezTo>
                  <a:cubicBezTo>
                    <a:pt x="720" y="165"/>
                    <a:pt x="555" y="1"/>
                    <a:pt x="3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1" name="Google Shape;3311;p45"/>
            <p:cNvSpPr/>
            <p:nvPr/>
          </p:nvSpPr>
          <p:spPr>
            <a:xfrm>
              <a:off x="-2291900" y="5550296"/>
              <a:ext cx="46009" cy="39817"/>
            </a:xfrm>
            <a:custGeom>
              <a:avLst/>
              <a:gdLst/>
              <a:ahLst/>
              <a:cxnLst/>
              <a:rect l="l" t="t" r="r" b="b"/>
              <a:pathLst>
                <a:path w="833" h="721" extrusionOk="0">
                  <a:moveTo>
                    <a:pt x="477" y="1"/>
                  </a:moveTo>
                  <a:cubicBezTo>
                    <a:pt x="156" y="1"/>
                    <a:pt x="0" y="390"/>
                    <a:pt x="226" y="616"/>
                  </a:cubicBezTo>
                  <a:cubicBezTo>
                    <a:pt x="298" y="688"/>
                    <a:pt x="386" y="720"/>
                    <a:pt x="473" y="720"/>
                  </a:cubicBezTo>
                  <a:cubicBezTo>
                    <a:pt x="656" y="720"/>
                    <a:pt x="832" y="576"/>
                    <a:pt x="832" y="364"/>
                  </a:cubicBezTo>
                  <a:cubicBezTo>
                    <a:pt x="832" y="165"/>
                    <a:pt x="676" y="1"/>
                    <a:pt x="4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2" name="Google Shape;3312;p45"/>
            <p:cNvSpPr/>
            <p:nvPr/>
          </p:nvSpPr>
          <p:spPr>
            <a:xfrm>
              <a:off x="-2361768" y="5616346"/>
              <a:ext cx="46451" cy="39872"/>
            </a:xfrm>
            <a:custGeom>
              <a:avLst/>
              <a:gdLst/>
              <a:ahLst/>
              <a:cxnLst/>
              <a:rect l="l" t="t" r="r" b="b"/>
              <a:pathLst>
                <a:path w="841" h="722" extrusionOk="0">
                  <a:moveTo>
                    <a:pt x="486" y="0"/>
                  </a:moveTo>
                  <a:cubicBezTo>
                    <a:pt x="165" y="0"/>
                    <a:pt x="1" y="390"/>
                    <a:pt x="226" y="615"/>
                  </a:cubicBezTo>
                  <a:cubicBezTo>
                    <a:pt x="299" y="689"/>
                    <a:pt x="390" y="722"/>
                    <a:pt x="479" y="722"/>
                  </a:cubicBezTo>
                  <a:cubicBezTo>
                    <a:pt x="664" y="722"/>
                    <a:pt x="841" y="580"/>
                    <a:pt x="841" y="364"/>
                  </a:cubicBezTo>
                  <a:cubicBezTo>
                    <a:pt x="841" y="165"/>
                    <a:pt x="676" y="0"/>
                    <a:pt x="4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3" name="Google Shape;3313;p45"/>
            <p:cNvSpPr/>
            <p:nvPr/>
          </p:nvSpPr>
          <p:spPr>
            <a:xfrm>
              <a:off x="-2291900" y="5616346"/>
              <a:ext cx="46009" cy="39872"/>
            </a:xfrm>
            <a:custGeom>
              <a:avLst/>
              <a:gdLst/>
              <a:ahLst/>
              <a:cxnLst/>
              <a:rect l="l" t="t" r="r" b="b"/>
              <a:pathLst>
                <a:path w="833" h="722" extrusionOk="0">
                  <a:moveTo>
                    <a:pt x="477" y="0"/>
                  </a:moveTo>
                  <a:cubicBezTo>
                    <a:pt x="156" y="0"/>
                    <a:pt x="0" y="390"/>
                    <a:pt x="226" y="615"/>
                  </a:cubicBezTo>
                  <a:cubicBezTo>
                    <a:pt x="299" y="689"/>
                    <a:pt x="389" y="722"/>
                    <a:pt x="477" y="722"/>
                  </a:cubicBezTo>
                  <a:cubicBezTo>
                    <a:pt x="659" y="722"/>
                    <a:pt x="832" y="580"/>
                    <a:pt x="832" y="364"/>
                  </a:cubicBezTo>
                  <a:cubicBezTo>
                    <a:pt x="832" y="165"/>
                    <a:pt x="676" y="0"/>
                    <a:pt x="4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4" name="Google Shape;3314;p45"/>
            <p:cNvSpPr/>
            <p:nvPr/>
          </p:nvSpPr>
          <p:spPr>
            <a:xfrm>
              <a:off x="-2352654" y="5403396"/>
              <a:ext cx="34465" cy="35951"/>
            </a:xfrm>
            <a:custGeom>
              <a:avLst/>
              <a:gdLst/>
              <a:ahLst/>
              <a:cxnLst/>
              <a:rect l="l" t="t" r="r" b="b"/>
              <a:pathLst>
                <a:path w="624" h="651" extrusionOk="0">
                  <a:moveTo>
                    <a:pt x="312" y="140"/>
                  </a:moveTo>
                  <a:cubicBezTo>
                    <a:pt x="355" y="140"/>
                    <a:pt x="390" y="148"/>
                    <a:pt x="416" y="174"/>
                  </a:cubicBezTo>
                  <a:cubicBezTo>
                    <a:pt x="442" y="200"/>
                    <a:pt x="459" y="235"/>
                    <a:pt x="459" y="270"/>
                  </a:cubicBezTo>
                  <a:lnTo>
                    <a:pt x="165" y="270"/>
                  </a:lnTo>
                  <a:cubicBezTo>
                    <a:pt x="173" y="235"/>
                    <a:pt x="182" y="200"/>
                    <a:pt x="208" y="174"/>
                  </a:cubicBezTo>
                  <a:cubicBezTo>
                    <a:pt x="243" y="148"/>
                    <a:pt x="269" y="140"/>
                    <a:pt x="312" y="140"/>
                  </a:cubicBezTo>
                  <a:close/>
                  <a:moveTo>
                    <a:pt x="312" y="1"/>
                  </a:moveTo>
                  <a:cubicBezTo>
                    <a:pt x="217" y="1"/>
                    <a:pt x="147" y="27"/>
                    <a:pt x="87" y="88"/>
                  </a:cubicBezTo>
                  <a:cubicBezTo>
                    <a:pt x="26" y="148"/>
                    <a:pt x="0" y="226"/>
                    <a:pt x="0" y="322"/>
                  </a:cubicBezTo>
                  <a:cubicBezTo>
                    <a:pt x="0" y="417"/>
                    <a:pt x="26" y="503"/>
                    <a:pt x="87" y="555"/>
                  </a:cubicBezTo>
                  <a:cubicBezTo>
                    <a:pt x="147" y="616"/>
                    <a:pt x="217" y="651"/>
                    <a:pt x="312" y="651"/>
                  </a:cubicBezTo>
                  <a:cubicBezTo>
                    <a:pt x="381" y="651"/>
                    <a:pt x="451" y="625"/>
                    <a:pt x="503" y="590"/>
                  </a:cubicBezTo>
                  <a:cubicBezTo>
                    <a:pt x="555" y="555"/>
                    <a:pt x="589" y="503"/>
                    <a:pt x="607" y="443"/>
                  </a:cubicBezTo>
                  <a:lnTo>
                    <a:pt x="433" y="443"/>
                  </a:lnTo>
                  <a:cubicBezTo>
                    <a:pt x="407" y="486"/>
                    <a:pt x="364" y="512"/>
                    <a:pt x="312" y="512"/>
                  </a:cubicBezTo>
                  <a:cubicBezTo>
                    <a:pt x="269" y="512"/>
                    <a:pt x="234" y="503"/>
                    <a:pt x="208" y="477"/>
                  </a:cubicBezTo>
                  <a:cubicBezTo>
                    <a:pt x="182" y="451"/>
                    <a:pt x="165" y="417"/>
                    <a:pt x="165" y="373"/>
                  </a:cubicBezTo>
                  <a:lnTo>
                    <a:pt x="624" y="373"/>
                  </a:lnTo>
                  <a:cubicBezTo>
                    <a:pt x="624" y="356"/>
                    <a:pt x="624" y="339"/>
                    <a:pt x="624" y="313"/>
                  </a:cubicBezTo>
                  <a:cubicBezTo>
                    <a:pt x="624" y="218"/>
                    <a:pt x="598" y="148"/>
                    <a:pt x="537" y="88"/>
                  </a:cubicBezTo>
                  <a:cubicBezTo>
                    <a:pt x="477" y="27"/>
                    <a:pt x="407" y="1"/>
                    <a:pt x="3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5" name="Google Shape;3315;p45"/>
            <p:cNvSpPr/>
            <p:nvPr/>
          </p:nvSpPr>
          <p:spPr>
            <a:xfrm>
              <a:off x="-2160780" y="5484302"/>
              <a:ext cx="45953" cy="39762"/>
            </a:xfrm>
            <a:custGeom>
              <a:avLst/>
              <a:gdLst/>
              <a:ahLst/>
              <a:cxnLst/>
              <a:rect l="l" t="t" r="r" b="b"/>
              <a:pathLst>
                <a:path w="832" h="720" extrusionOk="0">
                  <a:moveTo>
                    <a:pt x="477" y="0"/>
                  </a:moveTo>
                  <a:cubicBezTo>
                    <a:pt x="156" y="0"/>
                    <a:pt x="0" y="390"/>
                    <a:pt x="225" y="615"/>
                  </a:cubicBezTo>
                  <a:cubicBezTo>
                    <a:pt x="297" y="687"/>
                    <a:pt x="385" y="719"/>
                    <a:pt x="472" y="719"/>
                  </a:cubicBezTo>
                  <a:cubicBezTo>
                    <a:pt x="655" y="719"/>
                    <a:pt x="832" y="573"/>
                    <a:pt x="832" y="355"/>
                  </a:cubicBezTo>
                  <a:cubicBezTo>
                    <a:pt x="832" y="165"/>
                    <a:pt x="676" y="0"/>
                    <a:pt x="4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6" name="Google Shape;3316;p45"/>
            <p:cNvSpPr/>
            <p:nvPr/>
          </p:nvSpPr>
          <p:spPr>
            <a:xfrm>
              <a:off x="-2091409" y="5484302"/>
              <a:ext cx="46451" cy="39762"/>
            </a:xfrm>
            <a:custGeom>
              <a:avLst/>
              <a:gdLst/>
              <a:ahLst/>
              <a:cxnLst/>
              <a:rect l="l" t="t" r="r" b="b"/>
              <a:pathLst>
                <a:path w="841" h="720" extrusionOk="0">
                  <a:moveTo>
                    <a:pt x="477" y="0"/>
                  </a:moveTo>
                  <a:cubicBezTo>
                    <a:pt x="156" y="0"/>
                    <a:pt x="0" y="390"/>
                    <a:pt x="226" y="615"/>
                  </a:cubicBezTo>
                  <a:cubicBezTo>
                    <a:pt x="298" y="687"/>
                    <a:pt x="386" y="719"/>
                    <a:pt x="474" y="719"/>
                  </a:cubicBezTo>
                  <a:cubicBezTo>
                    <a:pt x="660" y="719"/>
                    <a:pt x="841" y="573"/>
                    <a:pt x="841" y="355"/>
                  </a:cubicBezTo>
                  <a:cubicBezTo>
                    <a:pt x="841" y="165"/>
                    <a:pt x="676" y="0"/>
                    <a:pt x="4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7" name="Google Shape;3317;p45"/>
            <p:cNvSpPr/>
            <p:nvPr/>
          </p:nvSpPr>
          <p:spPr>
            <a:xfrm>
              <a:off x="-2154097" y="5550296"/>
              <a:ext cx="39270" cy="39762"/>
            </a:xfrm>
            <a:custGeom>
              <a:avLst/>
              <a:gdLst/>
              <a:ahLst/>
              <a:cxnLst/>
              <a:rect l="l" t="t" r="r" b="b"/>
              <a:pathLst>
                <a:path w="711" h="720" extrusionOk="0">
                  <a:moveTo>
                    <a:pt x="356" y="1"/>
                  </a:moveTo>
                  <a:cubicBezTo>
                    <a:pt x="156" y="1"/>
                    <a:pt x="0" y="165"/>
                    <a:pt x="0" y="356"/>
                  </a:cubicBezTo>
                  <a:cubicBezTo>
                    <a:pt x="0" y="555"/>
                    <a:pt x="156" y="720"/>
                    <a:pt x="356" y="720"/>
                  </a:cubicBezTo>
                  <a:cubicBezTo>
                    <a:pt x="555" y="720"/>
                    <a:pt x="711" y="555"/>
                    <a:pt x="711" y="356"/>
                  </a:cubicBezTo>
                  <a:cubicBezTo>
                    <a:pt x="711" y="165"/>
                    <a:pt x="555" y="1"/>
                    <a:pt x="3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8" name="Google Shape;3318;p45"/>
            <p:cNvSpPr/>
            <p:nvPr/>
          </p:nvSpPr>
          <p:spPr>
            <a:xfrm>
              <a:off x="-2091409" y="5550296"/>
              <a:ext cx="46451" cy="39817"/>
            </a:xfrm>
            <a:custGeom>
              <a:avLst/>
              <a:gdLst/>
              <a:ahLst/>
              <a:cxnLst/>
              <a:rect l="l" t="t" r="r" b="b"/>
              <a:pathLst>
                <a:path w="841" h="721" extrusionOk="0">
                  <a:moveTo>
                    <a:pt x="477" y="1"/>
                  </a:moveTo>
                  <a:cubicBezTo>
                    <a:pt x="156" y="1"/>
                    <a:pt x="0" y="390"/>
                    <a:pt x="226" y="616"/>
                  </a:cubicBezTo>
                  <a:cubicBezTo>
                    <a:pt x="298" y="688"/>
                    <a:pt x="387" y="720"/>
                    <a:pt x="475" y="720"/>
                  </a:cubicBezTo>
                  <a:cubicBezTo>
                    <a:pt x="661" y="720"/>
                    <a:pt x="841" y="576"/>
                    <a:pt x="841" y="364"/>
                  </a:cubicBezTo>
                  <a:cubicBezTo>
                    <a:pt x="841" y="165"/>
                    <a:pt x="676" y="1"/>
                    <a:pt x="4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9" name="Google Shape;3319;p45"/>
            <p:cNvSpPr/>
            <p:nvPr/>
          </p:nvSpPr>
          <p:spPr>
            <a:xfrm>
              <a:off x="-2160780" y="5616346"/>
              <a:ext cx="45953" cy="39762"/>
            </a:xfrm>
            <a:custGeom>
              <a:avLst/>
              <a:gdLst/>
              <a:ahLst/>
              <a:cxnLst/>
              <a:rect l="l" t="t" r="r" b="b"/>
              <a:pathLst>
                <a:path w="832" h="720" extrusionOk="0">
                  <a:moveTo>
                    <a:pt x="477" y="0"/>
                  </a:moveTo>
                  <a:cubicBezTo>
                    <a:pt x="156" y="0"/>
                    <a:pt x="0" y="390"/>
                    <a:pt x="225" y="615"/>
                  </a:cubicBezTo>
                  <a:cubicBezTo>
                    <a:pt x="298" y="688"/>
                    <a:pt x="386" y="720"/>
                    <a:pt x="473" y="720"/>
                  </a:cubicBezTo>
                  <a:cubicBezTo>
                    <a:pt x="656" y="720"/>
                    <a:pt x="832" y="576"/>
                    <a:pt x="832" y="364"/>
                  </a:cubicBezTo>
                  <a:cubicBezTo>
                    <a:pt x="832" y="165"/>
                    <a:pt x="676" y="0"/>
                    <a:pt x="4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0" name="Google Shape;3320;p45"/>
            <p:cNvSpPr/>
            <p:nvPr/>
          </p:nvSpPr>
          <p:spPr>
            <a:xfrm>
              <a:off x="-2091409" y="5616346"/>
              <a:ext cx="46451" cy="39872"/>
            </a:xfrm>
            <a:custGeom>
              <a:avLst/>
              <a:gdLst/>
              <a:ahLst/>
              <a:cxnLst/>
              <a:rect l="l" t="t" r="r" b="b"/>
              <a:pathLst>
                <a:path w="841" h="722" extrusionOk="0">
                  <a:moveTo>
                    <a:pt x="477" y="0"/>
                  </a:moveTo>
                  <a:cubicBezTo>
                    <a:pt x="156" y="0"/>
                    <a:pt x="0" y="390"/>
                    <a:pt x="226" y="615"/>
                  </a:cubicBezTo>
                  <a:cubicBezTo>
                    <a:pt x="299" y="689"/>
                    <a:pt x="390" y="722"/>
                    <a:pt x="479" y="722"/>
                  </a:cubicBezTo>
                  <a:cubicBezTo>
                    <a:pt x="663" y="722"/>
                    <a:pt x="841" y="580"/>
                    <a:pt x="841" y="364"/>
                  </a:cubicBezTo>
                  <a:cubicBezTo>
                    <a:pt x="841" y="165"/>
                    <a:pt x="676" y="0"/>
                    <a:pt x="4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1" name="Google Shape;3321;p45"/>
            <p:cNvSpPr/>
            <p:nvPr/>
          </p:nvSpPr>
          <p:spPr>
            <a:xfrm>
              <a:off x="-2152661" y="5390031"/>
              <a:ext cx="18227" cy="48874"/>
            </a:xfrm>
            <a:custGeom>
              <a:avLst/>
              <a:gdLst/>
              <a:ahLst/>
              <a:cxnLst/>
              <a:rect l="l" t="t" r="r" b="b"/>
              <a:pathLst>
                <a:path w="330" h="885" extrusionOk="0">
                  <a:moveTo>
                    <a:pt x="321" y="0"/>
                  </a:moveTo>
                  <a:cubicBezTo>
                    <a:pt x="234" y="0"/>
                    <a:pt x="165" y="18"/>
                    <a:pt x="130" y="52"/>
                  </a:cubicBezTo>
                  <a:cubicBezTo>
                    <a:pt x="87" y="87"/>
                    <a:pt x="70" y="139"/>
                    <a:pt x="70" y="217"/>
                  </a:cubicBezTo>
                  <a:lnTo>
                    <a:pt x="70" y="252"/>
                  </a:lnTo>
                  <a:lnTo>
                    <a:pt x="0" y="252"/>
                  </a:lnTo>
                  <a:lnTo>
                    <a:pt x="0" y="382"/>
                  </a:lnTo>
                  <a:lnTo>
                    <a:pt x="70" y="382"/>
                  </a:lnTo>
                  <a:lnTo>
                    <a:pt x="70" y="884"/>
                  </a:lnTo>
                  <a:lnTo>
                    <a:pt x="226" y="884"/>
                  </a:lnTo>
                  <a:lnTo>
                    <a:pt x="226" y="382"/>
                  </a:lnTo>
                  <a:lnTo>
                    <a:pt x="330" y="382"/>
                  </a:lnTo>
                  <a:lnTo>
                    <a:pt x="330" y="252"/>
                  </a:lnTo>
                  <a:lnTo>
                    <a:pt x="226" y="252"/>
                  </a:lnTo>
                  <a:lnTo>
                    <a:pt x="226" y="217"/>
                  </a:lnTo>
                  <a:cubicBezTo>
                    <a:pt x="226" y="182"/>
                    <a:pt x="234" y="165"/>
                    <a:pt x="243" y="156"/>
                  </a:cubicBezTo>
                  <a:cubicBezTo>
                    <a:pt x="260" y="139"/>
                    <a:pt x="286" y="130"/>
                    <a:pt x="321" y="130"/>
                  </a:cubicBezTo>
                  <a:lnTo>
                    <a:pt x="32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2" name="Google Shape;3322;p45"/>
            <p:cNvSpPr/>
            <p:nvPr/>
          </p:nvSpPr>
          <p:spPr>
            <a:xfrm>
              <a:off x="-1960289" y="5484302"/>
              <a:ext cx="46451" cy="39762"/>
            </a:xfrm>
            <a:custGeom>
              <a:avLst/>
              <a:gdLst/>
              <a:ahLst/>
              <a:cxnLst/>
              <a:rect l="l" t="t" r="r" b="b"/>
              <a:pathLst>
                <a:path w="841" h="720" extrusionOk="0">
                  <a:moveTo>
                    <a:pt x="477" y="0"/>
                  </a:moveTo>
                  <a:cubicBezTo>
                    <a:pt x="156" y="0"/>
                    <a:pt x="0" y="390"/>
                    <a:pt x="225" y="615"/>
                  </a:cubicBezTo>
                  <a:cubicBezTo>
                    <a:pt x="297" y="687"/>
                    <a:pt x="386" y="719"/>
                    <a:pt x="474" y="719"/>
                  </a:cubicBezTo>
                  <a:cubicBezTo>
                    <a:pt x="660" y="719"/>
                    <a:pt x="840" y="573"/>
                    <a:pt x="840" y="355"/>
                  </a:cubicBezTo>
                  <a:cubicBezTo>
                    <a:pt x="840" y="165"/>
                    <a:pt x="676" y="0"/>
                    <a:pt x="4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3" name="Google Shape;3323;p45"/>
            <p:cNvSpPr/>
            <p:nvPr/>
          </p:nvSpPr>
          <p:spPr>
            <a:xfrm>
              <a:off x="-1890918" y="5484302"/>
              <a:ext cx="46451" cy="39762"/>
            </a:xfrm>
            <a:custGeom>
              <a:avLst/>
              <a:gdLst/>
              <a:ahLst/>
              <a:cxnLst/>
              <a:rect l="l" t="t" r="r" b="b"/>
              <a:pathLst>
                <a:path w="841" h="720" extrusionOk="0">
                  <a:moveTo>
                    <a:pt x="485" y="0"/>
                  </a:moveTo>
                  <a:cubicBezTo>
                    <a:pt x="165" y="0"/>
                    <a:pt x="0" y="390"/>
                    <a:pt x="226" y="615"/>
                  </a:cubicBezTo>
                  <a:cubicBezTo>
                    <a:pt x="300" y="687"/>
                    <a:pt x="390" y="719"/>
                    <a:pt x="478" y="719"/>
                  </a:cubicBezTo>
                  <a:cubicBezTo>
                    <a:pt x="664" y="719"/>
                    <a:pt x="841" y="573"/>
                    <a:pt x="841" y="355"/>
                  </a:cubicBezTo>
                  <a:cubicBezTo>
                    <a:pt x="841" y="165"/>
                    <a:pt x="676" y="0"/>
                    <a:pt x="4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4" name="Google Shape;3324;p45"/>
            <p:cNvSpPr/>
            <p:nvPr/>
          </p:nvSpPr>
          <p:spPr>
            <a:xfrm>
              <a:off x="-1960289" y="5550296"/>
              <a:ext cx="46451" cy="39817"/>
            </a:xfrm>
            <a:custGeom>
              <a:avLst/>
              <a:gdLst/>
              <a:ahLst/>
              <a:cxnLst/>
              <a:rect l="l" t="t" r="r" b="b"/>
              <a:pathLst>
                <a:path w="841" h="721" extrusionOk="0">
                  <a:moveTo>
                    <a:pt x="477" y="1"/>
                  </a:moveTo>
                  <a:cubicBezTo>
                    <a:pt x="156" y="1"/>
                    <a:pt x="0" y="390"/>
                    <a:pt x="225" y="616"/>
                  </a:cubicBezTo>
                  <a:cubicBezTo>
                    <a:pt x="298" y="688"/>
                    <a:pt x="387" y="720"/>
                    <a:pt x="475" y="720"/>
                  </a:cubicBezTo>
                  <a:cubicBezTo>
                    <a:pt x="661" y="720"/>
                    <a:pt x="840" y="576"/>
                    <a:pt x="840" y="364"/>
                  </a:cubicBezTo>
                  <a:cubicBezTo>
                    <a:pt x="840" y="165"/>
                    <a:pt x="676" y="1"/>
                    <a:pt x="477" y="1"/>
                  </a:cubicBezTo>
                  <a:close/>
                </a:path>
              </a:pathLst>
            </a:custGeom>
            <a:solidFill>
              <a:srgbClr val="013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5" name="Google Shape;3325;p45"/>
            <p:cNvSpPr/>
            <p:nvPr/>
          </p:nvSpPr>
          <p:spPr>
            <a:xfrm>
              <a:off x="-1884235" y="5550296"/>
              <a:ext cx="39767" cy="39762"/>
            </a:xfrm>
            <a:custGeom>
              <a:avLst/>
              <a:gdLst/>
              <a:ahLst/>
              <a:cxnLst/>
              <a:rect l="l" t="t" r="r" b="b"/>
              <a:pathLst>
                <a:path w="720" h="720" extrusionOk="0">
                  <a:moveTo>
                    <a:pt x="364" y="1"/>
                  </a:moveTo>
                  <a:cubicBezTo>
                    <a:pt x="165" y="1"/>
                    <a:pt x="1" y="165"/>
                    <a:pt x="1" y="356"/>
                  </a:cubicBezTo>
                  <a:cubicBezTo>
                    <a:pt x="1" y="555"/>
                    <a:pt x="165" y="720"/>
                    <a:pt x="364" y="720"/>
                  </a:cubicBezTo>
                  <a:cubicBezTo>
                    <a:pt x="555" y="720"/>
                    <a:pt x="720" y="555"/>
                    <a:pt x="720" y="356"/>
                  </a:cubicBezTo>
                  <a:cubicBezTo>
                    <a:pt x="720" y="165"/>
                    <a:pt x="555" y="1"/>
                    <a:pt x="364" y="1"/>
                  </a:cubicBezTo>
                  <a:close/>
                </a:path>
              </a:pathLst>
            </a:custGeom>
            <a:solidFill>
              <a:srgbClr val="013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6" name="Google Shape;3326;p45"/>
            <p:cNvSpPr/>
            <p:nvPr/>
          </p:nvSpPr>
          <p:spPr>
            <a:xfrm>
              <a:off x="-1960289" y="5616346"/>
              <a:ext cx="46451" cy="39872"/>
            </a:xfrm>
            <a:custGeom>
              <a:avLst/>
              <a:gdLst/>
              <a:ahLst/>
              <a:cxnLst/>
              <a:rect l="l" t="t" r="r" b="b"/>
              <a:pathLst>
                <a:path w="841" h="722" extrusionOk="0">
                  <a:moveTo>
                    <a:pt x="477" y="0"/>
                  </a:moveTo>
                  <a:cubicBezTo>
                    <a:pt x="165" y="0"/>
                    <a:pt x="0" y="390"/>
                    <a:pt x="225" y="615"/>
                  </a:cubicBezTo>
                  <a:cubicBezTo>
                    <a:pt x="299" y="689"/>
                    <a:pt x="389" y="722"/>
                    <a:pt x="479" y="722"/>
                  </a:cubicBezTo>
                  <a:cubicBezTo>
                    <a:pt x="663" y="722"/>
                    <a:pt x="840" y="580"/>
                    <a:pt x="840" y="364"/>
                  </a:cubicBezTo>
                  <a:cubicBezTo>
                    <a:pt x="840" y="165"/>
                    <a:pt x="676" y="0"/>
                    <a:pt x="477" y="0"/>
                  </a:cubicBezTo>
                  <a:close/>
                </a:path>
              </a:pathLst>
            </a:custGeom>
            <a:solidFill>
              <a:srgbClr val="DF7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7" name="Google Shape;3327;p45"/>
            <p:cNvSpPr/>
            <p:nvPr/>
          </p:nvSpPr>
          <p:spPr>
            <a:xfrm>
              <a:off x="-1890918" y="5616346"/>
              <a:ext cx="46451" cy="39872"/>
            </a:xfrm>
            <a:custGeom>
              <a:avLst/>
              <a:gdLst/>
              <a:ahLst/>
              <a:cxnLst/>
              <a:rect l="l" t="t" r="r" b="b"/>
              <a:pathLst>
                <a:path w="841" h="722" extrusionOk="0">
                  <a:moveTo>
                    <a:pt x="485" y="0"/>
                  </a:moveTo>
                  <a:cubicBezTo>
                    <a:pt x="165" y="0"/>
                    <a:pt x="0" y="390"/>
                    <a:pt x="226" y="615"/>
                  </a:cubicBezTo>
                  <a:cubicBezTo>
                    <a:pt x="299" y="689"/>
                    <a:pt x="390" y="722"/>
                    <a:pt x="479" y="722"/>
                  </a:cubicBezTo>
                  <a:cubicBezTo>
                    <a:pt x="663" y="722"/>
                    <a:pt x="841" y="580"/>
                    <a:pt x="841" y="364"/>
                  </a:cubicBezTo>
                  <a:cubicBezTo>
                    <a:pt x="841" y="165"/>
                    <a:pt x="676" y="0"/>
                    <a:pt x="485" y="0"/>
                  </a:cubicBezTo>
                  <a:close/>
                </a:path>
              </a:pathLst>
            </a:custGeom>
            <a:solidFill>
              <a:srgbClr val="DF7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8" name="Google Shape;3328;p45"/>
            <p:cNvSpPr/>
            <p:nvPr/>
          </p:nvSpPr>
          <p:spPr>
            <a:xfrm>
              <a:off x="-1951231" y="5403396"/>
              <a:ext cx="35956" cy="52685"/>
            </a:xfrm>
            <a:custGeom>
              <a:avLst/>
              <a:gdLst/>
              <a:ahLst/>
              <a:cxnLst/>
              <a:rect l="l" t="t" r="r" b="b"/>
              <a:pathLst>
                <a:path w="651" h="954" extrusionOk="0">
                  <a:moveTo>
                    <a:pt x="330" y="140"/>
                  </a:moveTo>
                  <a:cubicBezTo>
                    <a:pt x="373" y="140"/>
                    <a:pt x="408" y="157"/>
                    <a:pt x="443" y="192"/>
                  </a:cubicBezTo>
                  <a:cubicBezTo>
                    <a:pt x="477" y="226"/>
                    <a:pt x="495" y="270"/>
                    <a:pt x="495" y="322"/>
                  </a:cubicBezTo>
                  <a:cubicBezTo>
                    <a:pt x="495" y="382"/>
                    <a:pt x="477" y="425"/>
                    <a:pt x="443" y="460"/>
                  </a:cubicBezTo>
                  <a:cubicBezTo>
                    <a:pt x="408" y="495"/>
                    <a:pt x="373" y="512"/>
                    <a:pt x="330" y="512"/>
                  </a:cubicBezTo>
                  <a:cubicBezTo>
                    <a:pt x="287" y="512"/>
                    <a:pt x="243" y="495"/>
                    <a:pt x="209" y="460"/>
                  </a:cubicBezTo>
                  <a:cubicBezTo>
                    <a:pt x="174" y="425"/>
                    <a:pt x="165" y="382"/>
                    <a:pt x="165" y="322"/>
                  </a:cubicBezTo>
                  <a:cubicBezTo>
                    <a:pt x="165" y="270"/>
                    <a:pt x="174" y="218"/>
                    <a:pt x="209" y="192"/>
                  </a:cubicBezTo>
                  <a:cubicBezTo>
                    <a:pt x="243" y="157"/>
                    <a:pt x="287" y="140"/>
                    <a:pt x="330" y="140"/>
                  </a:cubicBezTo>
                  <a:close/>
                  <a:moveTo>
                    <a:pt x="295" y="1"/>
                  </a:moveTo>
                  <a:cubicBezTo>
                    <a:pt x="209" y="1"/>
                    <a:pt x="139" y="27"/>
                    <a:pt x="87" y="88"/>
                  </a:cubicBezTo>
                  <a:cubicBezTo>
                    <a:pt x="27" y="148"/>
                    <a:pt x="1" y="226"/>
                    <a:pt x="1" y="322"/>
                  </a:cubicBezTo>
                  <a:cubicBezTo>
                    <a:pt x="1" y="417"/>
                    <a:pt x="27" y="495"/>
                    <a:pt x="87" y="555"/>
                  </a:cubicBezTo>
                  <a:cubicBezTo>
                    <a:pt x="139" y="616"/>
                    <a:pt x="209" y="651"/>
                    <a:pt x="295" y="651"/>
                  </a:cubicBezTo>
                  <a:cubicBezTo>
                    <a:pt x="382" y="651"/>
                    <a:pt x="443" y="607"/>
                    <a:pt x="495" y="529"/>
                  </a:cubicBezTo>
                  <a:lnTo>
                    <a:pt x="495" y="642"/>
                  </a:lnTo>
                  <a:cubicBezTo>
                    <a:pt x="495" y="703"/>
                    <a:pt x="477" y="737"/>
                    <a:pt x="451" y="772"/>
                  </a:cubicBezTo>
                  <a:cubicBezTo>
                    <a:pt x="425" y="798"/>
                    <a:pt x="391" y="815"/>
                    <a:pt x="347" y="815"/>
                  </a:cubicBezTo>
                  <a:cubicBezTo>
                    <a:pt x="304" y="815"/>
                    <a:pt x="269" y="807"/>
                    <a:pt x="243" y="789"/>
                  </a:cubicBezTo>
                  <a:cubicBezTo>
                    <a:pt x="209" y="772"/>
                    <a:pt x="191" y="746"/>
                    <a:pt x="183" y="720"/>
                  </a:cubicBezTo>
                  <a:lnTo>
                    <a:pt x="27" y="720"/>
                  </a:lnTo>
                  <a:cubicBezTo>
                    <a:pt x="35" y="798"/>
                    <a:pt x="70" y="850"/>
                    <a:pt x="122" y="893"/>
                  </a:cubicBezTo>
                  <a:cubicBezTo>
                    <a:pt x="183" y="928"/>
                    <a:pt x="252" y="954"/>
                    <a:pt x="347" y="954"/>
                  </a:cubicBezTo>
                  <a:cubicBezTo>
                    <a:pt x="443" y="954"/>
                    <a:pt x="521" y="919"/>
                    <a:pt x="572" y="867"/>
                  </a:cubicBezTo>
                  <a:cubicBezTo>
                    <a:pt x="624" y="807"/>
                    <a:pt x="650" y="737"/>
                    <a:pt x="650" y="642"/>
                  </a:cubicBezTo>
                  <a:lnTo>
                    <a:pt x="650" y="10"/>
                  </a:lnTo>
                  <a:lnTo>
                    <a:pt x="495" y="10"/>
                  </a:lnTo>
                  <a:lnTo>
                    <a:pt x="495" y="105"/>
                  </a:lnTo>
                  <a:cubicBezTo>
                    <a:pt x="451" y="36"/>
                    <a:pt x="382" y="1"/>
                    <a:pt x="2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9" name="Google Shape;3329;p45"/>
            <p:cNvSpPr/>
            <p:nvPr/>
          </p:nvSpPr>
          <p:spPr>
            <a:xfrm>
              <a:off x="-1759798" y="5484302"/>
              <a:ext cx="46451" cy="39762"/>
            </a:xfrm>
            <a:custGeom>
              <a:avLst/>
              <a:gdLst/>
              <a:ahLst/>
              <a:cxnLst/>
              <a:rect l="l" t="t" r="r" b="b"/>
              <a:pathLst>
                <a:path w="841" h="720" extrusionOk="0">
                  <a:moveTo>
                    <a:pt x="485" y="0"/>
                  </a:moveTo>
                  <a:cubicBezTo>
                    <a:pt x="165" y="0"/>
                    <a:pt x="0" y="390"/>
                    <a:pt x="234" y="615"/>
                  </a:cubicBezTo>
                  <a:cubicBezTo>
                    <a:pt x="306" y="687"/>
                    <a:pt x="394" y="719"/>
                    <a:pt x="480" y="719"/>
                  </a:cubicBezTo>
                  <a:cubicBezTo>
                    <a:pt x="664" y="719"/>
                    <a:pt x="840" y="573"/>
                    <a:pt x="840" y="355"/>
                  </a:cubicBezTo>
                  <a:cubicBezTo>
                    <a:pt x="840" y="165"/>
                    <a:pt x="684" y="0"/>
                    <a:pt x="4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0" name="Google Shape;3330;p45"/>
            <p:cNvSpPr/>
            <p:nvPr/>
          </p:nvSpPr>
          <p:spPr>
            <a:xfrm>
              <a:off x="-1689985" y="5484302"/>
              <a:ext cx="46506" cy="39762"/>
            </a:xfrm>
            <a:custGeom>
              <a:avLst/>
              <a:gdLst/>
              <a:ahLst/>
              <a:cxnLst/>
              <a:rect l="l" t="t" r="r" b="b"/>
              <a:pathLst>
                <a:path w="842" h="720" extrusionOk="0">
                  <a:moveTo>
                    <a:pt x="486" y="0"/>
                  </a:moveTo>
                  <a:cubicBezTo>
                    <a:pt x="166" y="0"/>
                    <a:pt x="1" y="390"/>
                    <a:pt x="226" y="615"/>
                  </a:cubicBezTo>
                  <a:cubicBezTo>
                    <a:pt x="301" y="687"/>
                    <a:pt x="391" y="719"/>
                    <a:pt x="478" y="719"/>
                  </a:cubicBezTo>
                  <a:cubicBezTo>
                    <a:pt x="665" y="719"/>
                    <a:pt x="841" y="573"/>
                    <a:pt x="841" y="355"/>
                  </a:cubicBezTo>
                  <a:cubicBezTo>
                    <a:pt x="841" y="165"/>
                    <a:pt x="677" y="0"/>
                    <a:pt x="4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1" name="Google Shape;3331;p45"/>
            <p:cNvSpPr/>
            <p:nvPr/>
          </p:nvSpPr>
          <p:spPr>
            <a:xfrm>
              <a:off x="-1759798" y="5550296"/>
              <a:ext cx="46451" cy="39817"/>
            </a:xfrm>
            <a:custGeom>
              <a:avLst/>
              <a:gdLst/>
              <a:ahLst/>
              <a:cxnLst/>
              <a:rect l="l" t="t" r="r" b="b"/>
              <a:pathLst>
                <a:path w="841" h="721" extrusionOk="0">
                  <a:moveTo>
                    <a:pt x="485" y="1"/>
                  </a:moveTo>
                  <a:cubicBezTo>
                    <a:pt x="165" y="1"/>
                    <a:pt x="0" y="390"/>
                    <a:pt x="234" y="616"/>
                  </a:cubicBezTo>
                  <a:cubicBezTo>
                    <a:pt x="306" y="688"/>
                    <a:pt x="395" y="720"/>
                    <a:pt x="481" y="720"/>
                  </a:cubicBezTo>
                  <a:cubicBezTo>
                    <a:pt x="665" y="720"/>
                    <a:pt x="840" y="576"/>
                    <a:pt x="840" y="364"/>
                  </a:cubicBezTo>
                  <a:cubicBezTo>
                    <a:pt x="840" y="165"/>
                    <a:pt x="684" y="1"/>
                    <a:pt x="4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2" name="Google Shape;3332;p45"/>
            <p:cNvSpPr/>
            <p:nvPr/>
          </p:nvSpPr>
          <p:spPr>
            <a:xfrm>
              <a:off x="-1683247" y="5550296"/>
              <a:ext cx="39270" cy="39762"/>
            </a:xfrm>
            <a:custGeom>
              <a:avLst/>
              <a:gdLst/>
              <a:ahLst/>
              <a:cxnLst/>
              <a:rect l="l" t="t" r="r" b="b"/>
              <a:pathLst>
                <a:path w="711" h="720" extrusionOk="0">
                  <a:moveTo>
                    <a:pt x="355" y="1"/>
                  </a:moveTo>
                  <a:cubicBezTo>
                    <a:pt x="156" y="1"/>
                    <a:pt x="0" y="165"/>
                    <a:pt x="0" y="356"/>
                  </a:cubicBezTo>
                  <a:cubicBezTo>
                    <a:pt x="0" y="555"/>
                    <a:pt x="156" y="720"/>
                    <a:pt x="355" y="720"/>
                  </a:cubicBezTo>
                  <a:cubicBezTo>
                    <a:pt x="555" y="720"/>
                    <a:pt x="711" y="555"/>
                    <a:pt x="711" y="356"/>
                  </a:cubicBezTo>
                  <a:cubicBezTo>
                    <a:pt x="711" y="165"/>
                    <a:pt x="555" y="1"/>
                    <a:pt x="3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3" name="Google Shape;3333;p45"/>
            <p:cNvSpPr/>
            <p:nvPr/>
          </p:nvSpPr>
          <p:spPr>
            <a:xfrm>
              <a:off x="-1759798" y="5616346"/>
              <a:ext cx="46451" cy="39872"/>
            </a:xfrm>
            <a:custGeom>
              <a:avLst/>
              <a:gdLst/>
              <a:ahLst/>
              <a:cxnLst/>
              <a:rect l="l" t="t" r="r" b="b"/>
              <a:pathLst>
                <a:path w="841" h="722" extrusionOk="0">
                  <a:moveTo>
                    <a:pt x="485" y="0"/>
                  </a:moveTo>
                  <a:cubicBezTo>
                    <a:pt x="165" y="0"/>
                    <a:pt x="0" y="390"/>
                    <a:pt x="225" y="615"/>
                  </a:cubicBezTo>
                  <a:cubicBezTo>
                    <a:pt x="301" y="689"/>
                    <a:pt x="393" y="722"/>
                    <a:pt x="482" y="722"/>
                  </a:cubicBezTo>
                  <a:cubicBezTo>
                    <a:pt x="667" y="722"/>
                    <a:pt x="840" y="580"/>
                    <a:pt x="840" y="364"/>
                  </a:cubicBezTo>
                  <a:cubicBezTo>
                    <a:pt x="840" y="165"/>
                    <a:pt x="684" y="0"/>
                    <a:pt x="4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4" name="Google Shape;3334;p45"/>
            <p:cNvSpPr/>
            <p:nvPr/>
          </p:nvSpPr>
          <p:spPr>
            <a:xfrm>
              <a:off x="-1689985" y="5616346"/>
              <a:ext cx="46506" cy="39872"/>
            </a:xfrm>
            <a:custGeom>
              <a:avLst/>
              <a:gdLst/>
              <a:ahLst/>
              <a:cxnLst/>
              <a:rect l="l" t="t" r="r" b="b"/>
              <a:pathLst>
                <a:path w="842" h="722" extrusionOk="0">
                  <a:moveTo>
                    <a:pt x="486" y="0"/>
                  </a:moveTo>
                  <a:cubicBezTo>
                    <a:pt x="166" y="0"/>
                    <a:pt x="1" y="390"/>
                    <a:pt x="226" y="615"/>
                  </a:cubicBezTo>
                  <a:cubicBezTo>
                    <a:pt x="299" y="689"/>
                    <a:pt x="390" y="722"/>
                    <a:pt x="479" y="722"/>
                  </a:cubicBezTo>
                  <a:cubicBezTo>
                    <a:pt x="664" y="722"/>
                    <a:pt x="841" y="580"/>
                    <a:pt x="841" y="364"/>
                  </a:cubicBezTo>
                  <a:cubicBezTo>
                    <a:pt x="841" y="165"/>
                    <a:pt x="677" y="0"/>
                    <a:pt x="4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5" name="Google Shape;3335;p45"/>
            <p:cNvSpPr/>
            <p:nvPr/>
          </p:nvSpPr>
          <p:spPr>
            <a:xfrm>
              <a:off x="-1748365" y="5392406"/>
              <a:ext cx="33084" cy="46499"/>
            </a:xfrm>
            <a:custGeom>
              <a:avLst/>
              <a:gdLst/>
              <a:ahLst/>
              <a:cxnLst/>
              <a:rect l="l" t="t" r="r" b="b"/>
              <a:pathLst>
                <a:path w="599" h="842" extrusionOk="0">
                  <a:moveTo>
                    <a:pt x="1" y="1"/>
                  </a:moveTo>
                  <a:lnTo>
                    <a:pt x="1" y="841"/>
                  </a:lnTo>
                  <a:lnTo>
                    <a:pt x="166" y="841"/>
                  </a:lnTo>
                  <a:lnTo>
                    <a:pt x="166" y="495"/>
                  </a:lnTo>
                  <a:cubicBezTo>
                    <a:pt x="166" y="443"/>
                    <a:pt x="174" y="408"/>
                    <a:pt x="200" y="382"/>
                  </a:cubicBezTo>
                  <a:cubicBezTo>
                    <a:pt x="226" y="356"/>
                    <a:pt x="261" y="339"/>
                    <a:pt x="304" y="339"/>
                  </a:cubicBezTo>
                  <a:cubicBezTo>
                    <a:pt x="348" y="339"/>
                    <a:pt x="382" y="356"/>
                    <a:pt x="408" y="382"/>
                  </a:cubicBezTo>
                  <a:cubicBezTo>
                    <a:pt x="434" y="408"/>
                    <a:pt x="443" y="443"/>
                    <a:pt x="443" y="495"/>
                  </a:cubicBezTo>
                  <a:lnTo>
                    <a:pt x="443" y="841"/>
                  </a:lnTo>
                  <a:lnTo>
                    <a:pt x="599" y="841"/>
                  </a:lnTo>
                  <a:lnTo>
                    <a:pt x="599" y="469"/>
                  </a:lnTo>
                  <a:cubicBezTo>
                    <a:pt x="599" y="382"/>
                    <a:pt x="581" y="321"/>
                    <a:pt x="538" y="269"/>
                  </a:cubicBezTo>
                  <a:cubicBezTo>
                    <a:pt x="486" y="226"/>
                    <a:pt x="434" y="200"/>
                    <a:pt x="356" y="200"/>
                  </a:cubicBezTo>
                  <a:cubicBezTo>
                    <a:pt x="270" y="200"/>
                    <a:pt x="200" y="235"/>
                    <a:pt x="166" y="304"/>
                  </a:cubicBezTo>
                  <a:lnTo>
                    <a:pt x="16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6" name="Google Shape;3336;p45"/>
            <p:cNvSpPr/>
            <p:nvPr/>
          </p:nvSpPr>
          <p:spPr>
            <a:xfrm>
              <a:off x="-1558865" y="5484302"/>
              <a:ext cx="46506" cy="39762"/>
            </a:xfrm>
            <a:custGeom>
              <a:avLst/>
              <a:gdLst/>
              <a:ahLst/>
              <a:cxnLst/>
              <a:rect l="l" t="t" r="r" b="b"/>
              <a:pathLst>
                <a:path w="842" h="720" extrusionOk="0">
                  <a:moveTo>
                    <a:pt x="477" y="0"/>
                  </a:moveTo>
                  <a:cubicBezTo>
                    <a:pt x="157" y="0"/>
                    <a:pt x="1" y="390"/>
                    <a:pt x="226" y="615"/>
                  </a:cubicBezTo>
                  <a:cubicBezTo>
                    <a:pt x="298" y="687"/>
                    <a:pt x="387" y="719"/>
                    <a:pt x="474" y="719"/>
                  </a:cubicBezTo>
                  <a:cubicBezTo>
                    <a:pt x="660" y="719"/>
                    <a:pt x="841" y="573"/>
                    <a:pt x="841" y="355"/>
                  </a:cubicBezTo>
                  <a:cubicBezTo>
                    <a:pt x="841" y="165"/>
                    <a:pt x="676" y="0"/>
                    <a:pt x="4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7" name="Google Shape;3337;p45"/>
            <p:cNvSpPr/>
            <p:nvPr/>
          </p:nvSpPr>
          <p:spPr>
            <a:xfrm>
              <a:off x="-1489494" y="5484302"/>
              <a:ext cx="46506" cy="39762"/>
            </a:xfrm>
            <a:custGeom>
              <a:avLst/>
              <a:gdLst/>
              <a:ahLst/>
              <a:cxnLst/>
              <a:rect l="l" t="t" r="r" b="b"/>
              <a:pathLst>
                <a:path w="842" h="720" extrusionOk="0">
                  <a:moveTo>
                    <a:pt x="486" y="0"/>
                  </a:moveTo>
                  <a:cubicBezTo>
                    <a:pt x="165" y="0"/>
                    <a:pt x="1" y="390"/>
                    <a:pt x="226" y="615"/>
                  </a:cubicBezTo>
                  <a:cubicBezTo>
                    <a:pt x="298" y="687"/>
                    <a:pt x="387" y="719"/>
                    <a:pt x="474" y="719"/>
                  </a:cubicBezTo>
                  <a:cubicBezTo>
                    <a:pt x="661" y="719"/>
                    <a:pt x="841" y="573"/>
                    <a:pt x="841" y="355"/>
                  </a:cubicBezTo>
                  <a:cubicBezTo>
                    <a:pt x="841" y="165"/>
                    <a:pt x="677" y="0"/>
                    <a:pt x="4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8" name="Google Shape;3338;p45"/>
            <p:cNvSpPr/>
            <p:nvPr/>
          </p:nvSpPr>
          <p:spPr>
            <a:xfrm>
              <a:off x="-1558865" y="5550296"/>
              <a:ext cx="46506" cy="39817"/>
            </a:xfrm>
            <a:custGeom>
              <a:avLst/>
              <a:gdLst/>
              <a:ahLst/>
              <a:cxnLst/>
              <a:rect l="l" t="t" r="r" b="b"/>
              <a:pathLst>
                <a:path w="842" h="721" extrusionOk="0">
                  <a:moveTo>
                    <a:pt x="477" y="1"/>
                  </a:moveTo>
                  <a:cubicBezTo>
                    <a:pt x="157" y="1"/>
                    <a:pt x="1" y="390"/>
                    <a:pt x="226" y="616"/>
                  </a:cubicBezTo>
                  <a:cubicBezTo>
                    <a:pt x="298" y="688"/>
                    <a:pt x="387" y="720"/>
                    <a:pt x="475" y="720"/>
                  </a:cubicBezTo>
                  <a:cubicBezTo>
                    <a:pt x="661" y="720"/>
                    <a:pt x="841" y="576"/>
                    <a:pt x="841" y="364"/>
                  </a:cubicBezTo>
                  <a:cubicBezTo>
                    <a:pt x="832" y="165"/>
                    <a:pt x="676" y="1"/>
                    <a:pt x="4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9" name="Google Shape;3339;p45"/>
            <p:cNvSpPr/>
            <p:nvPr/>
          </p:nvSpPr>
          <p:spPr>
            <a:xfrm>
              <a:off x="-1489494" y="5550296"/>
              <a:ext cx="46506" cy="39817"/>
            </a:xfrm>
            <a:custGeom>
              <a:avLst/>
              <a:gdLst/>
              <a:ahLst/>
              <a:cxnLst/>
              <a:rect l="l" t="t" r="r" b="b"/>
              <a:pathLst>
                <a:path w="842" h="721" extrusionOk="0">
                  <a:moveTo>
                    <a:pt x="486" y="1"/>
                  </a:moveTo>
                  <a:cubicBezTo>
                    <a:pt x="165" y="1"/>
                    <a:pt x="1" y="390"/>
                    <a:pt x="226" y="616"/>
                  </a:cubicBezTo>
                  <a:cubicBezTo>
                    <a:pt x="298" y="688"/>
                    <a:pt x="388" y="720"/>
                    <a:pt x="476" y="720"/>
                  </a:cubicBezTo>
                  <a:cubicBezTo>
                    <a:pt x="661" y="720"/>
                    <a:pt x="841" y="576"/>
                    <a:pt x="841" y="364"/>
                  </a:cubicBezTo>
                  <a:cubicBezTo>
                    <a:pt x="841" y="165"/>
                    <a:pt x="677" y="1"/>
                    <a:pt x="4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0" name="Google Shape;3340;p45"/>
            <p:cNvSpPr/>
            <p:nvPr/>
          </p:nvSpPr>
          <p:spPr>
            <a:xfrm>
              <a:off x="-1558865" y="5616346"/>
              <a:ext cx="46506" cy="39872"/>
            </a:xfrm>
            <a:custGeom>
              <a:avLst/>
              <a:gdLst/>
              <a:ahLst/>
              <a:cxnLst/>
              <a:rect l="l" t="t" r="r" b="b"/>
              <a:pathLst>
                <a:path w="842" h="722" extrusionOk="0">
                  <a:moveTo>
                    <a:pt x="477" y="0"/>
                  </a:moveTo>
                  <a:cubicBezTo>
                    <a:pt x="157" y="0"/>
                    <a:pt x="1" y="390"/>
                    <a:pt x="226" y="615"/>
                  </a:cubicBezTo>
                  <a:cubicBezTo>
                    <a:pt x="299" y="689"/>
                    <a:pt x="390" y="722"/>
                    <a:pt x="479" y="722"/>
                  </a:cubicBezTo>
                  <a:cubicBezTo>
                    <a:pt x="664" y="722"/>
                    <a:pt x="841" y="580"/>
                    <a:pt x="841" y="364"/>
                  </a:cubicBezTo>
                  <a:cubicBezTo>
                    <a:pt x="841" y="165"/>
                    <a:pt x="676" y="0"/>
                    <a:pt x="4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1" name="Google Shape;3341;p45"/>
            <p:cNvSpPr/>
            <p:nvPr/>
          </p:nvSpPr>
          <p:spPr>
            <a:xfrm>
              <a:off x="-1489494" y="5616346"/>
              <a:ext cx="46506" cy="39872"/>
            </a:xfrm>
            <a:custGeom>
              <a:avLst/>
              <a:gdLst/>
              <a:ahLst/>
              <a:cxnLst/>
              <a:rect l="l" t="t" r="r" b="b"/>
              <a:pathLst>
                <a:path w="842" h="722" extrusionOk="0">
                  <a:moveTo>
                    <a:pt x="486" y="0"/>
                  </a:moveTo>
                  <a:cubicBezTo>
                    <a:pt x="165" y="0"/>
                    <a:pt x="1" y="390"/>
                    <a:pt x="226" y="615"/>
                  </a:cubicBezTo>
                  <a:cubicBezTo>
                    <a:pt x="299" y="689"/>
                    <a:pt x="390" y="722"/>
                    <a:pt x="479" y="722"/>
                  </a:cubicBezTo>
                  <a:cubicBezTo>
                    <a:pt x="664" y="722"/>
                    <a:pt x="841" y="580"/>
                    <a:pt x="841" y="364"/>
                  </a:cubicBezTo>
                  <a:cubicBezTo>
                    <a:pt x="841" y="165"/>
                    <a:pt x="677" y="0"/>
                    <a:pt x="4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2" name="Google Shape;3342;p45"/>
            <p:cNvSpPr/>
            <p:nvPr/>
          </p:nvSpPr>
          <p:spPr>
            <a:xfrm>
              <a:off x="-1548316" y="5389534"/>
              <a:ext cx="10549" cy="49371"/>
            </a:xfrm>
            <a:custGeom>
              <a:avLst/>
              <a:gdLst/>
              <a:ahLst/>
              <a:cxnLst/>
              <a:rect l="l" t="t" r="r" b="b"/>
              <a:pathLst>
                <a:path w="191" h="894" extrusionOk="0">
                  <a:moveTo>
                    <a:pt x="96" y="1"/>
                  </a:moveTo>
                  <a:cubicBezTo>
                    <a:pt x="70" y="1"/>
                    <a:pt x="44" y="9"/>
                    <a:pt x="26" y="35"/>
                  </a:cubicBezTo>
                  <a:cubicBezTo>
                    <a:pt x="9" y="53"/>
                    <a:pt x="0" y="70"/>
                    <a:pt x="0" y="105"/>
                  </a:cubicBezTo>
                  <a:cubicBezTo>
                    <a:pt x="0" y="131"/>
                    <a:pt x="9" y="148"/>
                    <a:pt x="26" y="174"/>
                  </a:cubicBezTo>
                  <a:cubicBezTo>
                    <a:pt x="44" y="191"/>
                    <a:pt x="70" y="200"/>
                    <a:pt x="96" y="200"/>
                  </a:cubicBezTo>
                  <a:cubicBezTo>
                    <a:pt x="122" y="200"/>
                    <a:pt x="148" y="191"/>
                    <a:pt x="165" y="174"/>
                  </a:cubicBezTo>
                  <a:cubicBezTo>
                    <a:pt x="182" y="148"/>
                    <a:pt x="191" y="131"/>
                    <a:pt x="191" y="105"/>
                  </a:cubicBezTo>
                  <a:cubicBezTo>
                    <a:pt x="191" y="70"/>
                    <a:pt x="182" y="53"/>
                    <a:pt x="165" y="35"/>
                  </a:cubicBezTo>
                  <a:cubicBezTo>
                    <a:pt x="148" y="9"/>
                    <a:pt x="122" y="1"/>
                    <a:pt x="96" y="1"/>
                  </a:cubicBezTo>
                  <a:close/>
                  <a:moveTo>
                    <a:pt x="18" y="261"/>
                  </a:moveTo>
                  <a:lnTo>
                    <a:pt x="18" y="893"/>
                  </a:lnTo>
                  <a:lnTo>
                    <a:pt x="174" y="893"/>
                  </a:lnTo>
                  <a:lnTo>
                    <a:pt x="174" y="26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3" name="Google Shape;3343;p45"/>
            <p:cNvSpPr/>
            <p:nvPr/>
          </p:nvSpPr>
          <p:spPr>
            <a:xfrm>
              <a:off x="-1356938" y="5484302"/>
              <a:ext cx="46451" cy="39762"/>
            </a:xfrm>
            <a:custGeom>
              <a:avLst/>
              <a:gdLst/>
              <a:ahLst/>
              <a:cxnLst/>
              <a:rect l="l" t="t" r="r" b="b"/>
              <a:pathLst>
                <a:path w="841" h="720" extrusionOk="0">
                  <a:moveTo>
                    <a:pt x="486" y="0"/>
                  </a:moveTo>
                  <a:cubicBezTo>
                    <a:pt x="165" y="0"/>
                    <a:pt x="1" y="390"/>
                    <a:pt x="226" y="615"/>
                  </a:cubicBezTo>
                  <a:cubicBezTo>
                    <a:pt x="298" y="687"/>
                    <a:pt x="387" y="719"/>
                    <a:pt x="474" y="719"/>
                  </a:cubicBezTo>
                  <a:cubicBezTo>
                    <a:pt x="660" y="719"/>
                    <a:pt x="841" y="573"/>
                    <a:pt x="841" y="355"/>
                  </a:cubicBezTo>
                  <a:cubicBezTo>
                    <a:pt x="841" y="165"/>
                    <a:pt x="676" y="0"/>
                    <a:pt x="4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4" name="Google Shape;3344;p45"/>
            <p:cNvSpPr/>
            <p:nvPr/>
          </p:nvSpPr>
          <p:spPr>
            <a:xfrm>
              <a:off x="-1287567" y="5484302"/>
              <a:ext cx="46506" cy="39762"/>
            </a:xfrm>
            <a:custGeom>
              <a:avLst/>
              <a:gdLst/>
              <a:ahLst/>
              <a:cxnLst/>
              <a:rect l="l" t="t" r="r" b="b"/>
              <a:pathLst>
                <a:path w="842" h="720" extrusionOk="0">
                  <a:moveTo>
                    <a:pt x="486" y="0"/>
                  </a:moveTo>
                  <a:cubicBezTo>
                    <a:pt x="165" y="0"/>
                    <a:pt x="1" y="390"/>
                    <a:pt x="226" y="615"/>
                  </a:cubicBezTo>
                  <a:cubicBezTo>
                    <a:pt x="301" y="687"/>
                    <a:pt x="391" y="719"/>
                    <a:pt x="478" y="719"/>
                  </a:cubicBezTo>
                  <a:cubicBezTo>
                    <a:pt x="665" y="719"/>
                    <a:pt x="841" y="573"/>
                    <a:pt x="841" y="355"/>
                  </a:cubicBezTo>
                  <a:cubicBezTo>
                    <a:pt x="841" y="165"/>
                    <a:pt x="685" y="0"/>
                    <a:pt x="4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5" name="Google Shape;3345;p45"/>
            <p:cNvSpPr/>
            <p:nvPr/>
          </p:nvSpPr>
          <p:spPr>
            <a:xfrm>
              <a:off x="-1356938" y="5550296"/>
              <a:ext cx="46451" cy="39817"/>
            </a:xfrm>
            <a:custGeom>
              <a:avLst/>
              <a:gdLst/>
              <a:ahLst/>
              <a:cxnLst/>
              <a:rect l="l" t="t" r="r" b="b"/>
              <a:pathLst>
                <a:path w="841" h="721" extrusionOk="0">
                  <a:moveTo>
                    <a:pt x="486" y="1"/>
                  </a:moveTo>
                  <a:cubicBezTo>
                    <a:pt x="165" y="1"/>
                    <a:pt x="1" y="390"/>
                    <a:pt x="226" y="616"/>
                  </a:cubicBezTo>
                  <a:cubicBezTo>
                    <a:pt x="298" y="688"/>
                    <a:pt x="387" y="720"/>
                    <a:pt x="475" y="720"/>
                  </a:cubicBezTo>
                  <a:cubicBezTo>
                    <a:pt x="661" y="720"/>
                    <a:pt x="841" y="576"/>
                    <a:pt x="841" y="364"/>
                  </a:cubicBezTo>
                  <a:cubicBezTo>
                    <a:pt x="841" y="165"/>
                    <a:pt x="676" y="1"/>
                    <a:pt x="4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6" name="Google Shape;3346;p45"/>
            <p:cNvSpPr/>
            <p:nvPr/>
          </p:nvSpPr>
          <p:spPr>
            <a:xfrm>
              <a:off x="-1287567" y="5550296"/>
              <a:ext cx="46506" cy="39817"/>
            </a:xfrm>
            <a:custGeom>
              <a:avLst/>
              <a:gdLst/>
              <a:ahLst/>
              <a:cxnLst/>
              <a:rect l="l" t="t" r="r" b="b"/>
              <a:pathLst>
                <a:path w="842" h="721" extrusionOk="0">
                  <a:moveTo>
                    <a:pt x="486" y="1"/>
                  </a:moveTo>
                  <a:cubicBezTo>
                    <a:pt x="165" y="1"/>
                    <a:pt x="1" y="390"/>
                    <a:pt x="226" y="616"/>
                  </a:cubicBezTo>
                  <a:cubicBezTo>
                    <a:pt x="301" y="688"/>
                    <a:pt x="391" y="720"/>
                    <a:pt x="479" y="720"/>
                  </a:cubicBezTo>
                  <a:cubicBezTo>
                    <a:pt x="665" y="720"/>
                    <a:pt x="841" y="576"/>
                    <a:pt x="841" y="364"/>
                  </a:cubicBezTo>
                  <a:cubicBezTo>
                    <a:pt x="841" y="165"/>
                    <a:pt x="685" y="1"/>
                    <a:pt x="4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7" name="Google Shape;3347;p45"/>
            <p:cNvSpPr/>
            <p:nvPr/>
          </p:nvSpPr>
          <p:spPr>
            <a:xfrm>
              <a:off x="-1356938" y="5616346"/>
              <a:ext cx="46451" cy="39872"/>
            </a:xfrm>
            <a:custGeom>
              <a:avLst/>
              <a:gdLst/>
              <a:ahLst/>
              <a:cxnLst/>
              <a:rect l="l" t="t" r="r" b="b"/>
              <a:pathLst>
                <a:path w="841" h="722" extrusionOk="0">
                  <a:moveTo>
                    <a:pt x="486" y="0"/>
                  </a:moveTo>
                  <a:cubicBezTo>
                    <a:pt x="165" y="0"/>
                    <a:pt x="1" y="390"/>
                    <a:pt x="226" y="615"/>
                  </a:cubicBezTo>
                  <a:cubicBezTo>
                    <a:pt x="299" y="689"/>
                    <a:pt x="390" y="722"/>
                    <a:pt x="479" y="722"/>
                  </a:cubicBezTo>
                  <a:cubicBezTo>
                    <a:pt x="664" y="722"/>
                    <a:pt x="841" y="580"/>
                    <a:pt x="841" y="364"/>
                  </a:cubicBezTo>
                  <a:cubicBezTo>
                    <a:pt x="841" y="165"/>
                    <a:pt x="676" y="0"/>
                    <a:pt x="4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8" name="Google Shape;3348;p45"/>
            <p:cNvSpPr/>
            <p:nvPr/>
          </p:nvSpPr>
          <p:spPr>
            <a:xfrm>
              <a:off x="-1287567" y="5616346"/>
              <a:ext cx="46506" cy="39872"/>
            </a:xfrm>
            <a:custGeom>
              <a:avLst/>
              <a:gdLst/>
              <a:ahLst/>
              <a:cxnLst/>
              <a:rect l="l" t="t" r="r" b="b"/>
              <a:pathLst>
                <a:path w="842" h="722" extrusionOk="0">
                  <a:moveTo>
                    <a:pt x="486" y="0"/>
                  </a:moveTo>
                  <a:cubicBezTo>
                    <a:pt x="165" y="0"/>
                    <a:pt x="1" y="390"/>
                    <a:pt x="226" y="615"/>
                  </a:cubicBezTo>
                  <a:cubicBezTo>
                    <a:pt x="299" y="689"/>
                    <a:pt x="390" y="722"/>
                    <a:pt x="479" y="722"/>
                  </a:cubicBezTo>
                  <a:cubicBezTo>
                    <a:pt x="664" y="722"/>
                    <a:pt x="841" y="580"/>
                    <a:pt x="841" y="364"/>
                  </a:cubicBezTo>
                  <a:cubicBezTo>
                    <a:pt x="841" y="165"/>
                    <a:pt x="685" y="0"/>
                    <a:pt x="4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9" name="Google Shape;3349;p45"/>
            <p:cNvSpPr/>
            <p:nvPr/>
          </p:nvSpPr>
          <p:spPr>
            <a:xfrm>
              <a:off x="-1351691" y="5389534"/>
              <a:ext cx="16349" cy="65607"/>
            </a:xfrm>
            <a:custGeom>
              <a:avLst/>
              <a:gdLst/>
              <a:ahLst/>
              <a:cxnLst/>
              <a:rect l="l" t="t" r="r" b="b"/>
              <a:pathLst>
                <a:path w="296" h="1188" extrusionOk="0">
                  <a:moveTo>
                    <a:pt x="192" y="1"/>
                  </a:moveTo>
                  <a:cubicBezTo>
                    <a:pt x="166" y="1"/>
                    <a:pt x="148" y="9"/>
                    <a:pt x="122" y="35"/>
                  </a:cubicBezTo>
                  <a:cubicBezTo>
                    <a:pt x="105" y="53"/>
                    <a:pt x="96" y="70"/>
                    <a:pt x="96" y="105"/>
                  </a:cubicBezTo>
                  <a:cubicBezTo>
                    <a:pt x="96" y="131"/>
                    <a:pt x="105" y="148"/>
                    <a:pt x="122" y="174"/>
                  </a:cubicBezTo>
                  <a:cubicBezTo>
                    <a:pt x="148" y="191"/>
                    <a:pt x="166" y="200"/>
                    <a:pt x="192" y="200"/>
                  </a:cubicBezTo>
                  <a:cubicBezTo>
                    <a:pt x="217" y="200"/>
                    <a:pt x="243" y="191"/>
                    <a:pt x="261" y="174"/>
                  </a:cubicBezTo>
                  <a:cubicBezTo>
                    <a:pt x="278" y="148"/>
                    <a:pt x="295" y="131"/>
                    <a:pt x="295" y="105"/>
                  </a:cubicBezTo>
                  <a:cubicBezTo>
                    <a:pt x="295" y="70"/>
                    <a:pt x="278" y="53"/>
                    <a:pt x="261" y="35"/>
                  </a:cubicBezTo>
                  <a:cubicBezTo>
                    <a:pt x="243" y="9"/>
                    <a:pt x="217" y="1"/>
                    <a:pt x="192" y="1"/>
                  </a:cubicBezTo>
                  <a:close/>
                  <a:moveTo>
                    <a:pt x="114" y="261"/>
                  </a:moveTo>
                  <a:lnTo>
                    <a:pt x="114" y="997"/>
                  </a:lnTo>
                  <a:cubicBezTo>
                    <a:pt x="114" y="1014"/>
                    <a:pt x="114" y="1032"/>
                    <a:pt x="96" y="1040"/>
                  </a:cubicBezTo>
                  <a:cubicBezTo>
                    <a:pt x="88" y="1049"/>
                    <a:pt x="70" y="1058"/>
                    <a:pt x="44" y="1058"/>
                  </a:cubicBezTo>
                  <a:lnTo>
                    <a:pt x="1" y="1058"/>
                  </a:lnTo>
                  <a:lnTo>
                    <a:pt x="1" y="1188"/>
                  </a:lnTo>
                  <a:lnTo>
                    <a:pt x="70" y="1188"/>
                  </a:lnTo>
                  <a:cubicBezTo>
                    <a:pt x="140" y="1188"/>
                    <a:pt x="192" y="1179"/>
                    <a:pt x="226" y="1144"/>
                  </a:cubicBezTo>
                  <a:cubicBezTo>
                    <a:pt x="261" y="1118"/>
                    <a:pt x="278" y="1066"/>
                    <a:pt x="278" y="997"/>
                  </a:cubicBezTo>
                  <a:lnTo>
                    <a:pt x="278" y="26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0" name="Google Shape;3350;p45"/>
            <p:cNvSpPr/>
            <p:nvPr/>
          </p:nvSpPr>
          <p:spPr>
            <a:xfrm>
              <a:off x="-3071384" y="5842164"/>
              <a:ext cx="46506" cy="39872"/>
            </a:xfrm>
            <a:custGeom>
              <a:avLst/>
              <a:gdLst/>
              <a:ahLst/>
              <a:cxnLst/>
              <a:rect l="l" t="t" r="r" b="b"/>
              <a:pathLst>
                <a:path w="842" h="722" extrusionOk="0">
                  <a:moveTo>
                    <a:pt x="477" y="0"/>
                  </a:moveTo>
                  <a:cubicBezTo>
                    <a:pt x="157" y="0"/>
                    <a:pt x="1" y="390"/>
                    <a:pt x="226" y="615"/>
                  </a:cubicBezTo>
                  <a:cubicBezTo>
                    <a:pt x="299" y="689"/>
                    <a:pt x="390" y="722"/>
                    <a:pt x="479" y="722"/>
                  </a:cubicBezTo>
                  <a:cubicBezTo>
                    <a:pt x="664" y="722"/>
                    <a:pt x="841" y="580"/>
                    <a:pt x="841" y="364"/>
                  </a:cubicBezTo>
                  <a:cubicBezTo>
                    <a:pt x="832" y="165"/>
                    <a:pt x="676" y="0"/>
                    <a:pt x="477" y="0"/>
                  </a:cubicBezTo>
                  <a:close/>
                </a:path>
              </a:pathLst>
            </a:custGeom>
            <a:solidFill>
              <a:srgbClr val="013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1" name="Google Shape;3351;p45"/>
            <p:cNvSpPr/>
            <p:nvPr/>
          </p:nvSpPr>
          <p:spPr>
            <a:xfrm>
              <a:off x="-3002013" y="5842164"/>
              <a:ext cx="46506" cy="39872"/>
            </a:xfrm>
            <a:custGeom>
              <a:avLst/>
              <a:gdLst/>
              <a:ahLst/>
              <a:cxnLst/>
              <a:rect l="l" t="t" r="r" b="b"/>
              <a:pathLst>
                <a:path w="842" h="722" extrusionOk="0">
                  <a:moveTo>
                    <a:pt x="486" y="0"/>
                  </a:moveTo>
                  <a:cubicBezTo>
                    <a:pt x="166" y="0"/>
                    <a:pt x="1" y="390"/>
                    <a:pt x="226" y="615"/>
                  </a:cubicBezTo>
                  <a:cubicBezTo>
                    <a:pt x="300" y="689"/>
                    <a:pt x="390" y="722"/>
                    <a:pt x="479" y="722"/>
                  </a:cubicBezTo>
                  <a:cubicBezTo>
                    <a:pt x="664" y="722"/>
                    <a:pt x="841" y="580"/>
                    <a:pt x="841" y="364"/>
                  </a:cubicBezTo>
                  <a:cubicBezTo>
                    <a:pt x="841" y="165"/>
                    <a:pt x="677" y="0"/>
                    <a:pt x="4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2" name="Google Shape;3352;p45"/>
            <p:cNvSpPr/>
            <p:nvPr/>
          </p:nvSpPr>
          <p:spPr>
            <a:xfrm>
              <a:off x="-3071384" y="5908656"/>
              <a:ext cx="46506" cy="39431"/>
            </a:xfrm>
            <a:custGeom>
              <a:avLst/>
              <a:gdLst/>
              <a:ahLst/>
              <a:cxnLst/>
              <a:rect l="l" t="t" r="r" b="b"/>
              <a:pathLst>
                <a:path w="842" h="714" extrusionOk="0">
                  <a:moveTo>
                    <a:pt x="492" y="0"/>
                  </a:moveTo>
                  <a:cubicBezTo>
                    <a:pt x="487" y="0"/>
                    <a:pt x="482" y="0"/>
                    <a:pt x="477" y="0"/>
                  </a:cubicBezTo>
                  <a:cubicBezTo>
                    <a:pt x="157" y="0"/>
                    <a:pt x="1" y="382"/>
                    <a:pt x="226" y="607"/>
                  </a:cubicBezTo>
                  <a:cubicBezTo>
                    <a:pt x="299" y="680"/>
                    <a:pt x="390" y="713"/>
                    <a:pt x="479" y="713"/>
                  </a:cubicBezTo>
                  <a:cubicBezTo>
                    <a:pt x="664" y="713"/>
                    <a:pt x="841" y="572"/>
                    <a:pt x="841" y="356"/>
                  </a:cubicBezTo>
                  <a:cubicBezTo>
                    <a:pt x="833" y="161"/>
                    <a:pt x="684" y="0"/>
                    <a:pt x="492" y="0"/>
                  </a:cubicBezTo>
                  <a:close/>
                </a:path>
              </a:pathLst>
            </a:custGeom>
            <a:solidFill>
              <a:srgbClr val="DF7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3" name="Google Shape;3353;p45"/>
            <p:cNvSpPr/>
            <p:nvPr/>
          </p:nvSpPr>
          <p:spPr>
            <a:xfrm>
              <a:off x="-3001847" y="5908656"/>
              <a:ext cx="46340" cy="39431"/>
            </a:xfrm>
            <a:custGeom>
              <a:avLst/>
              <a:gdLst/>
              <a:ahLst/>
              <a:cxnLst/>
              <a:rect l="l" t="t" r="r" b="b"/>
              <a:pathLst>
                <a:path w="839" h="714" extrusionOk="0">
                  <a:moveTo>
                    <a:pt x="473" y="0"/>
                  </a:moveTo>
                  <a:cubicBezTo>
                    <a:pt x="159" y="0"/>
                    <a:pt x="0" y="384"/>
                    <a:pt x="223" y="607"/>
                  </a:cubicBezTo>
                  <a:cubicBezTo>
                    <a:pt x="297" y="680"/>
                    <a:pt x="387" y="713"/>
                    <a:pt x="476" y="713"/>
                  </a:cubicBezTo>
                  <a:cubicBezTo>
                    <a:pt x="661" y="713"/>
                    <a:pt x="838" y="572"/>
                    <a:pt x="838" y="356"/>
                  </a:cubicBezTo>
                  <a:cubicBezTo>
                    <a:pt x="838" y="156"/>
                    <a:pt x="674" y="0"/>
                    <a:pt x="483" y="0"/>
                  </a:cubicBezTo>
                  <a:cubicBezTo>
                    <a:pt x="480" y="0"/>
                    <a:pt x="476" y="0"/>
                    <a:pt x="4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4" name="Google Shape;3354;p45"/>
            <p:cNvSpPr/>
            <p:nvPr/>
          </p:nvSpPr>
          <p:spPr>
            <a:xfrm>
              <a:off x="-3071384" y="5974706"/>
              <a:ext cx="46506" cy="39375"/>
            </a:xfrm>
            <a:custGeom>
              <a:avLst/>
              <a:gdLst/>
              <a:ahLst/>
              <a:cxnLst/>
              <a:rect l="l" t="t" r="r" b="b"/>
              <a:pathLst>
                <a:path w="842" h="713" extrusionOk="0">
                  <a:moveTo>
                    <a:pt x="477" y="0"/>
                  </a:moveTo>
                  <a:cubicBezTo>
                    <a:pt x="157" y="0"/>
                    <a:pt x="1" y="381"/>
                    <a:pt x="226" y="606"/>
                  </a:cubicBezTo>
                  <a:cubicBezTo>
                    <a:pt x="299" y="680"/>
                    <a:pt x="390" y="713"/>
                    <a:pt x="479" y="713"/>
                  </a:cubicBezTo>
                  <a:cubicBezTo>
                    <a:pt x="664" y="713"/>
                    <a:pt x="841" y="571"/>
                    <a:pt x="841" y="355"/>
                  </a:cubicBezTo>
                  <a:cubicBezTo>
                    <a:pt x="841" y="156"/>
                    <a:pt x="676" y="0"/>
                    <a:pt x="477" y="0"/>
                  </a:cubicBezTo>
                  <a:close/>
                </a:path>
              </a:pathLst>
            </a:custGeom>
            <a:solidFill>
              <a:srgbClr val="013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5" name="Google Shape;3355;p45"/>
            <p:cNvSpPr/>
            <p:nvPr/>
          </p:nvSpPr>
          <p:spPr>
            <a:xfrm>
              <a:off x="-3002013" y="5974706"/>
              <a:ext cx="46506" cy="39375"/>
            </a:xfrm>
            <a:custGeom>
              <a:avLst/>
              <a:gdLst/>
              <a:ahLst/>
              <a:cxnLst/>
              <a:rect l="l" t="t" r="r" b="b"/>
              <a:pathLst>
                <a:path w="842" h="713" extrusionOk="0">
                  <a:moveTo>
                    <a:pt x="486" y="0"/>
                  </a:moveTo>
                  <a:cubicBezTo>
                    <a:pt x="166" y="0"/>
                    <a:pt x="1" y="381"/>
                    <a:pt x="226" y="606"/>
                  </a:cubicBezTo>
                  <a:cubicBezTo>
                    <a:pt x="300" y="680"/>
                    <a:pt x="390" y="713"/>
                    <a:pt x="479" y="713"/>
                  </a:cubicBezTo>
                  <a:cubicBezTo>
                    <a:pt x="664" y="713"/>
                    <a:pt x="841" y="571"/>
                    <a:pt x="841" y="355"/>
                  </a:cubicBezTo>
                  <a:cubicBezTo>
                    <a:pt x="841" y="156"/>
                    <a:pt x="677" y="0"/>
                    <a:pt x="4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6" name="Google Shape;3356;p45"/>
            <p:cNvSpPr/>
            <p:nvPr/>
          </p:nvSpPr>
          <p:spPr>
            <a:xfrm>
              <a:off x="-3059896" y="5750269"/>
              <a:ext cx="32587" cy="46499"/>
            </a:xfrm>
            <a:custGeom>
              <a:avLst/>
              <a:gdLst/>
              <a:ahLst/>
              <a:cxnLst/>
              <a:rect l="l" t="t" r="r" b="b"/>
              <a:pathLst>
                <a:path w="590" h="842" extrusionOk="0">
                  <a:moveTo>
                    <a:pt x="1" y="1"/>
                  </a:moveTo>
                  <a:lnTo>
                    <a:pt x="1" y="841"/>
                  </a:lnTo>
                  <a:lnTo>
                    <a:pt x="157" y="841"/>
                  </a:lnTo>
                  <a:lnTo>
                    <a:pt x="157" y="581"/>
                  </a:lnTo>
                  <a:lnTo>
                    <a:pt x="373" y="841"/>
                  </a:lnTo>
                  <a:lnTo>
                    <a:pt x="590" y="841"/>
                  </a:lnTo>
                  <a:lnTo>
                    <a:pt x="313" y="529"/>
                  </a:lnTo>
                  <a:lnTo>
                    <a:pt x="590" y="209"/>
                  </a:lnTo>
                  <a:lnTo>
                    <a:pt x="373" y="209"/>
                  </a:lnTo>
                  <a:lnTo>
                    <a:pt x="157" y="477"/>
                  </a:lnTo>
                  <a:lnTo>
                    <a:pt x="157" y="1"/>
                  </a:lnTo>
                  <a:close/>
                </a:path>
              </a:pathLst>
            </a:custGeom>
            <a:solidFill>
              <a:srgbClr val="013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7" name="Google Shape;3357;p45"/>
            <p:cNvSpPr/>
            <p:nvPr/>
          </p:nvSpPr>
          <p:spPr>
            <a:xfrm>
              <a:off x="-2861780" y="5842164"/>
              <a:ext cx="39270" cy="39762"/>
            </a:xfrm>
            <a:custGeom>
              <a:avLst/>
              <a:gdLst/>
              <a:ahLst/>
              <a:cxnLst/>
              <a:rect l="l" t="t" r="r" b="b"/>
              <a:pathLst>
                <a:path w="711" h="720" extrusionOk="0">
                  <a:moveTo>
                    <a:pt x="356" y="0"/>
                  </a:moveTo>
                  <a:cubicBezTo>
                    <a:pt x="156" y="0"/>
                    <a:pt x="0" y="165"/>
                    <a:pt x="0" y="364"/>
                  </a:cubicBezTo>
                  <a:cubicBezTo>
                    <a:pt x="0" y="555"/>
                    <a:pt x="156" y="719"/>
                    <a:pt x="356" y="719"/>
                  </a:cubicBezTo>
                  <a:cubicBezTo>
                    <a:pt x="555" y="719"/>
                    <a:pt x="711" y="555"/>
                    <a:pt x="711" y="364"/>
                  </a:cubicBezTo>
                  <a:cubicBezTo>
                    <a:pt x="711" y="165"/>
                    <a:pt x="555" y="0"/>
                    <a:pt x="3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8" name="Google Shape;3358;p45"/>
            <p:cNvSpPr/>
            <p:nvPr/>
          </p:nvSpPr>
          <p:spPr>
            <a:xfrm>
              <a:off x="-2799092" y="5842164"/>
              <a:ext cx="46451" cy="39872"/>
            </a:xfrm>
            <a:custGeom>
              <a:avLst/>
              <a:gdLst/>
              <a:ahLst/>
              <a:cxnLst/>
              <a:rect l="l" t="t" r="r" b="b"/>
              <a:pathLst>
                <a:path w="841" h="722" extrusionOk="0">
                  <a:moveTo>
                    <a:pt x="477" y="0"/>
                  </a:moveTo>
                  <a:cubicBezTo>
                    <a:pt x="156" y="0"/>
                    <a:pt x="0" y="390"/>
                    <a:pt x="225" y="615"/>
                  </a:cubicBezTo>
                  <a:cubicBezTo>
                    <a:pt x="299" y="689"/>
                    <a:pt x="390" y="722"/>
                    <a:pt x="479" y="722"/>
                  </a:cubicBezTo>
                  <a:cubicBezTo>
                    <a:pt x="663" y="722"/>
                    <a:pt x="841" y="580"/>
                    <a:pt x="841" y="364"/>
                  </a:cubicBezTo>
                  <a:cubicBezTo>
                    <a:pt x="832" y="165"/>
                    <a:pt x="676" y="0"/>
                    <a:pt x="4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9" name="Google Shape;3359;p45"/>
            <p:cNvSpPr/>
            <p:nvPr/>
          </p:nvSpPr>
          <p:spPr>
            <a:xfrm>
              <a:off x="-2861780" y="5908656"/>
              <a:ext cx="39270" cy="39265"/>
            </a:xfrm>
            <a:custGeom>
              <a:avLst/>
              <a:gdLst/>
              <a:ahLst/>
              <a:cxnLst/>
              <a:rect l="l" t="t" r="r" b="b"/>
              <a:pathLst>
                <a:path w="711" h="711" extrusionOk="0">
                  <a:moveTo>
                    <a:pt x="356" y="0"/>
                  </a:moveTo>
                  <a:cubicBezTo>
                    <a:pt x="156" y="0"/>
                    <a:pt x="0" y="156"/>
                    <a:pt x="0" y="356"/>
                  </a:cubicBezTo>
                  <a:cubicBezTo>
                    <a:pt x="0" y="555"/>
                    <a:pt x="156" y="711"/>
                    <a:pt x="356" y="711"/>
                  </a:cubicBezTo>
                  <a:cubicBezTo>
                    <a:pt x="555" y="711"/>
                    <a:pt x="711" y="555"/>
                    <a:pt x="711" y="356"/>
                  </a:cubicBezTo>
                  <a:cubicBezTo>
                    <a:pt x="711" y="156"/>
                    <a:pt x="555" y="0"/>
                    <a:pt x="3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0" name="Google Shape;3360;p45"/>
            <p:cNvSpPr/>
            <p:nvPr/>
          </p:nvSpPr>
          <p:spPr>
            <a:xfrm>
              <a:off x="-2798981" y="5908656"/>
              <a:ext cx="46340" cy="39431"/>
            </a:xfrm>
            <a:custGeom>
              <a:avLst/>
              <a:gdLst/>
              <a:ahLst/>
              <a:cxnLst/>
              <a:rect l="l" t="t" r="r" b="b"/>
              <a:pathLst>
                <a:path w="839" h="714" extrusionOk="0">
                  <a:moveTo>
                    <a:pt x="464" y="0"/>
                  </a:moveTo>
                  <a:cubicBezTo>
                    <a:pt x="151" y="0"/>
                    <a:pt x="1" y="384"/>
                    <a:pt x="223" y="607"/>
                  </a:cubicBezTo>
                  <a:cubicBezTo>
                    <a:pt x="297" y="680"/>
                    <a:pt x="388" y="713"/>
                    <a:pt x="477" y="713"/>
                  </a:cubicBezTo>
                  <a:cubicBezTo>
                    <a:pt x="661" y="713"/>
                    <a:pt x="839" y="572"/>
                    <a:pt x="839" y="356"/>
                  </a:cubicBezTo>
                  <a:cubicBezTo>
                    <a:pt x="830" y="156"/>
                    <a:pt x="674" y="0"/>
                    <a:pt x="475" y="0"/>
                  </a:cubicBezTo>
                  <a:cubicBezTo>
                    <a:pt x="471" y="0"/>
                    <a:pt x="468" y="0"/>
                    <a:pt x="4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1" name="Google Shape;3361;p45"/>
            <p:cNvSpPr/>
            <p:nvPr/>
          </p:nvSpPr>
          <p:spPr>
            <a:xfrm>
              <a:off x="-2868463" y="5974706"/>
              <a:ext cx="45953" cy="39375"/>
            </a:xfrm>
            <a:custGeom>
              <a:avLst/>
              <a:gdLst/>
              <a:ahLst/>
              <a:cxnLst/>
              <a:rect l="l" t="t" r="r" b="b"/>
              <a:pathLst>
                <a:path w="832" h="713" extrusionOk="0">
                  <a:moveTo>
                    <a:pt x="477" y="0"/>
                  </a:moveTo>
                  <a:cubicBezTo>
                    <a:pt x="156" y="0"/>
                    <a:pt x="0" y="381"/>
                    <a:pt x="225" y="606"/>
                  </a:cubicBezTo>
                  <a:cubicBezTo>
                    <a:pt x="299" y="680"/>
                    <a:pt x="388" y="713"/>
                    <a:pt x="476" y="713"/>
                  </a:cubicBezTo>
                  <a:cubicBezTo>
                    <a:pt x="658" y="713"/>
                    <a:pt x="832" y="571"/>
                    <a:pt x="832" y="355"/>
                  </a:cubicBezTo>
                  <a:cubicBezTo>
                    <a:pt x="832" y="156"/>
                    <a:pt x="676" y="0"/>
                    <a:pt x="4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2" name="Google Shape;3362;p45"/>
            <p:cNvSpPr/>
            <p:nvPr/>
          </p:nvSpPr>
          <p:spPr>
            <a:xfrm>
              <a:off x="-2799092" y="5974706"/>
              <a:ext cx="46451" cy="39375"/>
            </a:xfrm>
            <a:custGeom>
              <a:avLst/>
              <a:gdLst/>
              <a:ahLst/>
              <a:cxnLst/>
              <a:rect l="l" t="t" r="r" b="b"/>
              <a:pathLst>
                <a:path w="841" h="713" extrusionOk="0">
                  <a:moveTo>
                    <a:pt x="477" y="0"/>
                  </a:moveTo>
                  <a:cubicBezTo>
                    <a:pt x="156" y="0"/>
                    <a:pt x="0" y="381"/>
                    <a:pt x="225" y="606"/>
                  </a:cubicBezTo>
                  <a:cubicBezTo>
                    <a:pt x="299" y="680"/>
                    <a:pt x="389" y="713"/>
                    <a:pt x="477" y="713"/>
                  </a:cubicBezTo>
                  <a:cubicBezTo>
                    <a:pt x="659" y="713"/>
                    <a:pt x="835" y="571"/>
                    <a:pt x="841" y="355"/>
                  </a:cubicBezTo>
                  <a:cubicBezTo>
                    <a:pt x="841" y="156"/>
                    <a:pt x="676" y="0"/>
                    <a:pt x="4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3" name="Google Shape;3363;p45"/>
            <p:cNvSpPr/>
            <p:nvPr/>
          </p:nvSpPr>
          <p:spPr>
            <a:xfrm>
              <a:off x="-2857472" y="5750269"/>
              <a:ext cx="9113" cy="46499"/>
            </a:xfrm>
            <a:custGeom>
              <a:avLst/>
              <a:gdLst/>
              <a:ahLst/>
              <a:cxnLst/>
              <a:rect l="l" t="t" r="r" b="b"/>
              <a:pathLst>
                <a:path w="165" h="842" extrusionOk="0">
                  <a:moveTo>
                    <a:pt x="0" y="1"/>
                  </a:moveTo>
                  <a:lnTo>
                    <a:pt x="0" y="841"/>
                  </a:lnTo>
                  <a:lnTo>
                    <a:pt x="165" y="841"/>
                  </a:lnTo>
                  <a:lnTo>
                    <a:pt x="16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4" name="Google Shape;3364;p45"/>
            <p:cNvSpPr/>
            <p:nvPr/>
          </p:nvSpPr>
          <p:spPr>
            <a:xfrm>
              <a:off x="-2666094" y="5842164"/>
              <a:ext cx="46451" cy="39872"/>
            </a:xfrm>
            <a:custGeom>
              <a:avLst/>
              <a:gdLst/>
              <a:ahLst/>
              <a:cxnLst/>
              <a:rect l="l" t="t" r="r" b="b"/>
              <a:pathLst>
                <a:path w="841" h="722" extrusionOk="0">
                  <a:moveTo>
                    <a:pt x="486" y="0"/>
                  </a:moveTo>
                  <a:cubicBezTo>
                    <a:pt x="165" y="0"/>
                    <a:pt x="1" y="390"/>
                    <a:pt x="226" y="615"/>
                  </a:cubicBezTo>
                  <a:cubicBezTo>
                    <a:pt x="299" y="689"/>
                    <a:pt x="390" y="722"/>
                    <a:pt x="479" y="722"/>
                  </a:cubicBezTo>
                  <a:cubicBezTo>
                    <a:pt x="664" y="722"/>
                    <a:pt x="841" y="580"/>
                    <a:pt x="841" y="364"/>
                  </a:cubicBezTo>
                  <a:cubicBezTo>
                    <a:pt x="841" y="165"/>
                    <a:pt x="676" y="0"/>
                    <a:pt x="486" y="0"/>
                  </a:cubicBezTo>
                  <a:close/>
                </a:path>
              </a:pathLst>
            </a:custGeom>
            <a:solidFill>
              <a:srgbClr val="013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5" name="Google Shape;3365;p45"/>
            <p:cNvSpPr/>
            <p:nvPr/>
          </p:nvSpPr>
          <p:spPr>
            <a:xfrm>
              <a:off x="-2596723" y="5842164"/>
              <a:ext cx="46506" cy="39872"/>
            </a:xfrm>
            <a:custGeom>
              <a:avLst/>
              <a:gdLst/>
              <a:ahLst/>
              <a:cxnLst/>
              <a:rect l="l" t="t" r="r" b="b"/>
              <a:pathLst>
                <a:path w="842" h="722" extrusionOk="0">
                  <a:moveTo>
                    <a:pt x="486" y="0"/>
                  </a:moveTo>
                  <a:cubicBezTo>
                    <a:pt x="165" y="0"/>
                    <a:pt x="1" y="390"/>
                    <a:pt x="226" y="615"/>
                  </a:cubicBezTo>
                  <a:cubicBezTo>
                    <a:pt x="302" y="689"/>
                    <a:pt x="394" y="722"/>
                    <a:pt x="483" y="722"/>
                  </a:cubicBezTo>
                  <a:cubicBezTo>
                    <a:pt x="668" y="722"/>
                    <a:pt x="841" y="580"/>
                    <a:pt x="841" y="364"/>
                  </a:cubicBezTo>
                  <a:cubicBezTo>
                    <a:pt x="841" y="165"/>
                    <a:pt x="685" y="0"/>
                    <a:pt x="486" y="0"/>
                  </a:cubicBezTo>
                  <a:close/>
                </a:path>
              </a:pathLst>
            </a:custGeom>
            <a:solidFill>
              <a:srgbClr val="013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6" name="Google Shape;3366;p45"/>
            <p:cNvSpPr/>
            <p:nvPr/>
          </p:nvSpPr>
          <p:spPr>
            <a:xfrm>
              <a:off x="-2666094" y="5908656"/>
              <a:ext cx="46451" cy="39431"/>
            </a:xfrm>
            <a:custGeom>
              <a:avLst/>
              <a:gdLst/>
              <a:ahLst/>
              <a:cxnLst/>
              <a:rect l="l" t="t" r="r" b="b"/>
              <a:pathLst>
                <a:path w="841" h="714" extrusionOk="0">
                  <a:moveTo>
                    <a:pt x="500" y="0"/>
                  </a:moveTo>
                  <a:cubicBezTo>
                    <a:pt x="495" y="0"/>
                    <a:pt x="491" y="0"/>
                    <a:pt x="486" y="0"/>
                  </a:cubicBezTo>
                  <a:cubicBezTo>
                    <a:pt x="165" y="0"/>
                    <a:pt x="1" y="382"/>
                    <a:pt x="226" y="607"/>
                  </a:cubicBezTo>
                  <a:cubicBezTo>
                    <a:pt x="299" y="680"/>
                    <a:pt x="390" y="713"/>
                    <a:pt x="479" y="713"/>
                  </a:cubicBezTo>
                  <a:cubicBezTo>
                    <a:pt x="664" y="713"/>
                    <a:pt x="841" y="572"/>
                    <a:pt x="841" y="356"/>
                  </a:cubicBezTo>
                  <a:cubicBezTo>
                    <a:pt x="841" y="161"/>
                    <a:pt x="685" y="0"/>
                    <a:pt x="500" y="0"/>
                  </a:cubicBezTo>
                  <a:close/>
                </a:path>
              </a:pathLst>
            </a:custGeom>
            <a:solidFill>
              <a:srgbClr val="DF7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7" name="Google Shape;3367;p45"/>
            <p:cNvSpPr/>
            <p:nvPr/>
          </p:nvSpPr>
          <p:spPr>
            <a:xfrm>
              <a:off x="-2596557" y="5908656"/>
              <a:ext cx="46340" cy="39431"/>
            </a:xfrm>
            <a:custGeom>
              <a:avLst/>
              <a:gdLst/>
              <a:ahLst/>
              <a:cxnLst/>
              <a:rect l="l" t="t" r="r" b="b"/>
              <a:pathLst>
                <a:path w="839" h="714" extrusionOk="0">
                  <a:moveTo>
                    <a:pt x="472" y="0"/>
                  </a:moveTo>
                  <a:cubicBezTo>
                    <a:pt x="159" y="0"/>
                    <a:pt x="0" y="384"/>
                    <a:pt x="223" y="607"/>
                  </a:cubicBezTo>
                  <a:cubicBezTo>
                    <a:pt x="299" y="680"/>
                    <a:pt x="391" y="713"/>
                    <a:pt x="480" y="713"/>
                  </a:cubicBezTo>
                  <a:cubicBezTo>
                    <a:pt x="665" y="713"/>
                    <a:pt x="838" y="572"/>
                    <a:pt x="838" y="356"/>
                  </a:cubicBezTo>
                  <a:cubicBezTo>
                    <a:pt x="838" y="156"/>
                    <a:pt x="682" y="0"/>
                    <a:pt x="483" y="0"/>
                  </a:cubicBezTo>
                  <a:cubicBezTo>
                    <a:pt x="479" y="0"/>
                    <a:pt x="476" y="0"/>
                    <a:pt x="472" y="0"/>
                  </a:cubicBezTo>
                  <a:close/>
                </a:path>
              </a:pathLst>
            </a:custGeom>
            <a:solidFill>
              <a:srgbClr val="DF7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8" name="Google Shape;3368;p45"/>
            <p:cNvSpPr/>
            <p:nvPr/>
          </p:nvSpPr>
          <p:spPr>
            <a:xfrm>
              <a:off x="-2666094" y="5974706"/>
              <a:ext cx="46451" cy="39375"/>
            </a:xfrm>
            <a:custGeom>
              <a:avLst/>
              <a:gdLst/>
              <a:ahLst/>
              <a:cxnLst/>
              <a:rect l="l" t="t" r="r" b="b"/>
              <a:pathLst>
                <a:path w="841" h="713" extrusionOk="0">
                  <a:moveTo>
                    <a:pt x="486" y="0"/>
                  </a:moveTo>
                  <a:cubicBezTo>
                    <a:pt x="165" y="0"/>
                    <a:pt x="1" y="381"/>
                    <a:pt x="226" y="606"/>
                  </a:cubicBezTo>
                  <a:cubicBezTo>
                    <a:pt x="299" y="680"/>
                    <a:pt x="390" y="713"/>
                    <a:pt x="479" y="713"/>
                  </a:cubicBezTo>
                  <a:cubicBezTo>
                    <a:pt x="664" y="713"/>
                    <a:pt x="841" y="571"/>
                    <a:pt x="841" y="355"/>
                  </a:cubicBezTo>
                  <a:cubicBezTo>
                    <a:pt x="841" y="156"/>
                    <a:pt x="676" y="0"/>
                    <a:pt x="486" y="0"/>
                  </a:cubicBezTo>
                  <a:close/>
                </a:path>
              </a:pathLst>
            </a:custGeom>
            <a:solidFill>
              <a:srgbClr val="013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9" name="Google Shape;3369;p45"/>
            <p:cNvSpPr/>
            <p:nvPr/>
          </p:nvSpPr>
          <p:spPr>
            <a:xfrm>
              <a:off x="-2596723" y="5974706"/>
              <a:ext cx="46506" cy="39375"/>
            </a:xfrm>
            <a:custGeom>
              <a:avLst/>
              <a:gdLst/>
              <a:ahLst/>
              <a:cxnLst/>
              <a:rect l="l" t="t" r="r" b="b"/>
              <a:pathLst>
                <a:path w="842" h="713" extrusionOk="0">
                  <a:moveTo>
                    <a:pt x="486" y="0"/>
                  </a:moveTo>
                  <a:cubicBezTo>
                    <a:pt x="165" y="0"/>
                    <a:pt x="1" y="381"/>
                    <a:pt x="226" y="606"/>
                  </a:cubicBezTo>
                  <a:cubicBezTo>
                    <a:pt x="299" y="680"/>
                    <a:pt x="390" y="713"/>
                    <a:pt x="479" y="713"/>
                  </a:cubicBezTo>
                  <a:cubicBezTo>
                    <a:pt x="664" y="713"/>
                    <a:pt x="841" y="571"/>
                    <a:pt x="841" y="355"/>
                  </a:cubicBezTo>
                  <a:cubicBezTo>
                    <a:pt x="841" y="156"/>
                    <a:pt x="685" y="0"/>
                    <a:pt x="486" y="0"/>
                  </a:cubicBezTo>
                  <a:close/>
                </a:path>
              </a:pathLst>
            </a:custGeom>
            <a:solidFill>
              <a:srgbClr val="DF7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0" name="Google Shape;3370;p45"/>
            <p:cNvSpPr/>
            <p:nvPr/>
          </p:nvSpPr>
          <p:spPr>
            <a:xfrm>
              <a:off x="-2654606" y="5761314"/>
              <a:ext cx="57497" cy="35454"/>
            </a:xfrm>
            <a:custGeom>
              <a:avLst/>
              <a:gdLst/>
              <a:ahLst/>
              <a:cxnLst/>
              <a:rect l="l" t="t" r="r" b="b"/>
              <a:pathLst>
                <a:path w="1041" h="642" extrusionOk="0">
                  <a:moveTo>
                    <a:pt x="356" y="0"/>
                  </a:moveTo>
                  <a:cubicBezTo>
                    <a:pt x="269" y="0"/>
                    <a:pt x="200" y="35"/>
                    <a:pt x="165" y="104"/>
                  </a:cubicBezTo>
                  <a:lnTo>
                    <a:pt x="165" y="9"/>
                  </a:lnTo>
                  <a:lnTo>
                    <a:pt x="1" y="9"/>
                  </a:lnTo>
                  <a:lnTo>
                    <a:pt x="1" y="641"/>
                  </a:lnTo>
                  <a:lnTo>
                    <a:pt x="165" y="641"/>
                  </a:lnTo>
                  <a:lnTo>
                    <a:pt x="165" y="295"/>
                  </a:lnTo>
                  <a:cubicBezTo>
                    <a:pt x="165" y="243"/>
                    <a:pt x="174" y="208"/>
                    <a:pt x="200" y="182"/>
                  </a:cubicBezTo>
                  <a:cubicBezTo>
                    <a:pt x="226" y="156"/>
                    <a:pt x="260" y="139"/>
                    <a:pt x="304" y="139"/>
                  </a:cubicBezTo>
                  <a:cubicBezTo>
                    <a:pt x="347" y="139"/>
                    <a:pt x="382" y="156"/>
                    <a:pt x="408" y="182"/>
                  </a:cubicBezTo>
                  <a:cubicBezTo>
                    <a:pt x="425" y="208"/>
                    <a:pt x="442" y="243"/>
                    <a:pt x="442" y="295"/>
                  </a:cubicBezTo>
                  <a:lnTo>
                    <a:pt x="442" y="641"/>
                  </a:lnTo>
                  <a:lnTo>
                    <a:pt x="598" y="641"/>
                  </a:lnTo>
                  <a:lnTo>
                    <a:pt x="598" y="295"/>
                  </a:lnTo>
                  <a:cubicBezTo>
                    <a:pt x="598" y="243"/>
                    <a:pt x="616" y="208"/>
                    <a:pt x="642" y="182"/>
                  </a:cubicBezTo>
                  <a:cubicBezTo>
                    <a:pt x="668" y="156"/>
                    <a:pt x="702" y="139"/>
                    <a:pt x="737" y="139"/>
                  </a:cubicBezTo>
                  <a:cubicBezTo>
                    <a:pt x="780" y="139"/>
                    <a:pt x="815" y="156"/>
                    <a:pt x="841" y="182"/>
                  </a:cubicBezTo>
                  <a:cubicBezTo>
                    <a:pt x="867" y="208"/>
                    <a:pt x="884" y="243"/>
                    <a:pt x="884" y="295"/>
                  </a:cubicBezTo>
                  <a:lnTo>
                    <a:pt x="884" y="641"/>
                  </a:lnTo>
                  <a:lnTo>
                    <a:pt x="1040" y="641"/>
                  </a:lnTo>
                  <a:lnTo>
                    <a:pt x="1040" y="269"/>
                  </a:lnTo>
                  <a:cubicBezTo>
                    <a:pt x="1040" y="182"/>
                    <a:pt x="1014" y="121"/>
                    <a:pt x="971" y="69"/>
                  </a:cubicBezTo>
                  <a:cubicBezTo>
                    <a:pt x="928" y="26"/>
                    <a:pt x="867" y="0"/>
                    <a:pt x="789" y="0"/>
                  </a:cubicBezTo>
                  <a:cubicBezTo>
                    <a:pt x="746" y="0"/>
                    <a:pt x="702" y="17"/>
                    <a:pt x="659" y="35"/>
                  </a:cubicBezTo>
                  <a:cubicBezTo>
                    <a:pt x="624" y="61"/>
                    <a:pt x="590" y="87"/>
                    <a:pt x="572" y="130"/>
                  </a:cubicBezTo>
                  <a:cubicBezTo>
                    <a:pt x="546" y="87"/>
                    <a:pt x="520" y="61"/>
                    <a:pt x="486" y="35"/>
                  </a:cubicBezTo>
                  <a:cubicBezTo>
                    <a:pt x="442" y="17"/>
                    <a:pt x="408" y="0"/>
                    <a:pt x="3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1" name="Google Shape;3371;p45"/>
            <p:cNvSpPr/>
            <p:nvPr/>
          </p:nvSpPr>
          <p:spPr>
            <a:xfrm>
              <a:off x="-2666094" y="5842164"/>
              <a:ext cx="46451" cy="39872"/>
            </a:xfrm>
            <a:custGeom>
              <a:avLst/>
              <a:gdLst/>
              <a:ahLst/>
              <a:cxnLst/>
              <a:rect l="l" t="t" r="r" b="b"/>
              <a:pathLst>
                <a:path w="841" h="722" extrusionOk="0">
                  <a:moveTo>
                    <a:pt x="486" y="0"/>
                  </a:moveTo>
                  <a:cubicBezTo>
                    <a:pt x="165" y="0"/>
                    <a:pt x="1" y="390"/>
                    <a:pt x="226" y="615"/>
                  </a:cubicBezTo>
                  <a:cubicBezTo>
                    <a:pt x="299" y="689"/>
                    <a:pt x="390" y="722"/>
                    <a:pt x="479" y="722"/>
                  </a:cubicBezTo>
                  <a:cubicBezTo>
                    <a:pt x="664" y="722"/>
                    <a:pt x="841" y="580"/>
                    <a:pt x="841" y="364"/>
                  </a:cubicBezTo>
                  <a:cubicBezTo>
                    <a:pt x="841" y="165"/>
                    <a:pt x="676" y="0"/>
                    <a:pt x="4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2" name="Google Shape;3372;p45"/>
            <p:cNvSpPr/>
            <p:nvPr/>
          </p:nvSpPr>
          <p:spPr>
            <a:xfrm>
              <a:off x="-2596723" y="5842164"/>
              <a:ext cx="46506" cy="39872"/>
            </a:xfrm>
            <a:custGeom>
              <a:avLst/>
              <a:gdLst/>
              <a:ahLst/>
              <a:cxnLst/>
              <a:rect l="l" t="t" r="r" b="b"/>
              <a:pathLst>
                <a:path w="842" h="722" extrusionOk="0">
                  <a:moveTo>
                    <a:pt x="486" y="0"/>
                  </a:moveTo>
                  <a:cubicBezTo>
                    <a:pt x="165" y="0"/>
                    <a:pt x="1" y="390"/>
                    <a:pt x="226" y="615"/>
                  </a:cubicBezTo>
                  <a:cubicBezTo>
                    <a:pt x="302" y="689"/>
                    <a:pt x="394" y="722"/>
                    <a:pt x="483" y="722"/>
                  </a:cubicBezTo>
                  <a:cubicBezTo>
                    <a:pt x="668" y="722"/>
                    <a:pt x="841" y="580"/>
                    <a:pt x="841" y="364"/>
                  </a:cubicBezTo>
                  <a:cubicBezTo>
                    <a:pt x="841" y="165"/>
                    <a:pt x="685" y="0"/>
                    <a:pt x="4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3" name="Google Shape;3373;p45"/>
            <p:cNvSpPr/>
            <p:nvPr/>
          </p:nvSpPr>
          <p:spPr>
            <a:xfrm>
              <a:off x="-2666094" y="5908656"/>
              <a:ext cx="46451" cy="39431"/>
            </a:xfrm>
            <a:custGeom>
              <a:avLst/>
              <a:gdLst/>
              <a:ahLst/>
              <a:cxnLst/>
              <a:rect l="l" t="t" r="r" b="b"/>
              <a:pathLst>
                <a:path w="841" h="714" extrusionOk="0">
                  <a:moveTo>
                    <a:pt x="500" y="0"/>
                  </a:moveTo>
                  <a:cubicBezTo>
                    <a:pt x="495" y="0"/>
                    <a:pt x="491" y="0"/>
                    <a:pt x="486" y="0"/>
                  </a:cubicBezTo>
                  <a:cubicBezTo>
                    <a:pt x="165" y="0"/>
                    <a:pt x="1" y="382"/>
                    <a:pt x="226" y="607"/>
                  </a:cubicBezTo>
                  <a:cubicBezTo>
                    <a:pt x="299" y="680"/>
                    <a:pt x="390" y="713"/>
                    <a:pt x="479" y="713"/>
                  </a:cubicBezTo>
                  <a:cubicBezTo>
                    <a:pt x="664" y="713"/>
                    <a:pt x="841" y="572"/>
                    <a:pt x="841" y="356"/>
                  </a:cubicBezTo>
                  <a:cubicBezTo>
                    <a:pt x="841" y="161"/>
                    <a:pt x="685" y="0"/>
                    <a:pt x="5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4" name="Google Shape;3374;p45"/>
            <p:cNvSpPr/>
            <p:nvPr/>
          </p:nvSpPr>
          <p:spPr>
            <a:xfrm>
              <a:off x="-2596557" y="5908656"/>
              <a:ext cx="46340" cy="39431"/>
            </a:xfrm>
            <a:custGeom>
              <a:avLst/>
              <a:gdLst/>
              <a:ahLst/>
              <a:cxnLst/>
              <a:rect l="l" t="t" r="r" b="b"/>
              <a:pathLst>
                <a:path w="839" h="714" extrusionOk="0">
                  <a:moveTo>
                    <a:pt x="472" y="0"/>
                  </a:moveTo>
                  <a:cubicBezTo>
                    <a:pt x="159" y="0"/>
                    <a:pt x="0" y="384"/>
                    <a:pt x="223" y="607"/>
                  </a:cubicBezTo>
                  <a:cubicBezTo>
                    <a:pt x="299" y="680"/>
                    <a:pt x="391" y="713"/>
                    <a:pt x="480" y="713"/>
                  </a:cubicBezTo>
                  <a:cubicBezTo>
                    <a:pt x="665" y="713"/>
                    <a:pt x="838" y="572"/>
                    <a:pt x="838" y="356"/>
                  </a:cubicBezTo>
                  <a:cubicBezTo>
                    <a:pt x="838" y="156"/>
                    <a:pt x="682" y="0"/>
                    <a:pt x="483" y="0"/>
                  </a:cubicBezTo>
                  <a:cubicBezTo>
                    <a:pt x="479" y="0"/>
                    <a:pt x="476" y="0"/>
                    <a:pt x="4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5" name="Google Shape;3375;p45"/>
            <p:cNvSpPr/>
            <p:nvPr/>
          </p:nvSpPr>
          <p:spPr>
            <a:xfrm>
              <a:off x="-2666094" y="5974706"/>
              <a:ext cx="46451" cy="39375"/>
            </a:xfrm>
            <a:custGeom>
              <a:avLst/>
              <a:gdLst/>
              <a:ahLst/>
              <a:cxnLst/>
              <a:rect l="l" t="t" r="r" b="b"/>
              <a:pathLst>
                <a:path w="841" h="713" extrusionOk="0">
                  <a:moveTo>
                    <a:pt x="486" y="0"/>
                  </a:moveTo>
                  <a:cubicBezTo>
                    <a:pt x="165" y="0"/>
                    <a:pt x="1" y="381"/>
                    <a:pt x="226" y="606"/>
                  </a:cubicBezTo>
                  <a:cubicBezTo>
                    <a:pt x="299" y="680"/>
                    <a:pt x="390" y="713"/>
                    <a:pt x="479" y="713"/>
                  </a:cubicBezTo>
                  <a:cubicBezTo>
                    <a:pt x="664" y="713"/>
                    <a:pt x="841" y="571"/>
                    <a:pt x="841" y="355"/>
                  </a:cubicBezTo>
                  <a:cubicBezTo>
                    <a:pt x="841" y="156"/>
                    <a:pt x="676" y="0"/>
                    <a:pt x="4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6" name="Google Shape;3376;p45"/>
            <p:cNvSpPr/>
            <p:nvPr/>
          </p:nvSpPr>
          <p:spPr>
            <a:xfrm>
              <a:off x="-2596723" y="5974706"/>
              <a:ext cx="46506" cy="39375"/>
            </a:xfrm>
            <a:custGeom>
              <a:avLst/>
              <a:gdLst/>
              <a:ahLst/>
              <a:cxnLst/>
              <a:rect l="l" t="t" r="r" b="b"/>
              <a:pathLst>
                <a:path w="842" h="713" extrusionOk="0">
                  <a:moveTo>
                    <a:pt x="486" y="0"/>
                  </a:moveTo>
                  <a:cubicBezTo>
                    <a:pt x="165" y="0"/>
                    <a:pt x="1" y="381"/>
                    <a:pt x="226" y="606"/>
                  </a:cubicBezTo>
                  <a:cubicBezTo>
                    <a:pt x="299" y="680"/>
                    <a:pt x="390" y="713"/>
                    <a:pt x="479" y="713"/>
                  </a:cubicBezTo>
                  <a:cubicBezTo>
                    <a:pt x="664" y="713"/>
                    <a:pt x="841" y="571"/>
                    <a:pt x="841" y="355"/>
                  </a:cubicBezTo>
                  <a:cubicBezTo>
                    <a:pt x="841" y="156"/>
                    <a:pt x="685" y="0"/>
                    <a:pt x="4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7" name="Google Shape;3377;p45"/>
            <p:cNvSpPr/>
            <p:nvPr/>
          </p:nvSpPr>
          <p:spPr>
            <a:xfrm>
              <a:off x="-2463228" y="5842164"/>
              <a:ext cx="46506" cy="39872"/>
            </a:xfrm>
            <a:custGeom>
              <a:avLst/>
              <a:gdLst/>
              <a:ahLst/>
              <a:cxnLst/>
              <a:rect l="l" t="t" r="r" b="b"/>
              <a:pathLst>
                <a:path w="842" h="722" extrusionOk="0">
                  <a:moveTo>
                    <a:pt x="477" y="0"/>
                  </a:moveTo>
                  <a:cubicBezTo>
                    <a:pt x="157" y="0"/>
                    <a:pt x="1" y="390"/>
                    <a:pt x="226" y="615"/>
                  </a:cubicBezTo>
                  <a:cubicBezTo>
                    <a:pt x="299" y="689"/>
                    <a:pt x="390" y="722"/>
                    <a:pt x="479" y="722"/>
                  </a:cubicBezTo>
                  <a:cubicBezTo>
                    <a:pt x="664" y="722"/>
                    <a:pt x="841" y="580"/>
                    <a:pt x="841" y="364"/>
                  </a:cubicBezTo>
                  <a:cubicBezTo>
                    <a:pt x="833" y="165"/>
                    <a:pt x="677" y="0"/>
                    <a:pt x="4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8" name="Google Shape;3378;p45"/>
            <p:cNvSpPr/>
            <p:nvPr/>
          </p:nvSpPr>
          <p:spPr>
            <a:xfrm>
              <a:off x="-2393802" y="5842164"/>
              <a:ext cx="46451" cy="39872"/>
            </a:xfrm>
            <a:custGeom>
              <a:avLst/>
              <a:gdLst/>
              <a:ahLst/>
              <a:cxnLst/>
              <a:rect l="l" t="t" r="r" b="b"/>
              <a:pathLst>
                <a:path w="841" h="722" extrusionOk="0">
                  <a:moveTo>
                    <a:pt x="485" y="0"/>
                  </a:moveTo>
                  <a:cubicBezTo>
                    <a:pt x="165" y="0"/>
                    <a:pt x="0" y="390"/>
                    <a:pt x="225" y="615"/>
                  </a:cubicBezTo>
                  <a:cubicBezTo>
                    <a:pt x="299" y="689"/>
                    <a:pt x="389" y="722"/>
                    <a:pt x="479" y="722"/>
                  </a:cubicBezTo>
                  <a:cubicBezTo>
                    <a:pt x="663" y="722"/>
                    <a:pt x="840" y="580"/>
                    <a:pt x="840" y="364"/>
                  </a:cubicBezTo>
                  <a:cubicBezTo>
                    <a:pt x="840" y="165"/>
                    <a:pt x="676" y="0"/>
                    <a:pt x="4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9" name="Google Shape;3379;p45"/>
            <p:cNvSpPr/>
            <p:nvPr/>
          </p:nvSpPr>
          <p:spPr>
            <a:xfrm>
              <a:off x="-2463062" y="5908656"/>
              <a:ext cx="46340" cy="39431"/>
            </a:xfrm>
            <a:custGeom>
              <a:avLst/>
              <a:gdLst/>
              <a:ahLst/>
              <a:cxnLst/>
              <a:rect l="l" t="t" r="r" b="b"/>
              <a:pathLst>
                <a:path w="839" h="714" extrusionOk="0">
                  <a:moveTo>
                    <a:pt x="464" y="0"/>
                  </a:moveTo>
                  <a:cubicBezTo>
                    <a:pt x="150" y="0"/>
                    <a:pt x="0" y="384"/>
                    <a:pt x="223" y="607"/>
                  </a:cubicBezTo>
                  <a:cubicBezTo>
                    <a:pt x="296" y="680"/>
                    <a:pt x="387" y="713"/>
                    <a:pt x="476" y="713"/>
                  </a:cubicBezTo>
                  <a:cubicBezTo>
                    <a:pt x="661" y="713"/>
                    <a:pt x="838" y="572"/>
                    <a:pt x="838" y="356"/>
                  </a:cubicBezTo>
                  <a:cubicBezTo>
                    <a:pt x="830" y="156"/>
                    <a:pt x="674" y="0"/>
                    <a:pt x="474" y="0"/>
                  </a:cubicBezTo>
                  <a:cubicBezTo>
                    <a:pt x="471" y="0"/>
                    <a:pt x="467" y="0"/>
                    <a:pt x="4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0" name="Google Shape;3380;p45"/>
            <p:cNvSpPr/>
            <p:nvPr/>
          </p:nvSpPr>
          <p:spPr>
            <a:xfrm>
              <a:off x="-2393692" y="5908656"/>
              <a:ext cx="46340" cy="39431"/>
            </a:xfrm>
            <a:custGeom>
              <a:avLst/>
              <a:gdLst/>
              <a:ahLst/>
              <a:cxnLst/>
              <a:rect l="l" t="t" r="r" b="b"/>
              <a:pathLst>
                <a:path w="839" h="714" extrusionOk="0">
                  <a:moveTo>
                    <a:pt x="473" y="0"/>
                  </a:moveTo>
                  <a:cubicBezTo>
                    <a:pt x="159" y="0"/>
                    <a:pt x="1" y="384"/>
                    <a:pt x="223" y="607"/>
                  </a:cubicBezTo>
                  <a:cubicBezTo>
                    <a:pt x="297" y="680"/>
                    <a:pt x="387" y="713"/>
                    <a:pt x="477" y="713"/>
                  </a:cubicBezTo>
                  <a:cubicBezTo>
                    <a:pt x="661" y="713"/>
                    <a:pt x="838" y="572"/>
                    <a:pt x="838" y="356"/>
                  </a:cubicBezTo>
                  <a:cubicBezTo>
                    <a:pt x="838" y="156"/>
                    <a:pt x="674" y="0"/>
                    <a:pt x="483" y="0"/>
                  </a:cubicBezTo>
                  <a:cubicBezTo>
                    <a:pt x="480" y="0"/>
                    <a:pt x="476" y="0"/>
                    <a:pt x="4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1" name="Google Shape;3381;p45"/>
            <p:cNvSpPr/>
            <p:nvPr/>
          </p:nvSpPr>
          <p:spPr>
            <a:xfrm>
              <a:off x="-2463228" y="5974706"/>
              <a:ext cx="46506" cy="39375"/>
            </a:xfrm>
            <a:custGeom>
              <a:avLst/>
              <a:gdLst/>
              <a:ahLst/>
              <a:cxnLst/>
              <a:rect l="l" t="t" r="r" b="b"/>
              <a:pathLst>
                <a:path w="842" h="713" extrusionOk="0">
                  <a:moveTo>
                    <a:pt x="477" y="0"/>
                  </a:moveTo>
                  <a:cubicBezTo>
                    <a:pt x="157" y="0"/>
                    <a:pt x="1" y="381"/>
                    <a:pt x="226" y="606"/>
                  </a:cubicBezTo>
                  <a:cubicBezTo>
                    <a:pt x="299" y="680"/>
                    <a:pt x="389" y="713"/>
                    <a:pt x="477" y="713"/>
                  </a:cubicBezTo>
                  <a:cubicBezTo>
                    <a:pt x="660" y="713"/>
                    <a:pt x="835" y="571"/>
                    <a:pt x="841" y="355"/>
                  </a:cubicBezTo>
                  <a:cubicBezTo>
                    <a:pt x="841" y="156"/>
                    <a:pt x="677" y="0"/>
                    <a:pt x="4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2" name="Google Shape;3382;p45"/>
            <p:cNvSpPr/>
            <p:nvPr/>
          </p:nvSpPr>
          <p:spPr>
            <a:xfrm>
              <a:off x="-2393802" y="5974706"/>
              <a:ext cx="46451" cy="39375"/>
            </a:xfrm>
            <a:custGeom>
              <a:avLst/>
              <a:gdLst/>
              <a:ahLst/>
              <a:cxnLst/>
              <a:rect l="l" t="t" r="r" b="b"/>
              <a:pathLst>
                <a:path w="841" h="713" extrusionOk="0">
                  <a:moveTo>
                    <a:pt x="485" y="0"/>
                  </a:moveTo>
                  <a:cubicBezTo>
                    <a:pt x="165" y="0"/>
                    <a:pt x="0" y="381"/>
                    <a:pt x="225" y="606"/>
                  </a:cubicBezTo>
                  <a:cubicBezTo>
                    <a:pt x="299" y="680"/>
                    <a:pt x="389" y="713"/>
                    <a:pt x="479" y="713"/>
                  </a:cubicBezTo>
                  <a:cubicBezTo>
                    <a:pt x="663" y="713"/>
                    <a:pt x="840" y="571"/>
                    <a:pt x="840" y="355"/>
                  </a:cubicBezTo>
                  <a:cubicBezTo>
                    <a:pt x="840" y="156"/>
                    <a:pt x="676" y="0"/>
                    <a:pt x="4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3" name="Google Shape;3383;p45"/>
            <p:cNvSpPr/>
            <p:nvPr/>
          </p:nvSpPr>
          <p:spPr>
            <a:xfrm>
              <a:off x="-2454115" y="5761314"/>
              <a:ext cx="35956" cy="35896"/>
            </a:xfrm>
            <a:custGeom>
              <a:avLst/>
              <a:gdLst/>
              <a:ahLst/>
              <a:cxnLst/>
              <a:rect l="l" t="t" r="r" b="b"/>
              <a:pathLst>
                <a:path w="651" h="650" extrusionOk="0">
                  <a:moveTo>
                    <a:pt x="321" y="139"/>
                  </a:moveTo>
                  <a:cubicBezTo>
                    <a:pt x="364" y="139"/>
                    <a:pt x="408" y="156"/>
                    <a:pt x="434" y="182"/>
                  </a:cubicBezTo>
                  <a:cubicBezTo>
                    <a:pt x="468" y="217"/>
                    <a:pt x="486" y="269"/>
                    <a:pt x="486" y="329"/>
                  </a:cubicBezTo>
                  <a:cubicBezTo>
                    <a:pt x="486" y="381"/>
                    <a:pt x="468" y="433"/>
                    <a:pt x="434" y="468"/>
                  </a:cubicBezTo>
                  <a:cubicBezTo>
                    <a:pt x="399" y="494"/>
                    <a:pt x="364" y="511"/>
                    <a:pt x="321" y="511"/>
                  </a:cubicBezTo>
                  <a:cubicBezTo>
                    <a:pt x="278" y="511"/>
                    <a:pt x="234" y="494"/>
                    <a:pt x="208" y="468"/>
                  </a:cubicBezTo>
                  <a:cubicBezTo>
                    <a:pt x="174" y="433"/>
                    <a:pt x="156" y="390"/>
                    <a:pt x="156" y="329"/>
                  </a:cubicBezTo>
                  <a:cubicBezTo>
                    <a:pt x="156" y="269"/>
                    <a:pt x="174" y="217"/>
                    <a:pt x="208" y="182"/>
                  </a:cubicBezTo>
                  <a:cubicBezTo>
                    <a:pt x="234" y="156"/>
                    <a:pt x="278" y="139"/>
                    <a:pt x="321" y="139"/>
                  </a:cubicBezTo>
                  <a:close/>
                  <a:moveTo>
                    <a:pt x="321" y="0"/>
                  </a:moveTo>
                  <a:cubicBezTo>
                    <a:pt x="226" y="0"/>
                    <a:pt x="156" y="35"/>
                    <a:pt x="87" y="87"/>
                  </a:cubicBezTo>
                  <a:cubicBezTo>
                    <a:pt x="26" y="147"/>
                    <a:pt x="1" y="225"/>
                    <a:pt x="1" y="321"/>
                  </a:cubicBezTo>
                  <a:cubicBezTo>
                    <a:pt x="1" y="425"/>
                    <a:pt x="26" y="503"/>
                    <a:pt x="87" y="563"/>
                  </a:cubicBezTo>
                  <a:cubicBezTo>
                    <a:pt x="148" y="615"/>
                    <a:pt x="226" y="650"/>
                    <a:pt x="321" y="650"/>
                  </a:cubicBezTo>
                  <a:cubicBezTo>
                    <a:pt x="416" y="650"/>
                    <a:pt x="486" y="615"/>
                    <a:pt x="555" y="563"/>
                  </a:cubicBezTo>
                  <a:cubicBezTo>
                    <a:pt x="616" y="503"/>
                    <a:pt x="650" y="425"/>
                    <a:pt x="650" y="321"/>
                  </a:cubicBezTo>
                  <a:cubicBezTo>
                    <a:pt x="650" y="225"/>
                    <a:pt x="616" y="147"/>
                    <a:pt x="555" y="87"/>
                  </a:cubicBezTo>
                  <a:cubicBezTo>
                    <a:pt x="494" y="35"/>
                    <a:pt x="416" y="0"/>
                    <a:pt x="3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4" name="Google Shape;3384;p45"/>
            <p:cNvSpPr/>
            <p:nvPr/>
          </p:nvSpPr>
          <p:spPr>
            <a:xfrm>
              <a:off x="-2260804" y="5842164"/>
              <a:ext cx="46451" cy="39872"/>
            </a:xfrm>
            <a:custGeom>
              <a:avLst/>
              <a:gdLst/>
              <a:ahLst/>
              <a:cxnLst/>
              <a:rect l="l" t="t" r="r" b="b"/>
              <a:pathLst>
                <a:path w="841" h="722" extrusionOk="0">
                  <a:moveTo>
                    <a:pt x="486" y="0"/>
                  </a:moveTo>
                  <a:cubicBezTo>
                    <a:pt x="165" y="0"/>
                    <a:pt x="1" y="390"/>
                    <a:pt x="226" y="615"/>
                  </a:cubicBezTo>
                  <a:cubicBezTo>
                    <a:pt x="302" y="689"/>
                    <a:pt x="394" y="722"/>
                    <a:pt x="483" y="722"/>
                  </a:cubicBezTo>
                  <a:cubicBezTo>
                    <a:pt x="667" y="722"/>
                    <a:pt x="841" y="580"/>
                    <a:pt x="841" y="364"/>
                  </a:cubicBezTo>
                  <a:cubicBezTo>
                    <a:pt x="841" y="165"/>
                    <a:pt x="685" y="0"/>
                    <a:pt x="4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5" name="Google Shape;3385;p45"/>
            <p:cNvSpPr/>
            <p:nvPr/>
          </p:nvSpPr>
          <p:spPr>
            <a:xfrm>
              <a:off x="-2190936" y="5842164"/>
              <a:ext cx="46009" cy="39872"/>
            </a:xfrm>
            <a:custGeom>
              <a:avLst/>
              <a:gdLst/>
              <a:ahLst/>
              <a:cxnLst/>
              <a:rect l="l" t="t" r="r" b="b"/>
              <a:pathLst>
                <a:path w="833" h="722" extrusionOk="0">
                  <a:moveTo>
                    <a:pt x="477" y="0"/>
                  </a:moveTo>
                  <a:cubicBezTo>
                    <a:pt x="156" y="0"/>
                    <a:pt x="0" y="390"/>
                    <a:pt x="226" y="615"/>
                  </a:cubicBezTo>
                  <a:cubicBezTo>
                    <a:pt x="299" y="689"/>
                    <a:pt x="389" y="722"/>
                    <a:pt x="477" y="722"/>
                  </a:cubicBezTo>
                  <a:cubicBezTo>
                    <a:pt x="659" y="722"/>
                    <a:pt x="832" y="580"/>
                    <a:pt x="832" y="364"/>
                  </a:cubicBezTo>
                  <a:cubicBezTo>
                    <a:pt x="832" y="165"/>
                    <a:pt x="676" y="0"/>
                    <a:pt x="4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6" name="Google Shape;3386;p45"/>
            <p:cNvSpPr/>
            <p:nvPr/>
          </p:nvSpPr>
          <p:spPr>
            <a:xfrm>
              <a:off x="-2260694" y="5908656"/>
              <a:ext cx="46340" cy="39431"/>
            </a:xfrm>
            <a:custGeom>
              <a:avLst/>
              <a:gdLst/>
              <a:ahLst/>
              <a:cxnLst/>
              <a:rect l="l" t="t" r="r" b="b"/>
              <a:pathLst>
                <a:path w="839" h="714" extrusionOk="0">
                  <a:moveTo>
                    <a:pt x="473" y="0"/>
                  </a:moveTo>
                  <a:cubicBezTo>
                    <a:pt x="160" y="0"/>
                    <a:pt x="1" y="384"/>
                    <a:pt x="224" y="607"/>
                  </a:cubicBezTo>
                  <a:cubicBezTo>
                    <a:pt x="300" y="680"/>
                    <a:pt x="392" y="713"/>
                    <a:pt x="481" y="713"/>
                  </a:cubicBezTo>
                  <a:cubicBezTo>
                    <a:pt x="665" y="713"/>
                    <a:pt x="839" y="572"/>
                    <a:pt x="839" y="356"/>
                  </a:cubicBezTo>
                  <a:cubicBezTo>
                    <a:pt x="839" y="156"/>
                    <a:pt x="683" y="0"/>
                    <a:pt x="484" y="0"/>
                  </a:cubicBezTo>
                  <a:cubicBezTo>
                    <a:pt x="480" y="0"/>
                    <a:pt x="477" y="0"/>
                    <a:pt x="4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7" name="Google Shape;3387;p45"/>
            <p:cNvSpPr/>
            <p:nvPr/>
          </p:nvSpPr>
          <p:spPr>
            <a:xfrm>
              <a:off x="-2190826" y="5908656"/>
              <a:ext cx="45898" cy="39431"/>
            </a:xfrm>
            <a:custGeom>
              <a:avLst/>
              <a:gdLst/>
              <a:ahLst/>
              <a:cxnLst/>
              <a:rect l="l" t="t" r="r" b="b"/>
              <a:pathLst>
                <a:path w="831" h="714" extrusionOk="0">
                  <a:moveTo>
                    <a:pt x="464" y="0"/>
                  </a:moveTo>
                  <a:cubicBezTo>
                    <a:pt x="151" y="0"/>
                    <a:pt x="1" y="384"/>
                    <a:pt x="224" y="607"/>
                  </a:cubicBezTo>
                  <a:cubicBezTo>
                    <a:pt x="297" y="680"/>
                    <a:pt x="387" y="713"/>
                    <a:pt x="475" y="713"/>
                  </a:cubicBezTo>
                  <a:cubicBezTo>
                    <a:pt x="657" y="713"/>
                    <a:pt x="830" y="572"/>
                    <a:pt x="830" y="356"/>
                  </a:cubicBezTo>
                  <a:cubicBezTo>
                    <a:pt x="830" y="156"/>
                    <a:pt x="674" y="0"/>
                    <a:pt x="475" y="0"/>
                  </a:cubicBezTo>
                  <a:cubicBezTo>
                    <a:pt x="471" y="0"/>
                    <a:pt x="468" y="0"/>
                    <a:pt x="4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8" name="Google Shape;3388;p45"/>
            <p:cNvSpPr/>
            <p:nvPr/>
          </p:nvSpPr>
          <p:spPr>
            <a:xfrm>
              <a:off x="-2260804" y="5974706"/>
              <a:ext cx="46451" cy="39375"/>
            </a:xfrm>
            <a:custGeom>
              <a:avLst/>
              <a:gdLst/>
              <a:ahLst/>
              <a:cxnLst/>
              <a:rect l="l" t="t" r="r" b="b"/>
              <a:pathLst>
                <a:path w="841" h="713" extrusionOk="0">
                  <a:moveTo>
                    <a:pt x="486" y="0"/>
                  </a:moveTo>
                  <a:cubicBezTo>
                    <a:pt x="165" y="0"/>
                    <a:pt x="1" y="381"/>
                    <a:pt x="226" y="606"/>
                  </a:cubicBezTo>
                  <a:cubicBezTo>
                    <a:pt x="299" y="680"/>
                    <a:pt x="390" y="713"/>
                    <a:pt x="479" y="713"/>
                  </a:cubicBezTo>
                  <a:cubicBezTo>
                    <a:pt x="664" y="713"/>
                    <a:pt x="841" y="571"/>
                    <a:pt x="841" y="355"/>
                  </a:cubicBezTo>
                  <a:cubicBezTo>
                    <a:pt x="841" y="156"/>
                    <a:pt x="685" y="0"/>
                    <a:pt x="4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9" name="Google Shape;3389;p45"/>
            <p:cNvSpPr/>
            <p:nvPr/>
          </p:nvSpPr>
          <p:spPr>
            <a:xfrm>
              <a:off x="-2190936" y="5974706"/>
              <a:ext cx="46009" cy="39375"/>
            </a:xfrm>
            <a:custGeom>
              <a:avLst/>
              <a:gdLst/>
              <a:ahLst/>
              <a:cxnLst/>
              <a:rect l="l" t="t" r="r" b="b"/>
              <a:pathLst>
                <a:path w="833" h="713" extrusionOk="0">
                  <a:moveTo>
                    <a:pt x="477" y="0"/>
                  </a:moveTo>
                  <a:cubicBezTo>
                    <a:pt x="156" y="0"/>
                    <a:pt x="0" y="381"/>
                    <a:pt x="226" y="606"/>
                  </a:cubicBezTo>
                  <a:cubicBezTo>
                    <a:pt x="299" y="680"/>
                    <a:pt x="389" y="713"/>
                    <a:pt x="477" y="713"/>
                  </a:cubicBezTo>
                  <a:cubicBezTo>
                    <a:pt x="659" y="713"/>
                    <a:pt x="832" y="571"/>
                    <a:pt x="832" y="355"/>
                  </a:cubicBezTo>
                  <a:cubicBezTo>
                    <a:pt x="832" y="156"/>
                    <a:pt x="676" y="0"/>
                    <a:pt x="4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0" name="Google Shape;3390;p45"/>
            <p:cNvSpPr/>
            <p:nvPr/>
          </p:nvSpPr>
          <p:spPr>
            <a:xfrm>
              <a:off x="-2249316" y="5761314"/>
              <a:ext cx="36398" cy="51691"/>
            </a:xfrm>
            <a:custGeom>
              <a:avLst/>
              <a:gdLst/>
              <a:ahLst/>
              <a:cxnLst/>
              <a:rect l="l" t="t" r="r" b="b"/>
              <a:pathLst>
                <a:path w="659" h="936" extrusionOk="0">
                  <a:moveTo>
                    <a:pt x="330" y="139"/>
                  </a:moveTo>
                  <a:cubicBezTo>
                    <a:pt x="373" y="139"/>
                    <a:pt x="416" y="156"/>
                    <a:pt x="442" y="191"/>
                  </a:cubicBezTo>
                  <a:cubicBezTo>
                    <a:pt x="477" y="225"/>
                    <a:pt x="494" y="269"/>
                    <a:pt x="494" y="321"/>
                  </a:cubicBezTo>
                  <a:cubicBezTo>
                    <a:pt x="494" y="381"/>
                    <a:pt x="477" y="425"/>
                    <a:pt x="442" y="459"/>
                  </a:cubicBezTo>
                  <a:cubicBezTo>
                    <a:pt x="416" y="494"/>
                    <a:pt x="373" y="511"/>
                    <a:pt x="330" y="511"/>
                  </a:cubicBezTo>
                  <a:cubicBezTo>
                    <a:pt x="286" y="511"/>
                    <a:pt x="243" y="494"/>
                    <a:pt x="208" y="459"/>
                  </a:cubicBezTo>
                  <a:cubicBezTo>
                    <a:pt x="182" y="425"/>
                    <a:pt x="165" y="381"/>
                    <a:pt x="165" y="329"/>
                  </a:cubicBezTo>
                  <a:cubicBezTo>
                    <a:pt x="165" y="269"/>
                    <a:pt x="182" y="225"/>
                    <a:pt x="208" y="191"/>
                  </a:cubicBezTo>
                  <a:cubicBezTo>
                    <a:pt x="243" y="156"/>
                    <a:pt x="286" y="139"/>
                    <a:pt x="330" y="139"/>
                  </a:cubicBezTo>
                  <a:close/>
                  <a:moveTo>
                    <a:pt x="356" y="0"/>
                  </a:moveTo>
                  <a:cubicBezTo>
                    <a:pt x="278" y="0"/>
                    <a:pt x="208" y="35"/>
                    <a:pt x="165" y="113"/>
                  </a:cubicBezTo>
                  <a:lnTo>
                    <a:pt x="165" y="9"/>
                  </a:lnTo>
                  <a:lnTo>
                    <a:pt x="0" y="9"/>
                  </a:lnTo>
                  <a:lnTo>
                    <a:pt x="0" y="936"/>
                  </a:lnTo>
                  <a:lnTo>
                    <a:pt x="165" y="936"/>
                  </a:lnTo>
                  <a:lnTo>
                    <a:pt x="165" y="537"/>
                  </a:lnTo>
                  <a:cubicBezTo>
                    <a:pt x="208" y="615"/>
                    <a:pt x="278" y="650"/>
                    <a:pt x="364" y="650"/>
                  </a:cubicBezTo>
                  <a:cubicBezTo>
                    <a:pt x="442" y="650"/>
                    <a:pt x="520" y="615"/>
                    <a:pt x="572" y="555"/>
                  </a:cubicBezTo>
                  <a:cubicBezTo>
                    <a:pt x="633" y="494"/>
                    <a:pt x="659" y="425"/>
                    <a:pt x="659" y="329"/>
                  </a:cubicBezTo>
                  <a:cubicBezTo>
                    <a:pt x="659" y="234"/>
                    <a:pt x="633" y="156"/>
                    <a:pt x="572" y="95"/>
                  </a:cubicBezTo>
                  <a:cubicBezTo>
                    <a:pt x="520" y="35"/>
                    <a:pt x="442" y="0"/>
                    <a:pt x="3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1" name="Google Shape;3391;p45"/>
            <p:cNvSpPr/>
            <p:nvPr/>
          </p:nvSpPr>
          <p:spPr>
            <a:xfrm>
              <a:off x="-2057938" y="5842164"/>
              <a:ext cx="46506" cy="39872"/>
            </a:xfrm>
            <a:custGeom>
              <a:avLst/>
              <a:gdLst/>
              <a:ahLst/>
              <a:cxnLst/>
              <a:rect l="l" t="t" r="r" b="b"/>
              <a:pathLst>
                <a:path w="842" h="722" extrusionOk="0">
                  <a:moveTo>
                    <a:pt x="486" y="0"/>
                  </a:moveTo>
                  <a:cubicBezTo>
                    <a:pt x="165" y="0"/>
                    <a:pt x="1" y="390"/>
                    <a:pt x="226" y="615"/>
                  </a:cubicBezTo>
                  <a:cubicBezTo>
                    <a:pt x="299" y="689"/>
                    <a:pt x="390" y="722"/>
                    <a:pt x="479" y="722"/>
                  </a:cubicBezTo>
                  <a:cubicBezTo>
                    <a:pt x="664" y="722"/>
                    <a:pt x="841" y="580"/>
                    <a:pt x="841" y="364"/>
                  </a:cubicBezTo>
                  <a:cubicBezTo>
                    <a:pt x="841" y="165"/>
                    <a:pt x="677" y="0"/>
                    <a:pt x="4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2" name="Google Shape;3392;p45"/>
            <p:cNvSpPr/>
            <p:nvPr/>
          </p:nvSpPr>
          <p:spPr>
            <a:xfrm>
              <a:off x="-1988567" y="5842164"/>
              <a:ext cx="46506" cy="39872"/>
            </a:xfrm>
            <a:custGeom>
              <a:avLst/>
              <a:gdLst/>
              <a:ahLst/>
              <a:cxnLst/>
              <a:rect l="l" t="t" r="r" b="b"/>
              <a:pathLst>
                <a:path w="842" h="722" extrusionOk="0">
                  <a:moveTo>
                    <a:pt x="486" y="0"/>
                  </a:moveTo>
                  <a:cubicBezTo>
                    <a:pt x="166" y="0"/>
                    <a:pt x="1" y="390"/>
                    <a:pt x="226" y="615"/>
                  </a:cubicBezTo>
                  <a:cubicBezTo>
                    <a:pt x="300" y="689"/>
                    <a:pt x="390" y="722"/>
                    <a:pt x="479" y="722"/>
                  </a:cubicBezTo>
                  <a:cubicBezTo>
                    <a:pt x="664" y="722"/>
                    <a:pt x="841" y="580"/>
                    <a:pt x="841" y="364"/>
                  </a:cubicBezTo>
                  <a:cubicBezTo>
                    <a:pt x="841" y="165"/>
                    <a:pt x="685" y="0"/>
                    <a:pt x="4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3" name="Google Shape;3393;p45"/>
            <p:cNvSpPr/>
            <p:nvPr/>
          </p:nvSpPr>
          <p:spPr>
            <a:xfrm>
              <a:off x="-2057773" y="5908656"/>
              <a:ext cx="46340" cy="39431"/>
            </a:xfrm>
            <a:custGeom>
              <a:avLst/>
              <a:gdLst/>
              <a:ahLst/>
              <a:cxnLst/>
              <a:rect l="l" t="t" r="r" b="b"/>
              <a:pathLst>
                <a:path w="839" h="714" extrusionOk="0">
                  <a:moveTo>
                    <a:pt x="472" y="0"/>
                  </a:moveTo>
                  <a:cubicBezTo>
                    <a:pt x="159" y="0"/>
                    <a:pt x="0" y="384"/>
                    <a:pt x="223" y="607"/>
                  </a:cubicBezTo>
                  <a:cubicBezTo>
                    <a:pt x="296" y="680"/>
                    <a:pt x="387" y="713"/>
                    <a:pt x="476" y="713"/>
                  </a:cubicBezTo>
                  <a:cubicBezTo>
                    <a:pt x="661" y="713"/>
                    <a:pt x="838" y="572"/>
                    <a:pt x="838" y="356"/>
                  </a:cubicBezTo>
                  <a:cubicBezTo>
                    <a:pt x="838" y="156"/>
                    <a:pt x="674" y="0"/>
                    <a:pt x="483" y="0"/>
                  </a:cubicBezTo>
                  <a:cubicBezTo>
                    <a:pt x="479" y="0"/>
                    <a:pt x="476" y="0"/>
                    <a:pt x="4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4" name="Google Shape;3394;p45"/>
            <p:cNvSpPr/>
            <p:nvPr/>
          </p:nvSpPr>
          <p:spPr>
            <a:xfrm>
              <a:off x="-1988402" y="5908656"/>
              <a:ext cx="46340" cy="39431"/>
            </a:xfrm>
            <a:custGeom>
              <a:avLst/>
              <a:gdLst/>
              <a:ahLst/>
              <a:cxnLst/>
              <a:rect l="l" t="t" r="r" b="b"/>
              <a:pathLst>
                <a:path w="839" h="714" extrusionOk="0">
                  <a:moveTo>
                    <a:pt x="473" y="0"/>
                  </a:moveTo>
                  <a:cubicBezTo>
                    <a:pt x="159" y="0"/>
                    <a:pt x="0" y="384"/>
                    <a:pt x="223" y="607"/>
                  </a:cubicBezTo>
                  <a:cubicBezTo>
                    <a:pt x="297" y="680"/>
                    <a:pt x="387" y="713"/>
                    <a:pt x="476" y="713"/>
                  </a:cubicBezTo>
                  <a:cubicBezTo>
                    <a:pt x="661" y="713"/>
                    <a:pt x="838" y="572"/>
                    <a:pt x="838" y="356"/>
                  </a:cubicBezTo>
                  <a:cubicBezTo>
                    <a:pt x="838" y="156"/>
                    <a:pt x="682" y="0"/>
                    <a:pt x="483" y="0"/>
                  </a:cubicBezTo>
                  <a:cubicBezTo>
                    <a:pt x="480" y="0"/>
                    <a:pt x="476" y="0"/>
                    <a:pt x="4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5" name="Google Shape;3395;p45"/>
            <p:cNvSpPr/>
            <p:nvPr/>
          </p:nvSpPr>
          <p:spPr>
            <a:xfrm>
              <a:off x="-2057938" y="5974706"/>
              <a:ext cx="46506" cy="39375"/>
            </a:xfrm>
            <a:custGeom>
              <a:avLst/>
              <a:gdLst/>
              <a:ahLst/>
              <a:cxnLst/>
              <a:rect l="l" t="t" r="r" b="b"/>
              <a:pathLst>
                <a:path w="842" h="713" extrusionOk="0">
                  <a:moveTo>
                    <a:pt x="486" y="0"/>
                  </a:moveTo>
                  <a:cubicBezTo>
                    <a:pt x="165" y="0"/>
                    <a:pt x="1" y="381"/>
                    <a:pt x="226" y="606"/>
                  </a:cubicBezTo>
                  <a:cubicBezTo>
                    <a:pt x="299" y="680"/>
                    <a:pt x="390" y="713"/>
                    <a:pt x="479" y="713"/>
                  </a:cubicBezTo>
                  <a:cubicBezTo>
                    <a:pt x="664" y="713"/>
                    <a:pt x="841" y="571"/>
                    <a:pt x="841" y="355"/>
                  </a:cubicBezTo>
                  <a:cubicBezTo>
                    <a:pt x="841" y="156"/>
                    <a:pt x="677" y="0"/>
                    <a:pt x="4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6" name="Google Shape;3396;p45"/>
            <p:cNvSpPr/>
            <p:nvPr/>
          </p:nvSpPr>
          <p:spPr>
            <a:xfrm>
              <a:off x="-1988567" y="5974706"/>
              <a:ext cx="46506" cy="39375"/>
            </a:xfrm>
            <a:custGeom>
              <a:avLst/>
              <a:gdLst/>
              <a:ahLst/>
              <a:cxnLst/>
              <a:rect l="l" t="t" r="r" b="b"/>
              <a:pathLst>
                <a:path w="842" h="713" extrusionOk="0">
                  <a:moveTo>
                    <a:pt x="486" y="0"/>
                  </a:moveTo>
                  <a:cubicBezTo>
                    <a:pt x="166" y="0"/>
                    <a:pt x="1" y="381"/>
                    <a:pt x="226" y="606"/>
                  </a:cubicBezTo>
                  <a:cubicBezTo>
                    <a:pt x="300" y="680"/>
                    <a:pt x="390" y="713"/>
                    <a:pt x="479" y="713"/>
                  </a:cubicBezTo>
                  <a:cubicBezTo>
                    <a:pt x="664" y="713"/>
                    <a:pt x="841" y="571"/>
                    <a:pt x="841" y="355"/>
                  </a:cubicBezTo>
                  <a:cubicBezTo>
                    <a:pt x="841" y="156"/>
                    <a:pt x="685" y="0"/>
                    <a:pt x="4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7" name="Google Shape;3397;p45"/>
            <p:cNvSpPr/>
            <p:nvPr/>
          </p:nvSpPr>
          <p:spPr>
            <a:xfrm>
              <a:off x="-2048825" y="5761314"/>
              <a:ext cx="35956" cy="51691"/>
            </a:xfrm>
            <a:custGeom>
              <a:avLst/>
              <a:gdLst/>
              <a:ahLst/>
              <a:cxnLst/>
              <a:rect l="l" t="t" r="r" b="b"/>
              <a:pathLst>
                <a:path w="651" h="936" extrusionOk="0">
                  <a:moveTo>
                    <a:pt x="330" y="139"/>
                  </a:moveTo>
                  <a:cubicBezTo>
                    <a:pt x="373" y="139"/>
                    <a:pt x="408" y="156"/>
                    <a:pt x="442" y="191"/>
                  </a:cubicBezTo>
                  <a:cubicBezTo>
                    <a:pt x="477" y="225"/>
                    <a:pt x="494" y="269"/>
                    <a:pt x="494" y="329"/>
                  </a:cubicBezTo>
                  <a:cubicBezTo>
                    <a:pt x="494" y="381"/>
                    <a:pt x="477" y="425"/>
                    <a:pt x="442" y="459"/>
                  </a:cubicBezTo>
                  <a:cubicBezTo>
                    <a:pt x="408" y="494"/>
                    <a:pt x="373" y="511"/>
                    <a:pt x="330" y="511"/>
                  </a:cubicBezTo>
                  <a:cubicBezTo>
                    <a:pt x="286" y="511"/>
                    <a:pt x="243" y="494"/>
                    <a:pt x="208" y="459"/>
                  </a:cubicBezTo>
                  <a:cubicBezTo>
                    <a:pt x="174" y="425"/>
                    <a:pt x="165" y="381"/>
                    <a:pt x="165" y="321"/>
                  </a:cubicBezTo>
                  <a:cubicBezTo>
                    <a:pt x="165" y="269"/>
                    <a:pt x="174" y="225"/>
                    <a:pt x="208" y="191"/>
                  </a:cubicBezTo>
                  <a:cubicBezTo>
                    <a:pt x="243" y="156"/>
                    <a:pt x="286" y="139"/>
                    <a:pt x="330" y="139"/>
                  </a:cubicBezTo>
                  <a:close/>
                  <a:moveTo>
                    <a:pt x="295" y="0"/>
                  </a:moveTo>
                  <a:cubicBezTo>
                    <a:pt x="208" y="0"/>
                    <a:pt x="139" y="35"/>
                    <a:pt x="87" y="95"/>
                  </a:cubicBezTo>
                  <a:cubicBezTo>
                    <a:pt x="26" y="156"/>
                    <a:pt x="0" y="234"/>
                    <a:pt x="0" y="321"/>
                  </a:cubicBezTo>
                  <a:cubicBezTo>
                    <a:pt x="0" y="416"/>
                    <a:pt x="26" y="494"/>
                    <a:pt x="87" y="555"/>
                  </a:cubicBezTo>
                  <a:cubicBezTo>
                    <a:pt x="139" y="615"/>
                    <a:pt x="208" y="650"/>
                    <a:pt x="295" y="650"/>
                  </a:cubicBezTo>
                  <a:cubicBezTo>
                    <a:pt x="382" y="650"/>
                    <a:pt x="442" y="615"/>
                    <a:pt x="494" y="537"/>
                  </a:cubicBezTo>
                  <a:lnTo>
                    <a:pt x="494" y="936"/>
                  </a:lnTo>
                  <a:lnTo>
                    <a:pt x="650" y="936"/>
                  </a:lnTo>
                  <a:lnTo>
                    <a:pt x="650" y="9"/>
                  </a:lnTo>
                  <a:lnTo>
                    <a:pt x="494" y="9"/>
                  </a:lnTo>
                  <a:lnTo>
                    <a:pt x="494" y="113"/>
                  </a:lnTo>
                  <a:cubicBezTo>
                    <a:pt x="451" y="35"/>
                    <a:pt x="382" y="0"/>
                    <a:pt x="29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8" name="Google Shape;3398;p45"/>
            <p:cNvSpPr/>
            <p:nvPr/>
          </p:nvSpPr>
          <p:spPr>
            <a:xfrm>
              <a:off x="-1855017" y="5842164"/>
              <a:ext cx="45953" cy="39872"/>
            </a:xfrm>
            <a:custGeom>
              <a:avLst/>
              <a:gdLst/>
              <a:ahLst/>
              <a:cxnLst/>
              <a:rect l="l" t="t" r="r" b="b"/>
              <a:pathLst>
                <a:path w="832" h="722" extrusionOk="0">
                  <a:moveTo>
                    <a:pt x="477" y="0"/>
                  </a:moveTo>
                  <a:cubicBezTo>
                    <a:pt x="156" y="0"/>
                    <a:pt x="0" y="390"/>
                    <a:pt x="225" y="615"/>
                  </a:cubicBezTo>
                  <a:cubicBezTo>
                    <a:pt x="299" y="689"/>
                    <a:pt x="388" y="722"/>
                    <a:pt x="476" y="722"/>
                  </a:cubicBezTo>
                  <a:cubicBezTo>
                    <a:pt x="658" y="722"/>
                    <a:pt x="832" y="580"/>
                    <a:pt x="832" y="364"/>
                  </a:cubicBezTo>
                  <a:cubicBezTo>
                    <a:pt x="832" y="165"/>
                    <a:pt x="676" y="0"/>
                    <a:pt x="477" y="0"/>
                  </a:cubicBezTo>
                  <a:close/>
                </a:path>
              </a:pathLst>
            </a:custGeom>
            <a:solidFill>
              <a:srgbClr val="013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9" name="Google Shape;3399;p45"/>
            <p:cNvSpPr/>
            <p:nvPr/>
          </p:nvSpPr>
          <p:spPr>
            <a:xfrm>
              <a:off x="-1785646" y="5842164"/>
              <a:ext cx="46451" cy="39872"/>
            </a:xfrm>
            <a:custGeom>
              <a:avLst/>
              <a:gdLst/>
              <a:ahLst/>
              <a:cxnLst/>
              <a:rect l="l" t="t" r="r" b="b"/>
              <a:pathLst>
                <a:path w="841" h="722" extrusionOk="0">
                  <a:moveTo>
                    <a:pt x="485" y="0"/>
                  </a:moveTo>
                  <a:cubicBezTo>
                    <a:pt x="165" y="0"/>
                    <a:pt x="0" y="390"/>
                    <a:pt x="225" y="615"/>
                  </a:cubicBezTo>
                  <a:cubicBezTo>
                    <a:pt x="299" y="689"/>
                    <a:pt x="390" y="722"/>
                    <a:pt x="479" y="722"/>
                  </a:cubicBezTo>
                  <a:cubicBezTo>
                    <a:pt x="663" y="722"/>
                    <a:pt x="841" y="580"/>
                    <a:pt x="841" y="364"/>
                  </a:cubicBezTo>
                  <a:cubicBezTo>
                    <a:pt x="841" y="165"/>
                    <a:pt x="685" y="0"/>
                    <a:pt x="485" y="0"/>
                  </a:cubicBezTo>
                  <a:close/>
                </a:path>
              </a:pathLst>
            </a:custGeom>
            <a:solidFill>
              <a:srgbClr val="DF7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0" name="Google Shape;3400;p45"/>
            <p:cNvSpPr/>
            <p:nvPr/>
          </p:nvSpPr>
          <p:spPr>
            <a:xfrm>
              <a:off x="-1854907" y="5908656"/>
              <a:ext cx="45843" cy="39431"/>
            </a:xfrm>
            <a:custGeom>
              <a:avLst/>
              <a:gdLst/>
              <a:ahLst/>
              <a:cxnLst/>
              <a:rect l="l" t="t" r="r" b="b"/>
              <a:pathLst>
                <a:path w="830" h="714" extrusionOk="0">
                  <a:moveTo>
                    <a:pt x="464" y="0"/>
                  </a:moveTo>
                  <a:cubicBezTo>
                    <a:pt x="151" y="0"/>
                    <a:pt x="1" y="384"/>
                    <a:pt x="223" y="607"/>
                  </a:cubicBezTo>
                  <a:cubicBezTo>
                    <a:pt x="297" y="680"/>
                    <a:pt x="386" y="713"/>
                    <a:pt x="474" y="713"/>
                  </a:cubicBezTo>
                  <a:cubicBezTo>
                    <a:pt x="656" y="713"/>
                    <a:pt x="830" y="572"/>
                    <a:pt x="830" y="356"/>
                  </a:cubicBezTo>
                  <a:cubicBezTo>
                    <a:pt x="830" y="156"/>
                    <a:pt x="674" y="0"/>
                    <a:pt x="475" y="0"/>
                  </a:cubicBezTo>
                  <a:cubicBezTo>
                    <a:pt x="471" y="0"/>
                    <a:pt x="468" y="0"/>
                    <a:pt x="464" y="0"/>
                  </a:cubicBezTo>
                  <a:close/>
                </a:path>
              </a:pathLst>
            </a:custGeom>
            <a:solidFill>
              <a:srgbClr val="013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1" name="Google Shape;3401;p45"/>
            <p:cNvSpPr/>
            <p:nvPr/>
          </p:nvSpPr>
          <p:spPr>
            <a:xfrm>
              <a:off x="-1785536" y="5908656"/>
              <a:ext cx="46340" cy="39431"/>
            </a:xfrm>
            <a:custGeom>
              <a:avLst/>
              <a:gdLst/>
              <a:ahLst/>
              <a:cxnLst/>
              <a:rect l="l" t="t" r="r" b="b"/>
              <a:pathLst>
                <a:path w="839" h="714" extrusionOk="0">
                  <a:moveTo>
                    <a:pt x="473" y="0"/>
                  </a:moveTo>
                  <a:cubicBezTo>
                    <a:pt x="159" y="0"/>
                    <a:pt x="1" y="384"/>
                    <a:pt x="223" y="607"/>
                  </a:cubicBezTo>
                  <a:cubicBezTo>
                    <a:pt x="297" y="680"/>
                    <a:pt x="388" y="713"/>
                    <a:pt x="477" y="713"/>
                  </a:cubicBezTo>
                  <a:cubicBezTo>
                    <a:pt x="661" y="713"/>
                    <a:pt x="839" y="572"/>
                    <a:pt x="839" y="356"/>
                  </a:cubicBezTo>
                  <a:cubicBezTo>
                    <a:pt x="839" y="156"/>
                    <a:pt x="683" y="0"/>
                    <a:pt x="483" y="0"/>
                  </a:cubicBezTo>
                  <a:cubicBezTo>
                    <a:pt x="480" y="0"/>
                    <a:pt x="476" y="0"/>
                    <a:pt x="473" y="0"/>
                  </a:cubicBezTo>
                  <a:close/>
                </a:path>
              </a:pathLst>
            </a:custGeom>
            <a:solidFill>
              <a:srgbClr val="013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2" name="Google Shape;3402;p45"/>
            <p:cNvSpPr/>
            <p:nvPr/>
          </p:nvSpPr>
          <p:spPr>
            <a:xfrm>
              <a:off x="-1855017" y="5974706"/>
              <a:ext cx="45953" cy="39375"/>
            </a:xfrm>
            <a:custGeom>
              <a:avLst/>
              <a:gdLst/>
              <a:ahLst/>
              <a:cxnLst/>
              <a:rect l="l" t="t" r="r" b="b"/>
              <a:pathLst>
                <a:path w="832" h="713" extrusionOk="0">
                  <a:moveTo>
                    <a:pt x="477" y="0"/>
                  </a:moveTo>
                  <a:cubicBezTo>
                    <a:pt x="156" y="0"/>
                    <a:pt x="0" y="381"/>
                    <a:pt x="225" y="606"/>
                  </a:cubicBezTo>
                  <a:cubicBezTo>
                    <a:pt x="299" y="680"/>
                    <a:pt x="388" y="713"/>
                    <a:pt x="476" y="713"/>
                  </a:cubicBezTo>
                  <a:cubicBezTo>
                    <a:pt x="658" y="713"/>
                    <a:pt x="832" y="571"/>
                    <a:pt x="832" y="355"/>
                  </a:cubicBezTo>
                  <a:cubicBezTo>
                    <a:pt x="832" y="156"/>
                    <a:pt x="676" y="0"/>
                    <a:pt x="477" y="0"/>
                  </a:cubicBezTo>
                  <a:close/>
                </a:path>
              </a:pathLst>
            </a:custGeom>
            <a:solidFill>
              <a:srgbClr val="013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3" name="Google Shape;3403;p45"/>
            <p:cNvSpPr/>
            <p:nvPr/>
          </p:nvSpPr>
          <p:spPr>
            <a:xfrm>
              <a:off x="-1785646" y="5974706"/>
              <a:ext cx="46451" cy="39375"/>
            </a:xfrm>
            <a:custGeom>
              <a:avLst/>
              <a:gdLst/>
              <a:ahLst/>
              <a:cxnLst/>
              <a:rect l="l" t="t" r="r" b="b"/>
              <a:pathLst>
                <a:path w="841" h="713" extrusionOk="0">
                  <a:moveTo>
                    <a:pt x="485" y="0"/>
                  </a:moveTo>
                  <a:cubicBezTo>
                    <a:pt x="165" y="0"/>
                    <a:pt x="0" y="381"/>
                    <a:pt x="225" y="606"/>
                  </a:cubicBezTo>
                  <a:cubicBezTo>
                    <a:pt x="299" y="680"/>
                    <a:pt x="390" y="713"/>
                    <a:pt x="479" y="713"/>
                  </a:cubicBezTo>
                  <a:cubicBezTo>
                    <a:pt x="663" y="713"/>
                    <a:pt x="841" y="571"/>
                    <a:pt x="841" y="355"/>
                  </a:cubicBezTo>
                  <a:cubicBezTo>
                    <a:pt x="841" y="156"/>
                    <a:pt x="685" y="0"/>
                    <a:pt x="485" y="0"/>
                  </a:cubicBezTo>
                  <a:close/>
                </a:path>
              </a:pathLst>
            </a:custGeom>
            <a:solidFill>
              <a:srgbClr val="DF7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4" name="Google Shape;3404;p45"/>
            <p:cNvSpPr/>
            <p:nvPr/>
          </p:nvSpPr>
          <p:spPr>
            <a:xfrm>
              <a:off x="-1843584" y="5761314"/>
              <a:ext cx="18724" cy="35454"/>
            </a:xfrm>
            <a:custGeom>
              <a:avLst/>
              <a:gdLst/>
              <a:ahLst/>
              <a:cxnLst/>
              <a:rect l="l" t="t" r="r" b="b"/>
              <a:pathLst>
                <a:path w="339" h="642" extrusionOk="0">
                  <a:moveTo>
                    <a:pt x="339" y="0"/>
                  </a:moveTo>
                  <a:cubicBezTo>
                    <a:pt x="261" y="0"/>
                    <a:pt x="200" y="43"/>
                    <a:pt x="157" y="121"/>
                  </a:cubicBezTo>
                  <a:lnTo>
                    <a:pt x="157" y="9"/>
                  </a:lnTo>
                  <a:lnTo>
                    <a:pt x="1" y="9"/>
                  </a:lnTo>
                  <a:lnTo>
                    <a:pt x="1" y="641"/>
                  </a:lnTo>
                  <a:lnTo>
                    <a:pt x="157" y="641"/>
                  </a:lnTo>
                  <a:lnTo>
                    <a:pt x="157" y="321"/>
                  </a:lnTo>
                  <a:cubicBezTo>
                    <a:pt x="157" y="269"/>
                    <a:pt x="166" y="225"/>
                    <a:pt x="192" y="199"/>
                  </a:cubicBezTo>
                  <a:cubicBezTo>
                    <a:pt x="218" y="182"/>
                    <a:pt x="252" y="165"/>
                    <a:pt x="304" y="165"/>
                  </a:cubicBezTo>
                  <a:lnTo>
                    <a:pt x="339" y="165"/>
                  </a:lnTo>
                  <a:lnTo>
                    <a:pt x="339" y="0"/>
                  </a:lnTo>
                  <a:close/>
                </a:path>
              </a:pathLst>
            </a:custGeom>
            <a:solidFill>
              <a:srgbClr val="013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5" name="Google Shape;3405;p45"/>
            <p:cNvSpPr/>
            <p:nvPr/>
          </p:nvSpPr>
          <p:spPr>
            <a:xfrm>
              <a:off x="-1652648" y="5842164"/>
              <a:ext cx="46451" cy="39872"/>
            </a:xfrm>
            <a:custGeom>
              <a:avLst/>
              <a:gdLst/>
              <a:ahLst/>
              <a:cxnLst/>
              <a:rect l="l" t="t" r="r" b="b"/>
              <a:pathLst>
                <a:path w="841" h="722" extrusionOk="0">
                  <a:moveTo>
                    <a:pt x="486" y="0"/>
                  </a:moveTo>
                  <a:cubicBezTo>
                    <a:pt x="165" y="0"/>
                    <a:pt x="1" y="390"/>
                    <a:pt x="226" y="615"/>
                  </a:cubicBezTo>
                  <a:cubicBezTo>
                    <a:pt x="299" y="689"/>
                    <a:pt x="390" y="722"/>
                    <a:pt x="479" y="722"/>
                  </a:cubicBezTo>
                  <a:cubicBezTo>
                    <a:pt x="664" y="722"/>
                    <a:pt x="841" y="580"/>
                    <a:pt x="841" y="364"/>
                  </a:cubicBezTo>
                  <a:cubicBezTo>
                    <a:pt x="841" y="165"/>
                    <a:pt x="685" y="0"/>
                    <a:pt x="4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6" name="Google Shape;3406;p45"/>
            <p:cNvSpPr/>
            <p:nvPr/>
          </p:nvSpPr>
          <p:spPr>
            <a:xfrm>
              <a:off x="-1582780" y="5842164"/>
              <a:ext cx="46009" cy="39872"/>
            </a:xfrm>
            <a:custGeom>
              <a:avLst/>
              <a:gdLst/>
              <a:ahLst/>
              <a:cxnLst/>
              <a:rect l="l" t="t" r="r" b="b"/>
              <a:pathLst>
                <a:path w="833" h="722" extrusionOk="0">
                  <a:moveTo>
                    <a:pt x="477" y="0"/>
                  </a:moveTo>
                  <a:cubicBezTo>
                    <a:pt x="156" y="0"/>
                    <a:pt x="1" y="390"/>
                    <a:pt x="226" y="615"/>
                  </a:cubicBezTo>
                  <a:cubicBezTo>
                    <a:pt x="299" y="689"/>
                    <a:pt x="389" y="722"/>
                    <a:pt x="477" y="722"/>
                  </a:cubicBezTo>
                  <a:cubicBezTo>
                    <a:pt x="659" y="722"/>
                    <a:pt x="832" y="580"/>
                    <a:pt x="832" y="364"/>
                  </a:cubicBezTo>
                  <a:cubicBezTo>
                    <a:pt x="832" y="165"/>
                    <a:pt x="676" y="0"/>
                    <a:pt x="4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7" name="Google Shape;3407;p45"/>
            <p:cNvSpPr/>
            <p:nvPr/>
          </p:nvSpPr>
          <p:spPr>
            <a:xfrm>
              <a:off x="-1652483" y="5908656"/>
              <a:ext cx="46285" cy="39431"/>
            </a:xfrm>
            <a:custGeom>
              <a:avLst/>
              <a:gdLst/>
              <a:ahLst/>
              <a:cxnLst/>
              <a:rect l="l" t="t" r="r" b="b"/>
              <a:pathLst>
                <a:path w="838" h="714" extrusionOk="0">
                  <a:moveTo>
                    <a:pt x="472" y="0"/>
                  </a:moveTo>
                  <a:cubicBezTo>
                    <a:pt x="159" y="0"/>
                    <a:pt x="0" y="384"/>
                    <a:pt x="223" y="607"/>
                  </a:cubicBezTo>
                  <a:cubicBezTo>
                    <a:pt x="296" y="680"/>
                    <a:pt x="387" y="713"/>
                    <a:pt x="476" y="713"/>
                  </a:cubicBezTo>
                  <a:cubicBezTo>
                    <a:pt x="661" y="713"/>
                    <a:pt x="838" y="572"/>
                    <a:pt x="838" y="356"/>
                  </a:cubicBezTo>
                  <a:cubicBezTo>
                    <a:pt x="838" y="156"/>
                    <a:pt x="682" y="0"/>
                    <a:pt x="483" y="0"/>
                  </a:cubicBezTo>
                  <a:cubicBezTo>
                    <a:pt x="479" y="0"/>
                    <a:pt x="476" y="0"/>
                    <a:pt x="4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8" name="Google Shape;3408;p45"/>
            <p:cNvSpPr/>
            <p:nvPr/>
          </p:nvSpPr>
          <p:spPr>
            <a:xfrm>
              <a:off x="-1582670" y="5908656"/>
              <a:ext cx="45898" cy="39431"/>
            </a:xfrm>
            <a:custGeom>
              <a:avLst/>
              <a:gdLst/>
              <a:ahLst/>
              <a:cxnLst/>
              <a:rect l="l" t="t" r="r" b="b"/>
              <a:pathLst>
                <a:path w="831" h="714" extrusionOk="0">
                  <a:moveTo>
                    <a:pt x="465" y="0"/>
                  </a:moveTo>
                  <a:cubicBezTo>
                    <a:pt x="151" y="0"/>
                    <a:pt x="1" y="384"/>
                    <a:pt x="224" y="607"/>
                  </a:cubicBezTo>
                  <a:cubicBezTo>
                    <a:pt x="297" y="680"/>
                    <a:pt x="387" y="713"/>
                    <a:pt x="475" y="713"/>
                  </a:cubicBezTo>
                  <a:cubicBezTo>
                    <a:pt x="657" y="713"/>
                    <a:pt x="830" y="572"/>
                    <a:pt x="830" y="356"/>
                  </a:cubicBezTo>
                  <a:cubicBezTo>
                    <a:pt x="830" y="156"/>
                    <a:pt x="674" y="0"/>
                    <a:pt x="475" y="0"/>
                  </a:cubicBezTo>
                  <a:cubicBezTo>
                    <a:pt x="471" y="0"/>
                    <a:pt x="468" y="0"/>
                    <a:pt x="4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9" name="Google Shape;3409;p45"/>
            <p:cNvSpPr/>
            <p:nvPr/>
          </p:nvSpPr>
          <p:spPr>
            <a:xfrm>
              <a:off x="-1652648" y="5974706"/>
              <a:ext cx="46451" cy="39375"/>
            </a:xfrm>
            <a:custGeom>
              <a:avLst/>
              <a:gdLst/>
              <a:ahLst/>
              <a:cxnLst/>
              <a:rect l="l" t="t" r="r" b="b"/>
              <a:pathLst>
                <a:path w="841" h="713" extrusionOk="0">
                  <a:moveTo>
                    <a:pt x="486" y="0"/>
                  </a:moveTo>
                  <a:cubicBezTo>
                    <a:pt x="165" y="0"/>
                    <a:pt x="1" y="381"/>
                    <a:pt x="226" y="606"/>
                  </a:cubicBezTo>
                  <a:cubicBezTo>
                    <a:pt x="299" y="680"/>
                    <a:pt x="390" y="713"/>
                    <a:pt x="479" y="713"/>
                  </a:cubicBezTo>
                  <a:cubicBezTo>
                    <a:pt x="664" y="713"/>
                    <a:pt x="841" y="571"/>
                    <a:pt x="841" y="355"/>
                  </a:cubicBezTo>
                  <a:cubicBezTo>
                    <a:pt x="841" y="156"/>
                    <a:pt x="685" y="0"/>
                    <a:pt x="4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0" name="Google Shape;3410;p45"/>
            <p:cNvSpPr/>
            <p:nvPr/>
          </p:nvSpPr>
          <p:spPr>
            <a:xfrm>
              <a:off x="-1582780" y="5974706"/>
              <a:ext cx="46009" cy="39375"/>
            </a:xfrm>
            <a:custGeom>
              <a:avLst/>
              <a:gdLst/>
              <a:ahLst/>
              <a:cxnLst/>
              <a:rect l="l" t="t" r="r" b="b"/>
              <a:pathLst>
                <a:path w="833" h="713" extrusionOk="0">
                  <a:moveTo>
                    <a:pt x="477" y="0"/>
                  </a:moveTo>
                  <a:cubicBezTo>
                    <a:pt x="156" y="0"/>
                    <a:pt x="1" y="381"/>
                    <a:pt x="226" y="606"/>
                  </a:cubicBezTo>
                  <a:cubicBezTo>
                    <a:pt x="299" y="680"/>
                    <a:pt x="389" y="713"/>
                    <a:pt x="477" y="713"/>
                  </a:cubicBezTo>
                  <a:cubicBezTo>
                    <a:pt x="659" y="713"/>
                    <a:pt x="832" y="571"/>
                    <a:pt x="832" y="355"/>
                  </a:cubicBezTo>
                  <a:cubicBezTo>
                    <a:pt x="832" y="156"/>
                    <a:pt x="676" y="0"/>
                    <a:pt x="4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1" name="Google Shape;3411;p45"/>
            <p:cNvSpPr/>
            <p:nvPr/>
          </p:nvSpPr>
          <p:spPr>
            <a:xfrm>
              <a:off x="-1643093" y="5761314"/>
              <a:ext cx="28776" cy="35896"/>
            </a:xfrm>
            <a:custGeom>
              <a:avLst/>
              <a:gdLst/>
              <a:ahLst/>
              <a:cxnLst/>
              <a:rect l="l" t="t" r="r" b="b"/>
              <a:pathLst>
                <a:path w="521" h="650" extrusionOk="0">
                  <a:moveTo>
                    <a:pt x="252" y="0"/>
                  </a:moveTo>
                  <a:cubicBezTo>
                    <a:pt x="183" y="0"/>
                    <a:pt x="114" y="17"/>
                    <a:pt x="70" y="61"/>
                  </a:cubicBezTo>
                  <a:cubicBezTo>
                    <a:pt x="27" y="95"/>
                    <a:pt x="1" y="139"/>
                    <a:pt x="1" y="199"/>
                  </a:cubicBezTo>
                  <a:cubicBezTo>
                    <a:pt x="1" y="234"/>
                    <a:pt x="18" y="269"/>
                    <a:pt x="36" y="295"/>
                  </a:cubicBezTo>
                  <a:cubicBezTo>
                    <a:pt x="62" y="321"/>
                    <a:pt x="96" y="338"/>
                    <a:pt x="131" y="347"/>
                  </a:cubicBezTo>
                  <a:cubicBezTo>
                    <a:pt x="166" y="355"/>
                    <a:pt x="200" y="364"/>
                    <a:pt x="235" y="373"/>
                  </a:cubicBezTo>
                  <a:cubicBezTo>
                    <a:pt x="269" y="381"/>
                    <a:pt x="304" y="390"/>
                    <a:pt x="330" y="399"/>
                  </a:cubicBezTo>
                  <a:cubicBezTo>
                    <a:pt x="347" y="416"/>
                    <a:pt x="365" y="433"/>
                    <a:pt x="365" y="451"/>
                  </a:cubicBezTo>
                  <a:cubicBezTo>
                    <a:pt x="365" y="477"/>
                    <a:pt x="356" y="494"/>
                    <a:pt x="339" y="503"/>
                  </a:cubicBezTo>
                  <a:cubicBezTo>
                    <a:pt x="321" y="520"/>
                    <a:pt x="295" y="529"/>
                    <a:pt x="269" y="529"/>
                  </a:cubicBezTo>
                  <a:cubicBezTo>
                    <a:pt x="200" y="529"/>
                    <a:pt x="174" y="494"/>
                    <a:pt x="166" y="442"/>
                  </a:cubicBezTo>
                  <a:lnTo>
                    <a:pt x="1" y="442"/>
                  </a:lnTo>
                  <a:cubicBezTo>
                    <a:pt x="10" y="511"/>
                    <a:pt x="36" y="563"/>
                    <a:pt x="79" y="598"/>
                  </a:cubicBezTo>
                  <a:cubicBezTo>
                    <a:pt x="131" y="633"/>
                    <a:pt x="192" y="650"/>
                    <a:pt x="261" y="650"/>
                  </a:cubicBezTo>
                  <a:cubicBezTo>
                    <a:pt x="339" y="650"/>
                    <a:pt x="399" y="633"/>
                    <a:pt x="443" y="598"/>
                  </a:cubicBezTo>
                  <a:cubicBezTo>
                    <a:pt x="495" y="563"/>
                    <a:pt x="521" y="511"/>
                    <a:pt x="521" y="459"/>
                  </a:cubicBezTo>
                  <a:cubicBezTo>
                    <a:pt x="521" y="416"/>
                    <a:pt x="503" y="381"/>
                    <a:pt x="477" y="355"/>
                  </a:cubicBezTo>
                  <a:cubicBezTo>
                    <a:pt x="460" y="329"/>
                    <a:pt x="425" y="312"/>
                    <a:pt x="391" y="303"/>
                  </a:cubicBezTo>
                  <a:cubicBezTo>
                    <a:pt x="356" y="286"/>
                    <a:pt x="321" y="277"/>
                    <a:pt x="287" y="277"/>
                  </a:cubicBezTo>
                  <a:cubicBezTo>
                    <a:pt x="252" y="269"/>
                    <a:pt x="218" y="260"/>
                    <a:pt x="192" y="243"/>
                  </a:cubicBezTo>
                  <a:cubicBezTo>
                    <a:pt x="166" y="234"/>
                    <a:pt x="157" y="217"/>
                    <a:pt x="157" y="199"/>
                  </a:cubicBezTo>
                  <a:cubicBezTo>
                    <a:pt x="157" y="173"/>
                    <a:pt x="166" y="156"/>
                    <a:pt x="183" y="147"/>
                  </a:cubicBezTo>
                  <a:cubicBezTo>
                    <a:pt x="200" y="130"/>
                    <a:pt x="218" y="130"/>
                    <a:pt x="252" y="130"/>
                  </a:cubicBezTo>
                  <a:cubicBezTo>
                    <a:pt x="313" y="130"/>
                    <a:pt x="347" y="156"/>
                    <a:pt x="347" y="208"/>
                  </a:cubicBezTo>
                  <a:lnTo>
                    <a:pt x="512" y="208"/>
                  </a:lnTo>
                  <a:cubicBezTo>
                    <a:pt x="512" y="147"/>
                    <a:pt x="486" y="95"/>
                    <a:pt x="443" y="61"/>
                  </a:cubicBezTo>
                  <a:cubicBezTo>
                    <a:pt x="391" y="17"/>
                    <a:pt x="330" y="0"/>
                    <a:pt x="2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2" name="Google Shape;3412;p45"/>
            <p:cNvSpPr/>
            <p:nvPr/>
          </p:nvSpPr>
          <p:spPr>
            <a:xfrm>
              <a:off x="-1449782" y="5842164"/>
              <a:ext cx="46506" cy="39872"/>
            </a:xfrm>
            <a:custGeom>
              <a:avLst/>
              <a:gdLst/>
              <a:ahLst/>
              <a:cxnLst/>
              <a:rect l="l" t="t" r="r" b="b"/>
              <a:pathLst>
                <a:path w="842" h="722" extrusionOk="0">
                  <a:moveTo>
                    <a:pt x="477" y="0"/>
                  </a:moveTo>
                  <a:cubicBezTo>
                    <a:pt x="157" y="0"/>
                    <a:pt x="1" y="390"/>
                    <a:pt x="226" y="615"/>
                  </a:cubicBezTo>
                  <a:cubicBezTo>
                    <a:pt x="300" y="689"/>
                    <a:pt x="390" y="722"/>
                    <a:pt x="479" y="722"/>
                  </a:cubicBezTo>
                  <a:cubicBezTo>
                    <a:pt x="664" y="722"/>
                    <a:pt x="841" y="580"/>
                    <a:pt x="841" y="364"/>
                  </a:cubicBezTo>
                  <a:cubicBezTo>
                    <a:pt x="841" y="165"/>
                    <a:pt x="677" y="0"/>
                    <a:pt x="4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3" name="Google Shape;3413;p45"/>
            <p:cNvSpPr/>
            <p:nvPr/>
          </p:nvSpPr>
          <p:spPr>
            <a:xfrm>
              <a:off x="-1380356" y="5842164"/>
              <a:ext cx="46451" cy="39762"/>
            </a:xfrm>
            <a:custGeom>
              <a:avLst/>
              <a:gdLst/>
              <a:ahLst/>
              <a:cxnLst/>
              <a:rect l="l" t="t" r="r" b="b"/>
              <a:pathLst>
                <a:path w="841" h="720" extrusionOk="0">
                  <a:moveTo>
                    <a:pt x="485" y="0"/>
                  </a:moveTo>
                  <a:cubicBezTo>
                    <a:pt x="165" y="0"/>
                    <a:pt x="0" y="390"/>
                    <a:pt x="225" y="615"/>
                  </a:cubicBezTo>
                  <a:cubicBezTo>
                    <a:pt x="298" y="688"/>
                    <a:pt x="387" y="720"/>
                    <a:pt x="475" y="720"/>
                  </a:cubicBezTo>
                  <a:cubicBezTo>
                    <a:pt x="661" y="720"/>
                    <a:pt x="840" y="576"/>
                    <a:pt x="840" y="364"/>
                  </a:cubicBezTo>
                  <a:cubicBezTo>
                    <a:pt x="840" y="165"/>
                    <a:pt x="676" y="0"/>
                    <a:pt x="4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4" name="Google Shape;3414;p45"/>
            <p:cNvSpPr/>
            <p:nvPr/>
          </p:nvSpPr>
          <p:spPr>
            <a:xfrm>
              <a:off x="-1449617" y="5908656"/>
              <a:ext cx="46340" cy="39431"/>
            </a:xfrm>
            <a:custGeom>
              <a:avLst/>
              <a:gdLst/>
              <a:ahLst/>
              <a:cxnLst/>
              <a:rect l="l" t="t" r="r" b="b"/>
              <a:pathLst>
                <a:path w="839" h="714" extrusionOk="0">
                  <a:moveTo>
                    <a:pt x="464" y="0"/>
                  </a:moveTo>
                  <a:cubicBezTo>
                    <a:pt x="150" y="0"/>
                    <a:pt x="0" y="384"/>
                    <a:pt x="223" y="607"/>
                  </a:cubicBezTo>
                  <a:cubicBezTo>
                    <a:pt x="297" y="680"/>
                    <a:pt x="387" y="713"/>
                    <a:pt x="476" y="713"/>
                  </a:cubicBezTo>
                  <a:cubicBezTo>
                    <a:pt x="661" y="713"/>
                    <a:pt x="838" y="572"/>
                    <a:pt x="838" y="356"/>
                  </a:cubicBezTo>
                  <a:cubicBezTo>
                    <a:pt x="838" y="156"/>
                    <a:pt x="674" y="0"/>
                    <a:pt x="474" y="0"/>
                  </a:cubicBezTo>
                  <a:cubicBezTo>
                    <a:pt x="471" y="0"/>
                    <a:pt x="467" y="0"/>
                    <a:pt x="4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5" name="Google Shape;3415;p45"/>
            <p:cNvSpPr/>
            <p:nvPr/>
          </p:nvSpPr>
          <p:spPr>
            <a:xfrm>
              <a:off x="-1380356" y="5908656"/>
              <a:ext cx="46451" cy="39431"/>
            </a:xfrm>
            <a:custGeom>
              <a:avLst/>
              <a:gdLst/>
              <a:ahLst/>
              <a:cxnLst/>
              <a:rect l="l" t="t" r="r" b="b"/>
              <a:pathLst>
                <a:path w="841" h="714" extrusionOk="0">
                  <a:moveTo>
                    <a:pt x="485" y="0"/>
                  </a:moveTo>
                  <a:cubicBezTo>
                    <a:pt x="165" y="0"/>
                    <a:pt x="0" y="382"/>
                    <a:pt x="225" y="607"/>
                  </a:cubicBezTo>
                  <a:cubicBezTo>
                    <a:pt x="299" y="680"/>
                    <a:pt x="389" y="713"/>
                    <a:pt x="479" y="713"/>
                  </a:cubicBezTo>
                  <a:cubicBezTo>
                    <a:pt x="663" y="713"/>
                    <a:pt x="840" y="572"/>
                    <a:pt x="840" y="356"/>
                  </a:cubicBezTo>
                  <a:cubicBezTo>
                    <a:pt x="840" y="156"/>
                    <a:pt x="676" y="0"/>
                    <a:pt x="4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6" name="Google Shape;3416;p45"/>
            <p:cNvSpPr/>
            <p:nvPr/>
          </p:nvSpPr>
          <p:spPr>
            <a:xfrm>
              <a:off x="-1449782" y="5974706"/>
              <a:ext cx="46506" cy="39375"/>
            </a:xfrm>
            <a:custGeom>
              <a:avLst/>
              <a:gdLst/>
              <a:ahLst/>
              <a:cxnLst/>
              <a:rect l="l" t="t" r="r" b="b"/>
              <a:pathLst>
                <a:path w="842" h="713" extrusionOk="0">
                  <a:moveTo>
                    <a:pt x="477" y="0"/>
                  </a:moveTo>
                  <a:cubicBezTo>
                    <a:pt x="157" y="0"/>
                    <a:pt x="1" y="381"/>
                    <a:pt x="226" y="606"/>
                  </a:cubicBezTo>
                  <a:cubicBezTo>
                    <a:pt x="300" y="680"/>
                    <a:pt x="390" y="713"/>
                    <a:pt x="479" y="713"/>
                  </a:cubicBezTo>
                  <a:cubicBezTo>
                    <a:pt x="664" y="713"/>
                    <a:pt x="841" y="571"/>
                    <a:pt x="841" y="355"/>
                  </a:cubicBezTo>
                  <a:cubicBezTo>
                    <a:pt x="841" y="156"/>
                    <a:pt x="677" y="0"/>
                    <a:pt x="4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7" name="Google Shape;3417;p45"/>
            <p:cNvSpPr/>
            <p:nvPr/>
          </p:nvSpPr>
          <p:spPr>
            <a:xfrm>
              <a:off x="-1380356" y="5974706"/>
              <a:ext cx="46451" cy="39375"/>
            </a:xfrm>
            <a:custGeom>
              <a:avLst/>
              <a:gdLst/>
              <a:ahLst/>
              <a:cxnLst/>
              <a:rect l="l" t="t" r="r" b="b"/>
              <a:pathLst>
                <a:path w="841" h="713" extrusionOk="0">
                  <a:moveTo>
                    <a:pt x="485" y="0"/>
                  </a:moveTo>
                  <a:cubicBezTo>
                    <a:pt x="165" y="0"/>
                    <a:pt x="0" y="381"/>
                    <a:pt x="225" y="606"/>
                  </a:cubicBezTo>
                  <a:cubicBezTo>
                    <a:pt x="299" y="680"/>
                    <a:pt x="389" y="713"/>
                    <a:pt x="479" y="713"/>
                  </a:cubicBezTo>
                  <a:cubicBezTo>
                    <a:pt x="663" y="713"/>
                    <a:pt x="840" y="571"/>
                    <a:pt x="840" y="355"/>
                  </a:cubicBezTo>
                  <a:cubicBezTo>
                    <a:pt x="840" y="156"/>
                    <a:pt x="676" y="0"/>
                    <a:pt x="4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8" name="Google Shape;3418;p45"/>
            <p:cNvSpPr/>
            <p:nvPr/>
          </p:nvSpPr>
          <p:spPr>
            <a:xfrm>
              <a:off x="-1441166" y="5753141"/>
              <a:ext cx="20657" cy="43628"/>
            </a:xfrm>
            <a:custGeom>
              <a:avLst/>
              <a:gdLst/>
              <a:ahLst/>
              <a:cxnLst/>
              <a:rect l="l" t="t" r="r" b="b"/>
              <a:pathLst>
                <a:path w="374" h="790" extrusionOk="0">
                  <a:moveTo>
                    <a:pt x="70" y="1"/>
                  </a:moveTo>
                  <a:lnTo>
                    <a:pt x="70" y="157"/>
                  </a:lnTo>
                  <a:lnTo>
                    <a:pt x="1" y="157"/>
                  </a:lnTo>
                  <a:lnTo>
                    <a:pt x="1" y="287"/>
                  </a:lnTo>
                  <a:lnTo>
                    <a:pt x="70" y="287"/>
                  </a:lnTo>
                  <a:lnTo>
                    <a:pt x="70" y="599"/>
                  </a:lnTo>
                  <a:cubicBezTo>
                    <a:pt x="70" y="668"/>
                    <a:pt x="87" y="711"/>
                    <a:pt x="122" y="746"/>
                  </a:cubicBezTo>
                  <a:cubicBezTo>
                    <a:pt x="157" y="772"/>
                    <a:pt x="209" y="789"/>
                    <a:pt x="269" y="789"/>
                  </a:cubicBezTo>
                  <a:lnTo>
                    <a:pt x="373" y="789"/>
                  </a:lnTo>
                  <a:lnTo>
                    <a:pt x="373" y="651"/>
                  </a:lnTo>
                  <a:lnTo>
                    <a:pt x="295" y="651"/>
                  </a:lnTo>
                  <a:cubicBezTo>
                    <a:pt x="269" y="651"/>
                    <a:pt x="252" y="651"/>
                    <a:pt x="243" y="642"/>
                  </a:cubicBezTo>
                  <a:cubicBezTo>
                    <a:pt x="235" y="633"/>
                    <a:pt x="226" y="616"/>
                    <a:pt x="226" y="599"/>
                  </a:cubicBezTo>
                  <a:lnTo>
                    <a:pt x="226" y="287"/>
                  </a:lnTo>
                  <a:lnTo>
                    <a:pt x="373" y="287"/>
                  </a:lnTo>
                  <a:lnTo>
                    <a:pt x="373" y="157"/>
                  </a:lnTo>
                  <a:lnTo>
                    <a:pt x="226" y="157"/>
                  </a:lnTo>
                  <a:lnTo>
                    <a:pt x="22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9" name="Google Shape;3419;p45"/>
            <p:cNvSpPr/>
            <p:nvPr/>
          </p:nvSpPr>
          <p:spPr>
            <a:xfrm>
              <a:off x="-2735962" y="6203396"/>
              <a:ext cx="46506" cy="39762"/>
            </a:xfrm>
            <a:custGeom>
              <a:avLst/>
              <a:gdLst/>
              <a:ahLst/>
              <a:cxnLst/>
              <a:rect l="l" t="t" r="r" b="b"/>
              <a:pathLst>
                <a:path w="842" h="720" extrusionOk="0">
                  <a:moveTo>
                    <a:pt x="477" y="0"/>
                  </a:moveTo>
                  <a:cubicBezTo>
                    <a:pt x="157" y="0"/>
                    <a:pt x="1" y="390"/>
                    <a:pt x="226" y="615"/>
                  </a:cubicBezTo>
                  <a:cubicBezTo>
                    <a:pt x="298" y="687"/>
                    <a:pt x="387" y="719"/>
                    <a:pt x="474" y="719"/>
                  </a:cubicBezTo>
                  <a:cubicBezTo>
                    <a:pt x="661" y="719"/>
                    <a:pt x="841" y="573"/>
                    <a:pt x="841" y="355"/>
                  </a:cubicBezTo>
                  <a:cubicBezTo>
                    <a:pt x="841" y="156"/>
                    <a:pt x="677" y="0"/>
                    <a:pt x="4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0" name="Google Shape;3420;p45"/>
            <p:cNvSpPr/>
            <p:nvPr/>
          </p:nvSpPr>
          <p:spPr>
            <a:xfrm>
              <a:off x="-2666591" y="6203396"/>
              <a:ext cx="46506" cy="39762"/>
            </a:xfrm>
            <a:custGeom>
              <a:avLst/>
              <a:gdLst/>
              <a:ahLst/>
              <a:cxnLst/>
              <a:rect l="l" t="t" r="r" b="b"/>
              <a:pathLst>
                <a:path w="842" h="720" extrusionOk="0">
                  <a:moveTo>
                    <a:pt x="486" y="0"/>
                  </a:moveTo>
                  <a:cubicBezTo>
                    <a:pt x="166" y="0"/>
                    <a:pt x="1" y="390"/>
                    <a:pt x="226" y="615"/>
                  </a:cubicBezTo>
                  <a:cubicBezTo>
                    <a:pt x="298" y="687"/>
                    <a:pt x="387" y="719"/>
                    <a:pt x="474" y="719"/>
                  </a:cubicBezTo>
                  <a:cubicBezTo>
                    <a:pt x="661" y="719"/>
                    <a:pt x="841" y="573"/>
                    <a:pt x="841" y="355"/>
                  </a:cubicBezTo>
                  <a:cubicBezTo>
                    <a:pt x="841" y="156"/>
                    <a:pt x="677" y="0"/>
                    <a:pt x="4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1" name="Google Shape;3421;p45"/>
            <p:cNvSpPr/>
            <p:nvPr/>
          </p:nvSpPr>
          <p:spPr>
            <a:xfrm>
              <a:off x="-2735962" y="6269391"/>
              <a:ext cx="46506" cy="39817"/>
            </a:xfrm>
            <a:custGeom>
              <a:avLst/>
              <a:gdLst/>
              <a:ahLst/>
              <a:cxnLst/>
              <a:rect l="l" t="t" r="r" b="b"/>
              <a:pathLst>
                <a:path w="842" h="721" extrusionOk="0">
                  <a:moveTo>
                    <a:pt x="477" y="1"/>
                  </a:moveTo>
                  <a:cubicBezTo>
                    <a:pt x="157" y="1"/>
                    <a:pt x="1" y="391"/>
                    <a:pt x="226" y="616"/>
                  </a:cubicBezTo>
                  <a:cubicBezTo>
                    <a:pt x="298" y="688"/>
                    <a:pt x="388" y="720"/>
                    <a:pt x="475" y="720"/>
                  </a:cubicBezTo>
                  <a:cubicBezTo>
                    <a:pt x="661" y="720"/>
                    <a:pt x="841" y="576"/>
                    <a:pt x="841" y="365"/>
                  </a:cubicBezTo>
                  <a:cubicBezTo>
                    <a:pt x="841" y="165"/>
                    <a:pt x="677" y="1"/>
                    <a:pt x="4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2" name="Google Shape;3422;p45"/>
            <p:cNvSpPr/>
            <p:nvPr/>
          </p:nvSpPr>
          <p:spPr>
            <a:xfrm>
              <a:off x="-2666591" y="6269391"/>
              <a:ext cx="46506" cy="39817"/>
            </a:xfrm>
            <a:custGeom>
              <a:avLst/>
              <a:gdLst/>
              <a:ahLst/>
              <a:cxnLst/>
              <a:rect l="l" t="t" r="r" b="b"/>
              <a:pathLst>
                <a:path w="842" h="721" extrusionOk="0">
                  <a:moveTo>
                    <a:pt x="486" y="1"/>
                  </a:moveTo>
                  <a:cubicBezTo>
                    <a:pt x="166" y="1"/>
                    <a:pt x="1" y="391"/>
                    <a:pt x="226" y="616"/>
                  </a:cubicBezTo>
                  <a:cubicBezTo>
                    <a:pt x="299" y="688"/>
                    <a:pt x="388" y="720"/>
                    <a:pt x="476" y="720"/>
                  </a:cubicBezTo>
                  <a:cubicBezTo>
                    <a:pt x="662" y="720"/>
                    <a:pt x="841" y="576"/>
                    <a:pt x="841" y="365"/>
                  </a:cubicBezTo>
                  <a:cubicBezTo>
                    <a:pt x="841" y="165"/>
                    <a:pt x="677" y="1"/>
                    <a:pt x="4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3" name="Google Shape;3423;p45"/>
            <p:cNvSpPr/>
            <p:nvPr/>
          </p:nvSpPr>
          <p:spPr>
            <a:xfrm>
              <a:off x="-2735962" y="6335441"/>
              <a:ext cx="46506" cy="39872"/>
            </a:xfrm>
            <a:custGeom>
              <a:avLst/>
              <a:gdLst/>
              <a:ahLst/>
              <a:cxnLst/>
              <a:rect l="l" t="t" r="r" b="b"/>
              <a:pathLst>
                <a:path w="842" h="722" extrusionOk="0">
                  <a:moveTo>
                    <a:pt x="477" y="0"/>
                  </a:moveTo>
                  <a:cubicBezTo>
                    <a:pt x="157" y="0"/>
                    <a:pt x="1" y="390"/>
                    <a:pt x="226" y="615"/>
                  </a:cubicBezTo>
                  <a:cubicBezTo>
                    <a:pt x="299" y="689"/>
                    <a:pt x="390" y="722"/>
                    <a:pt x="479" y="722"/>
                  </a:cubicBezTo>
                  <a:cubicBezTo>
                    <a:pt x="664" y="722"/>
                    <a:pt x="841" y="580"/>
                    <a:pt x="841" y="364"/>
                  </a:cubicBezTo>
                  <a:cubicBezTo>
                    <a:pt x="841" y="165"/>
                    <a:pt x="677" y="0"/>
                    <a:pt x="4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4" name="Google Shape;3424;p45"/>
            <p:cNvSpPr/>
            <p:nvPr/>
          </p:nvSpPr>
          <p:spPr>
            <a:xfrm>
              <a:off x="-2666591" y="6335441"/>
              <a:ext cx="46506" cy="39872"/>
            </a:xfrm>
            <a:custGeom>
              <a:avLst/>
              <a:gdLst/>
              <a:ahLst/>
              <a:cxnLst/>
              <a:rect l="l" t="t" r="r" b="b"/>
              <a:pathLst>
                <a:path w="842" h="722" extrusionOk="0">
                  <a:moveTo>
                    <a:pt x="486" y="0"/>
                  </a:moveTo>
                  <a:cubicBezTo>
                    <a:pt x="166" y="0"/>
                    <a:pt x="1" y="390"/>
                    <a:pt x="226" y="615"/>
                  </a:cubicBezTo>
                  <a:cubicBezTo>
                    <a:pt x="300" y="689"/>
                    <a:pt x="390" y="722"/>
                    <a:pt x="479" y="722"/>
                  </a:cubicBezTo>
                  <a:cubicBezTo>
                    <a:pt x="664" y="722"/>
                    <a:pt x="841" y="580"/>
                    <a:pt x="841" y="364"/>
                  </a:cubicBezTo>
                  <a:cubicBezTo>
                    <a:pt x="841" y="165"/>
                    <a:pt x="677" y="0"/>
                    <a:pt x="4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5" name="Google Shape;3425;p45"/>
            <p:cNvSpPr/>
            <p:nvPr/>
          </p:nvSpPr>
          <p:spPr>
            <a:xfrm>
              <a:off x="-2724916" y="6122987"/>
              <a:ext cx="33029" cy="35454"/>
            </a:xfrm>
            <a:custGeom>
              <a:avLst/>
              <a:gdLst/>
              <a:ahLst/>
              <a:cxnLst/>
              <a:rect l="l" t="t" r="r" b="b"/>
              <a:pathLst>
                <a:path w="598" h="642" extrusionOk="0">
                  <a:moveTo>
                    <a:pt x="0" y="1"/>
                  </a:moveTo>
                  <a:lnTo>
                    <a:pt x="0" y="373"/>
                  </a:lnTo>
                  <a:cubicBezTo>
                    <a:pt x="0" y="451"/>
                    <a:pt x="26" y="520"/>
                    <a:pt x="69" y="564"/>
                  </a:cubicBezTo>
                  <a:cubicBezTo>
                    <a:pt x="113" y="616"/>
                    <a:pt x="173" y="642"/>
                    <a:pt x="243" y="642"/>
                  </a:cubicBezTo>
                  <a:cubicBezTo>
                    <a:pt x="338" y="642"/>
                    <a:pt x="399" y="607"/>
                    <a:pt x="442" y="538"/>
                  </a:cubicBezTo>
                  <a:lnTo>
                    <a:pt x="442" y="633"/>
                  </a:lnTo>
                  <a:lnTo>
                    <a:pt x="598" y="633"/>
                  </a:lnTo>
                  <a:lnTo>
                    <a:pt x="598" y="1"/>
                  </a:lnTo>
                  <a:lnTo>
                    <a:pt x="442" y="1"/>
                  </a:lnTo>
                  <a:lnTo>
                    <a:pt x="442" y="347"/>
                  </a:lnTo>
                  <a:cubicBezTo>
                    <a:pt x="442" y="399"/>
                    <a:pt x="425" y="434"/>
                    <a:pt x="399" y="460"/>
                  </a:cubicBezTo>
                  <a:cubicBezTo>
                    <a:pt x="381" y="486"/>
                    <a:pt x="347" y="503"/>
                    <a:pt x="303" y="503"/>
                  </a:cubicBezTo>
                  <a:cubicBezTo>
                    <a:pt x="260" y="503"/>
                    <a:pt x="225" y="486"/>
                    <a:pt x="199" y="460"/>
                  </a:cubicBezTo>
                  <a:cubicBezTo>
                    <a:pt x="173" y="434"/>
                    <a:pt x="165" y="399"/>
                    <a:pt x="165" y="347"/>
                  </a:cubicBezTo>
                  <a:lnTo>
                    <a:pt x="16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6" name="Google Shape;3426;p45"/>
            <p:cNvSpPr/>
            <p:nvPr/>
          </p:nvSpPr>
          <p:spPr>
            <a:xfrm>
              <a:off x="-2545965" y="6200524"/>
              <a:ext cx="46451" cy="39375"/>
            </a:xfrm>
            <a:custGeom>
              <a:avLst/>
              <a:gdLst/>
              <a:ahLst/>
              <a:cxnLst/>
              <a:rect l="l" t="t" r="r" b="b"/>
              <a:pathLst>
                <a:path w="841" h="713" extrusionOk="0">
                  <a:moveTo>
                    <a:pt x="485" y="0"/>
                  </a:moveTo>
                  <a:cubicBezTo>
                    <a:pt x="165" y="0"/>
                    <a:pt x="0" y="381"/>
                    <a:pt x="225" y="607"/>
                  </a:cubicBezTo>
                  <a:cubicBezTo>
                    <a:pt x="299" y="680"/>
                    <a:pt x="389" y="713"/>
                    <a:pt x="479" y="713"/>
                  </a:cubicBezTo>
                  <a:cubicBezTo>
                    <a:pt x="663" y="713"/>
                    <a:pt x="840" y="572"/>
                    <a:pt x="840" y="355"/>
                  </a:cubicBezTo>
                  <a:cubicBezTo>
                    <a:pt x="840" y="156"/>
                    <a:pt x="685" y="0"/>
                    <a:pt x="4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7" name="Google Shape;3427;p45"/>
            <p:cNvSpPr/>
            <p:nvPr/>
          </p:nvSpPr>
          <p:spPr>
            <a:xfrm>
              <a:off x="-2469414" y="6200524"/>
              <a:ext cx="39270" cy="39265"/>
            </a:xfrm>
            <a:custGeom>
              <a:avLst/>
              <a:gdLst/>
              <a:ahLst/>
              <a:cxnLst/>
              <a:rect l="l" t="t" r="r" b="b"/>
              <a:pathLst>
                <a:path w="711" h="711" extrusionOk="0">
                  <a:moveTo>
                    <a:pt x="355" y="0"/>
                  </a:moveTo>
                  <a:cubicBezTo>
                    <a:pt x="156" y="0"/>
                    <a:pt x="0" y="156"/>
                    <a:pt x="0" y="355"/>
                  </a:cubicBezTo>
                  <a:cubicBezTo>
                    <a:pt x="0" y="555"/>
                    <a:pt x="156" y="711"/>
                    <a:pt x="355" y="711"/>
                  </a:cubicBezTo>
                  <a:cubicBezTo>
                    <a:pt x="555" y="711"/>
                    <a:pt x="711" y="555"/>
                    <a:pt x="711" y="355"/>
                  </a:cubicBezTo>
                  <a:cubicBezTo>
                    <a:pt x="711" y="156"/>
                    <a:pt x="555" y="0"/>
                    <a:pt x="3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8" name="Google Shape;3428;p45"/>
            <p:cNvSpPr/>
            <p:nvPr/>
          </p:nvSpPr>
          <p:spPr>
            <a:xfrm>
              <a:off x="-2545965" y="6266519"/>
              <a:ext cx="46451" cy="39431"/>
            </a:xfrm>
            <a:custGeom>
              <a:avLst/>
              <a:gdLst/>
              <a:ahLst/>
              <a:cxnLst/>
              <a:rect l="l" t="t" r="r" b="b"/>
              <a:pathLst>
                <a:path w="841" h="714" extrusionOk="0">
                  <a:moveTo>
                    <a:pt x="485" y="1"/>
                  </a:moveTo>
                  <a:cubicBezTo>
                    <a:pt x="165" y="1"/>
                    <a:pt x="0" y="382"/>
                    <a:pt x="225" y="607"/>
                  </a:cubicBezTo>
                  <a:cubicBezTo>
                    <a:pt x="299" y="680"/>
                    <a:pt x="389" y="713"/>
                    <a:pt x="479" y="713"/>
                  </a:cubicBezTo>
                  <a:cubicBezTo>
                    <a:pt x="663" y="713"/>
                    <a:pt x="840" y="572"/>
                    <a:pt x="840" y="356"/>
                  </a:cubicBezTo>
                  <a:cubicBezTo>
                    <a:pt x="840" y="157"/>
                    <a:pt x="685" y="1"/>
                    <a:pt x="4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9" name="Google Shape;3429;p45"/>
            <p:cNvSpPr/>
            <p:nvPr/>
          </p:nvSpPr>
          <p:spPr>
            <a:xfrm>
              <a:off x="-2469414" y="6266519"/>
              <a:ext cx="39270" cy="39320"/>
            </a:xfrm>
            <a:custGeom>
              <a:avLst/>
              <a:gdLst/>
              <a:ahLst/>
              <a:cxnLst/>
              <a:rect l="l" t="t" r="r" b="b"/>
              <a:pathLst>
                <a:path w="711" h="712" extrusionOk="0">
                  <a:moveTo>
                    <a:pt x="355" y="1"/>
                  </a:moveTo>
                  <a:cubicBezTo>
                    <a:pt x="156" y="1"/>
                    <a:pt x="0" y="157"/>
                    <a:pt x="0" y="356"/>
                  </a:cubicBezTo>
                  <a:cubicBezTo>
                    <a:pt x="0" y="555"/>
                    <a:pt x="156" y="711"/>
                    <a:pt x="355" y="711"/>
                  </a:cubicBezTo>
                  <a:cubicBezTo>
                    <a:pt x="555" y="711"/>
                    <a:pt x="711" y="555"/>
                    <a:pt x="711" y="356"/>
                  </a:cubicBezTo>
                  <a:cubicBezTo>
                    <a:pt x="711" y="157"/>
                    <a:pt x="555" y="1"/>
                    <a:pt x="3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0" name="Google Shape;3430;p45"/>
            <p:cNvSpPr/>
            <p:nvPr/>
          </p:nvSpPr>
          <p:spPr>
            <a:xfrm>
              <a:off x="-2545965" y="6332569"/>
              <a:ext cx="46451" cy="39596"/>
            </a:xfrm>
            <a:custGeom>
              <a:avLst/>
              <a:gdLst/>
              <a:ahLst/>
              <a:cxnLst/>
              <a:rect l="l" t="t" r="r" b="b"/>
              <a:pathLst>
                <a:path w="841" h="717" extrusionOk="0">
                  <a:moveTo>
                    <a:pt x="485" y="0"/>
                  </a:moveTo>
                  <a:cubicBezTo>
                    <a:pt x="165" y="0"/>
                    <a:pt x="0" y="381"/>
                    <a:pt x="225" y="607"/>
                  </a:cubicBezTo>
                  <a:cubicBezTo>
                    <a:pt x="299" y="683"/>
                    <a:pt x="390" y="717"/>
                    <a:pt x="479" y="717"/>
                  </a:cubicBezTo>
                  <a:cubicBezTo>
                    <a:pt x="663" y="717"/>
                    <a:pt x="840" y="572"/>
                    <a:pt x="840" y="355"/>
                  </a:cubicBezTo>
                  <a:cubicBezTo>
                    <a:pt x="840" y="156"/>
                    <a:pt x="685" y="0"/>
                    <a:pt x="4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1" name="Google Shape;3431;p45"/>
            <p:cNvSpPr/>
            <p:nvPr/>
          </p:nvSpPr>
          <p:spPr>
            <a:xfrm>
              <a:off x="-2469414" y="6332569"/>
              <a:ext cx="39270" cy="39265"/>
            </a:xfrm>
            <a:custGeom>
              <a:avLst/>
              <a:gdLst/>
              <a:ahLst/>
              <a:cxnLst/>
              <a:rect l="l" t="t" r="r" b="b"/>
              <a:pathLst>
                <a:path w="711" h="711" extrusionOk="0">
                  <a:moveTo>
                    <a:pt x="355" y="0"/>
                  </a:moveTo>
                  <a:cubicBezTo>
                    <a:pt x="156" y="0"/>
                    <a:pt x="0" y="156"/>
                    <a:pt x="0" y="355"/>
                  </a:cubicBezTo>
                  <a:cubicBezTo>
                    <a:pt x="0" y="555"/>
                    <a:pt x="156" y="711"/>
                    <a:pt x="355" y="711"/>
                  </a:cubicBezTo>
                  <a:cubicBezTo>
                    <a:pt x="555" y="711"/>
                    <a:pt x="711" y="555"/>
                    <a:pt x="711" y="355"/>
                  </a:cubicBezTo>
                  <a:cubicBezTo>
                    <a:pt x="711" y="156"/>
                    <a:pt x="555" y="0"/>
                    <a:pt x="3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2" name="Google Shape;3432;p45"/>
            <p:cNvSpPr/>
            <p:nvPr/>
          </p:nvSpPr>
          <p:spPr>
            <a:xfrm>
              <a:off x="-2538785" y="6120116"/>
              <a:ext cx="36895" cy="34516"/>
            </a:xfrm>
            <a:custGeom>
              <a:avLst/>
              <a:gdLst/>
              <a:ahLst/>
              <a:cxnLst/>
              <a:rect l="l" t="t" r="r" b="b"/>
              <a:pathLst>
                <a:path w="668" h="625" extrusionOk="0">
                  <a:moveTo>
                    <a:pt x="0" y="1"/>
                  </a:moveTo>
                  <a:lnTo>
                    <a:pt x="234" y="624"/>
                  </a:lnTo>
                  <a:lnTo>
                    <a:pt x="433" y="624"/>
                  </a:lnTo>
                  <a:lnTo>
                    <a:pt x="667" y="1"/>
                  </a:lnTo>
                  <a:lnTo>
                    <a:pt x="494" y="1"/>
                  </a:lnTo>
                  <a:lnTo>
                    <a:pt x="338" y="486"/>
                  </a:lnTo>
                  <a:lnTo>
                    <a:pt x="17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3" name="Google Shape;3433;p45"/>
            <p:cNvSpPr/>
            <p:nvPr/>
          </p:nvSpPr>
          <p:spPr>
            <a:xfrm>
              <a:off x="-2355526" y="6200524"/>
              <a:ext cx="45953" cy="39375"/>
            </a:xfrm>
            <a:custGeom>
              <a:avLst/>
              <a:gdLst/>
              <a:ahLst/>
              <a:cxnLst/>
              <a:rect l="l" t="t" r="r" b="b"/>
              <a:pathLst>
                <a:path w="832" h="713" extrusionOk="0">
                  <a:moveTo>
                    <a:pt x="477" y="0"/>
                  </a:moveTo>
                  <a:cubicBezTo>
                    <a:pt x="156" y="0"/>
                    <a:pt x="0" y="381"/>
                    <a:pt x="225" y="607"/>
                  </a:cubicBezTo>
                  <a:cubicBezTo>
                    <a:pt x="299" y="680"/>
                    <a:pt x="389" y="713"/>
                    <a:pt x="476" y="713"/>
                  </a:cubicBezTo>
                  <a:cubicBezTo>
                    <a:pt x="658" y="713"/>
                    <a:pt x="832" y="572"/>
                    <a:pt x="832" y="355"/>
                  </a:cubicBezTo>
                  <a:cubicBezTo>
                    <a:pt x="832" y="156"/>
                    <a:pt x="676" y="0"/>
                    <a:pt x="4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4" name="Google Shape;3434;p45"/>
            <p:cNvSpPr/>
            <p:nvPr/>
          </p:nvSpPr>
          <p:spPr>
            <a:xfrm>
              <a:off x="-2286155" y="6200524"/>
              <a:ext cx="46451" cy="39375"/>
            </a:xfrm>
            <a:custGeom>
              <a:avLst/>
              <a:gdLst/>
              <a:ahLst/>
              <a:cxnLst/>
              <a:rect l="l" t="t" r="r" b="b"/>
              <a:pathLst>
                <a:path w="841" h="713" extrusionOk="0">
                  <a:moveTo>
                    <a:pt x="477" y="0"/>
                  </a:moveTo>
                  <a:cubicBezTo>
                    <a:pt x="156" y="0"/>
                    <a:pt x="0" y="381"/>
                    <a:pt x="226" y="607"/>
                  </a:cubicBezTo>
                  <a:cubicBezTo>
                    <a:pt x="299" y="680"/>
                    <a:pt x="390" y="713"/>
                    <a:pt x="479" y="713"/>
                  </a:cubicBezTo>
                  <a:cubicBezTo>
                    <a:pt x="663" y="713"/>
                    <a:pt x="841" y="572"/>
                    <a:pt x="841" y="355"/>
                  </a:cubicBezTo>
                  <a:cubicBezTo>
                    <a:pt x="841" y="156"/>
                    <a:pt x="676" y="0"/>
                    <a:pt x="4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5" name="Google Shape;3435;p45"/>
            <p:cNvSpPr/>
            <p:nvPr/>
          </p:nvSpPr>
          <p:spPr>
            <a:xfrm>
              <a:off x="-2355526" y="6266519"/>
              <a:ext cx="45953" cy="39431"/>
            </a:xfrm>
            <a:custGeom>
              <a:avLst/>
              <a:gdLst/>
              <a:ahLst/>
              <a:cxnLst/>
              <a:rect l="l" t="t" r="r" b="b"/>
              <a:pathLst>
                <a:path w="832" h="714" extrusionOk="0">
                  <a:moveTo>
                    <a:pt x="477" y="1"/>
                  </a:moveTo>
                  <a:cubicBezTo>
                    <a:pt x="156" y="1"/>
                    <a:pt x="0" y="382"/>
                    <a:pt x="225" y="607"/>
                  </a:cubicBezTo>
                  <a:cubicBezTo>
                    <a:pt x="299" y="680"/>
                    <a:pt x="389" y="713"/>
                    <a:pt x="476" y="713"/>
                  </a:cubicBezTo>
                  <a:cubicBezTo>
                    <a:pt x="658" y="713"/>
                    <a:pt x="832" y="572"/>
                    <a:pt x="832" y="356"/>
                  </a:cubicBezTo>
                  <a:cubicBezTo>
                    <a:pt x="832" y="157"/>
                    <a:pt x="676" y="1"/>
                    <a:pt x="4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6" name="Google Shape;3436;p45"/>
            <p:cNvSpPr/>
            <p:nvPr/>
          </p:nvSpPr>
          <p:spPr>
            <a:xfrm>
              <a:off x="-2286155" y="6266519"/>
              <a:ext cx="46451" cy="39431"/>
            </a:xfrm>
            <a:custGeom>
              <a:avLst/>
              <a:gdLst/>
              <a:ahLst/>
              <a:cxnLst/>
              <a:rect l="l" t="t" r="r" b="b"/>
              <a:pathLst>
                <a:path w="841" h="714" extrusionOk="0">
                  <a:moveTo>
                    <a:pt x="477" y="1"/>
                  </a:moveTo>
                  <a:cubicBezTo>
                    <a:pt x="165" y="1"/>
                    <a:pt x="0" y="382"/>
                    <a:pt x="226" y="607"/>
                  </a:cubicBezTo>
                  <a:cubicBezTo>
                    <a:pt x="299" y="680"/>
                    <a:pt x="390" y="713"/>
                    <a:pt x="479" y="713"/>
                  </a:cubicBezTo>
                  <a:cubicBezTo>
                    <a:pt x="663" y="713"/>
                    <a:pt x="841" y="572"/>
                    <a:pt x="841" y="356"/>
                  </a:cubicBezTo>
                  <a:cubicBezTo>
                    <a:pt x="841" y="157"/>
                    <a:pt x="676" y="1"/>
                    <a:pt x="4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7" name="Google Shape;3437;p45"/>
            <p:cNvSpPr/>
            <p:nvPr/>
          </p:nvSpPr>
          <p:spPr>
            <a:xfrm>
              <a:off x="-2355526" y="6332569"/>
              <a:ext cx="45953" cy="39596"/>
            </a:xfrm>
            <a:custGeom>
              <a:avLst/>
              <a:gdLst/>
              <a:ahLst/>
              <a:cxnLst/>
              <a:rect l="l" t="t" r="r" b="b"/>
              <a:pathLst>
                <a:path w="832" h="717" extrusionOk="0">
                  <a:moveTo>
                    <a:pt x="477" y="0"/>
                  </a:moveTo>
                  <a:cubicBezTo>
                    <a:pt x="156" y="0"/>
                    <a:pt x="0" y="381"/>
                    <a:pt x="225" y="607"/>
                  </a:cubicBezTo>
                  <a:cubicBezTo>
                    <a:pt x="299" y="683"/>
                    <a:pt x="389" y="717"/>
                    <a:pt x="477" y="717"/>
                  </a:cubicBezTo>
                  <a:cubicBezTo>
                    <a:pt x="659" y="717"/>
                    <a:pt x="832" y="572"/>
                    <a:pt x="832" y="355"/>
                  </a:cubicBezTo>
                  <a:cubicBezTo>
                    <a:pt x="832" y="156"/>
                    <a:pt x="676" y="0"/>
                    <a:pt x="4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8" name="Google Shape;3438;p45"/>
            <p:cNvSpPr/>
            <p:nvPr/>
          </p:nvSpPr>
          <p:spPr>
            <a:xfrm>
              <a:off x="-2286155" y="6332569"/>
              <a:ext cx="46451" cy="39762"/>
            </a:xfrm>
            <a:custGeom>
              <a:avLst/>
              <a:gdLst/>
              <a:ahLst/>
              <a:cxnLst/>
              <a:rect l="l" t="t" r="r" b="b"/>
              <a:pathLst>
                <a:path w="841" h="720" extrusionOk="0">
                  <a:moveTo>
                    <a:pt x="485" y="0"/>
                  </a:moveTo>
                  <a:cubicBezTo>
                    <a:pt x="165" y="0"/>
                    <a:pt x="0" y="390"/>
                    <a:pt x="226" y="615"/>
                  </a:cubicBezTo>
                  <a:cubicBezTo>
                    <a:pt x="298" y="687"/>
                    <a:pt x="386" y="719"/>
                    <a:pt x="474" y="719"/>
                  </a:cubicBezTo>
                  <a:cubicBezTo>
                    <a:pt x="660" y="719"/>
                    <a:pt x="841" y="574"/>
                    <a:pt x="841" y="355"/>
                  </a:cubicBezTo>
                  <a:cubicBezTo>
                    <a:pt x="841" y="156"/>
                    <a:pt x="676" y="0"/>
                    <a:pt x="4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9" name="Google Shape;3439;p45"/>
            <p:cNvSpPr/>
            <p:nvPr/>
          </p:nvSpPr>
          <p:spPr>
            <a:xfrm>
              <a:off x="-2348346" y="6120116"/>
              <a:ext cx="52195" cy="34516"/>
            </a:xfrm>
            <a:custGeom>
              <a:avLst/>
              <a:gdLst/>
              <a:ahLst/>
              <a:cxnLst/>
              <a:rect l="l" t="t" r="r" b="b"/>
              <a:pathLst>
                <a:path w="945" h="625" extrusionOk="0">
                  <a:moveTo>
                    <a:pt x="0" y="1"/>
                  </a:moveTo>
                  <a:lnTo>
                    <a:pt x="191" y="624"/>
                  </a:lnTo>
                  <a:lnTo>
                    <a:pt x="364" y="624"/>
                  </a:lnTo>
                  <a:lnTo>
                    <a:pt x="468" y="200"/>
                  </a:lnTo>
                  <a:lnTo>
                    <a:pt x="581" y="624"/>
                  </a:lnTo>
                  <a:lnTo>
                    <a:pt x="745" y="624"/>
                  </a:lnTo>
                  <a:lnTo>
                    <a:pt x="944" y="1"/>
                  </a:lnTo>
                  <a:lnTo>
                    <a:pt x="788" y="1"/>
                  </a:lnTo>
                  <a:lnTo>
                    <a:pt x="667" y="477"/>
                  </a:lnTo>
                  <a:lnTo>
                    <a:pt x="555" y="1"/>
                  </a:lnTo>
                  <a:lnTo>
                    <a:pt x="390" y="1"/>
                  </a:lnTo>
                  <a:lnTo>
                    <a:pt x="277" y="477"/>
                  </a:lnTo>
                  <a:lnTo>
                    <a:pt x="1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0" name="Google Shape;3440;p45"/>
            <p:cNvSpPr/>
            <p:nvPr/>
          </p:nvSpPr>
          <p:spPr>
            <a:xfrm>
              <a:off x="-2165585" y="6200524"/>
              <a:ext cx="46451" cy="39375"/>
            </a:xfrm>
            <a:custGeom>
              <a:avLst/>
              <a:gdLst/>
              <a:ahLst/>
              <a:cxnLst/>
              <a:rect l="l" t="t" r="r" b="b"/>
              <a:pathLst>
                <a:path w="841" h="713" extrusionOk="0">
                  <a:moveTo>
                    <a:pt x="486" y="0"/>
                  </a:moveTo>
                  <a:cubicBezTo>
                    <a:pt x="165" y="0"/>
                    <a:pt x="1" y="381"/>
                    <a:pt x="226" y="607"/>
                  </a:cubicBezTo>
                  <a:cubicBezTo>
                    <a:pt x="299" y="680"/>
                    <a:pt x="390" y="713"/>
                    <a:pt x="479" y="713"/>
                  </a:cubicBezTo>
                  <a:cubicBezTo>
                    <a:pt x="664" y="713"/>
                    <a:pt x="841" y="572"/>
                    <a:pt x="841" y="355"/>
                  </a:cubicBezTo>
                  <a:cubicBezTo>
                    <a:pt x="841" y="156"/>
                    <a:pt x="676" y="0"/>
                    <a:pt x="4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1" name="Google Shape;3441;p45"/>
            <p:cNvSpPr/>
            <p:nvPr/>
          </p:nvSpPr>
          <p:spPr>
            <a:xfrm>
              <a:off x="-2089034" y="6200524"/>
              <a:ext cx="39326" cy="39265"/>
            </a:xfrm>
            <a:custGeom>
              <a:avLst/>
              <a:gdLst/>
              <a:ahLst/>
              <a:cxnLst/>
              <a:rect l="l" t="t" r="r" b="b"/>
              <a:pathLst>
                <a:path w="712" h="711" extrusionOk="0">
                  <a:moveTo>
                    <a:pt x="356" y="0"/>
                  </a:moveTo>
                  <a:cubicBezTo>
                    <a:pt x="157" y="0"/>
                    <a:pt x="1" y="156"/>
                    <a:pt x="1" y="355"/>
                  </a:cubicBezTo>
                  <a:cubicBezTo>
                    <a:pt x="1" y="555"/>
                    <a:pt x="157" y="711"/>
                    <a:pt x="356" y="711"/>
                  </a:cubicBezTo>
                  <a:cubicBezTo>
                    <a:pt x="555" y="711"/>
                    <a:pt x="711" y="555"/>
                    <a:pt x="711" y="355"/>
                  </a:cubicBezTo>
                  <a:cubicBezTo>
                    <a:pt x="711" y="156"/>
                    <a:pt x="555" y="0"/>
                    <a:pt x="3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2" name="Google Shape;3442;p45"/>
            <p:cNvSpPr/>
            <p:nvPr/>
          </p:nvSpPr>
          <p:spPr>
            <a:xfrm>
              <a:off x="-2165585" y="6266519"/>
              <a:ext cx="46451" cy="39431"/>
            </a:xfrm>
            <a:custGeom>
              <a:avLst/>
              <a:gdLst/>
              <a:ahLst/>
              <a:cxnLst/>
              <a:rect l="l" t="t" r="r" b="b"/>
              <a:pathLst>
                <a:path w="841" h="714" extrusionOk="0">
                  <a:moveTo>
                    <a:pt x="486" y="1"/>
                  </a:moveTo>
                  <a:cubicBezTo>
                    <a:pt x="165" y="1"/>
                    <a:pt x="1" y="382"/>
                    <a:pt x="226" y="607"/>
                  </a:cubicBezTo>
                  <a:cubicBezTo>
                    <a:pt x="299" y="680"/>
                    <a:pt x="390" y="713"/>
                    <a:pt x="479" y="713"/>
                  </a:cubicBezTo>
                  <a:cubicBezTo>
                    <a:pt x="664" y="713"/>
                    <a:pt x="841" y="572"/>
                    <a:pt x="841" y="356"/>
                  </a:cubicBezTo>
                  <a:cubicBezTo>
                    <a:pt x="841" y="157"/>
                    <a:pt x="676" y="1"/>
                    <a:pt x="4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3" name="Google Shape;3443;p45"/>
            <p:cNvSpPr/>
            <p:nvPr/>
          </p:nvSpPr>
          <p:spPr>
            <a:xfrm>
              <a:off x="-2089034" y="6266519"/>
              <a:ext cx="39326" cy="39320"/>
            </a:xfrm>
            <a:custGeom>
              <a:avLst/>
              <a:gdLst/>
              <a:ahLst/>
              <a:cxnLst/>
              <a:rect l="l" t="t" r="r" b="b"/>
              <a:pathLst>
                <a:path w="712" h="712" extrusionOk="0">
                  <a:moveTo>
                    <a:pt x="356" y="1"/>
                  </a:moveTo>
                  <a:cubicBezTo>
                    <a:pt x="157" y="1"/>
                    <a:pt x="1" y="157"/>
                    <a:pt x="1" y="356"/>
                  </a:cubicBezTo>
                  <a:cubicBezTo>
                    <a:pt x="1" y="555"/>
                    <a:pt x="157" y="711"/>
                    <a:pt x="356" y="711"/>
                  </a:cubicBezTo>
                  <a:cubicBezTo>
                    <a:pt x="555" y="711"/>
                    <a:pt x="711" y="555"/>
                    <a:pt x="711" y="356"/>
                  </a:cubicBezTo>
                  <a:cubicBezTo>
                    <a:pt x="711" y="157"/>
                    <a:pt x="555" y="1"/>
                    <a:pt x="3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4" name="Google Shape;3444;p45"/>
            <p:cNvSpPr/>
            <p:nvPr/>
          </p:nvSpPr>
          <p:spPr>
            <a:xfrm>
              <a:off x="-2165585" y="6332569"/>
              <a:ext cx="46451" cy="39762"/>
            </a:xfrm>
            <a:custGeom>
              <a:avLst/>
              <a:gdLst/>
              <a:ahLst/>
              <a:cxnLst/>
              <a:rect l="l" t="t" r="r" b="b"/>
              <a:pathLst>
                <a:path w="841" h="720" extrusionOk="0">
                  <a:moveTo>
                    <a:pt x="486" y="0"/>
                  </a:moveTo>
                  <a:cubicBezTo>
                    <a:pt x="165" y="0"/>
                    <a:pt x="1" y="381"/>
                    <a:pt x="226" y="615"/>
                  </a:cubicBezTo>
                  <a:cubicBezTo>
                    <a:pt x="298" y="687"/>
                    <a:pt x="387" y="719"/>
                    <a:pt x="474" y="719"/>
                  </a:cubicBezTo>
                  <a:cubicBezTo>
                    <a:pt x="660" y="719"/>
                    <a:pt x="841" y="574"/>
                    <a:pt x="841" y="355"/>
                  </a:cubicBezTo>
                  <a:cubicBezTo>
                    <a:pt x="841" y="156"/>
                    <a:pt x="676" y="0"/>
                    <a:pt x="4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5" name="Google Shape;3445;p45"/>
            <p:cNvSpPr/>
            <p:nvPr/>
          </p:nvSpPr>
          <p:spPr>
            <a:xfrm>
              <a:off x="-2089034" y="6332569"/>
              <a:ext cx="39326" cy="39265"/>
            </a:xfrm>
            <a:custGeom>
              <a:avLst/>
              <a:gdLst/>
              <a:ahLst/>
              <a:cxnLst/>
              <a:rect l="l" t="t" r="r" b="b"/>
              <a:pathLst>
                <a:path w="712" h="711" extrusionOk="0">
                  <a:moveTo>
                    <a:pt x="356" y="0"/>
                  </a:moveTo>
                  <a:cubicBezTo>
                    <a:pt x="157" y="0"/>
                    <a:pt x="1" y="156"/>
                    <a:pt x="1" y="355"/>
                  </a:cubicBezTo>
                  <a:cubicBezTo>
                    <a:pt x="1" y="555"/>
                    <a:pt x="157" y="711"/>
                    <a:pt x="356" y="711"/>
                  </a:cubicBezTo>
                  <a:cubicBezTo>
                    <a:pt x="555" y="711"/>
                    <a:pt x="711" y="555"/>
                    <a:pt x="711" y="355"/>
                  </a:cubicBezTo>
                  <a:cubicBezTo>
                    <a:pt x="711" y="156"/>
                    <a:pt x="555" y="0"/>
                    <a:pt x="3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6" name="Google Shape;3446;p45"/>
            <p:cNvSpPr/>
            <p:nvPr/>
          </p:nvSpPr>
          <p:spPr>
            <a:xfrm>
              <a:off x="-2158405" y="6120116"/>
              <a:ext cx="32090" cy="34516"/>
            </a:xfrm>
            <a:custGeom>
              <a:avLst/>
              <a:gdLst/>
              <a:ahLst/>
              <a:cxnLst/>
              <a:rect l="l" t="t" r="r" b="b"/>
              <a:pathLst>
                <a:path w="581" h="625" extrusionOk="0">
                  <a:moveTo>
                    <a:pt x="0" y="1"/>
                  </a:moveTo>
                  <a:lnTo>
                    <a:pt x="208" y="321"/>
                  </a:lnTo>
                  <a:lnTo>
                    <a:pt x="0" y="624"/>
                  </a:lnTo>
                  <a:lnTo>
                    <a:pt x="165" y="624"/>
                  </a:lnTo>
                  <a:lnTo>
                    <a:pt x="278" y="434"/>
                  </a:lnTo>
                  <a:lnTo>
                    <a:pt x="399" y="624"/>
                  </a:lnTo>
                  <a:lnTo>
                    <a:pt x="581" y="624"/>
                  </a:lnTo>
                  <a:lnTo>
                    <a:pt x="373" y="304"/>
                  </a:lnTo>
                  <a:lnTo>
                    <a:pt x="581" y="1"/>
                  </a:lnTo>
                  <a:lnTo>
                    <a:pt x="416" y="1"/>
                  </a:lnTo>
                  <a:lnTo>
                    <a:pt x="304" y="191"/>
                  </a:lnTo>
                  <a:lnTo>
                    <a:pt x="18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7" name="Google Shape;3447;p45"/>
            <p:cNvSpPr/>
            <p:nvPr/>
          </p:nvSpPr>
          <p:spPr>
            <a:xfrm>
              <a:off x="-1968463" y="6200524"/>
              <a:ext cx="39326" cy="39265"/>
            </a:xfrm>
            <a:custGeom>
              <a:avLst/>
              <a:gdLst/>
              <a:ahLst/>
              <a:cxnLst/>
              <a:rect l="l" t="t" r="r" b="b"/>
              <a:pathLst>
                <a:path w="712" h="711" extrusionOk="0">
                  <a:moveTo>
                    <a:pt x="356" y="0"/>
                  </a:moveTo>
                  <a:cubicBezTo>
                    <a:pt x="157" y="0"/>
                    <a:pt x="1" y="156"/>
                    <a:pt x="1" y="355"/>
                  </a:cubicBezTo>
                  <a:cubicBezTo>
                    <a:pt x="1" y="555"/>
                    <a:pt x="157" y="711"/>
                    <a:pt x="356" y="711"/>
                  </a:cubicBezTo>
                  <a:cubicBezTo>
                    <a:pt x="555" y="711"/>
                    <a:pt x="711" y="555"/>
                    <a:pt x="711" y="355"/>
                  </a:cubicBezTo>
                  <a:cubicBezTo>
                    <a:pt x="711" y="156"/>
                    <a:pt x="555" y="0"/>
                    <a:pt x="3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8" name="Google Shape;3448;p45"/>
            <p:cNvSpPr/>
            <p:nvPr/>
          </p:nvSpPr>
          <p:spPr>
            <a:xfrm>
              <a:off x="-1905775" y="6200524"/>
              <a:ext cx="46506" cy="39375"/>
            </a:xfrm>
            <a:custGeom>
              <a:avLst/>
              <a:gdLst/>
              <a:ahLst/>
              <a:cxnLst/>
              <a:rect l="l" t="t" r="r" b="b"/>
              <a:pathLst>
                <a:path w="842" h="713" extrusionOk="0">
                  <a:moveTo>
                    <a:pt x="477" y="0"/>
                  </a:moveTo>
                  <a:cubicBezTo>
                    <a:pt x="157" y="0"/>
                    <a:pt x="1" y="381"/>
                    <a:pt x="226" y="607"/>
                  </a:cubicBezTo>
                  <a:cubicBezTo>
                    <a:pt x="299" y="680"/>
                    <a:pt x="390" y="713"/>
                    <a:pt x="479" y="713"/>
                  </a:cubicBezTo>
                  <a:cubicBezTo>
                    <a:pt x="664" y="713"/>
                    <a:pt x="841" y="572"/>
                    <a:pt x="841" y="355"/>
                  </a:cubicBezTo>
                  <a:cubicBezTo>
                    <a:pt x="832" y="156"/>
                    <a:pt x="676" y="0"/>
                    <a:pt x="477" y="0"/>
                  </a:cubicBezTo>
                  <a:close/>
                </a:path>
              </a:pathLst>
            </a:custGeom>
            <a:solidFill>
              <a:srgbClr val="013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9" name="Google Shape;3449;p45"/>
            <p:cNvSpPr/>
            <p:nvPr/>
          </p:nvSpPr>
          <p:spPr>
            <a:xfrm>
              <a:off x="-1968463" y="6266519"/>
              <a:ext cx="39326" cy="39320"/>
            </a:xfrm>
            <a:custGeom>
              <a:avLst/>
              <a:gdLst/>
              <a:ahLst/>
              <a:cxnLst/>
              <a:rect l="l" t="t" r="r" b="b"/>
              <a:pathLst>
                <a:path w="712" h="712" extrusionOk="0">
                  <a:moveTo>
                    <a:pt x="356" y="1"/>
                  </a:moveTo>
                  <a:cubicBezTo>
                    <a:pt x="157" y="1"/>
                    <a:pt x="1" y="157"/>
                    <a:pt x="1" y="356"/>
                  </a:cubicBezTo>
                  <a:cubicBezTo>
                    <a:pt x="1" y="555"/>
                    <a:pt x="157" y="711"/>
                    <a:pt x="356" y="711"/>
                  </a:cubicBezTo>
                  <a:cubicBezTo>
                    <a:pt x="555" y="711"/>
                    <a:pt x="711" y="555"/>
                    <a:pt x="711" y="356"/>
                  </a:cubicBezTo>
                  <a:cubicBezTo>
                    <a:pt x="711" y="157"/>
                    <a:pt x="555" y="1"/>
                    <a:pt x="3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0" name="Google Shape;3450;p45"/>
            <p:cNvSpPr/>
            <p:nvPr/>
          </p:nvSpPr>
          <p:spPr>
            <a:xfrm>
              <a:off x="-1905775" y="6266519"/>
              <a:ext cx="46506" cy="39431"/>
            </a:xfrm>
            <a:custGeom>
              <a:avLst/>
              <a:gdLst/>
              <a:ahLst/>
              <a:cxnLst/>
              <a:rect l="l" t="t" r="r" b="b"/>
              <a:pathLst>
                <a:path w="842" h="714" extrusionOk="0">
                  <a:moveTo>
                    <a:pt x="477" y="1"/>
                  </a:moveTo>
                  <a:cubicBezTo>
                    <a:pt x="157" y="1"/>
                    <a:pt x="1" y="382"/>
                    <a:pt x="226" y="607"/>
                  </a:cubicBezTo>
                  <a:cubicBezTo>
                    <a:pt x="299" y="680"/>
                    <a:pt x="389" y="713"/>
                    <a:pt x="477" y="713"/>
                  </a:cubicBezTo>
                  <a:cubicBezTo>
                    <a:pt x="660" y="713"/>
                    <a:pt x="835" y="572"/>
                    <a:pt x="841" y="356"/>
                  </a:cubicBezTo>
                  <a:cubicBezTo>
                    <a:pt x="841" y="157"/>
                    <a:pt x="676" y="1"/>
                    <a:pt x="477" y="1"/>
                  </a:cubicBezTo>
                  <a:close/>
                </a:path>
              </a:pathLst>
            </a:custGeom>
            <a:solidFill>
              <a:srgbClr val="013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1" name="Google Shape;3451;p45"/>
            <p:cNvSpPr/>
            <p:nvPr/>
          </p:nvSpPr>
          <p:spPr>
            <a:xfrm>
              <a:off x="-1968463" y="6332569"/>
              <a:ext cx="39326" cy="39265"/>
            </a:xfrm>
            <a:custGeom>
              <a:avLst/>
              <a:gdLst/>
              <a:ahLst/>
              <a:cxnLst/>
              <a:rect l="l" t="t" r="r" b="b"/>
              <a:pathLst>
                <a:path w="712" h="711" extrusionOk="0">
                  <a:moveTo>
                    <a:pt x="356" y="0"/>
                  </a:moveTo>
                  <a:cubicBezTo>
                    <a:pt x="157" y="0"/>
                    <a:pt x="1" y="156"/>
                    <a:pt x="1" y="355"/>
                  </a:cubicBezTo>
                  <a:cubicBezTo>
                    <a:pt x="1" y="555"/>
                    <a:pt x="157" y="711"/>
                    <a:pt x="356" y="711"/>
                  </a:cubicBezTo>
                  <a:cubicBezTo>
                    <a:pt x="555" y="711"/>
                    <a:pt x="711" y="555"/>
                    <a:pt x="711" y="355"/>
                  </a:cubicBezTo>
                  <a:cubicBezTo>
                    <a:pt x="711" y="156"/>
                    <a:pt x="555" y="0"/>
                    <a:pt x="3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2" name="Google Shape;3452;p45"/>
            <p:cNvSpPr/>
            <p:nvPr/>
          </p:nvSpPr>
          <p:spPr>
            <a:xfrm>
              <a:off x="-1905775" y="6332569"/>
              <a:ext cx="46506" cy="39596"/>
            </a:xfrm>
            <a:custGeom>
              <a:avLst/>
              <a:gdLst/>
              <a:ahLst/>
              <a:cxnLst/>
              <a:rect l="l" t="t" r="r" b="b"/>
              <a:pathLst>
                <a:path w="842" h="717" extrusionOk="0">
                  <a:moveTo>
                    <a:pt x="477" y="0"/>
                  </a:moveTo>
                  <a:cubicBezTo>
                    <a:pt x="157" y="0"/>
                    <a:pt x="1" y="381"/>
                    <a:pt x="226" y="607"/>
                  </a:cubicBezTo>
                  <a:cubicBezTo>
                    <a:pt x="299" y="683"/>
                    <a:pt x="389" y="717"/>
                    <a:pt x="477" y="717"/>
                  </a:cubicBezTo>
                  <a:cubicBezTo>
                    <a:pt x="660" y="717"/>
                    <a:pt x="835" y="572"/>
                    <a:pt x="841" y="355"/>
                  </a:cubicBezTo>
                  <a:cubicBezTo>
                    <a:pt x="841" y="156"/>
                    <a:pt x="676" y="0"/>
                    <a:pt x="477" y="0"/>
                  </a:cubicBezTo>
                  <a:close/>
                </a:path>
              </a:pathLst>
            </a:custGeom>
            <a:solidFill>
              <a:srgbClr val="013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3" name="Google Shape;3453;p45"/>
            <p:cNvSpPr/>
            <p:nvPr/>
          </p:nvSpPr>
          <p:spPr>
            <a:xfrm>
              <a:off x="-1967966" y="6120116"/>
              <a:ext cx="36895" cy="50807"/>
            </a:xfrm>
            <a:custGeom>
              <a:avLst/>
              <a:gdLst/>
              <a:ahLst/>
              <a:cxnLst/>
              <a:rect l="l" t="t" r="r" b="b"/>
              <a:pathLst>
                <a:path w="668" h="920" extrusionOk="0">
                  <a:moveTo>
                    <a:pt x="0" y="1"/>
                  </a:moveTo>
                  <a:lnTo>
                    <a:pt x="243" y="616"/>
                  </a:lnTo>
                  <a:lnTo>
                    <a:pt x="113" y="919"/>
                  </a:lnTo>
                  <a:lnTo>
                    <a:pt x="278" y="919"/>
                  </a:lnTo>
                  <a:lnTo>
                    <a:pt x="668" y="1"/>
                  </a:lnTo>
                  <a:lnTo>
                    <a:pt x="503" y="1"/>
                  </a:lnTo>
                  <a:lnTo>
                    <a:pt x="338" y="443"/>
                  </a:lnTo>
                  <a:lnTo>
                    <a:pt x="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4" name="Google Shape;3454;p45"/>
            <p:cNvSpPr/>
            <p:nvPr/>
          </p:nvSpPr>
          <p:spPr>
            <a:xfrm>
              <a:off x="-1785204" y="6200524"/>
              <a:ext cx="46506" cy="39375"/>
            </a:xfrm>
            <a:custGeom>
              <a:avLst/>
              <a:gdLst/>
              <a:ahLst/>
              <a:cxnLst/>
              <a:rect l="l" t="t" r="r" b="b"/>
              <a:pathLst>
                <a:path w="842" h="713" extrusionOk="0">
                  <a:moveTo>
                    <a:pt x="477" y="0"/>
                  </a:moveTo>
                  <a:cubicBezTo>
                    <a:pt x="157" y="0"/>
                    <a:pt x="1" y="381"/>
                    <a:pt x="226" y="607"/>
                  </a:cubicBezTo>
                  <a:cubicBezTo>
                    <a:pt x="299" y="680"/>
                    <a:pt x="390" y="713"/>
                    <a:pt x="479" y="713"/>
                  </a:cubicBezTo>
                  <a:cubicBezTo>
                    <a:pt x="664" y="713"/>
                    <a:pt x="841" y="572"/>
                    <a:pt x="841" y="355"/>
                  </a:cubicBezTo>
                  <a:cubicBezTo>
                    <a:pt x="841" y="156"/>
                    <a:pt x="677" y="0"/>
                    <a:pt x="477" y="0"/>
                  </a:cubicBezTo>
                  <a:close/>
                </a:path>
              </a:pathLst>
            </a:custGeom>
            <a:solidFill>
              <a:srgbClr val="013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5" name="Google Shape;3455;p45"/>
            <p:cNvSpPr/>
            <p:nvPr/>
          </p:nvSpPr>
          <p:spPr>
            <a:xfrm>
              <a:off x="-1715778" y="6200524"/>
              <a:ext cx="46451" cy="39375"/>
            </a:xfrm>
            <a:custGeom>
              <a:avLst/>
              <a:gdLst/>
              <a:ahLst/>
              <a:cxnLst/>
              <a:rect l="l" t="t" r="r" b="b"/>
              <a:pathLst>
                <a:path w="841" h="713" extrusionOk="0">
                  <a:moveTo>
                    <a:pt x="485" y="0"/>
                  </a:moveTo>
                  <a:cubicBezTo>
                    <a:pt x="165" y="0"/>
                    <a:pt x="0" y="381"/>
                    <a:pt x="225" y="607"/>
                  </a:cubicBezTo>
                  <a:cubicBezTo>
                    <a:pt x="299" y="680"/>
                    <a:pt x="389" y="713"/>
                    <a:pt x="479" y="713"/>
                  </a:cubicBezTo>
                  <a:cubicBezTo>
                    <a:pt x="663" y="713"/>
                    <a:pt x="840" y="572"/>
                    <a:pt x="840" y="355"/>
                  </a:cubicBezTo>
                  <a:cubicBezTo>
                    <a:pt x="840" y="156"/>
                    <a:pt x="676" y="0"/>
                    <a:pt x="4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6" name="Google Shape;3456;p45"/>
            <p:cNvSpPr/>
            <p:nvPr/>
          </p:nvSpPr>
          <p:spPr>
            <a:xfrm>
              <a:off x="-1785204" y="6266519"/>
              <a:ext cx="46506" cy="39431"/>
            </a:xfrm>
            <a:custGeom>
              <a:avLst/>
              <a:gdLst/>
              <a:ahLst/>
              <a:cxnLst/>
              <a:rect l="l" t="t" r="r" b="b"/>
              <a:pathLst>
                <a:path w="842" h="714" extrusionOk="0">
                  <a:moveTo>
                    <a:pt x="477" y="1"/>
                  </a:moveTo>
                  <a:cubicBezTo>
                    <a:pt x="157" y="1"/>
                    <a:pt x="1" y="382"/>
                    <a:pt x="226" y="607"/>
                  </a:cubicBezTo>
                  <a:cubicBezTo>
                    <a:pt x="299" y="680"/>
                    <a:pt x="390" y="713"/>
                    <a:pt x="479" y="713"/>
                  </a:cubicBezTo>
                  <a:cubicBezTo>
                    <a:pt x="664" y="713"/>
                    <a:pt x="841" y="572"/>
                    <a:pt x="841" y="356"/>
                  </a:cubicBezTo>
                  <a:cubicBezTo>
                    <a:pt x="841" y="157"/>
                    <a:pt x="677" y="1"/>
                    <a:pt x="477" y="1"/>
                  </a:cubicBezTo>
                  <a:close/>
                </a:path>
              </a:pathLst>
            </a:custGeom>
            <a:solidFill>
              <a:srgbClr val="DF7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7" name="Google Shape;3457;p45"/>
            <p:cNvSpPr/>
            <p:nvPr/>
          </p:nvSpPr>
          <p:spPr>
            <a:xfrm>
              <a:off x="-1715778" y="6266519"/>
              <a:ext cx="46451" cy="39431"/>
            </a:xfrm>
            <a:custGeom>
              <a:avLst/>
              <a:gdLst/>
              <a:ahLst/>
              <a:cxnLst/>
              <a:rect l="l" t="t" r="r" b="b"/>
              <a:pathLst>
                <a:path w="841" h="714" extrusionOk="0">
                  <a:moveTo>
                    <a:pt x="485" y="1"/>
                  </a:moveTo>
                  <a:cubicBezTo>
                    <a:pt x="165" y="1"/>
                    <a:pt x="0" y="382"/>
                    <a:pt x="225" y="607"/>
                  </a:cubicBezTo>
                  <a:cubicBezTo>
                    <a:pt x="299" y="680"/>
                    <a:pt x="389" y="713"/>
                    <a:pt x="479" y="713"/>
                  </a:cubicBezTo>
                  <a:cubicBezTo>
                    <a:pt x="663" y="713"/>
                    <a:pt x="840" y="572"/>
                    <a:pt x="840" y="356"/>
                  </a:cubicBezTo>
                  <a:cubicBezTo>
                    <a:pt x="840" y="157"/>
                    <a:pt x="676" y="1"/>
                    <a:pt x="485" y="1"/>
                  </a:cubicBezTo>
                  <a:close/>
                </a:path>
              </a:pathLst>
            </a:custGeom>
            <a:solidFill>
              <a:srgbClr val="013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8" name="Google Shape;3458;p45"/>
            <p:cNvSpPr/>
            <p:nvPr/>
          </p:nvSpPr>
          <p:spPr>
            <a:xfrm>
              <a:off x="-1785204" y="6332569"/>
              <a:ext cx="46506" cy="39596"/>
            </a:xfrm>
            <a:custGeom>
              <a:avLst/>
              <a:gdLst/>
              <a:ahLst/>
              <a:cxnLst/>
              <a:rect l="l" t="t" r="r" b="b"/>
              <a:pathLst>
                <a:path w="842" h="717" extrusionOk="0">
                  <a:moveTo>
                    <a:pt x="477" y="0"/>
                  </a:moveTo>
                  <a:cubicBezTo>
                    <a:pt x="157" y="0"/>
                    <a:pt x="1" y="381"/>
                    <a:pt x="226" y="607"/>
                  </a:cubicBezTo>
                  <a:cubicBezTo>
                    <a:pt x="300" y="683"/>
                    <a:pt x="390" y="717"/>
                    <a:pt x="480" y="717"/>
                  </a:cubicBezTo>
                  <a:cubicBezTo>
                    <a:pt x="664" y="717"/>
                    <a:pt x="841" y="572"/>
                    <a:pt x="841" y="355"/>
                  </a:cubicBezTo>
                  <a:cubicBezTo>
                    <a:pt x="841" y="156"/>
                    <a:pt x="677" y="0"/>
                    <a:pt x="477" y="0"/>
                  </a:cubicBezTo>
                  <a:close/>
                </a:path>
              </a:pathLst>
            </a:custGeom>
            <a:solidFill>
              <a:srgbClr val="013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9" name="Google Shape;3459;p45"/>
            <p:cNvSpPr/>
            <p:nvPr/>
          </p:nvSpPr>
          <p:spPr>
            <a:xfrm>
              <a:off x="-1715778" y="6332569"/>
              <a:ext cx="46451" cy="39596"/>
            </a:xfrm>
            <a:custGeom>
              <a:avLst/>
              <a:gdLst/>
              <a:ahLst/>
              <a:cxnLst/>
              <a:rect l="l" t="t" r="r" b="b"/>
              <a:pathLst>
                <a:path w="841" h="717" extrusionOk="0">
                  <a:moveTo>
                    <a:pt x="485" y="0"/>
                  </a:moveTo>
                  <a:cubicBezTo>
                    <a:pt x="165" y="0"/>
                    <a:pt x="0" y="381"/>
                    <a:pt x="225" y="607"/>
                  </a:cubicBezTo>
                  <a:cubicBezTo>
                    <a:pt x="299" y="683"/>
                    <a:pt x="390" y="717"/>
                    <a:pt x="479" y="717"/>
                  </a:cubicBezTo>
                  <a:cubicBezTo>
                    <a:pt x="663" y="717"/>
                    <a:pt x="840" y="572"/>
                    <a:pt x="840" y="355"/>
                  </a:cubicBezTo>
                  <a:cubicBezTo>
                    <a:pt x="840" y="156"/>
                    <a:pt x="676" y="0"/>
                    <a:pt x="485" y="0"/>
                  </a:cubicBezTo>
                  <a:close/>
                </a:path>
              </a:pathLst>
            </a:custGeom>
            <a:solidFill>
              <a:srgbClr val="013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0" name="Google Shape;3460;p45"/>
            <p:cNvSpPr/>
            <p:nvPr/>
          </p:nvSpPr>
          <p:spPr>
            <a:xfrm>
              <a:off x="-1775594" y="6120116"/>
              <a:ext cx="24910" cy="34516"/>
            </a:xfrm>
            <a:custGeom>
              <a:avLst/>
              <a:gdLst/>
              <a:ahLst/>
              <a:cxnLst/>
              <a:rect l="l" t="t" r="r" b="b"/>
              <a:pathLst>
                <a:path w="451" h="625" extrusionOk="0">
                  <a:moveTo>
                    <a:pt x="0" y="1"/>
                  </a:moveTo>
                  <a:lnTo>
                    <a:pt x="0" y="131"/>
                  </a:lnTo>
                  <a:lnTo>
                    <a:pt x="269" y="131"/>
                  </a:lnTo>
                  <a:lnTo>
                    <a:pt x="0" y="495"/>
                  </a:lnTo>
                  <a:lnTo>
                    <a:pt x="0" y="624"/>
                  </a:lnTo>
                  <a:lnTo>
                    <a:pt x="451" y="624"/>
                  </a:lnTo>
                  <a:lnTo>
                    <a:pt x="451" y="495"/>
                  </a:lnTo>
                  <a:lnTo>
                    <a:pt x="191" y="495"/>
                  </a:lnTo>
                  <a:lnTo>
                    <a:pt x="451" y="131"/>
                  </a:lnTo>
                  <a:lnTo>
                    <a:pt x="451" y="1"/>
                  </a:lnTo>
                  <a:close/>
                </a:path>
              </a:pathLst>
            </a:custGeom>
            <a:solidFill>
              <a:srgbClr val="013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1" name="Google Shape;3461;p45"/>
            <p:cNvSpPr/>
            <p:nvPr/>
          </p:nvSpPr>
          <p:spPr>
            <a:xfrm>
              <a:off x="-3926425" y="5556040"/>
              <a:ext cx="1018266" cy="2037250"/>
            </a:xfrm>
            <a:custGeom>
              <a:avLst/>
              <a:gdLst/>
              <a:ahLst/>
              <a:cxnLst/>
              <a:rect l="l" t="t" r="r" b="b"/>
              <a:pathLst>
                <a:path w="18436" h="36890" extrusionOk="0">
                  <a:moveTo>
                    <a:pt x="10587" y="1"/>
                  </a:moveTo>
                  <a:lnTo>
                    <a:pt x="10587" y="1"/>
                  </a:lnTo>
                  <a:cubicBezTo>
                    <a:pt x="10587" y="1"/>
                    <a:pt x="5155" y="2634"/>
                    <a:pt x="3812" y="4055"/>
                  </a:cubicBezTo>
                  <a:cubicBezTo>
                    <a:pt x="2331" y="5614"/>
                    <a:pt x="3188" y="6897"/>
                    <a:pt x="2591" y="8967"/>
                  </a:cubicBezTo>
                  <a:cubicBezTo>
                    <a:pt x="1976" y="11107"/>
                    <a:pt x="1317" y="13100"/>
                    <a:pt x="1239" y="15317"/>
                  </a:cubicBezTo>
                  <a:cubicBezTo>
                    <a:pt x="1196" y="16530"/>
                    <a:pt x="1170" y="17752"/>
                    <a:pt x="1135" y="18965"/>
                  </a:cubicBezTo>
                  <a:cubicBezTo>
                    <a:pt x="1118" y="19476"/>
                    <a:pt x="1213" y="20567"/>
                    <a:pt x="1378" y="21685"/>
                  </a:cubicBezTo>
                  <a:lnTo>
                    <a:pt x="0" y="36837"/>
                  </a:lnTo>
                  <a:lnTo>
                    <a:pt x="9426" y="36889"/>
                  </a:lnTo>
                  <a:cubicBezTo>
                    <a:pt x="8811" y="32662"/>
                    <a:pt x="8932" y="28365"/>
                    <a:pt x="9790" y="24180"/>
                  </a:cubicBezTo>
                  <a:cubicBezTo>
                    <a:pt x="12917" y="22863"/>
                    <a:pt x="14659" y="19996"/>
                    <a:pt x="15161" y="16626"/>
                  </a:cubicBezTo>
                  <a:cubicBezTo>
                    <a:pt x="15456" y="14650"/>
                    <a:pt x="15239" y="11341"/>
                    <a:pt x="16062" y="9496"/>
                  </a:cubicBezTo>
                  <a:cubicBezTo>
                    <a:pt x="17093" y="7191"/>
                    <a:pt x="16417" y="5043"/>
                    <a:pt x="18436" y="2539"/>
                  </a:cubicBezTo>
                  <a:cubicBezTo>
                    <a:pt x="18178" y="1566"/>
                    <a:pt x="17588" y="1195"/>
                    <a:pt x="16896" y="1195"/>
                  </a:cubicBezTo>
                  <a:cubicBezTo>
                    <a:pt x="15752" y="1195"/>
                    <a:pt x="14330" y="2209"/>
                    <a:pt x="13671" y="3197"/>
                  </a:cubicBezTo>
                  <a:cubicBezTo>
                    <a:pt x="13004" y="4211"/>
                    <a:pt x="11159" y="8352"/>
                    <a:pt x="10535" y="9045"/>
                  </a:cubicBezTo>
                  <a:lnTo>
                    <a:pt x="10587" y="1"/>
                  </a:lnTo>
                  <a:close/>
                </a:path>
              </a:pathLst>
            </a:custGeom>
            <a:solidFill>
              <a:srgbClr val="C6A4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2" name="Google Shape;3462;p45"/>
            <p:cNvSpPr/>
            <p:nvPr/>
          </p:nvSpPr>
          <p:spPr>
            <a:xfrm>
              <a:off x="-3494348" y="5782355"/>
              <a:ext cx="151227" cy="312297"/>
            </a:xfrm>
            <a:custGeom>
              <a:avLst/>
              <a:gdLst/>
              <a:ahLst/>
              <a:cxnLst/>
              <a:rect l="l" t="t" r="r" b="b"/>
              <a:pathLst>
                <a:path w="2738" h="5655" extrusionOk="0">
                  <a:moveTo>
                    <a:pt x="2738" y="0"/>
                  </a:moveTo>
                  <a:cubicBezTo>
                    <a:pt x="2625" y="87"/>
                    <a:pt x="2504" y="156"/>
                    <a:pt x="2383" y="234"/>
                  </a:cubicBezTo>
                  <a:cubicBezTo>
                    <a:pt x="1967" y="468"/>
                    <a:pt x="1430" y="589"/>
                    <a:pt x="1057" y="884"/>
                  </a:cubicBezTo>
                  <a:cubicBezTo>
                    <a:pt x="659" y="1187"/>
                    <a:pt x="0" y="4601"/>
                    <a:pt x="330" y="5216"/>
                  </a:cubicBezTo>
                  <a:cubicBezTo>
                    <a:pt x="497" y="5523"/>
                    <a:pt x="859" y="5654"/>
                    <a:pt x="1256" y="5654"/>
                  </a:cubicBezTo>
                  <a:cubicBezTo>
                    <a:pt x="1843" y="5654"/>
                    <a:pt x="2505" y="5365"/>
                    <a:pt x="2712" y="4930"/>
                  </a:cubicBezTo>
                  <a:lnTo>
                    <a:pt x="2738" y="0"/>
                  </a:lnTo>
                  <a:close/>
                </a:path>
              </a:pathLst>
            </a:custGeom>
            <a:solidFill>
              <a:srgbClr val="A78C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3" name="Google Shape;3463;p45"/>
            <p:cNvSpPr/>
            <p:nvPr/>
          </p:nvSpPr>
          <p:spPr>
            <a:xfrm>
              <a:off x="-3443645" y="5834046"/>
              <a:ext cx="100081" cy="260386"/>
            </a:xfrm>
            <a:custGeom>
              <a:avLst/>
              <a:gdLst/>
              <a:ahLst/>
              <a:cxnLst/>
              <a:rect l="l" t="t" r="r" b="b"/>
              <a:pathLst>
                <a:path w="1812" h="4715" extrusionOk="0">
                  <a:moveTo>
                    <a:pt x="1811" y="0"/>
                  </a:moveTo>
                  <a:cubicBezTo>
                    <a:pt x="1101" y="624"/>
                    <a:pt x="711" y="1793"/>
                    <a:pt x="434" y="2608"/>
                  </a:cubicBezTo>
                  <a:cubicBezTo>
                    <a:pt x="209" y="3283"/>
                    <a:pt x="61" y="3976"/>
                    <a:pt x="1" y="4678"/>
                  </a:cubicBezTo>
                  <a:cubicBezTo>
                    <a:pt x="108" y="4703"/>
                    <a:pt x="224" y="4715"/>
                    <a:pt x="342" y="4715"/>
                  </a:cubicBezTo>
                  <a:cubicBezTo>
                    <a:pt x="926" y="4715"/>
                    <a:pt x="1585" y="4426"/>
                    <a:pt x="1794" y="3994"/>
                  </a:cubicBezTo>
                  <a:lnTo>
                    <a:pt x="1811" y="0"/>
                  </a:lnTo>
                  <a:close/>
                </a:path>
              </a:pathLst>
            </a:custGeom>
            <a:solidFill>
              <a:srgbClr val="A78C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4" name="Google Shape;3464;p45"/>
            <p:cNvSpPr/>
            <p:nvPr/>
          </p:nvSpPr>
          <p:spPr>
            <a:xfrm>
              <a:off x="-3098668" y="5992599"/>
              <a:ext cx="75669" cy="62515"/>
            </a:xfrm>
            <a:custGeom>
              <a:avLst/>
              <a:gdLst/>
              <a:ahLst/>
              <a:cxnLst/>
              <a:rect l="l" t="t" r="r" b="b"/>
              <a:pathLst>
                <a:path w="1370" h="1132" extrusionOk="0">
                  <a:moveTo>
                    <a:pt x="198" y="1"/>
                  </a:moveTo>
                  <a:cubicBezTo>
                    <a:pt x="135" y="1"/>
                    <a:pt x="89" y="28"/>
                    <a:pt x="70" y="92"/>
                  </a:cubicBezTo>
                  <a:cubicBezTo>
                    <a:pt x="1" y="343"/>
                    <a:pt x="746" y="612"/>
                    <a:pt x="902" y="742"/>
                  </a:cubicBezTo>
                  <a:cubicBezTo>
                    <a:pt x="1032" y="854"/>
                    <a:pt x="1153" y="984"/>
                    <a:pt x="1257" y="1131"/>
                  </a:cubicBezTo>
                  <a:cubicBezTo>
                    <a:pt x="1300" y="1028"/>
                    <a:pt x="1335" y="924"/>
                    <a:pt x="1370" y="820"/>
                  </a:cubicBezTo>
                  <a:cubicBezTo>
                    <a:pt x="1164" y="571"/>
                    <a:pt x="491" y="1"/>
                    <a:pt x="198" y="1"/>
                  </a:cubicBezTo>
                  <a:close/>
                </a:path>
              </a:pathLst>
            </a:custGeom>
            <a:solidFill>
              <a:srgbClr val="D7B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5" name="Google Shape;3465;p45"/>
            <p:cNvSpPr/>
            <p:nvPr/>
          </p:nvSpPr>
          <p:spPr>
            <a:xfrm>
              <a:off x="-3106014" y="5922021"/>
              <a:ext cx="98314" cy="72787"/>
            </a:xfrm>
            <a:custGeom>
              <a:avLst/>
              <a:gdLst/>
              <a:ahLst/>
              <a:cxnLst/>
              <a:rect l="l" t="t" r="r" b="b"/>
              <a:pathLst>
                <a:path w="1780" h="1318" extrusionOk="0">
                  <a:moveTo>
                    <a:pt x="220" y="0"/>
                  </a:moveTo>
                  <a:cubicBezTo>
                    <a:pt x="52" y="0"/>
                    <a:pt x="1" y="229"/>
                    <a:pt x="151" y="304"/>
                  </a:cubicBezTo>
                  <a:cubicBezTo>
                    <a:pt x="463" y="478"/>
                    <a:pt x="844" y="564"/>
                    <a:pt x="1139" y="763"/>
                  </a:cubicBezTo>
                  <a:cubicBezTo>
                    <a:pt x="1347" y="911"/>
                    <a:pt x="1537" y="1101"/>
                    <a:pt x="1702" y="1318"/>
                  </a:cubicBezTo>
                  <a:cubicBezTo>
                    <a:pt x="1728" y="1179"/>
                    <a:pt x="1754" y="1049"/>
                    <a:pt x="1780" y="911"/>
                  </a:cubicBezTo>
                  <a:cubicBezTo>
                    <a:pt x="1503" y="417"/>
                    <a:pt x="836" y="36"/>
                    <a:pt x="238" y="1"/>
                  </a:cubicBezTo>
                  <a:cubicBezTo>
                    <a:pt x="232" y="0"/>
                    <a:pt x="226" y="0"/>
                    <a:pt x="220" y="0"/>
                  </a:cubicBezTo>
                  <a:close/>
                </a:path>
              </a:pathLst>
            </a:custGeom>
            <a:solidFill>
              <a:srgbClr val="D7B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6" name="Google Shape;3466;p45"/>
            <p:cNvSpPr/>
            <p:nvPr/>
          </p:nvSpPr>
          <p:spPr>
            <a:xfrm>
              <a:off x="-3083314" y="5660085"/>
              <a:ext cx="173706" cy="192625"/>
            </a:xfrm>
            <a:custGeom>
              <a:avLst/>
              <a:gdLst/>
              <a:ahLst/>
              <a:cxnLst/>
              <a:rect l="l" t="t" r="r" b="b"/>
              <a:pathLst>
                <a:path w="3145" h="3488" extrusionOk="0">
                  <a:moveTo>
                    <a:pt x="1884" y="1"/>
                  </a:moveTo>
                  <a:cubicBezTo>
                    <a:pt x="1715" y="1"/>
                    <a:pt x="1553" y="48"/>
                    <a:pt x="1412" y="161"/>
                  </a:cubicBezTo>
                  <a:cubicBezTo>
                    <a:pt x="953" y="516"/>
                    <a:pt x="624" y="1131"/>
                    <a:pt x="442" y="1677"/>
                  </a:cubicBezTo>
                  <a:cubicBezTo>
                    <a:pt x="321" y="2050"/>
                    <a:pt x="0" y="2847"/>
                    <a:pt x="425" y="3115"/>
                  </a:cubicBezTo>
                  <a:cubicBezTo>
                    <a:pt x="832" y="3349"/>
                    <a:pt x="1300" y="3479"/>
                    <a:pt x="1767" y="3488"/>
                  </a:cubicBezTo>
                  <a:cubicBezTo>
                    <a:pt x="2019" y="2466"/>
                    <a:pt x="2487" y="1513"/>
                    <a:pt x="3145" y="698"/>
                  </a:cubicBezTo>
                  <a:cubicBezTo>
                    <a:pt x="2872" y="361"/>
                    <a:pt x="2351" y="1"/>
                    <a:pt x="1884" y="1"/>
                  </a:cubicBezTo>
                  <a:close/>
                </a:path>
              </a:pathLst>
            </a:custGeom>
            <a:solidFill>
              <a:srgbClr val="D7B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7" name="Google Shape;3467;p45"/>
            <p:cNvSpPr/>
            <p:nvPr/>
          </p:nvSpPr>
          <p:spPr>
            <a:xfrm>
              <a:off x="-4017337" y="7043434"/>
              <a:ext cx="756575" cy="1305298"/>
            </a:xfrm>
            <a:custGeom>
              <a:avLst/>
              <a:gdLst/>
              <a:ahLst/>
              <a:cxnLst/>
              <a:rect l="l" t="t" r="r" b="b"/>
              <a:pathLst>
                <a:path w="13698" h="23636" extrusionOk="0">
                  <a:moveTo>
                    <a:pt x="5656" y="0"/>
                  </a:moveTo>
                  <a:cubicBezTo>
                    <a:pt x="3962" y="0"/>
                    <a:pt x="2276" y="95"/>
                    <a:pt x="589" y="271"/>
                  </a:cubicBezTo>
                  <a:cubicBezTo>
                    <a:pt x="407" y="288"/>
                    <a:pt x="191" y="401"/>
                    <a:pt x="156" y="808"/>
                  </a:cubicBezTo>
                  <a:cubicBezTo>
                    <a:pt x="148" y="886"/>
                    <a:pt x="148" y="998"/>
                    <a:pt x="139" y="1137"/>
                  </a:cubicBezTo>
                  <a:cubicBezTo>
                    <a:pt x="122" y="1406"/>
                    <a:pt x="113" y="1787"/>
                    <a:pt x="104" y="2272"/>
                  </a:cubicBezTo>
                  <a:cubicBezTo>
                    <a:pt x="87" y="3164"/>
                    <a:pt x="70" y="4420"/>
                    <a:pt x="61" y="5789"/>
                  </a:cubicBezTo>
                  <a:cubicBezTo>
                    <a:pt x="44" y="7764"/>
                    <a:pt x="0" y="19079"/>
                    <a:pt x="9" y="23636"/>
                  </a:cubicBezTo>
                  <a:lnTo>
                    <a:pt x="13532" y="23636"/>
                  </a:lnTo>
                  <a:cubicBezTo>
                    <a:pt x="13584" y="19018"/>
                    <a:pt x="13662" y="8068"/>
                    <a:pt x="13680" y="6101"/>
                  </a:cubicBezTo>
                  <a:cubicBezTo>
                    <a:pt x="13697" y="4732"/>
                    <a:pt x="13697" y="3476"/>
                    <a:pt x="13688" y="2575"/>
                  </a:cubicBezTo>
                  <a:cubicBezTo>
                    <a:pt x="13688" y="2081"/>
                    <a:pt x="13680" y="1691"/>
                    <a:pt x="13671" y="1432"/>
                  </a:cubicBezTo>
                  <a:cubicBezTo>
                    <a:pt x="13671" y="1284"/>
                    <a:pt x="13662" y="1172"/>
                    <a:pt x="13662" y="1094"/>
                  </a:cubicBezTo>
                  <a:cubicBezTo>
                    <a:pt x="13636" y="764"/>
                    <a:pt x="13498" y="591"/>
                    <a:pt x="13247" y="548"/>
                  </a:cubicBezTo>
                  <a:cubicBezTo>
                    <a:pt x="10873" y="193"/>
                    <a:pt x="8482" y="11"/>
                    <a:pt x="6082" y="2"/>
                  </a:cubicBezTo>
                  <a:cubicBezTo>
                    <a:pt x="5940" y="1"/>
                    <a:pt x="5798" y="0"/>
                    <a:pt x="56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8" name="Google Shape;3468;p45"/>
            <p:cNvSpPr/>
            <p:nvPr/>
          </p:nvSpPr>
          <p:spPr>
            <a:xfrm>
              <a:off x="-4013029" y="7147480"/>
              <a:ext cx="752267" cy="78861"/>
            </a:xfrm>
            <a:custGeom>
              <a:avLst/>
              <a:gdLst/>
              <a:ahLst/>
              <a:cxnLst/>
              <a:rect l="l" t="t" r="r" b="b"/>
              <a:pathLst>
                <a:path w="13620" h="1428" extrusionOk="0">
                  <a:moveTo>
                    <a:pt x="4993" y="1"/>
                  </a:moveTo>
                  <a:cubicBezTo>
                    <a:pt x="3015" y="1"/>
                    <a:pt x="1186" y="114"/>
                    <a:pt x="18" y="388"/>
                  </a:cubicBezTo>
                  <a:cubicBezTo>
                    <a:pt x="18" y="604"/>
                    <a:pt x="9" y="847"/>
                    <a:pt x="0" y="1107"/>
                  </a:cubicBezTo>
                  <a:cubicBezTo>
                    <a:pt x="1178" y="942"/>
                    <a:pt x="2357" y="838"/>
                    <a:pt x="3544" y="795"/>
                  </a:cubicBezTo>
                  <a:cubicBezTo>
                    <a:pt x="4181" y="770"/>
                    <a:pt x="4819" y="758"/>
                    <a:pt x="5456" y="758"/>
                  </a:cubicBezTo>
                  <a:cubicBezTo>
                    <a:pt x="7252" y="758"/>
                    <a:pt x="9045" y="857"/>
                    <a:pt x="10829" y="1055"/>
                  </a:cubicBezTo>
                  <a:cubicBezTo>
                    <a:pt x="11756" y="1168"/>
                    <a:pt x="12692" y="1289"/>
                    <a:pt x="13619" y="1427"/>
                  </a:cubicBezTo>
                  <a:lnTo>
                    <a:pt x="13619" y="691"/>
                  </a:lnTo>
                  <a:cubicBezTo>
                    <a:pt x="11817" y="300"/>
                    <a:pt x="8208" y="1"/>
                    <a:pt x="49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9" name="Google Shape;3469;p45"/>
            <p:cNvSpPr/>
            <p:nvPr/>
          </p:nvSpPr>
          <p:spPr>
            <a:xfrm>
              <a:off x="-2706855" y="6639348"/>
              <a:ext cx="1071511" cy="764480"/>
            </a:xfrm>
            <a:custGeom>
              <a:avLst/>
              <a:gdLst/>
              <a:ahLst/>
              <a:cxnLst/>
              <a:rect l="l" t="t" r="r" b="b"/>
              <a:pathLst>
                <a:path w="19400" h="13843" extrusionOk="0">
                  <a:moveTo>
                    <a:pt x="3744" y="1"/>
                  </a:moveTo>
                  <a:cubicBezTo>
                    <a:pt x="1980" y="1"/>
                    <a:pt x="0" y="856"/>
                    <a:pt x="938" y="2779"/>
                  </a:cubicBezTo>
                  <a:cubicBezTo>
                    <a:pt x="4109" y="3343"/>
                    <a:pt x="5010" y="5404"/>
                    <a:pt x="7297" y="6470"/>
                  </a:cubicBezTo>
                  <a:cubicBezTo>
                    <a:pt x="9133" y="7319"/>
                    <a:pt x="11135" y="9961"/>
                    <a:pt x="12651" y="11261"/>
                  </a:cubicBezTo>
                  <a:cubicBezTo>
                    <a:pt x="14409" y="12760"/>
                    <a:pt x="16445" y="13713"/>
                    <a:pt x="18577" y="13843"/>
                  </a:cubicBezTo>
                  <a:cubicBezTo>
                    <a:pt x="18724" y="13409"/>
                    <a:pt x="18836" y="12968"/>
                    <a:pt x="18923" y="12526"/>
                  </a:cubicBezTo>
                  <a:cubicBezTo>
                    <a:pt x="19400" y="9736"/>
                    <a:pt x="18949" y="6869"/>
                    <a:pt x="17641" y="4373"/>
                  </a:cubicBezTo>
                  <a:cubicBezTo>
                    <a:pt x="17078" y="3325"/>
                    <a:pt x="16324" y="2346"/>
                    <a:pt x="15328" y="1688"/>
                  </a:cubicBezTo>
                  <a:cubicBezTo>
                    <a:pt x="14999" y="1549"/>
                    <a:pt x="14669" y="1437"/>
                    <a:pt x="14323" y="1359"/>
                  </a:cubicBezTo>
                  <a:cubicBezTo>
                    <a:pt x="14297" y="1359"/>
                    <a:pt x="13751" y="1930"/>
                    <a:pt x="13656" y="2000"/>
                  </a:cubicBezTo>
                  <a:cubicBezTo>
                    <a:pt x="13344" y="2234"/>
                    <a:pt x="12997" y="2407"/>
                    <a:pt x="12625" y="2520"/>
                  </a:cubicBezTo>
                  <a:cubicBezTo>
                    <a:pt x="12333" y="2608"/>
                    <a:pt x="12049" y="2647"/>
                    <a:pt x="11769" y="2647"/>
                  </a:cubicBezTo>
                  <a:cubicBezTo>
                    <a:pt x="11284" y="2647"/>
                    <a:pt x="10809" y="2531"/>
                    <a:pt x="10320" y="2355"/>
                  </a:cubicBezTo>
                  <a:cubicBezTo>
                    <a:pt x="8510" y="1705"/>
                    <a:pt x="6838" y="674"/>
                    <a:pt x="4966" y="154"/>
                  </a:cubicBezTo>
                  <a:cubicBezTo>
                    <a:pt x="4604" y="53"/>
                    <a:pt x="4181" y="1"/>
                    <a:pt x="3744" y="1"/>
                  </a:cubicBezTo>
                  <a:close/>
                </a:path>
              </a:pathLst>
            </a:custGeom>
            <a:solidFill>
              <a:srgbClr val="C6A4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0" name="Google Shape;3470;p45"/>
            <p:cNvSpPr/>
            <p:nvPr/>
          </p:nvSpPr>
          <p:spPr>
            <a:xfrm>
              <a:off x="-2344480" y="6896755"/>
              <a:ext cx="40209" cy="87476"/>
            </a:xfrm>
            <a:custGeom>
              <a:avLst/>
              <a:gdLst/>
              <a:ahLst/>
              <a:cxnLst/>
              <a:rect l="l" t="t" r="r" b="b"/>
              <a:pathLst>
                <a:path w="728" h="1584" extrusionOk="0">
                  <a:moveTo>
                    <a:pt x="440" y="1"/>
                  </a:moveTo>
                  <a:cubicBezTo>
                    <a:pt x="169" y="1"/>
                    <a:pt x="1" y="1060"/>
                    <a:pt x="17" y="1419"/>
                  </a:cubicBezTo>
                  <a:cubicBezTo>
                    <a:pt x="103" y="1480"/>
                    <a:pt x="199" y="1532"/>
                    <a:pt x="294" y="1584"/>
                  </a:cubicBezTo>
                  <a:cubicBezTo>
                    <a:pt x="277" y="1411"/>
                    <a:pt x="285" y="1229"/>
                    <a:pt x="311" y="1055"/>
                  </a:cubicBezTo>
                  <a:cubicBezTo>
                    <a:pt x="355" y="856"/>
                    <a:pt x="727" y="163"/>
                    <a:pt x="511" y="24"/>
                  </a:cubicBezTo>
                  <a:cubicBezTo>
                    <a:pt x="486" y="8"/>
                    <a:pt x="463" y="1"/>
                    <a:pt x="440" y="1"/>
                  </a:cubicBezTo>
                  <a:close/>
                </a:path>
              </a:pathLst>
            </a:custGeom>
            <a:solidFill>
              <a:srgbClr val="D7B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1" name="Google Shape;3471;p45"/>
            <p:cNvSpPr/>
            <p:nvPr/>
          </p:nvSpPr>
          <p:spPr>
            <a:xfrm>
              <a:off x="-2404848" y="6839099"/>
              <a:ext cx="55067" cy="110726"/>
            </a:xfrm>
            <a:custGeom>
              <a:avLst/>
              <a:gdLst/>
              <a:ahLst/>
              <a:cxnLst/>
              <a:rect l="l" t="t" r="r" b="b"/>
              <a:pathLst>
                <a:path w="997" h="2005" extrusionOk="0">
                  <a:moveTo>
                    <a:pt x="793" y="0"/>
                  </a:moveTo>
                  <a:cubicBezTo>
                    <a:pt x="756" y="0"/>
                    <a:pt x="717" y="14"/>
                    <a:pt x="685" y="46"/>
                  </a:cubicBezTo>
                  <a:cubicBezTo>
                    <a:pt x="252" y="471"/>
                    <a:pt x="1" y="1198"/>
                    <a:pt x="113" y="1753"/>
                  </a:cubicBezTo>
                  <a:cubicBezTo>
                    <a:pt x="226" y="1839"/>
                    <a:pt x="330" y="1917"/>
                    <a:pt x="443" y="2004"/>
                  </a:cubicBezTo>
                  <a:cubicBezTo>
                    <a:pt x="417" y="1735"/>
                    <a:pt x="443" y="1476"/>
                    <a:pt x="503" y="1216"/>
                  </a:cubicBezTo>
                  <a:cubicBezTo>
                    <a:pt x="590" y="878"/>
                    <a:pt x="824" y="557"/>
                    <a:pt x="945" y="228"/>
                  </a:cubicBezTo>
                  <a:cubicBezTo>
                    <a:pt x="996" y="107"/>
                    <a:pt x="897" y="0"/>
                    <a:pt x="793" y="0"/>
                  </a:cubicBezTo>
                  <a:close/>
                </a:path>
              </a:pathLst>
            </a:custGeom>
            <a:solidFill>
              <a:srgbClr val="D7B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2" name="Google Shape;3472;p45"/>
            <p:cNvSpPr/>
            <p:nvPr/>
          </p:nvSpPr>
          <p:spPr>
            <a:xfrm>
              <a:off x="-2653170" y="6708049"/>
              <a:ext cx="210104" cy="151814"/>
            </a:xfrm>
            <a:custGeom>
              <a:avLst/>
              <a:gdLst/>
              <a:ahLst/>
              <a:cxnLst/>
              <a:rect l="l" t="t" r="r" b="b"/>
              <a:pathLst>
                <a:path w="3804" h="2749" extrusionOk="0">
                  <a:moveTo>
                    <a:pt x="1058" y="0"/>
                  </a:moveTo>
                  <a:cubicBezTo>
                    <a:pt x="1029" y="0"/>
                    <a:pt x="1000" y="1"/>
                    <a:pt x="971" y="2"/>
                  </a:cubicBezTo>
                  <a:cubicBezTo>
                    <a:pt x="304" y="37"/>
                    <a:pt x="1" y="964"/>
                    <a:pt x="9" y="1544"/>
                  </a:cubicBezTo>
                  <a:cubicBezTo>
                    <a:pt x="1049" y="1726"/>
                    <a:pt x="2028" y="2142"/>
                    <a:pt x="2885" y="2748"/>
                  </a:cubicBezTo>
                  <a:cubicBezTo>
                    <a:pt x="3232" y="2428"/>
                    <a:pt x="3501" y="2029"/>
                    <a:pt x="3656" y="1587"/>
                  </a:cubicBezTo>
                  <a:cubicBezTo>
                    <a:pt x="3804" y="1102"/>
                    <a:pt x="3041" y="712"/>
                    <a:pt x="2695" y="513"/>
                  </a:cubicBezTo>
                  <a:cubicBezTo>
                    <a:pt x="2225" y="233"/>
                    <a:pt x="1623" y="0"/>
                    <a:pt x="1058" y="0"/>
                  </a:cubicBezTo>
                  <a:close/>
                </a:path>
              </a:pathLst>
            </a:custGeom>
            <a:solidFill>
              <a:srgbClr val="D7B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3" name="Google Shape;3473;p45"/>
            <p:cNvSpPr/>
            <p:nvPr/>
          </p:nvSpPr>
          <p:spPr>
            <a:xfrm>
              <a:off x="-2013919" y="5497943"/>
              <a:ext cx="998714" cy="2289905"/>
            </a:xfrm>
            <a:custGeom>
              <a:avLst/>
              <a:gdLst/>
              <a:ahLst/>
              <a:cxnLst/>
              <a:rect l="l" t="t" r="r" b="b"/>
              <a:pathLst>
                <a:path w="18082" h="41465" extrusionOk="0">
                  <a:moveTo>
                    <a:pt x="2702" y="1"/>
                  </a:moveTo>
                  <a:cubicBezTo>
                    <a:pt x="2658" y="1"/>
                    <a:pt x="2612" y="2"/>
                    <a:pt x="2565" y="4"/>
                  </a:cubicBezTo>
                  <a:cubicBezTo>
                    <a:pt x="884" y="91"/>
                    <a:pt x="1066" y="1876"/>
                    <a:pt x="1032" y="3236"/>
                  </a:cubicBezTo>
                  <a:cubicBezTo>
                    <a:pt x="954" y="5878"/>
                    <a:pt x="1023" y="8520"/>
                    <a:pt x="1049" y="11154"/>
                  </a:cubicBezTo>
                  <a:cubicBezTo>
                    <a:pt x="1066" y="13216"/>
                    <a:pt x="1032" y="15295"/>
                    <a:pt x="781" y="17340"/>
                  </a:cubicBezTo>
                  <a:cubicBezTo>
                    <a:pt x="512" y="19497"/>
                    <a:pt x="1" y="21671"/>
                    <a:pt x="339" y="23855"/>
                  </a:cubicBezTo>
                  <a:cubicBezTo>
                    <a:pt x="755" y="26454"/>
                    <a:pt x="1370" y="29009"/>
                    <a:pt x="2193" y="31513"/>
                  </a:cubicBezTo>
                  <a:cubicBezTo>
                    <a:pt x="2626" y="32865"/>
                    <a:pt x="3544" y="33679"/>
                    <a:pt x="4809" y="34259"/>
                  </a:cubicBezTo>
                  <a:cubicBezTo>
                    <a:pt x="5597" y="35819"/>
                    <a:pt x="5944" y="37569"/>
                    <a:pt x="5805" y="39319"/>
                  </a:cubicBezTo>
                  <a:cubicBezTo>
                    <a:pt x="5779" y="39613"/>
                    <a:pt x="5961" y="39882"/>
                    <a:pt x="6247" y="39969"/>
                  </a:cubicBezTo>
                  <a:cubicBezTo>
                    <a:pt x="6325" y="40029"/>
                    <a:pt x="6412" y="40072"/>
                    <a:pt x="6507" y="40098"/>
                  </a:cubicBezTo>
                  <a:cubicBezTo>
                    <a:pt x="8032" y="40471"/>
                    <a:pt x="9574" y="40783"/>
                    <a:pt x="11133" y="41008"/>
                  </a:cubicBezTo>
                  <a:cubicBezTo>
                    <a:pt x="11896" y="41121"/>
                    <a:pt x="12658" y="41216"/>
                    <a:pt x="13420" y="41294"/>
                  </a:cubicBezTo>
                  <a:cubicBezTo>
                    <a:pt x="14050" y="41352"/>
                    <a:pt x="14728" y="41464"/>
                    <a:pt x="15374" y="41464"/>
                  </a:cubicBezTo>
                  <a:cubicBezTo>
                    <a:pt x="15501" y="41464"/>
                    <a:pt x="15627" y="41460"/>
                    <a:pt x="15751" y="41450"/>
                  </a:cubicBezTo>
                  <a:cubicBezTo>
                    <a:pt x="16392" y="41398"/>
                    <a:pt x="16756" y="40904"/>
                    <a:pt x="16764" y="40280"/>
                  </a:cubicBezTo>
                  <a:cubicBezTo>
                    <a:pt x="16782" y="39561"/>
                    <a:pt x="16634" y="38816"/>
                    <a:pt x="16548" y="38106"/>
                  </a:cubicBezTo>
                  <a:cubicBezTo>
                    <a:pt x="16453" y="37240"/>
                    <a:pt x="16349" y="36365"/>
                    <a:pt x="16245" y="35490"/>
                  </a:cubicBezTo>
                  <a:cubicBezTo>
                    <a:pt x="16123" y="34467"/>
                    <a:pt x="16262" y="34008"/>
                    <a:pt x="16738" y="33098"/>
                  </a:cubicBezTo>
                  <a:cubicBezTo>
                    <a:pt x="17917" y="30889"/>
                    <a:pt x="18081" y="28256"/>
                    <a:pt x="18021" y="25795"/>
                  </a:cubicBezTo>
                  <a:cubicBezTo>
                    <a:pt x="17951" y="23248"/>
                    <a:pt x="17821" y="20684"/>
                    <a:pt x="17068" y="18232"/>
                  </a:cubicBezTo>
                  <a:cubicBezTo>
                    <a:pt x="16825" y="17470"/>
                    <a:pt x="16470" y="16742"/>
                    <a:pt x="15777" y="16291"/>
                  </a:cubicBezTo>
                  <a:cubicBezTo>
                    <a:pt x="15315" y="15990"/>
                    <a:pt x="14782" y="15836"/>
                    <a:pt x="14241" y="15836"/>
                  </a:cubicBezTo>
                  <a:cubicBezTo>
                    <a:pt x="14051" y="15836"/>
                    <a:pt x="13861" y="15855"/>
                    <a:pt x="13672" y="15893"/>
                  </a:cubicBezTo>
                  <a:lnTo>
                    <a:pt x="13663" y="15893"/>
                  </a:lnTo>
                  <a:cubicBezTo>
                    <a:pt x="13360" y="15287"/>
                    <a:pt x="12970" y="14706"/>
                    <a:pt x="12441" y="14412"/>
                  </a:cubicBezTo>
                  <a:cubicBezTo>
                    <a:pt x="12166" y="14258"/>
                    <a:pt x="11872" y="14198"/>
                    <a:pt x="11572" y="14198"/>
                  </a:cubicBezTo>
                  <a:cubicBezTo>
                    <a:pt x="10976" y="14198"/>
                    <a:pt x="10359" y="14438"/>
                    <a:pt x="9834" y="14663"/>
                  </a:cubicBezTo>
                  <a:cubicBezTo>
                    <a:pt x="9479" y="14160"/>
                    <a:pt x="9054" y="13710"/>
                    <a:pt x="8491" y="13424"/>
                  </a:cubicBezTo>
                  <a:cubicBezTo>
                    <a:pt x="8309" y="13333"/>
                    <a:pt x="8120" y="13296"/>
                    <a:pt x="7926" y="13296"/>
                  </a:cubicBezTo>
                  <a:cubicBezTo>
                    <a:pt x="7195" y="13296"/>
                    <a:pt x="6406" y="13829"/>
                    <a:pt x="5762" y="14048"/>
                  </a:cubicBezTo>
                  <a:cubicBezTo>
                    <a:pt x="5701" y="12558"/>
                    <a:pt x="5043" y="4024"/>
                    <a:pt x="4575" y="2335"/>
                  </a:cubicBezTo>
                  <a:cubicBezTo>
                    <a:pt x="4256" y="1192"/>
                    <a:pt x="4124" y="1"/>
                    <a:pt x="2702" y="1"/>
                  </a:cubicBezTo>
                  <a:close/>
                </a:path>
              </a:pathLst>
            </a:custGeom>
            <a:solidFill>
              <a:srgbClr val="C6A4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4" name="Google Shape;3474;p45"/>
            <p:cNvSpPr/>
            <p:nvPr/>
          </p:nvSpPr>
          <p:spPr>
            <a:xfrm>
              <a:off x="-1933998" y="5532072"/>
              <a:ext cx="156032" cy="162306"/>
            </a:xfrm>
            <a:custGeom>
              <a:avLst/>
              <a:gdLst/>
              <a:ahLst/>
              <a:cxnLst/>
              <a:rect l="l" t="t" r="r" b="b"/>
              <a:pathLst>
                <a:path w="2825" h="2939" extrusionOk="0">
                  <a:moveTo>
                    <a:pt x="1172" y="0"/>
                  </a:moveTo>
                  <a:cubicBezTo>
                    <a:pt x="671" y="0"/>
                    <a:pt x="200" y="244"/>
                    <a:pt x="87" y="790"/>
                  </a:cubicBezTo>
                  <a:cubicBezTo>
                    <a:pt x="1" y="1180"/>
                    <a:pt x="35" y="2280"/>
                    <a:pt x="148" y="2938"/>
                  </a:cubicBezTo>
                  <a:cubicBezTo>
                    <a:pt x="749" y="2807"/>
                    <a:pt x="1367" y="2742"/>
                    <a:pt x="1985" y="2742"/>
                  </a:cubicBezTo>
                  <a:cubicBezTo>
                    <a:pt x="2265" y="2742"/>
                    <a:pt x="2546" y="2755"/>
                    <a:pt x="2825" y="2782"/>
                  </a:cubicBezTo>
                  <a:cubicBezTo>
                    <a:pt x="2756" y="2280"/>
                    <a:pt x="2617" y="1431"/>
                    <a:pt x="2548" y="989"/>
                  </a:cubicBezTo>
                  <a:cubicBezTo>
                    <a:pt x="2443" y="365"/>
                    <a:pt x="1785" y="0"/>
                    <a:pt x="1172" y="0"/>
                  </a:cubicBezTo>
                  <a:close/>
                </a:path>
              </a:pathLst>
            </a:custGeom>
            <a:solidFill>
              <a:srgbClr val="D7B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5" name="Google Shape;3475;p45"/>
            <p:cNvSpPr/>
            <p:nvPr/>
          </p:nvSpPr>
          <p:spPr>
            <a:xfrm>
              <a:off x="-1879816" y="6087311"/>
              <a:ext cx="138026" cy="27336"/>
            </a:xfrm>
            <a:custGeom>
              <a:avLst/>
              <a:gdLst/>
              <a:ahLst/>
              <a:cxnLst/>
              <a:rect l="l" t="t" r="r" b="b"/>
              <a:pathLst>
                <a:path w="2499" h="495" extrusionOk="0">
                  <a:moveTo>
                    <a:pt x="1201" y="1"/>
                  </a:moveTo>
                  <a:cubicBezTo>
                    <a:pt x="847" y="1"/>
                    <a:pt x="493" y="64"/>
                    <a:pt x="154" y="188"/>
                  </a:cubicBezTo>
                  <a:cubicBezTo>
                    <a:pt x="1" y="241"/>
                    <a:pt x="65" y="459"/>
                    <a:pt x="203" y="459"/>
                  </a:cubicBezTo>
                  <a:cubicBezTo>
                    <a:pt x="220" y="459"/>
                    <a:pt x="239" y="455"/>
                    <a:pt x="258" y="447"/>
                  </a:cubicBezTo>
                  <a:cubicBezTo>
                    <a:pt x="565" y="336"/>
                    <a:pt x="887" y="279"/>
                    <a:pt x="1209" y="279"/>
                  </a:cubicBezTo>
                  <a:cubicBezTo>
                    <a:pt x="1561" y="279"/>
                    <a:pt x="1912" y="346"/>
                    <a:pt x="2242" y="482"/>
                  </a:cubicBezTo>
                  <a:cubicBezTo>
                    <a:pt x="2262" y="490"/>
                    <a:pt x="2281" y="494"/>
                    <a:pt x="2299" y="494"/>
                  </a:cubicBezTo>
                  <a:cubicBezTo>
                    <a:pt x="2430" y="494"/>
                    <a:pt x="2499" y="292"/>
                    <a:pt x="2346" y="231"/>
                  </a:cubicBezTo>
                  <a:cubicBezTo>
                    <a:pt x="1979" y="77"/>
                    <a:pt x="1590" y="1"/>
                    <a:pt x="1201" y="1"/>
                  </a:cubicBezTo>
                  <a:close/>
                </a:path>
              </a:pathLst>
            </a:custGeom>
            <a:solidFill>
              <a:srgbClr val="D7B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6" name="Google Shape;3476;p45"/>
            <p:cNvSpPr/>
            <p:nvPr/>
          </p:nvSpPr>
          <p:spPr>
            <a:xfrm>
              <a:off x="-1841817" y="6129173"/>
              <a:ext cx="52692" cy="16402"/>
            </a:xfrm>
            <a:custGeom>
              <a:avLst/>
              <a:gdLst/>
              <a:ahLst/>
              <a:cxnLst/>
              <a:rect l="l" t="t" r="r" b="b"/>
              <a:pathLst>
                <a:path w="954" h="297" extrusionOk="0">
                  <a:moveTo>
                    <a:pt x="195" y="1"/>
                  </a:moveTo>
                  <a:cubicBezTo>
                    <a:pt x="28" y="1"/>
                    <a:pt x="0" y="262"/>
                    <a:pt x="177" y="279"/>
                  </a:cubicBezTo>
                  <a:cubicBezTo>
                    <a:pt x="300" y="289"/>
                    <a:pt x="423" y="297"/>
                    <a:pt x="546" y="297"/>
                  </a:cubicBezTo>
                  <a:cubicBezTo>
                    <a:pt x="622" y="297"/>
                    <a:pt x="699" y="294"/>
                    <a:pt x="775" y="287"/>
                  </a:cubicBezTo>
                  <a:cubicBezTo>
                    <a:pt x="954" y="287"/>
                    <a:pt x="923" y="10"/>
                    <a:pt x="748" y="10"/>
                  </a:cubicBezTo>
                  <a:cubicBezTo>
                    <a:pt x="745" y="10"/>
                    <a:pt x="743" y="10"/>
                    <a:pt x="740" y="10"/>
                  </a:cubicBezTo>
                  <a:cubicBezTo>
                    <a:pt x="668" y="14"/>
                    <a:pt x="596" y="16"/>
                    <a:pt x="524" y="16"/>
                  </a:cubicBezTo>
                  <a:cubicBezTo>
                    <a:pt x="422" y="16"/>
                    <a:pt x="318" y="11"/>
                    <a:pt x="212" y="1"/>
                  </a:cubicBezTo>
                  <a:cubicBezTo>
                    <a:pt x="206" y="1"/>
                    <a:pt x="201" y="1"/>
                    <a:pt x="195" y="1"/>
                  </a:cubicBezTo>
                  <a:close/>
                </a:path>
              </a:pathLst>
            </a:custGeom>
            <a:solidFill>
              <a:srgbClr val="D7B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7" name="Google Shape;3477;p45"/>
            <p:cNvSpPr/>
            <p:nvPr/>
          </p:nvSpPr>
          <p:spPr>
            <a:xfrm>
              <a:off x="-1875508" y="6158497"/>
              <a:ext cx="122009" cy="22421"/>
            </a:xfrm>
            <a:custGeom>
              <a:avLst/>
              <a:gdLst/>
              <a:ahLst/>
              <a:cxnLst/>
              <a:rect l="l" t="t" r="r" b="b"/>
              <a:pathLst>
                <a:path w="2209" h="406" extrusionOk="0">
                  <a:moveTo>
                    <a:pt x="1984" y="1"/>
                  </a:moveTo>
                  <a:cubicBezTo>
                    <a:pt x="1970" y="1"/>
                    <a:pt x="1955" y="3"/>
                    <a:pt x="1939" y="7"/>
                  </a:cubicBezTo>
                  <a:cubicBezTo>
                    <a:pt x="1629" y="84"/>
                    <a:pt x="1309" y="123"/>
                    <a:pt x="989" y="123"/>
                  </a:cubicBezTo>
                  <a:cubicBezTo>
                    <a:pt x="727" y="123"/>
                    <a:pt x="464" y="97"/>
                    <a:pt x="206" y="42"/>
                  </a:cubicBezTo>
                  <a:cubicBezTo>
                    <a:pt x="196" y="40"/>
                    <a:pt x="186" y="39"/>
                    <a:pt x="176" y="39"/>
                  </a:cubicBezTo>
                  <a:cubicBezTo>
                    <a:pt x="21" y="39"/>
                    <a:pt x="0" y="287"/>
                    <a:pt x="163" y="319"/>
                  </a:cubicBezTo>
                  <a:cubicBezTo>
                    <a:pt x="438" y="377"/>
                    <a:pt x="717" y="405"/>
                    <a:pt x="995" y="405"/>
                  </a:cubicBezTo>
                  <a:cubicBezTo>
                    <a:pt x="1347" y="405"/>
                    <a:pt x="1699" y="359"/>
                    <a:pt x="2043" y="267"/>
                  </a:cubicBezTo>
                  <a:cubicBezTo>
                    <a:pt x="2209" y="220"/>
                    <a:pt x="2130" y="1"/>
                    <a:pt x="1984" y="1"/>
                  </a:cubicBezTo>
                  <a:close/>
                </a:path>
              </a:pathLst>
            </a:custGeom>
            <a:solidFill>
              <a:srgbClr val="D7B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8" name="Google Shape;3478;p45"/>
            <p:cNvSpPr/>
            <p:nvPr/>
          </p:nvSpPr>
          <p:spPr>
            <a:xfrm>
              <a:off x="-1780896" y="7487781"/>
              <a:ext cx="759944" cy="860958"/>
            </a:xfrm>
            <a:custGeom>
              <a:avLst/>
              <a:gdLst/>
              <a:ahLst/>
              <a:cxnLst/>
              <a:rect l="l" t="t" r="r" b="b"/>
              <a:pathLst>
                <a:path w="13759" h="15590" extrusionOk="0">
                  <a:moveTo>
                    <a:pt x="5860" y="0"/>
                  </a:moveTo>
                  <a:cubicBezTo>
                    <a:pt x="4121" y="0"/>
                    <a:pt x="2382" y="91"/>
                    <a:pt x="651" y="273"/>
                  </a:cubicBezTo>
                  <a:cubicBezTo>
                    <a:pt x="469" y="299"/>
                    <a:pt x="243" y="403"/>
                    <a:pt x="217" y="819"/>
                  </a:cubicBezTo>
                  <a:cubicBezTo>
                    <a:pt x="209" y="897"/>
                    <a:pt x="200" y="1009"/>
                    <a:pt x="191" y="1148"/>
                  </a:cubicBezTo>
                  <a:cubicBezTo>
                    <a:pt x="183" y="1416"/>
                    <a:pt x="165" y="1798"/>
                    <a:pt x="157" y="2283"/>
                  </a:cubicBezTo>
                  <a:cubicBezTo>
                    <a:pt x="139" y="3175"/>
                    <a:pt x="122" y="4431"/>
                    <a:pt x="113" y="5800"/>
                  </a:cubicBezTo>
                  <a:cubicBezTo>
                    <a:pt x="105" y="6961"/>
                    <a:pt x="53" y="11293"/>
                    <a:pt x="1" y="15590"/>
                  </a:cubicBezTo>
                  <a:lnTo>
                    <a:pt x="13594" y="15590"/>
                  </a:lnTo>
                  <a:cubicBezTo>
                    <a:pt x="13663" y="11414"/>
                    <a:pt x="13732" y="7247"/>
                    <a:pt x="13741" y="6112"/>
                  </a:cubicBezTo>
                  <a:cubicBezTo>
                    <a:pt x="13750" y="4735"/>
                    <a:pt x="13758" y="3487"/>
                    <a:pt x="13750" y="2577"/>
                  </a:cubicBezTo>
                  <a:cubicBezTo>
                    <a:pt x="13750" y="2084"/>
                    <a:pt x="13741" y="1702"/>
                    <a:pt x="13732" y="1434"/>
                  </a:cubicBezTo>
                  <a:cubicBezTo>
                    <a:pt x="13732" y="1287"/>
                    <a:pt x="13724" y="1174"/>
                    <a:pt x="13715" y="1096"/>
                  </a:cubicBezTo>
                  <a:cubicBezTo>
                    <a:pt x="13689" y="775"/>
                    <a:pt x="13550" y="593"/>
                    <a:pt x="13299" y="559"/>
                  </a:cubicBezTo>
                  <a:cubicBezTo>
                    <a:pt x="10836" y="186"/>
                    <a:pt x="8348" y="0"/>
                    <a:pt x="58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9" name="Google Shape;3479;p45"/>
            <p:cNvSpPr/>
            <p:nvPr/>
          </p:nvSpPr>
          <p:spPr>
            <a:xfrm>
              <a:off x="-1772722" y="7592102"/>
              <a:ext cx="751272" cy="78696"/>
            </a:xfrm>
            <a:custGeom>
              <a:avLst/>
              <a:gdLst/>
              <a:ahLst/>
              <a:cxnLst/>
              <a:rect l="l" t="t" r="r" b="b"/>
              <a:pathLst>
                <a:path w="13602" h="1425" extrusionOk="0">
                  <a:moveTo>
                    <a:pt x="5013" y="0"/>
                  </a:moveTo>
                  <a:cubicBezTo>
                    <a:pt x="3022" y="0"/>
                    <a:pt x="1180" y="115"/>
                    <a:pt x="9" y="394"/>
                  </a:cubicBezTo>
                  <a:cubicBezTo>
                    <a:pt x="9" y="610"/>
                    <a:pt x="0" y="853"/>
                    <a:pt x="0" y="1113"/>
                  </a:cubicBezTo>
                  <a:cubicBezTo>
                    <a:pt x="1170" y="948"/>
                    <a:pt x="2348" y="844"/>
                    <a:pt x="3535" y="801"/>
                  </a:cubicBezTo>
                  <a:cubicBezTo>
                    <a:pt x="4201" y="772"/>
                    <a:pt x="4867" y="758"/>
                    <a:pt x="5533" y="758"/>
                  </a:cubicBezTo>
                  <a:cubicBezTo>
                    <a:pt x="7295" y="758"/>
                    <a:pt x="9058" y="857"/>
                    <a:pt x="10812" y="1052"/>
                  </a:cubicBezTo>
                  <a:cubicBezTo>
                    <a:pt x="11748" y="1165"/>
                    <a:pt x="12675" y="1295"/>
                    <a:pt x="13602" y="1425"/>
                  </a:cubicBezTo>
                  <a:lnTo>
                    <a:pt x="13602" y="688"/>
                  </a:lnTo>
                  <a:cubicBezTo>
                    <a:pt x="11811" y="298"/>
                    <a:pt x="8220" y="0"/>
                    <a:pt x="50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80" name="Google Shape;3480;p45"/>
          <p:cNvGrpSpPr/>
          <p:nvPr/>
        </p:nvGrpSpPr>
        <p:grpSpPr>
          <a:xfrm>
            <a:off x="4933959" y="3540766"/>
            <a:ext cx="1373336" cy="1376254"/>
            <a:chOff x="-10143932" y="-869622"/>
            <a:chExt cx="909675" cy="911608"/>
          </a:xfrm>
        </p:grpSpPr>
        <p:sp>
          <p:nvSpPr>
            <p:cNvPr id="3481" name="Google Shape;3481;p45"/>
            <p:cNvSpPr/>
            <p:nvPr/>
          </p:nvSpPr>
          <p:spPr>
            <a:xfrm>
              <a:off x="-9848221" y="-225027"/>
              <a:ext cx="613964" cy="267013"/>
            </a:xfrm>
            <a:custGeom>
              <a:avLst/>
              <a:gdLst/>
              <a:ahLst/>
              <a:cxnLst/>
              <a:rect l="l" t="t" r="r" b="b"/>
              <a:pathLst>
                <a:path w="11116" h="4835" fill="none" extrusionOk="0">
                  <a:moveTo>
                    <a:pt x="11115" y="3423"/>
                  </a:moveTo>
                  <a:cubicBezTo>
                    <a:pt x="10509" y="4220"/>
                    <a:pt x="9582" y="4714"/>
                    <a:pt x="8585" y="4783"/>
                  </a:cubicBezTo>
                  <a:cubicBezTo>
                    <a:pt x="7823" y="4835"/>
                    <a:pt x="7061" y="4618"/>
                    <a:pt x="6376" y="4289"/>
                  </a:cubicBezTo>
                  <a:cubicBezTo>
                    <a:pt x="5865" y="4038"/>
                    <a:pt x="5371" y="3717"/>
                    <a:pt x="5051" y="3249"/>
                  </a:cubicBezTo>
                  <a:cubicBezTo>
                    <a:pt x="4687" y="2730"/>
                    <a:pt x="4566" y="2080"/>
                    <a:pt x="4704" y="1465"/>
                  </a:cubicBezTo>
                  <a:cubicBezTo>
                    <a:pt x="4826" y="902"/>
                    <a:pt x="5423" y="330"/>
                    <a:pt x="5917" y="624"/>
                  </a:cubicBezTo>
                  <a:cubicBezTo>
                    <a:pt x="6203" y="789"/>
                    <a:pt x="6290" y="1188"/>
                    <a:pt x="6186" y="1491"/>
                  </a:cubicBezTo>
                  <a:cubicBezTo>
                    <a:pt x="6073" y="1794"/>
                    <a:pt x="5822" y="2037"/>
                    <a:pt x="5545" y="2219"/>
                  </a:cubicBezTo>
                  <a:cubicBezTo>
                    <a:pt x="4592" y="2842"/>
                    <a:pt x="3318" y="2886"/>
                    <a:pt x="2279" y="2435"/>
                  </a:cubicBezTo>
                  <a:cubicBezTo>
                    <a:pt x="1230" y="1976"/>
                    <a:pt x="425" y="1058"/>
                    <a:pt x="0" y="1"/>
                  </a:cubicBezTo>
                </a:path>
              </a:pathLst>
            </a:custGeom>
            <a:solidFill>
              <a:schemeClr val="dk2"/>
            </a:solidFill>
            <a:ln w="19050" cap="rnd" cmpd="sng">
              <a:solidFill>
                <a:schemeClr val="dk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2" name="Google Shape;3482;p45"/>
            <p:cNvSpPr/>
            <p:nvPr/>
          </p:nvSpPr>
          <p:spPr>
            <a:xfrm>
              <a:off x="-10101845" y="-779051"/>
              <a:ext cx="299139" cy="387624"/>
            </a:xfrm>
            <a:custGeom>
              <a:avLst/>
              <a:gdLst/>
              <a:ahLst/>
              <a:cxnLst/>
              <a:rect l="l" t="t" r="r" b="b"/>
              <a:pathLst>
                <a:path w="5416" h="7019" extrusionOk="0">
                  <a:moveTo>
                    <a:pt x="2789" y="1"/>
                  </a:moveTo>
                  <a:cubicBezTo>
                    <a:pt x="1861" y="1"/>
                    <a:pt x="917" y="453"/>
                    <a:pt x="494" y="1283"/>
                  </a:cubicBezTo>
                  <a:cubicBezTo>
                    <a:pt x="0" y="2270"/>
                    <a:pt x="338" y="3483"/>
                    <a:pt x="927" y="4410"/>
                  </a:cubicBezTo>
                  <a:cubicBezTo>
                    <a:pt x="1014" y="4540"/>
                    <a:pt x="1101" y="4670"/>
                    <a:pt x="1196" y="4800"/>
                  </a:cubicBezTo>
                  <a:cubicBezTo>
                    <a:pt x="1525" y="5251"/>
                    <a:pt x="1889" y="5666"/>
                    <a:pt x="2236" y="6100"/>
                  </a:cubicBezTo>
                  <a:cubicBezTo>
                    <a:pt x="2444" y="6351"/>
                    <a:pt x="2625" y="6663"/>
                    <a:pt x="2851" y="6905"/>
                  </a:cubicBezTo>
                  <a:cubicBezTo>
                    <a:pt x="2939" y="6994"/>
                    <a:pt x="3060" y="7019"/>
                    <a:pt x="3185" y="7019"/>
                  </a:cubicBezTo>
                  <a:cubicBezTo>
                    <a:pt x="3305" y="7019"/>
                    <a:pt x="3429" y="6996"/>
                    <a:pt x="3535" y="6983"/>
                  </a:cubicBezTo>
                  <a:cubicBezTo>
                    <a:pt x="4012" y="6923"/>
                    <a:pt x="4583" y="6810"/>
                    <a:pt x="4774" y="6307"/>
                  </a:cubicBezTo>
                  <a:cubicBezTo>
                    <a:pt x="4869" y="6030"/>
                    <a:pt x="4861" y="5736"/>
                    <a:pt x="4904" y="5450"/>
                  </a:cubicBezTo>
                  <a:cubicBezTo>
                    <a:pt x="4965" y="5043"/>
                    <a:pt x="5086" y="4653"/>
                    <a:pt x="5173" y="4254"/>
                  </a:cubicBezTo>
                  <a:cubicBezTo>
                    <a:pt x="5337" y="3527"/>
                    <a:pt x="5415" y="2764"/>
                    <a:pt x="5242" y="2036"/>
                  </a:cubicBezTo>
                  <a:cubicBezTo>
                    <a:pt x="5121" y="1491"/>
                    <a:pt x="4843" y="997"/>
                    <a:pt x="4453" y="616"/>
                  </a:cubicBezTo>
                  <a:cubicBezTo>
                    <a:pt x="4009" y="198"/>
                    <a:pt x="3402" y="1"/>
                    <a:pt x="27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3" name="Google Shape;3483;p45"/>
            <p:cNvSpPr/>
            <p:nvPr/>
          </p:nvSpPr>
          <p:spPr>
            <a:xfrm>
              <a:off x="-10004416" y="-565438"/>
              <a:ext cx="106212" cy="163687"/>
            </a:xfrm>
            <a:custGeom>
              <a:avLst/>
              <a:gdLst/>
              <a:ahLst/>
              <a:cxnLst/>
              <a:rect l="l" t="t" r="r" b="b"/>
              <a:pathLst>
                <a:path w="1923" h="2964" extrusionOk="0">
                  <a:moveTo>
                    <a:pt x="88" y="0"/>
                  </a:moveTo>
                  <a:cubicBezTo>
                    <a:pt x="44" y="0"/>
                    <a:pt x="0" y="44"/>
                    <a:pt x="30" y="92"/>
                  </a:cubicBezTo>
                  <a:lnTo>
                    <a:pt x="1788" y="2933"/>
                  </a:lnTo>
                  <a:cubicBezTo>
                    <a:pt x="1799" y="2955"/>
                    <a:pt x="1818" y="2964"/>
                    <a:pt x="1837" y="2964"/>
                  </a:cubicBezTo>
                  <a:cubicBezTo>
                    <a:pt x="1878" y="2964"/>
                    <a:pt x="1922" y="2920"/>
                    <a:pt x="1892" y="2873"/>
                  </a:cubicBezTo>
                  <a:cubicBezTo>
                    <a:pt x="1312" y="1928"/>
                    <a:pt x="723" y="975"/>
                    <a:pt x="142" y="31"/>
                  </a:cubicBezTo>
                  <a:cubicBezTo>
                    <a:pt x="129" y="9"/>
                    <a:pt x="109" y="0"/>
                    <a:pt x="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4" name="Google Shape;3484;p45"/>
            <p:cNvSpPr/>
            <p:nvPr/>
          </p:nvSpPr>
          <p:spPr>
            <a:xfrm>
              <a:off x="-9873849" y="-604317"/>
              <a:ext cx="13201" cy="191078"/>
            </a:xfrm>
            <a:custGeom>
              <a:avLst/>
              <a:gdLst/>
              <a:ahLst/>
              <a:cxnLst/>
              <a:rect l="l" t="t" r="r" b="b"/>
              <a:pathLst>
                <a:path w="239" h="3460" extrusionOk="0">
                  <a:moveTo>
                    <a:pt x="62" y="1"/>
                  </a:moveTo>
                  <a:cubicBezTo>
                    <a:pt x="31" y="1"/>
                    <a:pt x="1" y="20"/>
                    <a:pt x="5" y="59"/>
                  </a:cubicBezTo>
                  <a:lnTo>
                    <a:pt x="109" y="3395"/>
                  </a:lnTo>
                  <a:cubicBezTo>
                    <a:pt x="109" y="3438"/>
                    <a:pt x="141" y="3460"/>
                    <a:pt x="174" y="3460"/>
                  </a:cubicBezTo>
                  <a:cubicBezTo>
                    <a:pt x="206" y="3460"/>
                    <a:pt x="239" y="3438"/>
                    <a:pt x="239" y="3395"/>
                  </a:cubicBezTo>
                  <a:cubicBezTo>
                    <a:pt x="204" y="2286"/>
                    <a:pt x="161" y="1168"/>
                    <a:pt x="126" y="59"/>
                  </a:cubicBezTo>
                  <a:cubicBezTo>
                    <a:pt x="126" y="20"/>
                    <a:pt x="94" y="1"/>
                    <a:pt x="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5" name="Google Shape;3485;p45"/>
            <p:cNvSpPr/>
            <p:nvPr/>
          </p:nvSpPr>
          <p:spPr>
            <a:xfrm>
              <a:off x="-10004969" y="-604925"/>
              <a:ext cx="140125" cy="75382"/>
            </a:xfrm>
            <a:custGeom>
              <a:avLst/>
              <a:gdLst/>
              <a:ahLst/>
              <a:cxnLst/>
              <a:rect l="l" t="t" r="r" b="b"/>
              <a:pathLst>
                <a:path w="2537" h="1365" extrusionOk="0">
                  <a:moveTo>
                    <a:pt x="1807" y="313"/>
                  </a:moveTo>
                  <a:lnTo>
                    <a:pt x="1807" y="313"/>
                  </a:lnTo>
                  <a:cubicBezTo>
                    <a:pt x="1813" y="342"/>
                    <a:pt x="1816" y="372"/>
                    <a:pt x="1814" y="401"/>
                  </a:cubicBezTo>
                  <a:lnTo>
                    <a:pt x="1814" y="401"/>
                  </a:lnTo>
                  <a:lnTo>
                    <a:pt x="1807" y="313"/>
                  </a:lnTo>
                  <a:close/>
                  <a:moveTo>
                    <a:pt x="1041" y="512"/>
                  </a:moveTo>
                  <a:cubicBezTo>
                    <a:pt x="1066" y="512"/>
                    <a:pt x="1070" y="588"/>
                    <a:pt x="1053" y="746"/>
                  </a:cubicBezTo>
                  <a:cubicBezTo>
                    <a:pt x="1058" y="756"/>
                    <a:pt x="1062" y="766"/>
                    <a:pt x="1065" y="775"/>
                  </a:cubicBezTo>
                  <a:lnTo>
                    <a:pt x="1065" y="775"/>
                  </a:lnTo>
                  <a:cubicBezTo>
                    <a:pt x="922" y="746"/>
                    <a:pt x="890" y="683"/>
                    <a:pt x="975" y="590"/>
                  </a:cubicBezTo>
                  <a:cubicBezTo>
                    <a:pt x="1004" y="539"/>
                    <a:pt x="1026" y="512"/>
                    <a:pt x="1041" y="512"/>
                  </a:cubicBezTo>
                  <a:close/>
                  <a:moveTo>
                    <a:pt x="2459" y="0"/>
                  </a:moveTo>
                  <a:cubicBezTo>
                    <a:pt x="2435" y="0"/>
                    <a:pt x="2412" y="14"/>
                    <a:pt x="2405" y="44"/>
                  </a:cubicBezTo>
                  <a:cubicBezTo>
                    <a:pt x="2379" y="183"/>
                    <a:pt x="2370" y="330"/>
                    <a:pt x="2327" y="469"/>
                  </a:cubicBezTo>
                  <a:lnTo>
                    <a:pt x="2266" y="651"/>
                  </a:lnTo>
                  <a:lnTo>
                    <a:pt x="1918" y="637"/>
                  </a:lnTo>
                  <a:lnTo>
                    <a:pt x="1918" y="637"/>
                  </a:lnTo>
                  <a:cubicBezTo>
                    <a:pt x="1969" y="512"/>
                    <a:pt x="1977" y="365"/>
                    <a:pt x="1928" y="209"/>
                  </a:cubicBezTo>
                  <a:cubicBezTo>
                    <a:pt x="1892" y="95"/>
                    <a:pt x="1806" y="12"/>
                    <a:pt x="1719" y="12"/>
                  </a:cubicBezTo>
                  <a:cubicBezTo>
                    <a:pt x="1660" y="12"/>
                    <a:pt x="1601" y="49"/>
                    <a:pt x="1556" y="140"/>
                  </a:cubicBezTo>
                  <a:cubicBezTo>
                    <a:pt x="1467" y="291"/>
                    <a:pt x="1557" y="508"/>
                    <a:pt x="1700" y="666"/>
                  </a:cubicBezTo>
                  <a:lnTo>
                    <a:pt x="1700" y="666"/>
                  </a:lnTo>
                  <a:cubicBezTo>
                    <a:pt x="1621" y="823"/>
                    <a:pt x="1555" y="885"/>
                    <a:pt x="1461" y="885"/>
                  </a:cubicBezTo>
                  <a:cubicBezTo>
                    <a:pt x="1401" y="885"/>
                    <a:pt x="1330" y="860"/>
                    <a:pt x="1236" y="818"/>
                  </a:cubicBezTo>
                  <a:lnTo>
                    <a:pt x="1236" y="818"/>
                  </a:lnTo>
                  <a:cubicBezTo>
                    <a:pt x="1233" y="637"/>
                    <a:pt x="1167" y="453"/>
                    <a:pt x="1062" y="330"/>
                  </a:cubicBezTo>
                  <a:cubicBezTo>
                    <a:pt x="986" y="247"/>
                    <a:pt x="911" y="204"/>
                    <a:pt x="851" y="204"/>
                  </a:cubicBezTo>
                  <a:cubicBezTo>
                    <a:pt x="767" y="204"/>
                    <a:pt x="711" y="286"/>
                    <a:pt x="716" y="451"/>
                  </a:cubicBezTo>
                  <a:cubicBezTo>
                    <a:pt x="721" y="694"/>
                    <a:pt x="869" y="896"/>
                    <a:pt x="1075" y="986"/>
                  </a:cubicBezTo>
                  <a:lnTo>
                    <a:pt x="1075" y="986"/>
                  </a:lnTo>
                  <a:cubicBezTo>
                    <a:pt x="1051" y="1019"/>
                    <a:pt x="1008" y="1035"/>
                    <a:pt x="946" y="1035"/>
                  </a:cubicBezTo>
                  <a:cubicBezTo>
                    <a:pt x="892" y="1035"/>
                    <a:pt x="824" y="1022"/>
                    <a:pt x="742" y="997"/>
                  </a:cubicBezTo>
                  <a:cubicBezTo>
                    <a:pt x="660" y="1040"/>
                    <a:pt x="588" y="1062"/>
                    <a:pt x="528" y="1062"/>
                  </a:cubicBezTo>
                  <a:cubicBezTo>
                    <a:pt x="453" y="1062"/>
                    <a:pt x="395" y="1029"/>
                    <a:pt x="352" y="963"/>
                  </a:cubicBezTo>
                  <a:cubicBezTo>
                    <a:pt x="265" y="885"/>
                    <a:pt x="196" y="798"/>
                    <a:pt x="126" y="711"/>
                  </a:cubicBezTo>
                  <a:cubicBezTo>
                    <a:pt x="114" y="697"/>
                    <a:pt x="100" y="691"/>
                    <a:pt x="85" y="691"/>
                  </a:cubicBezTo>
                  <a:cubicBezTo>
                    <a:pt x="41" y="691"/>
                    <a:pt x="0" y="752"/>
                    <a:pt x="40" y="798"/>
                  </a:cubicBezTo>
                  <a:lnTo>
                    <a:pt x="48" y="798"/>
                  </a:lnTo>
                  <a:cubicBezTo>
                    <a:pt x="228" y="991"/>
                    <a:pt x="496" y="1364"/>
                    <a:pt x="795" y="1364"/>
                  </a:cubicBezTo>
                  <a:cubicBezTo>
                    <a:pt x="884" y="1364"/>
                    <a:pt x="977" y="1330"/>
                    <a:pt x="1071" y="1249"/>
                  </a:cubicBezTo>
                  <a:cubicBezTo>
                    <a:pt x="1138" y="1188"/>
                    <a:pt x="1183" y="1112"/>
                    <a:pt x="1209" y="1027"/>
                  </a:cubicBezTo>
                  <a:lnTo>
                    <a:pt x="1209" y="1027"/>
                  </a:lnTo>
                  <a:cubicBezTo>
                    <a:pt x="1244" y="1033"/>
                    <a:pt x="1279" y="1037"/>
                    <a:pt x="1316" y="1037"/>
                  </a:cubicBezTo>
                  <a:cubicBezTo>
                    <a:pt x="1341" y="1037"/>
                    <a:pt x="1366" y="1035"/>
                    <a:pt x="1391" y="1032"/>
                  </a:cubicBezTo>
                  <a:cubicBezTo>
                    <a:pt x="1572" y="1004"/>
                    <a:pt x="1729" y="914"/>
                    <a:pt x="1832" y="785"/>
                  </a:cubicBezTo>
                  <a:lnTo>
                    <a:pt x="1832" y="785"/>
                  </a:lnTo>
                  <a:cubicBezTo>
                    <a:pt x="1893" y="828"/>
                    <a:pt x="1956" y="858"/>
                    <a:pt x="2015" y="867"/>
                  </a:cubicBezTo>
                  <a:cubicBezTo>
                    <a:pt x="2038" y="870"/>
                    <a:pt x="2060" y="872"/>
                    <a:pt x="2080" y="872"/>
                  </a:cubicBezTo>
                  <a:cubicBezTo>
                    <a:pt x="2459" y="872"/>
                    <a:pt x="2477" y="366"/>
                    <a:pt x="2526" y="79"/>
                  </a:cubicBezTo>
                  <a:cubicBezTo>
                    <a:pt x="2537" y="32"/>
                    <a:pt x="2496" y="0"/>
                    <a:pt x="24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6" name="Google Shape;3486;p45"/>
            <p:cNvSpPr/>
            <p:nvPr/>
          </p:nvSpPr>
          <p:spPr>
            <a:xfrm>
              <a:off x="-9955426" y="-425938"/>
              <a:ext cx="138799" cy="133313"/>
            </a:xfrm>
            <a:custGeom>
              <a:avLst/>
              <a:gdLst/>
              <a:ahLst/>
              <a:cxnLst/>
              <a:rect l="l" t="t" r="r" b="b"/>
              <a:pathLst>
                <a:path w="2513" h="2414" extrusionOk="0">
                  <a:moveTo>
                    <a:pt x="2149" y="0"/>
                  </a:moveTo>
                  <a:lnTo>
                    <a:pt x="0" y="451"/>
                  </a:lnTo>
                  <a:lnTo>
                    <a:pt x="243" y="1542"/>
                  </a:lnTo>
                  <a:cubicBezTo>
                    <a:pt x="349" y="2057"/>
                    <a:pt x="807" y="2414"/>
                    <a:pt x="1314" y="2414"/>
                  </a:cubicBezTo>
                  <a:cubicBezTo>
                    <a:pt x="1386" y="2414"/>
                    <a:pt x="1460" y="2406"/>
                    <a:pt x="1534" y="2391"/>
                  </a:cubicBezTo>
                  <a:cubicBezTo>
                    <a:pt x="2132" y="2270"/>
                    <a:pt x="2513" y="1689"/>
                    <a:pt x="2383" y="1092"/>
                  </a:cubicBezTo>
                  <a:lnTo>
                    <a:pt x="214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7" name="Google Shape;3487;p45"/>
            <p:cNvSpPr/>
            <p:nvPr/>
          </p:nvSpPr>
          <p:spPr>
            <a:xfrm>
              <a:off x="-10143932" y="-777118"/>
              <a:ext cx="52195" cy="36338"/>
            </a:xfrm>
            <a:custGeom>
              <a:avLst/>
              <a:gdLst/>
              <a:ahLst/>
              <a:cxnLst/>
              <a:rect l="l" t="t" r="r" b="b"/>
              <a:pathLst>
                <a:path w="945" h="658" extrusionOk="0">
                  <a:moveTo>
                    <a:pt x="128" y="1"/>
                  </a:moveTo>
                  <a:cubicBezTo>
                    <a:pt x="46" y="1"/>
                    <a:pt x="0" y="124"/>
                    <a:pt x="87" y="182"/>
                  </a:cubicBezTo>
                  <a:lnTo>
                    <a:pt x="762" y="641"/>
                  </a:lnTo>
                  <a:cubicBezTo>
                    <a:pt x="779" y="652"/>
                    <a:pt x="796" y="657"/>
                    <a:pt x="811" y="657"/>
                  </a:cubicBezTo>
                  <a:cubicBezTo>
                    <a:pt x="892" y="657"/>
                    <a:pt x="945" y="526"/>
                    <a:pt x="858" y="468"/>
                  </a:cubicBezTo>
                  <a:lnTo>
                    <a:pt x="182" y="18"/>
                  </a:lnTo>
                  <a:cubicBezTo>
                    <a:pt x="163" y="6"/>
                    <a:pt x="145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8" name="Google Shape;3488;p45"/>
            <p:cNvSpPr/>
            <p:nvPr/>
          </p:nvSpPr>
          <p:spPr>
            <a:xfrm>
              <a:off x="-9994088" y="-869622"/>
              <a:ext cx="23584" cy="64282"/>
            </a:xfrm>
            <a:custGeom>
              <a:avLst/>
              <a:gdLst/>
              <a:ahLst/>
              <a:cxnLst/>
              <a:rect l="l" t="t" r="r" b="b"/>
              <a:pathLst>
                <a:path w="427" h="1164" extrusionOk="0">
                  <a:moveTo>
                    <a:pt x="117" y="0"/>
                  </a:moveTo>
                  <a:cubicBezTo>
                    <a:pt x="60" y="0"/>
                    <a:pt x="1" y="45"/>
                    <a:pt x="16" y="116"/>
                  </a:cubicBezTo>
                  <a:lnTo>
                    <a:pt x="16" y="124"/>
                  </a:lnTo>
                  <a:cubicBezTo>
                    <a:pt x="85" y="445"/>
                    <a:pt x="155" y="774"/>
                    <a:pt x="224" y="1095"/>
                  </a:cubicBezTo>
                  <a:cubicBezTo>
                    <a:pt x="234" y="1143"/>
                    <a:pt x="271" y="1164"/>
                    <a:pt x="308" y="1164"/>
                  </a:cubicBezTo>
                  <a:cubicBezTo>
                    <a:pt x="366" y="1164"/>
                    <a:pt x="427" y="1116"/>
                    <a:pt x="406" y="1043"/>
                  </a:cubicBezTo>
                  <a:lnTo>
                    <a:pt x="207" y="72"/>
                  </a:lnTo>
                  <a:cubicBezTo>
                    <a:pt x="196" y="22"/>
                    <a:pt x="157" y="0"/>
                    <a:pt x="1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9" name="Google Shape;3489;p45"/>
            <p:cNvSpPr/>
            <p:nvPr/>
          </p:nvSpPr>
          <p:spPr>
            <a:xfrm>
              <a:off x="-9839329" y="-846758"/>
              <a:ext cx="50151" cy="55612"/>
            </a:xfrm>
            <a:custGeom>
              <a:avLst/>
              <a:gdLst/>
              <a:ahLst/>
              <a:cxnLst/>
              <a:rect l="l" t="t" r="r" b="b"/>
              <a:pathLst>
                <a:path w="908" h="1007" extrusionOk="0">
                  <a:moveTo>
                    <a:pt x="767" y="0"/>
                  </a:moveTo>
                  <a:cubicBezTo>
                    <a:pt x="738" y="0"/>
                    <a:pt x="708" y="12"/>
                    <a:pt x="688" y="40"/>
                  </a:cubicBezTo>
                  <a:lnTo>
                    <a:pt x="56" y="871"/>
                  </a:lnTo>
                  <a:cubicBezTo>
                    <a:pt x="1" y="939"/>
                    <a:pt x="71" y="1006"/>
                    <a:pt x="142" y="1006"/>
                  </a:cubicBezTo>
                  <a:cubicBezTo>
                    <a:pt x="171" y="1006"/>
                    <a:pt x="200" y="995"/>
                    <a:pt x="220" y="967"/>
                  </a:cubicBezTo>
                  <a:lnTo>
                    <a:pt x="853" y="135"/>
                  </a:lnTo>
                  <a:cubicBezTo>
                    <a:pt x="908" y="68"/>
                    <a:pt x="837" y="0"/>
                    <a:pt x="7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90" name="Google Shape;3490;p45"/>
          <p:cNvGrpSpPr/>
          <p:nvPr/>
        </p:nvGrpSpPr>
        <p:grpSpPr>
          <a:xfrm>
            <a:off x="-231272" y="99326"/>
            <a:ext cx="2588391" cy="1242427"/>
            <a:chOff x="5190103" y="3157876"/>
            <a:chExt cx="2588391" cy="1242427"/>
          </a:xfrm>
        </p:grpSpPr>
        <p:grpSp>
          <p:nvGrpSpPr>
            <p:cNvPr id="3491" name="Google Shape;3491;p45"/>
            <p:cNvGrpSpPr/>
            <p:nvPr/>
          </p:nvGrpSpPr>
          <p:grpSpPr>
            <a:xfrm>
              <a:off x="5190103" y="3157876"/>
              <a:ext cx="2588391" cy="1242427"/>
              <a:chOff x="-7466301" y="-210668"/>
              <a:chExt cx="1714507" cy="822963"/>
            </a:xfrm>
          </p:grpSpPr>
          <p:sp>
            <p:nvSpPr>
              <p:cNvPr id="3492" name="Google Shape;3492;p45"/>
              <p:cNvSpPr/>
              <p:nvPr/>
            </p:nvSpPr>
            <p:spPr>
              <a:xfrm>
                <a:off x="-7466301" y="-210668"/>
                <a:ext cx="1189598" cy="822963"/>
              </a:xfrm>
              <a:custGeom>
                <a:avLst/>
                <a:gdLst/>
                <a:ahLst/>
                <a:cxnLst/>
                <a:rect l="l" t="t" r="r" b="b"/>
                <a:pathLst>
                  <a:path w="21538" h="14902" fill="none" extrusionOk="0">
                    <a:moveTo>
                      <a:pt x="0" y="1"/>
                    </a:moveTo>
                    <a:cubicBezTo>
                      <a:pt x="1950" y="1"/>
                      <a:pt x="3934" y="1"/>
                      <a:pt x="5787" y="607"/>
                    </a:cubicBezTo>
                    <a:cubicBezTo>
                      <a:pt x="7641" y="1214"/>
                      <a:pt x="9365" y="2548"/>
                      <a:pt x="9946" y="4410"/>
                    </a:cubicBezTo>
                    <a:cubicBezTo>
                      <a:pt x="10518" y="6273"/>
                      <a:pt x="9565" y="8621"/>
                      <a:pt x="7693" y="9149"/>
                    </a:cubicBezTo>
                    <a:cubicBezTo>
                      <a:pt x="7338" y="9253"/>
                      <a:pt x="6922" y="9270"/>
                      <a:pt x="6654" y="9028"/>
                    </a:cubicBezTo>
                    <a:cubicBezTo>
                      <a:pt x="6481" y="8837"/>
                      <a:pt x="6377" y="8586"/>
                      <a:pt x="6385" y="8326"/>
                    </a:cubicBezTo>
                    <a:cubicBezTo>
                      <a:pt x="6342" y="6879"/>
                      <a:pt x="7962" y="5900"/>
                      <a:pt x="9409" y="5883"/>
                    </a:cubicBezTo>
                    <a:cubicBezTo>
                      <a:pt x="12155" y="5848"/>
                      <a:pt x="15170" y="14902"/>
                      <a:pt x="21537" y="11263"/>
                    </a:cubicBez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3" name="Google Shape;3493;p45"/>
              <p:cNvSpPr/>
              <p:nvPr/>
            </p:nvSpPr>
            <p:spPr>
              <a:xfrm>
                <a:off x="-6163386" y="173979"/>
                <a:ext cx="409162" cy="288606"/>
              </a:xfrm>
              <a:custGeom>
                <a:avLst/>
                <a:gdLst/>
                <a:ahLst/>
                <a:cxnLst/>
                <a:rect l="l" t="t" r="r" b="b"/>
                <a:pathLst>
                  <a:path w="7408" h="5226" extrusionOk="0">
                    <a:moveTo>
                      <a:pt x="7408" y="1"/>
                    </a:moveTo>
                    <a:lnTo>
                      <a:pt x="1" y="1630"/>
                    </a:lnTo>
                    <a:lnTo>
                      <a:pt x="261" y="5225"/>
                    </a:lnTo>
                    <a:lnTo>
                      <a:pt x="1101" y="2661"/>
                    </a:lnTo>
                    <a:lnTo>
                      <a:pt x="7408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4" name="Google Shape;3494;p45"/>
              <p:cNvSpPr/>
              <p:nvPr/>
            </p:nvSpPr>
            <p:spPr>
              <a:xfrm>
                <a:off x="-6259544" y="162105"/>
                <a:ext cx="501014" cy="103823"/>
              </a:xfrm>
              <a:custGeom>
                <a:avLst/>
                <a:gdLst/>
                <a:ahLst/>
                <a:cxnLst/>
                <a:rect l="l" t="t" r="r" b="b"/>
                <a:pathLst>
                  <a:path w="9071" h="1880" extrusionOk="0">
                    <a:moveTo>
                      <a:pt x="6248" y="0"/>
                    </a:moveTo>
                    <a:cubicBezTo>
                      <a:pt x="4593" y="0"/>
                      <a:pt x="2366" y="192"/>
                      <a:pt x="0" y="944"/>
                    </a:cubicBezTo>
                    <a:cubicBezTo>
                      <a:pt x="0" y="944"/>
                      <a:pt x="1759" y="1455"/>
                      <a:pt x="1742" y="1879"/>
                    </a:cubicBezTo>
                    <a:lnTo>
                      <a:pt x="9071" y="207"/>
                    </a:lnTo>
                    <a:cubicBezTo>
                      <a:pt x="9071" y="207"/>
                      <a:pt x="7968" y="0"/>
                      <a:pt x="624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5" name="Google Shape;3495;p45"/>
              <p:cNvSpPr/>
              <p:nvPr/>
            </p:nvSpPr>
            <p:spPr>
              <a:xfrm>
                <a:off x="-6150461" y="320382"/>
                <a:ext cx="134049" cy="147340"/>
              </a:xfrm>
              <a:custGeom>
                <a:avLst/>
                <a:gdLst/>
                <a:ahLst/>
                <a:cxnLst/>
                <a:rect l="l" t="t" r="r" b="b"/>
                <a:pathLst>
                  <a:path w="2427" h="2668" extrusionOk="0">
                    <a:moveTo>
                      <a:pt x="789" y="1"/>
                    </a:moveTo>
                    <a:cubicBezTo>
                      <a:pt x="789" y="1"/>
                      <a:pt x="70" y="1586"/>
                      <a:pt x="1" y="2661"/>
                    </a:cubicBezTo>
                    <a:cubicBezTo>
                      <a:pt x="0" y="2665"/>
                      <a:pt x="3" y="2667"/>
                      <a:pt x="10" y="2667"/>
                    </a:cubicBezTo>
                    <a:cubicBezTo>
                      <a:pt x="173" y="2667"/>
                      <a:pt x="2426" y="1240"/>
                      <a:pt x="2426" y="1240"/>
                    </a:cubicBezTo>
                    <a:lnTo>
                      <a:pt x="789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6" name="Google Shape;3496;p45"/>
              <p:cNvSpPr/>
              <p:nvPr/>
            </p:nvSpPr>
            <p:spPr>
              <a:xfrm>
                <a:off x="-6106939" y="172598"/>
                <a:ext cx="355145" cy="308597"/>
              </a:xfrm>
              <a:custGeom>
                <a:avLst/>
                <a:gdLst/>
                <a:ahLst/>
                <a:cxnLst/>
                <a:rect l="l" t="t" r="r" b="b"/>
                <a:pathLst>
                  <a:path w="6430" h="5588" extrusionOk="0">
                    <a:moveTo>
                      <a:pt x="6429" y="0"/>
                    </a:moveTo>
                    <a:cubicBezTo>
                      <a:pt x="6429" y="0"/>
                      <a:pt x="564" y="2278"/>
                      <a:pt x="1" y="2677"/>
                    </a:cubicBezTo>
                    <a:cubicBezTo>
                      <a:pt x="1" y="2677"/>
                      <a:pt x="2124" y="4115"/>
                      <a:pt x="1968" y="5588"/>
                    </a:cubicBezTo>
                    <a:lnTo>
                      <a:pt x="6429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7" name="Google Shape;3497;p45"/>
              <p:cNvSpPr/>
              <p:nvPr/>
            </p:nvSpPr>
            <p:spPr>
              <a:xfrm>
                <a:off x="-6275837" y="231358"/>
                <a:ext cx="89477" cy="40314"/>
              </a:xfrm>
              <a:custGeom>
                <a:avLst/>
                <a:gdLst/>
                <a:ahLst/>
                <a:cxnLst/>
                <a:rect l="l" t="t" r="r" b="b"/>
                <a:pathLst>
                  <a:path w="1620" h="730" extrusionOk="0">
                    <a:moveTo>
                      <a:pt x="193" y="1"/>
                    </a:moveTo>
                    <a:cubicBezTo>
                      <a:pt x="1" y="1"/>
                      <a:pt x="6" y="305"/>
                      <a:pt x="209" y="322"/>
                    </a:cubicBezTo>
                    <a:cubicBezTo>
                      <a:pt x="599" y="348"/>
                      <a:pt x="980" y="478"/>
                      <a:pt x="1309" y="703"/>
                    </a:cubicBezTo>
                    <a:cubicBezTo>
                      <a:pt x="1337" y="721"/>
                      <a:pt x="1364" y="729"/>
                      <a:pt x="1390" y="729"/>
                    </a:cubicBezTo>
                    <a:cubicBezTo>
                      <a:pt x="1526" y="729"/>
                      <a:pt x="1619" y="512"/>
                      <a:pt x="1474" y="417"/>
                    </a:cubicBezTo>
                    <a:cubicBezTo>
                      <a:pt x="1092" y="175"/>
                      <a:pt x="659" y="28"/>
                      <a:pt x="209" y="2"/>
                    </a:cubicBezTo>
                    <a:cubicBezTo>
                      <a:pt x="203" y="1"/>
                      <a:pt x="198" y="1"/>
                      <a:pt x="19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498" name="Google Shape;3498;p45"/>
            <p:cNvSpPr/>
            <p:nvPr/>
          </p:nvSpPr>
          <p:spPr>
            <a:xfrm>
              <a:off x="7490458" y="3857716"/>
              <a:ext cx="256485" cy="298807"/>
            </a:xfrm>
            <a:custGeom>
              <a:avLst/>
              <a:gdLst/>
              <a:ahLst/>
              <a:cxnLst/>
              <a:rect l="l" t="t" r="r" b="b"/>
              <a:pathLst>
                <a:path w="3076" h="3584" extrusionOk="0">
                  <a:moveTo>
                    <a:pt x="2849" y="1"/>
                  </a:moveTo>
                  <a:cubicBezTo>
                    <a:pt x="2811" y="1"/>
                    <a:pt x="2771" y="16"/>
                    <a:pt x="2736" y="53"/>
                  </a:cubicBezTo>
                  <a:cubicBezTo>
                    <a:pt x="1792" y="1102"/>
                    <a:pt x="908" y="2202"/>
                    <a:pt x="85" y="3346"/>
                  </a:cubicBezTo>
                  <a:cubicBezTo>
                    <a:pt x="0" y="3467"/>
                    <a:pt x="115" y="3584"/>
                    <a:pt x="233" y="3584"/>
                  </a:cubicBezTo>
                  <a:cubicBezTo>
                    <a:pt x="283" y="3584"/>
                    <a:pt x="335" y="3562"/>
                    <a:pt x="371" y="3510"/>
                  </a:cubicBezTo>
                  <a:cubicBezTo>
                    <a:pt x="1177" y="2384"/>
                    <a:pt x="2043" y="1310"/>
                    <a:pt x="2970" y="279"/>
                  </a:cubicBezTo>
                  <a:cubicBezTo>
                    <a:pt x="3076" y="160"/>
                    <a:pt x="2970" y="1"/>
                    <a:pt x="28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99" name="Google Shape;3499;p45"/>
          <p:cNvGrpSpPr/>
          <p:nvPr/>
        </p:nvGrpSpPr>
        <p:grpSpPr>
          <a:xfrm flipH="1">
            <a:off x="6630709" y="99317"/>
            <a:ext cx="1993870" cy="1924514"/>
            <a:chOff x="-7063883" y="-1577229"/>
            <a:chExt cx="1320706" cy="1274766"/>
          </a:xfrm>
        </p:grpSpPr>
        <p:sp>
          <p:nvSpPr>
            <p:cNvPr id="3500" name="Google Shape;3500;p45"/>
            <p:cNvSpPr/>
            <p:nvPr/>
          </p:nvSpPr>
          <p:spPr>
            <a:xfrm>
              <a:off x="-7063883" y="-1032648"/>
              <a:ext cx="887200" cy="730185"/>
            </a:xfrm>
            <a:custGeom>
              <a:avLst/>
              <a:gdLst/>
              <a:ahLst/>
              <a:cxnLst/>
              <a:rect l="l" t="t" r="r" b="b"/>
              <a:pathLst>
                <a:path w="16063" h="13222" fill="none" extrusionOk="0">
                  <a:moveTo>
                    <a:pt x="14997" y="1"/>
                  </a:moveTo>
                  <a:cubicBezTo>
                    <a:pt x="15568" y="833"/>
                    <a:pt x="15334" y="2097"/>
                    <a:pt x="14511" y="2678"/>
                  </a:cubicBezTo>
                  <a:cubicBezTo>
                    <a:pt x="14035" y="3016"/>
                    <a:pt x="13151" y="2955"/>
                    <a:pt x="13091" y="2366"/>
                  </a:cubicBezTo>
                  <a:cubicBezTo>
                    <a:pt x="13039" y="1898"/>
                    <a:pt x="13645" y="1578"/>
                    <a:pt x="14096" y="1725"/>
                  </a:cubicBezTo>
                  <a:cubicBezTo>
                    <a:pt x="14546" y="1881"/>
                    <a:pt x="14832" y="2314"/>
                    <a:pt x="15049" y="2739"/>
                  </a:cubicBezTo>
                  <a:cubicBezTo>
                    <a:pt x="15742" y="4116"/>
                    <a:pt x="16062" y="5701"/>
                    <a:pt x="15794" y="7218"/>
                  </a:cubicBezTo>
                  <a:cubicBezTo>
                    <a:pt x="15395" y="9409"/>
                    <a:pt x="13758" y="11272"/>
                    <a:pt x="11730" y="12208"/>
                  </a:cubicBezTo>
                  <a:cubicBezTo>
                    <a:pt x="9712" y="13143"/>
                    <a:pt x="7364" y="13221"/>
                    <a:pt x="5198" y="12701"/>
                  </a:cubicBezTo>
                  <a:cubicBezTo>
                    <a:pt x="3414" y="12277"/>
                    <a:pt x="1750" y="11471"/>
                    <a:pt x="0" y="10917"/>
                  </a:cubicBezTo>
                </a:path>
              </a:pathLst>
            </a:custGeom>
            <a:noFill/>
            <a:ln w="19050" cap="rnd" cmpd="sng">
              <a:solidFill>
                <a:schemeClr val="dk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1" name="Google Shape;3501;p45"/>
            <p:cNvSpPr/>
            <p:nvPr/>
          </p:nvSpPr>
          <p:spPr>
            <a:xfrm>
              <a:off x="-6007411" y="-1347435"/>
              <a:ext cx="205354" cy="275904"/>
            </a:xfrm>
            <a:custGeom>
              <a:avLst/>
              <a:gdLst/>
              <a:ahLst/>
              <a:cxnLst/>
              <a:rect l="l" t="t" r="r" b="b"/>
              <a:pathLst>
                <a:path w="3718" h="4996" extrusionOk="0">
                  <a:moveTo>
                    <a:pt x="3059" y="0"/>
                  </a:moveTo>
                  <a:lnTo>
                    <a:pt x="1" y="2651"/>
                  </a:lnTo>
                  <a:cubicBezTo>
                    <a:pt x="209" y="3275"/>
                    <a:pt x="304" y="3934"/>
                    <a:pt x="278" y="4583"/>
                  </a:cubicBezTo>
                  <a:cubicBezTo>
                    <a:pt x="272" y="4824"/>
                    <a:pt x="470" y="4995"/>
                    <a:pt x="681" y="4995"/>
                  </a:cubicBezTo>
                  <a:cubicBezTo>
                    <a:pt x="759" y="4995"/>
                    <a:pt x="839" y="4972"/>
                    <a:pt x="911" y="4921"/>
                  </a:cubicBezTo>
                  <a:cubicBezTo>
                    <a:pt x="1985" y="4150"/>
                    <a:pt x="2990" y="3258"/>
                    <a:pt x="3466" y="2045"/>
                  </a:cubicBezTo>
                  <a:cubicBezTo>
                    <a:pt x="3631" y="1620"/>
                    <a:pt x="3718" y="1109"/>
                    <a:pt x="3475" y="728"/>
                  </a:cubicBezTo>
                  <a:cubicBezTo>
                    <a:pt x="3328" y="486"/>
                    <a:pt x="3059" y="286"/>
                    <a:pt x="30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2" name="Google Shape;3502;p45"/>
            <p:cNvSpPr/>
            <p:nvPr/>
          </p:nvSpPr>
          <p:spPr>
            <a:xfrm>
              <a:off x="-6280587" y="-1513222"/>
              <a:ext cx="303392" cy="183071"/>
            </a:xfrm>
            <a:custGeom>
              <a:avLst/>
              <a:gdLst/>
              <a:ahLst/>
              <a:cxnLst/>
              <a:rect l="l" t="t" r="r" b="b"/>
              <a:pathLst>
                <a:path w="5493" h="3315" extrusionOk="0">
                  <a:moveTo>
                    <a:pt x="4003" y="1"/>
                  </a:moveTo>
                  <a:cubicBezTo>
                    <a:pt x="3860" y="1"/>
                    <a:pt x="3716" y="16"/>
                    <a:pt x="3578" y="40"/>
                  </a:cubicBezTo>
                  <a:cubicBezTo>
                    <a:pt x="2296" y="256"/>
                    <a:pt x="1213" y="1062"/>
                    <a:pt x="243" y="1963"/>
                  </a:cubicBezTo>
                  <a:cubicBezTo>
                    <a:pt x="0" y="2188"/>
                    <a:pt x="121" y="2587"/>
                    <a:pt x="442" y="2647"/>
                  </a:cubicBezTo>
                  <a:cubicBezTo>
                    <a:pt x="1092" y="2760"/>
                    <a:pt x="1716" y="2985"/>
                    <a:pt x="2279" y="3314"/>
                  </a:cubicBezTo>
                  <a:lnTo>
                    <a:pt x="5493" y="854"/>
                  </a:lnTo>
                  <a:cubicBezTo>
                    <a:pt x="5216" y="802"/>
                    <a:pt x="5077" y="490"/>
                    <a:pt x="4869" y="299"/>
                  </a:cubicBezTo>
                  <a:cubicBezTo>
                    <a:pt x="4641" y="77"/>
                    <a:pt x="4325" y="1"/>
                    <a:pt x="40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3" name="Google Shape;3503;p45"/>
            <p:cNvSpPr/>
            <p:nvPr/>
          </p:nvSpPr>
          <p:spPr>
            <a:xfrm>
              <a:off x="-6169572" y="-1577229"/>
              <a:ext cx="426395" cy="419765"/>
            </a:xfrm>
            <a:custGeom>
              <a:avLst/>
              <a:gdLst/>
              <a:ahLst/>
              <a:cxnLst/>
              <a:rect l="l" t="t" r="r" b="b"/>
              <a:pathLst>
                <a:path w="7720" h="7601" extrusionOk="0">
                  <a:moveTo>
                    <a:pt x="7452" y="1"/>
                  </a:moveTo>
                  <a:cubicBezTo>
                    <a:pt x="7440" y="1"/>
                    <a:pt x="7428" y="2"/>
                    <a:pt x="7416" y="3"/>
                  </a:cubicBezTo>
                  <a:cubicBezTo>
                    <a:pt x="7375" y="2"/>
                    <a:pt x="7334" y="2"/>
                    <a:pt x="7292" y="2"/>
                  </a:cubicBezTo>
                  <a:cubicBezTo>
                    <a:pt x="4464" y="2"/>
                    <a:pt x="1298" y="2327"/>
                    <a:pt x="0" y="4829"/>
                  </a:cubicBezTo>
                  <a:lnTo>
                    <a:pt x="2660" y="7601"/>
                  </a:lnTo>
                  <a:cubicBezTo>
                    <a:pt x="5389" y="6137"/>
                    <a:pt x="7260" y="3468"/>
                    <a:pt x="7702" y="402"/>
                  </a:cubicBezTo>
                  <a:cubicBezTo>
                    <a:pt x="7719" y="280"/>
                    <a:pt x="7719" y="124"/>
                    <a:pt x="7615" y="46"/>
                  </a:cubicBezTo>
                  <a:cubicBezTo>
                    <a:pt x="7565" y="18"/>
                    <a:pt x="7509" y="1"/>
                    <a:pt x="74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4" name="Google Shape;3504;p45"/>
            <p:cNvSpPr/>
            <p:nvPr/>
          </p:nvSpPr>
          <p:spPr>
            <a:xfrm>
              <a:off x="-5858562" y="-1577229"/>
              <a:ext cx="115381" cy="99239"/>
            </a:xfrm>
            <a:custGeom>
              <a:avLst/>
              <a:gdLst/>
              <a:ahLst/>
              <a:cxnLst/>
              <a:rect l="l" t="t" r="r" b="b"/>
              <a:pathLst>
                <a:path w="2089" h="1797" extrusionOk="0">
                  <a:moveTo>
                    <a:pt x="1821" y="1"/>
                  </a:moveTo>
                  <a:cubicBezTo>
                    <a:pt x="1809" y="1"/>
                    <a:pt x="1797" y="2"/>
                    <a:pt x="1785" y="3"/>
                  </a:cubicBezTo>
                  <a:cubicBezTo>
                    <a:pt x="1755" y="3"/>
                    <a:pt x="1724" y="2"/>
                    <a:pt x="1694" y="2"/>
                  </a:cubicBezTo>
                  <a:cubicBezTo>
                    <a:pt x="1119" y="2"/>
                    <a:pt x="552" y="81"/>
                    <a:pt x="0" y="246"/>
                  </a:cubicBezTo>
                  <a:cubicBezTo>
                    <a:pt x="641" y="696"/>
                    <a:pt x="1239" y="1216"/>
                    <a:pt x="1768" y="1796"/>
                  </a:cubicBezTo>
                  <a:cubicBezTo>
                    <a:pt x="1906" y="1337"/>
                    <a:pt x="2002" y="878"/>
                    <a:pt x="2071" y="402"/>
                  </a:cubicBezTo>
                  <a:cubicBezTo>
                    <a:pt x="2088" y="280"/>
                    <a:pt x="2088" y="124"/>
                    <a:pt x="1984" y="46"/>
                  </a:cubicBezTo>
                  <a:cubicBezTo>
                    <a:pt x="1934" y="18"/>
                    <a:pt x="1878" y="1"/>
                    <a:pt x="18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5" name="Google Shape;3505;p45"/>
            <p:cNvSpPr/>
            <p:nvPr/>
          </p:nvSpPr>
          <p:spPr>
            <a:xfrm>
              <a:off x="-5994929" y="-1500078"/>
              <a:ext cx="162715" cy="161809"/>
            </a:xfrm>
            <a:custGeom>
              <a:avLst/>
              <a:gdLst/>
              <a:ahLst/>
              <a:cxnLst/>
              <a:rect l="l" t="t" r="r" b="b"/>
              <a:pathLst>
                <a:path w="2946" h="2930" fill="none" extrusionOk="0">
                  <a:moveTo>
                    <a:pt x="1412" y="2877"/>
                  </a:moveTo>
                  <a:cubicBezTo>
                    <a:pt x="2504" y="2790"/>
                    <a:pt x="2946" y="1430"/>
                    <a:pt x="2105" y="711"/>
                  </a:cubicBezTo>
                  <a:cubicBezTo>
                    <a:pt x="1274" y="1"/>
                    <a:pt x="0" y="659"/>
                    <a:pt x="87" y="1751"/>
                  </a:cubicBezTo>
                  <a:cubicBezTo>
                    <a:pt x="139" y="2427"/>
                    <a:pt x="737" y="2929"/>
                    <a:pt x="1412" y="2877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miter lim="866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6" name="Google Shape;3506;p45"/>
            <p:cNvSpPr/>
            <p:nvPr/>
          </p:nvSpPr>
          <p:spPr>
            <a:xfrm>
              <a:off x="-6251425" y="-1220471"/>
              <a:ext cx="169950" cy="145297"/>
            </a:xfrm>
            <a:custGeom>
              <a:avLst/>
              <a:gdLst/>
              <a:ahLst/>
              <a:cxnLst/>
              <a:rect l="l" t="t" r="r" b="b"/>
              <a:pathLst>
                <a:path w="3077" h="2631" extrusionOk="0">
                  <a:moveTo>
                    <a:pt x="2079" y="0"/>
                  </a:moveTo>
                  <a:cubicBezTo>
                    <a:pt x="1883" y="0"/>
                    <a:pt x="1682" y="50"/>
                    <a:pt x="1499" y="127"/>
                  </a:cubicBezTo>
                  <a:cubicBezTo>
                    <a:pt x="668" y="474"/>
                    <a:pt x="113" y="1279"/>
                    <a:pt x="70" y="2180"/>
                  </a:cubicBezTo>
                  <a:lnTo>
                    <a:pt x="1" y="2631"/>
                  </a:lnTo>
                  <a:lnTo>
                    <a:pt x="1144" y="1964"/>
                  </a:lnTo>
                  <a:cubicBezTo>
                    <a:pt x="1196" y="1929"/>
                    <a:pt x="1248" y="1903"/>
                    <a:pt x="1309" y="1894"/>
                  </a:cubicBezTo>
                  <a:cubicBezTo>
                    <a:pt x="1312" y="1894"/>
                    <a:pt x="1315" y="1894"/>
                    <a:pt x="1318" y="1894"/>
                  </a:cubicBezTo>
                  <a:cubicBezTo>
                    <a:pt x="1527" y="1894"/>
                    <a:pt x="1568" y="2201"/>
                    <a:pt x="1543" y="2414"/>
                  </a:cubicBezTo>
                  <a:cubicBezTo>
                    <a:pt x="2045" y="2250"/>
                    <a:pt x="2556" y="1981"/>
                    <a:pt x="2816" y="1522"/>
                  </a:cubicBezTo>
                  <a:cubicBezTo>
                    <a:pt x="3076" y="1054"/>
                    <a:pt x="2990" y="370"/>
                    <a:pt x="2530" y="110"/>
                  </a:cubicBezTo>
                  <a:cubicBezTo>
                    <a:pt x="2391" y="33"/>
                    <a:pt x="2237" y="0"/>
                    <a:pt x="20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07" name="Google Shape;3507;p45"/>
          <p:cNvSpPr/>
          <p:nvPr/>
        </p:nvSpPr>
        <p:spPr>
          <a:xfrm>
            <a:off x="4071615" y="841464"/>
            <a:ext cx="213209" cy="213183"/>
          </a:xfrm>
          <a:custGeom>
            <a:avLst/>
            <a:gdLst/>
            <a:ahLst/>
            <a:cxnLst/>
            <a:rect l="l" t="t" r="r" b="b"/>
            <a:pathLst>
              <a:path w="2557" h="2557" fill="none" extrusionOk="0">
                <a:moveTo>
                  <a:pt x="2556" y="1283"/>
                </a:moveTo>
                <a:cubicBezTo>
                  <a:pt x="2556" y="1985"/>
                  <a:pt x="1985" y="2557"/>
                  <a:pt x="1283" y="2557"/>
                </a:cubicBezTo>
                <a:cubicBezTo>
                  <a:pt x="573" y="2557"/>
                  <a:pt x="1" y="1985"/>
                  <a:pt x="1" y="1283"/>
                </a:cubicBezTo>
                <a:cubicBezTo>
                  <a:pt x="1" y="573"/>
                  <a:pt x="573" y="1"/>
                  <a:pt x="1283" y="1"/>
                </a:cubicBezTo>
                <a:cubicBezTo>
                  <a:pt x="1985" y="1"/>
                  <a:pt x="2556" y="573"/>
                  <a:pt x="2556" y="1283"/>
                </a:cubicBezTo>
                <a:close/>
              </a:path>
            </a:pathLst>
          </a:custGeom>
          <a:noFill/>
          <a:ln w="38100" cap="flat" cmpd="sng">
            <a:solidFill>
              <a:schemeClr val="lt2"/>
            </a:solidFill>
            <a:prstDash val="solid"/>
            <a:miter lim="866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3" name="Google Shape;3253;p45"/>
          <p:cNvSpPr txBox="1">
            <a:spLocks noGrp="1"/>
          </p:cNvSpPr>
          <p:nvPr>
            <p:ph type="title"/>
          </p:nvPr>
        </p:nvSpPr>
        <p:spPr>
          <a:xfrm>
            <a:off x="446729" y="182844"/>
            <a:ext cx="6564207" cy="320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 dirty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I. </a:t>
            </a:r>
            <a:br>
              <a:rPr lang="en" sz="3600" dirty="0">
                <a:solidFill>
                  <a:schemeClr val="dk2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" sz="3600" dirty="0">
                <a:solidFill>
                  <a:schemeClr val="dk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NHẬN BIẾT ĐẶC ĐIỂM VÀ CHỨC NĂNG CỦA THUẬT NGỮ</a:t>
            </a:r>
            <a:endParaRPr sz="3600" dirty="0">
              <a:solidFill>
                <a:schemeClr val="accent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9" name="Google Shape;2689;p3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ambria" panose="02040503050406030204" pitchFamily="18" charset="0"/>
                <a:ea typeface="Cambria" panose="02040503050406030204" pitchFamily="18" charset="0"/>
              </a:rPr>
              <a:t>1. Ví dụ</a:t>
            </a:r>
            <a:endParaRPr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690" name="Google Shape;2690;p37"/>
          <p:cNvSpPr txBox="1">
            <a:spLocks noGrp="1"/>
          </p:cNvSpPr>
          <p:nvPr>
            <p:ph type="subTitle" idx="1"/>
          </p:nvPr>
        </p:nvSpPr>
        <p:spPr>
          <a:xfrm>
            <a:off x="5077156" y="1236595"/>
            <a:ext cx="2963700" cy="12496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i="1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Canh còn hơi nhạt, con thêm tí </a:t>
            </a:r>
            <a:r>
              <a:rPr lang="en" sz="1800" b="1" i="1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muối (2)</a:t>
            </a:r>
            <a:r>
              <a:rPr lang="en" sz="1800" i="1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nữa đi.</a:t>
            </a:r>
            <a:endParaRPr sz="1800" i="1" dirty="0">
              <a:solidFill>
                <a:schemeClr val="bg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691" name="Google Shape;2691;p37"/>
          <p:cNvSpPr txBox="1">
            <a:spLocks noGrp="1"/>
          </p:cNvSpPr>
          <p:nvPr>
            <p:ph type="subTitle" idx="2"/>
          </p:nvPr>
        </p:nvSpPr>
        <p:spPr>
          <a:xfrm>
            <a:off x="202823" y="1222363"/>
            <a:ext cx="3990036" cy="13378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1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Muối (1) </a:t>
            </a:r>
            <a:r>
              <a:rPr lang="en" sz="1800" i="1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 hợp chất mà phân tử gồm có một hay nhiều nguyên tử kim loại liên kết với một hay nhiều gốc axit.</a:t>
            </a:r>
            <a:endParaRPr sz="1800" i="1" dirty="0">
              <a:solidFill>
                <a:schemeClr val="bg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2738" name="Google Shape;2738;p37"/>
          <p:cNvGrpSpPr/>
          <p:nvPr/>
        </p:nvGrpSpPr>
        <p:grpSpPr>
          <a:xfrm rot="936956">
            <a:off x="7987888" y="3730918"/>
            <a:ext cx="1373361" cy="1376279"/>
            <a:chOff x="-10143932" y="-869622"/>
            <a:chExt cx="909675" cy="911608"/>
          </a:xfrm>
        </p:grpSpPr>
        <p:sp>
          <p:nvSpPr>
            <p:cNvPr id="2739" name="Google Shape;2739;p37"/>
            <p:cNvSpPr/>
            <p:nvPr/>
          </p:nvSpPr>
          <p:spPr>
            <a:xfrm>
              <a:off x="-9848221" y="-225027"/>
              <a:ext cx="613964" cy="267013"/>
            </a:xfrm>
            <a:custGeom>
              <a:avLst/>
              <a:gdLst/>
              <a:ahLst/>
              <a:cxnLst/>
              <a:rect l="l" t="t" r="r" b="b"/>
              <a:pathLst>
                <a:path w="11116" h="4835" fill="none" extrusionOk="0">
                  <a:moveTo>
                    <a:pt x="11115" y="3423"/>
                  </a:moveTo>
                  <a:cubicBezTo>
                    <a:pt x="10509" y="4220"/>
                    <a:pt x="9582" y="4714"/>
                    <a:pt x="8585" y="4783"/>
                  </a:cubicBezTo>
                  <a:cubicBezTo>
                    <a:pt x="7823" y="4835"/>
                    <a:pt x="7061" y="4618"/>
                    <a:pt x="6376" y="4289"/>
                  </a:cubicBezTo>
                  <a:cubicBezTo>
                    <a:pt x="5865" y="4038"/>
                    <a:pt x="5371" y="3717"/>
                    <a:pt x="5051" y="3249"/>
                  </a:cubicBezTo>
                  <a:cubicBezTo>
                    <a:pt x="4687" y="2730"/>
                    <a:pt x="4566" y="2080"/>
                    <a:pt x="4704" y="1465"/>
                  </a:cubicBezTo>
                  <a:cubicBezTo>
                    <a:pt x="4826" y="902"/>
                    <a:pt x="5423" y="330"/>
                    <a:pt x="5917" y="624"/>
                  </a:cubicBezTo>
                  <a:cubicBezTo>
                    <a:pt x="6203" y="789"/>
                    <a:pt x="6290" y="1188"/>
                    <a:pt x="6186" y="1491"/>
                  </a:cubicBezTo>
                  <a:cubicBezTo>
                    <a:pt x="6073" y="1794"/>
                    <a:pt x="5822" y="2037"/>
                    <a:pt x="5545" y="2219"/>
                  </a:cubicBezTo>
                  <a:cubicBezTo>
                    <a:pt x="4592" y="2842"/>
                    <a:pt x="3318" y="2886"/>
                    <a:pt x="2279" y="2435"/>
                  </a:cubicBezTo>
                  <a:cubicBezTo>
                    <a:pt x="1230" y="1976"/>
                    <a:pt x="425" y="1058"/>
                    <a:pt x="0" y="1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740" name="Google Shape;2740;p37"/>
            <p:cNvSpPr/>
            <p:nvPr/>
          </p:nvSpPr>
          <p:spPr>
            <a:xfrm>
              <a:off x="-10101845" y="-779051"/>
              <a:ext cx="299139" cy="387624"/>
            </a:xfrm>
            <a:custGeom>
              <a:avLst/>
              <a:gdLst/>
              <a:ahLst/>
              <a:cxnLst/>
              <a:rect l="l" t="t" r="r" b="b"/>
              <a:pathLst>
                <a:path w="5416" h="7019" extrusionOk="0">
                  <a:moveTo>
                    <a:pt x="2789" y="1"/>
                  </a:moveTo>
                  <a:cubicBezTo>
                    <a:pt x="1861" y="1"/>
                    <a:pt x="917" y="453"/>
                    <a:pt x="494" y="1283"/>
                  </a:cubicBezTo>
                  <a:cubicBezTo>
                    <a:pt x="0" y="2270"/>
                    <a:pt x="338" y="3483"/>
                    <a:pt x="927" y="4410"/>
                  </a:cubicBezTo>
                  <a:cubicBezTo>
                    <a:pt x="1014" y="4540"/>
                    <a:pt x="1101" y="4670"/>
                    <a:pt x="1196" y="4800"/>
                  </a:cubicBezTo>
                  <a:cubicBezTo>
                    <a:pt x="1525" y="5251"/>
                    <a:pt x="1889" y="5666"/>
                    <a:pt x="2236" y="6100"/>
                  </a:cubicBezTo>
                  <a:cubicBezTo>
                    <a:pt x="2444" y="6351"/>
                    <a:pt x="2625" y="6663"/>
                    <a:pt x="2851" y="6905"/>
                  </a:cubicBezTo>
                  <a:cubicBezTo>
                    <a:pt x="2939" y="6994"/>
                    <a:pt x="3060" y="7019"/>
                    <a:pt x="3185" y="7019"/>
                  </a:cubicBezTo>
                  <a:cubicBezTo>
                    <a:pt x="3305" y="7019"/>
                    <a:pt x="3429" y="6996"/>
                    <a:pt x="3535" y="6983"/>
                  </a:cubicBezTo>
                  <a:cubicBezTo>
                    <a:pt x="4012" y="6923"/>
                    <a:pt x="4583" y="6810"/>
                    <a:pt x="4774" y="6307"/>
                  </a:cubicBezTo>
                  <a:cubicBezTo>
                    <a:pt x="4869" y="6030"/>
                    <a:pt x="4861" y="5736"/>
                    <a:pt x="4904" y="5450"/>
                  </a:cubicBezTo>
                  <a:cubicBezTo>
                    <a:pt x="4965" y="5043"/>
                    <a:pt x="5086" y="4653"/>
                    <a:pt x="5173" y="4254"/>
                  </a:cubicBezTo>
                  <a:cubicBezTo>
                    <a:pt x="5337" y="3527"/>
                    <a:pt x="5415" y="2764"/>
                    <a:pt x="5242" y="2036"/>
                  </a:cubicBezTo>
                  <a:cubicBezTo>
                    <a:pt x="5121" y="1491"/>
                    <a:pt x="4843" y="997"/>
                    <a:pt x="4453" y="616"/>
                  </a:cubicBezTo>
                  <a:cubicBezTo>
                    <a:pt x="4009" y="198"/>
                    <a:pt x="3402" y="1"/>
                    <a:pt x="27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741" name="Google Shape;2741;p37"/>
            <p:cNvSpPr/>
            <p:nvPr/>
          </p:nvSpPr>
          <p:spPr>
            <a:xfrm>
              <a:off x="-10004416" y="-565438"/>
              <a:ext cx="106212" cy="163687"/>
            </a:xfrm>
            <a:custGeom>
              <a:avLst/>
              <a:gdLst/>
              <a:ahLst/>
              <a:cxnLst/>
              <a:rect l="l" t="t" r="r" b="b"/>
              <a:pathLst>
                <a:path w="1923" h="2964" extrusionOk="0">
                  <a:moveTo>
                    <a:pt x="88" y="0"/>
                  </a:moveTo>
                  <a:cubicBezTo>
                    <a:pt x="44" y="0"/>
                    <a:pt x="0" y="44"/>
                    <a:pt x="30" y="92"/>
                  </a:cubicBezTo>
                  <a:lnTo>
                    <a:pt x="1788" y="2933"/>
                  </a:lnTo>
                  <a:cubicBezTo>
                    <a:pt x="1799" y="2955"/>
                    <a:pt x="1818" y="2964"/>
                    <a:pt x="1837" y="2964"/>
                  </a:cubicBezTo>
                  <a:cubicBezTo>
                    <a:pt x="1878" y="2964"/>
                    <a:pt x="1922" y="2920"/>
                    <a:pt x="1892" y="2873"/>
                  </a:cubicBezTo>
                  <a:cubicBezTo>
                    <a:pt x="1312" y="1928"/>
                    <a:pt x="723" y="975"/>
                    <a:pt x="142" y="31"/>
                  </a:cubicBezTo>
                  <a:cubicBezTo>
                    <a:pt x="129" y="9"/>
                    <a:pt x="109" y="0"/>
                    <a:pt x="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742" name="Google Shape;2742;p37"/>
            <p:cNvSpPr/>
            <p:nvPr/>
          </p:nvSpPr>
          <p:spPr>
            <a:xfrm>
              <a:off x="-9873849" y="-604317"/>
              <a:ext cx="13201" cy="191078"/>
            </a:xfrm>
            <a:custGeom>
              <a:avLst/>
              <a:gdLst/>
              <a:ahLst/>
              <a:cxnLst/>
              <a:rect l="l" t="t" r="r" b="b"/>
              <a:pathLst>
                <a:path w="239" h="3460" extrusionOk="0">
                  <a:moveTo>
                    <a:pt x="62" y="1"/>
                  </a:moveTo>
                  <a:cubicBezTo>
                    <a:pt x="31" y="1"/>
                    <a:pt x="1" y="20"/>
                    <a:pt x="5" y="59"/>
                  </a:cubicBezTo>
                  <a:lnTo>
                    <a:pt x="109" y="3395"/>
                  </a:lnTo>
                  <a:cubicBezTo>
                    <a:pt x="109" y="3438"/>
                    <a:pt x="141" y="3460"/>
                    <a:pt x="174" y="3460"/>
                  </a:cubicBezTo>
                  <a:cubicBezTo>
                    <a:pt x="206" y="3460"/>
                    <a:pt x="239" y="3438"/>
                    <a:pt x="239" y="3395"/>
                  </a:cubicBezTo>
                  <a:cubicBezTo>
                    <a:pt x="204" y="2286"/>
                    <a:pt x="161" y="1168"/>
                    <a:pt x="126" y="59"/>
                  </a:cubicBezTo>
                  <a:cubicBezTo>
                    <a:pt x="126" y="20"/>
                    <a:pt x="94" y="1"/>
                    <a:pt x="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743" name="Google Shape;2743;p37"/>
            <p:cNvSpPr/>
            <p:nvPr/>
          </p:nvSpPr>
          <p:spPr>
            <a:xfrm>
              <a:off x="-10004969" y="-604925"/>
              <a:ext cx="140125" cy="75382"/>
            </a:xfrm>
            <a:custGeom>
              <a:avLst/>
              <a:gdLst/>
              <a:ahLst/>
              <a:cxnLst/>
              <a:rect l="l" t="t" r="r" b="b"/>
              <a:pathLst>
                <a:path w="2537" h="1365" extrusionOk="0">
                  <a:moveTo>
                    <a:pt x="1807" y="313"/>
                  </a:moveTo>
                  <a:lnTo>
                    <a:pt x="1807" y="313"/>
                  </a:lnTo>
                  <a:cubicBezTo>
                    <a:pt x="1813" y="342"/>
                    <a:pt x="1816" y="372"/>
                    <a:pt x="1814" y="401"/>
                  </a:cubicBezTo>
                  <a:lnTo>
                    <a:pt x="1814" y="401"/>
                  </a:lnTo>
                  <a:lnTo>
                    <a:pt x="1807" y="313"/>
                  </a:lnTo>
                  <a:close/>
                  <a:moveTo>
                    <a:pt x="1041" y="512"/>
                  </a:moveTo>
                  <a:cubicBezTo>
                    <a:pt x="1066" y="512"/>
                    <a:pt x="1070" y="588"/>
                    <a:pt x="1053" y="746"/>
                  </a:cubicBezTo>
                  <a:cubicBezTo>
                    <a:pt x="1058" y="756"/>
                    <a:pt x="1062" y="766"/>
                    <a:pt x="1065" y="775"/>
                  </a:cubicBezTo>
                  <a:lnTo>
                    <a:pt x="1065" y="775"/>
                  </a:lnTo>
                  <a:cubicBezTo>
                    <a:pt x="922" y="746"/>
                    <a:pt x="890" y="683"/>
                    <a:pt x="975" y="590"/>
                  </a:cubicBezTo>
                  <a:cubicBezTo>
                    <a:pt x="1004" y="539"/>
                    <a:pt x="1026" y="512"/>
                    <a:pt x="1041" y="512"/>
                  </a:cubicBezTo>
                  <a:close/>
                  <a:moveTo>
                    <a:pt x="2459" y="0"/>
                  </a:moveTo>
                  <a:cubicBezTo>
                    <a:pt x="2435" y="0"/>
                    <a:pt x="2412" y="14"/>
                    <a:pt x="2405" y="44"/>
                  </a:cubicBezTo>
                  <a:cubicBezTo>
                    <a:pt x="2379" y="183"/>
                    <a:pt x="2370" y="330"/>
                    <a:pt x="2327" y="469"/>
                  </a:cubicBezTo>
                  <a:lnTo>
                    <a:pt x="2266" y="651"/>
                  </a:lnTo>
                  <a:lnTo>
                    <a:pt x="1918" y="637"/>
                  </a:lnTo>
                  <a:lnTo>
                    <a:pt x="1918" y="637"/>
                  </a:lnTo>
                  <a:cubicBezTo>
                    <a:pt x="1969" y="512"/>
                    <a:pt x="1977" y="365"/>
                    <a:pt x="1928" y="209"/>
                  </a:cubicBezTo>
                  <a:cubicBezTo>
                    <a:pt x="1892" y="95"/>
                    <a:pt x="1806" y="12"/>
                    <a:pt x="1719" y="12"/>
                  </a:cubicBezTo>
                  <a:cubicBezTo>
                    <a:pt x="1660" y="12"/>
                    <a:pt x="1601" y="49"/>
                    <a:pt x="1556" y="140"/>
                  </a:cubicBezTo>
                  <a:cubicBezTo>
                    <a:pt x="1467" y="291"/>
                    <a:pt x="1557" y="508"/>
                    <a:pt x="1700" y="666"/>
                  </a:cubicBezTo>
                  <a:lnTo>
                    <a:pt x="1700" y="666"/>
                  </a:lnTo>
                  <a:cubicBezTo>
                    <a:pt x="1621" y="823"/>
                    <a:pt x="1555" y="885"/>
                    <a:pt x="1461" y="885"/>
                  </a:cubicBezTo>
                  <a:cubicBezTo>
                    <a:pt x="1401" y="885"/>
                    <a:pt x="1330" y="860"/>
                    <a:pt x="1236" y="818"/>
                  </a:cubicBezTo>
                  <a:lnTo>
                    <a:pt x="1236" y="818"/>
                  </a:lnTo>
                  <a:cubicBezTo>
                    <a:pt x="1233" y="637"/>
                    <a:pt x="1167" y="453"/>
                    <a:pt x="1062" y="330"/>
                  </a:cubicBezTo>
                  <a:cubicBezTo>
                    <a:pt x="986" y="247"/>
                    <a:pt x="911" y="204"/>
                    <a:pt x="851" y="204"/>
                  </a:cubicBezTo>
                  <a:cubicBezTo>
                    <a:pt x="767" y="204"/>
                    <a:pt x="711" y="286"/>
                    <a:pt x="716" y="451"/>
                  </a:cubicBezTo>
                  <a:cubicBezTo>
                    <a:pt x="721" y="694"/>
                    <a:pt x="869" y="896"/>
                    <a:pt x="1075" y="986"/>
                  </a:cubicBezTo>
                  <a:lnTo>
                    <a:pt x="1075" y="986"/>
                  </a:lnTo>
                  <a:cubicBezTo>
                    <a:pt x="1051" y="1019"/>
                    <a:pt x="1008" y="1035"/>
                    <a:pt x="946" y="1035"/>
                  </a:cubicBezTo>
                  <a:cubicBezTo>
                    <a:pt x="892" y="1035"/>
                    <a:pt x="824" y="1022"/>
                    <a:pt x="742" y="997"/>
                  </a:cubicBezTo>
                  <a:cubicBezTo>
                    <a:pt x="660" y="1040"/>
                    <a:pt x="588" y="1062"/>
                    <a:pt x="528" y="1062"/>
                  </a:cubicBezTo>
                  <a:cubicBezTo>
                    <a:pt x="453" y="1062"/>
                    <a:pt x="395" y="1029"/>
                    <a:pt x="352" y="963"/>
                  </a:cubicBezTo>
                  <a:cubicBezTo>
                    <a:pt x="265" y="885"/>
                    <a:pt x="196" y="798"/>
                    <a:pt x="126" y="711"/>
                  </a:cubicBezTo>
                  <a:cubicBezTo>
                    <a:pt x="114" y="697"/>
                    <a:pt x="100" y="691"/>
                    <a:pt x="85" y="691"/>
                  </a:cubicBezTo>
                  <a:cubicBezTo>
                    <a:pt x="41" y="691"/>
                    <a:pt x="0" y="752"/>
                    <a:pt x="40" y="798"/>
                  </a:cubicBezTo>
                  <a:lnTo>
                    <a:pt x="48" y="798"/>
                  </a:lnTo>
                  <a:cubicBezTo>
                    <a:pt x="228" y="991"/>
                    <a:pt x="496" y="1364"/>
                    <a:pt x="795" y="1364"/>
                  </a:cubicBezTo>
                  <a:cubicBezTo>
                    <a:pt x="884" y="1364"/>
                    <a:pt x="977" y="1330"/>
                    <a:pt x="1071" y="1249"/>
                  </a:cubicBezTo>
                  <a:cubicBezTo>
                    <a:pt x="1138" y="1188"/>
                    <a:pt x="1183" y="1112"/>
                    <a:pt x="1209" y="1027"/>
                  </a:cubicBezTo>
                  <a:lnTo>
                    <a:pt x="1209" y="1027"/>
                  </a:lnTo>
                  <a:cubicBezTo>
                    <a:pt x="1244" y="1033"/>
                    <a:pt x="1279" y="1037"/>
                    <a:pt x="1316" y="1037"/>
                  </a:cubicBezTo>
                  <a:cubicBezTo>
                    <a:pt x="1341" y="1037"/>
                    <a:pt x="1366" y="1035"/>
                    <a:pt x="1391" y="1032"/>
                  </a:cubicBezTo>
                  <a:cubicBezTo>
                    <a:pt x="1572" y="1004"/>
                    <a:pt x="1729" y="914"/>
                    <a:pt x="1832" y="785"/>
                  </a:cubicBezTo>
                  <a:lnTo>
                    <a:pt x="1832" y="785"/>
                  </a:lnTo>
                  <a:cubicBezTo>
                    <a:pt x="1893" y="828"/>
                    <a:pt x="1956" y="858"/>
                    <a:pt x="2015" y="867"/>
                  </a:cubicBezTo>
                  <a:cubicBezTo>
                    <a:pt x="2038" y="870"/>
                    <a:pt x="2060" y="872"/>
                    <a:pt x="2080" y="872"/>
                  </a:cubicBezTo>
                  <a:cubicBezTo>
                    <a:pt x="2459" y="872"/>
                    <a:pt x="2477" y="366"/>
                    <a:pt x="2526" y="79"/>
                  </a:cubicBezTo>
                  <a:cubicBezTo>
                    <a:pt x="2537" y="32"/>
                    <a:pt x="2496" y="0"/>
                    <a:pt x="24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744" name="Google Shape;2744;p37"/>
            <p:cNvSpPr/>
            <p:nvPr/>
          </p:nvSpPr>
          <p:spPr>
            <a:xfrm>
              <a:off x="-9955426" y="-425938"/>
              <a:ext cx="138799" cy="133313"/>
            </a:xfrm>
            <a:custGeom>
              <a:avLst/>
              <a:gdLst/>
              <a:ahLst/>
              <a:cxnLst/>
              <a:rect l="l" t="t" r="r" b="b"/>
              <a:pathLst>
                <a:path w="2513" h="2414" extrusionOk="0">
                  <a:moveTo>
                    <a:pt x="2149" y="0"/>
                  </a:moveTo>
                  <a:lnTo>
                    <a:pt x="0" y="451"/>
                  </a:lnTo>
                  <a:lnTo>
                    <a:pt x="243" y="1542"/>
                  </a:lnTo>
                  <a:cubicBezTo>
                    <a:pt x="349" y="2057"/>
                    <a:pt x="807" y="2414"/>
                    <a:pt x="1314" y="2414"/>
                  </a:cubicBezTo>
                  <a:cubicBezTo>
                    <a:pt x="1386" y="2414"/>
                    <a:pt x="1460" y="2406"/>
                    <a:pt x="1534" y="2391"/>
                  </a:cubicBezTo>
                  <a:cubicBezTo>
                    <a:pt x="2132" y="2270"/>
                    <a:pt x="2513" y="1689"/>
                    <a:pt x="2383" y="1092"/>
                  </a:cubicBezTo>
                  <a:lnTo>
                    <a:pt x="214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745" name="Google Shape;2745;p37"/>
            <p:cNvSpPr/>
            <p:nvPr/>
          </p:nvSpPr>
          <p:spPr>
            <a:xfrm>
              <a:off x="-10143932" y="-777118"/>
              <a:ext cx="52195" cy="36338"/>
            </a:xfrm>
            <a:custGeom>
              <a:avLst/>
              <a:gdLst/>
              <a:ahLst/>
              <a:cxnLst/>
              <a:rect l="l" t="t" r="r" b="b"/>
              <a:pathLst>
                <a:path w="945" h="658" extrusionOk="0">
                  <a:moveTo>
                    <a:pt x="128" y="1"/>
                  </a:moveTo>
                  <a:cubicBezTo>
                    <a:pt x="46" y="1"/>
                    <a:pt x="0" y="124"/>
                    <a:pt x="87" y="182"/>
                  </a:cubicBezTo>
                  <a:lnTo>
                    <a:pt x="762" y="641"/>
                  </a:lnTo>
                  <a:cubicBezTo>
                    <a:pt x="779" y="652"/>
                    <a:pt x="796" y="657"/>
                    <a:pt x="811" y="657"/>
                  </a:cubicBezTo>
                  <a:cubicBezTo>
                    <a:pt x="892" y="657"/>
                    <a:pt x="945" y="526"/>
                    <a:pt x="858" y="468"/>
                  </a:cubicBezTo>
                  <a:lnTo>
                    <a:pt x="182" y="18"/>
                  </a:lnTo>
                  <a:cubicBezTo>
                    <a:pt x="163" y="6"/>
                    <a:pt x="145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746" name="Google Shape;2746;p37"/>
            <p:cNvSpPr/>
            <p:nvPr/>
          </p:nvSpPr>
          <p:spPr>
            <a:xfrm>
              <a:off x="-9994088" y="-869622"/>
              <a:ext cx="23584" cy="64282"/>
            </a:xfrm>
            <a:custGeom>
              <a:avLst/>
              <a:gdLst/>
              <a:ahLst/>
              <a:cxnLst/>
              <a:rect l="l" t="t" r="r" b="b"/>
              <a:pathLst>
                <a:path w="427" h="1164" extrusionOk="0">
                  <a:moveTo>
                    <a:pt x="117" y="0"/>
                  </a:moveTo>
                  <a:cubicBezTo>
                    <a:pt x="60" y="0"/>
                    <a:pt x="1" y="45"/>
                    <a:pt x="16" y="116"/>
                  </a:cubicBezTo>
                  <a:lnTo>
                    <a:pt x="16" y="124"/>
                  </a:lnTo>
                  <a:cubicBezTo>
                    <a:pt x="85" y="445"/>
                    <a:pt x="155" y="774"/>
                    <a:pt x="224" y="1095"/>
                  </a:cubicBezTo>
                  <a:cubicBezTo>
                    <a:pt x="234" y="1143"/>
                    <a:pt x="271" y="1164"/>
                    <a:pt x="308" y="1164"/>
                  </a:cubicBezTo>
                  <a:cubicBezTo>
                    <a:pt x="366" y="1164"/>
                    <a:pt x="427" y="1116"/>
                    <a:pt x="406" y="1043"/>
                  </a:cubicBezTo>
                  <a:lnTo>
                    <a:pt x="207" y="72"/>
                  </a:lnTo>
                  <a:cubicBezTo>
                    <a:pt x="196" y="22"/>
                    <a:pt x="157" y="0"/>
                    <a:pt x="1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747" name="Google Shape;2747;p37"/>
            <p:cNvSpPr/>
            <p:nvPr/>
          </p:nvSpPr>
          <p:spPr>
            <a:xfrm>
              <a:off x="-9839329" y="-846758"/>
              <a:ext cx="50151" cy="55612"/>
            </a:xfrm>
            <a:custGeom>
              <a:avLst/>
              <a:gdLst/>
              <a:ahLst/>
              <a:cxnLst/>
              <a:rect l="l" t="t" r="r" b="b"/>
              <a:pathLst>
                <a:path w="908" h="1007" extrusionOk="0">
                  <a:moveTo>
                    <a:pt x="767" y="0"/>
                  </a:moveTo>
                  <a:cubicBezTo>
                    <a:pt x="738" y="0"/>
                    <a:pt x="708" y="12"/>
                    <a:pt x="688" y="40"/>
                  </a:cubicBezTo>
                  <a:lnTo>
                    <a:pt x="56" y="871"/>
                  </a:lnTo>
                  <a:cubicBezTo>
                    <a:pt x="1" y="939"/>
                    <a:pt x="71" y="1006"/>
                    <a:pt x="142" y="1006"/>
                  </a:cubicBezTo>
                  <a:cubicBezTo>
                    <a:pt x="171" y="1006"/>
                    <a:pt x="200" y="995"/>
                    <a:pt x="220" y="967"/>
                  </a:cubicBezTo>
                  <a:lnTo>
                    <a:pt x="853" y="135"/>
                  </a:lnTo>
                  <a:cubicBezTo>
                    <a:pt x="908" y="68"/>
                    <a:pt x="837" y="0"/>
                    <a:pt x="7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748" name="Google Shape;2748;p37"/>
          <p:cNvGrpSpPr/>
          <p:nvPr/>
        </p:nvGrpSpPr>
        <p:grpSpPr>
          <a:xfrm>
            <a:off x="7809380" y="1122637"/>
            <a:ext cx="1691195" cy="1858563"/>
            <a:chOff x="-9816187" y="-1735948"/>
            <a:chExt cx="1120219" cy="1231081"/>
          </a:xfrm>
        </p:grpSpPr>
        <p:sp>
          <p:nvSpPr>
            <p:cNvPr id="2749" name="Google Shape;2749;p37"/>
            <p:cNvSpPr/>
            <p:nvPr/>
          </p:nvSpPr>
          <p:spPr>
            <a:xfrm>
              <a:off x="-9404214" y="-1332634"/>
              <a:ext cx="708246" cy="827768"/>
            </a:xfrm>
            <a:custGeom>
              <a:avLst/>
              <a:gdLst/>
              <a:ahLst/>
              <a:cxnLst/>
              <a:rect l="l" t="t" r="r" b="b"/>
              <a:pathLst>
                <a:path w="12823" h="14989" fill="none" extrusionOk="0">
                  <a:moveTo>
                    <a:pt x="1" y="1"/>
                  </a:moveTo>
                  <a:cubicBezTo>
                    <a:pt x="243" y="1101"/>
                    <a:pt x="850" y="2080"/>
                    <a:pt x="1733" y="2782"/>
                  </a:cubicBezTo>
                  <a:cubicBezTo>
                    <a:pt x="2314" y="3241"/>
                    <a:pt x="3042" y="3570"/>
                    <a:pt x="3778" y="3527"/>
                  </a:cubicBezTo>
                  <a:cubicBezTo>
                    <a:pt x="4523" y="3484"/>
                    <a:pt x="5259" y="2999"/>
                    <a:pt x="5459" y="2279"/>
                  </a:cubicBezTo>
                  <a:cubicBezTo>
                    <a:pt x="5649" y="1560"/>
                    <a:pt x="5129" y="694"/>
                    <a:pt x="4384" y="659"/>
                  </a:cubicBezTo>
                  <a:cubicBezTo>
                    <a:pt x="3648" y="616"/>
                    <a:pt x="3033" y="1404"/>
                    <a:pt x="3076" y="2150"/>
                  </a:cubicBezTo>
                  <a:cubicBezTo>
                    <a:pt x="3111" y="2895"/>
                    <a:pt x="3639" y="3536"/>
                    <a:pt x="4263" y="3951"/>
                  </a:cubicBezTo>
                  <a:cubicBezTo>
                    <a:pt x="4895" y="4367"/>
                    <a:pt x="5615" y="4593"/>
                    <a:pt x="6299" y="4887"/>
                  </a:cubicBezTo>
                  <a:cubicBezTo>
                    <a:pt x="8266" y="5710"/>
                    <a:pt x="10016" y="7088"/>
                    <a:pt x="11159" y="8881"/>
                  </a:cubicBezTo>
                  <a:cubicBezTo>
                    <a:pt x="12303" y="10683"/>
                    <a:pt x="12822" y="12901"/>
                    <a:pt x="12433" y="14989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750" name="Google Shape;2750;p37"/>
            <p:cNvSpPr/>
            <p:nvPr/>
          </p:nvSpPr>
          <p:spPr>
            <a:xfrm>
              <a:off x="-9813812" y="-1733518"/>
              <a:ext cx="393863" cy="337314"/>
            </a:xfrm>
            <a:custGeom>
              <a:avLst/>
              <a:gdLst/>
              <a:ahLst/>
              <a:cxnLst/>
              <a:rect l="l" t="t" r="r" b="b"/>
              <a:pathLst>
                <a:path w="7131" h="6108" extrusionOk="0">
                  <a:moveTo>
                    <a:pt x="1" y="0"/>
                  </a:moveTo>
                  <a:lnTo>
                    <a:pt x="5909" y="3448"/>
                  </a:lnTo>
                  <a:lnTo>
                    <a:pt x="6403" y="6108"/>
                  </a:lnTo>
                  <a:lnTo>
                    <a:pt x="7131" y="257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751" name="Google Shape;2751;p37"/>
            <p:cNvSpPr/>
            <p:nvPr/>
          </p:nvSpPr>
          <p:spPr>
            <a:xfrm>
              <a:off x="-9809946" y="-1733959"/>
              <a:ext cx="491956" cy="144966"/>
            </a:xfrm>
            <a:custGeom>
              <a:avLst/>
              <a:gdLst/>
              <a:ahLst/>
              <a:cxnLst/>
              <a:rect l="l" t="t" r="r" b="b"/>
              <a:pathLst>
                <a:path w="8907" h="2625" extrusionOk="0">
                  <a:moveTo>
                    <a:pt x="394" y="1"/>
                  </a:moveTo>
                  <a:cubicBezTo>
                    <a:pt x="139" y="1"/>
                    <a:pt x="0" y="8"/>
                    <a:pt x="0" y="8"/>
                  </a:cubicBezTo>
                  <a:lnTo>
                    <a:pt x="7052" y="2624"/>
                  </a:lnTo>
                  <a:cubicBezTo>
                    <a:pt x="7095" y="2200"/>
                    <a:pt x="8906" y="1914"/>
                    <a:pt x="8906" y="1914"/>
                  </a:cubicBezTo>
                  <a:cubicBezTo>
                    <a:pt x="5145" y="158"/>
                    <a:pt x="1560" y="1"/>
                    <a:pt x="39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752" name="Google Shape;2752;p37"/>
            <p:cNvSpPr/>
            <p:nvPr/>
          </p:nvSpPr>
          <p:spPr>
            <a:xfrm>
              <a:off x="-9581728" y="-1542657"/>
              <a:ext cx="126372" cy="151593"/>
            </a:xfrm>
            <a:custGeom>
              <a:avLst/>
              <a:gdLst/>
              <a:ahLst/>
              <a:cxnLst/>
              <a:rect l="l" t="t" r="r" b="b"/>
              <a:pathLst>
                <a:path w="2288" h="2745" extrusionOk="0">
                  <a:moveTo>
                    <a:pt x="1785" y="1"/>
                  </a:moveTo>
                  <a:lnTo>
                    <a:pt x="1" y="1014"/>
                  </a:lnTo>
                  <a:cubicBezTo>
                    <a:pt x="1" y="1014"/>
                    <a:pt x="2071" y="2744"/>
                    <a:pt x="2211" y="2744"/>
                  </a:cubicBezTo>
                  <a:cubicBezTo>
                    <a:pt x="2216" y="2744"/>
                    <a:pt x="2218" y="2742"/>
                    <a:pt x="2218" y="2738"/>
                  </a:cubicBezTo>
                  <a:cubicBezTo>
                    <a:pt x="2288" y="1673"/>
                    <a:pt x="1785" y="1"/>
                    <a:pt x="17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753" name="Google Shape;2753;p37"/>
            <p:cNvSpPr/>
            <p:nvPr/>
          </p:nvSpPr>
          <p:spPr>
            <a:xfrm>
              <a:off x="-9816187" y="-1735948"/>
              <a:ext cx="333107" cy="338805"/>
            </a:xfrm>
            <a:custGeom>
              <a:avLst/>
              <a:gdLst/>
              <a:ahLst/>
              <a:cxnLst/>
              <a:rect l="l" t="t" r="r" b="b"/>
              <a:pathLst>
                <a:path w="6031" h="6135" extrusionOk="0">
                  <a:moveTo>
                    <a:pt x="1" y="1"/>
                  </a:moveTo>
                  <a:lnTo>
                    <a:pt x="3700" y="6134"/>
                  </a:lnTo>
                  <a:cubicBezTo>
                    <a:pt x="3734" y="4644"/>
                    <a:pt x="6030" y="3501"/>
                    <a:pt x="6030" y="3501"/>
                  </a:cubicBezTo>
                  <a:cubicBezTo>
                    <a:pt x="5519" y="3033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754" name="Google Shape;2754;p37"/>
            <p:cNvSpPr/>
            <p:nvPr/>
          </p:nvSpPr>
          <p:spPr>
            <a:xfrm>
              <a:off x="-9398028" y="-1610806"/>
              <a:ext cx="92901" cy="31313"/>
            </a:xfrm>
            <a:custGeom>
              <a:avLst/>
              <a:gdLst/>
              <a:ahLst/>
              <a:cxnLst/>
              <a:rect l="l" t="t" r="r" b="b"/>
              <a:pathLst>
                <a:path w="1682" h="567" extrusionOk="0">
                  <a:moveTo>
                    <a:pt x="1318" y="0"/>
                  </a:moveTo>
                  <a:cubicBezTo>
                    <a:pt x="920" y="0"/>
                    <a:pt x="526" y="88"/>
                    <a:pt x="166" y="264"/>
                  </a:cubicBezTo>
                  <a:cubicBezTo>
                    <a:pt x="1" y="347"/>
                    <a:pt x="103" y="567"/>
                    <a:pt x="257" y="567"/>
                  </a:cubicBezTo>
                  <a:cubicBezTo>
                    <a:pt x="281" y="567"/>
                    <a:pt x="305" y="562"/>
                    <a:pt x="331" y="550"/>
                  </a:cubicBezTo>
                  <a:cubicBezTo>
                    <a:pt x="638" y="401"/>
                    <a:pt x="971" y="328"/>
                    <a:pt x="1313" y="328"/>
                  </a:cubicBezTo>
                  <a:cubicBezTo>
                    <a:pt x="1366" y="328"/>
                    <a:pt x="1420" y="330"/>
                    <a:pt x="1474" y="334"/>
                  </a:cubicBezTo>
                  <a:cubicBezTo>
                    <a:pt x="1477" y="334"/>
                    <a:pt x="1480" y="334"/>
                    <a:pt x="1482" y="334"/>
                  </a:cubicBezTo>
                  <a:cubicBezTo>
                    <a:pt x="1682" y="334"/>
                    <a:pt x="1679" y="22"/>
                    <a:pt x="1474" y="5"/>
                  </a:cubicBezTo>
                  <a:cubicBezTo>
                    <a:pt x="1422" y="2"/>
                    <a:pt x="1370" y="0"/>
                    <a:pt x="13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755" name="Google Shape;2755;p37"/>
            <p:cNvSpPr/>
            <p:nvPr/>
          </p:nvSpPr>
          <p:spPr>
            <a:xfrm>
              <a:off x="-9807018" y="-1651010"/>
              <a:ext cx="144157" cy="215157"/>
            </a:xfrm>
            <a:custGeom>
              <a:avLst/>
              <a:gdLst/>
              <a:ahLst/>
              <a:cxnLst/>
              <a:rect l="l" t="t" r="r" b="b"/>
              <a:pathLst>
                <a:path w="2610" h="3896" extrusionOk="0">
                  <a:moveTo>
                    <a:pt x="227" y="1"/>
                  </a:moveTo>
                  <a:cubicBezTo>
                    <a:pt x="111" y="1"/>
                    <a:pt x="1" y="118"/>
                    <a:pt x="86" y="239"/>
                  </a:cubicBezTo>
                  <a:cubicBezTo>
                    <a:pt x="874" y="1382"/>
                    <a:pt x="1602" y="2578"/>
                    <a:pt x="2260" y="3817"/>
                  </a:cubicBezTo>
                  <a:cubicBezTo>
                    <a:pt x="2290" y="3873"/>
                    <a:pt x="2337" y="3896"/>
                    <a:pt x="2385" y="3896"/>
                  </a:cubicBezTo>
                  <a:cubicBezTo>
                    <a:pt x="2494" y="3896"/>
                    <a:pt x="2610" y="3778"/>
                    <a:pt x="2537" y="3652"/>
                  </a:cubicBezTo>
                  <a:cubicBezTo>
                    <a:pt x="1879" y="2413"/>
                    <a:pt x="1160" y="1218"/>
                    <a:pt x="363" y="74"/>
                  </a:cubicBezTo>
                  <a:cubicBezTo>
                    <a:pt x="327" y="22"/>
                    <a:pt x="276" y="1"/>
                    <a:pt x="2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756" name="Google Shape;2756;p37"/>
          <p:cNvGrpSpPr/>
          <p:nvPr/>
        </p:nvGrpSpPr>
        <p:grpSpPr>
          <a:xfrm>
            <a:off x="-27108" y="116410"/>
            <a:ext cx="2588391" cy="1242427"/>
            <a:chOff x="5190103" y="3157876"/>
            <a:chExt cx="2588391" cy="1242427"/>
          </a:xfrm>
        </p:grpSpPr>
        <p:grpSp>
          <p:nvGrpSpPr>
            <p:cNvPr id="2757" name="Google Shape;2757;p37"/>
            <p:cNvGrpSpPr/>
            <p:nvPr/>
          </p:nvGrpSpPr>
          <p:grpSpPr>
            <a:xfrm>
              <a:off x="5190103" y="3157876"/>
              <a:ext cx="2588391" cy="1242427"/>
              <a:chOff x="-7466301" y="-210668"/>
              <a:chExt cx="1714507" cy="822963"/>
            </a:xfrm>
          </p:grpSpPr>
          <p:sp>
            <p:nvSpPr>
              <p:cNvPr id="2758" name="Google Shape;2758;p37"/>
              <p:cNvSpPr/>
              <p:nvPr/>
            </p:nvSpPr>
            <p:spPr>
              <a:xfrm>
                <a:off x="-7466301" y="-210668"/>
                <a:ext cx="1189598" cy="822963"/>
              </a:xfrm>
              <a:custGeom>
                <a:avLst/>
                <a:gdLst/>
                <a:ahLst/>
                <a:cxnLst/>
                <a:rect l="l" t="t" r="r" b="b"/>
                <a:pathLst>
                  <a:path w="21538" h="14902" fill="none" extrusionOk="0">
                    <a:moveTo>
                      <a:pt x="0" y="1"/>
                    </a:moveTo>
                    <a:cubicBezTo>
                      <a:pt x="1950" y="1"/>
                      <a:pt x="3934" y="1"/>
                      <a:pt x="5787" y="607"/>
                    </a:cubicBezTo>
                    <a:cubicBezTo>
                      <a:pt x="7641" y="1214"/>
                      <a:pt x="9365" y="2548"/>
                      <a:pt x="9946" y="4410"/>
                    </a:cubicBezTo>
                    <a:cubicBezTo>
                      <a:pt x="10518" y="6273"/>
                      <a:pt x="9565" y="8621"/>
                      <a:pt x="7693" y="9149"/>
                    </a:cubicBezTo>
                    <a:cubicBezTo>
                      <a:pt x="7338" y="9253"/>
                      <a:pt x="6922" y="9270"/>
                      <a:pt x="6654" y="9028"/>
                    </a:cubicBezTo>
                    <a:cubicBezTo>
                      <a:pt x="6481" y="8837"/>
                      <a:pt x="6377" y="8586"/>
                      <a:pt x="6385" y="8326"/>
                    </a:cubicBezTo>
                    <a:cubicBezTo>
                      <a:pt x="6342" y="6879"/>
                      <a:pt x="7962" y="5900"/>
                      <a:pt x="9409" y="5883"/>
                    </a:cubicBezTo>
                    <a:cubicBezTo>
                      <a:pt x="12155" y="5848"/>
                      <a:pt x="15170" y="14902"/>
                      <a:pt x="21537" y="11263"/>
                    </a:cubicBezTo>
                  </a:path>
                </a:pathLst>
              </a:custGeom>
              <a:noFill/>
              <a:ln w="19050" cap="rnd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759" name="Google Shape;2759;p37"/>
              <p:cNvSpPr/>
              <p:nvPr/>
            </p:nvSpPr>
            <p:spPr>
              <a:xfrm>
                <a:off x="-6163386" y="173979"/>
                <a:ext cx="409162" cy="288606"/>
              </a:xfrm>
              <a:custGeom>
                <a:avLst/>
                <a:gdLst/>
                <a:ahLst/>
                <a:cxnLst/>
                <a:rect l="l" t="t" r="r" b="b"/>
                <a:pathLst>
                  <a:path w="7408" h="5226" extrusionOk="0">
                    <a:moveTo>
                      <a:pt x="7408" y="1"/>
                    </a:moveTo>
                    <a:lnTo>
                      <a:pt x="1" y="1630"/>
                    </a:lnTo>
                    <a:lnTo>
                      <a:pt x="261" y="5225"/>
                    </a:lnTo>
                    <a:lnTo>
                      <a:pt x="1101" y="2661"/>
                    </a:lnTo>
                    <a:lnTo>
                      <a:pt x="7408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760" name="Google Shape;2760;p37"/>
              <p:cNvSpPr/>
              <p:nvPr/>
            </p:nvSpPr>
            <p:spPr>
              <a:xfrm>
                <a:off x="-6259544" y="162105"/>
                <a:ext cx="501014" cy="103823"/>
              </a:xfrm>
              <a:custGeom>
                <a:avLst/>
                <a:gdLst/>
                <a:ahLst/>
                <a:cxnLst/>
                <a:rect l="l" t="t" r="r" b="b"/>
                <a:pathLst>
                  <a:path w="9071" h="1880" extrusionOk="0">
                    <a:moveTo>
                      <a:pt x="6248" y="0"/>
                    </a:moveTo>
                    <a:cubicBezTo>
                      <a:pt x="4593" y="0"/>
                      <a:pt x="2366" y="192"/>
                      <a:pt x="0" y="944"/>
                    </a:cubicBezTo>
                    <a:cubicBezTo>
                      <a:pt x="0" y="944"/>
                      <a:pt x="1759" y="1455"/>
                      <a:pt x="1742" y="1879"/>
                    </a:cubicBezTo>
                    <a:lnTo>
                      <a:pt x="9071" y="207"/>
                    </a:lnTo>
                    <a:cubicBezTo>
                      <a:pt x="9071" y="207"/>
                      <a:pt x="7968" y="0"/>
                      <a:pt x="624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761" name="Google Shape;2761;p37"/>
              <p:cNvSpPr/>
              <p:nvPr/>
            </p:nvSpPr>
            <p:spPr>
              <a:xfrm>
                <a:off x="-6150461" y="320382"/>
                <a:ext cx="134049" cy="147340"/>
              </a:xfrm>
              <a:custGeom>
                <a:avLst/>
                <a:gdLst/>
                <a:ahLst/>
                <a:cxnLst/>
                <a:rect l="l" t="t" r="r" b="b"/>
                <a:pathLst>
                  <a:path w="2427" h="2668" extrusionOk="0">
                    <a:moveTo>
                      <a:pt x="789" y="1"/>
                    </a:moveTo>
                    <a:cubicBezTo>
                      <a:pt x="789" y="1"/>
                      <a:pt x="70" y="1586"/>
                      <a:pt x="1" y="2661"/>
                    </a:cubicBezTo>
                    <a:cubicBezTo>
                      <a:pt x="0" y="2665"/>
                      <a:pt x="3" y="2667"/>
                      <a:pt x="10" y="2667"/>
                    </a:cubicBezTo>
                    <a:cubicBezTo>
                      <a:pt x="173" y="2667"/>
                      <a:pt x="2426" y="1240"/>
                      <a:pt x="2426" y="1240"/>
                    </a:cubicBezTo>
                    <a:lnTo>
                      <a:pt x="789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762" name="Google Shape;2762;p37"/>
              <p:cNvSpPr/>
              <p:nvPr/>
            </p:nvSpPr>
            <p:spPr>
              <a:xfrm>
                <a:off x="-6106939" y="172598"/>
                <a:ext cx="355145" cy="308597"/>
              </a:xfrm>
              <a:custGeom>
                <a:avLst/>
                <a:gdLst/>
                <a:ahLst/>
                <a:cxnLst/>
                <a:rect l="l" t="t" r="r" b="b"/>
                <a:pathLst>
                  <a:path w="6430" h="5588" extrusionOk="0">
                    <a:moveTo>
                      <a:pt x="6429" y="0"/>
                    </a:moveTo>
                    <a:cubicBezTo>
                      <a:pt x="6429" y="0"/>
                      <a:pt x="564" y="2278"/>
                      <a:pt x="1" y="2677"/>
                    </a:cubicBezTo>
                    <a:cubicBezTo>
                      <a:pt x="1" y="2677"/>
                      <a:pt x="2124" y="4115"/>
                      <a:pt x="1968" y="5588"/>
                    </a:cubicBezTo>
                    <a:lnTo>
                      <a:pt x="6429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763" name="Google Shape;2763;p37"/>
              <p:cNvSpPr/>
              <p:nvPr/>
            </p:nvSpPr>
            <p:spPr>
              <a:xfrm>
                <a:off x="-6275837" y="231358"/>
                <a:ext cx="89477" cy="40314"/>
              </a:xfrm>
              <a:custGeom>
                <a:avLst/>
                <a:gdLst/>
                <a:ahLst/>
                <a:cxnLst/>
                <a:rect l="l" t="t" r="r" b="b"/>
                <a:pathLst>
                  <a:path w="1620" h="730" extrusionOk="0">
                    <a:moveTo>
                      <a:pt x="193" y="1"/>
                    </a:moveTo>
                    <a:cubicBezTo>
                      <a:pt x="1" y="1"/>
                      <a:pt x="6" y="305"/>
                      <a:pt x="209" y="322"/>
                    </a:cubicBezTo>
                    <a:cubicBezTo>
                      <a:pt x="599" y="348"/>
                      <a:pt x="980" y="478"/>
                      <a:pt x="1309" y="703"/>
                    </a:cubicBezTo>
                    <a:cubicBezTo>
                      <a:pt x="1337" y="721"/>
                      <a:pt x="1364" y="729"/>
                      <a:pt x="1390" y="729"/>
                    </a:cubicBezTo>
                    <a:cubicBezTo>
                      <a:pt x="1526" y="729"/>
                      <a:pt x="1619" y="512"/>
                      <a:pt x="1474" y="417"/>
                    </a:cubicBezTo>
                    <a:cubicBezTo>
                      <a:pt x="1092" y="175"/>
                      <a:pt x="659" y="28"/>
                      <a:pt x="209" y="2"/>
                    </a:cubicBezTo>
                    <a:cubicBezTo>
                      <a:pt x="203" y="1"/>
                      <a:pt x="198" y="1"/>
                      <a:pt x="19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2764" name="Google Shape;2764;p37"/>
            <p:cNvSpPr/>
            <p:nvPr/>
          </p:nvSpPr>
          <p:spPr>
            <a:xfrm>
              <a:off x="7490458" y="3857716"/>
              <a:ext cx="256485" cy="298807"/>
            </a:xfrm>
            <a:custGeom>
              <a:avLst/>
              <a:gdLst/>
              <a:ahLst/>
              <a:cxnLst/>
              <a:rect l="l" t="t" r="r" b="b"/>
              <a:pathLst>
                <a:path w="3076" h="3584" extrusionOk="0">
                  <a:moveTo>
                    <a:pt x="2849" y="1"/>
                  </a:moveTo>
                  <a:cubicBezTo>
                    <a:pt x="2811" y="1"/>
                    <a:pt x="2771" y="16"/>
                    <a:pt x="2736" y="53"/>
                  </a:cubicBezTo>
                  <a:cubicBezTo>
                    <a:pt x="1792" y="1102"/>
                    <a:pt x="908" y="2202"/>
                    <a:pt x="85" y="3346"/>
                  </a:cubicBezTo>
                  <a:cubicBezTo>
                    <a:pt x="0" y="3467"/>
                    <a:pt x="115" y="3584"/>
                    <a:pt x="233" y="3584"/>
                  </a:cubicBezTo>
                  <a:cubicBezTo>
                    <a:pt x="283" y="3584"/>
                    <a:pt x="335" y="3562"/>
                    <a:pt x="371" y="3510"/>
                  </a:cubicBezTo>
                  <a:cubicBezTo>
                    <a:pt x="1177" y="2384"/>
                    <a:pt x="2043" y="1310"/>
                    <a:pt x="2970" y="279"/>
                  </a:cubicBezTo>
                  <a:cubicBezTo>
                    <a:pt x="3076" y="160"/>
                    <a:pt x="2970" y="1"/>
                    <a:pt x="28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1026" name="Picture 2" descr="Hình ảnh Muối PNG , Muối PNG , Bình, Tiếng Anh PNG miễn phí ...">
            <a:extLst>
              <a:ext uri="{FF2B5EF4-FFF2-40B4-BE49-F238E27FC236}">
                <a16:creationId xmlns:a16="http://schemas.microsoft.com/office/drawing/2014/main" id="{BA1D455B-1B08-4CD2-9266-0A244F9B3C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976" y="1539311"/>
            <a:ext cx="1605311" cy="1605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uối ăn công thức hóa học là gì? Quy trình sản xuất muối sạch">
            <a:extLst>
              <a:ext uri="{FF2B5EF4-FFF2-40B4-BE49-F238E27FC236}">
                <a16:creationId xmlns:a16="http://schemas.microsoft.com/office/drawing/2014/main" id="{BC6285C1-2885-4254-89ED-560B9888D7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1794" y="2210085"/>
            <a:ext cx="2507871" cy="1791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9608B783-4CA3-4872-8878-FE9844178310}"/>
              </a:ext>
            </a:extLst>
          </p:cNvPr>
          <p:cNvSpPr/>
          <p:nvPr/>
        </p:nvSpPr>
        <p:spPr>
          <a:xfrm>
            <a:off x="2349190" y="3560956"/>
            <a:ext cx="371708" cy="685176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B90845A-F718-469B-A8AA-5AF148DF21AB}"/>
              </a:ext>
            </a:extLst>
          </p:cNvPr>
          <p:cNvSpPr/>
          <p:nvPr/>
        </p:nvSpPr>
        <p:spPr>
          <a:xfrm>
            <a:off x="2794331" y="3118718"/>
            <a:ext cx="5369012" cy="188827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b="1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Muối</a:t>
            </a:r>
            <a:r>
              <a:rPr lang="en-US" sz="1800" b="1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(1) </a:t>
            </a:r>
            <a:r>
              <a:rPr lang="en-US" sz="18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1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thuật</a:t>
            </a:r>
            <a:r>
              <a:rPr lang="en-US" sz="1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sz="1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dung </a:t>
            </a:r>
            <a:r>
              <a:rPr lang="en-US" sz="18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US" sz="1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lang="en-US" sz="18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1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chất</a:t>
            </a:r>
            <a:r>
              <a:rPr lang="en-US" sz="1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hóa</a:t>
            </a:r>
            <a:r>
              <a:rPr lang="en-US" sz="1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1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8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1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định</a:t>
            </a:r>
            <a:r>
              <a:rPr lang="en-US" sz="1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nghĩa</a:t>
            </a:r>
            <a:r>
              <a:rPr lang="en-US" sz="1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1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1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1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môn</a:t>
            </a:r>
            <a:r>
              <a:rPr lang="en-US" sz="1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1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b="1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Muối</a:t>
            </a:r>
            <a:r>
              <a:rPr lang="en-US" sz="1800" b="1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(2) </a:t>
            </a:r>
            <a:r>
              <a:rPr lang="en-US" sz="18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1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1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sz="1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thông</a:t>
            </a:r>
            <a:r>
              <a:rPr lang="en-US" sz="1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US" sz="1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1 </a:t>
            </a:r>
            <a:r>
              <a:rPr lang="en-US" sz="18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loại</a:t>
            </a:r>
            <a:r>
              <a:rPr lang="en-US" sz="1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gia</a:t>
            </a:r>
            <a:r>
              <a:rPr lang="en-US" sz="1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vị</a:t>
            </a:r>
            <a:r>
              <a:rPr lang="en-US" sz="1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1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sz="1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phẩm</a:t>
            </a:r>
            <a:r>
              <a:rPr lang="en-US" sz="1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9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9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9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69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9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9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6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6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89" grpId="0"/>
      <p:bldP spid="2690" grpId="0" build="p" animBg="1"/>
      <p:bldP spid="2691" grpId="0" build="p" animBg="1"/>
      <p:bldP spid="6" grpId="0" animBg="1"/>
      <p:bldP spid="7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9" name="Google Shape;2689;p3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ambria" panose="02040503050406030204" pitchFamily="18" charset="0"/>
                <a:ea typeface="Cambria" panose="02040503050406030204" pitchFamily="18" charset="0"/>
              </a:rPr>
              <a:t>1. Ví dụ</a:t>
            </a:r>
            <a:endParaRPr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690" name="Google Shape;2690;p37"/>
          <p:cNvSpPr txBox="1">
            <a:spLocks noGrp="1"/>
          </p:cNvSpPr>
          <p:nvPr>
            <p:ph type="subTitle" idx="1"/>
          </p:nvPr>
        </p:nvSpPr>
        <p:spPr>
          <a:xfrm>
            <a:off x="4661210" y="1236595"/>
            <a:ext cx="3919718" cy="12496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i="1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Liệu con virut này có biến thể nào khác hay không vẫn còn là một </a:t>
            </a:r>
            <a:r>
              <a:rPr lang="en" sz="1800" b="1" i="1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ẩn số (2).</a:t>
            </a:r>
            <a:endParaRPr sz="1800" b="1" i="1" dirty="0">
              <a:solidFill>
                <a:schemeClr val="bg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691" name="Google Shape;2691;p37"/>
          <p:cNvSpPr txBox="1">
            <a:spLocks noGrp="1"/>
          </p:cNvSpPr>
          <p:nvPr>
            <p:ph type="subTitle" idx="2"/>
          </p:nvPr>
        </p:nvSpPr>
        <p:spPr>
          <a:xfrm>
            <a:off x="202823" y="1222363"/>
            <a:ext cx="3990036" cy="12639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1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Ẩn số (1) </a:t>
            </a:r>
            <a:r>
              <a:rPr lang="en" sz="1800" i="1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 phương trình này là một số thập phân.</a:t>
            </a:r>
            <a:endParaRPr sz="1800" i="1" dirty="0">
              <a:solidFill>
                <a:schemeClr val="bg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2738" name="Google Shape;2738;p37"/>
          <p:cNvGrpSpPr/>
          <p:nvPr/>
        </p:nvGrpSpPr>
        <p:grpSpPr>
          <a:xfrm rot="936956">
            <a:off x="7987888" y="3730918"/>
            <a:ext cx="1373361" cy="1376279"/>
            <a:chOff x="-10143932" y="-869622"/>
            <a:chExt cx="909675" cy="911608"/>
          </a:xfrm>
        </p:grpSpPr>
        <p:sp>
          <p:nvSpPr>
            <p:cNvPr id="2739" name="Google Shape;2739;p37"/>
            <p:cNvSpPr/>
            <p:nvPr/>
          </p:nvSpPr>
          <p:spPr>
            <a:xfrm>
              <a:off x="-9848221" y="-225027"/>
              <a:ext cx="613964" cy="267013"/>
            </a:xfrm>
            <a:custGeom>
              <a:avLst/>
              <a:gdLst/>
              <a:ahLst/>
              <a:cxnLst/>
              <a:rect l="l" t="t" r="r" b="b"/>
              <a:pathLst>
                <a:path w="11116" h="4835" fill="none" extrusionOk="0">
                  <a:moveTo>
                    <a:pt x="11115" y="3423"/>
                  </a:moveTo>
                  <a:cubicBezTo>
                    <a:pt x="10509" y="4220"/>
                    <a:pt x="9582" y="4714"/>
                    <a:pt x="8585" y="4783"/>
                  </a:cubicBezTo>
                  <a:cubicBezTo>
                    <a:pt x="7823" y="4835"/>
                    <a:pt x="7061" y="4618"/>
                    <a:pt x="6376" y="4289"/>
                  </a:cubicBezTo>
                  <a:cubicBezTo>
                    <a:pt x="5865" y="4038"/>
                    <a:pt x="5371" y="3717"/>
                    <a:pt x="5051" y="3249"/>
                  </a:cubicBezTo>
                  <a:cubicBezTo>
                    <a:pt x="4687" y="2730"/>
                    <a:pt x="4566" y="2080"/>
                    <a:pt x="4704" y="1465"/>
                  </a:cubicBezTo>
                  <a:cubicBezTo>
                    <a:pt x="4826" y="902"/>
                    <a:pt x="5423" y="330"/>
                    <a:pt x="5917" y="624"/>
                  </a:cubicBezTo>
                  <a:cubicBezTo>
                    <a:pt x="6203" y="789"/>
                    <a:pt x="6290" y="1188"/>
                    <a:pt x="6186" y="1491"/>
                  </a:cubicBezTo>
                  <a:cubicBezTo>
                    <a:pt x="6073" y="1794"/>
                    <a:pt x="5822" y="2037"/>
                    <a:pt x="5545" y="2219"/>
                  </a:cubicBezTo>
                  <a:cubicBezTo>
                    <a:pt x="4592" y="2842"/>
                    <a:pt x="3318" y="2886"/>
                    <a:pt x="2279" y="2435"/>
                  </a:cubicBezTo>
                  <a:cubicBezTo>
                    <a:pt x="1230" y="1976"/>
                    <a:pt x="425" y="1058"/>
                    <a:pt x="0" y="1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740" name="Google Shape;2740;p37"/>
            <p:cNvSpPr/>
            <p:nvPr/>
          </p:nvSpPr>
          <p:spPr>
            <a:xfrm>
              <a:off x="-10101845" y="-779051"/>
              <a:ext cx="299139" cy="387624"/>
            </a:xfrm>
            <a:custGeom>
              <a:avLst/>
              <a:gdLst/>
              <a:ahLst/>
              <a:cxnLst/>
              <a:rect l="l" t="t" r="r" b="b"/>
              <a:pathLst>
                <a:path w="5416" h="7019" extrusionOk="0">
                  <a:moveTo>
                    <a:pt x="2789" y="1"/>
                  </a:moveTo>
                  <a:cubicBezTo>
                    <a:pt x="1861" y="1"/>
                    <a:pt x="917" y="453"/>
                    <a:pt x="494" y="1283"/>
                  </a:cubicBezTo>
                  <a:cubicBezTo>
                    <a:pt x="0" y="2270"/>
                    <a:pt x="338" y="3483"/>
                    <a:pt x="927" y="4410"/>
                  </a:cubicBezTo>
                  <a:cubicBezTo>
                    <a:pt x="1014" y="4540"/>
                    <a:pt x="1101" y="4670"/>
                    <a:pt x="1196" y="4800"/>
                  </a:cubicBezTo>
                  <a:cubicBezTo>
                    <a:pt x="1525" y="5251"/>
                    <a:pt x="1889" y="5666"/>
                    <a:pt x="2236" y="6100"/>
                  </a:cubicBezTo>
                  <a:cubicBezTo>
                    <a:pt x="2444" y="6351"/>
                    <a:pt x="2625" y="6663"/>
                    <a:pt x="2851" y="6905"/>
                  </a:cubicBezTo>
                  <a:cubicBezTo>
                    <a:pt x="2939" y="6994"/>
                    <a:pt x="3060" y="7019"/>
                    <a:pt x="3185" y="7019"/>
                  </a:cubicBezTo>
                  <a:cubicBezTo>
                    <a:pt x="3305" y="7019"/>
                    <a:pt x="3429" y="6996"/>
                    <a:pt x="3535" y="6983"/>
                  </a:cubicBezTo>
                  <a:cubicBezTo>
                    <a:pt x="4012" y="6923"/>
                    <a:pt x="4583" y="6810"/>
                    <a:pt x="4774" y="6307"/>
                  </a:cubicBezTo>
                  <a:cubicBezTo>
                    <a:pt x="4869" y="6030"/>
                    <a:pt x="4861" y="5736"/>
                    <a:pt x="4904" y="5450"/>
                  </a:cubicBezTo>
                  <a:cubicBezTo>
                    <a:pt x="4965" y="5043"/>
                    <a:pt x="5086" y="4653"/>
                    <a:pt x="5173" y="4254"/>
                  </a:cubicBezTo>
                  <a:cubicBezTo>
                    <a:pt x="5337" y="3527"/>
                    <a:pt x="5415" y="2764"/>
                    <a:pt x="5242" y="2036"/>
                  </a:cubicBezTo>
                  <a:cubicBezTo>
                    <a:pt x="5121" y="1491"/>
                    <a:pt x="4843" y="997"/>
                    <a:pt x="4453" y="616"/>
                  </a:cubicBezTo>
                  <a:cubicBezTo>
                    <a:pt x="4009" y="198"/>
                    <a:pt x="3402" y="1"/>
                    <a:pt x="27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741" name="Google Shape;2741;p37"/>
            <p:cNvSpPr/>
            <p:nvPr/>
          </p:nvSpPr>
          <p:spPr>
            <a:xfrm>
              <a:off x="-10004416" y="-565438"/>
              <a:ext cx="106212" cy="163687"/>
            </a:xfrm>
            <a:custGeom>
              <a:avLst/>
              <a:gdLst/>
              <a:ahLst/>
              <a:cxnLst/>
              <a:rect l="l" t="t" r="r" b="b"/>
              <a:pathLst>
                <a:path w="1923" h="2964" extrusionOk="0">
                  <a:moveTo>
                    <a:pt x="88" y="0"/>
                  </a:moveTo>
                  <a:cubicBezTo>
                    <a:pt x="44" y="0"/>
                    <a:pt x="0" y="44"/>
                    <a:pt x="30" y="92"/>
                  </a:cubicBezTo>
                  <a:lnTo>
                    <a:pt x="1788" y="2933"/>
                  </a:lnTo>
                  <a:cubicBezTo>
                    <a:pt x="1799" y="2955"/>
                    <a:pt x="1818" y="2964"/>
                    <a:pt x="1837" y="2964"/>
                  </a:cubicBezTo>
                  <a:cubicBezTo>
                    <a:pt x="1878" y="2964"/>
                    <a:pt x="1922" y="2920"/>
                    <a:pt x="1892" y="2873"/>
                  </a:cubicBezTo>
                  <a:cubicBezTo>
                    <a:pt x="1312" y="1928"/>
                    <a:pt x="723" y="975"/>
                    <a:pt x="142" y="31"/>
                  </a:cubicBezTo>
                  <a:cubicBezTo>
                    <a:pt x="129" y="9"/>
                    <a:pt x="109" y="0"/>
                    <a:pt x="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742" name="Google Shape;2742;p37"/>
            <p:cNvSpPr/>
            <p:nvPr/>
          </p:nvSpPr>
          <p:spPr>
            <a:xfrm>
              <a:off x="-9873849" y="-604317"/>
              <a:ext cx="13201" cy="191078"/>
            </a:xfrm>
            <a:custGeom>
              <a:avLst/>
              <a:gdLst/>
              <a:ahLst/>
              <a:cxnLst/>
              <a:rect l="l" t="t" r="r" b="b"/>
              <a:pathLst>
                <a:path w="239" h="3460" extrusionOk="0">
                  <a:moveTo>
                    <a:pt x="62" y="1"/>
                  </a:moveTo>
                  <a:cubicBezTo>
                    <a:pt x="31" y="1"/>
                    <a:pt x="1" y="20"/>
                    <a:pt x="5" y="59"/>
                  </a:cubicBezTo>
                  <a:lnTo>
                    <a:pt x="109" y="3395"/>
                  </a:lnTo>
                  <a:cubicBezTo>
                    <a:pt x="109" y="3438"/>
                    <a:pt x="141" y="3460"/>
                    <a:pt x="174" y="3460"/>
                  </a:cubicBezTo>
                  <a:cubicBezTo>
                    <a:pt x="206" y="3460"/>
                    <a:pt x="239" y="3438"/>
                    <a:pt x="239" y="3395"/>
                  </a:cubicBezTo>
                  <a:cubicBezTo>
                    <a:pt x="204" y="2286"/>
                    <a:pt x="161" y="1168"/>
                    <a:pt x="126" y="59"/>
                  </a:cubicBezTo>
                  <a:cubicBezTo>
                    <a:pt x="126" y="20"/>
                    <a:pt x="94" y="1"/>
                    <a:pt x="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743" name="Google Shape;2743;p37"/>
            <p:cNvSpPr/>
            <p:nvPr/>
          </p:nvSpPr>
          <p:spPr>
            <a:xfrm>
              <a:off x="-10004969" y="-604925"/>
              <a:ext cx="140125" cy="75382"/>
            </a:xfrm>
            <a:custGeom>
              <a:avLst/>
              <a:gdLst/>
              <a:ahLst/>
              <a:cxnLst/>
              <a:rect l="l" t="t" r="r" b="b"/>
              <a:pathLst>
                <a:path w="2537" h="1365" extrusionOk="0">
                  <a:moveTo>
                    <a:pt x="1807" y="313"/>
                  </a:moveTo>
                  <a:lnTo>
                    <a:pt x="1807" y="313"/>
                  </a:lnTo>
                  <a:cubicBezTo>
                    <a:pt x="1813" y="342"/>
                    <a:pt x="1816" y="372"/>
                    <a:pt x="1814" y="401"/>
                  </a:cubicBezTo>
                  <a:lnTo>
                    <a:pt x="1814" y="401"/>
                  </a:lnTo>
                  <a:lnTo>
                    <a:pt x="1807" y="313"/>
                  </a:lnTo>
                  <a:close/>
                  <a:moveTo>
                    <a:pt x="1041" y="512"/>
                  </a:moveTo>
                  <a:cubicBezTo>
                    <a:pt x="1066" y="512"/>
                    <a:pt x="1070" y="588"/>
                    <a:pt x="1053" y="746"/>
                  </a:cubicBezTo>
                  <a:cubicBezTo>
                    <a:pt x="1058" y="756"/>
                    <a:pt x="1062" y="766"/>
                    <a:pt x="1065" y="775"/>
                  </a:cubicBezTo>
                  <a:lnTo>
                    <a:pt x="1065" y="775"/>
                  </a:lnTo>
                  <a:cubicBezTo>
                    <a:pt x="922" y="746"/>
                    <a:pt x="890" y="683"/>
                    <a:pt x="975" y="590"/>
                  </a:cubicBezTo>
                  <a:cubicBezTo>
                    <a:pt x="1004" y="539"/>
                    <a:pt x="1026" y="512"/>
                    <a:pt x="1041" y="512"/>
                  </a:cubicBezTo>
                  <a:close/>
                  <a:moveTo>
                    <a:pt x="2459" y="0"/>
                  </a:moveTo>
                  <a:cubicBezTo>
                    <a:pt x="2435" y="0"/>
                    <a:pt x="2412" y="14"/>
                    <a:pt x="2405" y="44"/>
                  </a:cubicBezTo>
                  <a:cubicBezTo>
                    <a:pt x="2379" y="183"/>
                    <a:pt x="2370" y="330"/>
                    <a:pt x="2327" y="469"/>
                  </a:cubicBezTo>
                  <a:lnTo>
                    <a:pt x="2266" y="651"/>
                  </a:lnTo>
                  <a:lnTo>
                    <a:pt x="1918" y="637"/>
                  </a:lnTo>
                  <a:lnTo>
                    <a:pt x="1918" y="637"/>
                  </a:lnTo>
                  <a:cubicBezTo>
                    <a:pt x="1969" y="512"/>
                    <a:pt x="1977" y="365"/>
                    <a:pt x="1928" y="209"/>
                  </a:cubicBezTo>
                  <a:cubicBezTo>
                    <a:pt x="1892" y="95"/>
                    <a:pt x="1806" y="12"/>
                    <a:pt x="1719" y="12"/>
                  </a:cubicBezTo>
                  <a:cubicBezTo>
                    <a:pt x="1660" y="12"/>
                    <a:pt x="1601" y="49"/>
                    <a:pt x="1556" y="140"/>
                  </a:cubicBezTo>
                  <a:cubicBezTo>
                    <a:pt x="1467" y="291"/>
                    <a:pt x="1557" y="508"/>
                    <a:pt x="1700" y="666"/>
                  </a:cubicBezTo>
                  <a:lnTo>
                    <a:pt x="1700" y="666"/>
                  </a:lnTo>
                  <a:cubicBezTo>
                    <a:pt x="1621" y="823"/>
                    <a:pt x="1555" y="885"/>
                    <a:pt x="1461" y="885"/>
                  </a:cubicBezTo>
                  <a:cubicBezTo>
                    <a:pt x="1401" y="885"/>
                    <a:pt x="1330" y="860"/>
                    <a:pt x="1236" y="818"/>
                  </a:cubicBezTo>
                  <a:lnTo>
                    <a:pt x="1236" y="818"/>
                  </a:lnTo>
                  <a:cubicBezTo>
                    <a:pt x="1233" y="637"/>
                    <a:pt x="1167" y="453"/>
                    <a:pt x="1062" y="330"/>
                  </a:cubicBezTo>
                  <a:cubicBezTo>
                    <a:pt x="986" y="247"/>
                    <a:pt x="911" y="204"/>
                    <a:pt x="851" y="204"/>
                  </a:cubicBezTo>
                  <a:cubicBezTo>
                    <a:pt x="767" y="204"/>
                    <a:pt x="711" y="286"/>
                    <a:pt x="716" y="451"/>
                  </a:cubicBezTo>
                  <a:cubicBezTo>
                    <a:pt x="721" y="694"/>
                    <a:pt x="869" y="896"/>
                    <a:pt x="1075" y="986"/>
                  </a:cubicBezTo>
                  <a:lnTo>
                    <a:pt x="1075" y="986"/>
                  </a:lnTo>
                  <a:cubicBezTo>
                    <a:pt x="1051" y="1019"/>
                    <a:pt x="1008" y="1035"/>
                    <a:pt x="946" y="1035"/>
                  </a:cubicBezTo>
                  <a:cubicBezTo>
                    <a:pt x="892" y="1035"/>
                    <a:pt x="824" y="1022"/>
                    <a:pt x="742" y="997"/>
                  </a:cubicBezTo>
                  <a:cubicBezTo>
                    <a:pt x="660" y="1040"/>
                    <a:pt x="588" y="1062"/>
                    <a:pt x="528" y="1062"/>
                  </a:cubicBezTo>
                  <a:cubicBezTo>
                    <a:pt x="453" y="1062"/>
                    <a:pt x="395" y="1029"/>
                    <a:pt x="352" y="963"/>
                  </a:cubicBezTo>
                  <a:cubicBezTo>
                    <a:pt x="265" y="885"/>
                    <a:pt x="196" y="798"/>
                    <a:pt x="126" y="711"/>
                  </a:cubicBezTo>
                  <a:cubicBezTo>
                    <a:pt x="114" y="697"/>
                    <a:pt x="100" y="691"/>
                    <a:pt x="85" y="691"/>
                  </a:cubicBezTo>
                  <a:cubicBezTo>
                    <a:pt x="41" y="691"/>
                    <a:pt x="0" y="752"/>
                    <a:pt x="40" y="798"/>
                  </a:cubicBezTo>
                  <a:lnTo>
                    <a:pt x="48" y="798"/>
                  </a:lnTo>
                  <a:cubicBezTo>
                    <a:pt x="228" y="991"/>
                    <a:pt x="496" y="1364"/>
                    <a:pt x="795" y="1364"/>
                  </a:cubicBezTo>
                  <a:cubicBezTo>
                    <a:pt x="884" y="1364"/>
                    <a:pt x="977" y="1330"/>
                    <a:pt x="1071" y="1249"/>
                  </a:cubicBezTo>
                  <a:cubicBezTo>
                    <a:pt x="1138" y="1188"/>
                    <a:pt x="1183" y="1112"/>
                    <a:pt x="1209" y="1027"/>
                  </a:cubicBezTo>
                  <a:lnTo>
                    <a:pt x="1209" y="1027"/>
                  </a:lnTo>
                  <a:cubicBezTo>
                    <a:pt x="1244" y="1033"/>
                    <a:pt x="1279" y="1037"/>
                    <a:pt x="1316" y="1037"/>
                  </a:cubicBezTo>
                  <a:cubicBezTo>
                    <a:pt x="1341" y="1037"/>
                    <a:pt x="1366" y="1035"/>
                    <a:pt x="1391" y="1032"/>
                  </a:cubicBezTo>
                  <a:cubicBezTo>
                    <a:pt x="1572" y="1004"/>
                    <a:pt x="1729" y="914"/>
                    <a:pt x="1832" y="785"/>
                  </a:cubicBezTo>
                  <a:lnTo>
                    <a:pt x="1832" y="785"/>
                  </a:lnTo>
                  <a:cubicBezTo>
                    <a:pt x="1893" y="828"/>
                    <a:pt x="1956" y="858"/>
                    <a:pt x="2015" y="867"/>
                  </a:cubicBezTo>
                  <a:cubicBezTo>
                    <a:pt x="2038" y="870"/>
                    <a:pt x="2060" y="872"/>
                    <a:pt x="2080" y="872"/>
                  </a:cubicBezTo>
                  <a:cubicBezTo>
                    <a:pt x="2459" y="872"/>
                    <a:pt x="2477" y="366"/>
                    <a:pt x="2526" y="79"/>
                  </a:cubicBezTo>
                  <a:cubicBezTo>
                    <a:pt x="2537" y="32"/>
                    <a:pt x="2496" y="0"/>
                    <a:pt x="24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744" name="Google Shape;2744;p37"/>
            <p:cNvSpPr/>
            <p:nvPr/>
          </p:nvSpPr>
          <p:spPr>
            <a:xfrm>
              <a:off x="-9955426" y="-425938"/>
              <a:ext cx="138799" cy="133313"/>
            </a:xfrm>
            <a:custGeom>
              <a:avLst/>
              <a:gdLst/>
              <a:ahLst/>
              <a:cxnLst/>
              <a:rect l="l" t="t" r="r" b="b"/>
              <a:pathLst>
                <a:path w="2513" h="2414" extrusionOk="0">
                  <a:moveTo>
                    <a:pt x="2149" y="0"/>
                  </a:moveTo>
                  <a:lnTo>
                    <a:pt x="0" y="451"/>
                  </a:lnTo>
                  <a:lnTo>
                    <a:pt x="243" y="1542"/>
                  </a:lnTo>
                  <a:cubicBezTo>
                    <a:pt x="349" y="2057"/>
                    <a:pt x="807" y="2414"/>
                    <a:pt x="1314" y="2414"/>
                  </a:cubicBezTo>
                  <a:cubicBezTo>
                    <a:pt x="1386" y="2414"/>
                    <a:pt x="1460" y="2406"/>
                    <a:pt x="1534" y="2391"/>
                  </a:cubicBezTo>
                  <a:cubicBezTo>
                    <a:pt x="2132" y="2270"/>
                    <a:pt x="2513" y="1689"/>
                    <a:pt x="2383" y="1092"/>
                  </a:cubicBezTo>
                  <a:lnTo>
                    <a:pt x="214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745" name="Google Shape;2745;p37"/>
            <p:cNvSpPr/>
            <p:nvPr/>
          </p:nvSpPr>
          <p:spPr>
            <a:xfrm>
              <a:off x="-10143932" y="-777118"/>
              <a:ext cx="52195" cy="36338"/>
            </a:xfrm>
            <a:custGeom>
              <a:avLst/>
              <a:gdLst/>
              <a:ahLst/>
              <a:cxnLst/>
              <a:rect l="l" t="t" r="r" b="b"/>
              <a:pathLst>
                <a:path w="945" h="658" extrusionOk="0">
                  <a:moveTo>
                    <a:pt x="128" y="1"/>
                  </a:moveTo>
                  <a:cubicBezTo>
                    <a:pt x="46" y="1"/>
                    <a:pt x="0" y="124"/>
                    <a:pt x="87" y="182"/>
                  </a:cubicBezTo>
                  <a:lnTo>
                    <a:pt x="762" y="641"/>
                  </a:lnTo>
                  <a:cubicBezTo>
                    <a:pt x="779" y="652"/>
                    <a:pt x="796" y="657"/>
                    <a:pt x="811" y="657"/>
                  </a:cubicBezTo>
                  <a:cubicBezTo>
                    <a:pt x="892" y="657"/>
                    <a:pt x="945" y="526"/>
                    <a:pt x="858" y="468"/>
                  </a:cubicBezTo>
                  <a:lnTo>
                    <a:pt x="182" y="18"/>
                  </a:lnTo>
                  <a:cubicBezTo>
                    <a:pt x="163" y="6"/>
                    <a:pt x="145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746" name="Google Shape;2746;p37"/>
            <p:cNvSpPr/>
            <p:nvPr/>
          </p:nvSpPr>
          <p:spPr>
            <a:xfrm>
              <a:off x="-9994088" y="-869622"/>
              <a:ext cx="23584" cy="64282"/>
            </a:xfrm>
            <a:custGeom>
              <a:avLst/>
              <a:gdLst/>
              <a:ahLst/>
              <a:cxnLst/>
              <a:rect l="l" t="t" r="r" b="b"/>
              <a:pathLst>
                <a:path w="427" h="1164" extrusionOk="0">
                  <a:moveTo>
                    <a:pt x="117" y="0"/>
                  </a:moveTo>
                  <a:cubicBezTo>
                    <a:pt x="60" y="0"/>
                    <a:pt x="1" y="45"/>
                    <a:pt x="16" y="116"/>
                  </a:cubicBezTo>
                  <a:lnTo>
                    <a:pt x="16" y="124"/>
                  </a:lnTo>
                  <a:cubicBezTo>
                    <a:pt x="85" y="445"/>
                    <a:pt x="155" y="774"/>
                    <a:pt x="224" y="1095"/>
                  </a:cubicBezTo>
                  <a:cubicBezTo>
                    <a:pt x="234" y="1143"/>
                    <a:pt x="271" y="1164"/>
                    <a:pt x="308" y="1164"/>
                  </a:cubicBezTo>
                  <a:cubicBezTo>
                    <a:pt x="366" y="1164"/>
                    <a:pt x="427" y="1116"/>
                    <a:pt x="406" y="1043"/>
                  </a:cubicBezTo>
                  <a:lnTo>
                    <a:pt x="207" y="72"/>
                  </a:lnTo>
                  <a:cubicBezTo>
                    <a:pt x="196" y="22"/>
                    <a:pt x="157" y="0"/>
                    <a:pt x="1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747" name="Google Shape;2747;p37"/>
            <p:cNvSpPr/>
            <p:nvPr/>
          </p:nvSpPr>
          <p:spPr>
            <a:xfrm>
              <a:off x="-9839329" y="-846758"/>
              <a:ext cx="50151" cy="55612"/>
            </a:xfrm>
            <a:custGeom>
              <a:avLst/>
              <a:gdLst/>
              <a:ahLst/>
              <a:cxnLst/>
              <a:rect l="l" t="t" r="r" b="b"/>
              <a:pathLst>
                <a:path w="908" h="1007" extrusionOk="0">
                  <a:moveTo>
                    <a:pt x="767" y="0"/>
                  </a:moveTo>
                  <a:cubicBezTo>
                    <a:pt x="738" y="0"/>
                    <a:pt x="708" y="12"/>
                    <a:pt x="688" y="40"/>
                  </a:cubicBezTo>
                  <a:lnTo>
                    <a:pt x="56" y="871"/>
                  </a:lnTo>
                  <a:cubicBezTo>
                    <a:pt x="1" y="939"/>
                    <a:pt x="71" y="1006"/>
                    <a:pt x="142" y="1006"/>
                  </a:cubicBezTo>
                  <a:cubicBezTo>
                    <a:pt x="171" y="1006"/>
                    <a:pt x="200" y="995"/>
                    <a:pt x="220" y="967"/>
                  </a:cubicBezTo>
                  <a:lnTo>
                    <a:pt x="853" y="135"/>
                  </a:lnTo>
                  <a:cubicBezTo>
                    <a:pt x="908" y="68"/>
                    <a:pt x="837" y="0"/>
                    <a:pt x="7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748" name="Google Shape;2748;p37"/>
          <p:cNvGrpSpPr/>
          <p:nvPr/>
        </p:nvGrpSpPr>
        <p:grpSpPr>
          <a:xfrm>
            <a:off x="7912971" y="475379"/>
            <a:ext cx="1691195" cy="1858563"/>
            <a:chOff x="-9816187" y="-1735948"/>
            <a:chExt cx="1120219" cy="1231081"/>
          </a:xfrm>
        </p:grpSpPr>
        <p:sp>
          <p:nvSpPr>
            <p:cNvPr id="2749" name="Google Shape;2749;p37"/>
            <p:cNvSpPr/>
            <p:nvPr/>
          </p:nvSpPr>
          <p:spPr>
            <a:xfrm>
              <a:off x="-9404214" y="-1332634"/>
              <a:ext cx="708246" cy="827768"/>
            </a:xfrm>
            <a:custGeom>
              <a:avLst/>
              <a:gdLst/>
              <a:ahLst/>
              <a:cxnLst/>
              <a:rect l="l" t="t" r="r" b="b"/>
              <a:pathLst>
                <a:path w="12823" h="14989" fill="none" extrusionOk="0">
                  <a:moveTo>
                    <a:pt x="1" y="1"/>
                  </a:moveTo>
                  <a:cubicBezTo>
                    <a:pt x="243" y="1101"/>
                    <a:pt x="850" y="2080"/>
                    <a:pt x="1733" y="2782"/>
                  </a:cubicBezTo>
                  <a:cubicBezTo>
                    <a:pt x="2314" y="3241"/>
                    <a:pt x="3042" y="3570"/>
                    <a:pt x="3778" y="3527"/>
                  </a:cubicBezTo>
                  <a:cubicBezTo>
                    <a:pt x="4523" y="3484"/>
                    <a:pt x="5259" y="2999"/>
                    <a:pt x="5459" y="2279"/>
                  </a:cubicBezTo>
                  <a:cubicBezTo>
                    <a:pt x="5649" y="1560"/>
                    <a:pt x="5129" y="694"/>
                    <a:pt x="4384" y="659"/>
                  </a:cubicBezTo>
                  <a:cubicBezTo>
                    <a:pt x="3648" y="616"/>
                    <a:pt x="3033" y="1404"/>
                    <a:pt x="3076" y="2150"/>
                  </a:cubicBezTo>
                  <a:cubicBezTo>
                    <a:pt x="3111" y="2895"/>
                    <a:pt x="3639" y="3536"/>
                    <a:pt x="4263" y="3951"/>
                  </a:cubicBezTo>
                  <a:cubicBezTo>
                    <a:pt x="4895" y="4367"/>
                    <a:pt x="5615" y="4593"/>
                    <a:pt x="6299" y="4887"/>
                  </a:cubicBezTo>
                  <a:cubicBezTo>
                    <a:pt x="8266" y="5710"/>
                    <a:pt x="10016" y="7088"/>
                    <a:pt x="11159" y="8881"/>
                  </a:cubicBezTo>
                  <a:cubicBezTo>
                    <a:pt x="12303" y="10683"/>
                    <a:pt x="12822" y="12901"/>
                    <a:pt x="12433" y="14989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750" name="Google Shape;2750;p37"/>
            <p:cNvSpPr/>
            <p:nvPr/>
          </p:nvSpPr>
          <p:spPr>
            <a:xfrm>
              <a:off x="-9813812" y="-1733518"/>
              <a:ext cx="393863" cy="337314"/>
            </a:xfrm>
            <a:custGeom>
              <a:avLst/>
              <a:gdLst/>
              <a:ahLst/>
              <a:cxnLst/>
              <a:rect l="l" t="t" r="r" b="b"/>
              <a:pathLst>
                <a:path w="7131" h="6108" extrusionOk="0">
                  <a:moveTo>
                    <a:pt x="1" y="0"/>
                  </a:moveTo>
                  <a:lnTo>
                    <a:pt x="5909" y="3448"/>
                  </a:lnTo>
                  <a:lnTo>
                    <a:pt x="6403" y="6108"/>
                  </a:lnTo>
                  <a:lnTo>
                    <a:pt x="7131" y="257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751" name="Google Shape;2751;p37"/>
            <p:cNvSpPr/>
            <p:nvPr/>
          </p:nvSpPr>
          <p:spPr>
            <a:xfrm>
              <a:off x="-9809946" y="-1733959"/>
              <a:ext cx="491956" cy="144966"/>
            </a:xfrm>
            <a:custGeom>
              <a:avLst/>
              <a:gdLst/>
              <a:ahLst/>
              <a:cxnLst/>
              <a:rect l="l" t="t" r="r" b="b"/>
              <a:pathLst>
                <a:path w="8907" h="2625" extrusionOk="0">
                  <a:moveTo>
                    <a:pt x="394" y="1"/>
                  </a:moveTo>
                  <a:cubicBezTo>
                    <a:pt x="139" y="1"/>
                    <a:pt x="0" y="8"/>
                    <a:pt x="0" y="8"/>
                  </a:cubicBezTo>
                  <a:lnTo>
                    <a:pt x="7052" y="2624"/>
                  </a:lnTo>
                  <a:cubicBezTo>
                    <a:pt x="7095" y="2200"/>
                    <a:pt x="8906" y="1914"/>
                    <a:pt x="8906" y="1914"/>
                  </a:cubicBezTo>
                  <a:cubicBezTo>
                    <a:pt x="5145" y="158"/>
                    <a:pt x="1560" y="1"/>
                    <a:pt x="39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752" name="Google Shape;2752;p37"/>
            <p:cNvSpPr/>
            <p:nvPr/>
          </p:nvSpPr>
          <p:spPr>
            <a:xfrm>
              <a:off x="-9581728" y="-1542657"/>
              <a:ext cx="126372" cy="151593"/>
            </a:xfrm>
            <a:custGeom>
              <a:avLst/>
              <a:gdLst/>
              <a:ahLst/>
              <a:cxnLst/>
              <a:rect l="l" t="t" r="r" b="b"/>
              <a:pathLst>
                <a:path w="2288" h="2745" extrusionOk="0">
                  <a:moveTo>
                    <a:pt x="1785" y="1"/>
                  </a:moveTo>
                  <a:lnTo>
                    <a:pt x="1" y="1014"/>
                  </a:lnTo>
                  <a:cubicBezTo>
                    <a:pt x="1" y="1014"/>
                    <a:pt x="2071" y="2744"/>
                    <a:pt x="2211" y="2744"/>
                  </a:cubicBezTo>
                  <a:cubicBezTo>
                    <a:pt x="2216" y="2744"/>
                    <a:pt x="2218" y="2742"/>
                    <a:pt x="2218" y="2738"/>
                  </a:cubicBezTo>
                  <a:cubicBezTo>
                    <a:pt x="2288" y="1673"/>
                    <a:pt x="1785" y="1"/>
                    <a:pt x="17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753" name="Google Shape;2753;p37"/>
            <p:cNvSpPr/>
            <p:nvPr/>
          </p:nvSpPr>
          <p:spPr>
            <a:xfrm>
              <a:off x="-9816187" y="-1735948"/>
              <a:ext cx="333107" cy="338805"/>
            </a:xfrm>
            <a:custGeom>
              <a:avLst/>
              <a:gdLst/>
              <a:ahLst/>
              <a:cxnLst/>
              <a:rect l="l" t="t" r="r" b="b"/>
              <a:pathLst>
                <a:path w="6031" h="6135" extrusionOk="0">
                  <a:moveTo>
                    <a:pt x="1" y="1"/>
                  </a:moveTo>
                  <a:lnTo>
                    <a:pt x="3700" y="6134"/>
                  </a:lnTo>
                  <a:cubicBezTo>
                    <a:pt x="3734" y="4644"/>
                    <a:pt x="6030" y="3501"/>
                    <a:pt x="6030" y="3501"/>
                  </a:cubicBezTo>
                  <a:cubicBezTo>
                    <a:pt x="5519" y="3033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754" name="Google Shape;2754;p37"/>
            <p:cNvSpPr/>
            <p:nvPr/>
          </p:nvSpPr>
          <p:spPr>
            <a:xfrm>
              <a:off x="-9398028" y="-1610806"/>
              <a:ext cx="92901" cy="31313"/>
            </a:xfrm>
            <a:custGeom>
              <a:avLst/>
              <a:gdLst/>
              <a:ahLst/>
              <a:cxnLst/>
              <a:rect l="l" t="t" r="r" b="b"/>
              <a:pathLst>
                <a:path w="1682" h="567" extrusionOk="0">
                  <a:moveTo>
                    <a:pt x="1318" y="0"/>
                  </a:moveTo>
                  <a:cubicBezTo>
                    <a:pt x="920" y="0"/>
                    <a:pt x="526" y="88"/>
                    <a:pt x="166" y="264"/>
                  </a:cubicBezTo>
                  <a:cubicBezTo>
                    <a:pt x="1" y="347"/>
                    <a:pt x="103" y="567"/>
                    <a:pt x="257" y="567"/>
                  </a:cubicBezTo>
                  <a:cubicBezTo>
                    <a:pt x="281" y="567"/>
                    <a:pt x="305" y="562"/>
                    <a:pt x="331" y="550"/>
                  </a:cubicBezTo>
                  <a:cubicBezTo>
                    <a:pt x="638" y="401"/>
                    <a:pt x="971" y="328"/>
                    <a:pt x="1313" y="328"/>
                  </a:cubicBezTo>
                  <a:cubicBezTo>
                    <a:pt x="1366" y="328"/>
                    <a:pt x="1420" y="330"/>
                    <a:pt x="1474" y="334"/>
                  </a:cubicBezTo>
                  <a:cubicBezTo>
                    <a:pt x="1477" y="334"/>
                    <a:pt x="1480" y="334"/>
                    <a:pt x="1482" y="334"/>
                  </a:cubicBezTo>
                  <a:cubicBezTo>
                    <a:pt x="1682" y="334"/>
                    <a:pt x="1679" y="22"/>
                    <a:pt x="1474" y="5"/>
                  </a:cubicBezTo>
                  <a:cubicBezTo>
                    <a:pt x="1422" y="2"/>
                    <a:pt x="1370" y="0"/>
                    <a:pt x="13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755" name="Google Shape;2755;p37"/>
            <p:cNvSpPr/>
            <p:nvPr/>
          </p:nvSpPr>
          <p:spPr>
            <a:xfrm>
              <a:off x="-9807018" y="-1651010"/>
              <a:ext cx="144157" cy="215157"/>
            </a:xfrm>
            <a:custGeom>
              <a:avLst/>
              <a:gdLst/>
              <a:ahLst/>
              <a:cxnLst/>
              <a:rect l="l" t="t" r="r" b="b"/>
              <a:pathLst>
                <a:path w="2610" h="3896" extrusionOk="0">
                  <a:moveTo>
                    <a:pt x="227" y="1"/>
                  </a:moveTo>
                  <a:cubicBezTo>
                    <a:pt x="111" y="1"/>
                    <a:pt x="1" y="118"/>
                    <a:pt x="86" y="239"/>
                  </a:cubicBezTo>
                  <a:cubicBezTo>
                    <a:pt x="874" y="1382"/>
                    <a:pt x="1602" y="2578"/>
                    <a:pt x="2260" y="3817"/>
                  </a:cubicBezTo>
                  <a:cubicBezTo>
                    <a:pt x="2290" y="3873"/>
                    <a:pt x="2337" y="3896"/>
                    <a:pt x="2385" y="3896"/>
                  </a:cubicBezTo>
                  <a:cubicBezTo>
                    <a:pt x="2494" y="3896"/>
                    <a:pt x="2610" y="3778"/>
                    <a:pt x="2537" y="3652"/>
                  </a:cubicBezTo>
                  <a:cubicBezTo>
                    <a:pt x="1879" y="2413"/>
                    <a:pt x="1160" y="1218"/>
                    <a:pt x="363" y="74"/>
                  </a:cubicBezTo>
                  <a:cubicBezTo>
                    <a:pt x="327" y="22"/>
                    <a:pt x="276" y="1"/>
                    <a:pt x="2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756" name="Google Shape;2756;p37"/>
          <p:cNvGrpSpPr/>
          <p:nvPr/>
        </p:nvGrpSpPr>
        <p:grpSpPr>
          <a:xfrm>
            <a:off x="-27108" y="116410"/>
            <a:ext cx="2588391" cy="1242427"/>
            <a:chOff x="5190103" y="3157876"/>
            <a:chExt cx="2588391" cy="1242427"/>
          </a:xfrm>
        </p:grpSpPr>
        <p:grpSp>
          <p:nvGrpSpPr>
            <p:cNvPr id="2757" name="Google Shape;2757;p37"/>
            <p:cNvGrpSpPr/>
            <p:nvPr/>
          </p:nvGrpSpPr>
          <p:grpSpPr>
            <a:xfrm>
              <a:off x="5190103" y="3157876"/>
              <a:ext cx="2588391" cy="1242427"/>
              <a:chOff x="-7466301" y="-210668"/>
              <a:chExt cx="1714507" cy="822963"/>
            </a:xfrm>
          </p:grpSpPr>
          <p:sp>
            <p:nvSpPr>
              <p:cNvPr id="2758" name="Google Shape;2758;p37"/>
              <p:cNvSpPr/>
              <p:nvPr/>
            </p:nvSpPr>
            <p:spPr>
              <a:xfrm>
                <a:off x="-7466301" y="-210668"/>
                <a:ext cx="1189598" cy="822963"/>
              </a:xfrm>
              <a:custGeom>
                <a:avLst/>
                <a:gdLst/>
                <a:ahLst/>
                <a:cxnLst/>
                <a:rect l="l" t="t" r="r" b="b"/>
                <a:pathLst>
                  <a:path w="21538" h="14902" fill="none" extrusionOk="0">
                    <a:moveTo>
                      <a:pt x="0" y="1"/>
                    </a:moveTo>
                    <a:cubicBezTo>
                      <a:pt x="1950" y="1"/>
                      <a:pt x="3934" y="1"/>
                      <a:pt x="5787" y="607"/>
                    </a:cubicBezTo>
                    <a:cubicBezTo>
                      <a:pt x="7641" y="1214"/>
                      <a:pt x="9365" y="2548"/>
                      <a:pt x="9946" y="4410"/>
                    </a:cubicBezTo>
                    <a:cubicBezTo>
                      <a:pt x="10518" y="6273"/>
                      <a:pt x="9565" y="8621"/>
                      <a:pt x="7693" y="9149"/>
                    </a:cubicBezTo>
                    <a:cubicBezTo>
                      <a:pt x="7338" y="9253"/>
                      <a:pt x="6922" y="9270"/>
                      <a:pt x="6654" y="9028"/>
                    </a:cubicBezTo>
                    <a:cubicBezTo>
                      <a:pt x="6481" y="8837"/>
                      <a:pt x="6377" y="8586"/>
                      <a:pt x="6385" y="8326"/>
                    </a:cubicBezTo>
                    <a:cubicBezTo>
                      <a:pt x="6342" y="6879"/>
                      <a:pt x="7962" y="5900"/>
                      <a:pt x="9409" y="5883"/>
                    </a:cubicBezTo>
                    <a:cubicBezTo>
                      <a:pt x="12155" y="5848"/>
                      <a:pt x="15170" y="14902"/>
                      <a:pt x="21537" y="11263"/>
                    </a:cubicBezTo>
                  </a:path>
                </a:pathLst>
              </a:custGeom>
              <a:noFill/>
              <a:ln w="19050" cap="rnd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759" name="Google Shape;2759;p37"/>
              <p:cNvSpPr/>
              <p:nvPr/>
            </p:nvSpPr>
            <p:spPr>
              <a:xfrm>
                <a:off x="-6163386" y="173979"/>
                <a:ext cx="409162" cy="288606"/>
              </a:xfrm>
              <a:custGeom>
                <a:avLst/>
                <a:gdLst/>
                <a:ahLst/>
                <a:cxnLst/>
                <a:rect l="l" t="t" r="r" b="b"/>
                <a:pathLst>
                  <a:path w="7408" h="5226" extrusionOk="0">
                    <a:moveTo>
                      <a:pt x="7408" y="1"/>
                    </a:moveTo>
                    <a:lnTo>
                      <a:pt x="1" y="1630"/>
                    </a:lnTo>
                    <a:lnTo>
                      <a:pt x="261" y="5225"/>
                    </a:lnTo>
                    <a:lnTo>
                      <a:pt x="1101" y="2661"/>
                    </a:lnTo>
                    <a:lnTo>
                      <a:pt x="7408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760" name="Google Shape;2760;p37"/>
              <p:cNvSpPr/>
              <p:nvPr/>
            </p:nvSpPr>
            <p:spPr>
              <a:xfrm>
                <a:off x="-6259544" y="162105"/>
                <a:ext cx="501014" cy="103823"/>
              </a:xfrm>
              <a:custGeom>
                <a:avLst/>
                <a:gdLst/>
                <a:ahLst/>
                <a:cxnLst/>
                <a:rect l="l" t="t" r="r" b="b"/>
                <a:pathLst>
                  <a:path w="9071" h="1880" extrusionOk="0">
                    <a:moveTo>
                      <a:pt x="6248" y="0"/>
                    </a:moveTo>
                    <a:cubicBezTo>
                      <a:pt x="4593" y="0"/>
                      <a:pt x="2366" y="192"/>
                      <a:pt x="0" y="944"/>
                    </a:cubicBezTo>
                    <a:cubicBezTo>
                      <a:pt x="0" y="944"/>
                      <a:pt x="1759" y="1455"/>
                      <a:pt x="1742" y="1879"/>
                    </a:cubicBezTo>
                    <a:lnTo>
                      <a:pt x="9071" y="207"/>
                    </a:lnTo>
                    <a:cubicBezTo>
                      <a:pt x="9071" y="207"/>
                      <a:pt x="7968" y="0"/>
                      <a:pt x="624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761" name="Google Shape;2761;p37"/>
              <p:cNvSpPr/>
              <p:nvPr/>
            </p:nvSpPr>
            <p:spPr>
              <a:xfrm>
                <a:off x="-6150461" y="320382"/>
                <a:ext cx="134049" cy="147340"/>
              </a:xfrm>
              <a:custGeom>
                <a:avLst/>
                <a:gdLst/>
                <a:ahLst/>
                <a:cxnLst/>
                <a:rect l="l" t="t" r="r" b="b"/>
                <a:pathLst>
                  <a:path w="2427" h="2668" extrusionOk="0">
                    <a:moveTo>
                      <a:pt x="789" y="1"/>
                    </a:moveTo>
                    <a:cubicBezTo>
                      <a:pt x="789" y="1"/>
                      <a:pt x="70" y="1586"/>
                      <a:pt x="1" y="2661"/>
                    </a:cubicBezTo>
                    <a:cubicBezTo>
                      <a:pt x="0" y="2665"/>
                      <a:pt x="3" y="2667"/>
                      <a:pt x="10" y="2667"/>
                    </a:cubicBezTo>
                    <a:cubicBezTo>
                      <a:pt x="173" y="2667"/>
                      <a:pt x="2426" y="1240"/>
                      <a:pt x="2426" y="1240"/>
                    </a:cubicBezTo>
                    <a:lnTo>
                      <a:pt x="789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762" name="Google Shape;2762;p37"/>
              <p:cNvSpPr/>
              <p:nvPr/>
            </p:nvSpPr>
            <p:spPr>
              <a:xfrm>
                <a:off x="-6106939" y="172598"/>
                <a:ext cx="355145" cy="308597"/>
              </a:xfrm>
              <a:custGeom>
                <a:avLst/>
                <a:gdLst/>
                <a:ahLst/>
                <a:cxnLst/>
                <a:rect l="l" t="t" r="r" b="b"/>
                <a:pathLst>
                  <a:path w="6430" h="5588" extrusionOk="0">
                    <a:moveTo>
                      <a:pt x="6429" y="0"/>
                    </a:moveTo>
                    <a:cubicBezTo>
                      <a:pt x="6429" y="0"/>
                      <a:pt x="564" y="2278"/>
                      <a:pt x="1" y="2677"/>
                    </a:cubicBezTo>
                    <a:cubicBezTo>
                      <a:pt x="1" y="2677"/>
                      <a:pt x="2124" y="4115"/>
                      <a:pt x="1968" y="5588"/>
                    </a:cubicBezTo>
                    <a:lnTo>
                      <a:pt x="6429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763" name="Google Shape;2763;p37"/>
              <p:cNvSpPr/>
              <p:nvPr/>
            </p:nvSpPr>
            <p:spPr>
              <a:xfrm>
                <a:off x="-6275837" y="231358"/>
                <a:ext cx="89477" cy="40314"/>
              </a:xfrm>
              <a:custGeom>
                <a:avLst/>
                <a:gdLst/>
                <a:ahLst/>
                <a:cxnLst/>
                <a:rect l="l" t="t" r="r" b="b"/>
                <a:pathLst>
                  <a:path w="1620" h="730" extrusionOk="0">
                    <a:moveTo>
                      <a:pt x="193" y="1"/>
                    </a:moveTo>
                    <a:cubicBezTo>
                      <a:pt x="1" y="1"/>
                      <a:pt x="6" y="305"/>
                      <a:pt x="209" y="322"/>
                    </a:cubicBezTo>
                    <a:cubicBezTo>
                      <a:pt x="599" y="348"/>
                      <a:pt x="980" y="478"/>
                      <a:pt x="1309" y="703"/>
                    </a:cubicBezTo>
                    <a:cubicBezTo>
                      <a:pt x="1337" y="721"/>
                      <a:pt x="1364" y="729"/>
                      <a:pt x="1390" y="729"/>
                    </a:cubicBezTo>
                    <a:cubicBezTo>
                      <a:pt x="1526" y="729"/>
                      <a:pt x="1619" y="512"/>
                      <a:pt x="1474" y="417"/>
                    </a:cubicBezTo>
                    <a:cubicBezTo>
                      <a:pt x="1092" y="175"/>
                      <a:pt x="659" y="28"/>
                      <a:pt x="209" y="2"/>
                    </a:cubicBezTo>
                    <a:cubicBezTo>
                      <a:pt x="203" y="1"/>
                      <a:pt x="198" y="1"/>
                      <a:pt x="19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2764" name="Google Shape;2764;p37"/>
            <p:cNvSpPr/>
            <p:nvPr/>
          </p:nvSpPr>
          <p:spPr>
            <a:xfrm>
              <a:off x="7490458" y="3857716"/>
              <a:ext cx="256485" cy="298807"/>
            </a:xfrm>
            <a:custGeom>
              <a:avLst/>
              <a:gdLst/>
              <a:ahLst/>
              <a:cxnLst/>
              <a:rect l="l" t="t" r="r" b="b"/>
              <a:pathLst>
                <a:path w="3076" h="3584" extrusionOk="0">
                  <a:moveTo>
                    <a:pt x="2849" y="1"/>
                  </a:moveTo>
                  <a:cubicBezTo>
                    <a:pt x="2811" y="1"/>
                    <a:pt x="2771" y="16"/>
                    <a:pt x="2736" y="53"/>
                  </a:cubicBezTo>
                  <a:cubicBezTo>
                    <a:pt x="1792" y="1102"/>
                    <a:pt x="908" y="2202"/>
                    <a:pt x="85" y="3346"/>
                  </a:cubicBezTo>
                  <a:cubicBezTo>
                    <a:pt x="0" y="3467"/>
                    <a:pt x="115" y="3584"/>
                    <a:pt x="233" y="3584"/>
                  </a:cubicBezTo>
                  <a:cubicBezTo>
                    <a:pt x="283" y="3584"/>
                    <a:pt x="335" y="3562"/>
                    <a:pt x="371" y="3510"/>
                  </a:cubicBezTo>
                  <a:cubicBezTo>
                    <a:pt x="1177" y="2384"/>
                    <a:pt x="2043" y="1310"/>
                    <a:pt x="2970" y="279"/>
                  </a:cubicBezTo>
                  <a:cubicBezTo>
                    <a:pt x="3076" y="160"/>
                    <a:pt x="2970" y="1"/>
                    <a:pt x="28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6" name="Arrow: Right 5">
            <a:extLst>
              <a:ext uri="{FF2B5EF4-FFF2-40B4-BE49-F238E27FC236}">
                <a16:creationId xmlns:a16="http://schemas.microsoft.com/office/drawing/2014/main" id="{9608B783-4CA3-4872-8878-FE9844178310}"/>
              </a:ext>
            </a:extLst>
          </p:cNvPr>
          <p:cNvSpPr/>
          <p:nvPr/>
        </p:nvSpPr>
        <p:spPr>
          <a:xfrm>
            <a:off x="1688894" y="3543530"/>
            <a:ext cx="371708" cy="685176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B90845A-F718-469B-A8AA-5AF148DF21AB}"/>
              </a:ext>
            </a:extLst>
          </p:cNvPr>
          <p:cNvSpPr/>
          <p:nvPr/>
        </p:nvSpPr>
        <p:spPr>
          <a:xfrm>
            <a:off x="2228231" y="2941981"/>
            <a:ext cx="5369012" cy="188827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b="1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Ẩn</a:t>
            </a:r>
            <a:r>
              <a:rPr lang="en-US" sz="1800" b="1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1800" b="1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(1)</a:t>
            </a:r>
            <a:r>
              <a:rPr lang="en-US" sz="1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1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thuật</a:t>
            </a:r>
            <a:r>
              <a:rPr lang="en-US" sz="1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sz="1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toán</a:t>
            </a:r>
            <a:r>
              <a:rPr lang="en-US" sz="1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1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18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1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chưa</a:t>
            </a:r>
            <a:r>
              <a:rPr lang="en-US" sz="1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1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b="1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Ẩn</a:t>
            </a:r>
            <a:r>
              <a:rPr lang="en-US" sz="1800" b="1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1800" b="1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(2) </a:t>
            </a:r>
            <a:r>
              <a:rPr lang="en-US" sz="18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1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1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thông</a:t>
            </a:r>
            <a:r>
              <a:rPr lang="en-US" sz="1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US" sz="1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8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điều</a:t>
            </a:r>
            <a:r>
              <a:rPr lang="en-US" sz="1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chưa</a:t>
            </a:r>
            <a:r>
              <a:rPr lang="en-US" sz="1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ai </a:t>
            </a:r>
            <a:r>
              <a:rPr lang="en-US" sz="18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1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rõ</a:t>
            </a:r>
            <a:r>
              <a:rPr lang="en-US" sz="1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pic>
        <p:nvPicPr>
          <p:cNvPr id="2050" name="Picture 2" descr="Cartoon Calculator Clipart PNG Images, Math Clipart Cartoon Calculator,  Calculator, Math Clip Art, Math Clipart PNG Image For Free Download">
            <a:extLst>
              <a:ext uri="{FF2B5EF4-FFF2-40B4-BE49-F238E27FC236}">
                <a16:creationId xmlns:a16="http://schemas.microsoft.com/office/drawing/2014/main" id="{5193809E-03FE-4E39-9E22-FBE8845175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2188">
                        <a14:foregroundMark x1="92188" y1="44375" x2="92188" y2="443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206" y="1685177"/>
            <a:ext cx="1708924" cy="1708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razy virus' Sticker | Spreadshirt">
            <a:extLst>
              <a:ext uri="{FF2B5EF4-FFF2-40B4-BE49-F238E27FC236}">
                <a16:creationId xmlns:a16="http://schemas.microsoft.com/office/drawing/2014/main" id="{6340B26B-18AE-43DE-82EA-88DE8C8A81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500" b="91000" l="10000" r="90000">
                        <a14:foregroundMark x1="36250" y1="65750" x2="40375" y2="71375"/>
                        <a14:foregroundMark x1="68375" y1="66250" x2="71875" y2="69125"/>
                        <a14:foregroundMark x1="63500" y1="65625" x2="60250" y2="69250"/>
                        <a14:foregroundMark x1="53875" y1="91000" x2="53875" y2="91000"/>
                        <a14:foregroundMark x1="56250" y1="7500" x2="56250" y2="7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54" y="1843473"/>
            <a:ext cx="1477224" cy="1477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86219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9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9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9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69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6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90" grpId="0" build="p" animBg="1"/>
      <p:bldP spid="2691" grpId="0" build="p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1" name="Google Shape;2771;p3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Kết luận</a:t>
            </a:r>
            <a:endParaRPr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772" name="Google Shape;2772;p38"/>
          <p:cNvSpPr txBox="1">
            <a:spLocks noGrp="1"/>
          </p:cNvSpPr>
          <p:nvPr>
            <p:ph type="subTitle" idx="1"/>
          </p:nvPr>
        </p:nvSpPr>
        <p:spPr>
          <a:xfrm>
            <a:off x="720000" y="1597715"/>
            <a:ext cx="2175300" cy="223475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latin typeface="Cambria" panose="02040503050406030204" pitchFamily="18" charset="0"/>
                <a:ea typeface="Cambria" panose="02040503050406030204" pitchFamily="18" charset="0"/>
              </a:rPr>
              <a:t>Là những từ hoặc cụm từ cố định được sử dụng theo quy ước của 1 lĩnh vực chuyên môn hoặc ngành Khoa học nhất định.</a:t>
            </a:r>
            <a:endParaRPr sz="1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773" name="Google Shape;2773;p38"/>
          <p:cNvSpPr txBox="1">
            <a:spLocks noGrp="1"/>
          </p:cNvSpPr>
          <p:nvPr>
            <p:ph type="subTitle" idx="2"/>
          </p:nvPr>
        </p:nvSpPr>
        <p:spPr>
          <a:xfrm>
            <a:off x="3139440" y="1597716"/>
            <a:ext cx="2674619" cy="91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" sz="1800" dirty="0">
                <a:latin typeface="Cambria" panose="02040503050406030204" pitchFamily="18" charset="0"/>
                <a:ea typeface="Cambria" panose="02040503050406030204" pitchFamily="18" charset="0"/>
              </a:rPr>
              <a:t>Tìm kiếm, tra cứu trong chú thích, từ điển chuyên ngành.</a:t>
            </a:r>
          </a:p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" sz="1800" dirty="0">
                <a:latin typeface="Cambria" panose="02040503050406030204" pitchFamily="18" charset="0"/>
                <a:ea typeface="Cambria" panose="02040503050406030204" pitchFamily="18" charset="0"/>
              </a:rPr>
              <a:t>Dựa vào ngữ cảnh từ xuất hiện.</a:t>
            </a:r>
            <a:endParaRPr sz="1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774" name="Google Shape;2774;p38"/>
          <p:cNvSpPr txBox="1">
            <a:spLocks noGrp="1"/>
          </p:cNvSpPr>
          <p:nvPr>
            <p:ph type="subTitle" idx="3"/>
          </p:nvPr>
        </p:nvSpPr>
        <p:spPr>
          <a:xfrm>
            <a:off x="6058199" y="1597716"/>
            <a:ext cx="2750571" cy="217748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Cung</a:t>
            </a:r>
            <a:r>
              <a:rPr lang="en" sz="1800" dirty="0">
                <a:latin typeface="Cambria" panose="02040503050406030204" pitchFamily="18" charset="0"/>
                <a:ea typeface="Cambria" panose="02040503050406030204" pitchFamily="18" charset="0"/>
              </a:rPr>
              <a:t> cấp thông tin chính xác, cụ thể trong các văn bản Khoa học.</a:t>
            </a:r>
          </a:p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" sz="1800" dirty="0">
                <a:latin typeface="Cambria" panose="02040503050406030204" pitchFamily="18" charset="0"/>
                <a:ea typeface="Cambria" panose="02040503050406030204" pitchFamily="18" charset="0"/>
              </a:rPr>
              <a:t>Là từ ngữ thông thường trong đời sống.</a:t>
            </a:r>
          </a:p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" sz="1800" dirty="0">
                <a:latin typeface="Cambria" panose="02040503050406030204" pitchFamily="18" charset="0"/>
                <a:ea typeface="Cambria" panose="02040503050406030204" pitchFamily="18" charset="0"/>
              </a:rPr>
              <a:t>Thuật ngữ không có tính biểu cảm.</a:t>
            </a:r>
            <a:endParaRPr sz="1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2831" name="Google Shape;2831;p38"/>
          <p:cNvGrpSpPr/>
          <p:nvPr/>
        </p:nvGrpSpPr>
        <p:grpSpPr>
          <a:xfrm>
            <a:off x="-972597" y="-81712"/>
            <a:ext cx="2588391" cy="1242427"/>
            <a:chOff x="5190103" y="3157876"/>
            <a:chExt cx="2588391" cy="1242427"/>
          </a:xfrm>
        </p:grpSpPr>
        <p:grpSp>
          <p:nvGrpSpPr>
            <p:cNvPr id="2832" name="Google Shape;2832;p38"/>
            <p:cNvGrpSpPr/>
            <p:nvPr/>
          </p:nvGrpSpPr>
          <p:grpSpPr>
            <a:xfrm>
              <a:off x="5190103" y="3157876"/>
              <a:ext cx="2588391" cy="1242427"/>
              <a:chOff x="-7466301" y="-210668"/>
              <a:chExt cx="1714507" cy="822963"/>
            </a:xfrm>
          </p:grpSpPr>
          <p:sp>
            <p:nvSpPr>
              <p:cNvPr id="2833" name="Google Shape;2833;p38"/>
              <p:cNvSpPr/>
              <p:nvPr/>
            </p:nvSpPr>
            <p:spPr>
              <a:xfrm>
                <a:off x="-7466301" y="-210668"/>
                <a:ext cx="1189598" cy="822963"/>
              </a:xfrm>
              <a:custGeom>
                <a:avLst/>
                <a:gdLst/>
                <a:ahLst/>
                <a:cxnLst/>
                <a:rect l="l" t="t" r="r" b="b"/>
                <a:pathLst>
                  <a:path w="21538" h="14902" fill="none" extrusionOk="0">
                    <a:moveTo>
                      <a:pt x="0" y="1"/>
                    </a:moveTo>
                    <a:cubicBezTo>
                      <a:pt x="1950" y="1"/>
                      <a:pt x="3934" y="1"/>
                      <a:pt x="5787" y="607"/>
                    </a:cubicBezTo>
                    <a:cubicBezTo>
                      <a:pt x="7641" y="1214"/>
                      <a:pt x="9365" y="2548"/>
                      <a:pt x="9946" y="4410"/>
                    </a:cubicBezTo>
                    <a:cubicBezTo>
                      <a:pt x="10518" y="6273"/>
                      <a:pt x="9565" y="8621"/>
                      <a:pt x="7693" y="9149"/>
                    </a:cubicBezTo>
                    <a:cubicBezTo>
                      <a:pt x="7338" y="9253"/>
                      <a:pt x="6922" y="9270"/>
                      <a:pt x="6654" y="9028"/>
                    </a:cubicBezTo>
                    <a:cubicBezTo>
                      <a:pt x="6481" y="8837"/>
                      <a:pt x="6377" y="8586"/>
                      <a:pt x="6385" y="8326"/>
                    </a:cubicBezTo>
                    <a:cubicBezTo>
                      <a:pt x="6342" y="6879"/>
                      <a:pt x="7962" y="5900"/>
                      <a:pt x="9409" y="5883"/>
                    </a:cubicBezTo>
                    <a:cubicBezTo>
                      <a:pt x="12155" y="5848"/>
                      <a:pt x="15170" y="14902"/>
                      <a:pt x="21537" y="11263"/>
                    </a:cubicBezTo>
                  </a:path>
                </a:pathLst>
              </a:custGeom>
              <a:noFill/>
              <a:ln w="19050" cap="rnd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834" name="Google Shape;2834;p38"/>
              <p:cNvSpPr/>
              <p:nvPr/>
            </p:nvSpPr>
            <p:spPr>
              <a:xfrm>
                <a:off x="-6163386" y="173979"/>
                <a:ext cx="409162" cy="288606"/>
              </a:xfrm>
              <a:custGeom>
                <a:avLst/>
                <a:gdLst/>
                <a:ahLst/>
                <a:cxnLst/>
                <a:rect l="l" t="t" r="r" b="b"/>
                <a:pathLst>
                  <a:path w="7408" h="5226" extrusionOk="0">
                    <a:moveTo>
                      <a:pt x="7408" y="1"/>
                    </a:moveTo>
                    <a:lnTo>
                      <a:pt x="1" y="1630"/>
                    </a:lnTo>
                    <a:lnTo>
                      <a:pt x="261" y="5225"/>
                    </a:lnTo>
                    <a:lnTo>
                      <a:pt x="1101" y="2661"/>
                    </a:lnTo>
                    <a:lnTo>
                      <a:pt x="7408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835" name="Google Shape;2835;p38"/>
              <p:cNvSpPr/>
              <p:nvPr/>
            </p:nvSpPr>
            <p:spPr>
              <a:xfrm>
                <a:off x="-6259544" y="162105"/>
                <a:ext cx="501014" cy="103823"/>
              </a:xfrm>
              <a:custGeom>
                <a:avLst/>
                <a:gdLst/>
                <a:ahLst/>
                <a:cxnLst/>
                <a:rect l="l" t="t" r="r" b="b"/>
                <a:pathLst>
                  <a:path w="9071" h="1880" extrusionOk="0">
                    <a:moveTo>
                      <a:pt x="6248" y="0"/>
                    </a:moveTo>
                    <a:cubicBezTo>
                      <a:pt x="4593" y="0"/>
                      <a:pt x="2366" y="192"/>
                      <a:pt x="0" y="944"/>
                    </a:cubicBezTo>
                    <a:cubicBezTo>
                      <a:pt x="0" y="944"/>
                      <a:pt x="1759" y="1455"/>
                      <a:pt x="1742" y="1879"/>
                    </a:cubicBezTo>
                    <a:lnTo>
                      <a:pt x="9071" y="207"/>
                    </a:lnTo>
                    <a:cubicBezTo>
                      <a:pt x="9071" y="207"/>
                      <a:pt x="7968" y="0"/>
                      <a:pt x="624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836" name="Google Shape;2836;p38"/>
              <p:cNvSpPr/>
              <p:nvPr/>
            </p:nvSpPr>
            <p:spPr>
              <a:xfrm>
                <a:off x="-6150461" y="320382"/>
                <a:ext cx="134049" cy="147340"/>
              </a:xfrm>
              <a:custGeom>
                <a:avLst/>
                <a:gdLst/>
                <a:ahLst/>
                <a:cxnLst/>
                <a:rect l="l" t="t" r="r" b="b"/>
                <a:pathLst>
                  <a:path w="2427" h="2668" extrusionOk="0">
                    <a:moveTo>
                      <a:pt x="789" y="1"/>
                    </a:moveTo>
                    <a:cubicBezTo>
                      <a:pt x="789" y="1"/>
                      <a:pt x="70" y="1586"/>
                      <a:pt x="1" y="2661"/>
                    </a:cubicBezTo>
                    <a:cubicBezTo>
                      <a:pt x="0" y="2665"/>
                      <a:pt x="3" y="2667"/>
                      <a:pt x="10" y="2667"/>
                    </a:cubicBezTo>
                    <a:cubicBezTo>
                      <a:pt x="173" y="2667"/>
                      <a:pt x="2426" y="1240"/>
                      <a:pt x="2426" y="1240"/>
                    </a:cubicBezTo>
                    <a:lnTo>
                      <a:pt x="789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837" name="Google Shape;2837;p38"/>
              <p:cNvSpPr/>
              <p:nvPr/>
            </p:nvSpPr>
            <p:spPr>
              <a:xfrm>
                <a:off x="-6106939" y="172598"/>
                <a:ext cx="355145" cy="308597"/>
              </a:xfrm>
              <a:custGeom>
                <a:avLst/>
                <a:gdLst/>
                <a:ahLst/>
                <a:cxnLst/>
                <a:rect l="l" t="t" r="r" b="b"/>
                <a:pathLst>
                  <a:path w="6430" h="5588" extrusionOk="0">
                    <a:moveTo>
                      <a:pt x="6429" y="0"/>
                    </a:moveTo>
                    <a:cubicBezTo>
                      <a:pt x="6429" y="0"/>
                      <a:pt x="564" y="2278"/>
                      <a:pt x="1" y="2677"/>
                    </a:cubicBezTo>
                    <a:cubicBezTo>
                      <a:pt x="1" y="2677"/>
                      <a:pt x="2124" y="4115"/>
                      <a:pt x="1968" y="5588"/>
                    </a:cubicBezTo>
                    <a:lnTo>
                      <a:pt x="6429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838" name="Google Shape;2838;p38"/>
              <p:cNvSpPr/>
              <p:nvPr/>
            </p:nvSpPr>
            <p:spPr>
              <a:xfrm>
                <a:off x="-6275837" y="231358"/>
                <a:ext cx="89477" cy="40314"/>
              </a:xfrm>
              <a:custGeom>
                <a:avLst/>
                <a:gdLst/>
                <a:ahLst/>
                <a:cxnLst/>
                <a:rect l="l" t="t" r="r" b="b"/>
                <a:pathLst>
                  <a:path w="1620" h="730" extrusionOk="0">
                    <a:moveTo>
                      <a:pt x="193" y="1"/>
                    </a:moveTo>
                    <a:cubicBezTo>
                      <a:pt x="1" y="1"/>
                      <a:pt x="6" y="305"/>
                      <a:pt x="209" y="322"/>
                    </a:cubicBezTo>
                    <a:cubicBezTo>
                      <a:pt x="599" y="348"/>
                      <a:pt x="980" y="478"/>
                      <a:pt x="1309" y="703"/>
                    </a:cubicBezTo>
                    <a:cubicBezTo>
                      <a:pt x="1337" y="721"/>
                      <a:pt x="1364" y="729"/>
                      <a:pt x="1390" y="729"/>
                    </a:cubicBezTo>
                    <a:cubicBezTo>
                      <a:pt x="1526" y="729"/>
                      <a:pt x="1619" y="512"/>
                      <a:pt x="1474" y="417"/>
                    </a:cubicBezTo>
                    <a:cubicBezTo>
                      <a:pt x="1092" y="175"/>
                      <a:pt x="659" y="28"/>
                      <a:pt x="209" y="2"/>
                    </a:cubicBezTo>
                    <a:cubicBezTo>
                      <a:pt x="203" y="1"/>
                      <a:pt x="198" y="1"/>
                      <a:pt x="19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2839" name="Google Shape;2839;p38"/>
            <p:cNvSpPr/>
            <p:nvPr/>
          </p:nvSpPr>
          <p:spPr>
            <a:xfrm>
              <a:off x="7490458" y="3857716"/>
              <a:ext cx="256485" cy="298807"/>
            </a:xfrm>
            <a:custGeom>
              <a:avLst/>
              <a:gdLst/>
              <a:ahLst/>
              <a:cxnLst/>
              <a:rect l="l" t="t" r="r" b="b"/>
              <a:pathLst>
                <a:path w="3076" h="3584" extrusionOk="0">
                  <a:moveTo>
                    <a:pt x="2849" y="1"/>
                  </a:moveTo>
                  <a:cubicBezTo>
                    <a:pt x="2811" y="1"/>
                    <a:pt x="2771" y="16"/>
                    <a:pt x="2736" y="53"/>
                  </a:cubicBezTo>
                  <a:cubicBezTo>
                    <a:pt x="1792" y="1102"/>
                    <a:pt x="908" y="2202"/>
                    <a:pt x="85" y="3346"/>
                  </a:cubicBezTo>
                  <a:cubicBezTo>
                    <a:pt x="0" y="3467"/>
                    <a:pt x="115" y="3584"/>
                    <a:pt x="233" y="3584"/>
                  </a:cubicBezTo>
                  <a:cubicBezTo>
                    <a:pt x="283" y="3584"/>
                    <a:pt x="335" y="3562"/>
                    <a:pt x="371" y="3510"/>
                  </a:cubicBezTo>
                  <a:cubicBezTo>
                    <a:pt x="1177" y="2384"/>
                    <a:pt x="2043" y="1310"/>
                    <a:pt x="2970" y="279"/>
                  </a:cubicBezTo>
                  <a:cubicBezTo>
                    <a:pt x="3076" y="160"/>
                    <a:pt x="2970" y="1"/>
                    <a:pt x="28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A548E65A-1654-48F4-98D7-E01803E0A2B1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720000" y="1210968"/>
            <a:ext cx="2175300" cy="394200"/>
          </a:xfrm>
        </p:spPr>
        <p:txBody>
          <a:bodyPr/>
          <a:lstStyle/>
          <a:p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Khái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niệm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D7CA3CA5-F7AF-4CCF-A00A-C3B02C54F71D}"/>
              </a:ext>
            </a:extLst>
          </p:cNvPr>
          <p:cNvSpPr>
            <a:spLocks noGrp="1"/>
          </p:cNvSpPr>
          <p:nvPr>
            <p:ph type="subTitle" idx="5"/>
          </p:nvPr>
        </p:nvSpPr>
        <p:spPr>
          <a:xfrm>
            <a:off x="3139440" y="1210968"/>
            <a:ext cx="2674619" cy="394200"/>
          </a:xfrm>
        </p:spPr>
        <p:txBody>
          <a:bodyPr/>
          <a:lstStyle/>
          <a:p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Nghĩa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thuật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58941693-477B-4E8C-8667-24CB333521CC}"/>
              </a:ext>
            </a:extLst>
          </p:cNvPr>
          <p:cNvSpPr>
            <a:spLocks noGrp="1"/>
          </p:cNvSpPr>
          <p:nvPr>
            <p:ph type="subTitle" idx="6"/>
          </p:nvPr>
        </p:nvSpPr>
        <p:spPr>
          <a:xfrm>
            <a:off x="6134152" y="1210968"/>
            <a:ext cx="2175300" cy="394200"/>
          </a:xfrm>
        </p:spPr>
        <p:txBody>
          <a:bodyPr/>
          <a:lstStyle/>
          <a:p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Chức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năng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7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7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7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7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7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7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7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7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7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7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7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71" grpId="0"/>
      <p:bldP spid="2772" grpId="0" build="p"/>
      <p:bldP spid="2773" grpId="0" build="p"/>
      <p:bldP spid="2774" grpId="0" build="p"/>
      <p:bldP spid="3" grpId="0" build="p"/>
      <p:bldP spid="5" grpId="0" build="p"/>
      <p:bldP spid="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4" name="Google Shape;4104;p54"/>
          <p:cNvSpPr txBox="1">
            <a:spLocks noGrp="1"/>
          </p:cNvSpPr>
          <p:nvPr>
            <p:ph type="title"/>
          </p:nvPr>
        </p:nvSpPr>
        <p:spPr>
          <a:xfrm>
            <a:off x="853350" y="2133600"/>
            <a:ext cx="3594900" cy="135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L</a:t>
            </a:r>
            <a:r>
              <a:rPr lang="en" dirty="0">
                <a:latin typeface="Cambria" panose="02040503050406030204" pitchFamily="18" charset="0"/>
                <a:ea typeface="Cambria" panose="02040503050406030204" pitchFamily="18" charset="0"/>
              </a:rPr>
              <a:t>UYỆN TẬP</a:t>
            </a:r>
            <a:endParaRPr dirty="0">
              <a:solidFill>
                <a:schemeClr val="accent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105" name="Google Shape;4105;p54"/>
          <p:cNvSpPr txBox="1">
            <a:spLocks noGrp="1"/>
          </p:cNvSpPr>
          <p:nvPr>
            <p:ph type="title" idx="2"/>
          </p:nvPr>
        </p:nvSpPr>
        <p:spPr>
          <a:xfrm>
            <a:off x="853350" y="838200"/>
            <a:ext cx="3594900" cy="96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ambria" panose="02040503050406030204" pitchFamily="18" charset="0"/>
                <a:ea typeface="Cambria" panose="02040503050406030204" pitchFamily="18" charset="0"/>
              </a:rPr>
              <a:t>II.</a:t>
            </a:r>
            <a:endParaRPr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4107" name="Google Shape;4107;p54"/>
          <p:cNvGrpSpPr/>
          <p:nvPr/>
        </p:nvGrpSpPr>
        <p:grpSpPr>
          <a:xfrm rot="474040">
            <a:off x="5313406" y="1481763"/>
            <a:ext cx="2681053" cy="2179988"/>
            <a:chOff x="975150" y="621100"/>
            <a:chExt cx="2350300" cy="1911050"/>
          </a:xfrm>
        </p:grpSpPr>
        <p:sp>
          <p:nvSpPr>
            <p:cNvPr id="4108" name="Google Shape;4108;p54"/>
            <p:cNvSpPr/>
            <p:nvPr/>
          </p:nvSpPr>
          <p:spPr>
            <a:xfrm>
              <a:off x="975150" y="621100"/>
              <a:ext cx="2350300" cy="1794625"/>
            </a:xfrm>
            <a:custGeom>
              <a:avLst/>
              <a:gdLst/>
              <a:ahLst/>
              <a:cxnLst/>
              <a:rect l="l" t="t" r="r" b="b"/>
              <a:pathLst>
                <a:path w="94012" h="71785" extrusionOk="0">
                  <a:moveTo>
                    <a:pt x="46991" y="1"/>
                  </a:moveTo>
                  <a:cubicBezTo>
                    <a:pt x="44627" y="1"/>
                    <a:pt x="42543" y="592"/>
                    <a:pt x="41284" y="2302"/>
                  </a:cubicBezTo>
                  <a:lnTo>
                    <a:pt x="1789" y="5536"/>
                  </a:lnTo>
                  <a:cubicBezTo>
                    <a:pt x="1089" y="5583"/>
                    <a:pt x="529" y="6143"/>
                    <a:pt x="514" y="6858"/>
                  </a:cubicBezTo>
                  <a:lnTo>
                    <a:pt x="1" y="70439"/>
                  </a:lnTo>
                  <a:cubicBezTo>
                    <a:pt x="14" y="71206"/>
                    <a:pt x="628" y="71785"/>
                    <a:pt x="1360" y="71785"/>
                  </a:cubicBezTo>
                  <a:cubicBezTo>
                    <a:pt x="1444" y="71785"/>
                    <a:pt x="1531" y="71777"/>
                    <a:pt x="1618" y="71761"/>
                  </a:cubicBezTo>
                  <a:lnTo>
                    <a:pt x="45918" y="64577"/>
                  </a:lnTo>
                  <a:lnTo>
                    <a:pt x="48095" y="64577"/>
                  </a:lnTo>
                  <a:lnTo>
                    <a:pt x="92395" y="71761"/>
                  </a:lnTo>
                  <a:cubicBezTo>
                    <a:pt x="92482" y="71777"/>
                    <a:pt x="92568" y="71785"/>
                    <a:pt x="92653" y="71785"/>
                  </a:cubicBezTo>
                  <a:cubicBezTo>
                    <a:pt x="93384" y="71785"/>
                    <a:pt x="93998" y="71206"/>
                    <a:pt x="94012" y="70439"/>
                  </a:cubicBezTo>
                  <a:lnTo>
                    <a:pt x="93499" y="6843"/>
                  </a:lnTo>
                  <a:cubicBezTo>
                    <a:pt x="93468" y="6143"/>
                    <a:pt x="92923" y="5583"/>
                    <a:pt x="92224" y="5536"/>
                  </a:cubicBezTo>
                  <a:lnTo>
                    <a:pt x="52744" y="2302"/>
                  </a:lnTo>
                  <a:lnTo>
                    <a:pt x="52744" y="2380"/>
                  </a:lnTo>
                  <a:cubicBezTo>
                    <a:pt x="51469" y="623"/>
                    <a:pt x="49370" y="1"/>
                    <a:pt x="46991" y="1"/>
                  </a:cubicBezTo>
                  <a:close/>
                </a:path>
              </a:pathLst>
            </a:custGeom>
            <a:solidFill>
              <a:srgbClr val="DE9E33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109" name="Google Shape;4109;p54"/>
            <p:cNvSpPr/>
            <p:nvPr/>
          </p:nvSpPr>
          <p:spPr>
            <a:xfrm>
              <a:off x="1002350" y="647150"/>
              <a:ext cx="2295900" cy="1765700"/>
            </a:xfrm>
            <a:custGeom>
              <a:avLst/>
              <a:gdLst/>
              <a:ahLst/>
              <a:cxnLst/>
              <a:rect l="l" t="t" r="r" b="b"/>
              <a:pathLst>
                <a:path w="91836" h="70628" extrusionOk="0">
                  <a:moveTo>
                    <a:pt x="45887" y="1"/>
                  </a:moveTo>
                  <a:cubicBezTo>
                    <a:pt x="43586" y="1"/>
                    <a:pt x="42000" y="607"/>
                    <a:pt x="41067" y="1867"/>
                  </a:cubicBezTo>
                  <a:lnTo>
                    <a:pt x="40787" y="2255"/>
                  </a:lnTo>
                  <a:lnTo>
                    <a:pt x="1354" y="5474"/>
                  </a:lnTo>
                  <a:cubicBezTo>
                    <a:pt x="887" y="5505"/>
                    <a:pt x="514" y="5894"/>
                    <a:pt x="499" y="6360"/>
                  </a:cubicBezTo>
                  <a:lnTo>
                    <a:pt x="1" y="69724"/>
                  </a:lnTo>
                  <a:cubicBezTo>
                    <a:pt x="1" y="70238"/>
                    <a:pt x="423" y="70627"/>
                    <a:pt x="911" y="70627"/>
                  </a:cubicBezTo>
                  <a:cubicBezTo>
                    <a:pt x="970" y="70627"/>
                    <a:pt x="1030" y="70622"/>
                    <a:pt x="1089" y="70610"/>
                  </a:cubicBezTo>
                  <a:lnTo>
                    <a:pt x="44736" y="63520"/>
                  </a:lnTo>
                  <a:lnTo>
                    <a:pt x="47100" y="63520"/>
                  </a:lnTo>
                  <a:lnTo>
                    <a:pt x="90747" y="70610"/>
                  </a:lnTo>
                  <a:cubicBezTo>
                    <a:pt x="90807" y="70622"/>
                    <a:pt x="90866" y="70627"/>
                    <a:pt x="90924" y="70627"/>
                  </a:cubicBezTo>
                  <a:cubicBezTo>
                    <a:pt x="91411" y="70627"/>
                    <a:pt x="91821" y="70238"/>
                    <a:pt x="91835" y="69724"/>
                  </a:cubicBezTo>
                  <a:lnTo>
                    <a:pt x="91322" y="6360"/>
                  </a:lnTo>
                  <a:cubicBezTo>
                    <a:pt x="91307" y="5894"/>
                    <a:pt x="90933" y="5505"/>
                    <a:pt x="90467" y="5474"/>
                  </a:cubicBezTo>
                  <a:lnTo>
                    <a:pt x="52635" y="2395"/>
                  </a:lnTo>
                  <a:lnTo>
                    <a:pt x="51516" y="2240"/>
                  </a:lnTo>
                  <a:lnTo>
                    <a:pt x="50738" y="1929"/>
                  </a:lnTo>
                  <a:cubicBezTo>
                    <a:pt x="49805" y="623"/>
                    <a:pt x="48188" y="1"/>
                    <a:pt x="458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110" name="Google Shape;4110;p54"/>
            <p:cNvSpPr/>
            <p:nvPr/>
          </p:nvSpPr>
          <p:spPr>
            <a:xfrm>
              <a:off x="1030750" y="816650"/>
              <a:ext cx="122475" cy="1715500"/>
            </a:xfrm>
            <a:custGeom>
              <a:avLst/>
              <a:gdLst/>
              <a:ahLst/>
              <a:cxnLst/>
              <a:rect l="l" t="t" r="r" b="b"/>
              <a:pathLst>
                <a:path w="4899" h="68620" extrusionOk="0">
                  <a:moveTo>
                    <a:pt x="0" y="0"/>
                  </a:moveTo>
                  <a:lnTo>
                    <a:pt x="0" y="64545"/>
                  </a:lnTo>
                  <a:lnTo>
                    <a:pt x="4898" y="68619"/>
                  </a:lnTo>
                  <a:lnTo>
                    <a:pt x="4898" y="34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111" name="Google Shape;4111;p54"/>
            <p:cNvSpPr/>
            <p:nvPr/>
          </p:nvSpPr>
          <p:spPr>
            <a:xfrm>
              <a:off x="1151625" y="774650"/>
              <a:ext cx="996350" cy="1757100"/>
            </a:xfrm>
            <a:custGeom>
              <a:avLst/>
              <a:gdLst/>
              <a:ahLst/>
              <a:cxnLst/>
              <a:rect l="l" t="t" r="r" b="b"/>
              <a:pathLst>
                <a:path w="39854" h="70284" extrusionOk="0">
                  <a:moveTo>
                    <a:pt x="39854" y="1"/>
                  </a:moveTo>
                  <a:cubicBezTo>
                    <a:pt x="39854" y="1"/>
                    <a:pt x="33648" y="5861"/>
                    <a:pt x="13655" y="5861"/>
                  </a:cubicBezTo>
                  <a:cubicBezTo>
                    <a:pt x="9671" y="5861"/>
                    <a:pt x="5140" y="5628"/>
                    <a:pt x="1" y="5070"/>
                  </a:cubicBezTo>
                  <a:lnTo>
                    <a:pt x="1" y="70284"/>
                  </a:lnTo>
                  <a:cubicBezTo>
                    <a:pt x="15597" y="70206"/>
                    <a:pt x="30353" y="69553"/>
                    <a:pt x="39854" y="65215"/>
                  </a:cubicBezTo>
                  <a:lnTo>
                    <a:pt x="3985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112" name="Google Shape;4112;p54"/>
            <p:cNvSpPr/>
            <p:nvPr/>
          </p:nvSpPr>
          <p:spPr>
            <a:xfrm>
              <a:off x="1030750" y="727625"/>
              <a:ext cx="1118800" cy="193950"/>
            </a:xfrm>
            <a:custGeom>
              <a:avLst/>
              <a:gdLst/>
              <a:ahLst/>
              <a:cxnLst/>
              <a:rect l="l" t="t" r="r" b="b"/>
              <a:pathLst>
                <a:path w="44752" h="7758" extrusionOk="0">
                  <a:moveTo>
                    <a:pt x="39962" y="0"/>
                  </a:moveTo>
                  <a:cubicBezTo>
                    <a:pt x="34879" y="3179"/>
                    <a:pt x="16768" y="3636"/>
                    <a:pt x="6763" y="3636"/>
                  </a:cubicBezTo>
                  <a:cubicBezTo>
                    <a:pt x="2720" y="3636"/>
                    <a:pt x="0" y="3561"/>
                    <a:pt x="0" y="3561"/>
                  </a:cubicBezTo>
                  <a:lnTo>
                    <a:pt x="0" y="3561"/>
                  </a:lnTo>
                  <a:lnTo>
                    <a:pt x="4898" y="6967"/>
                  </a:lnTo>
                  <a:cubicBezTo>
                    <a:pt x="10037" y="7525"/>
                    <a:pt x="14568" y="7757"/>
                    <a:pt x="18552" y="7757"/>
                  </a:cubicBezTo>
                  <a:cubicBezTo>
                    <a:pt x="38545" y="7757"/>
                    <a:pt x="44751" y="1897"/>
                    <a:pt x="44751" y="1897"/>
                  </a:cubicBezTo>
                  <a:cubicBezTo>
                    <a:pt x="41035" y="1897"/>
                    <a:pt x="39962" y="0"/>
                    <a:pt x="399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113" name="Google Shape;4113;p54"/>
            <p:cNvSpPr/>
            <p:nvPr/>
          </p:nvSpPr>
          <p:spPr>
            <a:xfrm>
              <a:off x="1047850" y="828700"/>
              <a:ext cx="6625" cy="1621425"/>
            </a:xfrm>
            <a:custGeom>
              <a:avLst/>
              <a:gdLst/>
              <a:ahLst/>
              <a:cxnLst/>
              <a:rect l="l" t="t" r="r" b="b"/>
              <a:pathLst>
                <a:path w="265" h="64857" extrusionOk="0">
                  <a:moveTo>
                    <a:pt x="0" y="0"/>
                  </a:moveTo>
                  <a:lnTo>
                    <a:pt x="0" y="64623"/>
                  </a:lnTo>
                  <a:lnTo>
                    <a:pt x="265" y="64856"/>
                  </a:lnTo>
                  <a:lnTo>
                    <a:pt x="265" y="1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B3045">
                <a:alpha val="48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114" name="Google Shape;4114;p54"/>
            <p:cNvSpPr/>
            <p:nvPr/>
          </p:nvSpPr>
          <p:spPr>
            <a:xfrm>
              <a:off x="1073100" y="846175"/>
              <a:ext cx="7025" cy="1624950"/>
            </a:xfrm>
            <a:custGeom>
              <a:avLst/>
              <a:gdLst/>
              <a:ahLst/>
              <a:cxnLst/>
              <a:rect l="l" t="t" r="r" b="b"/>
              <a:pathLst>
                <a:path w="281" h="64998" extrusionOk="0">
                  <a:moveTo>
                    <a:pt x="1" y="1"/>
                  </a:moveTo>
                  <a:lnTo>
                    <a:pt x="1" y="64779"/>
                  </a:lnTo>
                  <a:lnTo>
                    <a:pt x="281" y="64997"/>
                  </a:lnTo>
                  <a:lnTo>
                    <a:pt x="281" y="18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B3045">
                <a:alpha val="48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115" name="Google Shape;4115;p54"/>
            <p:cNvSpPr/>
            <p:nvPr/>
          </p:nvSpPr>
          <p:spPr>
            <a:xfrm>
              <a:off x="1098775" y="864075"/>
              <a:ext cx="6625" cy="1628425"/>
            </a:xfrm>
            <a:custGeom>
              <a:avLst/>
              <a:gdLst/>
              <a:ahLst/>
              <a:cxnLst/>
              <a:rect l="l" t="t" r="r" b="b"/>
              <a:pathLst>
                <a:path w="265" h="65137" extrusionOk="0">
                  <a:moveTo>
                    <a:pt x="0" y="0"/>
                  </a:moveTo>
                  <a:lnTo>
                    <a:pt x="0" y="64903"/>
                  </a:lnTo>
                  <a:lnTo>
                    <a:pt x="265" y="65136"/>
                  </a:lnTo>
                  <a:lnTo>
                    <a:pt x="265" y="1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B3045">
                <a:alpha val="48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116" name="Google Shape;4116;p54"/>
            <p:cNvSpPr/>
            <p:nvPr/>
          </p:nvSpPr>
          <p:spPr>
            <a:xfrm>
              <a:off x="1124025" y="881550"/>
              <a:ext cx="7025" cy="1632325"/>
            </a:xfrm>
            <a:custGeom>
              <a:avLst/>
              <a:gdLst/>
              <a:ahLst/>
              <a:cxnLst/>
              <a:rect l="l" t="t" r="r" b="b"/>
              <a:pathLst>
                <a:path w="281" h="65293" extrusionOk="0">
                  <a:moveTo>
                    <a:pt x="1" y="1"/>
                  </a:moveTo>
                  <a:lnTo>
                    <a:pt x="1" y="65059"/>
                  </a:lnTo>
                  <a:lnTo>
                    <a:pt x="281" y="65292"/>
                  </a:lnTo>
                  <a:lnTo>
                    <a:pt x="281" y="18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B3045">
                <a:alpha val="48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117" name="Google Shape;4117;p54"/>
            <p:cNvSpPr/>
            <p:nvPr/>
          </p:nvSpPr>
          <p:spPr>
            <a:xfrm>
              <a:off x="3145825" y="816650"/>
              <a:ext cx="122500" cy="1715500"/>
            </a:xfrm>
            <a:custGeom>
              <a:avLst/>
              <a:gdLst/>
              <a:ahLst/>
              <a:cxnLst/>
              <a:rect l="l" t="t" r="r" b="b"/>
              <a:pathLst>
                <a:path w="4900" h="68620" extrusionOk="0">
                  <a:moveTo>
                    <a:pt x="4899" y="0"/>
                  </a:moveTo>
                  <a:lnTo>
                    <a:pt x="1" y="3406"/>
                  </a:lnTo>
                  <a:lnTo>
                    <a:pt x="1" y="68619"/>
                  </a:lnTo>
                  <a:lnTo>
                    <a:pt x="4899" y="64545"/>
                  </a:lnTo>
                  <a:lnTo>
                    <a:pt x="48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118" name="Google Shape;4118;p54"/>
            <p:cNvSpPr/>
            <p:nvPr/>
          </p:nvSpPr>
          <p:spPr>
            <a:xfrm>
              <a:off x="2149900" y="775050"/>
              <a:ext cx="995950" cy="1757100"/>
            </a:xfrm>
            <a:custGeom>
              <a:avLst/>
              <a:gdLst/>
              <a:ahLst/>
              <a:cxnLst/>
              <a:rect l="l" t="t" r="r" b="b"/>
              <a:pathLst>
                <a:path w="39838" h="70284" extrusionOk="0">
                  <a:moveTo>
                    <a:pt x="1" y="0"/>
                  </a:moveTo>
                  <a:lnTo>
                    <a:pt x="1" y="65214"/>
                  </a:lnTo>
                  <a:cubicBezTo>
                    <a:pt x="9486" y="69552"/>
                    <a:pt x="24258" y="70206"/>
                    <a:pt x="39838" y="70283"/>
                  </a:cubicBezTo>
                  <a:lnTo>
                    <a:pt x="39838" y="5070"/>
                  </a:lnTo>
                  <a:cubicBezTo>
                    <a:pt x="34699" y="5628"/>
                    <a:pt x="30168" y="5860"/>
                    <a:pt x="26185" y="5860"/>
                  </a:cubicBezTo>
                  <a:cubicBezTo>
                    <a:pt x="6196" y="586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119" name="Google Shape;4119;p54"/>
            <p:cNvSpPr/>
            <p:nvPr/>
          </p:nvSpPr>
          <p:spPr>
            <a:xfrm>
              <a:off x="2149525" y="727625"/>
              <a:ext cx="1118800" cy="193950"/>
            </a:xfrm>
            <a:custGeom>
              <a:avLst/>
              <a:gdLst/>
              <a:ahLst/>
              <a:cxnLst/>
              <a:rect l="l" t="t" r="r" b="b"/>
              <a:pathLst>
                <a:path w="44752" h="7758" extrusionOk="0">
                  <a:moveTo>
                    <a:pt x="4789" y="0"/>
                  </a:moveTo>
                  <a:cubicBezTo>
                    <a:pt x="4789" y="0"/>
                    <a:pt x="3732" y="1897"/>
                    <a:pt x="0" y="1897"/>
                  </a:cubicBezTo>
                  <a:cubicBezTo>
                    <a:pt x="0" y="1897"/>
                    <a:pt x="6206" y="7757"/>
                    <a:pt x="26199" y="7757"/>
                  </a:cubicBezTo>
                  <a:cubicBezTo>
                    <a:pt x="30183" y="7757"/>
                    <a:pt x="34714" y="7525"/>
                    <a:pt x="39853" y="6967"/>
                  </a:cubicBezTo>
                  <a:lnTo>
                    <a:pt x="44751" y="3561"/>
                  </a:lnTo>
                  <a:lnTo>
                    <a:pt x="44751" y="3561"/>
                  </a:lnTo>
                  <a:cubicBezTo>
                    <a:pt x="44751" y="3561"/>
                    <a:pt x="42031" y="3636"/>
                    <a:pt x="37988" y="3636"/>
                  </a:cubicBezTo>
                  <a:cubicBezTo>
                    <a:pt x="27983" y="3636"/>
                    <a:pt x="9872" y="3179"/>
                    <a:pt x="478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120" name="Google Shape;4120;p54"/>
            <p:cNvSpPr/>
            <p:nvPr/>
          </p:nvSpPr>
          <p:spPr>
            <a:xfrm>
              <a:off x="3244575" y="828700"/>
              <a:ext cx="6625" cy="1621425"/>
            </a:xfrm>
            <a:custGeom>
              <a:avLst/>
              <a:gdLst/>
              <a:ahLst/>
              <a:cxnLst/>
              <a:rect l="l" t="t" r="r" b="b"/>
              <a:pathLst>
                <a:path w="265" h="64857" extrusionOk="0">
                  <a:moveTo>
                    <a:pt x="265" y="0"/>
                  </a:moveTo>
                  <a:lnTo>
                    <a:pt x="1" y="187"/>
                  </a:lnTo>
                  <a:lnTo>
                    <a:pt x="1" y="64856"/>
                  </a:lnTo>
                  <a:lnTo>
                    <a:pt x="265" y="64623"/>
                  </a:lnTo>
                  <a:lnTo>
                    <a:pt x="265" y="0"/>
                  </a:lnTo>
                  <a:close/>
                </a:path>
              </a:pathLst>
            </a:custGeom>
            <a:solidFill>
              <a:srgbClr val="1B3045">
                <a:alpha val="48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121" name="Google Shape;4121;p54"/>
            <p:cNvSpPr/>
            <p:nvPr/>
          </p:nvSpPr>
          <p:spPr>
            <a:xfrm>
              <a:off x="3219300" y="846175"/>
              <a:ext cx="6650" cy="1624950"/>
            </a:xfrm>
            <a:custGeom>
              <a:avLst/>
              <a:gdLst/>
              <a:ahLst/>
              <a:cxnLst/>
              <a:rect l="l" t="t" r="r" b="b"/>
              <a:pathLst>
                <a:path w="266" h="64998" extrusionOk="0">
                  <a:moveTo>
                    <a:pt x="265" y="1"/>
                  </a:moveTo>
                  <a:lnTo>
                    <a:pt x="1" y="188"/>
                  </a:lnTo>
                  <a:lnTo>
                    <a:pt x="1" y="64997"/>
                  </a:lnTo>
                  <a:lnTo>
                    <a:pt x="265" y="64779"/>
                  </a:lnTo>
                  <a:lnTo>
                    <a:pt x="265" y="1"/>
                  </a:lnTo>
                  <a:close/>
                </a:path>
              </a:pathLst>
            </a:custGeom>
            <a:solidFill>
              <a:srgbClr val="1B3045">
                <a:alpha val="48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122" name="Google Shape;4122;p54"/>
            <p:cNvSpPr/>
            <p:nvPr/>
          </p:nvSpPr>
          <p:spPr>
            <a:xfrm>
              <a:off x="3193650" y="864075"/>
              <a:ext cx="6625" cy="1628425"/>
            </a:xfrm>
            <a:custGeom>
              <a:avLst/>
              <a:gdLst/>
              <a:ahLst/>
              <a:cxnLst/>
              <a:rect l="l" t="t" r="r" b="b"/>
              <a:pathLst>
                <a:path w="265" h="65137" extrusionOk="0">
                  <a:moveTo>
                    <a:pt x="265" y="0"/>
                  </a:moveTo>
                  <a:lnTo>
                    <a:pt x="1" y="187"/>
                  </a:lnTo>
                  <a:lnTo>
                    <a:pt x="1" y="65136"/>
                  </a:lnTo>
                  <a:lnTo>
                    <a:pt x="265" y="64903"/>
                  </a:lnTo>
                  <a:lnTo>
                    <a:pt x="265" y="0"/>
                  </a:lnTo>
                  <a:close/>
                </a:path>
              </a:pathLst>
            </a:custGeom>
            <a:solidFill>
              <a:srgbClr val="1B3045">
                <a:alpha val="48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123" name="Google Shape;4123;p54"/>
            <p:cNvSpPr/>
            <p:nvPr/>
          </p:nvSpPr>
          <p:spPr>
            <a:xfrm>
              <a:off x="3168000" y="881550"/>
              <a:ext cx="7025" cy="1632325"/>
            </a:xfrm>
            <a:custGeom>
              <a:avLst/>
              <a:gdLst/>
              <a:ahLst/>
              <a:cxnLst/>
              <a:rect l="l" t="t" r="r" b="b"/>
              <a:pathLst>
                <a:path w="281" h="65293" extrusionOk="0">
                  <a:moveTo>
                    <a:pt x="280" y="1"/>
                  </a:moveTo>
                  <a:lnTo>
                    <a:pt x="0" y="188"/>
                  </a:lnTo>
                  <a:lnTo>
                    <a:pt x="0" y="65292"/>
                  </a:lnTo>
                  <a:lnTo>
                    <a:pt x="280" y="65059"/>
                  </a:lnTo>
                  <a:lnTo>
                    <a:pt x="280" y="1"/>
                  </a:lnTo>
                  <a:close/>
                </a:path>
              </a:pathLst>
            </a:custGeom>
            <a:solidFill>
              <a:srgbClr val="1B3045">
                <a:alpha val="48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124" name="Google Shape;4124;p54"/>
            <p:cNvSpPr/>
            <p:nvPr/>
          </p:nvSpPr>
          <p:spPr>
            <a:xfrm>
              <a:off x="1232300" y="1105050"/>
              <a:ext cx="13625" cy="14050"/>
            </a:xfrm>
            <a:custGeom>
              <a:avLst/>
              <a:gdLst/>
              <a:ahLst/>
              <a:cxnLst/>
              <a:rect l="l" t="t" r="r" b="b"/>
              <a:pathLst>
                <a:path w="545" h="562" extrusionOk="0">
                  <a:moveTo>
                    <a:pt x="304" y="0"/>
                  </a:moveTo>
                  <a:cubicBezTo>
                    <a:pt x="296" y="0"/>
                    <a:pt x="289" y="1"/>
                    <a:pt x="281" y="2"/>
                  </a:cubicBezTo>
                  <a:cubicBezTo>
                    <a:pt x="125" y="17"/>
                    <a:pt x="1" y="142"/>
                    <a:pt x="16" y="297"/>
                  </a:cubicBezTo>
                  <a:cubicBezTo>
                    <a:pt x="1" y="437"/>
                    <a:pt x="125" y="562"/>
                    <a:pt x="281" y="562"/>
                  </a:cubicBezTo>
                  <a:cubicBezTo>
                    <a:pt x="421" y="546"/>
                    <a:pt x="545" y="406"/>
                    <a:pt x="545" y="266"/>
                  </a:cubicBezTo>
                  <a:cubicBezTo>
                    <a:pt x="545" y="119"/>
                    <a:pt x="434" y="0"/>
                    <a:pt x="30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125" name="Google Shape;4125;p54"/>
            <p:cNvSpPr/>
            <p:nvPr/>
          </p:nvSpPr>
          <p:spPr>
            <a:xfrm>
              <a:off x="1256200" y="1103525"/>
              <a:ext cx="13625" cy="14050"/>
            </a:xfrm>
            <a:custGeom>
              <a:avLst/>
              <a:gdLst/>
              <a:ahLst/>
              <a:cxnLst/>
              <a:rect l="l" t="t" r="r" b="b"/>
              <a:pathLst>
                <a:path w="545" h="562" extrusionOk="0">
                  <a:moveTo>
                    <a:pt x="281" y="1"/>
                  </a:moveTo>
                  <a:cubicBezTo>
                    <a:pt x="125" y="16"/>
                    <a:pt x="1" y="141"/>
                    <a:pt x="1" y="296"/>
                  </a:cubicBezTo>
                  <a:cubicBezTo>
                    <a:pt x="1" y="443"/>
                    <a:pt x="111" y="562"/>
                    <a:pt x="254" y="562"/>
                  </a:cubicBezTo>
                  <a:cubicBezTo>
                    <a:pt x="263" y="562"/>
                    <a:pt x="272" y="561"/>
                    <a:pt x="281" y="560"/>
                  </a:cubicBezTo>
                  <a:cubicBezTo>
                    <a:pt x="421" y="545"/>
                    <a:pt x="545" y="420"/>
                    <a:pt x="545" y="265"/>
                  </a:cubicBezTo>
                  <a:cubicBezTo>
                    <a:pt x="545" y="125"/>
                    <a:pt x="421" y="1"/>
                    <a:pt x="2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126" name="Google Shape;4126;p54"/>
            <p:cNvSpPr/>
            <p:nvPr/>
          </p:nvSpPr>
          <p:spPr>
            <a:xfrm>
              <a:off x="1232875" y="1128400"/>
              <a:ext cx="13625" cy="14050"/>
            </a:xfrm>
            <a:custGeom>
              <a:avLst/>
              <a:gdLst/>
              <a:ahLst/>
              <a:cxnLst/>
              <a:rect l="l" t="t" r="r" b="b"/>
              <a:pathLst>
                <a:path w="545" h="562" extrusionOk="0">
                  <a:moveTo>
                    <a:pt x="281" y="1"/>
                  </a:moveTo>
                  <a:cubicBezTo>
                    <a:pt x="125" y="16"/>
                    <a:pt x="1" y="141"/>
                    <a:pt x="16" y="296"/>
                  </a:cubicBezTo>
                  <a:cubicBezTo>
                    <a:pt x="2" y="443"/>
                    <a:pt x="111" y="562"/>
                    <a:pt x="254" y="562"/>
                  </a:cubicBezTo>
                  <a:cubicBezTo>
                    <a:pt x="263" y="562"/>
                    <a:pt x="272" y="561"/>
                    <a:pt x="281" y="561"/>
                  </a:cubicBezTo>
                  <a:cubicBezTo>
                    <a:pt x="421" y="545"/>
                    <a:pt x="545" y="421"/>
                    <a:pt x="545" y="265"/>
                  </a:cubicBezTo>
                  <a:cubicBezTo>
                    <a:pt x="545" y="125"/>
                    <a:pt x="421" y="1"/>
                    <a:pt x="2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127" name="Google Shape;4127;p54"/>
            <p:cNvSpPr/>
            <p:nvPr/>
          </p:nvSpPr>
          <p:spPr>
            <a:xfrm>
              <a:off x="1256200" y="1126850"/>
              <a:ext cx="13625" cy="14400"/>
            </a:xfrm>
            <a:custGeom>
              <a:avLst/>
              <a:gdLst/>
              <a:ahLst/>
              <a:cxnLst/>
              <a:rect l="l" t="t" r="r" b="b"/>
              <a:pathLst>
                <a:path w="545" h="576" extrusionOk="0">
                  <a:moveTo>
                    <a:pt x="281" y="1"/>
                  </a:moveTo>
                  <a:cubicBezTo>
                    <a:pt x="125" y="16"/>
                    <a:pt x="1" y="156"/>
                    <a:pt x="1" y="312"/>
                  </a:cubicBezTo>
                  <a:cubicBezTo>
                    <a:pt x="1" y="451"/>
                    <a:pt x="125" y="576"/>
                    <a:pt x="281" y="576"/>
                  </a:cubicBezTo>
                  <a:cubicBezTo>
                    <a:pt x="421" y="560"/>
                    <a:pt x="545" y="420"/>
                    <a:pt x="545" y="280"/>
                  </a:cubicBezTo>
                  <a:cubicBezTo>
                    <a:pt x="545" y="125"/>
                    <a:pt x="421" y="1"/>
                    <a:pt x="2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128" name="Google Shape;4128;p54"/>
            <p:cNvSpPr/>
            <p:nvPr/>
          </p:nvSpPr>
          <p:spPr>
            <a:xfrm>
              <a:off x="1232875" y="1152075"/>
              <a:ext cx="13625" cy="14075"/>
            </a:xfrm>
            <a:custGeom>
              <a:avLst/>
              <a:gdLst/>
              <a:ahLst/>
              <a:cxnLst/>
              <a:rect l="l" t="t" r="r" b="b"/>
              <a:pathLst>
                <a:path w="545" h="563" extrusionOk="0">
                  <a:moveTo>
                    <a:pt x="291" y="1"/>
                  </a:moveTo>
                  <a:cubicBezTo>
                    <a:pt x="283" y="1"/>
                    <a:pt x="274" y="1"/>
                    <a:pt x="265" y="2"/>
                  </a:cubicBezTo>
                  <a:cubicBezTo>
                    <a:pt x="125" y="18"/>
                    <a:pt x="1" y="142"/>
                    <a:pt x="1" y="298"/>
                  </a:cubicBezTo>
                  <a:cubicBezTo>
                    <a:pt x="1" y="438"/>
                    <a:pt x="125" y="562"/>
                    <a:pt x="265" y="562"/>
                  </a:cubicBezTo>
                  <a:cubicBezTo>
                    <a:pt x="421" y="546"/>
                    <a:pt x="545" y="407"/>
                    <a:pt x="545" y="267"/>
                  </a:cubicBezTo>
                  <a:cubicBezTo>
                    <a:pt x="545" y="120"/>
                    <a:pt x="434" y="1"/>
                    <a:pt x="2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129" name="Google Shape;4129;p54"/>
            <p:cNvSpPr/>
            <p:nvPr/>
          </p:nvSpPr>
          <p:spPr>
            <a:xfrm>
              <a:off x="1256200" y="1150575"/>
              <a:ext cx="13625" cy="14050"/>
            </a:xfrm>
            <a:custGeom>
              <a:avLst/>
              <a:gdLst/>
              <a:ahLst/>
              <a:cxnLst/>
              <a:rect l="l" t="t" r="r" b="b"/>
              <a:pathLst>
                <a:path w="545" h="562" extrusionOk="0">
                  <a:moveTo>
                    <a:pt x="281" y="0"/>
                  </a:moveTo>
                  <a:cubicBezTo>
                    <a:pt x="125" y="16"/>
                    <a:pt x="1" y="140"/>
                    <a:pt x="1" y="296"/>
                  </a:cubicBezTo>
                  <a:cubicBezTo>
                    <a:pt x="1" y="442"/>
                    <a:pt x="111" y="561"/>
                    <a:pt x="254" y="561"/>
                  </a:cubicBezTo>
                  <a:cubicBezTo>
                    <a:pt x="263" y="561"/>
                    <a:pt x="272" y="561"/>
                    <a:pt x="281" y="560"/>
                  </a:cubicBezTo>
                  <a:cubicBezTo>
                    <a:pt x="421" y="544"/>
                    <a:pt x="545" y="420"/>
                    <a:pt x="545" y="264"/>
                  </a:cubicBezTo>
                  <a:cubicBezTo>
                    <a:pt x="545" y="124"/>
                    <a:pt x="421" y="0"/>
                    <a:pt x="2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130" name="Google Shape;4130;p54"/>
            <p:cNvSpPr/>
            <p:nvPr/>
          </p:nvSpPr>
          <p:spPr>
            <a:xfrm>
              <a:off x="1300350" y="1100800"/>
              <a:ext cx="13625" cy="14050"/>
            </a:xfrm>
            <a:custGeom>
              <a:avLst/>
              <a:gdLst/>
              <a:ahLst/>
              <a:cxnLst/>
              <a:rect l="l" t="t" r="r" b="b"/>
              <a:pathLst>
                <a:path w="545" h="562" extrusionOk="0">
                  <a:moveTo>
                    <a:pt x="280" y="1"/>
                  </a:moveTo>
                  <a:cubicBezTo>
                    <a:pt x="124" y="16"/>
                    <a:pt x="15" y="141"/>
                    <a:pt x="15" y="296"/>
                  </a:cubicBezTo>
                  <a:cubicBezTo>
                    <a:pt x="1" y="443"/>
                    <a:pt x="111" y="562"/>
                    <a:pt x="254" y="562"/>
                  </a:cubicBezTo>
                  <a:cubicBezTo>
                    <a:pt x="262" y="562"/>
                    <a:pt x="271" y="561"/>
                    <a:pt x="280" y="561"/>
                  </a:cubicBezTo>
                  <a:cubicBezTo>
                    <a:pt x="435" y="545"/>
                    <a:pt x="544" y="421"/>
                    <a:pt x="544" y="265"/>
                  </a:cubicBezTo>
                  <a:cubicBezTo>
                    <a:pt x="544" y="125"/>
                    <a:pt x="420" y="1"/>
                    <a:pt x="2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131" name="Google Shape;4131;p54"/>
            <p:cNvSpPr/>
            <p:nvPr/>
          </p:nvSpPr>
          <p:spPr>
            <a:xfrm>
              <a:off x="1324225" y="1099650"/>
              <a:ext cx="13650" cy="14000"/>
            </a:xfrm>
            <a:custGeom>
              <a:avLst/>
              <a:gdLst/>
              <a:ahLst/>
              <a:cxnLst/>
              <a:rect l="l" t="t" r="r" b="b"/>
              <a:pathLst>
                <a:path w="546" h="560" extrusionOk="0">
                  <a:moveTo>
                    <a:pt x="296" y="0"/>
                  </a:moveTo>
                  <a:cubicBezTo>
                    <a:pt x="141" y="16"/>
                    <a:pt x="16" y="140"/>
                    <a:pt x="16" y="296"/>
                  </a:cubicBezTo>
                  <a:cubicBezTo>
                    <a:pt x="1" y="435"/>
                    <a:pt x="125" y="560"/>
                    <a:pt x="281" y="560"/>
                  </a:cubicBezTo>
                  <a:cubicBezTo>
                    <a:pt x="436" y="544"/>
                    <a:pt x="545" y="420"/>
                    <a:pt x="545" y="264"/>
                  </a:cubicBezTo>
                  <a:cubicBezTo>
                    <a:pt x="545" y="109"/>
                    <a:pt x="436" y="0"/>
                    <a:pt x="2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132" name="Google Shape;4132;p54"/>
            <p:cNvSpPr/>
            <p:nvPr/>
          </p:nvSpPr>
          <p:spPr>
            <a:xfrm>
              <a:off x="1300900" y="1124475"/>
              <a:ext cx="13650" cy="14075"/>
            </a:xfrm>
            <a:custGeom>
              <a:avLst/>
              <a:gdLst/>
              <a:ahLst/>
              <a:cxnLst/>
              <a:rect l="l" t="t" r="r" b="b"/>
              <a:pathLst>
                <a:path w="546" h="563" extrusionOk="0">
                  <a:moveTo>
                    <a:pt x="304" y="1"/>
                  </a:moveTo>
                  <a:cubicBezTo>
                    <a:pt x="297" y="1"/>
                    <a:pt x="289" y="1"/>
                    <a:pt x="281" y="2"/>
                  </a:cubicBezTo>
                  <a:cubicBezTo>
                    <a:pt x="125" y="18"/>
                    <a:pt x="16" y="142"/>
                    <a:pt x="16" y="298"/>
                  </a:cubicBezTo>
                  <a:cubicBezTo>
                    <a:pt x="1" y="438"/>
                    <a:pt x="125" y="562"/>
                    <a:pt x="281" y="562"/>
                  </a:cubicBezTo>
                  <a:cubicBezTo>
                    <a:pt x="436" y="546"/>
                    <a:pt x="545" y="422"/>
                    <a:pt x="545" y="267"/>
                  </a:cubicBezTo>
                  <a:cubicBezTo>
                    <a:pt x="545" y="120"/>
                    <a:pt x="434" y="1"/>
                    <a:pt x="30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133" name="Google Shape;4133;p54"/>
            <p:cNvSpPr/>
            <p:nvPr/>
          </p:nvSpPr>
          <p:spPr>
            <a:xfrm>
              <a:off x="1324225" y="1122975"/>
              <a:ext cx="13650" cy="14400"/>
            </a:xfrm>
            <a:custGeom>
              <a:avLst/>
              <a:gdLst/>
              <a:ahLst/>
              <a:cxnLst/>
              <a:rect l="l" t="t" r="r" b="b"/>
              <a:pathLst>
                <a:path w="546" h="576" extrusionOk="0">
                  <a:moveTo>
                    <a:pt x="281" y="0"/>
                  </a:moveTo>
                  <a:cubicBezTo>
                    <a:pt x="125" y="16"/>
                    <a:pt x="16" y="156"/>
                    <a:pt x="16" y="296"/>
                  </a:cubicBezTo>
                  <a:cubicBezTo>
                    <a:pt x="1" y="451"/>
                    <a:pt x="125" y="575"/>
                    <a:pt x="281" y="575"/>
                  </a:cubicBezTo>
                  <a:cubicBezTo>
                    <a:pt x="436" y="560"/>
                    <a:pt x="545" y="420"/>
                    <a:pt x="545" y="264"/>
                  </a:cubicBezTo>
                  <a:cubicBezTo>
                    <a:pt x="545" y="124"/>
                    <a:pt x="436" y="0"/>
                    <a:pt x="2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134" name="Google Shape;4134;p54"/>
            <p:cNvSpPr/>
            <p:nvPr/>
          </p:nvSpPr>
          <p:spPr>
            <a:xfrm>
              <a:off x="1300900" y="1147850"/>
              <a:ext cx="13650" cy="14400"/>
            </a:xfrm>
            <a:custGeom>
              <a:avLst/>
              <a:gdLst/>
              <a:ahLst/>
              <a:cxnLst/>
              <a:rect l="l" t="t" r="r" b="b"/>
              <a:pathLst>
                <a:path w="546" h="576" extrusionOk="0">
                  <a:moveTo>
                    <a:pt x="281" y="0"/>
                  </a:moveTo>
                  <a:cubicBezTo>
                    <a:pt x="125" y="16"/>
                    <a:pt x="1" y="156"/>
                    <a:pt x="16" y="311"/>
                  </a:cubicBezTo>
                  <a:cubicBezTo>
                    <a:pt x="1" y="451"/>
                    <a:pt x="125" y="576"/>
                    <a:pt x="281" y="576"/>
                  </a:cubicBezTo>
                  <a:cubicBezTo>
                    <a:pt x="421" y="560"/>
                    <a:pt x="545" y="420"/>
                    <a:pt x="545" y="280"/>
                  </a:cubicBezTo>
                  <a:cubicBezTo>
                    <a:pt x="545" y="125"/>
                    <a:pt x="421" y="0"/>
                    <a:pt x="2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135" name="Google Shape;4135;p54"/>
            <p:cNvSpPr/>
            <p:nvPr/>
          </p:nvSpPr>
          <p:spPr>
            <a:xfrm>
              <a:off x="1324250" y="1146650"/>
              <a:ext cx="13625" cy="14075"/>
            </a:xfrm>
            <a:custGeom>
              <a:avLst/>
              <a:gdLst/>
              <a:ahLst/>
              <a:cxnLst/>
              <a:rect l="l" t="t" r="r" b="b"/>
              <a:pathLst>
                <a:path w="545" h="563" extrusionOk="0">
                  <a:moveTo>
                    <a:pt x="306" y="0"/>
                  </a:moveTo>
                  <a:cubicBezTo>
                    <a:pt x="297" y="0"/>
                    <a:pt x="289" y="1"/>
                    <a:pt x="280" y="2"/>
                  </a:cubicBezTo>
                  <a:cubicBezTo>
                    <a:pt x="124" y="17"/>
                    <a:pt x="15" y="142"/>
                    <a:pt x="15" y="297"/>
                  </a:cubicBezTo>
                  <a:cubicBezTo>
                    <a:pt x="1" y="444"/>
                    <a:pt x="111" y="563"/>
                    <a:pt x="254" y="563"/>
                  </a:cubicBezTo>
                  <a:cubicBezTo>
                    <a:pt x="262" y="563"/>
                    <a:pt x="271" y="562"/>
                    <a:pt x="280" y="561"/>
                  </a:cubicBezTo>
                  <a:cubicBezTo>
                    <a:pt x="435" y="546"/>
                    <a:pt x="544" y="421"/>
                    <a:pt x="544" y="266"/>
                  </a:cubicBezTo>
                  <a:cubicBezTo>
                    <a:pt x="544" y="119"/>
                    <a:pt x="447" y="0"/>
                    <a:pt x="3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136" name="Google Shape;4136;p54"/>
            <p:cNvSpPr/>
            <p:nvPr/>
          </p:nvSpPr>
          <p:spPr>
            <a:xfrm>
              <a:off x="1369325" y="1096875"/>
              <a:ext cx="13625" cy="14075"/>
            </a:xfrm>
            <a:custGeom>
              <a:avLst/>
              <a:gdLst/>
              <a:ahLst/>
              <a:cxnLst/>
              <a:rect l="l" t="t" r="r" b="b"/>
              <a:pathLst>
                <a:path w="545" h="563" extrusionOk="0">
                  <a:moveTo>
                    <a:pt x="306" y="1"/>
                  </a:moveTo>
                  <a:cubicBezTo>
                    <a:pt x="298" y="1"/>
                    <a:pt x="289" y="1"/>
                    <a:pt x="280" y="2"/>
                  </a:cubicBezTo>
                  <a:cubicBezTo>
                    <a:pt x="125" y="18"/>
                    <a:pt x="16" y="142"/>
                    <a:pt x="16" y="298"/>
                  </a:cubicBezTo>
                  <a:cubicBezTo>
                    <a:pt x="1" y="453"/>
                    <a:pt x="125" y="562"/>
                    <a:pt x="280" y="562"/>
                  </a:cubicBezTo>
                  <a:cubicBezTo>
                    <a:pt x="436" y="546"/>
                    <a:pt x="545" y="422"/>
                    <a:pt x="545" y="267"/>
                  </a:cubicBezTo>
                  <a:cubicBezTo>
                    <a:pt x="545" y="120"/>
                    <a:pt x="448" y="1"/>
                    <a:pt x="3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137" name="Google Shape;4137;p54"/>
            <p:cNvSpPr/>
            <p:nvPr/>
          </p:nvSpPr>
          <p:spPr>
            <a:xfrm>
              <a:off x="1393050" y="1095375"/>
              <a:ext cx="13625" cy="14400"/>
            </a:xfrm>
            <a:custGeom>
              <a:avLst/>
              <a:gdLst/>
              <a:ahLst/>
              <a:cxnLst/>
              <a:rect l="l" t="t" r="r" b="b"/>
              <a:pathLst>
                <a:path w="545" h="576" extrusionOk="0">
                  <a:moveTo>
                    <a:pt x="264" y="0"/>
                  </a:moveTo>
                  <a:cubicBezTo>
                    <a:pt x="109" y="16"/>
                    <a:pt x="0" y="140"/>
                    <a:pt x="0" y="296"/>
                  </a:cubicBezTo>
                  <a:cubicBezTo>
                    <a:pt x="0" y="451"/>
                    <a:pt x="124" y="575"/>
                    <a:pt x="264" y="575"/>
                  </a:cubicBezTo>
                  <a:cubicBezTo>
                    <a:pt x="420" y="560"/>
                    <a:pt x="544" y="420"/>
                    <a:pt x="544" y="264"/>
                  </a:cubicBezTo>
                  <a:cubicBezTo>
                    <a:pt x="544" y="124"/>
                    <a:pt x="420" y="0"/>
                    <a:pt x="2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138" name="Google Shape;4138;p54"/>
            <p:cNvSpPr/>
            <p:nvPr/>
          </p:nvSpPr>
          <p:spPr>
            <a:xfrm>
              <a:off x="1369325" y="1120600"/>
              <a:ext cx="13625" cy="14050"/>
            </a:xfrm>
            <a:custGeom>
              <a:avLst/>
              <a:gdLst/>
              <a:ahLst/>
              <a:cxnLst/>
              <a:rect l="l" t="t" r="r" b="b"/>
              <a:pathLst>
                <a:path w="545" h="562" extrusionOk="0">
                  <a:moveTo>
                    <a:pt x="304" y="0"/>
                  </a:moveTo>
                  <a:cubicBezTo>
                    <a:pt x="296" y="0"/>
                    <a:pt x="288" y="1"/>
                    <a:pt x="280" y="2"/>
                  </a:cubicBezTo>
                  <a:cubicBezTo>
                    <a:pt x="125" y="2"/>
                    <a:pt x="1" y="142"/>
                    <a:pt x="16" y="297"/>
                  </a:cubicBezTo>
                  <a:cubicBezTo>
                    <a:pt x="1" y="437"/>
                    <a:pt x="125" y="562"/>
                    <a:pt x="280" y="562"/>
                  </a:cubicBezTo>
                  <a:cubicBezTo>
                    <a:pt x="436" y="546"/>
                    <a:pt x="545" y="422"/>
                    <a:pt x="545" y="266"/>
                  </a:cubicBezTo>
                  <a:cubicBezTo>
                    <a:pt x="545" y="119"/>
                    <a:pt x="434" y="0"/>
                    <a:pt x="3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139" name="Google Shape;4139;p54"/>
            <p:cNvSpPr/>
            <p:nvPr/>
          </p:nvSpPr>
          <p:spPr>
            <a:xfrm>
              <a:off x="1393050" y="1119075"/>
              <a:ext cx="13625" cy="14050"/>
            </a:xfrm>
            <a:custGeom>
              <a:avLst/>
              <a:gdLst/>
              <a:ahLst/>
              <a:cxnLst/>
              <a:rect l="l" t="t" r="r" b="b"/>
              <a:pathLst>
                <a:path w="545" h="562" extrusionOk="0">
                  <a:moveTo>
                    <a:pt x="264" y="1"/>
                  </a:moveTo>
                  <a:cubicBezTo>
                    <a:pt x="109" y="16"/>
                    <a:pt x="0" y="141"/>
                    <a:pt x="0" y="296"/>
                  </a:cubicBezTo>
                  <a:cubicBezTo>
                    <a:pt x="0" y="443"/>
                    <a:pt x="111" y="562"/>
                    <a:pt x="241" y="562"/>
                  </a:cubicBezTo>
                  <a:cubicBezTo>
                    <a:pt x="249" y="562"/>
                    <a:pt x="256" y="561"/>
                    <a:pt x="264" y="560"/>
                  </a:cubicBezTo>
                  <a:cubicBezTo>
                    <a:pt x="420" y="545"/>
                    <a:pt x="544" y="420"/>
                    <a:pt x="544" y="265"/>
                  </a:cubicBezTo>
                  <a:cubicBezTo>
                    <a:pt x="544" y="109"/>
                    <a:pt x="420" y="1"/>
                    <a:pt x="2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140" name="Google Shape;4140;p54"/>
            <p:cNvSpPr/>
            <p:nvPr/>
          </p:nvSpPr>
          <p:spPr>
            <a:xfrm>
              <a:off x="1369325" y="1143950"/>
              <a:ext cx="13625" cy="14425"/>
            </a:xfrm>
            <a:custGeom>
              <a:avLst/>
              <a:gdLst/>
              <a:ahLst/>
              <a:cxnLst/>
              <a:rect l="l" t="t" r="r" b="b"/>
              <a:pathLst>
                <a:path w="545" h="577" extrusionOk="0">
                  <a:moveTo>
                    <a:pt x="280" y="1"/>
                  </a:moveTo>
                  <a:cubicBezTo>
                    <a:pt x="125" y="16"/>
                    <a:pt x="1" y="156"/>
                    <a:pt x="16" y="296"/>
                  </a:cubicBezTo>
                  <a:cubicBezTo>
                    <a:pt x="1" y="452"/>
                    <a:pt x="125" y="576"/>
                    <a:pt x="280" y="576"/>
                  </a:cubicBezTo>
                  <a:cubicBezTo>
                    <a:pt x="420" y="561"/>
                    <a:pt x="545" y="421"/>
                    <a:pt x="545" y="265"/>
                  </a:cubicBezTo>
                  <a:cubicBezTo>
                    <a:pt x="545" y="125"/>
                    <a:pt x="420" y="1"/>
                    <a:pt x="2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141" name="Google Shape;4141;p54"/>
            <p:cNvSpPr/>
            <p:nvPr/>
          </p:nvSpPr>
          <p:spPr>
            <a:xfrm>
              <a:off x="1393050" y="1142750"/>
              <a:ext cx="13600" cy="14100"/>
            </a:xfrm>
            <a:custGeom>
              <a:avLst/>
              <a:gdLst/>
              <a:ahLst/>
              <a:cxnLst/>
              <a:rect l="l" t="t" r="r" b="b"/>
              <a:pathLst>
                <a:path w="544" h="564" extrusionOk="0">
                  <a:moveTo>
                    <a:pt x="291" y="1"/>
                  </a:moveTo>
                  <a:cubicBezTo>
                    <a:pt x="282" y="1"/>
                    <a:pt x="273" y="1"/>
                    <a:pt x="264" y="2"/>
                  </a:cubicBezTo>
                  <a:cubicBezTo>
                    <a:pt x="109" y="18"/>
                    <a:pt x="0" y="142"/>
                    <a:pt x="0" y="298"/>
                  </a:cubicBezTo>
                  <a:cubicBezTo>
                    <a:pt x="0" y="444"/>
                    <a:pt x="97" y="563"/>
                    <a:pt x="238" y="563"/>
                  </a:cubicBezTo>
                  <a:cubicBezTo>
                    <a:pt x="247" y="563"/>
                    <a:pt x="256" y="563"/>
                    <a:pt x="264" y="562"/>
                  </a:cubicBezTo>
                  <a:cubicBezTo>
                    <a:pt x="420" y="546"/>
                    <a:pt x="529" y="422"/>
                    <a:pt x="529" y="266"/>
                  </a:cubicBezTo>
                  <a:cubicBezTo>
                    <a:pt x="543" y="120"/>
                    <a:pt x="434" y="1"/>
                    <a:pt x="2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142" name="Google Shape;4142;p54"/>
            <p:cNvSpPr/>
            <p:nvPr/>
          </p:nvSpPr>
          <p:spPr>
            <a:xfrm>
              <a:off x="1438125" y="1093000"/>
              <a:ext cx="13625" cy="14075"/>
            </a:xfrm>
            <a:custGeom>
              <a:avLst/>
              <a:gdLst/>
              <a:ahLst/>
              <a:cxnLst/>
              <a:rect l="l" t="t" r="r" b="b"/>
              <a:pathLst>
                <a:path w="545" h="563" extrusionOk="0">
                  <a:moveTo>
                    <a:pt x="304" y="0"/>
                  </a:moveTo>
                  <a:cubicBezTo>
                    <a:pt x="297" y="0"/>
                    <a:pt x="289" y="1"/>
                    <a:pt x="281" y="2"/>
                  </a:cubicBezTo>
                  <a:cubicBezTo>
                    <a:pt x="125" y="17"/>
                    <a:pt x="1" y="142"/>
                    <a:pt x="16" y="297"/>
                  </a:cubicBezTo>
                  <a:cubicBezTo>
                    <a:pt x="2" y="444"/>
                    <a:pt x="111" y="563"/>
                    <a:pt x="254" y="563"/>
                  </a:cubicBezTo>
                  <a:cubicBezTo>
                    <a:pt x="263" y="563"/>
                    <a:pt x="272" y="562"/>
                    <a:pt x="281" y="562"/>
                  </a:cubicBezTo>
                  <a:cubicBezTo>
                    <a:pt x="436" y="546"/>
                    <a:pt x="545" y="422"/>
                    <a:pt x="545" y="266"/>
                  </a:cubicBezTo>
                  <a:cubicBezTo>
                    <a:pt x="545" y="119"/>
                    <a:pt x="434" y="0"/>
                    <a:pt x="30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143" name="Google Shape;4143;p54"/>
            <p:cNvSpPr/>
            <p:nvPr/>
          </p:nvSpPr>
          <p:spPr>
            <a:xfrm>
              <a:off x="1461850" y="1091450"/>
              <a:ext cx="13625" cy="14075"/>
            </a:xfrm>
            <a:custGeom>
              <a:avLst/>
              <a:gdLst/>
              <a:ahLst/>
              <a:cxnLst/>
              <a:rect l="l" t="t" r="r" b="b"/>
              <a:pathLst>
                <a:path w="545" h="563" extrusionOk="0">
                  <a:moveTo>
                    <a:pt x="304" y="0"/>
                  </a:moveTo>
                  <a:cubicBezTo>
                    <a:pt x="296" y="0"/>
                    <a:pt x="288" y="1"/>
                    <a:pt x="280" y="2"/>
                  </a:cubicBezTo>
                  <a:cubicBezTo>
                    <a:pt x="125" y="17"/>
                    <a:pt x="0" y="142"/>
                    <a:pt x="0" y="297"/>
                  </a:cubicBezTo>
                  <a:cubicBezTo>
                    <a:pt x="0" y="444"/>
                    <a:pt x="111" y="563"/>
                    <a:pt x="254" y="563"/>
                  </a:cubicBezTo>
                  <a:cubicBezTo>
                    <a:pt x="263" y="563"/>
                    <a:pt x="271" y="562"/>
                    <a:pt x="280" y="561"/>
                  </a:cubicBezTo>
                  <a:cubicBezTo>
                    <a:pt x="436" y="546"/>
                    <a:pt x="545" y="421"/>
                    <a:pt x="545" y="266"/>
                  </a:cubicBezTo>
                  <a:cubicBezTo>
                    <a:pt x="545" y="119"/>
                    <a:pt x="434" y="0"/>
                    <a:pt x="30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144" name="Google Shape;4144;p54"/>
            <p:cNvSpPr/>
            <p:nvPr/>
          </p:nvSpPr>
          <p:spPr>
            <a:xfrm>
              <a:off x="1438125" y="1116350"/>
              <a:ext cx="13625" cy="14425"/>
            </a:xfrm>
            <a:custGeom>
              <a:avLst/>
              <a:gdLst/>
              <a:ahLst/>
              <a:cxnLst/>
              <a:rect l="l" t="t" r="r" b="b"/>
              <a:pathLst>
                <a:path w="545" h="577" extrusionOk="0">
                  <a:moveTo>
                    <a:pt x="281" y="1"/>
                  </a:moveTo>
                  <a:cubicBezTo>
                    <a:pt x="125" y="16"/>
                    <a:pt x="1" y="156"/>
                    <a:pt x="16" y="312"/>
                  </a:cubicBezTo>
                  <a:cubicBezTo>
                    <a:pt x="1" y="452"/>
                    <a:pt x="125" y="576"/>
                    <a:pt x="281" y="576"/>
                  </a:cubicBezTo>
                  <a:cubicBezTo>
                    <a:pt x="421" y="561"/>
                    <a:pt x="545" y="421"/>
                    <a:pt x="545" y="265"/>
                  </a:cubicBezTo>
                  <a:cubicBezTo>
                    <a:pt x="545" y="125"/>
                    <a:pt x="421" y="1"/>
                    <a:pt x="2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145" name="Google Shape;4145;p54"/>
            <p:cNvSpPr/>
            <p:nvPr/>
          </p:nvSpPr>
          <p:spPr>
            <a:xfrm>
              <a:off x="1461850" y="1115150"/>
              <a:ext cx="13625" cy="14050"/>
            </a:xfrm>
            <a:custGeom>
              <a:avLst/>
              <a:gdLst/>
              <a:ahLst/>
              <a:cxnLst/>
              <a:rect l="l" t="t" r="r" b="b"/>
              <a:pathLst>
                <a:path w="545" h="562" extrusionOk="0">
                  <a:moveTo>
                    <a:pt x="304" y="1"/>
                  </a:moveTo>
                  <a:cubicBezTo>
                    <a:pt x="296" y="1"/>
                    <a:pt x="288" y="1"/>
                    <a:pt x="280" y="2"/>
                  </a:cubicBezTo>
                  <a:cubicBezTo>
                    <a:pt x="125" y="18"/>
                    <a:pt x="0" y="142"/>
                    <a:pt x="0" y="298"/>
                  </a:cubicBezTo>
                  <a:cubicBezTo>
                    <a:pt x="0" y="437"/>
                    <a:pt x="125" y="562"/>
                    <a:pt x="265" y="562"/>
                  </a:cubicBezTo>
                  <a:cubicBezTo>
                    <a:pt x="420" y="546"/>
                    <a:pt x="545" y="422"/>
                    <a:pt x="545" y="266"/>
                  </a:cubicBezTo>
                  <a:cubicBezTo>
                    <a:pt x="545" y="120"/>
                    <a:pt x="434" y="1"/>
                    <a:pt x="30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146" name="Google Shape;4146;p54"/>
            <p:cNvSpPr/>
            <p:nvPr/>
          </p:nvSpPr>
          <p:spPr>
            <a:xfrm>
              <a:off x="1438125" y="1140075"/>
              <a:ext cx="13625" cy="14050"/>
            </a:xfrm>
            <a:custGeom>
              <a:avLst/>
              <a:gdLst/>
              <a:ahLst/>
              <a:cxnLst/>
              <a:rect l="l" t="t" r="r" b="b"/>
              <a:pathLst>
                <a:path w="545" h="562" extrusionOk="0">
                  <a:moveTo>
                    <a:pt x="281" y="0"/>
                  </a:moveTo>
                  <a:cubicBezTo>
                    <a:pt x="125" y="16"/>
                    <a:pt x="1" y="140"/>
                    <a:pt x="1" y="296"/>
                  </a:cubicBezTo>
                  <a:cubicBezTo>
                    <a:pt x="1" y="442"/>
                    <a:pt x="111" y="561"/>
                    <a:pt x="254" y="561"/>
                  </a:cubicBezTo>
                  <a:cubicBezTo>
                    <a:pt x="263" y="561"/>
                    <a:pt x="272" y="561"/>
                    <a:pt x="281" y="560"/>
                  </a:cubicBezTo>
                  <a:cubicBezTo>
                    <a:pt x="421" y="544"/>
                    <a:pt x="545" y="420"/>
                    <a:pt x="545" y="265"/>
                  </a:cubicBezTo>
                  <a:cubicBezTo>
                    <a:pt x="545" y="125"/>
                    <a:pt x="421" y="0"/>
                    <a:pt x="2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147" name="Google Shape;4147;p54"/>
            <p:cNvSpPr/>
            <p:nvPr/>
          </p:nvSpPr>
          <p:spPr>
            <a:xfrm>
              <a:off x="1461850" y="1138875"/>
              <a:ext cx="13625" cy="14050"/>
            </a:xfrm>
            <a:custGeom>
              <a:avLst/>
              <a:gdLst/>
              <a:ahLst/>
              <a:cxnLst/>
              <a:rect l="l" t="t" r="r" b="b"/>
              <a:pathLst>
                <a:path w="545" h="562" extrusionOk="0">
                  <a:moveTo>
                    <a:pt x="291" y="0"/>
                  </a:moveTo>
                  <a:cubicBezTo>
                    <a:pt x="282" y="0"/>
                    <a:pt x="273" y="1"/>
                    <a:pt x="265" y="2"/>
                  </a:cubicBezTo>
                  <a:cubicBezTo>
                    <a:pt x="109" y="2"/>
                    <a:pt x="0" y="142"/>
                    <a:pt x="0" y="297"/>
                  </a:cubicBezTo>
                  <a:cubicBezTo>
                    <a:pt x="0" y="437"/>
                    <a:pt x="125" y="561"/>
                    <a:pt x="265" y="561"/>
                  </a:cubicBezTo>
                  <a:cubicBezTo>
                    <a:pt x="420" y="546"/>
                    <a:pt x="545" y="421"/>
                    <a:pt x="545" y="266"/>
                  </a:cubicBezTo>
                  <a:cubicBezTo>
                    <a:pt x="545" y="119"/>
                    <a:pt x="434" y="0"/>
                    <a:pt x="2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148" name="Google Shape;4148;p54"/>
            <p:cNvSpPr/>
            <p:nvPr/>
          </p:nvSpPr>
          <p:spPr>
            <a:xfrm>
              <a:off x="1507325" y="1088725"/>
              <a:ext cx="13625" cy="14075"/>
            </a:xfrm>
            <a:custGeom>
              <a:avLst/>
              <a:gdLst/>
              <a:ahLst/>
              <a:cxnLst/>
              <a:rect l="l" t="t" r="r" b="b"/>
              <a:pathLst>
                <a:path w="545" h="563" extrusionOk="0">
                  <a:moveTo>
                    <a:pt x="304" y="0"/>
                  </a:moveTo>
                  <a:cubicBezTo>
                    <a:pt x="296" y="0"/>
                    <a:pt x="288" y="1"/>
                    <a:pt x="280" y="2"/>
                  </a:cubicBezTo>
                  <a:cubicBezTo>
                    <a:pt x="125" y="17"/>
                    <a:pt x="1" y="142"/>
                    <a:pt x="1" y="297"/>
                  </a:cubicBezTo>
                  <a:cubicBezTo>
                    <a:pt x="1" y="444"/>
                    <a:pt x="111" y="563"/>
                    <a:pt x="254" y="563"/>
                  </a:cubicBezTo>
                  <a:cubicBezTo>
                    <a:pt x="263" y="563"/>
                    <a:pt x="272" y="562"/>
                    <a:pt x="280" y="562"/>
                  </a:cubicBezTo>
                  <a:cubicBezTo>
                    <a:pt x="436" y="546"/>
                    <a:pt x="545" y="422"/>
                    <a:pt x="545" y="266"/>
                  </a:cubicBezTo>
                  <a:cubicBezTo>
                    <a:pt x="545" y="119"/>
                    <a:pt x="434" y="0"/>
                    <a:pt x="30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149" name="Google Shape;4149;p54"/>
            <p:cNvSpPr/>
            <p:nvPr/>
          </p:nvSpPr>
          <p:spPr>
            <a:xfrm>
              <a:off x="1531050" y="1087200"/>
              <a:ext cx="13625" cy="14050"/>
            </a:xfrm>
            <a:custGeom>
              <a:avLst/>
              <a:gdLst/>
              <a:ahLst/>
              <a:cxnLst/>
              <a:rect l="l" t="t" r="r" b="b"/>
              <a:pathLst>
                <a:path w="545" h="562" extrusionOk="0">
                  <a:moveTo>
                    <a:pt x="280" y="1"/>
                  </a:moveTo>
                  <a:cubicBezTo>
                    <a:pt x="124" y="16"/>
                    <a:pt x="0" y="156"/>
                    <a:pt x="0" y="312"/>
                  </a:cubicBezTo>
                  <a:cubicBezTo>
                    <a:pt x="0" y="443"/>
                    <a:pt x="111" y="562"/>
                    <a:pt x="254" y="562"/>
                  </a:cubicBezTo>
                  <a:cubicBezTo>
                    <a:pt x="262" y="562"/>
                    <a:pt x="271" y="561"/>
                    <a:pt x="280" y="560"/>
                  </a:cubicBezTo>
                  <a:cubicBezTo>
                    <a:pt x="435" y="560"/>
                    <a:pt x="544" y="420"/>
                    <a:pt x="544" y="265"/>
                  </a:cubicBezTo>
                  <a:cubicBezTo>
                    <a:pt x="544" y="125"/>
                    <a:pt x="420" y="1"/>
                    <a:pt x="2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150" name="Google Shape;4150;p54"/>
            <p:cNvSpPr/>
            <p:nvPr/>
          </p:nvSpPr>
          <p:spPr>
            <a:xfrm>
              <a:off x="1507325" y="1112425"/>
              <a:ext cx="13625" cy="14100"/>
            </a:xfrm>
            <a:custGeom>
              <a:avLst/>
              <a:gdLst/>
              <a:ahLst/>
              <a:cxnLst/>
              <a:rect l="l" t="t" r="r" b="b"/>
              <a:pathLst>
                <a:path w="545" h="564" extrusionOk="0">
                  <a:moveTo>
                    <a:pt x="304" y="1"/>
                  </a:moveTo>
                  <a:cubicBezTo>
                    <a:pt x="296" y="1"/>
                    <a:pt x="288" y="1"/>
                    <a:pt x="280" y="2"/>
                  </a:cubicBezTo>
                  <a:cubicBezTo>
                    <a:pt x="125" y="18"/>
                    <a:pt x="1" y="142"/>
                    <a:pt x="1" y="298"/>
                  </a:cubicBezTo>
                  <a:cubicBezTo>
                    <a:pt x="1" y="444"/>
                    <a:pt x="111" y="563"/>
                    <a:pt x="254" y="563"/>
                  </a:cubicBezTo>
                  <a:cubicBezTo>
                    <a:pt x="263" y="563"/>
                    <a:pt x="272" y="563"/>
                    <a:pt x="280" y="562"/>
                  </a:cubicBezTo>
                  <a:cubicBezTo>
                    <a:pt x="420" y="546"/>
                    <a:pt x="545" y="422"/>
                    <a:pt x="545" y="267"/>
                  </a:cubicBezTo>
                  <a:cubicBezTo>
                    <a:pt x="545" y="120"/>
                    <a:pt x="434" y="1"/>
                    <a:pt x="3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151" name="Google Shape;4151;p54"/>
            <p:cNvSpPr/>
            <p:nvPr/>
          </p:nvSpPr>
          <p:spPr>
            <a:xfrm>
              <a:off x="1531050" y="1110925"/>
              <a:ext cx="13625" cy="14400"/>
            </a:xfrm>
            <a:custGeom>
              <a:avLst/>
              <a:gdLst/>
              <a:ahLst/>
              <a:cxnLst/>
              <a:rect l="l" t="t" r="r" b="b"/>
              <a:pathLst>
                <a:path w="545" h="576" extrusionOk="0">
                  <a:moveTo>
                    <a:pt x="280" y="0"/>
                  </a:moveTo>
                  <a:cubicBezTo>
                    <a:pt x="124" y="16"/>
                    <a:pt x="0" y="140"/>
                    <a:pt x="0" y="295"/>
                  </a:cubicBezTo>
                  <a:cubicBezTo>
                    <a:pt x="0" y="451"/>
                    <a:pt x="124" y="575"/>
                    <a:pt x="280" y="575"/>
                  </a:cubicBezTo>
                  <a:cubicBezTo>
                    <a:pt x="420" y="560"/>
                    <a:pt x="544" y="420"/>
                    <a:pt x="544" y="264"/>
                  </a:cubicBezTo>
                  <a:cubicBezTo>
                    <a:pt x="544" y="124"/>
                    <a:pt x="420" y="0"/>
                    <a:pt x="2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152" name="Google Shape;4152;p54"/>
            <p:cNvSpPr/>
            <p:nvPr/>
          </p:nvSpPr>
          <p:spPr>
            <a:xfrm>
              <a:off x="1507325" y="1136150"/>
              <a:ext cx="13625" cy="14075"/>
            </a:xfrm>
            <a:custGeom>
              <a:avLst/>
              <a:gdLst/>
              <a:ahLst/>
              <a:cxnLst/>
              <a:rect l="l" t="t" r="r" b="b"/>
              <a:pathLst>
                <a:path w="545" h="563" extrusionOk="0">
                  <a:moveTo>
                    <a:pt x="304" y="0"/>
                  </a:moveTo>
                  <a:cubicBezTo>
                    <a:pt x="296" y="0"/>
                    <a:pt x="288" y="1"/>
                    <a:pt x="280" y="2"/>
                  </a:cubicBezTo>
                  <a:cubicBezTo>
                    <a:pt x="125" y="17"/>
                    <a:pt x="1" y="142"/>
                    <a:pt x="1" y="297"/>
                  </a:cubicBezTo>
                  <a:cubicBezTo>
                    <a:pt x="1" y="444"/>
                    <a:pt x="111" y="563"/>
                    <a:pt x="254" y="563"/>
                  </a:cubicBezTo>
                  <a:cubicBezTo>
                    <a:pt x="263" y="563"/>
                    <a:pt x="272" y="562"/>
                    <a:pt x="280" y="562"/>
                  </a:cubicBezTo>
                  <a:cubicBezTo>
                    <a:pt x="436" y="546"/>
                    <a:pt x="545" y="422"/>
                    <a:pt x="545" y="266"/>
                  </a:cubicBezTo>
                  <a:cubicBezTo>
                    <a:pt x="545" y="119"/>
                    <a:pt x="434" y="0"/>
                    <a:pt x="3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153" name="Google Shape;4153;p54"/>
            <p:cNvSpPr/>
            <p:nvPr/>
          </p:nvSpPr>
          <p:spPr>
            <a:xfrm>
              <a:off x="1530650" y="1134625"/>
              <a:ext cx="14025" cy="14400"/>
            </a:xfrm>
            <a:custGeom>
              <a:avLst/>
              <a:gdLst/>
              <a:ahLst/>
              <a:cxnLst/>
              <a:rect l="l" t="t" r="r" b="b"/>
              <a:pathLst>
                <a:path w="561" h="576" extrusionOk="0">
                  <a:moveTo>
                    <a:pt x="280" y="1"/>
                  </a:moveTo>
                  <a:cubicBezTo>
                    <a:pt x="125" y="16"/>
                    <a:pt x="16" y="156"/>
                    <a:pt x="16" y="312"/>
                  </a:cubicBezTo>
                  <a:cubicBezTo>
                    <a:pt x="1" y="451"/>
                    <a:pt x="140" y="576"/>
                    <a:pt x="280" y="576"/>
                  </a:cubicBezTo>
                  <a:cubicBezTo>
                    <a:pt x="436" y="560"/>
                    <a:pt x="560" y="436"/>
                    <a:pt x="560" y="280"/>
                  </a:cubicBezTo>
                  <a:cubicBezTo>
                    <a:pt x="560" y="125"/>
                    <a:pt x="436" y="1"/>
                    <a:pt x="2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154" name="Google Shape;4154;p54"/>
            <p:cNvSpPr/>
            <p:nvPr/>
          </p:nvSpPr>
          <p:spPr>
            <a:xfrm>
              <a:off x="1576525" y="1084475"/>
              <a:ext cx="14025" cy="14425"/>
            </a:xfrm>
            <a:custGeom>
              <a:avLst/>
              <a:gdLst/>
              <a:ahLst/>
              <a:cxnLst/>
              <a:rect l="l" t="t" r="r" b="b"/>
              <a:pathLst>
                <a:path w="561" h="577" extrusionOk="0">
                  <a:moveTo>
                    <a:pt x="280" y="1"/>
                  </a:moveTo>
                  <a:cubicBezTo>
                    <a:pt x="125" y="16"/>
                    <a:pt x="16" y="141"/>
                    <a:pt x="16" y="296"/>
                  </a:cubicBezTo>
                  <a:cubicBezTo>
                    <a:pt x="0" y="452"/>
                    <a:pt x="125" y="576"/>
                    <a:pt x="280" y="576"/>
                  </a:cubicBezTo>
                  <a:cubicBezTo>
                    <a:pt x="436" y="560"/>
                    <a:pt x="560" y="421"/>
                    <a:pt x="560" y="265"/>
                  </a:cubicBezTo>
                  <a:cubicBezTo>
                    <a:pt x="560" y="125"/>
                    <a:pt x="436" y="1"/>
                    <a:pt x="2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155" name="Google Shape;4155;p54"/>
            <p:cNvSpPr/>
            <p:nvPr/>
          </p:nvSpPr>
          <p:spPr>
            <a:xfrm>
              <a:off x="1600625" y="1083275"/>
              <a:ext cx="14000" cy="14100"/>
            </a:xfrm>
            <a:custGeom>
              <a:avLst/>
              <a:gdLst/>
              <a:ahLst/>
              <a:cxnLst/>
              <a:rect l="l" t="t" r="r" b="b"/>
              <a:pathLst>
                <a:path w="560" h="564" extrusionOk="0">
                  <a:moveTo>
                    <a:pt x="304" y="1"/>
                  </a:moveTo>
                  <a:cubicBezTo>
                    <a:pt x="296" y="1"/>
                    <a:pt x="288" y="1"/>
                    <a:pt x="280" y="2"/>
                  </a:cubicBezTo>
                  <a:cubicBezTo>
                    <a:pt x="125" y="18"/>
                    <a:pt x="0" y="142"/>
                    <a:pt x="0" y="297"/>
                  </a:cubicBezTo>
                  <a:cubicBezTo>
                    <a:pt x="0" y="444"/>
                    <a:pt x="111" y="563"/>
                    <a:pt x="241" y="563"/>
                  </a:cubicBezTo>
                  <a:cubicBezTo>
                    <a:pt x="249" y="563"/>
                    <a:pt x="257" y="563"/>
                    <a:pt x="265" y="562"/>
                  </a:cubicBezTo>
                  <a:cubicBezTo>
                    <a:pt x="436" y="562"/>
                    <a:pt x="545" y="422"/>
                    <a:pt x="545" y="266"/>
                  </a:cubicBezTo>
                  <a:cubicBezTo>
                    <a:pt x="559" y="120"/>
                    <a:pt x="436" y="1"/>
                    <a:pt x="30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156" name="Google Shape;4156;p54"/>
            <p:cNvSpPr/>
            <p:nvPr/>
          </p:nvSpPr>
          <p:spPr>
            <a:xfrm>
              <a:off x="1576525" y="1108200"/>
              <a:ext cx="14025" cy="14400"/>
            </a:xfrm>
            <a:custGeom>
              <a:avLst/>
              <a:gdLst/>
              <a:ahLst/>
              <a:cxnLst/>
              <a:rect l="l" t="t" r="r" b="b"/>
              <a:pathLst>
                <a:path w="561" h="576" extrusionOk="0">
                  <a:moveTo>
                    <a:pt x="280" y="0"/>
                  </a:moveTo>
                  <a:cubicBezTo>
                    <a:pt x="125" y="16"/>
                    <a:pt x="0" y="156"/>
                    <a:pt x="16" y="311"/>
                  </a:cubicBezTo>
                  <a:cubicBezTo>
                    <a:pt x="0" y="451"/>
                    <a:pt x="125" y="576"/>
                    <a:pt x="280" y="576"/>
                  </a:cubicBezTo>
                  <a:cubicBezTo>
                    <a:pt x="436" y="560"/>
                    <a:pt x="545" y="436"/>
                    <a:pt x="545" y="280"/>
                  </a:cubicBezTo>
                  <a:cubicBezTo>
                    <a:pt x="560" y="125"/>
                    <a:pt x="436" y="0"/>
                    <a:pt x="2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157" name="Google Shape;4157;p54"/>
            <p:cNvSpPr/>
            <p:nvPr/>
          </p:nvSpPr>
          <p:spPr>
            <a:xfrm>
              <a:off x="1600250" y="1107000"/>
              <a:ext cx="14000" cy="14075"/>
            </a:xfrm>
            <a:custGeom>
              <a:avLst/>
              <a:gdLst/>
              <a:ahLst/>
              <a:cxnLst/>
              <a:rect l="l" t="t" r="r" b="b"/>
              <a:pathLst>
                <a:path w="560" h="563" extrusionOk="0">
                  <a:moveTo>
                    <a:pt x="319" y="0"/>
                  </a:moveTo>
                  <a:cubicBezTo>
                    <a:pt x="311" y="0"/>
                    <a:pt x="303" y="1"/>
                    <a:pt x="295" y="2"/>
                  </a:cubicBezTo>
                  <a:cubicBezTo>
                    <a:pt x="140" y="17"/>
                    <a:pt x="15" y="141"/>
                    <a:pt x="15" y="297"/>
                  </a:cubicBezTo>
                  <a:cubicBezTo>
                    <a:pt x="1" y="444"/>
                    <a:pt x="124" y="563"/>
                    <a:pt x="256" y="563"/>
                  </a:cubicBezTo>
                  <a:cubicBezTo>
                    <a:pt x="264" y="563"/>
                    <a:pt x="272" y="562"/>
                    <a:pt x="280" y="561"/>
                  </a:cubicBezTo>
                  <a:cubicBezTo>
                    <a:pt x="435" y="546"/>
                    <a:pt x="560" y="421"/>
                    <a:pt x="560" y="266"/>
                  </a:cubicBezTo>
                  <a:cubicBezTo>
                    <a:pt x="560" y="119"/>
                    <a:pt x="449" y="0"/>
                    <a:pt x="3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158" name="Google Shape;4158;p54"/>
            <p:cNvSpPr/>
            <p:nvPr/>
          </p:nvSpPr>
          <p:spPr>
            <a:xfrm>
              <a:off x="1576525" y="1132250"/>
              <a:ext cx="14000" cy="14075"/>
            </a:xfrm>
            <a:custGeom>
              <a:avLst/>
              <a:gdLst/>
              <a:ahLst/>
              <a:cxnLst/>
              <a:rect l="l" t="t" r="r" b="b"/>
              <a:pathLst>
                <a:path w="560" h="563" extrusionOk="0">
                  <a:moveTo>
                    <a:pt x="306" y="1"/>
                  </a:moveTo>
                  <a:cubicBezTo>
                    <a:pt x="298" y="1"/>
                    <a:pt x="289" y="1"/>
                    <a:pt x="280" y="2"/>
                  </a:cubicBezTo>
                  <a:cubicBezTo>
                    <a:pt x="125" y="2"/>
                    <a:pt x="0" y="142"/>
                    <a:pt x="0" y="298"/>
                  </a:cubicBezTo>
                  <a:cubicBezTo>
                    <a:pt x="0" y="438"/>
                    <a:pt x="125" y="562"/>
                    <a:pt x="280" y="562"/>
                  </a:cubicBezTo>
                  <a:cubicBezTo>
                    <a:pt x="436" y="546"/>
                    <a:pt x="545" y="422"/>
                    <a:pt x="545" y="267"/>
                  </a:cubicBezTo>
                  <a:cubicBezTo>
                    <a:pt x="559" y="120"/>
                    <a:pt x="449" y="1"/>
                    <a:pt x="30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159" name="Google Shape;4159;p54"/>
            <p:cNvSpPr/>
            <p:nvPr/>
          </p:nvSpPr>
          <p:spPr>
            <a:xfrm>
              <a:off x="1600225" y="1130700"/>
              <a:ext cx="14025" cy="14450"/>
            </a:xfrm>
            <a:custGeom>
              <a:avLst/>
              <a:gdLst/>
              <a:ahLst/>
              <a:cxnLst/>
              <a:rect l="l" t="t" r="r" b="b"/>
              <a:pathLst>
                <a:path w="561" h="578" extrusionOk="0">
                  <a:moveTo>
                    <a:pt x="307" y="1"/>
                  </a:moveTo>
                  <a:cubicBezTo>
                    <a:pt x="298" y="1"/>
                    <a:pt x="290" y="1"/>
                    <a:pt x="281" y="2"/>
                  </a:cubicBezTo>
                  <a:cubicBezTo>
                    <a:pt x="125" y="18"/>
                    <a:pt x="16" y="142"/>
                    <a:pt x="16" y="297"/>
                  </a:cubicBezTo>
                  <a:cubicBezTo>
                    <a:pt x="1" y="453"/>
                    <a:pt x="125" y="577"/>
                    <a:pt x="281" y="577"/>
                  </a:cubicBezTo>
                  <a:cubicBezTo>
                    <a:pt x="436" y="562"/>
                    <a:pt x="561" y="422"/>
                    <a:pt x="561" y="266"/>
                  </a:cubicBezTo>
                  <a:cubicBezTo>
                    <a:pt x="561" y="120"/>
                    <a:pt x="450" y="1"/>
                    <a:pt x="3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160" name="Google Shape;4160;p54"/>
            <p:cNvSpPr/>
            <p:nvPr/>
          </p:nvSpPr>
          <p:spPr>
            <a:xfrm>
              <a:off x="1646500" y="1080200"/>
              <a:ext cx="14000" cy="14450"/>
            </a:xfrm>
            <a:custGeom>
              <a:avLst/>
              <a:gdLst/>
              <a:ahLst/>
              <a:cxnLst/>
              <a:rect l="l" t="t" r="r" b="b"/>
              <a:pathLst>
                <a:path w="560" h="578" extrusionOk="0">
                  <a:moveTo>
                    <a:pt x="280" y="1"/>
                  </a:moveTo>
                  <a:cubicBezTo>
                    <a:pt x="125" y="16"/>
                    <a:pt x="0" y="156"/>
                    <a:pt x="0" y="312"/>
                  </a:cubicBezTo>
                  <a:cubicBezTo>
                    <a:pt x="0" y="458"/>
                    <a:pt x="111" y="577"/>
                    <a:pt x="254" y="577"/>
                  </a:cubicBezTo>
                  <a:cubicBezTo>
                    <a:pt x="263" y="577"/>
                    <a:pt x="271" y="577"/>
                    <a:pt x="280" y="576"/>
                  </a:cubicBezTo>
                  <a:cubicBezTo>
                    <a:pt x="436" y="560"/>
                    <a:pt x="544" y="436"/>
                    <a:pt x="544" y="281"/>
                  </a:cubicBezTo>
                  <a:cubicBezTo>
                    <a:pt x="560" y="125"/>
                    <a:pt x="436" y="1"/>
                    <a:pt x="2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161" name="Google Shape;4161;p54"/>
            <p:cNvSpPr/>
            <p:nvPr/>
          </p:nvSpPr>
          <p:spPr>
            <a:xfrm>
              <a:off x="1670225" y="1079000"/>
              <a:ext cx="14000" cy="14100"/>
            </a:xfrm>
            <a:custGeom>
              <a:avLst/>
              <a:gdLst/>
              <a:ahLst/>
              <a:cxnLst/>
              <a:rect l="l" t="t" r="r" b="b"/>
              <a:pathLst>
                <a:path w="560" h="564" extrusionOk="0">
                  <a:moveTo>
                    <a:pt x="319" y="1"/>
                  </a:moveTo>
                  <a:cubicBezTo>
                    <a:pt x="311" y="1"/>
                    <a:pt x="303" y="1"/>
                    <a:pt x="295" y="2"/>
                  </a:cubicBezTo>
                  <a:cubicBezTo>
                    <a:pt x="124" y="18"/>
                    <a:pt x="15" y="142"/>
                    <a:pt x="15" y="297"/>
                  </a:cubicBezTo>
                  <a:cubicBezTo>
                    <a:pt x="1" y="444"/>
                    <a:pt x="124" y="563"/>
                    <a:pt x="256" y="563"/>
                  </a:cubicBezTo>
                  <a:cubicBezTo>
                    <a:pt x="264" y="563"/>
                    <a:pt x="272" y="563"/>
                    <a:pt x="280" y="562"/>
                  </a:cubicBezTo>
                  <a:cubicBezTo>
                    <a:pt x="435" y="546"/>
                    <a:pt x="560" y="422"/>
                    <a:pt x="560" y="266"/>
                  </a:cubicBezTo>
                  <a:cubicBezTo>
                    <a:pt x="560" y="120"/>
                    <a:pt x="449" y="1"/>
                    <a:pt x="3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162" name="Google Shape;4162;p54"/>
            <p:cNvSpPr/>
            <p:nvPr/>
          </p:nvSpPr>
          <p:spPr>
            <a:xfrm>
              <a:off x="1646125" y="1104275"/>
              <a:ext cx="14000" cy="14075"/>
            </a:xfrm>
            <a:custGeom>
              <a:avLst/>
              <a:gdLst/>
              <a:ahLst/>
              <a:cxnLst/>
              <a:rect l="l" t="t" r="r" b="b"/>
              <a:pathLst>
                <a:path w="560" h="563" extrusionOk="0">
                  <a:moveTo>
                    <a:pt x="319" y="0"/>
                  </a:moveTo>
                  <a:cubicBezTo>
                    <a:pt x="311" y="0"/>
                    <a:pt x="303" y="1"/>
                    <a:pt x="295" y="2"/>
                  </a:cubicBezTo>
                  <a:cubicBezTo>
                    <a:pt x="124" y="17"/>
                    <a:pt x="15" y="142"/>
                    <a:pt x="15" y="297"/>
                  </a:cubicBezTo>
                  <a:cubicBezTo>
                    <a:pt x="1" y="444"/>
                    <a:pt x="124" y="563"/>
                    <a:pt x="256" y="563"/>
                  </a:cubicBezTo>
                  <a:cubicBezTo>
                    <a:pt x="264" y="563"/>
                    <a:pt x="272" y="562"/>
                    <a:pt x="280" y="561"/>
                  </a:cubicBezTo>
                  <a:cubicBezTo>
                    <a:pt x="435" y="546"/>
                    <a:pt x="559" y="422"/>
                    <a:pt x="559" y="266"/>
                  </a:cubicBezTo>
                  <a:cubicBezTo>
                    <a:pt x="559" y="119"/>
                    <a:pt x="449" y="0"/>
                    <a:pt x="3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163" name="Google Shape;4163;p54"/>
            <p:cNvSpPr/>
            <p:nvPr/>
          </p:nvSpPr>
          <p:spPr>
            <a:xfrm>
              <a:off x="1670225" y="1102725"/>
              <a:ext cx="14000" cy="14075"/>
            </a:xfrm>
            <a:custGeom>
              <a:avLst/>
              <a:gdLst/>
              <a:ahLst/>
              <a:cxnLst/>
              <a:rect l="l" t="t" r="r" b="b"/>
              <a:pathLst>
                <a:path w="560" h="563" extrusionOk="0">
                  <a:moveTo>
                    <a:pt x="306" y="0"/>
                  </a:moveTo>
                  <a:cubicBezTo>
                    <a:pt x="297" y="0"/>
                    <a:pt x="288" y="1"/>
                    <a:pt x="280" y="2"/>
                  </a:cubicBezTo>
                  <a:cubicBezTo>
                    <a:pt x="124" y="2"/>
                    <a:pt x="15" y="141"/>
                    <a:pt x="15" y="297"/>
                  </a:cubicBezTo>
                  <a:cubicBezTo>
                    <a:pt x="1" y="444"/>
                    <a:pt x="110" y="563"/>
                    <a:pt x="253" y="563"/>
                  </a:cubicBezTo>
                  <a:cubicBezTo>
                    <a:pt x="262" y="563"/>
                    <a:pt x="271" y="562"/>
                    <a:pt x="280" y="561"/>
                  </a:cubicBezTo>
                  <a:cubicBezTo>
                    <a:pt x="435" y="546"/>
                    <a:pt x="560" y="421"/>
                    <a:pt x="560" y="266"/>
                  </a:cubicBezTo>
                  <a:cubicBezTo>
                    <a:pt x="560" y="119"/>
                    <a:pt x="449" y="0"/>
                    <a:pt x="3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164" name="Google Shape;4164;p54"/>
            <p:cNvSpPr/>
            <p:nvPr/>
          </p:nvSpPr>
          <p:spPr>
            <a:xfrm>
              <a:off x="1646100" y="1128025"/>
              <a:ext cx="14025" cy="14400"/>
            </a:xfrm>
            <a:custGeom>
              <a:avLst/>
              <a:gdLst/>
              <a:ahLst/>
              <a:cxnLst/>
              <a:rect l="l" t="t" r="r" b="b"/>
              <a:pathLst>
                <a:path w="561" h="576" extrusionOk="0">
                  <a:moveTo>
                    <a:pt x="281" y="0"/>
                  </a:moveTo>
                  <a:cubicBezTo>
                    <a:pt x="125" y="16"/>
                    <a:pt x="16" y="140"/>
                    <a:pt x="16" y="311"/>
                  </a:cubicBezTo>
                  <a:cubicBezTo>
                    <a:pt x="1" y="451"/>
                    <a:pt x="125" y="576"/>
                    <a:pt x="281" y="576"/>
                  </a:cubicBezTo>
                  <a:cubicBezTo>
                    <a:pt x="436" y="560"/>
                    <a:pt x="560" y="420"/>
                    <a:pt x="560" y="265"/>
                  </a:cubicBezTo>
                  <a:cubicBezTo>
                    <a:pt x="560" y="125"/>
                    <a:pt x="436" y="0"/>
                    <a:pt x="2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165" name="Google Shape;4165;p54"/>
            <p:cNvSpPr/>
            <p:nvPr/>
          </p:nvSpPr>
          <p:spPr>
            <a:xfrm>
              <a:off x="1670200" y="1126850"/>
              <a:ext cx="14025" cy="14400"/>
            </a:xfrm>
            <a:custGeom>
              <a:avLst/>
              <a:gdLst/>
              <a:ahLst/>
              <a:cxnLst/>
              <a:rect l="l" t="t" r="r" b="b"/>
              <a:pathLst>
                <a:path w="561" h="576" extrusionOk="0">
                  <a:moveTo>
                    <a:pt x="281" y="1"/>
                  </a:moveTo>
                  <a:cubicBezTo>
                    <a:pt x="125" y="16"/>
                    <a:pt x="1" y="141"/>
                    <a:pt x="1" y="312"/>
                  </a:cubicBezTo>
                  <a:cubicBezTo>
                    <a:pt x="1" y="451"/>
                    <a:pt x="125" y="576"/>
                    <a:pt x="281" y="576"/>
                  </a:cubicBezTo>
                  <a:cubicBezTo>
                    <a:pt x="436" y="560"/>
                    <a:pt x="545" y="436"/>
                    <a:pt x="561" y="280"/>
                  </a:cubicBezTo>
                  <a:cubicBezTo>
                    <a:pt x="561" y="125"/>
                    <a:pt x="436" y="1"/>
                    <a:pt x="2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166" name="Google Shape;4166;p54"/>
            <p:cNvSpPr/>
            <p:nvPr/>
          </p:nvSpPr>
          <p:spPr>
            <a:xfrm>
              <a:off x="1716475" y="1076275"/>
              <a:ext cx="14000" cy="14100"/>
            </a:xfrm>
            <a:custGeom>
              <a:avLst/>
              <a:gdLst/>
              <a:ahLst/>
              <a:cxnLst/>
              <a:rect l="l" t="t" r="r" b="b"/>
              <a:pathLst>
                <a:path w="560" h="564" extrusionOk="0">
                  <a:moveTo>
                    <a:pt x="306" y="1"/>
                  </a:moveTo>
                  <a:cubicBezTo>
                    <a:pt x="298" y="1"/>
                    <a:pt x="289" y="1"/>
                    <a:pt x="280" y="2"/>
                  </a:cubicBezTo>
                  <a:cubicBezTo>
                    <a:pt x="124" y="18"/>
                    <a:pt x="0" y="142"/>
                    <a:pt x="0" y="298"/>
                  </a:cubicBezTo>
                  <a:cubicBezTo>
                    <a:pt x="0" y="444"/>
                    <a:pt x="111" y="563"/>
                    <a:pt x="254" y="563"/>
                  </a:cubicBezTo>
                  <a:cubicBezTo>
                    <a:pt x="262" y="563"/>
                    <a:pt x="271" y="563"/>
                    <a:pt x="280" y="562"/>
                  </a:cubicBezTo>
                  <a:cubicBezTo>
                    <a:pt x="435" y="562"/>
                    <a:pt x="560" y="422"/>
                    <a:pt x="560" y="266"/>
                  </a:cubicBezTo>
                  <a:cubicBezTo>
                    <a:pt x="560" y="120"/>
                    <a:pt x="449" y="1"/>
                    <a:pt x="3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167" name="Google Shape;4167;p54"/>
            <p:cNvSpPr/>
            <p:nvPr/>
          </p:nvSpPr>
          <p:spPr>
            <a:xfrm>
              <a:off x="1740575" y="1074725"/>
              <a:ext cx="14000" cy="14450"/>
            </a:xfrm>
            <a:custGeom>
              <a:avLst/>
              <a:gdLst/>
              <a:ahLst/>
              <a:cxnLst/>
              <a:rect l="l" t="t" r="r" b="b"/>
              <a:pathLst>
                <a:path w="560" h="578" extrusionOk="0">
                  <a:moveTo>
                    <a:pt x="306" y="1"/>
                  </a:moveTo>
                  <a:cubicBezTo>
                    <a:pt x="298" y="1"/>
                    <a:pt x="289" y="1"/>
                    <a:pt x="280" y="2"/>
                  </a:cubicBezTo>
                  <a:cubicBezTo>
                    <a:pt x="125" y="18"/>
                    <a:pt x="0" y="142"/>
                    <a:pt x="16" y="297"/>
                  </a:cubicBezTo>
                  <a:cubicBezTo>
                    <a:pt x="0" y="453"/>
                    <a:pt x="125" y="577"/>
                    <a:pt x="280" y="577"/>
                  </a:cubicBezTo>
                  <a:cubicBezTo>
                    <a:pt x="436" y="562"/>
                    <a:pt x="560" y="422"/>
                    <a:pt x="560" y="266"/>
                  </a:cubicBezTo>
                  <a:cubicBezTo>
                    <a:pt x="560" y="120"/>
                    <a:pt x="449" y="1"/>
                    <a:pt x="30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168" name="Google Shape;4168;p54"/>
            <p:cNvSpPr/>
            <p:nvPr/>
          </p:nvSpPr>
          <p:spPr>
            <a:xfrm>
              <a:off x="1716475" y="1100025"/>
              <a:ext cx="14000" cy="14400"/>
            </a:xfrm>
            <a:custGeom>
              <a:avLst/>
              <a:gdLst/>
              <a:ahLst/>
              <a:cxnLst/>
              <a:rect l="l" t="t" r="r" b="b"/>
              <a:pathLst>
                <a:path w="560" h="576" extrusionOk="0">
                  <a:moveTo>
                    <a:pt x="280" y="1"/>
                  </a:moveTo>
                  <a:cubicBezTo>
                    <a:pt x="124" y="16"/>
                    <a:pt x="0" y="156"/>
                    <a:pt x="0" y="312"/>
                  </a:cubicBezTo>
                  <a:cubicBezTo>
                    <a:pt x="0" y="452"/>
                    <a:pt x="124" y="576"/>
                    <a:pt x="280" y="576"/>
                  </a:cubicBezTo>
                  <a:cubicBezTo>
                    <a:pt x="435" y="560"/>
                    <a:pt x="544" y="436"/>
                    <a:pt x="544" y="265"/>
                  </a:cubicBezTo>
                  <a:cubicBezTo>
                    <a:pt x="560" y="125"/>
                    <a:pt x="435" y="1"/>
                    <a:pt x="2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169" name="Google Shape;4169;p54"/>
            <p:cNvSpPr/>
            <p:nvPr/>
          </p:nvSpPr>
          <p:spPr>
            <a:xfrm>
              <a:off x="1740200" y="1098825"/>
              <a:ext cx="14000" cy="14100"/>
            </a:xfrm>
            <a:custGeom>
              <a:avLst/>
              <a:gdLst/>
              <a:ahLst/>
              <a:cxnLst/>
              <a:rect l="l" t="t" r="r" b="b"/>
              <a:pathLst>
                <a:path w="560" h="564" extrusionOk="0">
                  <a:moveTo>
                    <a:pt x="306" y="1"/>
                  </a:moveTo>
                  <a:cubicBezTo>
                    <a:pt x="297" y="1"/>
                    <a:pt x="288" y="1"/>
                    <a:pt x="279" y="2"/>
                  </a:cubicBezTo>
                  <a:cubicBezTo>
                    <a:pt x="124" y="2"/>
                    <a:pt x="15" y="142"/>
                    <a:pt x="15" y="297"/>
                  </a:cubicBezTo>
                  <a:cubicBezTo>
                    <a:pt x="0" y="444"/>
                    <a:pt x="110" y="563"/>
                    <a:pt x="253" y="563"/>
                  </a:cubicBezTo>
                  <a:cubicBezTo>
                    <a:pt x="262" y="563"/>
                    <a:pt x="271" y="563"/>
                    <a:pt x="279" y="562"/>
                  </a:cubicBezTo>
                  <a:cubicBezTo>
                    <a:pt x="435" y="546"/>
                    <a:pt x="559" y="422"/>
                    <a:pt x="559" y="266"/>
                  </a:cubicBezTo>
                  <a:cubicBezTo>
                    <a:pt x="559" y="120"/>
                    <a:pt x="449" y="1"/>
                    <a:pt x="3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170" name="Google Shape;4170;p54"/>
            <p:cNvSpPr/>
            <p:nvPr/>
          </p:nvSpPr>
          <p:spPr>
            <a:xfrm>
              <a:off x="1716075" y="1124100"/>
              <a:ext cx="14025" cy="14450"/>
            </a:xfrm>
            <a:custGeom>
              <a:avLst/>
              <a:gdLst/>
              <a:ahLst/>
              <a:cxnLst/>
              <a:rect l="l" t="t" r="r" b="b"/>
              <a:pathLst>
                <a:path w="561" h="578" extrusionOk="0">
                  <a:moveTo>
                    <a:pt x="320" y="0"/>
                  </a:moveTo>
                  <a:cubicBezTo>
                    <a:pt x="312" y="0"/>
                    <a:pt x="304" y="1"/>
                    <a:pt x="296" y="2"/>
                  </a:cubicBezTo>
                  <a:cubicBezTo>
                    <a:pt x="140" y="17"/>
                    <a:pt x="16" y="142"/>
                    <a:pt x="16" y="297"/>
                  </a:cubicBezTo>
                  <a:cubicBezTo>
                    <a:pt x="1" y="453"/>
                    <a:pt x="140" y="577"/>
                    <a:pt x="280" y="577"/>
                  </a:cubicBezTo>
                  <a:cubicBezTo>
                    <a:pt x="436" y="561"/>
                    <a:pt x="560" y="422"/>
                    <a:pt x="560" y="266"/>
                  </a:cubicBezTo>
                  <a:cubicBezTo>
                    <a:pt x="560" y="119"/>
                    <a:pt x="450" y="0"/>
                    <a:pt x="3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171" name="Google Shape;4171;p54"/>
            <p:cNvSpPr/>
            <p:nvPr/>
          </p:nvSpPr>
          <p:spPr>
            <a:xfrm>
              <a:off x="1740175" y="1122575"/>
              <a:ext cx="14025" cy="14400"/>
            </a:xfrm>
            <a:custGeom>
              <a:avLst/>
              <a:gdLst/>
              <a:ahLst/>
              <a:cxnLst/>
              <a:rect l="l" t="t" r="r" b="b"/>
              <a:pathLst>
                <a:path w="561" h="576" extrusionOk="0">
                  <a:moveTo>
                    <a:pt x="280" y="1"/>
                  </a:moveTo>
                  <a:cubicBezTo>
                    <a:pt x="125" y="16"/>
                    <a:pt x="16" y="140"/>
                    <a:pt x="16" y="312"/>
                  </a:cubicBezTo>
                  <a:cubicBezTo>
                    <a:pt x="1" y="451"/>
                    <a:pt x="125" y="576"/>
                    <a:pt x="280" y="576"/>
                  </a:cubicBezTo>
                  <a:cubicBezTo>
                    <a:pt x="436" y="560"/>
                    <a:pt x="560" y="436"/>
                    <a:pt x="560" y="280"/>
                  </a:cubicBezTo>
                  <a:cubicBezTo>
                    <a:pt x="560" y="125"/>
                    <a:pt x="436" y="1"/>
                    <a:pt x="2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172" name="Google Shape;4172;p54"/>
            <p:cNvSpPr/>
            <p:nvPr/>
          </p:nvSpPr>
          <p:spPr>
            <a:xfrm>
              <a:off x="1786825" y="1072000"/>
              <a:ext cx="14025" cy="14450"/>
            </a:xfrm>
            <a:custGeom>
              <a:avLst/>
              <a:gdLst/>
              <a:ahLst/>
              <a:cxnLst/>
              <a:rect l="l" t="t" r="r" b="b"/>
              <a:pathLst>
                <a:path w="561" h="578" extrusionOk="0">
                  <a:moveTo>
                    <a:pt x="307" y="1"/>
                  </a:moveTo>
                  <a:cubicBezTo>
                    <a:pt x="298" y="1"/>
                    <a:pt x="289" y="1"/>
                    <a:pt x="280" y="2"/>
                  </a:cubicBezTo>
                  <a:cubicBezTo>
                    <a:pt x="125" y="18"/>
                    <a:pt x="16" y="142"/>
                    <a:pt x="16" y="298"/>
                  </a:cubicBezTo>
                  <a:cubicBezTo>
                    <a:pt x="1" y="453"/>
                    <a:pt x="125" y="577"/>
                    <a:pt x="280" y="577"/>
                  </a:cubicBezTo>
                  <a:cubicBezTo>
                    <a:pt x="436" y="562"/>
                    <a:pt x="560" y="422"/>
                    <a:pt x="560" y="266"/>
                  </a:cubicBezTo>
                  <a:cubicBezTo>
                    <a:pt x="560" y="120"/>
                    <a:pt x="450" y="1"/>
                    <a:pt x="3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173" name="Google Shape;4173;p54"/>
            <p:cNvSpPr/>
            <p:nvPr/>
          </p:nvSpPr>
          <p:spPr>
            <a:xfrm>
              <a:off x="1810950" y="1070475"/>
              <a:ext cx="14375" cy="14450"/>
            </a:xfrm>
            <a:custGeom>
              <a:avLst/>
              <a:gdLst/>
              <a:ahLst/>
              <a:cxnLst/>
              <a:rect l="l" t="t" r="r" b="b"/>
              <a:pathLst>
                <a:path w="575" h="578" extrusionOk="0">
                  <a:moveTo>
                    <a:pt x="295" y="1"/>
                  </a:moveTo>
                  <a:cubicBezTo>
                    <a:pt x="140" y="16"/>
                    <a:pt x="15" y="156"/>
                    <a:pt x="15" y="312"/>
                  </a:cubicBezTo>
                  <a:cubicBezTo>
                    <a:pt x="0" y="459"/>
                    <a:pt x="124" y="578"/>
                    <a:pt x="269" y="578"/>
                  </a:cubicBezTo>
                  <a:cubicBezTo>
                    <a:pt x="277" y="578"/>
                    <a:pt x="286" y="577"/>
                    <a:pt x="295" y="576"/>
                  </a:cubicBezTo>
                  <a:cubicBezTo>
                    <a:pt x="451" y="561"/>
                    <a:pt x="559" y="436"/>
                    <a:pt x="559" y="281"/>
                  </a:cubicBezTo>
                  <a:cubicBezTo>
                    <a:pt x="575" y="125"/>
                    <a:pt x="451" y="1"/>
                    <a:pt x="2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174" name="Google Shape;4174;p54"/>
            <p:cNvSpPr/>
            <p:nvPr/>
          </p:nvSpPr>
          <p:spPr>
            <a:xfrm>
              <a:off x="1786825" y="1096100"/>
              <a:ext cx="14025" cy="14100"/>
            </a:xfrm>
            <a:custGeom>
              <a:avLst/>
              <a:gdLst/>
              <a:ahLst/>
              <a:cxnLst/>
              <a:rect l="l" t="t" r="r" b="b"/>
              <a:pathLst>
                <a:path w="561" h="564" extrusionOk="0">
                  <a:moveTo>
                    <a:pt x="307" y="1"/>
                  </a:moveTo>
                  <a:cubicBezTo>
                    <a:pt x="298" y="1"/>
                    <a:pt x="289" y="1"/>
                    <a:pt x="280" y="2"/>
                  </a:cubicBezTo>
                  <a:cubicBezTo>
                    <a:pt x="125" y="2"/>
                    <a:pt x="1" y="142"/>
                    <a:pt x="1" y="298"/>
                  </a:cubicBezTo>
                  <a:cubicBezTo>
                    <a:pt x="1" y="444"/>
                    <a:pt x="111" y="563"/>
                    <a:pt x="254" y="563"/>
                  </a:cubicBezTo>
                  <a:cubicBezTo>
                    <a:pt x="263" y="563"/>
                    <a:pt x="272" y="563"/>
                    <a:pt x="280" y="562"/>
                  </a:cubicBezTo>
                  <a:cubicBezTo>
                    <a:pt x="436" y="546"/>
                    <a:pt x="560" y="422"/>
                    <a:pt x="560" y="267"/>
                  </a:cubicBezTo>
                  <a:cubicBezTo>
                    <a:pt x="560" y="120"/>
                    <a:pt x="450" y="1"/>
                    <a:pt x="3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175" name="Google Shape;4175;p54"/>
            <p:cNvSpPr/>
            <p:nvPr/>
          </p:nvSpPr>
          <p:spPr>
            <a:xfrm>
              <a:off x="1810925" y="1094550"/>
              <a:ext cx="14400" cy="14450"/>
            </a:xfrm>
            <a:custGeom>
              <a:avLst/>
              <a:gdLst/>
              <a:ahLst/>
              <a:cxnLst/>
              <a:rect l="l" t="t" r="r" b="b"/>
              <a:pathLst>
                <a:path w="576" h="578" extrusionOk="0">
                  <a:moveTo>
                    <a:pt x="304" y="1"/>
                  </a:moveTo>
                  <a:cubicBezTo>
                    <a:pt x="296" y="1"/>
                    <a:pt x="288" y="1"/>
                    <a:pt x="280" y="2"/>
                  </a:cubicBezTo>
                  <a:cubicBezTo>
                    <a:pt x="125" y="18"/>
                    <a:pt x="16" y="142"/>
                    <a:pt x="16" y="297"/>
                  </a:cubicBezTo>
                  <a:cubicBezTo>
                    <a:pt x="1" y="453"/>
                    <a:pt x="125" y="577"/>
                    <a:pt x="280" y="577"/>
                  </a:cubicBezTo>
                  <a:cubicBezTo>
                    <a:pt x="436" y="562"/>
                    <a:pt x="560" y="422"/>
                    <a:pt x="560" y="266"/>
                  </a:cubicBezTo>
                  <a:cubicBezTo>
                    <a:pt x="575" y="134"/>
                    <a:pt x="450" y="1"/>
                    <a:pt x="3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176" name="Google Shape;4176;p54"/>
            <p:cNvSpPr/>
            <p:nvPr/>
          </p:nvSpPr>
          <p:spPr>
            <a:xfrm>
              <a:off x="1786825" y="1119850"/>
              <a:ext cx="14025" cy="14450"/>
            </a:xfrm>
            <a:custGeom>
              <a:avLst/>
              <a:gdLst/>
              <a:ahLst/>
              <a:cxnLst/>
              <a:rect l="l" t="t" r="r" b="b"/>
              <a:pathLst>
                <a:path w="561" h="578" extrusionOk="0">
                  <a:moveTo>
                    <a:pt x="280" y="1"/>
                  </a:moveTo>
                  <a:cubicBezTo>
                    <a:pt x="125" y="16"/>
                    <a:pt x="1" y="156"/>
                    <a:pt x="1" y="312"/>
                  </a:cubicBezTo>
                  <a:cubicBezTo>
                    <a:pt x="1" y="444"/>
                    <a:pt x="112" y="577"/>
                    <a:pt x="257" y="577"/>
                  </a:cubicBezTo>
                  <a:cubicBezTo>
                    <a:pt x="265" y="577"/>
                    <a:pt x="272" y="577"/>
                    <a:pt x="280" y="576"/>
                  </a:cubicBezTo>
                  <a:cubicBezTo>
                    <a:pt x="436" y="560"/>
                    <a:pt x="545" y="436"/>
                    <a:pt x="545" y="281"/>
                  </a:cubicBezTo>
                  <a:cubicBezTo>
                    <a:pt x="560" y="125"/>
                    <a:pt x="436" y="1"/>
                    <a:pt x="2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177" name="Google Shape;4177;p54"/>
            <p:cNvSpPr/>
            <p:nvPr/>
          </p:nvSpPr>
          <p:spPr>
            <a:xfrm>
              <a:off x="1810925" y="1118650"/>
              <a:ext cx="14025" cy="14450"/>
            </a:xfrm>
            <a:custGeom>
              <a:avLst/>
              <a:gdLst/>
              <a:ahLst/>
              <a:cxnLst/>
              <a:rect l="l" t="t" r="r" b="b"/>
              <a:pathLst>
                <a:path w="561" h="578" extrusionOk="0">
                  <a:moveTo>
                    <a:pt x="307" y="1"/>
                  </a:moveTo>
                  <a:cubicBezTo>
                    <a:pt x="298" y="1"/>
                    <a:pt x="289" y="1"/>
                    <a:pt x="280" y="2"/>
                  </a:cubicBezTo>
                  <a:cubicBezTo>
                    <a:pt x="125" y="18"/>
                    <a:pt x="1" y="142"/>
                    <a:pt x="1" y="297"/>
                  </a:cubicBezTo>
                  <a:cubicBezTo>
                    <a:pt x="1" y="453"/>
                    <a:pt x="125" y="577"/>
                    <a:pt x="280" y="577"/>
                  </a:cubicBezTo>
                  <a:cubicBezTo>
                    <a:pt x="436" y="562"/>
                    <a:pt x="560" y="422"/>
                    <a:pt x="560" y="266"/>
                  </a:cubicBezTo>
                  <a:cubicBezTo>
                    <a:pt x="560" y="120"/>
                    <a:pt x="450" y="1"/>
                    <a:pt x="3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178" name="Google Shape;4178;p54"/>
            <p:cNvSpPr/>
            <p:nvPr/>
          </p:nvSpPr>
          <p:spPr>
            <a:xfrm>
              <a:off x="1857600" y="1067775"/>
              <a:ext cx="14375" cy="14425"/>
            </a:xfrm>
            <a:custGeom>
              <a:avLst/>
              <a:gdLst/>
              <a:ahLst/>
              <a:cxnLst/>
              <a:rect l="l" t="t" r="r" b="b"/>
              <a:pathLst>
                <a:path w="575" h="577" extrusionOk="0">
                  <a:moveTo>
                    <a:pt x="295" y="0"/>
                  </a:moveTo>
                  <a:cubicBezTo>
                    <a:pt x="124" y="16"/>
                    <a:pt x="15" y="140"/>
                    <a:pt x="15" y="311"/>
                  </a:cubicBezTo>
                  <a:cubicBezTo>
                    <a:pt x="0" y="444"/>
                    <a:pt x="125" y="577"/>
                    <a:pt x="258" y="577"/>
                  </a:cubicBezTo>
                  <a:cubicBezTo>
                    <a:pt x="265" y="577"/>
                    <a:pt x="272" y="576"/>
                    <a:pt x="279" y="575"/>
                  </a:cubicBezTo>
                  <a:cubicBezTo>
                    <a:pt x="450" y="560"/>
                    <a:pt x="559" y="435"/>
                    <a:pt x="559" y="280"/>
                  </a:cubicBezTo>
                  <a:cubicBezTo>
                    <a:pt x="575" y="124"/>
                    <a:pt x="435" y="0"/>
                    <a:pt x="2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179" name="Google Shape;4179;p54"/>
            <p:cNvSpPr/>
            <p:nvPr/>
          </p:nvSpPr>
          <p:spPr>
            <a:xfrm>
              <a:off x="1882075" y="1066200"/>
              <a:ext cx="14000" cy="14450"/>
            </a:xfrm>
            <a:custGeom>
              <a:avLst/>
              <a:gdLst/>
              <a:ahLst/>
              <a:cxnLst/>
              <a:rect l="l" t="t" r="r" b="b"/>
              <a:pathLst>
                <a:path w="560" h="578" extrusionOk="0">
                  <a:moveTo>
                    <a:pt x="280" y="1"/>
                  </a:moveTo>
                  <a:cubicBezTo>
                    <a:pt x="125" y="16"/>
                    <a:pt x="0" y="156"/>
                    <a:pt x="0" y="312"/>
                  </a:cubicBezTo>
                  <a:cubicBezTo>
                    <a:pt x="0" y="459"/>
                    <a:pt x="111" y="578"/>
                    <a:pt x="254" y="578"/>
                  </a:cubicBezTo>
                  <a:cubicBezTo>
                    <a:pt x="262" y="578"/>
                    <a:pt x="271" y="577"/>
                    <a:pt x="280" y="576"/>
                  </a:cubicBezTo>
                  <a:cubicBezTo>
                    <a:pt x="435" y="561"/>
                    <a:pt x="560" y="436"/>
                    <a:pt x="560" y="281"/>
                  </a:cubicBezTo>
                  <a:cubicBezTo>
                    <a:pt x="560" y="125"/>
                    <a:pt x="435" y="1"/>
                    <a:pt x="2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180" name="Google Shape;4180;p54"/>
            <p:cNvSpPr/>
            <p:nvPr/>
          </p:nvSpPr>
          <p:spPr>
            <a:xfrm>
              <a:off x="1857575" y="1091825"/>
              <a:ext cx="14025" cy="14450"/>
            </a:xfrm>
            <a:custGeom>
              <a:avLst/>
              <a:gdLst/>
              <a:ahLst/>
              <a:cxnLst/>
              <a:rect l="l" t="t" r="r" b="b"/>
              <a:pathLst>
                <a:path w="561" h="578" extrusionOk="0">
                  <a:moveTo>
                    <a:pt x="307" y="1"/>
                  </a:moveTo>
                  <a:cubicBezTo>
                    <a:pt x="298" y="1"/>
                    <a:pt x="289" y="1"/>
                    <a:pt x="280" y="2"/>
                  </a:cubicBezTo>
                  <a:cubicBezTo>
                    <a:pt x="125" y="18"/>
                    <a:pt x="1" y="142"/>
                    <a:pt x="1" y="298"/>
                  </a:cubicBezTo>
                  <a:cubicBezTo>
                    <a:pt x="1" y="453"/>
                    <a:pt x="125" y="577"/>
                    <a:pt x="280" y="577"/>
                  </a:cubicBezTo>
                  <a:cubicBezTo>
                    <a:pt x="436" y="562"/>
                    <a:pt x="560" y="438"/>
                    <a:pt x="560" y="266"/>
                  </a:cubicBezTo>
                  <a:cubicBezTo>
                    <a:pt x="560" y="120"/>
                    <a:pt x="450" y="1"/>
                    <a:pt x="3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181" name="Google Shape;4181;p54"/>
            <p:cNvSpPr/>
            <p:nvPr/>
          </p:nvSpPr>
          <p:spPr>
            <a:xfrm>
              <a:off x="1882075" y="1090300"/>
              <a:ext cx="14000" cy="14450"/>
            </a:xfrm>
            <a:custGeom>
              <a:avLst/>
              <a:gdLst/>
              <a:ahLst/>
              <a:cxnLst/>
              <a:rect l="l" t="t" r="r" b="b"/>
              <a:pathLst>
                <a:path w="560" h="578" extrusionOk="0">
                  <a:moveTo>
                    <a:pt x="280" y="1"/>
                  </a:moveTo>
                  <a:cubicBezTo>
                    <a:pt x="125" y="16"/>
                    <a:pt x="0" y="156"/>
                    <a:pt x="0" y="312"/>
                  </a:cubicBezTo>
                  <a:cubicBezTo>
                    <a:pt x="0" y="459"/>
                    <a:pt x="111" y="578"/>
                    <a:pt x="254" y="578"/>
                  </a:cubicBezTo>
                  <a:cubicBezTo>
                    <a:pt x="262" y="578"/>
                    <a:pt x="271" y="577"/>
                    <a:pt x="280" y="576"/>
                  </a:cubicBezTo>
                  <a:cubicBezTo>
                    <a:pt x="435" y="561"/>
                    <a:pt x="560" y="436"/>
                    <a:pt x="560" y="281"/>
                  </a:cubicBezTo>
                  <a:cubicBezTo>
                    <a:pt x="560" y="125"/>
                    <a:pt x="435" y="1"/>
                    <a:pt x="2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182" name="Google Shape;4182;p54"/>
            <p:cNvSpPr/>
            <p:nvPr/>
          </p:nvSpPr>
          <p:spPr>
            <a:xfrm>
              <a:off x="1857575" y="1115925"/>
              <a:ext cx="14025" cy="14450"/>
            </a:xfrm>
            <a:custGeom>
              <a:avLst/>
              <a:gdLst/>
              <a:ahLst/>
              <a:cxnLst/>
              <a:rect l="l" t="t" r="r" b="b"/>
              <a:pathLst>
                <a:path w="561" h="578" extrusionOk="0">
                  <a:moveTo>
                    <a:pt x="307" y="1"/>
                  </a:moveTo>
                  <a:cubicBezTo>
                    <a:pt x="298" y="1"/>
                    <a:pt x="289" y="1"/>
                    <a:pt x="280" y="2"/>
                  </a:cubicBezTo>
                  <a:cubicBezTo>
                    <a:pt x="125" y="18"/>
                    <a:pt x="1" y="142"/>
                    <a:pt x="1" y="298"/>
                  </a:cubicBezTo>
                  <a:cubicBezTo>
                    <a:pt x="1" y="453"/>
                    <a:pt x="125" y="578"/>
                    <a:pt x="280" y="578"/>
                  </a:cubicBezTo>
                  <a:cubicBezTo>
                    <a:pt x="436" y="562"/>
                    <a:pt x="560" y="422"/>
                    <a:pt x="560" y="267"/>
                  </a:cubicBezTo>
                  <a:cubicBezTo>
                    <a:pt x="560" y="120"/>
                    <a:pt x="450" y="1"/>
                    <a:pt x="3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183" name="Google Shape;4183;p54"/>
            <p:cNvSpPr/>
            <p:nvPr/>
          </p:nvSpPr>
          <p:spPr>
            <a:xfrm>
              <a:off x="1881700" y="1114400"/>
              <a:ext cx="14375" cy="14450"/>
            </a:xfrm>
            <a:custGeom>
              <a:avLst/>
              <a:gdLst/>
              <a:ahLst/>
              <a:cxnLst/>
              <a:rect l="l" t="t" r="r" b="b"/>
              <a:pathLst>
                <a:path w="575" h="578" extrusionOk="0">
                  <a:moveTo>
                    <a:pt x="295" y="1"/>
                  </a:moveTo>
                  <a:cubicBezTo>
                    <a:pt x="124" y="17"/>
                    <a:pt x="15" y="141"/>
                    <a:pt x="15" y="312"/>
                  </a:cubicBezTo>
                  <a:cubicBezTo>
                    <a:pt x="0" y="445"/>
                    <a:pt x="112" y="577"/>
                    <a:pt x="256" y="577"/>
                  </a:cubicBezTo>
                  <a:cubicBezTo>
                    <a:pt x="264" y="577"/>
                    <a:pt x="271" y="577"/>
                    <a:pt x="279" y="576"/>
                  </a:cubicBezTo>
                  <a:cubicBezTo>
                    <a:pt x="435" y="561"/>
                    <a:pt x="559" y="436"/>
                    <a:pt x="559" y="281"/>
                  </a:cubicBezTo>
                  <a:cubicBezTo>
                    <a:pt x="575" y="125"/>
                    <a:pt x="435" y="1"/>
                    <a:pt x="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184" name="Google Shape;4184;p54"/>
            <p:cNvSpPr/>
            <p:nvPr/>
          </p:nvSpPr>
          <p:spPr>
            <a:xfrm>
              <a:off x="1928725" y="1063850"/>
              <a:ext cx="14375" cy="14425"/>
            </a:xfrm>
            <a:custGeom>
              <a:avLst/>
              <a:gdLst/>
              <a:ahLst/>
              <a:cxnLst/>
              <a:rect l="l" t="t" r="r" b="b"/>
              <a:pathLst>
                <a:path w="575" h="577" extrusionOk="0">
                  <a:moveTo>
                    <a:pt x="322" y="0"/>
                  </a:moveTo>
                  <a:cubicBezTo>
                    <a:pt x="313" y="0"/>
                    <a:pt x="304" y="1"/>
                    <a:pt x="295" y="2"/>
                  </a:cubicBezTo>
                  <a:cubicBezTo>
                    <a:pt x="124" y="2"/>
                    <a:pt x="16" y="142"/>
                    <a:pt x="16" y="297"/>
                  </a:cubicBezTo>
                  <a:cubicBezTo>
                    <a:pt x="0" y="453"/>
                    <a:pt x="124" y="577"/>
                    <a:pt x="280" y="577"/>
                  </a:cubicBezTo>
                  <a:cubicBezTo>
                    <a:pt x="451" y="561"/>
                    <a:pt x="560" y="421"/>
                    <a:pt x="560" y="266"/>
                  </a:cubicBezTo>
                  <a:cubicBezTo>
                    <a:pt x="574" y="119"/>
                    <a:pt x="465" y="0"/>
                    <a:pt x="3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185" name="Google Shape;4185;p54"/>
            <p:cNvSpPr/>
            <p:nvPr/>
          </p:nvSpPr>
          <p:spPr>
            <a:xfrm>
              <a:off x="1953225" y="1061925"/>
              <a:ext cx="14375" cy="14450"/>
            </a:xfrm>
            <a:custGeom>
              <a:avLst/>
              <a:gdLst/>
              <a:ahLst/>
              <a:cxnLst/>
              <a:rect l="l" t="t" r="r" b="b"/>
              <a:pathLst>
                <a:path w="575" h="578" extrusionOk="0">
                  <a:moveTo>
                    <a:pt x="295" y="1"/>
                  </a:moveTo>
                  <a:cubicBezTo>
                    <a:pt x="124" y="16"/>
                    <a:pt x="15" y="156"/>
                    <a:pt x="15" y="312"/>
                  </a:cubicBezTo>
                  <a:cubicBezTo>
                    <a:pt x="1" y="458"/>
                    <a:pt x="110" y="577"/>
                    <a:pt x="253" y="577"/>
                  </a:cubicBezTo>
                  <a:cubicBezTo>
                    <a:pt x="262" y="577"/>
                    <a:pt x="271" y="577"/>
                    <a:pt x="280" y="576"/>
                  </a:cubicBezTo>
                  <a:cubicBezTo>
                    <a:pt x="451" y="576"/>
                    <a:pt x="559" y="436"/>
                    <a:pt x="559" y="281"/>
                  </a:cubicBezTo>
                  <a:cubicBezTo>
                    <a:pt x="575" y="125"/>
                    <a:pt x="451" y="1"/>
                    <a:pt x="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186" name="Google Shape;4186;p54"/>
            <p:cNvSpPr/>
            <p:nvPr/>
          </p:nvSpPr>
          <p:spPr>
            <a:xfrm>
              <a:off x="1928725" y="1087600"/>
              <a:ext cx="14000" cy="14425"/>
            </a:xfrm>
            <a:custGeom>
              <a:avLst/>
              <a:gdLst/>
              <a:ahLst/>
              <a:cxnLst/>
              <a:rect l="l" t="t" r="r" b="b"/>
              <a:pathLst>
                <a:path w="560" h="577" extrusionOk="0">
                  <a:moveTo>
                    <a:pt x="280" y="0"/>
                  </a:moveTo>
                  <a:cubicBezTo>
                    <a:pt x="124" y="16"/>
                    <a:pt x="0" y="156"/>
                    <a:pt x="0" y="311"/>
                  </a:cubicBezTo>
                  <a:cubicBezTo>
                    <a:pt x="0" y="458"/>
                    <a:pt x="111" y="577"/>
                    <a:pt x="254" y="577"/>
                  </a:cubicBezTo>
                  <a:cubicBezTo>
                    <a:pt x="262" y="577"/>
                    <a:pt x="271" y="576"/>
                    <a:pt x="280" y="575"/>
                  </a:cubicBezTo>
                  <a:cubicBezTo>
                    <a:pt x="435" y="560"/>
                    <a:pt x="560" y="435"/>
                    <a:pt x="560" y="280"/>
                  </a:cubicBezTo>
                  <a:cubicBezTo>
                    <a:pt x="560" y="124"/>
                    <a:pt x="435" y="0"/>
                    <a:pt x="2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187" name="Google Shape;4187;p54"/>
            <p:cNvSpPr/>
            <p:nvPr/>
          </p:nvSpPr>
          <p:spPr>
            <a:xfrm>
              <a:off x="1953200" y="1086025"/>
              <a:ext cx="14025" cy="14450"/>
            </a:xfrm>
            <a:custGeom>
              <a:avLst/>
              <a:gdLst/>
              <a:ahLst/>
              <a:cxnLst/>
              <a:rect l="l" t="t" r="r" b="b"/>
              <a:pathLst>
                <a:path w="561" h="578" extrusionOk="0">
                  <a:moveTo>
                    <a:pt x="281" y="1"/>
                  </a:moveTo>
                  <a:cubicBezTo>
                    <a:pt x="125" y="16"/>
                    <a:pt x="1" y="156"/>
                    <a:pt x="1" y="312"/>
                  </a:cubicBezTo>
                  <a:cubicBezTo>
                    <a:pt x="1" y="459"/>
                    <a:pt x="111" y="578"/>
                    <a:pt x="254" y="578"/>
                  </a:cubicBezTo>
                  <a:cubicBezTo>
                    <a:pt x="263" y="578"/>
                    <a:pt x="272" y="577"/>
                    <a:pt x="281" y="576"/>
                  </a:cubicBezTo>
                  <a:cubicBezTo>
                    <a:pt x="436" y="576"/>
                    <a:pt x="560" y="436"/>
                    <a:pt x="560" y="281"/>
                  </a:cubicBezTo>
                  <a:cubicBezTo>
                    <a:pt x="560" y="125"/>
                    <a:pt x="436" y="1"/>
                    <a:pt x="2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188" name="Google Shape;4188;p54"/>
            <p:cNvSpPr/>
            <p:nvPr/>
          </p:nvSpPr>
          <p:spPr>
            <a:xfrm>
              <a:off x="1928350" y="1111700"/>
              <a:ext cx="14375" cy="14425"/>
            </a:xfrm>
            <a:custGeom>
              <a:avLst/>
              <a:gdLst/>
              <a:ahLst/>
              <a:cxnLst/>
              <a:rect l="l" t="t" r="r" b="b"/>
              <a:pathLst>
                <a:path w="575" h="577" extrusionOk="0">
                  <a:moveTo>
                    <a:pt x="295" y="0"/>
                  </a:moveTo>
                  <a:cubicBezTo>
                    <a:pt x="139" y="16"/>
                    <a:pt x="15" y="140"/>
                    <a:pt x="15" y="311"/>
                  </a:cubicBezTo>
                  <a:cubicBezTo>
                    <a:pt x="0" y="458"/>
                    <a:pt x="124" y="577"/>
                    <a:pt x="269" y="577"/>
                  </a:cubicBezTo>
                  <a:cubicBezTo>
                    <a:pt x="277" y="577"/>
                    <a:pt x="286" y="576"/>
                    <a:pt x="295" y="575"/>
                  </a:cubicBezTo>
                  <a:cubicBezTo>
                    <a:pt x="450" y="560"/>
                    <a:pt x="575" y="436"/>
                    <a:pt x="575" y="280"/>
                  </a:cubicBezTo>
                  <a:cubicBezTo>
                    <a:pt x="575" y="125"/>
                    <a:pt x="450" y="0"/>
                    <a:pt x="29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189" name="Google Shape;4189;p54"/>
            <p:cNvSpPr/>
            <p:nvPr/>
          </p:nvSpPr>
          <p:spPr>
            <a:xfrm>
              <a:off x="1952825" y="1110125"/>
              <a:ext cx="14400" cy="14800"/>
            </a:xfrm>
            <a:custGeom>
              <a:avLst/>
              <a:gdLst/>
              <a:ahLst/>
              <a:cxnLst/>
              <a:rect l="l" t="t" r="r" b="b"/>
              <a:pathLst>
                <a:path w="576" h="592" extrusionOk="0">
                  <a:moveTo>
                    <a:pt x="296" y="1"/>
                  </a:moveTo>
                  <a:cubicBezTo>
                    <a:pt x="140" y="16"/>
                    <a:pt x="16" y="156"/>
                    <a:pt x="16" y="312"/>
                  </a:cubicBezTo>
                  <a:cubicBezTo>
                    <a:pt x="0" y="467"/>
                    <a:pt x="140" y="592"/>
                    <a:pt x="296" y="592"/>
                  </a:cubicBezTo>
                  <a:cubicBezTo>
                    <a:pt x="451" y="576"/>
                    <a:pt x="575" y="436"/>
                    <a:pt x="575" y="281"/>
                  </a:cubicBezTo>
                  <a:cubicBezTo>
                    <a:pt x="575" y="125"/>
                    <a:pt x="451" y="1"/>
                    <a:pt x="2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190" name="Google Shape;4190;p54"/>
            <p:cNvSpPr/>
            <p:nvPr/>
          </p:nvSpPr>
          <p:spPr>
            <a:xfrm>
              <a:off x="2000250" y="1059200"/>
              <a:ext cx="14400" cy="14450"/>
            </a:xfrm>
            <a:custGeom>
              <a:avLst/>
              <a:gdLst/>
              <a:ahLst/>
              <a:cxnLst/>
              <a:rect l="l" t="t" r="r" b="b"/>
              <a:pathLst>
                <a:path w="576" h="578" extrusionOk="0">
                  <a:moveTo>
                    <a:pt x="296" y="1"/>
                  </a:moveTo>
                  <a:cubicBezTo>
                    <a:pt x="125" y="17"/>
                    <a:pt x="16" y="156"/>
                    <a:pt x="16" y="312"/>
                  </a:cubicBezTo>
                  <a:cubicBezTo>
                    <a:pt x="1" y="459"/>
                    <a:pt x="111" y="578"/>
                    <a:pt x="254" y="578"/>
                  </a:cubicBezTo>
                  <a:cubicBezTo>
                    <a:pt x="262" y="578"/>
                    <a:pt x="271" y="577"/>
                    <a:pt x="280" y="576"/>
                  </a:cubicBezTo>
                  <a:cubicBezTo>
                    <a:pt x="451" y="561"/>
                    <a:pt x="560" y="436"/>
                    <a:pt x="575" y="281"/>
                  </a:cubicBezTo>
                  <a:cubicBezTo>
                    <a:pt x="575" y="125"/>
                    <a:pt x="451" y="1"/>
                    <a:pt x="2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191" name="Google Shape;4191;p54"/>
            <p:cNvSpPr/>
            <p:nvPr/>
          </p:nvSpPr>
          <p:spPr>
            <a:xfrm>
              <a:off x="2024725" y="1058025"/>
              <a:ext cx="14425" cy="14425"/>
            </a:xfrm>
            <a:custGeom>
              <a:avLst/>
              <a:gdLst/>
              <a:ahLst/>
              <a:cxnLst/>
              <a:rect l="l" t="t" r="r" b="b"/>
              <a:pathLst>
                <a:path w="577" h="577" extrusionOk="0">
                  <a:moveTo>
                    <a:pt x="322" y="0"/>
                  </a:moveTo>
                  <a:cubicBezTo>
                    <a:pt x="314" y="0"/>
                    <a:pt x="305" y="0"/>
                    <a:pt x="296" y="1"/>
                  </a:cubicBezTo>
                  <a:cubicBezTo>
                    <a:pt x="141" y="1"/>
                    <a:pt x="16" y="141"/>
                    <a:pt x="16" y="297"/>
                  </a:cubicBezTo>
                  <a:cubicBezTo>
                    <a:pt x="1" y="452"/>
                    <a:pt x="141" y="577"/>
                    <a:pt x="296" y="577"/>
                  </a:cubicBezTo>
                  <a:cubicBezTo>
                    <a:pt x="452" y="561"/>
                    <a:pt x="576" y="421"/>
                    <a:pt x="576" y="266"/>
                  </a:cubicBezTo>
                  <a:cubicBezTo>
                    <a:pt x="576" y="119"/>
                    <a:pt x="465" y="0"/>
                    <a:pt x="3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192" name="Google Shape;4192;p54"/>
            <p:cNvSpPr/>
            <p:nvPr/>
          </p:nvSpPr>
          <p:spPr>
            <a:xfrm>
              <a:off x="2000250" y="1083325"/>
              <a:ext cx="14000" cy="14425"/>
            </a:xfrm>
            <a:custGeom>
              <a:avLst/>
              <a:gdLst/>
              <a:ahLst/>
              <a:cxnLst/>
              <a:rect l="l" t="t" r="r" b="b"/>
              <a:pathLst>
                <a:path w="560" h="577" extrusionOk="0">
                  <a:moveTo>
                    <a:pt x="280" y="0"/>
                  </a:moveTo>
                  <a:cubicBezTo>
                    <a:pt x="125" y="16"/>
                    <a:pt x="0" y="156"/>
                    <a:pt x="0" y="311"/>
                  </a:cubicBezTo>
                  <a:cubicBezTo>
                    <a:pt x="0" y="458"/>
                    <a:pt x="111" y="577"/>
                    <a:pt x="254" y="577"/>
                  </a:cubicBezTo>
                  <a:cubicBezTo>
                    <a:pt x="262" y="577"/>
                    <a:pt x="271" y="576"/>
                    <a:pt x="280" y="575"/>
                  </a:cubicBezTo>
                  <a:cubicBezTo>
                    <a:pt x="435" y="575"/>
                    <a:pt x="560" y="435"/>
                    <a:pt x="560" y="280"/>
                  </a:cubicBezTo>
                  <a:cubicBezTo>
                    <a:pt x="560" y="124"/>
                    <a:pt x="435" y="0"/>
                    <a:pt x="2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193" name="Google Shape;4193;p54"/>
            <p:cNvSpPr/>
            <p:nvPr/>
          </p:nvSpPr>
          <p:spPr>
            <a:xfrm>
              <a:off x="2024725" y="1082125"/>
              <a:ext cx="14400" cy="14425"/>
            </a:xfrm>
            <a:custGeom>
              <a:avLst/>
              <a:gdLst/>
              <a:ahLst/>
              <a:cxnLst/>
              <a:rect l="l" t="t" r="r" b="b"/>
              <a:pathLst>
                <a:path w="576" h="577" extrusionOk="0">
                  <a:moveTo>
                    <a:pt x="320" y="0"/>
                  </a:moveTo>
                  <a:cubicBezTo>
                    <a:pt x="312" y="0"/>
                    <a:pt x="304" y="1"/>
                    <a:pt x="296" y="1"/>
                  </a:cubicBezTo>
                  <a:cubicBezTo>
                    <a:pt x="125" y="1"/>
                    <a:pt x="1" y="141"/>
                    <a:pt x="1" y="297"/>
                  </a:cubicBezTo>
                  <a:cubicBezTo>
                    <a:pt x="1" y="452"/>
                    <a:pt x="125" y="577"/>
                    <a:pt x="281" y="577"/>
                  </a:cubicBezTo>
                  <a:cubicBezTo>
                    <a:pt x="436" y="561"/>
                    <a:pt x="560" y="421"/>
                    <a:pt x="560" y="266"/>
                  </a:cubicBezTo>
                  <a:cubicBezTo>
                    <a:pt x="575" y="119"/>
                    <a:pt x="451" y="0"/>
                    <a:pt x="3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194" name="Google Shape;4194;p54"/>
            <p:cNvSpPr/>
            <p:nvPr/>
          </p:nvSpPr>
          <p:spPr>
            <a:xfrm>
              <a:off x="1999875" y="1107375"/>
              <a:ext cx="14375" cy="14475"/>
            </a:xfrm>
            <a:custGeom>
              <a:avLst/>
              <a:gdLst/>
              <a:ahLst/>
              <a:cxnLst/>
              <a:rect l="l" t="t" r="r" b="b"/>
              <a:pathLst>
                <a:path w="575" h="579" extrusionOk="0">
                  <a:moveTo>
                    <a:pt x="319" y="1"/>
                  </a:moveTo>
                  <a:cubicBezTo>
                    <a:pt x="311" y="1"/>
                    <a:pt x="303" y="1"/>
                    <a:pt x="295" y="2"/>
                  </a:cubicBezTo>
                  <a:cubicBezTo>
                    <a:pt x="140" y="18"/>
                    <a:pt x="15" y="142"/>
                    <a:pt x="15" y="313"/>
                  </a:cubicBezTo>
                  <a:cubicBezTo>
                    <a:pt x="0" y="460"/>
                    <a:pt x="124" y="579"/>
                    <a:pt x="269" y="579"/>
                  </a:cubicBezTo>
                  <a:cubicBezTo>
                    <a:pt x="277" y="579"/>
                    <a:pt x="286" y="578"/>
                    <a:pt x="295" y="577"/>
                  </a:cubicBezTo>
                  <a:cubicBezTo>
                    <a:pt x="450" y="562"/>
                    <a:pt x="575" y="437"/>
                    <a:pt x="575" y="282"/>
                  </a:cubicBezTo>
                  <a:cubicBezTo>
                    <a:pt x="575" y="134"/>
                    <a:pt x="463" y="1"/>
                    <a:pt x="3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195" name="Google Shape;4195;p54"/>
            <p:cNvSpPr/>
            <p:nvPr/>
          </p:nvSpPr>
          <p:spPr>
            <a:xfrm>
              <a:off x="2024725" y="1106225"/>
              <a:ext cx="14025" cy="14450"/>
            </a:xfrm>
            <a:custGeom>
              <a:avLst/>
              <a:gdLst/>
              <a:ahLst/>
              <a:cxnLst/>
              <a:rect l="l" t="t" r="r" b="b"/>
              <a:pathLst>
                <a:path w="561" h="578" extrusionOk="0">
                  <a:moveTo>
                    <a:pt x="307" y="0"/>
                  </a:moveTo>
                  <a:cubicBezTo>
                    <a:pt x="298" y="0"/>
                    <a:pt x="289" y="1"/>
                    <a:pt x="281" y="1"/>
                  </a:cubicBezTo>
                  <a:cubicBezTo>
                    <a:pt x="125" y="17"/>
                    <a:pt x="1" y="141"/>
                    <a:pt x="1" y="297"/>
                  </a:cubicBezTo>
                  <a:cubicBezTo>
                    <a:pt x="1" y="444"/>
                    <a:pt x="113" y="578"/>
                    <a:pt x="257" y="578"/>
                  </a:cubicBezTo>
                  <a:cubicBezTo>
                    <a:pt x="265" y="578"/>
                    <a:pt x="273" y="578"/>
                    <a:pt x="281" y="577"/>
                  </a:cubicBezTo>
                  <a:cubicBezTo>
                    <a:pt x="436" y="561"/>
                    <a:pt x="560" y="437"/>
                    <a:pt x="560" y="266"/>
                  </a:cubicBezTo>
                  <a:cubicBezTo>
                    <a:pt x="560" y="119"/>
                    <a:pt x="450" y="0"/>
                    <a:pt x="3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196" name="Google Shape;4196;p54"/>
            <p:cNvSpPr/>
            <p:nvPr/>
          </p:nvSpPr>
          <p:spPr>
            <a:xfrm>
              <a:off x="2072150" y="1054925"/>
              <a:ext cx="14425" cy="14800"/>
            </a:xfrm>
            <a:custGeom>
              <a:avLst/>
              <a:gdLst/>
              <a:ahLst/>
              <a:cxnLst/>
              <a:rect l="l" t="t" r="r" b="b"/>
              <a:pathLst>
                <a:path w="577" h="592" extrusionOk="0">
                  <a:moveTo>
                    <a:pt x="296" y="1"/>
                  </a:moveTo>
                  <a:cubicBezTo>
                    <a:pt x="125" y="16"/>
                    <a:pt x="1" y="156"/>
                    <a:pt x="1" y="312"/>
                  </a:cubicBezTo>
                  <a:cubicBezTo>
                    <a:pt x="1" y="467"/>
                    <a:pt x="125" y="592"/>
                    <a:pt x="281" y="592"/>
                  </a:cubicBezTo>
                  <a:cubicBezTo>
                    <a:pt x="436" y="576"/>
                    <a:pt x="561" y="436"/>
                    <a:pt x="561" y="281"/>
                  </a:cubicBezTo>
                  <a:cubicBezTo>
                    <a:pt x="576" y="125"/>
                    <a:pt x="436" y="1"/>
                    <a:pt x="2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197" name="Google Shape;4197;p54"/>
            <p:cNvSpPr/>
            <p:nvPr/>
          </p:nvSpPr>
          <p:spPr>
            <a:xfrm>
              <a:off x="2097025" y="1053725"/>
              <a:ext cx="14025" cy="14450"/>
            </a:xfrm>
            <a:custGeom>
              <a:avLst/>
              <a:gdLst/>
              <a:ahLst/>
              <a:cxnLst/>
              <a:rect l="l" t="t" r="r" b="b"/>
              <a:pathLst>
                <a:path w="561" h="578" extrusionOk="0">
                  <a:moveTo>
                    <a:pt x="307" y="1"/>
                  </a:moveTo>
                  <a:cubicBezTo>
                    <a:pt x="298" y="1"/>
                    <a:pt x="290" y="1"/>
                    <a:pt x="281" y="2"/>
                  </a:cubicBezTo>
                  <a:cubicBezTo>
                    <a:pt x="125" y="2"/>
                    <a:pt x="1" y="142"/>
                    <a:pt x="1" y="298"/>
                  </a:cubicBezTo>
                  <a:cubicBezTo>
                    <a:pt x="1" y="453"/>
                    <a:pt x="125" y="578"/>
                    <a:pt x="281" y="578"/>
                  </a:cubicBezTo>
                  <a:cubicBezTo>
                    <a:pt x="436" y="562"/>
                    <a:pt x="561" y="422"/>
                    <a:pt x="561" y="267"/>
                  </a:cubicBezTo>
                  <a:cubicBezTo>
                    <a:pt x="561" y="120"/>
                    <a:pt x="450" y="1"/>
                    <a:pt x="3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198" name="Google Shape;4198;p54"/>
            <p:cNvSpPr/>
            <p:nvPr/>
          </p:nvSpPr>
          <p:spPr>
            <a:xfrm>
              <a:off x="2071775" y="1079050"/>
              <a:ext cx="14400" cy="14775"/>
            </a:xfrm>
            <a:custGeom>
              <a:avLst/>
              <a:gdLst/>
              <a:ahLst/>
              <a:cxnLst/>
              <a:rect l="l" t="t" r="r" b="b"/>
              <a:pathLst>
                <a:path w="576" h="591" extrusionOk="0">
                  <a:moveTo>
                    <a:pt x="296" y="0"/>
                  </a:moveTo>
                  <a:cubicBezTo>
                    <a:pt x="140" y="16"/>
                    <a:pt x="16" y="155"/>
                    <a:pt x="16" y="311"/>
                  </a:cubicBezTo>
                  <a:cubicBezTo>
                    <a:pt x="0" y="466"/>
                    <a:pt x="140" y="591"/>
                    <a:pt x="296" y="591"/>
                  </a:cubicBezTo>
                  <a:cubicBezTo>
                    <a:pt x="451" y="575"/>
                    <a:pt x="576" y="435"/>
                    <a:pt x="576" y="280"/>
                  </a:cubicBezTo>
                  <a:cubicBezTo>
                    <a:pt x="576" y="124"/>
                    <a:pt x="451" y="0"/>
                    <a:pt x="2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199" name="Google Shape;4199;p54"/>
            <p:cNvSpPr/>
            <p:nvPr/>
          </p:nvSpPr>
          <p:spPr>
            <a:xfrm>
              <a:off x="2096650" y="1077850"/>
              <a:ext cx="14400" cy="14450"/>
            </a:xfrm>
            <a:custGeom>
              <a:avLst/>
              <a:gdLst/>
              <a:ahLst/>
              <a:cxnLst/>
              <a:rect l="l" t="t" r="r" b="b"/>
              <a:pathLst>
                <a:path w="576" h="578" extrusionOk="0">
                  <a:moveTo>
                    <a:pt x="322" y="0"/>
                  </a:moveTo>
                  <a:cubicBezTo>
                    <a:pt x="313" y="0"/>
                    <a:pt x="305" y="0"/>
                    <a:pt x="296" y="1"/>
                  </a:cubicBezTo>
                  <a:cubicBezTo>
                    <a:pt x="125" y="17"/>
                    <a:pt x="0" y="141"/>
                    <a:pt x="0" y="312"/>
                  </a:cubicBezTo>
                  <a:cubicBezTo>
                    <a:pt x="0" y="459"/>
                    <a:pt x="111" y="578"/>
                    <a:pt x="254" y="578"/>
                  </a:cubicBezTo>
                  <a:cubicBezTo>
                    <a:pt x="263" y="578"/>
                    <a:pt x="271" y="578"/>
                    <a:pt x="280" y="577"/>
                  </a:cubicBezTo>
                  <a:cubicBezTo>
                    <a:pt x="451" y="561"/>
                    <a:pt x="576" y="437"/>
                    <a:pt x="576" y="266"/>
                  </a:cubicBezTo>
                  <a:cubicBezTo>
                    <a:pt x="576" y="119"/>
                    <a:pt x="465" y="0"/>
                    <a:pt x="3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200" name="Google Shape;4200;p54"/>
            <p:cNvSpPr/>
            <p:nvPr/>
          </p:nvSpPr>
          <p:spPr>
            <a:xfrm>
              <a:off x="2071775" y="1103500"/>
              <a:ext cx="14400" cy="14475"/>
            </a:xfrm>
            <a:custGeom>
              <a:avLst/>
              <a:gdLst/>
              <a:ahLst/>
              <a:cxnLst/>
              <a:rect l="l" t="t" r="r" b="b"/>
              <a:pathLst>
                <a:path w="576" h="579" extrusionOk="0">
                  <a:moveTo>
                    <a:pt x="319" y="0"/>
                  </a:moveTo>
                  <a:cubicBezTo>
                    <a:pt x="312" y="0"/>
                    <a:pt x="304" y="1"/>
                    <a:pt x="296" y="2"/>
                  </a:cubicBezTo>
                  <a:cubicBezTo>
                    <a:pt x="125" y="17"/>
                    <a:pt x="0" y="142"/>
                    <a:pt x="0" y="297"/>
                  </a:cubicBezTo>
                  <a:cubicBezTo>
                    <a:pt x="0" y="445"/>
                    <a:pt x="112" y="578"/>
                    <a:pt x="256" y="578"/>
                  </a:cubicBezTo>
                  <a:cubicBezTo>
                    <a:pt x="264" y="578"/>
                    <a:pt x="272" y="578"/>
                    <a:pt x="280" y="577"/>
                  </a:cubicBezTo>
                  <a:cubicBezTo>
                    <a:pt x="451" y="561"/>
                    <a:pt x="560" y="437"/>
                    <a:pt x="576" y="266"/>
                  </a:cubicBezTo>
                  <a:cubicBezTo>
                    <a:pt x="576" y="119"/>
                    <a:pt x="451" y="0"/>
                    <a:pt x="3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201" name="Google Shape;4201;p54"/>
            <p:cNvSpPr/>
            <p:nvPr/>
          </p:nvSpPr>
          <p:spPr>
            <a:xfrm>
              <a:off x="2096650" y="1101975"/>
              <a:ext cx="14025" cy="14450"/>
            </a:xfrm>
            <a:custGeom>
              <a:avLst/>
              <a:gdLst/>
              <a:ahLst/>
              <a:cxnLst/>
              <a:rect l="l" t="t" r="r" b="b"/>
              <a:pathLst>
                <a:path w="561" h="578" extrusionOk="0">
                  <a:moveTo>
                    <a:pt x="280" y="0"/>
                  </a:moveTo>
                  <a:cubicBezTo>
                    <a:pt x="125" y="16"/>
                    <a:pt x="0" y="156"/>
                    <a:pt x="0" y="311"/>
                  </a:cubicBezTo>
                  <a:cubicBezTo>
                    <a:pt x="0" y="458"/>
                    <a:pt x="111" y="577"/>
                    <a:pt x="254" y="577"/>
                  </a:cubicBezTo>
                  <a:cubicBezTo>
                    <a:pt x="263" y="577"/>
                    <a:pt x="271" y="577"/>
                    <a:pt x="280" y="576"/>
                  </a:cubicBezTo>
                  <a:cubicBezTo>
                    <a:pt x="436" y="576"/>
                    <a:pt x="560" y="436"/>
                    <a:pt x="560" y="280"/>
                  </a:cubicBezTo>
                  <a:cubicBezTo>
                    <a:pt x="560" y="125"/>
                    <a:pt x="436" y="0"/>
                    <a:pt x="2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202" name="Google Shape;4202;p54"/>
            <p:cNvSpPr/>
            <p:nvPr/>
          </p:nvSpPr>
          <p:spPr>
            <a:xfrm>
              <a:off x="1232875" y="1241875"/>
              <a:ext cx="13625" cy="14050"/>
            </a:xfrm>
            <a:custGeom>
              <a:avLst/>
              <a:gdLst/>
              <a:ahLst/>
              <a:cxnLst/>
              <a:rect l="l" t="t" r="r" b="b"/>
              <a:pathLst>
                <a:path w="545" h="562" extrusionOk="0">
                  <a:moveTo>
                    <a:pt x="291" y="1"/>
                  </a:moveTo>
                  <a:cubicBezTo>
                    <a:pt x="283" y="1"/>
                    <a:pt x="274" y="1"/>
                    <a:pt x="265" y="2"/>
                  </a:cubicBezTo>
                  <a:cubicBezTo>
                    <a:pt x="125" y="2"/>
                    <a:pt x="1" y="142"/>
                    <a:pt x="1" y="298"/>
                  </a:cubicBezTo>
                  <a:cubicBezTo>
                    <a:pt x="1" y="438"/>
                    <a:pt x="125" y="562"/>
                    <a:pt x="265" y="562"/>
                  </a:cubicBezTo>
                  <a:cubicBezTo>
                    <a:pt x="421" y="546"/>
                    <a:pt x="545" y="406"/>
                    <a:pt x="545" y="266"/>
                  </a:cubicBezTo>
                  <a:cubicBezTo>
                    <a:pt x="545" y="120"/>
                    <a:pt x="434" y="1"/>
                    <a:pt x="2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203" name="Google Shape;4203;p54"/>
            <p:cNvSpPr/>
            <p:nvPr/>
          </p:nvSpPr>
          <p:spPr>
            <a:xfrm>
              <a:off x="1256200" y="1240350"/>
              <a:ext cx="13625" cy="14075"/>
            </a:xfrm>
            <a:custGeom>
              <a:avLst/>
              <a:gdLst/>
              <a:ahLst/>
              <a:cxnLst/>
              <a:rect l="l" t="t" r="r" b="b"/>
              <a:pathLst>
                <a:path w="545" h="563" extrusionOk="0">
                  <a:moveTo>
                    <a:pt x="265" y="1"/>
                  </a:moveTo>
                  <a:cubicBezTo>
                    <a:pt x="125" y="17"/>
                    <a:pt x="1" y="141"/>
                    <a:pt x="1" y="296"/>
                  </a:cubicBezTo>
                  <a:cubicBezTo>
                    <a:pt x="1" y="443"/>
                    <a:pt x="111" y="562"/>
                    <a:pt x="241" y="562"/>
                  </a:cubicBezTo>
                  <a:cubicBezTo>
                    <a:pt x="249" y="562"/>
                    <a:pt x="257" y="562"/>
                    <a:pt x="265" y="561"/>
                  </a:cubicBezTo>
                  <a:cubicBezTo>
                    <a:pt x="421" y="545"/>
                    <a:pt x="545" y="421"/>
                    <a:pt x="529" y="265"/>
                  </a:cubicBezTo>
                  <a:cubicBezTo>
                    <a:pt x="545" y="125"/>
                    <a:pt x="421" y="1"/>
                    <a:pt x="2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204" name="Google Shape;4204;p54"/>
            <p:cNvSpPr/>
            <p:nvPr/>
          </p:nvSpPr>
          <p:spPr>
            <a:xfrm>
              <a:off x="1232875" y="1265250"/>
              <a:ext cx="13625" cy="14000"/>
            </a:xfrm>
            <a:custGeom>
              <a:avLst/>
              <a:gdLst/>
              <a:ahLst/>
              <a:cxnLst/>
              <a:rect l="l" t="t" r="r" b="b"/>
              <a:pathLst>
                <a:path w="545" h="560" extrusionOk="0">
                  <a:moveTo>
                    <a:pt x="265" y="0"/>
                  </a:moveTo>
                  <a:cubicBezTo>
                    <a:pt x="125" y="16"/>
                    <a:pt x="1" y="140"/>
                    <a:pt x="1" y="296"/>
                  </a:cubicBezTo>
                  <a:cubicBezTo>
                    <a:pt x="1" y="435"/>
                    <a:pt x="125" y="560"/>
                    <a:pt x="265" y="560"/>
                  </a:cubicBezTo>
                  <a:cubicBezTo>
                    <a:pt x="421" y="544"/>
                    <a:pt x="545" y="420"/>
                    <a:pt x="529" y="264"/>
                  </a:cubicBezTo>
                  <a:cubicBezTo>
                    <a:pt x="545" y="109"/>
                    <a:pt x="421" y="0"/>
                    <a:pt x="2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205" name="Google Shape;4205;p54"/>
            <p:cNvSpPr/>
            <p:nvPr/>
          </p:nvSpPr>
          <p:spPr>
            <a:xfrm>
              <a:off x="1256200" y="1264050"/>
              <a:ext cx="13625" cy="14050"/>
            </a:xfrm>
            <a:custGeom>
              <a:avLst/>
              <a:gdLst/>
              <a:ahLst/>
              <a:cxnLst/>
              <a:rect l="l" t="t" r="r" b="b"/>
              <a:pathLst>
                <a:path w="545" h="562" extrusionOk="0">
                  <a:moveTo>
                    <a:pt x="291" y="0"/>
                  </a:moveTo>
                  <a:cubicBezTo>
                    <a:pt x="283" y="0"/>
                    <a:pt x="274" y="1"/>
                    <a:pt x="265" y="1"/>
                  </a:cubicBezTo>
                  <a:cubicBezTo>
                    <a:pt x="125" y="17"/>
                    <a:pt x="1" y="141"/>
                    <a:pt x="1" y="297"/>
                  </a:cubicBezTo>
                  <a:cubicBezTo>
                    <a:pt x="1" y="437"/>
                    <a:pt x="125" y="561"/>
                    <a:pt x="265" y="561"/>
                  </a:cubicBezTo>
                  <a:cubicBezTo>
                    <a:pt x="421" y="546"/>
                    <a:pt x="529" y="421"/>
                    <a:pt x="529" y="266"/>
                  </a:cubicBezTo>
                  <a:cubicBezTo>
                    <a:pt x="544" y="119"/>
                    <a:pt x="434" y="0"/>
                    <a:pt x="2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206" name="Google Shape;4206;p54"/>
            <p:cNvSpPr/>
            <p:nvPr/>
          </p:nvSpPr>
          <p:spPr>
            <a:xfrm>
              <a:off x="1232875" y="1288575"/>
              <a:ext cx="13625" cy="14050"/>
            </a:xfrm>
            <a:custGeom>
              <a:avLst/>
              <a:gdLst/>
              <a:ahLst/>
              <a:cxnLst/>
              <a:rect l="l" t="t" r="r" b="b"/>
              <a:pathLst>
                <a:path w="545" h="562" extrusionOk="0">
                  <a:moveTo>
                    <a:pt x="265" y="0"/>
                  </a:moveTo>
                  <a:cubicBezTo>
                    <a:pt x="125" y="16"/>
                    <a:pt x="1" y="140"/>
                    <a:pt x="1" y="296"/>
                  </a:cubicBezTo>
                  <a:cubicBezTo>
                    <a:pt x="1" y="442"/>
                    <a:pt x="111" y="561"/>
                    <a:pt x="241" y="561"/>
                  </a:cubicBezTo>
                  <a:cubicBezTo>
                    <a:pt x="249" y="561"/>
                    <a:pt x="257" y="561"/>
                    <a:pt x="265" y="560"/>
                  </a:cubicBezTo>
                  <a:cubicBezTo>
                    <a:pt x="421" y="544"/>
                    <a:pt x="545" y="420"/>
                    <a:pt x="529" y="264"/>
                  </a:cubicBezTo>
                  <a:cubicBezTo>
                    <a:pt x="545" y="124"/>
                    <a:pt x="421" y="0"/>
                    <a:pt x="2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207" name="Google Shape;4207;p54"/>
            <p:cNvSpPr/>
            <p:nvPr/>
          </p:nvSpPr>
          <p:spPr>
            <a:xfrm>
              <a:off x="1256200" y="1287375"/>
              <a:ext cx="13625" cy="14050"/>
            </a:xfrm>
            <a:custGeom>
              <a:avLst/>
              <a:gdLst/>
              <a:ahLst/>
              <a:cxnLst/>
              <a:rect l="l" t="t" r="r" b="b"/>
              <a:pathLst>
                <a:path w="545" h="562" extrusionOk="0">
                  <a:moveTo>
                    <a:pt x="291" y="0"/>
                  </a:moveTo>
                  <a:cubicBezTo>
                    <a:pt x="283" y="0"/>
                    <a:pt x="274" y="1"/>
                    <a:pt x="265" y="1"/>
                  </a:cubicBezTo>
                  <a:cubicBezTo>
                    <a:pt x="110" y="17"/>
                    <a:pt x="1" y="141"/>
                    <a:pt x="1" y="297"/>
                  </a:cubicBezTo>
                  <a:cubicBezTo>
                    <a:pt x="1" y="437"/>
                    <a:pt x="125" y="561"/>
                    <a:pt x="265" y="561"/>
                  </a:cubicBezTo>
                  <a:cubicBezTo>
                    <a:pt x="421" y="546"/>
                    <a:pt x="529" y="421"/>
                    <a:pt x="529" y="266"/>
                  </a:cubicBezTo>
                  <a:cubicBezTo>
                    <a:pt x="544" y="119"/>
                    <a:pt x="434" y="0"/>
                    <a:pt x="2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208" name="Google Shape;4208;p54"/>
            <p:cNvSpPr/>
            <p:nvPr/>
          </p:nvSpPr>
          <p:spPr>
            <a:xfrm>
              <a:off x="1300900" y="1238025"/>
              <a:ext cx="13650" cy="14050"/>
            </a:xfrm>
            <a:custGeom>
              <a:avLst/>
              <a:gdLst/>
              <a:ahLst/>
              <a:cxnLst/>
              <a:rect l="l" t="t" r="r" b="b"/>
              <a:pathLst>
                <a:path w="546" h="562" extrusionOk="0">
                  <a:moveTo>
                    <a:pt x="265" y="1"/>
                  </a:moveTo>
                  <a:cubicBezTo>
                    <a:pt x="125" y="16"/>
                    <a:pt x="1" y="141"/>
                    <a:pt x="1" y="296"/>
                  </a:cubicBezTo>
                  <a:cubicBezTo>
                    <a:pt x="1" y="443"/>
                    <a:pt x="112" y="562"/>
                    <a:pt x="242" y="562"/>
                  </a:cubicBezTo>
                  <a:cubicBezTo>
                    <a:pt x="249" y="562"/>
                    <a:pt x="257" y="561"/>
                    <a:pt x="265" y="560"/>
                  </a:cubicBezTo>
                  <a:cubicBezTo>
                    <a:pt x="421" y="545"/>
                    <a:pt x="545" y="420"/>
                    <a:pt x="545" y="265"/>
                  </a:cubicBezTo>
                  <a:cubicBezTo>
                    <a:pt x="545" y="125"/>
                    <a:pt x="421" y="1"/>
                    <a:pt x="2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209" name="Google Shape;4209;p54"/>
            <p:cNvSpPr/>
            <p:nvPr/>
          </p:nvSpPr>
          <p:spPr>
            <a:xfrm>
              <a:off x="1324225" y="1236825"/>
              <a:ext cx="13650" cy="14050"/>
            </a:xfrm>
            <a:custGeom>
              <a:avLst/>
              <a:gdLst/>
              <a:ahLst/>
              <a:cxnLst/>
              <a:rect l="l" t="t" r="r" b="b"/>
              <a:pathLst>
                <a:path w="546" h="562" extrusionOk="0">
                  <a:moveTo>
                    <a:pt x="304" y="1"/>
                  </a:moveTo>
                  <a:cubicBezTo>
                    <a:pt x="297" y="1"/>
                    <a:pt x="289" y="1"/>
                    <a:pt x="281" y="2"/>
                  </a:cubicBezTo>
                  <a:cubicBezTo>
                    <a:pt x="125" y="18"/>
                    <a:pt x="1" y="142"/>
                    <a:pt x="16" y="297"/>
                  </a:cubicBezTo>
                  <a:cubicBezTo>
                    <a:pt x="1" y="437"/>
                    <a:pt x="125" y="562"/>
                    <a:pt x="281" y="562"/>
                  </a:cubicBezTo>
                  <a:cubicBezTo>
                    <a:pt x="421" y="546"/>
                    <a:pt x="545" y="422"/>
                    <a:pt x="545" y="266"/>
                  </a:cubicBezTo>
                  <a:cubicBezTo>
                    <a:pt x="545" y="120"/>
                    <a:pt x="434" y="1"/>
                    <a:pt x="3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210" name="Google Shape;4210;p54"/>
            <p:cNvSpPr/>
            <p:nvPr/>
          </p:nvSpPr>
          <p:spPr>
            <a:xfrm>
              <a:off x="1300900" y="1261700"/>
              <a:ext cx="13650" cy="14050"/>
            </a:xfrm>
            <a:custGeom>
              <a:avLst/>
              <a:gdLst/>
              <a:ahLst/>
              <a:cxnLst/>
              <a:rect l="l" t="t" r="r" b="b"/>
              <a:pathLst>
                <a:path w="546" h="562" extrusionOk="0">
                  <a:moveTo>
                    <a:pt x="291" y="1"/>
                  </a:moveTo>
                  <a:cubicBezTo>
                    <a:pt x="283" y="1"/>
                    <a:pt x="274" y="1"/>
                    <a:pt x="265" y="2"/>
                  </a:cubicBezTo>
                  <a:cubicBezTo>
                    <a:pt x="125" y="2"/>
                    <a:pt x="1" y="142"/>
                    <a:pt x="1" y="298"/>
                  </a:cubicBezTo>
                  <a:cubicBezTo>
                    <a:pt x="1" y="438"/>
                    <a:pt x="125" y="562"/>
                    <a:pt x="265" y="562"/>
                  </a:cubicBezTo>
                  <a:cubicBezTo>
                    <a:pt x="421" y="546"/>
                    <a:pt x="545" y="406"/>
                    <a:pt x="545" y="267"/>
                  </a:cubicBezTo>
                  <a:cubicBezTo>
                    <a:pt x="545" y="120"/>
                    <a:pt x="434" y="1"/>
                    <a:pt x="2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211" name="Google Shape;4211;p54"/>
            <p:cNvSpPr/>
            <p:nvPr/>
          </p:nvSpPr>
          <p:spPr>
            <a:xfrm>
              <a:off x="1324225" y="1260175"/>
              <a:ext cx="13650" cy="14425"/>
            </a:xfrm>
            <a:custGeom>
              <a:avLst/>
              <a:gdLst/>
              <a:ahLst/>
              <a:cxnLst/>
              <a:rect l="l" t="t" r="r" b="b"/>
              <a:pathLst>
                <a:path w="546" h="577" extrusionOk="0">
                  <a:moveTo>
                    <a:pt x="281" y="1"/>
                  </a:moveTo>
                  <a:cubicBezTo>
                    <a:pt x="125" y="17"/>
                    <a:pt x="1" y="141"/>
                    <a:pt x="16" y="296"/>
                  </a:cubicBezTo>
                  <a:cubicBezTo>
                    <a:pt x="1" y="452"/>
                    <a:pt x="125" y="576"/>
                    <a:pt x="281" y="576"/>
                  </a:cubicBezTo>
                  <a:cubicBezTo>
                    <a:pt x="421" y="561"/>
                    <a:pt x="545" y="421"/>
                    <a:pt x="545" y="281"/>
                  </a:cubicBezTo>
                  <a:cubicBezTo>
                    <a:pt x="545" y="125"/>
                    <a:pt x="421" y="1"/>
                    <a:pt x="2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212" name="Google Shape;4212;p54"/>
            <p:cNvSpPr/>
            <p:nvPr/>
          </p:nvSpPr>
          <p:spPr>
            <a:xfrm>
              <a:off x="1300900" y="1285075"/>
              <a:ext cx="13650" cy="14000"/>
            </a:xfrm>
            <a:custGeom>
              <a:avLst/>
              <a:gdLst/>
              <a:ahLst/>
              <a:cxnLst/>
              <a:rect l="l" t="t" r="r" b="b"/>
              <a:pathLst>
                <a:path w="546" h="560" extrusionOk="0">
                  <a:moveTo>
                    <a:pt x="265" y="0"/>
                  </a:moveTo>
                  <a:cubicBezTo>
                    <a:pt x="125" y="16"/>
                    <a:pt x="1" y="140"/>
                    <a:pt x="1" y="296"/>
                  </a:cubicBezTo>
                  <a:cubicBezTo>
                    <a:pt x="1" y="451"/>
                    <a:pt x="125" y="560"/>
                    <a:pt x="265" y="560"/>
                  </a:cubicBezTo>
                  <a:cubicBezTo>
                    <a:pt x="421" y="544"/>
                    <a:pt x="545" y="420"/>
                    <a:pt x="530" y="264"/>
                  </a:cubicBezTo>
                  <a:cubicBezTo>
                    <a:pt x="545" y="125"/>
                    <a:pt x="421" y="0"/>
                    <a:pt x="2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213" name="Google Shape;4213;p54"/>
            <p:cNvSpPr/>
            <p:nvPr/>
          </p:nvSpPr>
          <p:spPr>
            <a:xfrm>
              <a:off x="1324225" y="1283875"/>
              <a:ext cx="13650" cy="14050"/>
            </a:xfrm>
            <a:custGeom>
              <a:avLst/>
              <a:gdLst/>
              <a:ahLst/>
              <a:cxnLst/>
              <a:rect l="l" t="t" r="r" b="b"/>
              <a:pathLst>
                <a:path w="546" h="562" extrusionOk="0">
                  <a:moveTo>
                    <a:pt x="304" y="0"/>
                  </a:moveTo>
                  <a:cubicBezTo>
                    <a:pt x="297" y="0"/>
                    <a:pt x="289" y="1"/>
                    <a:pt x="281" y="1"/>
                  </a:cubicBezTo>
                  <a:cubicBezTo>
                    <a:pt x="125" y="17"/>
                    <a:pt x="1" y="141"/>
                    <a:pt x="1" y="297"/>
                  </a:cubicBezTo>
                  <a:cubicBezTo>
                    <a:pt x="1" y="437"/>
                    <a:pt x="125" y="561"/>
                    <a:pt x="281" y="561"/>
                  </a:cubicBezTo>
                  <a:cubicBezTo>
                    <a:pt x="421" y="546"/>
                    <a:pt x="545" y="421"/>
                    <a:pt x="545" y="266"/>
                  </a:cubicBezTo>
                  <a:cubicBezTo>
                    <a:pt x="545" y="119"/>
                    <a:pt x="434" y="0"/>
                    <a:pt x="3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214" name="Google Shape;4214;p54"/>
            <p:cNvSpPr/>
            <p:nvPr/>
          </p:nvSpPr>
          <p:spPr>
            <a:xfrm>
              <a:off x="1369325" y="1234150"/>
              <a:ext cx="13625" cy="14400"/>
            </a:xfrm>
            <a:custGeom>
              <a:avLst/>
              <a:gdLst/>
              <a:ahLst/>
              <a:cxnLst/>
              <a:rect l="l" t="t" r="r" b="b"/>
              <a:pathLst>
                <a:path w="545" h="576" extrusionOk="0">
                  <a:moveTo>
                    <a:pt x="265" y="0"/>
                  </a:moveTo>
                  <a:cubicBezTo>
                    <a:pt x="125" y="16"/>
                    <a:pt x="1" y="156"/>
                    <a:pt x="1" y="311"/>
                  </a:cubicBezTo>
                  <a:cubicBezTo>
                    <a:pt x="1" y="451"/>
                    <a:pt x="125" y="575"/>
                    <a:pt x="265" y="575"/>
                  </a:cubicBezTo>
                  <a:cubicBezTo>
                    <a:pt x="420" y="560"/>
                    <a:pt x="545" y="420"/>
                    <a:pt x="545" y="280"/>
                  </a:cubicBezTo>
                  <a:cubicBezTo>
                    <a:pt x="545" y="125"/>
                    <a:pt x="420" y="0"/>
                    <a:pt x="2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215" name="Google Shape;4215;p54"/>
            <p:cNvSpPr/>
            <p:nvPr/>
          </p:nvSpPr>
          <p:spPr>
            <a:xfrm>
              <a:off x="1392675" y="1232975"/>
              <a:ext cx="13600" cy="14050"/>
            </a:xfrm>
            <a:custGeom>
              <a:avLst/>
              <a:gdLst/>
              <a:ahLst/>
              <a:cxnLst/>
              <a:rect l="l" t="t" r="r" b="b"/>
              <a:pathLst>
                <a:path w="544" h="562" extrusionOk="0">
                  <a:moveTo>
                    <a:pt x="279" y="1"/>
                  </a:moveTo>
                  <a:cubicBezTo>
                    <a:pt x="124" y="16"/>
                    <a:pt x="15" y="140"/>
                    <a:pt x="15" y="296"/>
                  </a:cubicBezTo>
                  <a:cubicBezTo>
                    <a:pt x="0" y="443"/>
                    <a:pt x="110" y="562"/>
                    <a:pt x="253" y="562"/>
                  </a:cubicBezTo>
                  <a:cubicBezTo>
                    <a:pt x="262" y="562"/>
                    <a:pt x="271" y="561"/>
                    <a:pt x="279" y="560"/>
                  </a:cubicBezTo>
                  <a:cubicBezTo>
                    <a:pt x="435" y="560"/>
                    <a:pt x="544" y="420"/>
                    <a:pt x="544" y="265"/>
                  </a:cubicBezTo>
                  <a:cubicBezTo>
                    <a:pt x="544" y="125"/>
                    <a:pt x="435" y="1"/>
                    <a:pt x="2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216" name="Google Shape;4216;p54"/>
            <p:cNvSpPr/>
            <p:nvPr/>
          </p:nvSpPr>
          <p:spPr>
            <a:xfrm>
              <a:off x="1369325" y="1257850"/>
              <a:ext cx="13625" cy="14050"/>
            </a:xfrm>
            <a:custGeom>
              <a:avLst/>
              <a:gdLst/>
              <a:ahLst/>
              <a:cxnLst/>
              <a:rect l="l" t="t" r="r" b="b"/>
              <a:pathLst>
                <a:path w="545" h="562" extrusionOk="0">
                  <a:moveTo>
                    <a:pt x="265" y="1"/>
                  </a:moveTo>
                  <a:cubicBezTo>
                    <a:pt x="109" y="16"/>
                    <a:pt x="1" y="141"/>
                    <a:pt x="1" y="296"/>
                  </a:cubicBezTo>
                  <a:cubicBezTo>
                    <a:pt x="1" y="443"/>
                    <a:pt x="111" y="562"/>
                    <a:pt x="241" y="562"/>
                  </a:cubicBezTo>
                  <a:cubicBezTo>
                    <a:pt x="249" y="562"/>
                    <a:pt x="257" y="561"/>
                    <a:pt x="265" y="560"/>
                  </a:cubicBezTo>
                  <a:cubicBezTo>
                    <a:pt x="420" y="545"/>
                    <a:pt x="529" y="421"/>
                    <a:pt x="529" y="265"/>
                  </a:cubicBezTo>
                  <a:cubicBezTo>
                    <a:pt x="545" y="125"/>
                    <a:pt x="420" y="1"/>
                    <a:pt x="2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217" name="Google Shape;4217;p54"/>
            <p:cNvSpPr/>
            <p:nvPr/>
          </p:nvSpPr>
          <p:spPr>
            <a:xfrm>
              <a:off x="1392650" y="1256650"/>
              <a:ext cx="13625" cy="14050"/>
            </a:xfrm>
            <a:custGeom>
              <a:avLst/>
              <a:gdLst/>
              <a:ahLst/>
              <a:cxnLst/>
              <a:rect l="l" t="t" r="r" b="b"/>
              <a:pathLst>
                <a:path w="545" h="562" extrusionOk="0">
                  <a:moveTo>
                    <a:pt x="304" y="1"/>
                  </a:moveTo>
                  <a:cubicBezTo>
                    <a:pt x="296" y="1"/>
                    <a:pt x="288" y="1"/>
                    <a:pt x="280" y="2"/>
                  </a:cubicBezTo>
                  <a:cubicBezTo>
                    <a:pt x="125" y="18"/>
                    <a:pt x="1" y="142"/>
                    <a:pt x="16" y="297"/>
                  </a:cubicBezTo>
                  <a:cubicBezTo>
                    <a:pt x="1" y="453"/>
                    <a:pt x="125" y="562"/>
                    <a:pt x="280" y="562"/>
                  </a:cubicBezTo>
                  <a:cubicBezTo>
                    <a:pt x="420" y="546"/>
                    <a:pt x="545" y="422"/>
                    <a:pt x="545" y="266"/>
                  </a:cubicBezTo>
                  <a:cubicBezTo>
                    <a:pt x="545" y="120"/>
                    <a:pt x="434" y="1"/>
                    <a:pt x="3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218" name="Google Shape;4218;p54"/>
            <p:cNvSpPr/>
            <p:nvPr/>
          </p:nvSpPr>
          <p:spPr>
            <a:xfrm>
              <a:off x="1369325" y="1281525"/>
              <a:ext cx="13600" cy="14050"/>
            </a:xfrm>
            <a:custGeom>
              <a:avLst/>
              <a:gdLst/>
              <a:ahLst/>
              <a:cxnLst/>
              <a:rect l="l" t="t" r="r" b="b"/>
              <a:pathLst>
                <a:path w="544" h="562" extrusionOk="0">
                  <a:moveTo>
                    <a:pt x="291" y="1"/>
                  </a:moveTo>
                  <a:cubicBezTo>
                    <a:pt x="282" y="1"/>
                    <a:pt x="274" y="1"/>
                    <a:pt x="265" y="2"/>
                  </a:cubicBezTo>
                  <a:cubicBezTo>
                    <a:pt x="109" y="2"/>
                    <a:pt x="1" y="142"/>
                    <a:pt x="1" y="298"/>
                  </a:cubicBezTo>
                  <a:cubicBezTo>
                    <a:pt x="1" y="438"/>
                    <a:pt x="109" y="562"/>
                    <a:pt x="265" y="562"/>
                  </a:cubicBezTo>
                  <a:cubicBezTo>
                    <a:pt x="420" y="546"/>
                    <a:pt x="529" y="422"/>
                    <a:pt x="529" y="267"/>
                  </a:cubicBezTo>
                  <a:cubicBezTo>
                    <a:pt x="544" y="120"/>
                    <a:pt x="434" y="1"/>
                    <a:pt x="2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219" name="Google Shape;4219;p54"/>
            <p:cNvSpPr/>
            <p:nvPr/>
          </p:nvSpPr>
          <p:spPr>
            <a:xfrm>
              <a:off x="1392650" y="1280375"/>
              <a:ext cx="13625" cy="14050"/>
            </a:xfrm>
            <a:custGeom>
              <a:avLst/>
              <a:gdLst/>
              <a:ahLst/>
              <a:cxnLst/>
              <a:rect l="l" t="t" r="r" b="b"/>
              <a:pathLst>
                <a:path w="545" h="562" extrusionOk="0">
                  <a:moveTo>
                    <a:pt x="304" y="0"/>
                  </a:moveTo>
                  <a:cubicBezTo>
                    <a:pt x="296" y="0"/>
                    <a:pt x="288" y="1"/>
                    <a:pt x="280" y="2"/>
                  </a:cubicBezTo>
                  <a:cubicBezTo>
                    <a:pt x="125" y="2"/>
                    <a:pt x="1" y="141"/>
                    <a:pt x="1" y="297"/>
                  </a:cubicBezTo>
                  <a:cubicBezTo>
                    <a:pt x="1" y="437"/>
                    <a:pt x="125" y="561"/>
                    <a:pt x="280" y="561"/>
                  </a:cubicBezTo>
                  <a:cubicBezTo>
                    <a:pt x="420" y="546"/>
                    <a:pt x="545" y="421"/>
                    <a:pt x="545" y="266"/>
                  </a:cubicBezTo>
                  <a:cubicBezTo>
                    <a:pt x="545" y="119"/>
                    <a:pt x="434" y="0"/>
                    <a:pt x="3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220" name="Google Shape;4220;p54"/>
            <p:cNvSpPr/>
            <p:nvPr/>
          </p:nvSpPr>
          <p:spPr>
            <a:xfrm>
              <a:off x="1437750" y="1230600"/>
              <a:ext cx="14000" cy="14050"/>
            </a:xfrm>
            <a:custGeom>
              <a:avLst/>
              <a:gdLst/>
              <a:ahLst/>
              <a:cxnLst/>
              <a:rect l="l" t="t" r="r" b="b"/>
              <a:pathLst>
                <a:path w="560" h="562" extrusionOk="0">
                  <a:moveTo>
                    <a:pt x="306" y="1"/>
                  </a:moveTo>
                  <a:cubicBezTo>
                    <a:pt x="298" y="1"/>
                    <a:pt x="289" y="1"/>
                    <a:pt x="280" y="2"/>
                  </a:cubicBezTo>
                  <a:cubicBezTo>
                    <a:pt x="125" y="18"/>
                    <a:pt x="16" y="142"/>
                    <a:pt x="16" y="298"/>
                  </a:cubicBezTo>
                  <a:cubicBezTo>
                    <a:pt x="0" y="453"/>
                    <a:pt x="125" y="562"/>
                    <a:pt x="280" y="562"/>
                  </a:cubicBezTo>
                  <a:cubicBezTo>
                    <a:pt x="436" y="546"/>
                    <a:pt x="544" y="422"/>
                    <a:pt x="544" y="267"/>
                  </a:cubicBezTo>
                  <a:cubicBezTo>
                    <a:pt x="559" y="120"/>
                    <a:pt x="449" y="1"/>
                    <a:pt x="3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221" name="Google Shape;4221;p54"/>
            <p:cNvSpPr/>
            <p:nvPr/>
          </p:nvSpPr>
          <p:spPr>
            <a:xfrm>
              <a:off x="1461450" y="1229450"/>
              <a:ext cx="14000" cy="14050"/>
            </a:xfrm>
            <a:custGeom>
              <a:avLst/>
              <a:gdLst/>
              <a:ahLst/>
              <a:cxnLst/>
              <a:rect l="l" t="t" r="r" b="b"/>
              <a:pathLst>
                <a:path w="560" h="562" extrusionOk="0">
                  <a:moveTo>
                    <a:pt x="307" y="0"/>
                  </a:moveTo>
                  <a:cubicBezTo>
                    <a:pt x="298" y="0"/>
                    <a:pt x="289" y="1"/>
                    <a:pt x="281" y="2"/>
                  </a:cubicBezTo>
                  <a:cubicBezTo>
                    <a:pt x="125" y="2"/>
                    <a:pt x="1" y="142"/>
                    <a:pt x="16" y="297"/>
                  </a:cubicBezTo>
                  <a:cubicBezTo>
                    <a:pt x="1" y="437"/>
                    <a:pt x="125" y="561"/>
                    <a:pt x="281" y="561"/>
                  </a:cubicBezTo>
                  <a:cubicBezTo>
                    <a:pt x="436" y="546"/>
                    <a:pt x="545" y="421"/>
                    <a:pt x="545" y="266"/>
                  </a:cubicBezTo>
                  <a:cubicBezTo>
                    <a:pt x="560" y="119"/>
                    <a:pt x="450" y="0"/>
                    <a:pt x="3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222" name="Google Shape;4222;p54"/>
            <p:cNvSpPr/>
            <p:nvPr/>
          </p:nvSpPr>
          <p:spPr>
            <a:xfrm>
              <a:off x="1437750" y="1254325"/>
              <a:ext cx="13625" cy="14050"/>
            </a:xfrm>
            <a:custGeom>
              <a:avLst/>
              <a:gdLst/>
              <a:ahLst/>
              <a:cxnLst/>
              <a:rect l="l" t="t" r="r" b="b"/>
              <a:pathLst>
                <a:path w="545" h="562" extrusionOk="0">
                  <a:moveTo>
                    <a:pt x="306" y="0"/>
                  </a:moveTo>
                  <a:cubicBezTo>
                    <a:pt x="298" y="0"/>
                    <a:pt x="289" y="1"/>
                    <a:pt x="280" y="2"/>
                  </a:cubicBezTo>
                  <a:cubicBezTo>
                    <a:pt x="125" y="2"/>
                    <a:pt x="16" y="142"/>
                    <a:pt x="16" y="297"/>
                  </a:cubicBezTo>
                  <a:cubicBezTo>
                    <a:pt x="0" y="437"/>
                    <a:pt x="125" y="562"/>
                    <a:pt x="280" y="562"/>
                  </a:cubicBezTo>
                  <a:cubicBezTo>
                    <a:pt x="436" y="546"/>
                    <a:pt x="544" y="422"/>
                    <a:pt x="544" y="266"/>
                  </a:cubicBezTo>
                  <a:cubicBezTo>
                    <a:pt x="544" y="119"/>
                    <a:pt x="448" y="0"/>
                    <a:pt x="3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223" name="Google Shape;4223;p54"/>
            <p:cNvSpPr/>
            <p:nvPr/>
          </p:nvSpPr>
          <p:spPr>
            <a:xfrm>
              <a:off x="1461450" y="1252800"/>
              <a:ext cx="13625" cy="14400"/>
            </a:xfrm>
            <a:custGeom>
              <a:avLst/>
              <a:gdLst/>
              <a:ahLst/>
              <a:cxnLst/>
              <a:rect l="l" t="t" r="r" b="b"/>
              <a:pathLst>
                <a:path w="545" h="576" extrusionOk="0">
                  <a:moveTo>
                    <a:pt x="281" y="1"/>
                  </a:moveTo>
                  <a:cubicBezTo>
                    <a:pt x="125" y="16"/>
                    <a:pt x="1" y="140"/>
                    <a:pt x="1" y="296"/>
                  </a:cubicBezTo>
                  <a:cubicBezTo>
                    <a:pt x="1" y="451"/>
                    <a:pt x="125" y="576"/>
                    <a:pt x="281" y="576"/>
                  </a:cubicBezTo>
                  <a:cubicBezTo>
                    <a:pt x="421" y="560"/>
                    <a:pt x="545" y="420"/>
                    <a:pt x="545" y="280"/>
                  </a:cubicBezTo>
                  <a:cubicBezTo>
                    <a:pt x="545" y="125"/>
                    <a:pt x="421" y="1"/>
                    <a:pt x="2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224" name="Google Shape;4224;p54"/>
            <p:cNvSpPr/>
            <p:nvPr/>
          </p:nvSpPr>
          <p:spPr>
            <a:xfrm>
              <a:off x="1437750" y="1277675"/>
              <a:ext cx="13625" cy="14425"/>
            </a:xfrm>
            <a:custGeom>
              <a:avLst/>
              <a:gdLst/>
              <a:ahLst/>
              <a:cxnLst/>
              <a:rect l="l" t="t" r="r" b="b"/>
              <a:pathLst>
                <a:path w="545" h="577" extrusionOk="0">
                  <a:moveTo>
                    <a:pt x="280" y="1"/>
                  </a:moveTo>
                  <a:cubicBezTo>
                    <a:pt x="125" y="16"/>
                    <a:pt x="0" y="156"/>
                    <a:pt x="16" y="296"/>
                  </a:cubicBezTo>
                  <a:cubicBezTo>
                    <a:pt x="0" y="452"/>
                    <a:pt x="125" y="576"/>
                    <a:pt x="280" y="576"/>
                  </a:cubicBezTo>
                  <a:cubicBezTo>
                    <a:pt x="436" y="560"/>
                    <a:pt x="544" y="421"/>
                    <a:pt x="544" y="281"/>
                  </a:cubicBezTo>
                  <a:cubicBezTo>
                    <a:pt x="544" y="125"/>
                    <a:pt x="420" y="1"/>
                    <a:pt x="2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225" name="Google Shape;4225;p54"/>
            <p:cNvSpPr/>
            <p:nvPr/>
          </p:nvSpPr>
          <p:spPr>
            <a:xfrm>
              <a:off x="1461450" y="1276525"/>
              <a:ext cx="13625" cy="14400"/>
            </a:xfrm>
            <a:custGeom>
              <a:avLst/>
              <a:gdLst/>
              <a:ahLst/>
              <a:cxnLst/>
              <a:rect l="l" t="t" r="r" b="b"/>
              <a:pathLst>
                <a:path w="545" h="576" extrusionOk="0">
                  <a:moveTo>
                    <a:pt x="281" y="0"/>
                  </a:moveTo>
                  <a:cubicBezTo>
                    <a:pt x="125" y="16"/>
                    <a:pt x="1" y="140"/>
                    <a:pt x="1" y="295"/>
                  </a:cubicBezTo>
                  <a:cubicBezTo>
                    <a:pt x="1" y="451"/>
                    <a:pt x="125" y="575"/>
                    <a:pt x="281" y="575"/>
                  </a:cubicBezTo>
                  <a:cubicBezTo>
                    <a:pt x="421" y="560"/>
                    <a:pt x="545" y="420"/>
                    <a:pt x="545" y="264"/>
                  </a:cubicBezTo>
                  <a:cubicBezTo>
                    <a:pt x="545" y="124"/>
                    <a:pt x="421" y="0"/>
                    <a:pt x="2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226" name="Google Shape;4226;p54"/>
            <p:cNvSpPr/>
            <p:nvPr/>
          </p:nvSpPr>
          <p:spPr>
            <a:xfrm>
              <a:off x="1506950" y="1226750"/>
              <a:ext cx="13625" cy="14425"/>
            </a:xfrm>
            <a:custGeom>
              <a:avLst/>
              <a:gdLst/>
              <a:ahLst/>
              <a:cxnLst/>
              <a:rect l="l" t="t" r="r" b="b"/>
              <a:pathLst>
                <a:path w="545" h="577" extrusionOk="0">
                  <a:moveTo>
                    <a:pt x="280" y="1"/>
                  </a:moveTo>
                  <a:cubicBezTo>
                    <a:pt x="124" y="16"/>
                    <a:pt x="0" y="141"/>
                    <a:pt x="0" y="296"/>
                  </a:cubicBezTo>
                  <a:cubicBezTo>
                    <a:pt x="0" y="452"/>
                    <a:pt x="124" y="576"/>
                    <a:pt x="280" y="576"/>
                  </a:cubicBezTo>
                  <a:cubicBezTo>
                    <a:pt x="420" y="561"/>
                    <a:pt x="544" y="421"/>
                    <a:pt x="544" y="265"/>
                  </a:cubicBezTo>
                  <a:cubicBezTo>
                    <a:pt x="544" y="125"/>
                    <a:pt x="420" y="1"/>
                    <a:pt x="2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227" name="Google Shape;4227;p54"/>
            <p:cNvSpPr/>
            <p:nvPr/>
          </p:nvSpPr>
          <p:spPr>
            <a:xfrm>
              <a:off x="1530650" y="1225550"/>
              <a:ext cx="13625" cy="14100"/>
            </a:xfrm>
            <a:custGeom>
              <a:avLst/>
              <a:gdLst/>
              <a:ahLst/>
              <a:cxnLst/>
              <a:rect l="l" t="t" r="r" b="b"/>
              <a:pathLst>
                <a:path w="545" h="564" extrusionOk="0">
                  <a:moveTo>
                    <a:pt x="304" y="1"/>
                  </a:moveTo>
                  <a:cubicBezTo>
                    <a:pt x="296" y="1"/>
                    <a:pt x="288" y="1"/>
                    <a:pt x="280" y="2"/>
                  </a:cubicBezTo>
                  <a:cubicBezTo>
                    <a:pt x="125" y="18"/>
                    <a:pt x="1" y="142"/>
                    <a:pt x="1" y="298"/>
                  </a:cubicBezTo>
                  <a:cubicBezTo>
                    <a:pt x="1" y="444"/>
                    <a:pt x="111" y="563"/>
                    <a:pt x="254" y="563"/>
                  </a:cubicBezTo>
                  <a:cubicBezTo>
                    <a:pt x="263" y="563"/>
                    <a:pt x="272" y="563"/>
                    <a:pt x="280" y="562"/>
                  </a:cubicBezTo>
                  <a:cubicBezTo>
                    <a:pt x="436" y="546"/>
                    <a:pt x="545" y="422"/>
                    <a:pt x="545" y="266"/>
                  </a:cubicBezTo>
                  <a:cubicBezTo>
                    <a:pt x="545" y="120"/>
                    <a:pt x="434" y="1"/>
                    <a:pt x="3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228" name="Google Shape;4228;p54"/>
            <p:cNvSpPr/>
            <p:nvPr/>
          </p:nvSpPr>
          <p:spPr>
            <a:xfrm>
              <a:off x="1506950" y="1250475"/>
              <a:ext cx="13625" cy="14050"/>
            </a:xfrm>
            <a:custGeom>
              <a:avLst/>
              <a:gdLst/>
              <a:ahLst/>
              <a:cxnLst/>
              <a:rect l="l" t="t" r="r" b="b"/>
              <a:pathLst>
                <a:path w="545" h="562" extrusionOk="0">
                  <a:moveTo>
                    <a:pt x="280" y="0"/>
                  </a:moveTo>
                  <a:cubicBezTo>
                    <a:pt x="124" y="16"/>
                    <a:pt x="0" y="140"/>
                    <a:pt x="0" y="296"/>
                  </a:cubicBezTo>
                  <a:cubicBezTo>
                    <a:pt x="0" y="442"/>
                    <a:pt x="111" y="561"/>
                    <a:pt x="241" y="561"/>
                  </a:cubicBezTo>
                  <a:cubicBezTo>
                    <a:pt x="248" y="561"/>
                    <a:pt x="256" y="561"/>
                    <a:pt x="264" y="560"/>
                  </a:cubicBezTo>
                  <a:cubicBezTo>
                    <a:pt x="420" y="560"/>
                    <a:pt x="544" y="420"/>
                    <a:pt x="544" y="265"/>
                  </a:cubicBezTo>
                  <a:cubicBezTo>
                    <a:pt x="544" y="125"/>
                    <a:pt x="420" y="0"/>
                    <a:pt x="2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229" name="Google Shape;4229;p54"/>
            <p:cNvSpPr/>
            <p:nvPr/>
          </p:nvSpPr>
          <p:spPr>
            <a:xfrm>
              <a:off x="1530650" y="1249275"/>
              <a:ext cx="13625" cy="14075"/>
            </a:xfrm>
            <a:custGeom>
              <a:avLst/>
              <a:gdLst/>
              <a:ahLst/>
              <a:cxnLst/>
              <a:rect l="l" t="t" r="r" b="b"/>
              <a:pathLst>
                <a:path w="545" h="563" extrusionOk="0">
                  <a:moveTo>
                    <a:pt x="304" y="0"/>
                  </a:moveTo>
                  <a:cubicBezTo>
                    <a:pt x="296" y="0"/>
                    <a:pt x="288" y="1"/>
                    <a:pt x="280" y="2"/>
                  </a:cubicBezTo>
                  <a:cubicBezTo>
                    <a:pt x="125" y="17"/>
                    <a:pt x="1" y="142"/>
                    <a:pt x="1" y="297"/>
                  </a:cubicBezTo>
                  <a:cubicBezTo>
                    <a:pt x="1" y="444"/>
                    <a:pt x="111" y="563"/>
                    <a:pt x="241" y="563"/>
                  </a:cubicBezTo>
                  <a:cubicBezTo>
                    <a:pt x="249" y="563"/>
                    <a:pt x="257" y="562"/>
                    <a:pt x="265" y="561"/>
                  </a:cubicBezTo>
                  <a:cubicBezTo>
                    <a:pt x="420" y="546"/>
                    <a:pt x="545" y="421"/>
                    <a:pt x="545" y="266"/>
                  </a:cubicBezTo>
                  <a:cubicBezTo>
                    <a:pt x="545" y="119"/>
                    <a:pt x="434" y="0"/>
                    <a:pt x="30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230" name="Google Shape;4230;p54"/>
            <p:cNvSpPr/>
            <p:nvPr/>
          </p:nvSpPr>
          <p:spPr>
            <a:xfrm>
              <a:off x="1506950" y="1274175"/>
              <a:ext cx="13625" cy="14050"/>
            </a:xfrm>
            <a:custGeom>
              <a:avLst/>
              <a:gdLst/>
              <a:ahLst/>
              <a:cxnLst/>
              <a:rect l="l" t="t" r="r" b="b"/>
              <a:pathLst>
                <a:path w="545" h="562" extrusionOk="0">
                  <a:moveTo>
                    <a:pt x="264" y="1"/>
                  </a:moveTo>
                  <a:cubicBezTo>
                    <a:pt x="109" y="16"/>
                    <a:pt x="0" y="141"/>
                    <a:pt x="0" y="296"/>
                  </a:cubicBezTo>
                  <a:cubicBezTo>
                    <a:pt x="0" y="443"/>
                    <a:pt x="97" y="562"/>
                    <a:pt x="238" y="562"/>
                  </a:cubicBezTo>
                  <a:cubicBezTo>
                    <a:pt x="247" y="562"/>
                    <a:pt x="256" y="561"/>
                    <a:pt x="264" y="561"/>
                  </a:cubicBezTo>
                  <a:cubicBezTo>
                    <a:pt x="420" y="545"/>
                    <a:pt x="544" y="421"/>
                    <a:pt x="544" y="265"/>
                  </a:cubicBezTo>
                  <a:cubicBezTo>
                    <a:pt x="544" y="125"/>
                    <a:pt x="420" y="1"/>
                    <a:pt x="2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231" name="Google Shape;4231;p54"/>
            <p:cNvSpPr/>
            <p:nvPr/>
          </p:nvSpPr>
          <p:spPr>
            <a:xfrm>
              <a:off x="1530650" y="1272625"/>
              <a:ext cx="13625" cy="14400"/>
            </a:xfrm>
            <a:custGeom>
              <a:avLst/>
              <a:gdLst/>
              <a:ahLst/>
              <a:cxnLst/>
              <a:rect l="l" t="t" r="r" b="b"/>
              <a:pathLst>
                <a:path w="545" h="576" extrusionOk="0">
                  <a:moveTo>
                    <a:pt x="265" y="1"/>
                  </a:moveTo>
                  <a:cubicBezTo>
                    <a:pt x="109" y="16"/>
                    <a:pt x="1" y="140"/>
                    <a:pt x="1" y="296"/>
                  </a:cubicBezTo>
                  <a:cubicBezTo>
                    <a:pt x="1" y="451"/>
                    <a:pt x="125" y="576"/>
                    <a:pt x="265" y="576"/>
                  </a:cubicBezTo>
                  <a:cubicBezTo>
                    <a:pt x="420" y="560"/>
                    <a:pt x="545" y="420"/>
                    <a:pt x="545" y="280"/>
                  </a:cubicBezTo>
                  <a:cubicBezTo>
                    <a:pt x="545" y="125"/>
                    <a:pt x="420" y="1"/>
                    <a:pt x="2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232" name="Google Shape;4232;p54"/>
            <p:cNvSpPr/>
            <p:nvPr/>
          </p:nvSpPr>
          <p:spPr>
            <a:xfrm>
              <a:off x="1576125" y="1222875"/>
              <a:ext cx="14025" cy="14400"/>
            </a:xfrm>
            <a:custGeom>
              <a:avLst/>
              <a:gdLst/>
              <a:ahLst/>
              <a:cxnLst/>
              <a:rect l="l" t="t" r="r" b="b"/>
              <a:pathLst>
                <a:path w="561" h="576" extrusionOk="0">
                  <a:moveTo>
                    <a:pt x="281" y="0"/>
                  </a:moveTo>
                  <a:cubicBezTo>
                    <a:pt x="125" y="16"/>
                    <a:pt x="16" y="156"/>
                    <a:pt x="16" y="311"/>
                  </a:cubicBezTo>
                  <a:cubicBezTo>
                    <a:pt x="1" y="451"/>
                    <a:pt x="125" y="576"/>
                    <a:pt x="281" y="576"/>
                  </a:cubicBezTo>
                  <a:cubicBezTo>
                    <a:pt x="436" y="560"/>
                    <a:pt x="545" y="436"/>
                    <a:pt x="545" y="280"/>
                  </a:cubicBezTo>
                  <a:cubicBezTo>
                    <a:pt x="561" y="125"/>
                    <a:pt x="436" y="0"/>
                    <a:pt x="2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233" name="Google Shape;4233;p54"/>
            <p:cNvSpPr/>
            <p:nvPr/>
          </p:nvSpPr>
          <p:spPr>
            <a:xfrm>
              <a:off x="1600225" y="1221675"/>
              <a:ext cx="13650" cy="14050"/>
            </a:xfrm>
            <a:custGeom>
              <a:avLst/>
              <a:gdLst/>
              <a:ahLst/>
              <a:cxnLst/>
              <a:rect l="l" t="t" r="r" b="b"/>
              <a:pathLst>
                <a:path w="546" h="562" extrusionOk="0">
                  <a:moveTo>
                    <a:pt x="304" y="0"/>
                  </a:moveTo>
                  <a:cubicBezTo>
                    <a:pt x="297" y="0"/>
                    <a:pt x="289" y="1"/>
                    <a:pt x="281" y="2"/>
                  </a:cubicBezTo>
                  <a:cubicBezTo>
                    <a:pt x="125" y="2"/>
                    <a:pt x="1" y="142"/>
                    <a:pt x="1" y="297"/>
                  </a:cubicBezTo>
                  <a:cubicBezTo>
                    <a:pt x="1" y="437"/>
                    <a:pt x="125" y="561"/>
                    <a:pt x="265" y="561"/>
                  </a:cubicBezTo>
                  <a:cubicBezTo>
                    <a:pt x="421" y="546"/>
                    <a:pt x="545" y="421"/>
                    <a:pt x="545" y="266"/>
                  </a:cubicBezTo>
                  <a:cubicBezTo>
                    <a:pt x="545" y="119"/>
                    <a:pt x="434" y="0"/>
                    <a:pt x="30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234" name="Google Shape;4234;p54"/>
            <p:cNvSpPr/>
            <p:nvPr/>
          </p:nvSpPr>
          <p:spPr>
            <a:xfrm>
              <a:off x="1576125" y="1246575"/>
              <a:ext cx="14025" cy="14425"/>
            </a:xfrm>
            <a:custGeom>
              <a:avLst/>
              <a:gdLst/>
              <a:ahLst/>
              <a:cxnLst/>
              <a:rect l="l" t="t" r="r" b="b"/>
              <a:pathLst>
                <a:path w="561" h="577" extrusionOk="0">
                  <a:moveTo>
                    <a:pt x="281" y="1"/>
                  </a:moveTo>
                  <a:cubicBezTo>
                    <a:pt x="125" y="16"/>
                    <a:pt x="1" y="156"/>
                    <a:pt x="1" y="312"/>
                  </a:cubicBezTo>
                  <a:cubicBezTo>
                    <a:pt x="1" y="452"/>
                    <a:pt x="125" y="576"/>
                    <a:pt x="281" y="576"/>
                  </a:cubicBezTo>
                  <a:cubicBezTo>
                    <a:pt x="436" y="561"/>
                    <a:pt x="545" y="436"/>
                    <a:pt x="545" y="281"/>
                  </a:cubicBezTo>
                  <a:cubicBezTo>
                    <a:pt x="561" y="125"/>
                    <a:pt x="436" y="1"/>
                    <a:pt x="2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235" name="Google Shape;4235;p54"/>
            <p:cNvSpPr/>
            <p:nvPr/>
          </p:nvSpPr>
          <p:spPr>
            <a:xfrm>
              <a:off x="1599850" y="1245425"/>
              <a:ext cx="14025" cy="14400"/>
            </a:xfrm>
            <a:custGeom>
              <a:avLst/>
              <a:gdLst/>
              <a:ahLst/>
              <a:cxnLst/>
              <a:rect l="l" t="t" r="r" b="b"/>
              <a:pathLst>
                <a:path w="561" h="576" extrusionOk="0">
                  <a:moveTo>
                    <a:pt x="280" y="0"/>
                  </a:moveTo>
                  <a:cubicBezTo>
                    <a:pt x="125" y="16"/>
                    <a:pt x="16" y="140"/>
                    <a:pt x="16" y="296"/>
                  </a:cubicBezTo>
                  <a:cubicBezTo>
                    <a:pt x="0" y="451"/>
                    <a:pt x="125" y="575"/>
                    <a:pt x="280" y="575"/>
                  </a:cubicBezTo>
                  <a:cubicBezTo>
                    <a:pt x="436" y="560"/>
                    <a:pt x="560" y="420"/>
                    <a:pt x="560" y="280"/>
                  </a:cubicBezTo>
                  <a:cubicBezTo>
                    <a:pt x="560" y="124"/>
                    <a:pt x="436" y="0"/>
                    <a:pt x="2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236" name="Google Shape;4236;p54"/>
            <p:cNvSpPr/>
            <p:nvPr/>
          </p:nvSpPr>
          <p:spPr>
            <a:xfrm>
              <a:off x="1576125" y="1270650"/>
              <a:ext cx="13650" cy="14050"/>
            </a:xfrm>
            <a:custGeom>
              <a:avLst/>
              <a:gdLst/>
              <a:ahLst/>
              <a:cxnLst/>
              <a:rect l="l" t="t" r="r" b="b"/>
              <a:pathLst>
                <a:path w="546" h="562" extrusionOk="0">
                  <a:moveTo>
                    <a:pt x="304" y="0"/>
                  </a:moveTo>
                  <a:cubicBezTo>
                    <a:pt x="297" y="0"/>
                    <a:pt x="289" y="1"/>
                    <a:pt x="281" y="2"/>
                  </a:cubicBezTo>
                  <a:cubicBezTo>
                    <a:pt x="125" y="2"/>
                    <a:pt x="1" y="142"/>
                    <a:pt x="1" y="297"/>
                  </a:cubicBezTo>
                  <a:cubicBezTo>
                    <a:pt x="1" y="437"/>
                    <a:pt x="125" y="562"/>
                    <a:pt x="281" y="562"/>
                  </a:cubicBezTo>
                  <a:cubicBezTo>
                    <a:pt x="421" y="546"/>
                    <a:pt x="545" y="422"/>
                    <a:pt x="545" y="266"/>
                  </a:cubicBezTo>
                  <a:cubicBezTo>
                    <a:pt x="545" y="119"/>
                    <a:pt x="434" y="0"/>
                    <a:pt x="30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237" name="Google Shape;4237;p54"/>
            <p:cNvSpPr/>
            <p:nvPr/>
          </p:nvSpPr>
          <p:spPr>
            <a:xfrm>
              <a:off x="1599850" y="1269125"/>
              <a:ext cx="14025" cy="14400"/>
            </a:xfrm>
            <a:custGeom>
              <a:avLst/>
              <a:gdLst/>
              <a:ahLst/>
              <a:cxnLst/>
              <a:rect l="l" t="t" r="r" b="b"/>
              <a:pathLst>
                <a:path w="561" h="576" extrusionOk="0">
                  <a:moveTo>
                    <a:pt x="280" y="1"/>
                  </a:moveTo>
                  <a:cubicBezTo>
                    <a:pt x="125" y="16"/>
                    <a:pt x="0" y="141"/>
                    <a:pt x="16" y="296"/>
                  </a:cubicBezTo>
                  <a:cubicBezTo>
                    <a:pt x="0" y="452"/>
                    <a:pt x="125" y="576"/>
                    <a:pt x="280" y="576"/>
                  </a:cubicBezTo>
                  <a:cubicBezTo>
                    <a:pt x="436" y="560"/>
                    <a:pt x="545" y="436"/>
                    <a:pt x="545" y="280"/>
                  </a:cubicBezTo>
                  <a:cubicBezTo>
                    <a:pt x="560" y="125"/>
                    <a:pt x="436" y="1"/>
                    <a:pt x="2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238" name="Google Shape;4238;p54"/>
            <p:cNvSpPr/>
            <p:nvPr/>
          </p:nvSpPr>
          <p:spPr>
            <a:xfrm>
              <a:off x="1645750" y="1219325"/>
              <a:ext cx="13975" cy="14100"/>
            </a:xfrm>
            <a:custGeom>
              <a:avLst/>
              <a:gdLst/>
              <a:ahLst/>
              <a:cxnLst/>
              <a:rect l="l" t="t" r="r" b="b"/>
              <a:pathLst>
                <a:path w="559" h="564" extrusionOk="0">
                  <a:moveTo>
                    <a:pt x="305" y="1"/>
                  </a:moveTo>
                  <a:cubicBezTo>
                    <a:pt x="297" y="1"/>
                    <a:pt x="288" y="1"/>
                    <a:pt x="279" y="2"/>
                  </a:cubicBezTo>
                  <a:cubicBezTo>
                    <a:pt x="124" y="18"/>
                    <a:pt x="15" y="142"/>
                    <a:pt x="15" y="298"/>
                  </a:cubicBezTo>
                  <a:cubicBezTo>
                    <a:pt x="0" y="444"/>
                    <a:pt x="110" y="563"/>
                    <a:pt x="253" y="563"/>
                  </a:cubicBezTo>
                  <a:cubicBezTo>
                    <a:pt x="261" y="563"/>
                    <a:pt x="270" y="563"/>
                    <a:pt x="279" y="562"/>
                  </a:cubicBezTo>
                  <a:cubicBezTo>
                    <a:pt x="435" y="547"/>
                    <a:pt x="559" y="422"/>
                    <a:pt x="559" y="267"/>
                  </a:cubicBezTo>
                  <a:cubicBezTo>
                    <a:pt x="559" y="120"/>
                    <a:pt x="448" y="1"/>
                    <a:pt x="3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239" name="Google Shape;4239;p54"/>
            <p:cNvSpPr/>
            <p:nvPr/>
          </p:nvSpPr>
          <p:spPr>
            <a:xfrm>
              <a:off x="1669825" y="1217825"/>
              <a:ext cx="14000" cy="14400"/>
            </a:xfrm>
            <a:custGeom>
              <a:avLst/>
              <a:gdLst/>
              <a:ahLst/>
              <a:cxnLst/>
              <a:rect l="l" t="t" r="r" b="b"/>
              <a:pathLst>
                <a:path w="560" h="576" extrusionOk="0">
                  <a:moveTo>
                    <a:pt x="280" y="0"/>
                  </a:moveTo>
                  <a:cubicBezTo>
                    <a:pt x="125" y="16"/>
                    <a:pt x="0" y="140"/>
                    <a:pt x="0" y="311"/>
                  </a:cubicBezTo>
                  <a:cubicBezTo>
                    <a:pt x="0" y="451"/>
                    <a:pt x="125" y="575"/>
                    <a:pt x="280" y="575"/>
                  </a:cubicBezTo>
                  <a:cubicBezTo>
                    <a:pt x="436" y="560"/>
                    <a:pt x="560" y="435"/>
                    <a:pt x="560" y="280"/>
                  </a:cubicBezTo>
                  <a:cubicBezTo>
                    <a:pt x="560" y="124"/>
                    <a:pt x="436" y="0"/>
                    <a:pt x="2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240" name="Google Shape;4240;p54"/>
            <p:cNvSpPr/>
            <p:nvPr/>
          </p:nvSpPr>
          <p:spPr>
            <a:xfrm>
              <a:off x="1645725" y="1243050"/>
              <a:ext cx="14000" cy="14075"/>
            </a:xfrm>
            <a:custGeom>
              <a:avLst/>
              <a:gdLst/>
              <a:ahLst/>
              <a:cxnLst/>
              <a:rect l="l" t="t" r="r" b="b"/>
              <a:pathLst>
                <a:path w="560" h="563" extrusionOk="0">
                  <a:moveTo>
                    <a:pt x="306" y="0"/>
                  </a:moveTo>
                  <a:cubicBezTo>
                    <a:pt x="298" y="0"/>
                    <a:pt x="289" y="1"/>
                    <a:pt x="280" y="2"/>
                  </a:cubicBezTo>
                  <a:cubicBezTo>
                    <a:pt x="125" y="17"/>
                    <a:pt x="16" y="142"/>
                    <a:pt x="0" y="297"/>
                  </a:cubicBezTo>
                  <a:cubicBezTo>
                    <a:pt x="0" y="444"/>
                    <a:pt x="111" y="563"/>
                    <a:pt x="254" y="563"/>
                  </a:cubicBezTo>
                  <a:cubicBezTo>
                    <a:pt x="262" y="563"/>
                    <a:pt x="271" y="562"/>
                    <a:pt x="280" y="562"/>
                  </a:cubicBezTo>
                  <a:cubicBezTo>
                    <a:pt x="436" y="546"/>
                    <a:pt x="560" y="422"/>
                    <a:pt x="560" y="266"/>
                  </a:cubicBezTo>
                  <a:cubicBezTo>
                    <a:pt x="560" y="119"/>
                    <a:pt x="449" y="0"/>
                    <a:pt x="3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241" name="Google Shape;4241;p54"/>
            <p:cNvSpPr/>
            <p:nvPr/>
          </p:nvSpPr>
          <p:spPr>
            <a:xfrm>
              <a:off x="1669825" y="1241875"/>
              <a:ext cx="14000" cy="14050"/>
            </a:xfrm>
            <a:custGeom>
              <a:avLst/>
              <a:gdLst/>
              <a:ahLst/>
              <a:cxnLst/>
              <a:rect l="l" t="t" r="r" b="b"/>
              <a:pathLst>
                <a:path w="560" h="562" extrusionOk="0">
                  <a:moveTo>
                    <a:pt x="306" y="1"/>
                  </a:moveTo>
                  <a:cubicBezTo>
                    <a:pt x="298" y="1"/>
                    <a:pt x="289" y="1"/>
                    <a:pt x="280" y="2"/>
                  </a:cubicBezTo>
                  <a:cubicBezTo>
                    <a:pt x="125" y="2"/>
                    <a:pt x="0" y="142"/>
                    <a:pt x="0" y="298"/>
                  </a:cubicBezTo>
                  <a:cubicBezTo>
                    <a:pt x="0" y="453"/>
                    <a:pt x="125" y="562"/>
                    <a:pt x="280" y="562"/>
                  </a:cubicBezTo>
                  <a:cubicBezTo>
                    <a:pt x="436" y="546"/>
                    <a:pt x="544" y="422"/>
                    <a:pt x="544" y="266"/>
                  </a:cubicBezTo>
                  <a:cubicBezTo>
                    <a:pt x="559" y="120"/>
                    <a:pt x="449" y="1"/>
                    <a:pt x="3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242" name="Google Shape;4242;p54"/>
            <p:cNvSpPr/>
            <p:nvPr/>
          </p:nvSpPr>
          <p:spPr>
            <a:xfrm>
              <a:off x="1645725" y="1266800"/>
              <a:ext cx="14000" cy="14400"/>
            </a:xfrm>
            <a:custGeom>
              <a:avLst/>
              <a:gdLst/>
              <a:ahLst/>
              <a:cxnLst/>
              <a:rect l="l" t="t" r="r" b="b"/>
              <a:pathLst>
                <a:path w="560" h="576" extrusionOk="0">
                  <a:moveTo>
                    <a:pt x="280" y="0"/>
                  </a:moveTo>
                  <a:cubicBezTo>
                    <a:pt x="125" y="16"/>
                    <a:pt x="0" y="140"/>
                    <a:pt x="0" y="296"/>
                  </a:cubicBezTo>
                  <a:cubicBezTo>
                    <a:pt x="0" y="451"/>
                    <a:pt x="125" y="576"/>
                    <a:pt x="280" y="576"/>
                  </a:cubicBezTo>
                  <a:cubicBezTo>
                    <a:pt x="436" y="560"/>
                    <a:pt x="544" y="420"/>
                    <a:pt x="544" y="265"/>
                  </a:cubicBezTo>
                  <a:cubicBezTo>
                    <a:pt x="560" y="125"/>
                    <a:pt x="436" y="0"/>
                    <a:pt x="2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243" name="Google Shape;4243;p54"/>
            <p:cNvSpPr/>
            <p:nvPr/>
          </p:nvSpPr>
          <p:spPr>
            <a:xfrm>
              <a:off x="1669825" y="1265600"/>
              <a:ext cx="13625" cy="14075"/>
            </a:xfrm>
            <a:custGeom>
              <a:avLst/>
              <a:gdLst/>
              <a:ahLst/>
              <a:cxnLst/>
              <a:rect l="l" t="t" r="r" b="b"/>
              <a:pathLst>
                <a:path w="545" h="563" extrusionOk="0">
                  <a:moveTo>
                    <a:pt x="304" y="0"/>
                  </a:moveTo>
                  <a:cubicBezTo>
                    <a:pt x="296" y="0"/>
                    <a:pt x="288" y="1"/>
                    <a:pt x="280" y="2"/>
                  </a:cubicBezTo>
                  <a:cubicBezTo>
                    <a:pt x="125" y="17"/>
                    <a:pt x="0" y="142"/>
                    <a:pt x="0" y="297"/>
                  </a:cubicBezTo>
                  <a:cubicBezTo>
                    <a:pt x="0" y="444"/>
                    <a:pt x="111" y="563"/>
                    <a:pt x="241" y="563"/>
                  </a:cubicBezTo>
                  <a:cubicBezTo>
                    <a:pt x="249" y="563"/>
                    <a:pt x="257" y="562"/>
                    <a:pt x="265" y="561"/>
                  </a:cubicBezTo>
                  <a:cubicBezTo>
                    <a:pt x="420" y="561"/>
                    <a:pt x="544" y="421"/>
                    <a:pt x="544" y="266"/>
                  </a:cubicBezTo>
                  <a:cubicBezTo>
                    <a:pt x="544" y="119"/>
                    <a:pt x="434" y="0"/>
                    <a:pt x="3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244" name="Google Shape;4244;p54"/>
            <p:cNvSpPr/>
            <p:nvPr/>
          </p:nvSpPr>
          <p:spPr>
            <a:xfrm>
              <a:off x="1716075" y="1215450"/>
              <a:ext cx="14025" cy="14075"/>
            </a:xfrm>
            <a:custGeom>
              <a:avLst/>
              <a:gdLst/>
              <a:ahLst/>
              <a:cxnLst/>
              <a:rect l="l" t="t" r="r" b="b"/>
              <a:pathLst>
                <a:path w="561" h="563" extrusionOk="0">
                  <a:moveTo>
                    <a:pt x="307" y="0"/>
                  </a:moveTo>
                  <a:cubicBezTo>
                    <a:pt x="298" y="0"/>
                    <a:pt x="289" y="1"/>
                    <a:pt x="280" y="2"/>
                  </a:cubicBezTo>
                  <a:cubicBezTo>
                    <a:pt x="125" y="17"/>
                    <a:pt x="1" y="142"/>
                    <a:pt x="1" y="297"/>
                  </a:cubicBezTo>
                  <a:cubicBezTo>
                    <a:pt x="1" y="444"/>
                    <a:pt x="111" y="563"/>
                    <a:pt x="254" y="563"/>
                  </a:cubicBezTo>
                  <a:cubicBezTo>
                    <a:pt x="263" y="563"/>
                    <a:pt x="272" y="562"/>
                    <a:pt x="280" y="562"/>
                  </a:cubicBezTo>
                  <a:cubicBezTo>
                    <a:pt x="436" y="562"/>
                    <a:pt x="545" y="422"/>
                    <a:pt x="560" y="266"/>
                  </a:cubicBezTo>
                  <a:cubicBezTo>
                    <a:pt x="560" y="119"/>
                    <a:pt x="450" y="0"/>
                    <a:pt x="3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245" name="Google Shape;4245;p54"/>
            <p:cNvSpPr/>
            <p:nvPr/>
          </p:nvSpPr>
          <p:spPr>
            <a:xfrm>
              <a:off x="1739800" y="1213925"/>
              <a:ext cx="14400" cy="14400"/>
            </a:xfrm>
            <a:custGeom>
              <a:avLst/>
              <a:gdLst/>
              <a:ahLst/>
              <a:cxnLst/>
              <a:rect l="l" t="t" r="r" b="b"/>
              <a:pathLst>
                <a:path w="576" h="576" extrusionOk="0">
                  <a:moveTo>
                    <a:pt x="295" y="1"/>
                  </a:moveTo>
                  <a:cubicBezTo>
                    <a:pt x="124" y="16"/>
                    <a:pt x="16" y="156"/>
                    <a:pt x="16" y="312"/>
                  </a:cubicBezTo>
                  <a:cubicBezTo>
                    <a:pt x="0" y="452"/>
                    <a:pt x="140" y="576"/>
                    <a:pt x="280" y="576"/>
                  </a:cubicBezTo>
                  <a:cubicBezTo>
                    <a:pt x="435" y="560"/>
                    <a:pt x="560" y="436"/>
                    <a:pt x="560" y="280"/>
                  </a:cubicBezTo>
                  <a:cubicBezTo>
                    <a:pt x="575" y="125"/>
                    <a:pt x="435" y="1"/>
                    <a:pt x="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246" name="Google Shape;4246;p54"/>
            <p:cNvSpPr/>
            <p:nvPr/>
          </p:nvSpPr>
          <p:spPr>
            <a:xfrm>
              <a:off x="1715675" y="1239200"/>
              <a:ext cx="14025" cy="14400"/>
            </a:xfrm>
            <a:custGeom>
              <a:avLst/>
              <a:gdLst/>
              <a:ahLst/>
              <a:cxnLst/>
              <a:rect l="l" t="t" r="r" b="b"/>
              <a:pathLst>
                <a:path w="561" h="576" extrusionOk="0">
                  <a:moveTo>
                    <a:pt x="281" y="0"/>
                  </a:moveTo>
                  <a:cubicBezTo>
                    <a:pt x="125" y="16"/>
                    <a:pt x="17" y="140"/>
                    <a:pt x="17" y="296"/>
                  </a:cubicBezTo>
                  <a:cubicBezTo>
                    <a:pt x="1" y="451"/>
                    <a:pt x="125" y="576"/>
                    <a:pt x="281" y="576"/>
                  </a:cubicBezTo>
                  <a:cubicBezTo>
                    <a:pt x="436" y="560"/>
                    <a:pt x="561" y="436"/>
                    <a:pt x="561" y="280"/>
                  </a:cubicBezTo>
                  <a:cubicBezTo>
                    <a:pt x="561" y="125"/>
                    <a:pt x="436" y="0"/>
                    <a:pt x="2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247" name="Google Shape;4247;p54"/>
            <p:cNvSpPr/>
            <p:nvPr/>
          </p:nvSpPr>
          <p:spPr>
            <a:xfrm>
              <a:off x="1739800" y="1238000"/>
              <a:ext cx="14000" cy="14425"/>
            </a:xfrm>
            <a:custGeom>
              <a:avLst/>
              <a:gdLst/>
              <a:ahLst/>
              <a:cxnLst/>
              <a:rect l="l" t="t" r="r" b="b"/>
              <a:pathLst>
                <a:path w="560" h="577" extrusionOk="0">
                  <a:moveTo>
                    <a:pt x="306" y="0"/>
                  </a:moveTo>
                  <a:cubicBezTo>
                    <a:pt x="298" y="0"/>
                    <a:pt x="289" y="1"/>
                    <a:pt x="280" y="2"/>
                  </a:cubicBezTo>
                  <a:cubicBezTo>
                    <a:pt x="124" y="17"/>
                    <a:pt x="0" y="142"/>
                    <a:pt x="0" y="297"/>
                  </a:cubicBezTo>
                  <a:cubicBezTo>
                    <a:pt x="0" y="453"/>
                    <a:pt x="124" y="577"/>
                    <a:pt x="280" y="577"/>
                  </a:cubicBezTo>
                  <a:cubicBezTo>
                    <a:pt x="435" y="561"/>
                    <a:pt x="560" y="421"/>
                    <a:pt x="560" y="266"/>
                  </a:cubicBezTo>
                  <a:cubicBezTo>
                    <a:pt x="560" y="119"/>
                    <a:pt x="449" y="0"/>
                    <a:pt x="3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248" name="Google Shape;4248;p54"/>
            <p:cNvSpPr/>
            <p:nvPr/>
          </p:nvSpPr>
          <p:spPr>
            <a:xfrm>
              <a:off x="1715675" y="1262900"/>
              <a:ext cx="14025" cy="14425"/>
            </a:xfrm>
            <a:custGeom>
              <a:avLst/>
              <a:gdLst/>
              <a:ahLst/>
              <a:cxnLst/>
              <a:rect l="l" t="t" r="r" b="b"/>
              <a:pathLst>
                <a:path w="561" h="577" extrusionOk="0">
                  <a:moveTo>
                    <a:pt x="281" y="1"/>
                  </a:moveTo>
                  <a:cubicBezTo>
                    <a:pt x="125" y="16"/>
                    <a:pt x="1" y="141"/>
                    <a:pt x="1" y="296"/>
                  </a:cubicBezTo>
                  <a:cubicBezTo>
                    <a:pt x="1" y="452"/>
                    <a:pt x="125" y="576"/>
                    <a:pt x="281" y="576"/>
                  </a:cubicBezTo>
                  <a:cubicBezTo>
                    <a:pt x="436" y="561"/>
                    <a:pt x="561" y="436"/>
                    <a:pt x="561" y="281"/>
                  </a:cubicBezTo>
                  <a:cubicBezTo>
                    <a:pt x="561" y="125"/>
                    <a:pt x="436" y="1"/>
                    <a:pt x="2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249" name="Google Shape;4249;p54"/>
            <p:cNvSpPr/>
            <p:nvPr/>
          </p:nvSpPr>
          <p:spPr>
            <a:xfrm>
              <a:off x="1739800" y="1261750"/>
              <a:ext cx="14000" cy="14400"/>
            </a:xfrm>
            <a:custGeom>
              <a:avLst/>
              <a:gdLst/>
              <a:ahLst/>
              <a:cxnLst/>
              <a:rect l="l" t="t" r="r" b="b"/>
              <a:pathLst>
                <a:path w="560" h="576" extrusionOk="0">
                  <a:moveTo>
                    <a:pt x="280" y="0"/>
                  </a:moveTo>
                  <a:cubicBezTo>
                    <a:pt x="124" y="16"/>
                    <a:pt x="0" y="140"/>
                    <a:pt x="0" y="311"/>
                  </a:cubicBezTo>
                  <a:cubicBezTo>
                    <a:pt x="0" y="451"/>
                    <a:pt x="124" y="575"/>
                    <a:pt x="280" y="575"/>
                  </a:cubicBezTo>
                  <a:cubicBezTo>
                    <a:pt x="435" y="560"/>
                    <a:pt x="560" y="436"/>
                    <a:pt x="560" y="280"/>
                  </a:cubicBezTo>
                  <a:cubicBezTo>
                    <a:pt x="560" y="125"/>
                    <a:pt x="435" y="0"/>
                    <a:pt x="2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250" name="Google Shape;4250;p54"/>
            <p:cNvSpPr/>
            <p:nvPr/>
          </p:nvSpPr>
          <p:spPr>
            <a:xfrm>
              <a:off x="1786050" y="1211600"/>
              <a:ext cx="14025" cy="14400"/>
            </a:xfrm>
            <a:custGeom>
              <a:avLst/>
              <a:gdLst/>
              <a:ahLst/>
              <a:cxnLst/>
              <a:rect l="l" t="t" r="r" b="b"/>
              <a:pathLst>
                <a:path w="561" h="576" extrusionOk="0">
                  <a:moveTo>
                    <a:pt x="280" y="0"/>
                  </a:moveTo>
                  <a:cubicBezTo>
                    <a:pt x="125" y="16"/>
                    <a:pt x="0" y="140"/>
                    <a:pt x="0" y="311"/>
                  </a:cubicBezTo>
                  <a:cubicBezTo>
                    <a:pt x="0" y="451"/>
                    <a:pt x="125" y="576"/>
                    <a:pt x="280" y="576"/>
                  </a:cubicBezTo>
                  <a:cubicBezTo>
                    <a:pt x="436" y="560"/>
                    <a:pt x="560" y="436"/>
                    <a:pt x="560" y="265"/>
                  </a:cubicBezTo>
                  <a:cubicBezTo>
                    <a:pt x="560" y="109"/>
                    <a:pt x="436" y="0"/>
                    <a:pt x="2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251" name="Google Shape;4251;p54"/>
            <p:cNvSpPr/>
            <p:nvPr/>
          </p:nvSpPr>
          <p:spPr>
            <a:xfrm>
              <a:off x="1810175" y="1210050"/>
              <a:ext cx="14375" cy="14425"/>
            </a:xfrm>
            <a:custGeom>
              <a:avLst/>
              <a:gdLst/>
              <a:ahLst/>
              <a:cxnLst/>
              <a:rect l="l" t="t" r="r" b="b"/>
              <a:pathLst>
                <a:path w="575" h="577" extrusionOk="0">
                  <a:moveTo>
                    <a:pt x="295" y="0"/>
                  </a:moveTo>
                  <a:cubicBezTo>
                    <a:pt x="139" y="16"/>
                    <a:pt x="15" y="156"/>
                    <a:pt x="15" y="311"/>
                  </a:cubicBezTo>
                  <a:cubicBezTo>
                    <a:pt x="0" y="458"/>
                    <a:pt x="124" y="577"/>
                    <a:pt x="269" y="577"/>
                  </a:cubicBezTo>
                  <a:cubicBezTo>
                    <a:pt x="277" y="577"/>
                    <a:pt x="286" y="576"/>
                    <a:pt x="295" y="575"/>
                  </a:cubicBezTo>
                  <a:cubicBezTo>
                    <a:pt x="450" y="575"/>
                    <a:pt x="575" y="435"/>
                    <a:pt x="575" y="280"/>
                  </a:cubicBezTo>
                  <a:cubicBezTo>
                    <a:pt x="575" y="125"/>
                    <a:pt x="450" y="0"/>
                    <a:pt x="2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252" name="Google Shape;4252;p54"/>
            <p:cNvSpPr/>
            <p:nvPr/>
          </p:nvSpPr>
          <p:spPr>
            <a:xfrm>
              <a:off x="1786050" y="1235675"/>
              <a:ext cx="14025" cy="14075"/>
            </a:xfrm>
            <a:custGeom>
              <a:avLst/>
              <a:gdLst/>
              <a:ahLst/>
              <a:cxnLst/>
              <a:rect l="l" t="t" r="r" b="b"/>
              <a:pathLst>
                <a:path w="561" h="563" extrusionOk="0">
                  <a:moveTo>
                    <a:pt x="306" y="0"/>
                  </a:moveTo>
                  <a:cubicBezTo>
                    <a:pt x="298" y="0"/>
                    <a:pt x="289" y="0"/>
                    <a:pt x="280" y="1"/>
                  </a:cubicBezTo>
                  <a:cubicBezTo>
                    <a:pt x="125" y="17"/>
                    <a:pt x="16" y="141"/>
                    <a:pt x="0" y="297"/>
                  </a:cubicBezTo>
                  <a:cubicBezTo>
                    <a:pt x="0" y="443"/>
                    <a:pt x="111" y="562"/>
                    <a:pt x="254" y="562"/>
                  </a:cubicBezTo>
                  <a:cubicBezTo>
                    <a:pt x="263" y="562"/>
                    <a:pt x="271" y="562"/>
                    <a:pt x="280" y="561"/>
                  </a:cubicBezTo>
                  <a:cubicBezTo>
                    <a:pt x="436" y="546"/>
                    <a:pt x="560" y="421"/>
                    <a:pt x="560" y="266"/>
                  </a:cubicBezTo>
                  <a:cubicBezTo>
                    <a:pt x="560" y="119"/>
                    <a:pt x="450" y="0"/>
                    <a:pt x="3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253" name="Google Shape;4253;p54"/>
            <p:cNvSpPr/>
            <p:nvPr/>
          </p:nvSpPr>
          <p:spPr>
            <a:xfrm>
              <a:off x="1810150" y="1234150"/>
              <a:ext cx="14400" cy="14400"/>
            </a:xfrm>
            <a:custGeom>
              <a:avLst/>
              <a:gdLst/>
              <a:ahLst/>
              <a:cxnLst/>
              <a:rect l="l" t="t" r="r" b="b"/>
              <a:pathLst>
                <a:path w="576" h="576" extrusionOk="0">
                  <a:moveTo>
                    <a:pt x="296" y="0"/>
                  </a:moveTo>
                  <a:cubicBezTo>
                    <a:pt x="140" y="16"/>
                    <a:pt x="16" y="140"/>
                    <a:pt x="16" y="296"/>
                  </a:cubicBezTo>
                  <a:cubicBezTo>
                    <a:pt x="0" y="451"/>
                    <a:pt x="140" y="575"/>
                    <a:pt x="280" y="575"/>
                  </a:cubicBezTo>
                  <a:cubicBezTo>
                    <a:pt x="436" y="560"/>
                    <a:pt x="560" y="436"/>
                    <a:pt x="560" y="280"/>
                  </a:cubicBezTo>
                  <a:cubicBezTo>
                    <a:pt x="576" y="125"/>
                    <a:pt x="436" y="0"/>
                    <a:pt x="2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254" name="Google Shape;4254;p54"/>
            <p:cNvSpPr/>
            <p:nvPr/>
          </p:nvSpPr>
          <p:spPr>
            <a:xfrm>
              <a:off x="1786050" y="1259375"/>
              <a:ext cx="14025" cy="14450"/>
            </a:xfrm>
            <a:custGeom>
              <a:avLst/>
              <a:gdLst/>
              <a:ahLst/>
              <a:cxnLst/>
              <a:rect l="l" t="t" r="r" b="b"/>
              <a:pathLst>
                <a:path w="561" h="578" extrusionOk="0">
                  <a:moveTo>
                    <a:pt x="304" y="1"/>
                  </a:moveTo>
                  <a:cubicBezTo>
                    <a:pt x="296" y="1"/>
                    <a:pt x="288" y="1"/>
                    <a:pt x="280" y="2"/>
                  </a:cubicBezTo>
                  <a:cubicBezTo>
                    <a:pt x="125" y="17"/>
                    <a:pt x="0" y="142"/>
                    <a:pt x="0" y="297"/>
                  </a:cubicBezTo>
                  <a:cubicBezTo>
                    <a:pt x="0" y="453"/>
                    <a:pt x="125" y="577"/>
                    <a:pt x="280" y="577"/>
                  </a:cubicBezTo>
                  <a:cubicBezTo>
                    <a:pt x="436" y="562"/>
                    <a:pt x="560" y="422"/>
                    <a:pt x="560" y="266"/>
                  </a:cubicBezTo>
                  <a:cubicBezTo>
                    <a:pt x="560" y="133"/>
                    <a:pt x="448" y="1"/>
                    <a:pt x="30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255" name="Google Shape;4255;p54"/>
            <p:cNvSpPr/>
            <p:nvPr/>
          </p:nvSpPr>
          <p:spPr>
            <a:xfrm>
              <a:off x="1810150" y="1258200"/>
              <a:ext cx="14025" cy="14100"/>
            </a:xfrm>
            <a:custGeom>
              <a:avLst/>
              <a:gdLst/>
              <a:ahLst/>
              <a:cxnLst/>
              <a:rect l="l" t="t" r="r" b="b"/>
              <a:pathLst>
                <a:path w="561" h="564" extrusionOk="0">
                  <a:moveTo>
                    <a:pt x="307" y="1"/>
                  </a:moveTo>
                  <a:cubicBezTo>
                    <a:pt x="298" y="1"/>
                    <a:pt x="289" y="1"/>
                    <a:pt x="280" y="2"/>
                  </a:cubicBezTo>
                  <a:cubicBezTo>
                    <a:pt x="125" y="2"/>
                    <a:pt x="0" y="142"/>
                    <a:pt x="16" y="298"/>
                  </a:cubicBezTo>
                  <a:cubicBezTo>
                    <a:pt x="1" y="444"/>
                    <a:pt x="111" y="563"/>
                    <a:pt x="254" y="563"/>
                  </a:cubicBezTo>
                  <a:cubicBezTo>
                    <a:pt x="263" y="563"/>
                    <a:pt x="272" y="563"/>
                    <a:pt x="280" y="562"/>
                  </a:cubicBezTo>
                  <a:cubicBezTo>
                    <a:pt x="436" y="562"/>
                    <a:pt x="560" y="422"/>
                    <a:pt x="560" y="267"/>
                  </a:cubicBezTo>
                  <a:cubicBezTo>
                    <a:pt x="560" y="120"/>
                    <a:pt x="450" y="1"/>
                    <a:pt x="3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256" name="Google Shape;4256;p54"/>
            <p:cNvSpPr/>
            <p:nvPr/>
          </p:nvSpPr>
          <p:spPr>
            <a:xfrm>
              <a:off x="1856800" y="1207675"/>
              <a:ext cx="14025" cy="14450"/>
            </a:xfrm>
            <a:custGeom>
              <a:avLst/>
              <a:gdLst/>
              <a:ahLst/>
              <a:cxnLst/>
              <a:rect l="l" t="t" r="r" b="b"/>
              <a:pathLst>
                <a:path w="561" h="578" extrusionOk="0">
                  <a:moveTo>
                    <a:pt x="306" y="1"/>
                  </a:moveTo>
                  <a:cubicBezTo>
                    <a:pt x="298" y="1"/>
                    <a:pt x="289" y="1"/>
                    <a:pt x="280" y="2"/>
                  </a:cubicBezTo>
                  <a:cubicBezTo>
                    <a:pt x="125" y="17"/>
                    <a:pt x="0" y="142"/>
                    <a:pt x="0" y="297"/>
                  </a:cubicBezTo>
                  <a:cubicBezTo>
                    <a:pt x="0" y="453"/>
                    <a:pt x="125" y="577"/>
                    <a:pt x="280" y="577"/>
                  </a:cubicBezTo>
                  <a:cubicBezTo>
                    <a:pt x="436" y="562"/>
                    <a:pt x="560" y="422"/>
                    <a:pt x="560" y="266"/>
                  </a:cubicBezTo>
                  <a:cubicBezTo>
                    <a:pt x="560" y="119"/>
                    <a:pt x="450" y="1"/>
                    <a:pt x="30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257" name="Google Shape;4257;p54"/>
            <p:cNvSpPr/>
            <p:nvPr/>
          </p:nvSpPr>
          <p:spPr>
            <a:xfrm>
              <a:off x="1880925" y="1206500"/>
              <a:ext cx="14375" cy="14100"/>
            </a:xfrm>
            <a:custGeom>
              <a:avLst/>
              <a:gdLst/>
              <a:ahLst/>
              <a:cxnLst/>
              <a:rect l="l" t="t" r="r" b="b"/>
              <a:pathLst>
                <a:path w="575" h="564" extrusionOk="0">
                  <a:moveTo>
                    <a:pt x="321" y="1"/>
                  </a:moveTo>
                  <a:cubicBezTo>
                    <a:pt x="312" y="1"/>
                    <a:pt x="304" y="1"/>
                    <a:pt x="295" y="2"/>
                  </a:cubicBezTo>
                  <a:cubicBezTo>
                    <a:pt x="139" y="2"/>
                    <a:pt x="15" y="142"/>
                    <a:pt x="15" y="298"/>
                  </a:cubicBezTo>
                  <a:cubicBezTo>
                    <a:pt x="0" y="444"/>
                    <a:pt x="124" y="563"/>
                    <a:pt x="269" y="563"/>
                  </a:cubicBezTo>
                  <a:cubicBezTo>
                    <a:pt x="277" y="563"/>
                    <a:pt x="286" y="563"/>
                    <a:pt x="295" y="562"/>
                  </a:cubicBezTo>
                  <a:cubicBezTo>
                    <a:pt x="450" y="562"/>
                    <a:pt x="559" y="422"/>
                    <a:pt x="575" y="267"/>
                  </a:cubicBezTo>
                  <a:cubicBezTo>
                    <a:pt x="575" y="120"/>
                    <a:pt x="464" y="1"/>
                    <a:pt x="3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258" name="Google Shape;4258;p54"/>
            <p:cNvSpPr/>
            <p:nvPr/>
          </p:nvSpPr>
          <p:spPr>
            <a:xfrm>
              <a:off x="1856800" y="1231775"/>
              <a:ext cx="14025" cy="14450"/>
            </a:xfrm>
            <a:custGeom>
              <a:avLst/>
              <a:gdLst/>
              <a:ahLst/>
              <a:cxnLst/>
              <a:rect l="l" t="t" r="r" b="b"/>
              <a:pathLst>
                <a:path w="561" h="578" extrusionOk="0">
                  <a:moveTo>
                    <a:pt x="306" y="1"/>
                  </a:moveTo>
                  <a:cubicBezTo>
                    <a:pt x="298" y="1"/>
                    <a:pt x="289" y="1"/>
                    <a:pt x="280" y="2"/>
                  </a:cubicBezTo>
                  <a:cubicBezTo>
                    <a:pt x="125" y="2"/>
                    <a:pt x="0" y="142"/>
                    <a:pt x="16" y="297"/>
                  </a:cubicBezTo>
                  <a:cubicBezTo>
                    <a:pt x="0" y="453"/>
                    <a:pt x="125" y="577"/>
                    <a:pt x="280" y="577"/>
                  </a:cubicBezTo>
                  <a:cubicBezTo>
                    <a:pt x="436" y="562"/>
                    <a:pt x="560" y="422"/>
                    <a:pt x="560" y="266"/>
                  </a:cubicBezTo>
                  <a:cubicBezTo>
                    <a:pt x="560" y="120"/>
                    <a:pt x="450" y="1"/>
                    <a:pt x="3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259" name="Google Shape;4259;p54"/>
            <p:cNvSpPr/>
            <p:nvPr/>
          </p:nvSpPr>
          <p:spPr>
            <a:xfrm>
              <a:off x="1880925" y="1230250"/>
              <a:ext cx="14375" cy="14450"/>
            </a:xfrm>
            <a:custGeom>
              <a:avLst/>
              <a:gdLst/>
              <a:ahLst/>
              <a:cxnLst/>
              <a:rect l="l" t="t" r="r" b="b"/>
              <a:pathLst>
                <a:path w="575" h="578" extrusionOk="0">
                  <a:moveTo>
                    <a:pt x="295" y="1"/>
                  </a:moveTo>
                  <a:cubicBezTo>
                    <a:pt x="139" y="16"/>
                    <a:pt x="15" y="156"/>
                    <a:pt x="15" y="312"/>
                  </a:cubicBezTo>
                  <a:cubicBezTo>
                    <a:pt x="0" y="458"/>
                    <a:pt x="124" y="577"/>
                    <a:pt x="269" y="577"/>
                  </a:cubicBezTo>
                  <a:cubicBezTo>
                    <a:pt x="277" y="577"/>
                    <a:pt x="286" y="577"/>
                    <a:pt x="295" y="576"/>
                  </a:cubicBezTo>
                  <a:cubicBezTo>
                    <a:pt x="450" y="560"/>
                    <a:pt x="559" y="436"/>
                    <a:pt x="575" y="281"/>
                  </a:cubicBezTo>
                  <a:cubicBezTo>
                    <a:pt x="575" y="125"/>
                    <a:pt x="450" y="1"/>
                    <a:pt x="2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260" name="Google Shape;4260;p54"/>
            <p:cNvSpPr/>
            <p:nvPr/>
          </p:nvSpPr>
          <p:spPr>
            <a:xfrm>
              <a:off x="1856800" y="1255525"/>
              <a:ext cx="14025" cy="14425"/>
            </a:xfrm>
            <a:custGeom>
              <a:avLst/>
              <a:gdLst/>
              <a:ahLst/>
              <a:cxnLst/>
              <a:rect l="l" t="t" r="r" b="b"/>
              <a:pathLst>
                <a:path w="561" h="577" extrusionOk="0">
                  <a:moveTo>
                    <a:pt x="280" y="0"/>
                  </a:moveTo>
                  <a:cubicBezTo>
                    <a:pt x="125" y="16"/>
                    <a:pt x="0" y="140"/>
                    <a:pt x="16" y="311"/>
                  </a:cubicBezTo>
                  <a:cubicBezTo>
                    <a:pt x="1" y="444"/>
                    <a:pt x="112" y="577"/>
                    <a:pt x="257" y="577"/>
                  </a:cubicBezTo>
                  <a:cubicBezTo>
                    <a:pt x="264" y="577"/>
                    <a:pt x="272" y="577"/>
                    <a:pt x="280" y="576"/>
                  </a:cubicBezTo>
                  <a:cubicBezTo>
                    <a:pt x="436" y="560"/>
                    <a:pt x="560" y="436"/>
                    <a:pt x="560" y="280"/>
                  </a:cubicBezTo>
                  <a:cubicBezTo>
                    <a:pt x="560" y="125"/>
                    <a:pt x="436" y="0"/>
                    <a:pt x="2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261" name="Google Shape;4261;p54"/>
            <p:cNvSpPr/>
            <p:nvPr/>
          </p:nvSpPr>
          <p:spPr>
            <a:xfrm>
              <a:off x="1881300" y="1254325"/>
              <a:ext cx="14000" cy="14450"/>
            </a:xfrm>
            <a:custGeom>
              <a:avLst/>
              <a:gdLst/>
              <a:ahLst/>
              <a:cxnLst/>
              <a:rect l="l" t="t" r="r" b="b"/>
              <a:pathLst>
                <a:path w="560" h="578" extrusionOk="0">
                  <a:moveTo>
                    <a:pt x="304" y="1"/>
                  </a:moveTo>
                  <a:cubicBezTo>
                    <a:pt x="296" y="1"/>
                    <a:pt x="288" y="1"/>
                    <a:pt x="280" y="2"/>
                  </a:cubicBezTo>
                  <a:cubicBezTo>
                    <a:pt x="124" y="17"/>
                    <a:pt x="0" y="142"/>
                    <a:pt x="0" y="297"/>
                  </a:cubicBezTo>
                  <a:cubicBezTo>
                    <a:pt x="0" y="453"/>
                    <a:pt x="124" y="577"/>
                    <a:pt x="280" y="577"/>
                  </a:cubicBezTo>
                  <a:cubicBezTo>
                    <a:pt x="435" y="562"/>
                    <a:pt x="544" y="437"/>
                    <a:pt x="560" y="282"/>
                  </a:cubicBezTo>
                  <a:cubicBezTo>
                    <a:pt x="560" y="134"/>
                    <a:pt x="448" y="1"/>
                    <a:pt x="30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262" name="Google Shape;4262;p54"/>
            <p:cNvSpPr/>
            <p:nvPr/>
          </p:nvSpPr>
          <p:spPr>
            <a:xfrm>
              <a:off x="1927925" y="1203800"/>
              <a:ext cx="14400" cy="14425"/>
            </a:xfrm>
            <a:custGeom>
              <a:avLst/>
              <a:gdLst/>
              <a:ahLst/>
              <a:cxnLst/>
              <a:rect l="l" t="t" r="r" b="b"/>
              <a:pathLst>
                <a:path w="576" h="577" extrusionOk="0">
                  <a:moveTo>
                    <a:pt x="307" y="0"/>
                  </a:moveTo>
                  <a:cubicBezTo>
                    <a:pt x="298" y="0"/>
                    <a:pt x="290" y="0"/>
                    <a:pt x="281" y="1"/>
                  </a:cubicBezTo>
                  <a:cubicBezTo>
                    <a:pt x="125" y="17"/>
                    <a:pt x="1" y="141"/>
                    <a:pt x="1" y="297"/>
                  </a:cubicBezTo>
                  <a:cubicBezTo>
                    <a:pt x="1" y="452"/>
                    <a:pt x="125" y="577"/>
                    <a:pt x="281" y="577"/>
                  </a:cubicBezTo>
                  <a:cubicBezTo>
                    <a:pt x="436" y="561"/>
                    <a:pt x="561" y="437"/>
                    <a:pt x="561" y="266"/>
                  </a:cubicBezTo>
                  <a:cubicBezTo>
                    <a:pt x="575" y="119"/>
                    <a:pt x="452" y="0"/>
                    <a:pt x="3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263" name="Google Shape;4263;p54"/>
            <p:cNvSpPr/>
            <p:nvPr/>
          </p:nvSpPr>
          <p:spPr>
            <a:xfrm>
              <a:off x="1952425" y="1202625"/>
              <a:ext cx="14375" cy="14425"/>
            </a:xfrm>
            <a:custGeom>
              <a:avLst/>
              <a:gdLst/>
              <a:ahLst/>
              <a:cxnLst/>
              <a:rect l="l" t="t" r="r" b="b"/>
              <a:pathLst>
                <a:path w="575" h="577" extrusionOk="0">
                  <a:moveTo>
                    <a:pt x="307" y="0"/>
                  </a:moveTo>
                  <a:cubicBezTo>
                    <a:pt x="298" y="0"/>
                    <a:pt x="289" y="1"/>
                    <a:pt x="280" y="2"/>
                  </a:cubicBezTo>
                  <a:cubicBezTo>
                    <a:pt x="125" y="2"/>
                    <a:pt x="1" y="142"/>
                    <a:pt x="1" y="297"/>
                  </a:cubicBezTo>
                  <a:cubicBezTo>
                    <a:pt x="1" y="453"/>
                    <a:pt x="125" y="577"/>
                    <a:pt x="280" y="577"/>
                  </a:cubicBezTo>
                  <a:cubicBezTo>
                    <a:pt x="436" y="561"/>
                    <a:pt x="560" y="422"/>
                    <a:pt x="560" y="266"/>
                  </a:cubicBezTo>
                  <a:cubicBezTo>
                    <a:pt x="575" y="119"/>
                    <a:pt x="451" y="0"/>
                    <a:pt x="3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264" name="Google Shape;4264;p54"/>
            <p:cNvSpPr/>
            <p:nvPr/>
          </p:nvSpPr>
          <p:spPr>
            <a:xfrm>
              <a:off x="1927925" y="1227900"/>
              <a:ext cx="14025" cy="14425"/>
            </a:xfrm>
            <a:custGeom>
              <a:avLst/>
              <a:gdLst/>
              <a:ahLst/>
              <a:cxnLst/>
              <a:rect l="l" t="t" r="r" b="b"/>
              <a:pathLst>
                <a:path w="561" h="577" extrusionOk="0">
                  <a:moveTo>
                    <a:pt x="307" y="0"/>
                  </a:moveTo>
                  <a:cubicBezTo>
                    <a:pt x="298" y="0"/>
                    <a:pt x="290" y="0"/>
                    <a:pt x="281" y="1"/>
                  </a:cubicBezTo>
                  <a:cubicBezTo>
                    <a:pt x="125" y="17"/>
                    <a:pt x="1" y="141"/>
                    <a:pt x="1" y="297"/>
                  </a:cubicBezTo>
                  <a:cubicBezTo>
                    <a:pt x="1" y="452"/>
                    <a:pt x="125" y="577"/>
                    <a:pt x="281" y="577"/>
                  </a:cubicBezTo>
                  <a:cubicBezTo>
                    <a:pt x="436" y="561"/>
                    <a:pt x="561" y="421"/>
                    <a:pt x="561" y="266"/>
                  </a:cubicBezTo>
                  <a:cubicBezTo>
                    <a:pt x="561" y="119"/>
                    <a:pt x="450" y="0"/>
                    <a:pt x="3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265" name="Google Shape;4265;p54"/>
            <p:cNvSpPr/>
            <p:nvPr/>
          </p:nvSpPr>
          <p:spPr>
            <a:xfrm>
              <a:off x="1952425" y="1226375"/>
              <a:ext cx="14025" cy="14425"/>
            </a:xfrm>
            <a:custGeom>
              <a:avLst/>
              <a:gdLst/>
              <a:ahLst/>
              <a:cxnLst/>
              <a:rect l="l" t="t" r="r" b="b"/>
              <a:pathLst>
                <a:path w="561" h="577" extrusionOk="0">
                  <a:moveTo>
                    <a:pt x="280" y="0"/>
                  </a:moveTo>
                  <a:cubicBezTo>
                    <a:pt x="125" y="16"/>
                    <a:pt x="1" y="156"/>
                    <a:pt x="1" y="311"/>
                  </a:cubicBezTo>
                  <a:cubicBezTo>
                    <a:pt x="1" y="458"/>
                    <a:pt x="111" y="577"/>
                    <a:pt x="254" y="577"/>
                  </a:cubicBezTo>
                  <a:cubicBezTo>
                    <a:pt x="263" y="577"/>
                    <a:pt x="272" y="576"/>
                    <a:pt x="280" y="576"/>
                  </a:cubicBezTo>
                  <a:cubicBezTo>
                    <a:pt x="436" y="576"/>
                    <a:pt x="560" y="436"/>
                    <a:pt x="560" y="280"/>
                  </a:cubicBezTo>
                  <a:cubicBezTo>
                    <a:pt x="560" y="125"/>
                    <a:pt x="436" y="0"/>
                    <a:pt x="2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266" name="Google Shape;4266;p54"/>
            <p:cNvSpPr/>
            <p:nvPr/>
          </p:nvSpPr>
          <p:spPr>
            <a:xfrm>
              <a:off x="1927550" y="1252000"/>
              <a:ext cx="14375" cy="14425"/>
            </a:xfrm>
            <a:custGeom>
              <a:avLst/>
              <a:gdLst/>
              <a:ahLst/>
              <a:cxnLst/>
              <a:rect l="l" t="t" r="r" b="b"/>
              <a:pathLst>
                <a:path w="575" h="577" extrusionOk="0">
                  <a:moveTo>
                    <a:pt x="322" y="0"/>
                  </a:moveTo>
                  <a:cubicBezTo>
                    <a:pt x="313" y="0"/>
                    <a:pt x="305" y="1"/>
                    <a:pt x="296" y="1"/>
                  </a:cubicBezTo>
                  <a:cubicBezTo>
                    <a:pt x="125" y="1"/>
                    <a:pt x="16" y="141"/>
                    <a:pt x="16" y="297"/>
                  </a:cubicBezTo>
                  <a:cubicBezTo>
                    <a:pt x="0" y="452"/>
                    <a:pt x="125" y="577"/>
                    <a:pt x="280" y="577"/>
                  </a:cubicBezTo>
                  <a:cubicBezTo>
                    <a:pt x="451" y="561"/>
                    <a:pt x="560" y="421"/>
                    <a:pt x="560" y="266"/>
                  </a:cubicBezTo>
                  <a:cubicBezTo>
                    <a:pt x="575" y="119"/>
                    <a:pt x="465" y="0"/>
                    <a:pt x="3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267" name="Google Shape;4267;p54"/>
            <p:cNvSpPr/>
            <p:nvPr/>
          </p:nvSpPr>
          <p:spPr>
            <a:xfrm>
              <a:off x="1952050" y="1250475"/>
              <a:ext cx="14400" cy="14425"/>
            </a:xfrm>
            <a:custGeom>
              <a:avLst/>
              <a:gdLst/>
              <a:ahLst/>
              <a:cxnLst/>
              <a:rect l="l" t="t" r="r" b="b"/>
              <a:pathLst>
                <a:path w="576" h="577" extrusionOk="0">
                  <a:moveTo>
                    <a:pt x="295" y="0"/>
                  </a:moveTo>
                  <a:cubicBezTo>
                    <a:pt x="124" y="16"/>
                    <a:pt x="16" y="156"/>
                    <a:pt x="16" y="311"/>
                  </a:cubicBezTo>
                  <a:cubicBezTo>
                    <a:pt x="1" y="458"/>
                    <a:pt x="111" y="577"/>
                    <a:pt x="254" y="577"/>
                  </a:cubicBezTo>
                  <a:cubicBezTo>
                    <a:pt x="262" y="577"/>
                    <a:pt x="271" y="576"/>
                    <a:pt x="280" y="576"/>
                  </a:cubicBezTo>
                  <a:cubicBezTo>
                    <a:pt x="435" y="560"/>
                    <a:pt x="560" y="436"/>
                    <a:pt x="560" y="280"/>
                  </a:cubicBezTo>
                  <a:cubicBezTo>
                    <a:pt x="575" y="125"/>
                    <a:pt x="435" y="0"/>
                    <a:pt x="29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268" name="Google Shape;4268;p54"/>
            <p:cNvSpPr/>
            <p:nvPr/>
          </p:nvSpPr>
          <p:spPr>
            <a:xfrm>
              <a:off x="1999475" y="1199550"/>
              <a:ext cx="14000" cy="14800"/>
            </a:xfrm>
            <a:custGeom>
              <a:avLst/>
              <a:gdLst/>
              <a:ahLst/>
              <a:cxnLst/>
              <a:rect l="l" t="t" r="r" b="b"/>
              <a:pathLst>
                <a:path w="560" h="592" extrusionOk="0">
                  <a:moveTo>
                    <a:pt x="280" y="0"/>
                  </a:moveTo>
                  <a:cubicBezTo>
                    <a:pt x="124" y="16"/>
                    <a:pt x="0" y="156"/>
                    <a:pt x="0" y="311"/>
                  </a:cubicBezTo>
                  <a:cubicBezTo>
                    <a:pt x="0" y="467"/>
                    <a:pt x="124" y="591"/>
                    <a:pt x="280" y="591"/>
                  </a:cubicBezTo>
                  <a:cubicBezTo>
                    <a:pt x="435" y="576"/>
                    <a:pt x="560" y="436"/>
                    <a:pt x="560" y="280"/>
                  </a:cubicBezTo>
                  <a:cubicBezTo>
                    <a:pt x="560" y="125"/>
                    <a:pt x="435" y="0"/>
                    <a:pt x="2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269" name="Google Shape;4269;p54"/>
            <p:cNvSpPr/>
            <p:nvPr/>
          </p:nvSpPr>
          <p:spPr>
            <a:xfrm>
              <a:off x="2023950" y="1198375"/>
              <a:ext cx="14400" cy="14800"/>
            </a:xfrm>
            <a:custGeom>
              <a:avLst/>
              <a:gdLst/>
              <a:ahLst/>
              <a:cxnLst/>
              <a:rect l="l" t="t" r="r" b="b"/>
              <a:pathLst>
                <a:path w="576" h="592" extrusionOk="0">
                  <a:moveTo>
                    <a:pt x="281" y="1"/>
                  </a:moveTo>
                  <a:cubicBezTo>
                    <a:pt x="125" y="16"/>
                    <a:pt x="1" y="156"/>
                    <a:pt x="1" y="312"/>
                  </a:cubicBezTo>
                  <a:cubicBezTo>
                    <a:pt x="1" y="467"/>
                    <a:pt x="125" y="592"/>
                    <a:pt x="281" y="592"/>
                  </a:cubicBezTo>
                  <a:cubicBezTo>
                    <a:pt x="436" y="576"/>
                    <a:pt x="560" y="436"/>
                    <a:pt x="560" y="281"/>
                  </a:cubicBezTo>
                  <a:cubicBezTo>
                    <a:pt x="576" y="125"/>
                    <a:pt x="436" y="1"/>
                    <a:pt x="2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270" name="Google Shape;4270;p54"/>
            <p:cNvSpPr/>
            <p:nvPr/>
          </p:nvSpPr>
          <p:spPr>
            <a:xfrm>
              <a:off x="1999075" y="1224000"/>
              <a:ext cx="14400" cy="14450"/>
            </a:xfrm>
            <a:custGeom>
              <a:avLst/>
              <a:gdLst/>
              <a:ahLst/>
              <a:cxnLst/>
              <a:rect l="l" t="t" r="r" b="b"/>
              <a:pathLst>
                <a:path w="576" h="578" extrusionOk="0">
                  <a:moveTo>
                    <a:pt x="320" y="1"/>
                  </a:moveTo>
                  <a:cubicBezTo>
                    <a:pt x="312" y="1"/>
                    <a:pt x="304" y="1"/>
                    <a:pt x="296" y="2"/>
                  </a:cubicBezTo>
                  <a:cubicBezTo>
                    <a:pt x="140" y="17"/>
                    <a:pt x="16" y="142"/>
                    <a:pt x="16" y="297"/>
                  </a:cubicBezTo>
                  <a:cubicBezTo>
                    <a:pt x="0" y="453"/>
                    <a:pt x="140" y="577"/>
                    <a:pt x="296" y="577"/>
                  </a:cubicBezTo>
                  <a:cubicBezTo>
                    <a:pt x="451" y="562"/>
                    <a:pt x="560" y="437"/>
                    <a:pt x="576" y="282"/>
                  </a:cubicBezTo>
                  <a:cubicBezTo>
                    <a:pt x="576" y="134"/>
                    <a:pt x="464" y="1"/>
                    <a:pt x="3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271" name="Google Shape;4271;p54"/>
            <p:cNvSpPr/>
            <p:nvPr/>
          </p:nvSpPr>
          <p:spPr>
            <a:xfrm>
              <a:off x="2023575" y="1222825"/>
              <a:ext cx="14400" cy="14450"/>
            </a:xfrm>
            <a:custGeom>
              <a:avLst/>
              <a:gdLst/>
              <a:ahLst/>
              <a:cxnLst/>
              <a:rect l="l" t="t" r="r" b="b"/>
              <a:pathLst>
                <a:path w="576" h="578" extrusionOk="0">
                  <a:moveTo>
                    <a:pt x="322" y="1"/>
                  </a:moveTo>
                  <a:cubicBezTo>
                    <a:pt x="313" y="1"/>
                    <a:pt x="304" y="1"/>
                    <a:pt x="296" y="2"/>
                  </a:cubicBezTo>
                  <a:cubicBezTo>
                    <a:pt x="140" y="2"/>
                    <a:pt x="16" y="142"/>
                    <a:pt x="16" y="298"/>
                  </a:cubicBezTo>
                  <a:cubicBezTo>
                    <a:pt x="0" y="453"/>
                    <a:pt x="140" y="578"/>
                    <a:pt x="296" y="578"/>
                  </a:cubicBezTo>
                  <a:cubicBezTo>
                    <a:pt x="451" y="562"/>
                    <a:pt x="575" y="422"/>
                    <a:pt x="575" y="267"/>
                  </a:cubicBezTo>
                  <a:cubicBezTo>
                    <a:pt x="575" y="120"/>
                    <a:pt x="465" y="1"/>
                    <a:pt x="3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272" name="Google Shape;4272;p54"/>
            <p:cNvSpPr/>
            <p:nvPr/>
          </p:nvSpPr>
          <p:spPr>
            <a:xfrm>
              <a:off x="1999075" y="1248125"/>
              <a:ext cx="14400" cy="14450"/>
            </a:xfrm>
            <a:custGeom>
              <a:avLst/>
              <a:gdLst/>
              <a:ahLst/>
              <a:cxnLst/>
              <a:rect l="l" t="t" r="r" b="b"/>
              <a:pathLst>
                <a:path w="576" h="578" extrusionOk="0">
                  <a:moveTo>
                    <a:pt x="280" y="1"/>
                  </a:moveTo>
                  <a:cubicBezTo>
                    <a:pt x="125" y="16"/>
                    <a:pt x="0" y="156"/>
                    <a:pt x="0" y="312"/>
                  </a:cubicBezTo>
                  <a:cubicBezTo>
                    <a:pt x="0" y="459"/>
                    <a:pt x="111" y="578"/>
                    <a:pt x="254" y="578"/>
                  </a:cubicBezTo>
                  <a:cubicBezTo>
                    <a:pt x="263" y="578"/>
                    <a:pt x="272" y="577"/>
                    <a:pt x="280" y="576"/>
                  </a:cubicBezTo>
                  <a:cubicBezTo>
                    <a:pt x="436" y="576"/>
                    <a:pt x="560" y="436"/>
                    <a:pt x="560" y="281"/>
                  </a:cubicBezTo>
                  <a:cubicBezTo>
                    <a:pt x="576" y="125"/>
                    <a:pt x="436" y="1"/>
                    <a:pt x="2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273" name="Google Shape;4273;p54"/>
            <p:cNvSpPr/>
            <p:nvPr/>
          </p:nvSpPr>
          <p:spPr>
            <a:xfrm>
              <a:off x="2023575" y="1246925"/>
              <a:ext cx="14375" cy="14450"/>
            </a:xfrm>
            <a:custGeom>
              <a:avLst/>
              <a:gdLst/>
              <a:ahLst/>
              <a:cxnLst/>
              <a:rect l="l" t="t" r="r" b="b"/>
              <a:pathLst>
                <a:path w="575" h="578" extrusionOk="0">
                  <a:moveTo>
                    <a:pt x="319" y="1"/>
                  </a:moveTo>
                  <a:cubicBezTo>
                    <a:pt x="311" y="1"/>
                    <a:pt x="303" y="1"/>
                    <a:pt x="296" y="2"/>
                  </a:cubicBezTo>
                  <a:cubicBezTo>
                    <a:pt x="124" y="2"/>
                    <a:pt x="0" y="142"/>
                    <a:pt x="0" y="298"/>
                  </a:cubicBezTo>
                  <a:cubicBezTo>
                    <a:pt x="0" y="453"/>
                    <a:pt x="124" y="578"/>
                    <a:pt x="280" y="578"/>
                  </a:cubicBezTo>
                  <a:cubicBezTo>
                    <a:pt x="435" y="562"/>
                    <a:pt x="560" y="422"/>
                    <a:pt x="560" y="267"/>
                  </a:cubicBezTo>
                  <a:cubicBezTo>
                    <a:pt x="575" y="120"/>
                    <a:pt x="451" y="1"/>
                    <a:pt x="3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274" name="Google Shape;4274;p54"/>
            <p:cNvSpPr/>
            <p:nvPr/>
          </p:nvSpPr>
          <p:spPr>
            <a:xfrm>
              <a:off x="2071000" y="1196025"/>
              <a:ext cx="14400" cy="14450"/>
            </a:xfrm>
            <a:custGeom>
              <a:avLst/>
              <a:gdLst/>
              <a:ahLst/>
              <a:cxnLst/>
              <a:rect l="l" t="t" r="r" b="b"/>
              <a:pathLst>
                <a:path w="576" h="578" extrusionOk="0">
                  <a:moveTo>
                    <a:pt x="322" y="0"/>
                  </a:moveTo>
                  <a:cubicBezTo>
                    <a:pt x="313" y="0"/>
                    <a:pt x="304" y="0"/>
                    <a:pt x="296" y="1"/>
                  </a:cubicBezTo>
                  <a:cubicBezTo>
                    <a:pt x="140" y="17"/>
                    <a:pt x="16" y="141"/>
                    <a:pt x="16" y="297"/>
                  </a:cubicBezTo>
                  <a:cubicBezTo>
                    <a:pt x="1" y="444"/>
                    <a:pt x="126" y="578"/>
                    <a:pt x="272" y="578"/>
                  </a:cubicBezTo>
                  <a:cubicBezTo>
                    <a:pt x="280" y="578"/>
                    <a:pt x="288" y="577"/>
                    <a:pt x="296" y="577"/>
                  </a:cubicBezTo>
                  <a:cubicBezTo>
                    <a:pt x="451" y="561"/>
                    <a:pt x="575" y="437"/>
                    <a:pt x="575" y="266"/>
                  </a:cubicBezTo>
                  <a:cubicBezTo>
                    <a:pt x="575" y="119"/>
                    <a:pt x="465" y="0"/>
                    <a:pt x="3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275" name="Google Shape;4275;p54"/>
            <p:cNvSpPr/>
            <p:nvPr/>
          </p:nvSpPr>
          <p:spPr>
            <a:xfrm>
              <a:off x="2095875" y="1194850"/>
              <a:ext cx="14375" cy="14475"/>
            </a:xfrm>
            <a:custGeom>
              <a:avLst/>
              <a:gdLst/>
              <a:ahLst/>
              <a:cxnLst/>
              <a:rect l="l" t="t" r="r" b="b"/>
              <a:pathLst>
                <a:path w="575" h="579" extrusionOk="0">
                  <a:moveTo>
                    <a:pt x="306" y="0"/>
                  </a:moveTo>
                  <a:cubicBezTo>
                    <a:pt x="298" y="0"/>
                    <a:pt x="289" y="1"/>
                    <a:pt x="280" y="2"/>
                  </a:cubicBezTo>
                  <a:cubicBezTo>
                    <a:pt x="125" y="17"/>
                    <a:pt x="0" y="142"/>
                    <a:pt x="0" y="297"/>
                  </a:cubicBezTo>
                  <a:cubicBezTo>
                    <a:pt x="0" y="445"/>
                    <a:pt x="112" y="578"/>
                    <a:pt x="257" y="578"/>
                  </a:cubicBezTo>
                  <a:cubicBezTo>
                    <a:pt x="264" y="578"/>
                    <a:pt x="272" y="578"/>
                    <a:pt x="280" y="577"/>
                  </a:cubicBezTo>
                  <a:cubicBezTo>
                    <a:pt x="436" y="561"/>
                    <a:pt x="560" y="437"/>
                    <a:pt x="560" y="282"/>
                  </a:cubicBezTo>
                  <a:cubicBezTo>
                    <a:pt x="575" y="120"/>
                    <a:pt x="451" y="0"/>
                    <a:pt x="3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276" name="Google Shape;4276;p54"/>
            <p:cNvSpPr/>
            <p:nvPr/>
          </p:nvSpPr>
          <p:spPr>
            <a:xfrm>
              <a:off x="2071000" y="1220125"/>
              <a:ext cx="14375" cy="14450"/>
            </a:xfrm>
            <a:custGeom>
              <a:avLst/>
              <a:gdLst/>
              <a:ahLst/>
              <a:cxnLst/>
              <a:rect l="l" t="t" r="r" b="b"/>
              <a:pathLst>
                <a:path w="575" h="578" extrusionOk="0">
                  <a:moveTo>
                    <a:pt x="304" y="0"/>
                  </a:moveTo>
                  <a:cubicBezTo>
                    <a:pt x="296" y="0"/>
                    <a:pt x="288" y="1"/>
                    <a:pt x="280" y="1"/>
                  </a:cubicBezTo>
                  <a:cubicBezTo>
                    <a:pt x="124" y="17"/>
                    <a:pt x="0" y="141"/>
                    <a:pt x="0" y="312"/>
                  </a:cubicBezTo>
                  <a:cubicBezTo>
                    <a:pt x="0" y="445"/>
                    <a:pt x="112" y="578"/>
                    <a:pt x="256" y="578"/>
                  </a:cubicBezTo>
                  <a:cubicBezTo>
                    <a:pt x="264" y="578"/>
                    <a:pt x="272" y="578"/>
                    <a:pt x="280" y="577"/>
                  </a:cubicBezTo>
                  <a:cubicBezTo>
                    <a:pt x="435" y="561"/>
                    <a:pt x="560" y="437"/>
                    <a:pt x="560" y="281"/>
                  </a:cubicBezTo>
                  <a:cubicBezTo>
                    <a:pt x="575" y="134"/>
                    <a:pt x="449" y="0"/>
                    <a:pt x="3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277" name="Google Shape;4277;p54"/>
            <p:cNvSpPr/>
            <p:nvPr/>
          </p:nvSpPr>
          <p:spPr>
            <a:xfrm>
              <a:off x="2095475" y="1218950"/>
              <a:ext cx="14425" cy="14450"/>
            </a:xfrm>
            <a:custGeom>
              <a:avLst/>
              <a:gdLst/>
              <a:ahLst/>
              <a:cxnLst/>
              <a:rect l="l" t="t" r="r" b="b"/>
              <a:pathLst>
                <a:path w="577" h="578" extrusionOk="0">
                  <a:moveTo>
                    <a:pt x="322" y="0"/>
                  </a:moveTo>
                  <a:cubicBezTo>
                    <a:pt x="314" y="0"/>
                    <a:pt x="305" y="1"/>
                    <a:pt x="296" y="2"/>
                  </a:cubicBezTo>
                  <a:cubicBezTo>
                    <a:pt x="141" y="2"/>
                    <a:pt x="16" y="142"/>
                    <a:pt x="16" y="297"/>
                  </a:cubicBezTo>
                  <a:cubicBezTo>
                    <a:pt x="1" y="453"/>
                    <a:pt x="141" y="577"/>
                    <a:pt x="296" y="577"/>
                  </a:cubicBezTo>
                  <a:cubicBezTo>
                    <a:pt x="452" y="562"/>
                    <a:pt x="576" y="422"/>
                    <a:pt x="576" y="266"/>
                  </a:cubicBezTo>
                  <a:cubicBezTo>
                    <a:pt x="576" y="119"/>
                    <a:pt x="465" y="0"/>
                    <a:pt x="3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278" name="Google Shape;4278;p54"/>
            <p:cNvSpPr/>
            <p:nvPr/>
          </p:nvSpPr>
          <p:spPr>
            <a:xfrm>
              <a:off x="2070625" y="1244250"/>
              <a:ext cx="14375" cy="14450"/>
            </a:xfrm>
            <a:custGeom>
              <a:avLst/>
              <a:gdLst/>
              <a:ahLst/>
              <a:cxnLst/>
              <a:rect l="l" t="t" r="r" b="b"/>
              <a:pathLst>
                <a:path w="575" h="578" extrusionOk="0">
                  <a:moveTo>
                    <a:pt x="295" y="0"/>
                  </a:moveTo>
                  <a:cubicBezTo>
                    <a:pt x="139" y="16"/>
                    <a:pt x="15" y="140"/>
                    <a:pt x="15" y="311"/>
                  </a:cubicBezTo>
                  <a:cubicBezTo>
                    <a:pt x="0" y="458"/>
                    <a:pt x="124" y="577"/>
                    <a:pt x="269" y="577"/>
                  </a:cubicBezTo>
                  <a:cubicBezTo>
                    <a:pt x="277" y="577"/>
                    <a:pt x="286" y="577"/>
                    <a:pt x="295" y="576"/>
                  </a:cubicBezTo>
                  <a:cubicBezTo>
                    <a:pt x="450" y="576"/>
                    <a:pt x="575" y="436"/>
                    <a:pt x="575" y="280"/>
                  </a:cubicBezTo>
                  <a:cubicBezTo>
                    <a:pt x="575" y="125"/>
                    <a:pt x="450" y="0"/>
                    <a:pt x="29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279" name="Google Shape;4279;p54"/>
            <p:cNvSpPr/>
            <p:nvPr/>
          </p:nvSpPr>
          <p:spPr>
            <a:xfrm>
              <a:off x="2095475" y="1243050"/>
              <a:ext cx="14400" cy="14450"/>
            </a:xfrm>
            <a:custGeom>
              <a:avLst/>
              <a:gdLst/>
              <a:ahLst/>
              <a:cxnLst/>
              <a:rect l="l" t="t" r="r" b="b"/>
              <a:pathLst>
                <a:path w="576" h="578" extrusionOk="0">
                  <a:moveTo>
                    <a:pt x="307" y="0"/>
                  </a:moveTo>
                  <a:cubicBezTo>
                    <a:pt x="298" y="0"/>
                    <a:pt x="289" y="1"/>
                    <a:pt x="281" y="2"/>
                  </a:cubicBezTo>
                  <a:cubicBezTo>
                    <a:pt x="125" y="17"/>
                    <a:pt x="1" y="142"/>
                    <a:pt x="1" y="297"/>
                  </a:cubicBezTo>
                  <a:cubicBezTo>
                    <a:pt x="1" y="453"/>
                    <a:pt x="125" y="577"/>
                    <a:pt x="281" y="577"/>
                  </a:cubicBezTo>
                  <a:cubicBezTo>
                    <a:pt x="436" y="562"/>
                    <a:pt x="560" y="437"/>
                    <a:pt x="560" y="266"/>
                  </a:cubicBezTo>
                  <a:cubicBezTo>
                    <a:pt x="575" y="119"/>
                    <a:pt x="451" y="0"/>
                    <a:pt x="3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280" name="Google Shape;4280;p54"/>
            <p:cNvSpPr/>
            <p:nvPr/>
          </p:nvSpPr>
          <p:spPr>
            <a:xfrm>
              <a:off x="1240275" y="1397025"/>
              <a:ext cx="75825" cy="104200"/>
            </a:xfrm>
            <a:custGeom>
              <a:avLst/>
              <a:gdLst/>
              <a:ahLst/>
              <a:cxnLst/>
              <a:rect l="l" t="t" r="r" b="b"/>
              <a:pathLst>
                <a:path w="3033" h="4168" extrusionOk="0">
                  <a:moveTo>
                    <a:pt x="3032" y="0"/>
                  </a:moveTo>
                  <a:lnTo>
                    <a:pt x="3032" y="0"/>
                  </a:lnTo>
                  <a:cubicBezTo>
                    <a:pt x="2022" y="16"/>
                    <a:pt x="1011" y="47"/>
                    <a:pt x="0" y="78"/>
                  </a:cubicBezTo>
                  <a:lnTo>
                    <a:pt x="0" y="4059"/>
                  </a:lnTo>
                  <a:cubicBezTo>
                    <a:pt x="1011" y="4105"/>
                    <a:pt x="2022" y="4136"/>
                    <a:pt x="3017" y="4168"/>
                  </a:cubicBezTo>
                  <a:cubicBezTo>
                    <a:pt x="3032" y="2768"/>
                    <a:pt x="3032" y="1384"/>
                    <a:pt x="303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281" name="Google Shape;4281;p54"/>
            <p:cNvSpPr/>
            <p:nvPr/>
          </p:nvSpPr>
          <p:spPr>
            <a:xfrm>
              <a:off x="1255050" y="1411800"/>
              <a:ext cx="16725" cy="17125"/>
            </a:xfrm>
            <a:custGeom>
              <a:avLst/>
              <a:gdLst/>
              <a:ahLst/>
              <a:cxnLst/>
              <a:rect l="l" t="t" r="r" b="b"/>
              <a:pathLst>
                <a:path w="669" h="685" extrusionOk="0">
                  <a:moveTo>
                    <a:pt x="342" y="0"/>
                  </a:moveTo>
                  <a:cubicBezTo>
                    <a:pt x="156" y="0"/>
                    <a:pt x="0" y="156"/>
                    <a:pt x="0" y="342"/>
                  </a:cubicBezTo>
                  <a:cubicBezTo>
                    <a:pt x="0" y="529"/>
                    <a:pt x="156" y="669"/>
                    <a:pt x="342" y="684"/>
                  </a:cubicBezTo>
                  <a:cubicBezTo>
                    <a:pt x="529" y="669"/>
                    <a:pt x="669" y="513"/>
                    <a:pt x="669" y="327"/>
                  </a:cubicBezTo>
                  <a:cubicBezTo>
                    <a:pt x="669" y="140"/>
                    <a:pt x="513" y="0"/>
                    <a:pt x="34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282" name="Google Shape;4282;p54"/>
            <p:cNvSpPr/>
            <p:nvPr/>
          </p:nvSpPr>
          <p:spPr>
            <a:xfrm>
              <a:off x="1284200" y="1411025"/>
              <a:ext cx="17125" cy="17500"/>
            </a:xfrm>
            <a:custGeom>
              <a:avLst/>
              <a:gdLst/>
              <a:ahLst/>
              <a:cxnLst/>
              <a:rect l="l" t="t" r="r" b="b"/>
              <a:pathLst>
                <a:path w="685" h="700" extrusionOk="0">
                  <a:moveTo>
                    <a:pt x="342" y="0"/>
                  </a:moveTo>
                  <a:cubicBezTo>
                    <a:pt x="156" y="0"/>
                    <a:pt x="16" y="171"/>
                    <a:pt x="16" y="358"/>
                  </a:cubicBezTo>
                  <a:cubicBezTo>
                    <a:pt x="0" y="544"/>
                    <a:pt x="156" y="700"/>
                    <a:pt x="342" y="700"/>
                  </a:cubicBezTo>
                  <a:cubicBezTo>
                    <a:pt x="529" y="684"/>
                    <a:pt x="684" y="529"/>
                    <a:pt x="684" y="342"/>
                  </a:cubicBezTo>
                  <a:cubicBezTo>
                    <a:pt x="684" y="156"/>
                    <a:pt x="529" y="0"/>
                    <a:pt x="34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283" name="Google Shape;4283;p54"/>
            <p:cNvSpPr/>
            <p:nvPr/>
          </p:nvSpPr>
          <p:spPr>
            <a:xfrm>
              <a:off x="1254650" y="1439675"/>
              <a:ext cx="17525" cy="17625"/>
            </a:xfrm>
            <a:custGeom>
              <a:avLst/>
              <a:gdLst/>
              <a:ahLst/>
              <a:cxnLst/>
              <a:rect l="l" t="t" r="r" b="b"/>
              <a:pathLst>
                <a:path w="701" h="705" extrusionOk="0">
                  <a:moveTo>
                    <a:pt x="350" y="1"/>
                  </a:moveTo>
                  <a:cubicBezTo>
                    <a:pt x="175" y="1"/>
                    <a:pt x="0" y="121"/>
                    <a:pt x="16" y="362"/>
                  </a:cubicBezTo>
                  <a:cubicBezTo>
                    <a:pt x="16" y="549"/>
                    <a:pt x="172" y="704"/>
                    <a:pt x="358" y="704"/>
                  </a:cubicBezTo>
                  <a:cubicBezTo>
                    <a:pt x="545" y="704"/>
                    <a:pt x="685" y="549"/>
                    <a:pt x="685" y="362"/>
                  </a:cubicBezTo>
                  <a:cubicBezTo>
                    <a:pt x="700" y="121"/>
                    <a:pt x="525" y="1"/>
                    <a:pt x="3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284" name="Google Shape;4284;p54"/>
            <p:cNvSpPr/>
            <p:nvPr/>
          </p:nvSpPr>
          <p:spPr>
            <a:xfrm>
              <a:off x="1280800" y="1440100"/>
              <a:ext cx="20525" cy="17600"/>
            </a:xfrm>
            <a:custGeom>
              <a:avLst/>
              <a:gdLst/>
              <a:ahLst/>
              <a:cxnLst/>
              <a:rect l="l" t="t" r="r" b="b"/>
              <a:pathLst>
                <a:path w="821" h="704" extrusionOk="0">
                  <a:moveTo>
                    <a:pt x="466" y="0"/>
                  </a:moveTo>
                  <a:cubicBezTo>
                    <a:pt x="377" y="0"/>
                    <a:pt x="286" y="35"/>
                    <a:pt x="214" y="112"/>
                  </a:cubicBezTo>
                  <a:cubicBezTo>
                    <a:pt x="1" y="341"/>
                    <a:pt x="161" y="703"/>
                    <a:pt x="460" y="703"/>
                  </a:cubicBezTo>
                  <a:cubicBezTo>
                    <a:pt x="466" y="703"/>
                    <a:pt x="472" y="703"/>
                    <a:pt x="478" y="703"/>
                  </a:cubicBezTo>
                  <a:cubicBezTo>
                    <a:pt x="665" y="703"/>
                    <a:pt x="820" y="548"/>
                    <a:pt x="820" y="361"/>
                  </a:cubicBezTo>
                  <a:cubicBezTo>
                    <a:pt x="820" y="142"/>
                    <a:pt x="646" y="0"/>
                    <a:pt x="4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285" name="Google Shape;4285;p54"/>
            <p:cNvSpPr/>
            <p:nvPr/>
          </p:nvSpPr>
          <p:spPr>
            <a:xfrm>
              <a:off x="1255050" y="1468925"/>
              <a:ext cx="16725" cy="17150"/>
            </a:xfrm>
            <a:custGeom>
              <a:avLst/>
              <a:gdLst/>
              <a:ahLst/>
              <a:cxnLst/>
              <a:rect l="l" t="t" r="r" b="b"/>
              <a:pathLst>
                <a:path w="669" h="686" extrusionOk="0">
                  <a:moveTo>
                    <a:pt x="342" y="1"/>
                  </a:moveTo>
                  <a:cubicBezTo>
                    <a:pt x="156" y="1"/>
                    <a:pt x="0" y="156"/>
                    <a:pt x="0" y="343"/>
                  </a:cubicBezTo>
                  <a:cubicBezTo>
                    <a:pt x="0" y="530"/>
                    <a:pt x="140" y="685"/>
                    <a:pt x="342" y="685"/>
                  </a:cubicBezTo>
                  <a:cubicBezTo>
                    <a:pt x="529" y="685"/>
                    <a:pt x="669" y="545"/>
                    <a:pt x="669" y="359"/>
                  </a:cubicBezTo>
                  <a:cubicBezTo>
                    <a:pt x="669" y="156"/>
                    <a:pt x="529" y="1"/>
                    <a:pt x="3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286" name="Google Shape;4286;p54"/>
            <p:cNvSpPr/>
            <p:nvPr/>
          </p:nvSpPr>
          <p:spPr>
            <a:xfrm>
              <a:off x="1284200" y="1469325"/>
              <a:ext cx="17125" cy="17525"/>
            </a:xfrm>
            <a:custGeom>
              <a:avLst/>
              <a:gdLst/>
              <a:ahLst/>
              <a:cxnLst/>
              <a:rect l="l" t="t" r="r" b="b"/>
              <a:pathLst>
                <a:path w="685" h="701" extrusionOk="0">
                  <a:moveTo>
                    <a:pt x="342" y="0"/>
                  </a:moveTo>
                  <a:cubicBezTo>
                    <a:pt x="156" y="16"/>
                    <a:pt x="0" y="156"/>
                    <a:pt x="16" y="343"/>
                  </a:cubicBezTo>
                  <a:cubicBezTo>
                    <a:pt x="0" y="529"/>
                    <a:pt x="156" y="700"/>
                    <a:pt x="342" y="700"/>
                  </a:cubicBezTo>
                  <a:cubicBezTo>
                    <a:pt x="529" y="700"/>
                    <a:pt x="684" y="545"/>
                    <a:pt x="684" y="358"/>
                  </a:cubicBezTo>
                  <a:cubicBezTo>
                    <a:pt x="684" y="172"/>
                    <a:pt x="529" y="0"/>
                    <a:pt x="34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287" name="Google Shape;4287;p54"/>
            <p:cNvSpPr/>
            <p:nvPr/>
          </p:nvSpPr>
          <p:spPr>
            <a:xfrm>
              <a:off x="1240650" y="1582825"/>
              <a:ext cx="75050" cy="5875"/>
            </a:xfrm>
            <a:custGeom>
              <a:avLst/>
              <a:gdLst/>
              <a:ahLst/>
              <a:cxnLst/>
              <a:rect l="l" t="t" r="r" b="b"/>
              <a:pathLst>
                <a:path w="3002" h="235" fill="none" extrusionOk="0">
                  <a:moveTo>
                    <a:pt x="1" y="1"/>
                  </a:moveTo>
                  <a:cubicBezTo>
                    <a:pt x="996" y="94"/>
                    <a:pt x="2007" y="172"/>
                    <a:pt x="3002" y="234"/>
                  </a:cubicBezTo>
                </a:path>
              </a:pathLst>
            </a:custGeom>
            <a:noFill/>
            <a:ln w="5050" cap="flat" cmpd="sng">
              <a:solidFill>
                <a:schemeClr val="dk2"/>
              </a:solidFill>
              <a:prstDash val="solid"/>
              <a:miter lim="155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288" name="Google Shape;4288;p54"/>
            <p:cNvSpPr/>
            <p:nvPr/>
          </p:nvSpPr>
          <p:spPr>
            <a:xfrm>
              <a:off x="1326950" y="1393900"/>
              <a:ext cx="76225" cy="108500"/>
            </a:xfrm>
            <a:custGeom>
              <a:avLst/>
              <a:gdLst/>
              <a:ahLst/>
              <a:cxnLst/>
              <a:rect l="l" t="t" r="r" b="b"/>
              <a:pathLst>
                <a:path w="3049" h="4340" extrusionOk="0">
                  <a:moveTo>
                    <a:pt x="3048" y="1"/>
                  </a:moveTo>
                  <a:lnTo>
                    <a:pt x="3048" y="1"/>
                  </a:lnTo>
                  <a:cubicBezTo>
                    <a:pt x="2038" y="32"/>
                    <a:pt x="1011" y="79"/>
                    <a:pt x="1" y="110"/>
                  </a:cubicBezTo>
                  <a:lnTo>
                    <a:pt x="1" y="4293"/>
                  </a:lnTo>
                  <a:cubicBezTo>
                    <a:pt x="1011" y="4324"/>
                    <a:pt x="2022" y="4339"/>
                    <a:pt x="3033" y="4339"/>
                  </a:cubicBezTo>
                  <a:cubicBezTo>
                    <a:pt x="3048" y="2893"/>
                    <a:pt x="3048" y="1447"/>
                    <a:pt x="304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289" name="Google Shape;4289;p54"/>
            <p:cNvSpPr/>
            <p:nvPr/>
          </p:nvSpPr>
          <p:spPr>
            <a:xfrm>
              <a:off x="1341725" y="1409850"/>
              <a:ext cx="17125" cy="17900"/>
            </a:xfrm>
            <a:custGeom>
              <a:avLst/>
              <a:gdLst/>
              <a:ahLst/>
              <a:cxnLst/>
              <a:rect l="l" t="t" r="r" b="b"/>
              <a:pathLst>
                <a:path w="685" h="716" extrusionOk="0">
                  <a:moveTo>
                    <a:pt x="343" y="0"/>
                  </a:moveTo>
                  <a:cubicBezTo>
                    <a:pt x="140" y="0"/>
                    <a:pt x="1" y="171"/>
                    <a:pt x="1" y="358"/>
                  </a:cubicBezTo>
                  <a:cubicBezTo>
                    <a:pt x="1" y="560"/>
                    <a:pt x="156" y="716"/>
                    <a:pt x="343" y="716"/>
                  </a:cubicBezTo>
                  <a:cubicBezTo>
                    <a:pt x="529" y="700"/>
                    <a:pt x="685" y="545"/>
                    <a:pt x="685" y="343"/>
                  </a:cubicBezTo>
                  <a:cubicBezTo>
                    <a:pt x="685" y="156"/>
                    <a:pt x="529" y="0"/>
                    <a:pt x="3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290" name="Google Shape;4290;p54"/>
            <p:cNvSpPr/>
            <p:nvPr/>
          </p:nvSpPr>
          <p:spPr>
            <a:xfrm>
              <a:off x="1371275" y="1409075"/>
              <a:ext cx="17125" cy="17900"/>
            </a:xfrm>
            <a:custGeom>
              <a:avLst/>
              <a:gdLst/>
              <a:ahLst/>
              <a:cxnLst/>
              <a:rect l="l" t="t" r="r" b="b"/>
              <a:pathLst>
                <a:path w="685" h="716" extrusionOk="0">
                  <a:moveTo>
                    <a:pt x="342" y="0"/>
                  </a:moveTo>
                  <a:cubicBezTo>
                    <a:pt x="156" y="0"/>
                    <a:pt x="0" y="171"/>
                    <a:pt x="0" y="358"/>
                  </a:cubicBezTo>
                  <a:cubicBezTo>
                    <a:pt x="0" y="560"/>
                    <a:pt x="156" y="716"/>
                    <a:pt x="342" y="716"/>
                  </a:cubicBezTo>
                  <a:cubicBezTo>
                    <a:pt x="529" y="700"/>
                    <a:pt x="684" y="545"/>
                    <a:pt x="684" y="342"/>
                  </a:cubicBezTo>
                  <a:cubicBezTo>
                    <a:pt x="684" y="156"/>
                    <a:pt x="545" y="0"/>
                    <a:pt x="34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291" name="Google Shape;4291;p54"/>
            <p:cNvSpPr/>
            <p:nvPr/>
          </p:nvSpPr>
          <p:spPr>
            <a:xfrm>
              <a:off x="1341725" y="1439775"/>
              <a:ext cx="17125" cy="17925"/>
            </a:xfrm>
            <a:custGeom>
              <a:avLst/>
              <a:gdLst/>
              <a:ahLst/>
              <a:cxnLst/>
              <a:rect l="l" t="t" r="r" b="b"/>
              <a:pathLst>
                <a:path w="685" h="717" extrusionOk="0">
                  <a:moveTo>
                    <a:pt x="343" y="1"/>
                  </a:moveTo>
                  <a:cubicBezTo>
                    <a:pt x="140" y="16"/>
                    <a:pt x="1" y="172"/>
                    <a:pt x="1" y="358"/>
                  </a:cubicBezTo>
                  <a:cubicBezTo>
                    <a:pt x="1" y="561"/>
                    <a:pt x="140" y="716"/>
                    <a:pt x="343" y="716"/>
                  </a:cubicBezTo>
                  <a:cubicBezTo>
                    <a:pt x="529" y="716"/>
                    <a:pt x="685" y="545"/>
                    <a:pt x="669" y="358"/>
                  </a:cubicBezTo>
                  <a:cubicBezTo>
                    <a:pt x="685" y="172"/>
                    <a:pt x="529" y="1"/>
                    <a:pt x="34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292" name="Google Shape;4292;p54"/>
            <p:cNvSpPr/>
            <p:nvPr/>
          </p:nvSpPr>
          <p:spPr>
            <a:xfrm>
              <a:off x="1371275" y="1439400"/>
              <a:ext cx="17125" cy="18300"/>
            </a:xfrm>
            <a:custGeom>
              <a:avLst/>
              <a:gdLst/>
              <a:ahLst/>
              <a:cxnLst/>
              <a:rect l="l" t="t" r="r" b="b"/>
              <a:pathLst>
                <a:path w="685" h="732" extrusionOk="0">
                  <a:moveTo>
                    <a:pt x="342" y="0"/>
                  </a:moveTo>
                  <a:cubicBezTo>
                    <a:pt x="140" y="16"/>
                    <a:pt x="0" y="171"/>
                    <a:pt x="0" y="373"/>
                  </a:cubicBezTo>
                  <a:cubicBezTo>
                    <a:pt x="0" y="560"/>
                    <a:pt x="140" y="731"/>
                    <a:pt x="342" y="731"/>
                  </a:cubicBezTo>
                  <a:cubicBezTo>
                    <a:pt x="529" y="715"/>
                    <a:pt x="684" y="560"/>
                    <a:pt x="684" y="358"/>
                  </a:cubicBezTo>
                  <a:cubicBezTo>
                    <a:pt x="684" y="171"/>
                    <a:pt x="529" y="0"/>
                    <a:pt x="34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293" name="Google Shape;4293;p54"/>
            <p:cNvSpPr/>
            <p:nvPr/>
          </p:nvSpPr>
          <p:spPr>
            <a:xfrm>
              <a:off x="1341725" y="1470500"/>
              <a:ext cx="17125" cy="17500"/>
            </a:xfrm>
            <a:custGeom>
              <a:avLst/>
              <a:gdLst/>
              <a:ahLst/>
              <a:cxnLst/>
              <a:rect l="l" t="t" r="r" b="b"/>
              <a:pathLst>
                <a:path w="685" h="700" extrusionOk="0">
                  <a:moveTo>
                    <a:pt x="335" y="0"/>
                  </a:moveTo>
                  <a:cubicBezTo>
                    <a:pt x="168" y="0"/>
                    <a:pt x="1" y="109"/>
                    <a:pt x="1" y="327"/>
                  </a:cubicBezTo>
                  <a:cubicBezTo>
                    <a:pt x="1" y="529"/>
                    <a:pt x="140" y="684"/>
                    <a:pt x="343" y="700"/>
                  </a:cubicBezTo>
                  <a:cubicBezTo>
                    <a:pt x="529" y="684"/>
                    <a:pt x="685" y="529"/>
                    <a:pt x="669" y="342"/>
                  </a:cubicBezTo>
                  <a:lnTo>
                    <a:pt x="669" y="327"/>
                  </a:lnTo>
                  <a:cubicBezTo>
                    <a:pt x="669" y="109"/>
                    <a:pt x="502" y="0"/>
                    <a:pt x="3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294" name="Google Shape;4294;p54"/>
            <p:cNvSpPr/>
            <p:nvPr/>
          </p:nvSpPr>
          <p:spPr>
            <a:xfrm>
              <a:off x="1370875" y="1469725"/>
              <a:ext cx="17725" cy="18375"/>
            </a:xfrm>
            <a:custGeom>
              <a:avLst/>
              <a:gdLst/>
              <a:ahLst/>
              <a:cxnLst/>
              <a:rect l="l" t="t" r="r" b="b"/>
              <a:pathLst>
                <a:path w="709" h="735" extrusionOk="0">
                  <a:moveTo>
                    <a:pt x="358" y="0"/>
                  </a:moveTo>
                  <a:cubicBezTo>
                    <a:pt x="156" y="16"/>
                    <a:pt x="16" y="171"/>
                    <a:pt x="16" y="373"/>
                  </a:cubicBezTo>
                  <a:cubicBezTo>
                    <a:pt x="1" y="614"/>
                    <a:pt x="180" y="735"/>
                    <a:pt x="356" y="735"/>
                  </a:cubicBezTo>
                  <a:cubicBezTo>
                    <a:pt x="533" y="735"/>
                    <a:pt x="708" y="614"/>
                    <a:pt x="685" y="373"/>
                  </a:cubicBezTo>
                  <a:cubicBezTo>
                    <a:pt x="700" y="171"/>
                    <a:pt x="545" y="16"/>
                    <a:pt x="3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295" name="Google Shape;4295;p54"/>
            <p:cNvSpPr/>
            <p:nvPr/>
          </p:nvSpPr>
          <p:spPr>
            <a:xfrm>
              <a:off x="1326575" y="1589450"/>
              <a:ext cx="75825" cy="3525"/>
            </a:xfrm>
            <a:custGeom>
              <a:avLst/>
              <a:gdLst/>
              <a:ahLst/>
              <a:cxnLst/>
              <a:rect l="l" t="t" r="r" b="b"/>
              <a:pathLst>
                <a:path w="3033" h="141" fill="none" extrusionOk="0">
                  <a:moveTo>
                    <a:pt x="0" y="0"/>
                  </a:moveTo>
                  <a:cubicBezTo>
                    <a:pt x="1011" y="62"/>
                    <a:pt x="2022" y="109"/>
                    <a:pt x="3032" y="140"/>
                  </a:cubicBezTo>
                </a:path>
              </a:pathLst>
            </a:custGeom>
            <a:noFill/>
            <a:ln w="5050" cap="flat" cmpd="sng">
              <a:solidFill>
                <a:schemeClr val="dk2"/>
              </a:solidFill>
              <a:prstDash val="solid"/>
              <a:miter lim="155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296" name="Google Shape;4296;p54"/>
            <p:cNvSpPr/>
            <p:nvPr/>
          </p:nvSpPr>
          <p:spPr>
            <a:xfrm>
              <a:off x="1414025" y="1390400"/>
              <a:ext cx="77000" cy="112000"/>
            </a:xfrm>
            <a:custGeom>
              <a:avLst/>
              <a:gdLst/>
              <a:ahLst/>
              <a:cxnLst/>
              <a:rect l="l" t="t" r="r" b="b"/>
              <a:pathLst>
                <a:path w="3080" h="4480" extrusionOk="0">
                  <a:moveTo>
                    <a:pt x="3079" y="1"/>
                  </a:moveTo>
                  <a:cubicBezTo>
                    <a:pt x="2053" y="48"/>
                    <a:pt x="1027" y="79"/>
                    <a:pt x="16" y="125"/>
                  </a:cubicBezTo>
                  <a:cubicBezTo>
                    <a:pt x="1" y="1571"/>
                    <a:pt x="1" y="3033"/>
                    <a:pt x="1" y="4479"/>
                  </a:cubicBezTo>
                  <a:cubicBezTo>
                    <a:pt x="1027" y="4479"/>
                    <a:pt x="2038" y="4479"/>
                    <a:pt x="3064" y="4464"/>
                  </a:cubicBezTo>
                  <a:cubicBezTo>
                    <a:pt x="3064" y="2971"/>
                    <a:pt x="3079" y="1494"/>
                    <a:pt x="30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297" name="Google Shape;4297;p54"/>
            <p:cNvSpPr/>
            <p:nvPr/>
          </p:nvSpPr>
          <p:spPr>
            <a:xfrm>
              <a:off x="1428800" y="1407125"/>
              <a:ext cx="17525" cy="18675"/>
            </a:xfrm>
            <a:custGeom>
              <a:avLst/>
              <a:gdLst/>
              <a:ahLst/>
              <a:cxnLst/>
              <a:rect l="l" t="t" r="r" b="b"/>
              <a:pathLst>
                <a:path w="701" h="747" extrusionOk="0">
                  <a:moveTo>
                    <a:pt x="358" y="1"/>
                  </a:moveTo>
                  <a:cubicBezTo>
                    <a:pt x="156" y="16"/>
                    <a:pt x="1" y="187"/>
                    <a:pt x="16" y="389"/>
                  </a:cubicBezTo>
                  <a:cubicBezTo>
                    <a:pt x="1" y="576"/>
                    <a:pt x="156" y="747"/>
                    <a:pt x="358" y="747"/>
                  </a:cubicBezTo>
                  <a:cubicBezTo>
                    <a:pt x="545" y="731"/>
                    <a:pt x="700" y="560"/>
                    <a:pt x="700" y="358"/>
                  </a:cubicBezTo>
                  <a:cubicBezTo>
                    <a:pt x="700" y="156"/>
                    <a:pt x="545" y="1"/>
                    <a:pt x="3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298" name="Google Shape;4298;p54"/>
            <p:cNvSpPr/>
            <p:nvPr/>
          </p:nvSpPr>
          <p:spPr>
            <a:xfrm>
              <a:off x="1458725" y="1405950"/>
              <a:ext cx="17525" cy="18700"/>
            </a:xfrm>
            <a:custGeom>
              <a:avLst/>
              <a:gdLst/>
              <a:ahLst/>
              <a:cxnLst/>
              <a:rect l="l" t="t" r="r" b="b"/>
              <a:pathLst>
                <a:path w="701" h="748" extrusionOk="0">
                  <a:moveTo>
                    <a:pt x="359" y="1"/>
                  </a:moveTo>
                  <a:cubicBezTo>
                    <a:pt x="156" y="17"/>
                    <a:pt x="16" y="188"/>
                    <a:pt x="16" y="390"/>
                  </a:cubicBezTo>
                  <a:cubicBezTo>
                    <a:pt x="1" y="576"/>
                    <a:pt x="156" y="747"/>
                    <a:pt x="343" y="747"/>
                  </a:cubicBezTo>
                  <a:cubicBezTo>
                    <a:pt x="545" y="732"/>
                    <a:pt x="701" y="561"/>
                    <a:pt x="685" y="359"/>
                  </a:cubicBezTo>
                  <a:cubicBezTo>
                    <a:pt x="701" y="172"/>
                    <a:pt x="545" y="1"/>
                    <a:pt x="35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299" name="Google Shape;4299;p54"/>
            <p:cNvSpPr/>
            <p:nvPr/>
          </p:nvSpPr>
          <p:spPr>
            <a:xfrm>
              <a:off x="1428800" y="1437825"/>
              <a:ext cx="17525" cy="19075"/>
            </a:xfrm>
            <a:custGeom>
              <a:avLst/>
              <a:gdLst/>
              <a:ahLst/>
              <a:cxnLst/>
              <a:rect l="l" t="t" r="r" b="b"/>
              <a:pathLst>
                <a:path w="701" h="763" extrusionOk="0">
                  <a:moveTo>
                    <a:pt x="358" y="1"/>
                  </a:moveTo>
                  <a:cubicBezTo>
                    <a:pt x="156" y="17"/>
                    <a:pt x="1" y="203"/>
                    <a:pt x="16" y="390"/>
                  </a:cubicBezTo>
                  <a:cubicBezTo>
                    <a:pt x="1" y="592"/>
                    <a:pt x="156" y="763"/>
                    <a:pt x="343" y="763"/>
                  </a:cubicBezTo>
                  <a:cubicBezTo>
                    <a:pt x="545" y="747"/>
                    <a:pt x="700" y="576"/>
                    <a:pt x="685" y="390"/>
                  </a:cubicBezTo>
                  <a:cubicBezTo>
                    <a:pt x="700" y="188"/>
                    <a:pt x="545" y="17"/>
                    <a:pt x="3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300" name="Google Shape;4300;p54"/>
            <p:cNvSpPr/>
            <p:nvPr/>
          </p:nvSpPr>
          <p:spPr>
            <a:xfrm>
              <a:off x="1458725" y="1437450"/>
              <a:ext cx="17525" cy="19075"/>
            </a:xfrm>
            <a:custGeom>
              <a:avLst/>
              <a:gdLst/>
              <a:ahLst/>
              <a:cxnLst/>
              <a:rect l="l" t="t" r="r" b="b"/>
              <a:pathLst>
                <a:path w="701" h="763" extrusionOk="0">
                  <a:moveTo>
                    <a:pt x="343" y="0"/>
                  </a:moveTo>
                  <a:cubicBezTo>
                    <a:pt x="141" y="16"/>
                    <a:pt x="1" y="187"/>
                    <a:pt x="1" y="389"/>
                  </a:cubicBezTo>
                  <a:cubicBezTo>
                    <a:pt x="1" y="576"/>
                    <a:pt x="141" y="747"/>
                    <a:pt x="343" y="762"/>
                  </a:cubicBezTo>
                  <a:cubicBezTo>
                    <a:pt x="545" y="731"/>
                    <a:pt x="701" y="560"/>
                    <a:pt x="685" y="374"/>
                  </a:cubicBezTo>
                  <a:cubicBezTo>
                    <a:pt x="701" y="171"/>
                    <a:pt x="545" y="0"/>
                    <a:pt x="3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301" name="Google Shape;4301;p54"/>
            <p:cNvSpPr/>
            <p:nvPr/>
          </p:nvSpPr>
          <p:spPr>
            <a:xfrm>
              <a:off x="1428800" y="1469325"/>
              <a:ext cx="17525" cy="18675"/>
            </a:xfrm>
            <a:custGeom>
              <a:avLst/>
              <a:gdLst/>
              <a:ahLst/>
              <a:cxnLst/>
              <a:rect l="l" t="t" r="r" b="b"/>
              <a:pathLst>
                <a:path w="701" h="747" extrusionOk="0">
                  <a:moveTo>
                    <a:pt x="343" y="0"/>
                  </a:moveTo>
                  <a:cubicBezTo>
                    <a:pt x="156" y="16"/>
                    <a:pt x="1" y="187"/>
                    <a:pt x="16" y="389"/>
                  </a:cubicBezTo>
                  <a:cubicBezTo>
                    <a:pt x="1" y="576"/>
                    <a:pt x="156" y="747"/>
                    <a:pt x="343" y="747"/>
                  </a:cubicBezTo>
                  <a:cubicBezTo>
                    <a:pt x="545" y="731"/>
                    <a:pt x="700" y="576"/>
                    <a:pt x="685" y="374"/>
                  </a:cubicBezTo>
                  <a:cubicBezTo>
                    <a:pt x="700" y="172"/>
                    <a:pt x="545" y="16"/>
                    <a:pt x="3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302" name="Google Shape;4302;p54"/>
            <p:cNvSpPr/>
            <p:nvPr/>
          </p:nvSpPr>
          <p:spPr>
            <a:xfrm>
              <a:off x="1458350" y="1468925"/>
              <a:ext cx="17525" cy="19075"/>
            </a:xfrm>
            <a:custGeom>
              <a:avLst/>
              <a:gdLst/>
              <a:ahLst/>
              <a:cxnLst/>
              <a:rect l="l" t="t" r="r" b="b"/>
              <a:pathLst>
                <a:path w="701" h="763" extrusionOk="0">
                  <a:moveTo>
                    <a:pt x="358" y="1"/>
                  </a:moveTo>
                  <a:cubicBezTo>
                    <a:pt x="156" y="16"/>
                    <a:pt x="0" y="188"/>
                    <a:pt x="16" y="390"/>
                  </a:cubicBezTo>
                  <a:cubicBezTo>
                    <a:pt x="0" y="592"/>
                    <a:pt x="156" y="747"/>
                    <a:pt x="358" y="763"/>
                  </a:cubicBezTo>
                  <a:cubicBezTo>
                    <a:pt x="560" y="747"/>
                    <a:pt x="700" y="576"/>
                    <a:pt x="700" y="374"/>
                  </a:cubicBezTo>
                  <a:cubicBezTo>
                    <a:pt x="700" y="172"/>
                    <a:pt x="560" y="1"/>
                    <a:pt x="3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303" name="Google Shape;4303;p54"/>
            <p:cNvSpPr/>
            <p:nvPr/>
          </p:nvSpPr>
          <p:spPr>
            <a:xfrm>
              <a:off x="1414025" y="1593325"/>
              <a:ext cx="76600" cy="1575"/>
            </a:xfrm>
            <a:custGeom>
              <a:avLst/>
              <a:gdLst/>
              <a:ahLst/>
              <a:cxnLst/>
              <a:rect l="l" t="t" r="r" b="b"/>
              <a:pathLst>
                <a:path w="3064" h="63" fill="none" extrusionOk="0">
                  <a:moveTo>
                    <a:pt x="1" y="1"/>
                  </a:moveTo>
                  <a:cubicBezTo>
                    <a:pt x="1027" y="32"/>
                    <a:pt x="2038" y="47"/>
                    <a:pt x="3064" y="63"/>
                  </a:cubicBezTo>
                </a:path>
              </a:pathLst>
            </a:custGeom>
            <a:noFill/>
            <a:ln w="5050" cap="flat" cmpd="sng">
              <a:solidFill>
                <a:schemeClr val="dk2"/>
              </a:solidFill>
              <a:prstDash val="solid"/>
              <a:miter lim="155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304" name="Google Shape;4304;p54"/>
            <p:cNvSpPr/>
            <p:nvPr/>
          </p:nvSpPr>
          <p:spPr>
            <a:xfrm>
              <a:off x="1501875" y="1386525"/>
              <a:ext cx="77400" cy="115475"/>
            </a:xfrm>
            <a:custGeom>
              <a:avLst/>
              <a:gdLst/>
              <a:ahLst/>
              <a:cxnLst/>
              <a:rect l="l" t="t" r="r" b="b"/>
              <a:pathLst>
                <a:path w="3096" h="4619" extrusionOk="0">
                  <a:moveTo>
                    <a:pt x="3095" y="0"/>
                  </a:moveTo>
                  <a:lnTo>
                    <a:pt x="32" y="125"/>
                  </a:lnTo>
                  <a:lnTo>
                    <a:pt x="1" y="4619"/>
                  </a:lnTo>
                  <a:cubicBezTo>
                    <a:pt x="1043" y="4603"/>
                    <a:pt x="2069" y="4572"/>
                    <a:pt x="3095" y="4541"/>
                  </a:cubicBezTo>
                  <a:lnTo>
                    <a:pt x="309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305" name="Google Shape;4305;p54"/>
            <p:cNvSpPr/>
            <p:nvPr/>
          </p:nvSpPr>
          <p:spPr>
            <a:xfrm>
              <a:off x="1516650" y="1403625"/>
              <a:ext cx="17925" cy="19075"/>
            </a:xfrm>
            <a:custGeom>
              <a:avLst/>
              <a:gdLst/>
              <a:ahLst/>
              <a:cxnLst/>
              <a:rect l="l" t="t" r="r" b="b"/>
              <a:pathLst>
                <a:path w="717" h="763" extrusionOk="0">
                  <a:moveTo>
                    <a:pt x="358" y="1"/>
                  </a:moveTo>
                  <a:cubicBezTo>
                    <a:pt x="172" y="16"/>
                    <a:pt x="16" y="187"/>
                    <a:pt x="16" y="389"/>
                  </a:cubicBezTo>
                  <a:cubicBezTo>
                    <a:pt x="1" y="576"/>
                    <a:pt x="156" y="747"/>
                    <a:pt x="358" y="763"/>
                  </a:cubicBezTo>
                  <a:cubicBezTo>
                    <a:pt x="561" y="731"/>
                    <a:pt x="700" y="560"/>
                    <a:pt x="700" y="374"/>
                  </a:cubicBezTo>
                  <a:cubicBezTo>
                    <a:pt x="716" y="172"/>
                    <a:pt x="561" y="1"/>
                    <a:pt x="3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306" name="Google Shape;4306;p54"/>
            <p:cNvSpPr/>
            <p:nvPr/>
          </p:nvSpPr>
          <p:spPr>
            <a:xfrm>
              <a:off x="1546600" y="1402075"/>
              <a:ext cx="17900" cy="19450"/>
            </a:xfrm>
            <a:custGeom>
              <a:avLst/>
              <a:gdLst/>
              <a:ahLst/>
              <a:cxnLst/>
              <a:rect l="l" t="t" r="r" b="b"/>
              <a:pathLst>
                <a:path w="716" h="778" extrusionOk="0">
                  <a:moveTo>
                    <a:pt x="373" y="0"/>
                  </a:moveTo>
                  <a:cubicBezTo>
                    <a:pt x="171" y="32"/>
                    <a:pt x="16" y="203"/>
                    <a:pt x="16" y="405"/>
                  </a:cubicBezTo>
                  <a:cubicBezTo>
                    <a:pt x="0" y="607"/>
                    <a:pt x="156" y="778"/>
                    <a:pt x="358" y="778"/>
                  </a:cubicBezTo>
                  <a:cubicBezTo>
                    <a:pt x="560" y="747"/>
                    <a:pt x="715" y="576"/>
                    <a:pt x="700" y="374"/>
                  </a:cubicBezTo>
                  <a:cubicBezTo>
                    <a:pt x="715" y="172"/>
                    <a:pt x="560" y="0"/>
                    <a:pt x="3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307" name="Google Shape;4307;p54"/>
            <p:cNvSpPr/>
            <p:nvPr/>
          </p:nvSpPr>
          <p:spPr>
            <a:xfrm>
              <a:off x="1516650" y="1435500"/>
              <a:ext cx="17925" cy="19075"/>
            </a:xfrm>
            <a:custGeom>
              <a:avLst/>
              <a:gdLst/>
              <a:ahLst/>
              <a:cxnLst/>
              <a:rect l="l" t="t" r="r" b="b"/>
              <a:pathLst>
                <a:path w="717" h="763" extrusionOk="0">
                  <a:moveTo>
                    <a:pt x="358" y="1"/>
                  </a:moveTo>
                  <a:cubicBezTo>
                    <a:pt x="156" y="16"/>
                    <a:pt x="16" y="187"/>
                    <a:pt x="16" y="389"/>
                  </a:cubicBezTo>
                  <a:cubicBezTo>
                    <a:pt x="1" y="576"/>
                    <a:pt x="156" y="747"/>
                    <a:pt x="358" y="763"/>
                  </a:cubicBezTo>
                  <a:cubicBezTo>
                    <a:pt x="545" y="732"/>
                    <a:pt x="700" y="560"/>
                    <a:pt x="700" y="374"/>
                  </a:cubicBezTo>
                  <a:cubicBezTo>
                    <a:pt x="716" y="172"/>
                    <a:pt x="561" y="1"/>
                    <a:pt x="3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308" name="Google Shape;4308;p54"/>
            <p:cNvSpPr/>
            <p:nvPr/>
          </p:nvSpPr>
          <p:spPr>
            <a:xfrm>
              <a:off x="1546600" y="1434725"/>
              <a:ext cx="17900" cy="19075"/>
            </a:xfrm>
            <a:custGeom>
              <a:avLst/>
              <a:gdLst/>
              <a:ahLst/>
              <a:cxnLst/>
              <a:rect l="l" t="t" r="r" b="b"/>
              <a:pathLst>
                <a:path w="716" h="763" extrusionOk="0">
                  <a:moveTo>
                    <a:pt x="358" y="1"/>
                  </a:moveTo>
                  <a:cubicBezTo>
                    <a:pt x="171" y="16"/>
                    <a:pt x="16" y="187"/>
                    <a:pt x="16" y="389"/>
                  </a:cubicBezTo>
                  <a:cubicBezTo>
                    <a:pt x="0" y="591"/>
                    <a:pt x="156" y="747"/>
                    <a:pt x="358" y="763"/>
                  </a:cubicBezTo>
                  <a:cubicBezTo>
                    <a:pt x="560" y="731"/>
                    <a:pt x="715" y="560"/>
                    <a:pt x="700" y="358"/>
                  </a:cubicBezTo>
                  <a:cubicBezTo>
                    <a:pt x="715" y="172"/>
                    <a:pt x="560" y="1"/>
                    <a:pt x="3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309" name="Google Shape;4309;p54"/>
            <p:cNvSpPr/>
            <p:nvPr/>
          </p:nvSpPr>
          <p:spPr>
            <a:xfrm>
              <a:off x="1516650" y="1467775"/>
              <a:ext cx="17525" cy="19075"/>
            </a:xfrm>
            <a:custGeom>
              <a:avLst/>
              <a:gdLst/>
              <a:ahLst/>
              <a:cxnLst/>
              <a:rect l="l" t="t" r="r" b="b"/>
              <a:pathLst>
                <a:path w="701" h="763" extrusionOk="0">
                  <a:moveTo>
                    <a:pt x="358" y="0"/>
                  </a:moveTo>
                  <a:cubicBezTo>
                    <a:pt x="156" y="16"/>
                    <a:pt x="16" y="187"/>
                    <a:pt x="16" y="389"/>
                  </a:cubicBezTo>
                  <a:cubicBezTo>
                    <a:pt x="1" y="576"/>
                    <a:pt x="156" y="747"/>
                    <a:pt x="358" y="762"/>
                  </a:cubicBezTo>
                  <a:cubicBezTo>
                    <a:pt x="545" y="731"/>
                    <a:pt x="700" y="560"/>
                    <a:pt x="700" y="373"/>
                  </a:cubicBezTo>
                  <a:cubicBezTo>
                    <a:pt x="700" y="171"/>
                    <a:pt x="545" y="0"/>
                    <a:pt x="3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310" name="Google Shape;4310;p54"/>
            <p:cNvSpPr/>
            <p:nvPr/>
          </p:nvSpPr>
          <p:spPr>
            <a:xfrm>
              <a:off x="1546600" y="1466600"/>
              <a:ext cx="17900" cy="19075"/>
            </a:xfrm>
            <a:custGeom>
              <a:avLst/>
              <a:gdLst/>
              <a:ahLst/>
              <a:cxnLst/>
              <a:rect l="l" t="t" r="r" b="b"/>
              <a:pathLst>
                <a:path w="716" h="763" extrusionOk="0">
                  <a:moveTo>
                    <a:pt x="358" y="1"/>
                  </a:moveTo>
                  <a:cubicBezTo>
                    <a:pt x="156" y="32"/>
                    <a:pt x="16" y="187"/>
                    <a:pt x="16" y="389"/>
                  </a:cubicBezTo>
                  <a:cubicBezTo>
                    <a:pt x="0" y="592"/>
                    <a:pt x="156" y="763"/>
                    <a:pt x="358" y="763"/>
                  </a:cubicBezTo>
                  <a:cubicBezTo>
                    <a:pt x="544" y="747"/>
                    <a:pt x="700" y="576"/>
                    <a:pt x="700" y="374"/>
                  </a:cubicBezTo>
                  <a:cubicBezTo>
                    <a:pt x="715" y="172"/>
                    <a:pt x="560" y="1"/>
                    <a:pt x="3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311" name="Google Shape;4311;p54"/>
            <p:cNvSpPr/>
            <p:nvPr/>
          </p:nvSpPr>
          <p:spPr>
            <a:xfrm>
              <a:off x="1501500" y="1593725"/>
              <a:ext cx="77375" cy="1175"/>
            </a:xfrm>
            <a:custGeom>
              <a:avLst/>
              <a:gdLst/>
              <a:ahLst/>
              <a:cxnLst/>
              <a:rect l="l" t="t" r="r" b="b"/>
              <a:pathLst>
                <a:path w="3095" h="47" fill="none" extrusionOk="0">
                  <a:moveTo>
                    <a:pt x="0" y="47"/>
                  </a:moveTo>
                  <a:cubicBezTo>
                    <a:pt x="1027" y="47"/>
                    <a:pt x="2053" y="31"/>
                    <a:pt x="3095" y="0"/>
                  </a:cubicBezTo>
                </a:path>
              </a:pathLst>
            </a:custGeom>
            <a:noFill/>
            <a:ln w="5050" cap="flat" cmpd="sng">
              <a:solidFill>
                <a:schemeClr val="dk2"/>
              </a:solidFill>
              <a:prstDash val="solid"/>
              <a:miter lim="155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312" name="Google Shape;4312;p54"/>
            <p:cNvSpPr/>
            <p:nvPr/>
          </p:nvSpPr>
          <p:spPr>
            <a:xfrm>
              <a:off x="1590125" y="1381475"/>
              <a:ext cx="78150" cy="118200"/>
            </a:xfrm>
            <a:custGeom>
              <a:avLst/>
              <a:gdLst/>
              <a:ahLst/>
              <a:cxnLst/>
              <a:rect l="l" t="t" r="r" b="b"/>
              <a:pathLst>
                <a:path w="3126" h="4728" extrusionOk="0">
                  <a:moveTo>
                    <a:pt x="3126" y="0"/>
                  </a:moveTo>
                  <a:lnTo>
                    <a:pt x="3126" y="0"/>
                  </a:lnTo>
                  <a:cubicBezTo>
                    <a:pt x="2100" y="63"/>
                    <a:pt x="1058" y="109"/>
                    <a:pt x="16" y="156"/>
                  </a:cubicBezTo>
                  <a:cubicBezTo>
                    <a:pt x="16" y="1680"/>
                    <a:pt x="1" y="3204"/>
                    <a:pt x="1" y="4727"/>
                  </a:cubicBezTo>
                  <a:cubicBezTo>
                    <a:pt x="1042" y="4696"/>
                    <a:pt x="2084" y="4650"/>
                    <a:pt x="3110" y="4603"/>
                  </a:cubicBezTo>
                  <a:cubicBezTo>
                    <a:pt x="3126" y="3079"/>
                    <a:pt x="3126" y="1540"/>
                    <a:pt x="31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313" name="Google Shape;4313;p54"/>
            <p:cNvSpPr/>
            <p:nvPr/>
          </p:nvSpPr>
          <p:spPr>
            <a:xfrm>
              <a:off x="1605275" y="1399350"/>
              <a:ext cx="18300" cy="19475"/>
            </a:xfrm>
            <a:custGeom>
              <a:avLst/>
              <a:gdLst/>
              <a:ahLst/>
              <a:cxnLst/>
              <a:rect l="l" t="t" r="r" b="b"/>
              <a:pathLst>
                <a:path w="732" h="779" extrusionOk="0">
                  <a:moveTo>
                    <a:pt x="374" y="1"/>
                  </a:moveTo>
                  <a:cubicBezTo>
                    <a:pt x="156" y="32"/>
                    <a:pt x="17" y="203"/>
                    <a:pt x="17" y="405"/>
                  </a:cubicBezTo>
                  <a:cubicBezTo>
                    <a:pt x="1" y="607"/>
                    <a:pt x="172" y="778"/>
                    <a:pt x="359" y="778"/>
                  </a:cubicBezTo>
                  <a:cubicBezTo>
                    <a:pt x="561" y="763"/>
                    <a:pt x="716" y="576"/>
                    <a:pt x="716" y="374"/>
                  </a:cubicBezTo>
                  <a:cubicBezTo>
                    <a:pt x="732" y="172"/>
                    <a:pt x="561" y="1"/>
                    <a:pt x="37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314" name="Google Shape;4314;p54"/>
            <p:cNvSpPr/>
            <p:nvPr/>
          </p:nvSpPr>
          <p:spPr>
            <a:xfrm>
              <a:off x="1635600" y="1397800"/>
              <a:ext cx="17925" cy="19850"/>
            </a:xfrm>
            <a:custGeom>
              <a:avLst/>
              <a:gdLst/>
              <a:ahLst/>
              <a:cxnLst/>
              <a:rect l="l" t="t" r="r" b="b"/>
              <a:pathLst>
                <a:path w="717" h="794" extrusionOk="0">
                  <a:moveTo>
                    <a:pt x="358" y="0"/>
                  </a:moveTo>
                  <a:cubicBezTo>
                    <a:pt x="156" y="32"/>
                    <a:pt x="1" y="203"/>
                    <a:pt x="16" y="420"/>
                  </a:cubicBezTo>
                  <a:cubicBezTo>
                    <a:pt x="1" y="607"/>
                    <a:pt x="156" y="778"/>
                    <a:pt x="358" y="793"/>
                  </a:cubicBezTo>
                  <a:cubicBezTo>
                    <a:pt x="561" y="762"/>
                    <a:pt x="716" y="591"/>
                    <a:pt x="701" y="374"/>
                  </a:cubicBezTo>
                  <a:cubicBezTo>
                    <a:pt x="716" y="171"/>
                    <a:pt x="561" y="0"/>
                    <a:pt x="3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315" name="Google Shape;4315;p54"/>
            <p:cNvSpPr/>
            <p:nvPr/>
          </p:nvSpPr>
          <p:spPr>
            <a:xfrm>
              <a:off x="1605275" y="1432000"/>
              <a:ext cx="17925" cy="19475"/>
            </a:xfrm>
            <a:custGeom>
              <a:avLst/>
              <a:gdLst/>
              <a:ahLst/>
              <a:cxnLst/>
              <a:rect l="l" t="t" r="r" b="b"/>
              <a:pathLst>
                <a:path w="717" h="779" extrusionOk="0">
                  <a:moveTo>
                    <a:pt x="374" y="1"/>
                  </a:moveTo>
                  <a:cubicBezTo>
                    <a:pt x="156" y="16"/>
                    <a:pt x="17" y="203"/>
                    <a:pt x="17" y="405"/>
                  </a:cubicBezTo>
                  <a:cubicBezTo>
                    <a:pt x="1" y="607"/>
                    <a:pt x="156" y="778"/>
                    <a:pt x="359" y="778"/>
                  </a:cubicBezTo>
                  <a:cubicBezTo>
                    <a:pt x="561" y="747"/>
                    <a:pt x="716" y="576"/>
                    <a:pt x="716" y="374"/>
                  </a:cubicBezTo>
                  <a:cubicBezTo>
                    <a:pt x="716" y="172"/>
                    <a:pt x="561" y="1"/>
                    <a:pt x="37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316" name="Google Shape;4316;p54"/>
            <p:cNvSpPr/>
            <p:nvPr/>
          </p:nvSpPr>
          <p:spPr>
            <a:xfrm>
              <a:off x="1635600" y="1430450"/>
              <a:ext cx="17925" cy="19475"/>
            </a:xfrm>
            <a:custGeom>
              <a:avLst/>
              <a:gdLst/>
              <a:ahLst/>
              <a:cxnLst/>
              <a:rect l="l" t="t" r="r" b="b"/>
              <a:pathLst>
                <a:path w="717" h="779" extrusionOk="0">
                  <a:moveTo>
                    <a:pt x="358" y="1"/>
                  </a:moveTo>
                  <a:cubicBezTo>
                    <a:pt x="156" y="16"/>
                    <a:pt x="1" y="203"/>
                    <a:pt x="16" y="405"/>
                  </a:cubicBezTo>
                  <a:cubicBezTo>
                    <a:pt x="1" y="607"/>
                    <a:pt x="156" y="778"/>
                    <a:pt x="358" y="778"/>
                  </a:cubicBezTo>
                  <a:cubicBezTo>
                    <a:pt x="561" y="762"/>
                    <a:pt x="701" y="576"/>
                    <a:pt x="701" y="374"/>
                  </a:cubicBezTo>
                  <a:cubicBezTo>
                    <a:pt x="716" y="172"/>
                    <a:pt x="561" y="1"/>
                    <a:pt x="3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317" name="Google Shape;4317;p54"/>
            <p:cNvSpPr/>
            <p:nvPr/>
          </p:nvSpPr>
          <p:spPr>
            <a:xfrm>
              <a:off x="1605275" y="1464275"/>
              <a:ext cx="17925" cy="19450"/>
            </a:xfrm>
            <a:custGeom>
              <a:avLst/>
              <a:gdLst/>
              <a:ahLst/>
              <a:cxnLst/>
              <a:rect l="l" t="t" r="r" b="b"/>
              <a:pathLst>
                <a:path w="717" h="778" extrusionOk="0">
                  <a:moveTo>
                    <a:pt x="359" y="0"/>
                  </a:moveTo>
                  <a:cubicBezTo>
                    <a:pt x="156" y="31"/>
                    <a:pt x="1" y="202"/>
                    <a:pt x="17" y="405"/>
                  </a:cubicBezTo>
                  <a:cubicBezTo>
                    <a:pt x="1" y="607"/>
                    <a:pt x="156" y="778"/>
                    <a:pt x="359" y="778"/>
                  </a:cubicBezTo>
                  <a:cubicBezTo>
                    <a:pt x="561" y="762"/>
                    <a:pt x="701" y="591"/>
                    <a:pt x="701" y="389"/>
                  </a:cubicBezTo>
                  <a:cubicBezTo>
                    <a:pt x="716" y="187"/>
                    <a:pt x="561" y="16"/>
                    <a:pt x="3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318" name="Google Shape;4318;p54"/>
            <p:cNvSpPr/>
            <p:nvPr/>
          </p:nvSpPr>
          <p:spPr>
            <a:xfrm>
              <a:off x="1635225" y="1463100"/>
              <a:ext cx="17900" cy="19475"/>
            </a:xfrm>
            <a:custGeom>
              <a:avLst/>
              <a:gdLst/>
              <a:ahLst/>
              <a:cxnLst/>
              <a:rect l="l" t="t" r="r" b="b"/>
              <a:pathLst>
                <a:path w="716" h="779" extrusionOk="0">
                  <a:moveTo>
                    <a:pt x="358" y="1"/>
                  </a:moveTo>
                  <a:cubicBezTo>
                    <a:pt x="156" y="32"/>
                    <a:pt x="16" y="203"/>
                    <a:pt x="16" y="405"/>
                  </a:cubicBezTo>
                  <a:cubicBezTo>
                    <a:pt x="0" y="607"/>
                    <a:pt x="156" y="778"/>
                    <a:pt x="358" y="778"/>
                  </a:cubicBezTo>
                  <a:cubicBezTo>
                    <a:pt x="560" y="763"/>
                    <a:pt x="716" y="576"/>
                    <a:pt x="716" y="374"/>
                  </a:cubicBezTo>
                  <a:cubicBezTo>
                    <a:pt x="716" y="172"/>
                    <a:pt x="560" y="1"/>
                    <a:pt x="3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319" name="Google Shape;4319;p54"/>
            <p:cNvSpPr/>
            <p:nvPr/>
          </p:nvSpPr>
          <p:spPr>
            <a:xfrm>
              <a:off x="1590125" y="1590600"/>
              <a:ext cx="77775" cy="3150"/>
            </a:xfrm>
            <a:custGeom>
              <a:avLst/>
              <a:gdLst/>
              <a:ahLst/>
              <a:cxnLst/>
              <a:rect l="l" t="t" r="r" b="b"/>
              <a:pathLst>
                <a:path w="3111" h="126" fill="none" extrusionOk="0">
                  <a:moveTo>
                    <a:pt x="1" y="125"/>
                  </a:moveTo>
                  <a:cubicBezTo>
                    <a:pt x="1027" y="94"/>
                    <a:pt x="2069" y="48"/>
                    <a:pt x="3110" y="1"/>
                  </a:cubicBezTo>
                </a:path>
              </a:pathLst>
            </a:custGeom>
            <a:noFill/>
            <a:ln w="5050" cap="flat" cmpd="sng">
              <a:solidFill>
                <a:schemeClr val="dk2"/>
              </a:solidFill>
              <a:prstDash val="solid"/>
              <a:miter lim="155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320" name="Google Shape;4320;p54"/>
            <p:cNvSpPr/>
            <p:nvPr/>
          </p:nvSpPr>
          <p:spPr>
            <a:xfrm>
              <a:off x="1679150" y="1376800"/>
              <a:ext cx="78925" cy="119375"/>
            </a:xfrm>
            <a:custGeom>
              <a:avLst/>
              <a:gdLst/>
              <a:ahLst/>
              <a:cxnLst/>
              <a:rect l="l" t="t" r="r" b="b"/>
              <a:pathLst>
                <a:path w="3157" h="4775" extrusionOk="0">
                  <a:moveTo>
                    <a:pt x="3157" y="1"/>
                  </a:moveTo>
                  <a:lnTo>
                    <a:pt x="31" y="172"/>
                  </a:lnTo>
                  <a:lnTo>
                    <a:pt x="0" y="4774"/>
                  </a:lnTo>
                  <a:cubicBezTo>
                    <a:pt x="1058" y="4728"/>
                    <a:pt x="2100" y="4666"/>
                    <a:pt x="3141" y="4603"/>
                  </a:cubicBezTo>
                  <a:cubicBezTo>
                    <a:pt x="3141" y="3064"/>
                    <a:pt x="3157" y="1525"/>
                    <a:pt x="315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321" name="Google Shape;4321;p54"/>
            <p:cNvSpPr/>
            <p:nvPr/>
          </p:nvSpPr>
          <p:spPr>
            <a:xfrm>
              <a:off x="1694700" y="1394700"/>
              <a:ext cx="17900" cy="19850"/>
            </a:xfrm>
            <a:custGeom>
              <a:avLst/>
              <a:gdLst/>
              <a:ahLst/>
              <a:cxnLst/>
              <a:rect l="l" t="t" r="r" b="b"/>
              <a:pathLst>
                <a:path w="716" h="794" extrusionOk="0">
                  <a:moveTo>
                    <a:pt x="358" y="0"/>
                  </a:moveTo>
                  <a:cubicBezTo>
                    <a:pt x="156" y="31"/>
                    <a:pt x="0" y="202"/>
                    <a:pt x="16" y="420"/>
                  </a:cubicBezTo>
                  <a:cubicBezTo>
                    <a:pt x="0" y="622"/>
                    <a:pt x="156" y="793"/>
                    <a:pt x="358" y="793"/>
                  </a:cubicBezTo>
                  <a:cubicBezTo>
                    <a:pt x="560" y="762"/>
                    <a:pt x="716" y="591"/>
                    <a:pt x="700" y="373"/>
                  </a:cubicBezTo>
                  <a:cubicBezTo>
                    <a:pt x="716" y="171"/>
                    <a:pt x="560" y="0"/>
                    <a:pt x="3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322" name="Google Shape;4322;p54"/>
            <p:cNvSpPr/>
            <p:nvPr/>
          </p:nvSpPr>
          <p:spPr>
            <a:xfrm>
              <a:off x="1725025" y="1393125"/>
              <a:ext cx="17900" cy="19475"/>
            </a:xfrm>
            <a:custGeom>
              <a:avLst/>
              <a:gdLst/>
              <a:ahLst/>
              <a:cxnLst/>
              <a:rect l="l" t="t" r="r" b="b"/>
              <a:pathLst>
                <a:path w="716" h="779" extrusionOk="0">
                  <a:moveTo>
                    <a:pt x="358" y="1"/>
                  </a:moveTo>
                  <a:cubicBezTo>
                    <a:pt x="156" y="16"/>
                    <a:pt x="0" y="203"/>
                    <a:pt x="16" y="405"/>
                  </a:cubicBezTo>
                  <a:cubicBezTo>
                    <a:pt x="0" y="607"/>
                    <a:pt x="156" y="778"/>
                    <a:pt x="358" y="778"/>
                  </a:cubicBezTo>
                  <a:cubicBezTo>
                    <a:pt x="560" y="763"/>
                    <a:pt x="715" y="576"/>
                    <a:pt x="700" y="374"/>
                  </a:cubicBezTo>
                  <a:cubicBezTo>
                    <a:pt x="715" y="172"/>
                    <a:pt x="560" y="1"/>
                    <a:pt x="3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323" name="Google Shape;4323;p54"/>
            <p:cNvSpPr/>
            <p:nvPr/>
          </p:nvSpPr>
          <p:spPr>
            <a:xfrm>
              <a:off x="1694300" y="1427700"/>
              <a:ext cx="18275" cy="19500"/>
            </a:xfrm>
            <a:custGeom>
              <a:avLst/>
              <a:gdLst/>
              <a:ahLst/>
              <a:cxnLst/>
              <a:rect l="l" t="t" r="r" b="b"/>
              <a:pathLst>
                <a:path w="731" h="780" extrusionOk="0">
                  <a:moveTo>
                    <a:pt x="384" y="1"/>
                  </a:moveTo>
                  <a:cubicBezTo>
                    <a:pt x="376" y="1"/>
                    <a:pt x="367" y="1"/>
                    <a:pt x="358" y="2"/>
                  </a:cubicBezTo>
                  <a:cubicBezTo>
                    <a:pt x="156" y="17"/>
                    <a:pt x="16" y="188"/>
                    <a:pt x="16" y="406"/>
                  </a:cubicBezTo>
                  <a:cubicBezTo>
                    <a:pt x="1" y="608"/>
                    <a:pt x="156" y="779"/>
                    <a:pt x="358" y="779"/>
                  </a:cubicBezTo>
                  <a:cubicBezTo>
                    <a:pt x="576" y="748"/>
                    <a:pt x="716" y="577"/>
                    <a:pt x="716" y="359"/>
                  </a:cubicBezTo>
                  <a:cubicBezTo>
                    <a:pt x="731" y="166"/>
                    <a:pt x="575" y="1"/>
                    <a:pt x="3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324" name="Google Shape;4324;p54"/>
            <p:cNvSpPr/>
            <p:nvPr/>
          </p:nvSpPr>
          <p:spPr>
            <a:xfrm>
              <a:off x="1724625" y="1425775"/>
              <a:ext cx="18300" cy="19475"/>
            </a:xfrm>
            <a:custGeom>
              <a:avLst/>
              <a:gdLst/>
              <a:ahLst/>
              <a:cxnLst/>
              <a:rect l="l" t="t" r="r" b="b"/>
              <a:pathLst>
                <a:path w="732" h="779" extrusionOk="0">
                  <a:moveTo>
                    <a:pt x="374" y="1"/>
                  </a:moveTo>
                  <a:cubicBezTo>
                    <a:pt x="156" y="17"/>
                    <a:pt x="16" y="203"/>
                    <a:pt x="32" y="405"/>
                  </a:cubicBezTo>
                  <a:cubicBezTo>
                    <a:pt x="1" y="607"/>
                    <a:pt x="172" y="778"/>
                    <a:pt x="374" y="778"/>
                  </a:cubicBezTo>
                  <a:cubicBezTo>
                    <a:pt x="576" y="747"/>
                    <a:pt x="731" y="576"/>
                    <a:pt x="716" y="374"/>
                  </a:cubicBezTo>
                  <a:cubicBezTo>
                    <a:pt x="731" y="172"/>
                    <a:pt x="576" y="1"/>
                    <a:pt x="37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325" name="Google Shape;4325;p54"/>
            <p:cNvSpPr/>
            <p:nvPr/>
          </p:nvSpPr>
          <p:spPr>
            <a:xfrm>
              <a:off x="1694300" y="1460375"/>
              <a:ext cx="17925" cy="19475"/>
            </a:xfrm>
            <a:custGeom>
              <a:avLst/>
              <a:gdLst/>
              <a:ahLst/>
              <a:cxnLst/>
              <a:rect l="l" t="t" r="r" b="b"/>
              <a:pathLst>
                <a:path w="717" h="779" extrusionOk="0">
                  <a:moveTo>
                    <a:pt x="358" y="1"/>
                  </a:moveTo>
                  <a:cubicBezTo>
                    <a:pt x="156" y="16"/>
                    <a:pt x="1" y="203"/>
                    <a:pt x="16" y="405"/>
                  </a:cubicBezTo>
                  <a:cubicBezTo>
                    <a:pt x="1" y="607"/>
                    <a:pt x="156" y="778"/>
                    <a:pt x="358" y="778"/>
                  </a:cubicBezTo>
                  <a:cubicBezTo>
                    <a:pt x="561" y="747"/>
                    <a:pt x="716" y="576"/>
                    <a:pt x="701" y="374"/>
                  </a:cubicBezTo>
                  <a:cubicBezTo>
                    <a:pt x="716" y="172"/>
                    <a:pt x="561" y="1"/>
                    <a:pt x="3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326" name="Google Shape;4326;p54"/>
            <p:cNvSpPr/>
            <p:nvPr/>
          </p:nvSpPr>
          <p:spPr>
            <a:xfrm>
              <a:off x="1724625" y="1458800"/>
              <a:ext cx="18275" cy="19500"/>
            </a:xfrm>
            <a:custGeom>
              <a:avLst/>
              <a:gdLst/>
              <a:ahLst/>
              <a:cxnLst/>
              <a:rect l="l" t="t" r="r" b="b"/>
              <a:pathLst>
                <a:path w="731" h="780" extrusionOk="0">
                  <a:moveTo>
                    <a:pt x="384" y="1"/>
                  </a:moveTo>
                  <a:cubicBezTo>
                    <a:pt x="375" y="1"/>
                    <a:pt x="367" y="1"/>
                    <a:pt x="358" y="2"/>
                  </a:cubicBezTo>
                  <a:cubicBezTo>
                    <a:pt x="156" y="17"/>
                    <a:pt x="1" y="204"/>
                    <a:pt x="16" y="406"/>
                  </a:cubicBezTo>
                  <a:cubicBezTo>
                    <a:pt x="1" y="608"/>
                    <a:pt x="156" y="779"/>
                    <a:pt x="358" y="779"/>
                  </a:cubicBezTo>
                  <a:cubicBezTo>
                    <a:pt x="576" y="748"/>
                    <a:pt x="716" y="561"/>
                    <a:pt x="716" y="359"/>
                  </a:cubicBezTo>
                  <a:cubicBezTo>
                    <a:pt x="731" y="166"/>
                    <a:pt x="575" y="1"/>
                    <a:pt x="3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327" name="Google Shape;4327;p54"/>
            <p:cNvSpPr/>
            <p:nvPr/>
          </p:nvSpPr>
          <p:spPr>
            <a:xfrm>
              <a:off x="1679150" y="1585175"/>
              <a:ext cx="78150" cy="4675"/>
            </a:xfrm>
            <a:custGeom>
              <a:avLst/>
              <a:gdLst/>
              <a:ahLst/>
              <a:cxnLst/>
              <a:rect l="l" t="t" r="r" b="b"/>
              <a:pathLst>
                <a:path w="3126" h="187" fill="none" extrusionOk="0">
                  <a:moveTo>
                    <a:pt x="0" y="187"/>
                  </a:moveTo>
                  <a:cubicBezTo>
                    <a:pt x="1042" y="140"/>
                    <a:pt x="2084" y="78"/>
                    <a:pt x="3126" y="0"/>
                  </a:cubicBezTo>
                </a:path>
              </a:pathLst>
            </a:custGeom>
            <a:noFill/>
            <a:ln w="5050" cap="flat" cmpd="sng">
              <a:solidFill>
                <a:schemeClr val="dk2"/>
              </a:solidFill>
              <a:prstDash val="solid"/>
              <a:miter lim="155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328" name="Google Shape;4328;p54"/>
            <p:cNvSpPr/>
            <p:nvPr/>
          </p:nvSpPr>
          <p:spPr>
            <a:xfrm>
              <a:off x="1768950" y="1371750"/>
              <a:ext cx="79325" cy="119375"/>
            </a:xfrm>
            <a:custGeom>
              <a:avLst/>
              <a:gdLst/>
              <a:ahLst/>
              <a:cxnLst/>
              <a:rect l="l" t="t" r="r" b="b"/>
              <a:pathLst>
                <a:path w="3173" h="4775" extrusionOk="0">
                  <a:moveTo>
                    <a:pt x="3172" y="1"/>
                  </a:moveTo>
                  <a:lnTo>
                    <a:pt x="16" y="172"/>
                  </a:lnTo>
                  <a:cubicBezTo>
                    <a:pt x="16" y="1711"/>
                    <a:pt x="0" y="3235"/>
                    <a:pt x="0" y="4774"/>
                  </a:cubicBezTo>
                  <a:cubicBezTo>
                    <a:pt x="1058" y="4712"/>
                    <a:pt x="2099" y="4634"/>
                    <a:pt x="3157" y="4557"/>
                  </a:cubicBezTo>
                  <a:cubicBezTo>
                    <a:pt x="3157" y="3033"/>
                    <a:pt x="3157" y="1524"/>
                    <a:pt x="31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329" name="Google Shape;4329;p54"/>
            <p:cNvSpPr/>
            <p:nvPr/>
          </p:nvSpPr>
          <p:spPr>
            <a:xfrm>
              <a:off x="1784100" y="1389625"/>
              <a:ext cx="18300" cy="19850"/>
            </a:xfrm>
            <a:custGeom>
              <a:avLst/>
              <a:gdLst/>
              <a:ahLst/>
              <a:cxnLst/>
              <a:rect l="l" t="t" r="r" b="b"/>
              <a:pathLst>
                <a:path w="732" h="794" extrusionOk="0">
                  <a:moveTo>
                    <a:pt x="374" y="1"/>
                  </a:moveTo>
                  <a:cubicBezTo>
                    <a:pt x="172" y="32"/>
                    <a:pt x="16" y="203"/>
                    <a:pt x="32" y="421"/>
                  </a:cubicBezTo>
                  <a:cubicBezTo>
                    <a:pt x="1" y="623"/>
                    <a:pt x="172" y="794"/>
                    <a:pt x="374" y="794"/>
                  </a:cubicBezTo>
                  <a:cubicBezTo>
                    <a:pt x="576" y="763"/>
                    <a:pt x="731" y="576"/>
                    <a:pt x="716" y="374"/>
                  </a:cubicBezTo>
                  <a:cubicBezTo>
                    <a:pt x="731" y="172"/>
                    <a:pt x="576" y="1"/>
                    <a:pt x="37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330" name="Google Shape;4330;p54"/>
            <p:cNvSpPr/>
            <p:nvPr/>
          </p:nvSpPr>
          <p:spPr>
            <a:xfrm>
              <a:off x="1814825" y="1388075"/>
              <a:ext cx="18275" cy="19475"/>
            </a:xfrm>
            <a:custGeom>
              <a:avLst/>
              <a:gdLst/>
              <a:ahLst/>
              <a:cxnLst/>
              <a:rect l="l" t="t" r="r" b="b"/>
              <a:pathLst>
                <a:path w="731" h="779" extrusionOk="0">
                  <a:moveTo>
                    <a:pt x="373" y="1"/>
                  </a:moveTo>
                  <a:cubicBezTo>
                    <a:pt x="171" y="16"/>
                    <a:pt x="16" y="203"/>
                    <a:pt x="16" y="405"/>
                  </a:cubicBezTo>
                  <a:cubicBezTo>
                    <a:pt x="0" y="607"/>
                    <a:pt x="171" y="778"/>
                    <a:pt x="373" y="778"/>
                  </a:cubicBezTo>
                  <a:cubicBezTo>
                    <a:pt x="575" y="747"/>
                    <a:pt x="715" y="576"/>
                    <a:pt x="715" y="374"/>
                  </a:cubicBezTo>
                  <a:cubicBezTo>
                    <a:pt x="731" y="172"/>
                    <a:pt x="575" y="1"/>
                    <a:pt x="3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331" name="Google Shape;4331;p54"/>
            <p:cNvSpPr/>
            <p:nvPr/>
          </p:nvSpPr>
          <p:spPr>
            <a:xfrm>
              <a:off x="1784125" y="1422300"/>
              <a:ext cx="18275" cy="19475"/>
            </a:xfrm>
            <a:custGeom>
              <a:avLst/>
              <a:gdLst/>
              <a:ahLst/>
              <a:cxnLst/>
              <a:rect l="l" t="t" r="r" b="b"/>
              <a:pathLst>
                <a:path w="731" h="779" extrusionOk="0">
                  <a:moveTo>
                    <a:pt x="373" y="0"/>
                  </a:moveTo>
                  <a:cubicBezTo>
                    <a:pt x="155" y="31"/>
                    <a:pt x="15" y="202"/>
                    <a:pt x="15" y="420"/>
                  </a:cubicBezTo>
                  <a:cubicBezTo>
                    <a:pt x="0" y="613"/>
                    <a:pt x="157" y="778"/>
                    <a:pt x="334" y="778"/>
                  </a:cubicBezTo>
                  <a:cubicBezTo>
                    <a:pt x="342" y="778"/>
                    <a:pt x="349" y="778"/>
                    <a:pt x="357" y="777"/>
                  </a:cubicBezTo>
                  <a:cubicBezTo>
                    <a:pt x="575" y="762"/>
                    <a:pt x="715" y="575"/>
                    <a:pt x="715" y="373"/>
                  </a:cubicBezTo>
                  <a:cubicBezTo>
                    <a:pt x="730" y="171"/>
                    <a:pt x="575" y="0"/>
                    <a:pt x="3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332" name="Google Shape;4332;p54"/>
            <p:cNvSpPr/>
            <p:nvPr/>
          </p:nvSpPr>
          <p:spPr>
            <a:xfrm>
              <a:off x="1814825" y="1420350"/>
              <a:ext cx="18275" cy="19475"/>
            </a:xfrm>
            <a:custGeom>
              <a:avLst/>
              <a:gdLst/>
              <a:ahLst/>
              <a:cxnLst/>
              <a:rect l="l" t="t" r="r" b="b"/>
              <a:pathLst>
                <a:path w="731" h="779" extrusionOk="0">
                  <a:moveTo>
                    <a:pt x="358" y="0"/>
                  </a:moveTo>
                  <a:cubicBezTo>
                    <a:pt x="156" y="31"/>
                    <a:pt x="16" y="202"/>
                    <a:pt x="16" y="420"/>
                  </a:cubicBezTo>
                  <a:cubicBezTo>
                    <a:pt x="1" y="614"/>
                    <a:pt x="143" y="779"/>
                    <a:pt x="332" y="779"/>
                  </a:cubicBezTo>
                  <a:cubicBezTo>
                    <a:pt x="341" y="779"/>
                    <a:pt x="349" y="778"/>
                    <a:pt x="358" y="778"/>
                  </a:cubicBezTo>
                  <a:cubicBezTo>
                    <a:pt x="560" y="762"/>
                    <a:pt x="715" y="576"/>
                    <a:pt x="715" y="373"/>
                  </a:cubicBezTo>
                  <a:cubicBezTo>
                    <a:pt x="731" y="171"/>
                    <a:pt x="560" y="0"/>
                    <a:pt x="3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333" name="Google Shape;4333;p54"/>
            <p:cNvSpPr/>
            <p:nvPr/>
          </p:nvSpPr>
          <p:spPr>
            <a:xfrm>
              <a:off x="1784100" y="1454950"/>
              <a:ext cx="18300" cy="19450"/>
            </a:xfrm>
            <a:custGeom>
              <a:avLst/>
              <a:gdLst/>
              <a:ahLst/>
              <a:cxnLst/>
              <a:rect l="l" t="t" r="r" b="b"/>
              <a:pathLst>
                <a:path w="732" h="778" extrusionOk="0">
                  <a:moveTo>
                    <a:pt x="358" y="0"/>
                  </a:moveTo>
                  <a:cubicBezTo>
                    <a:pt x="156" y="31"/>
                    <a:pt x="16" y="202"/>
                    <a:pt x="16" y="404"/>
                  </a:cubicBezTo>
                  <a:cubicBezTo>
                    <a:pt x="1" y="607"/>
                    <a:pt x="156" y="778"/>
                    <a:pt x="358" y="778"/>
                  </a:cubicBezTo>
                  <a:cubicBezTo>
                    <a:pt x="560" y="747"/>
                    <a:pt x="716" y="575"/>
                    <a:pt x="716" y="373"/>
                  </a:cubicBezTo>
                  <a:cubicBezTo>
                    <a:pt x="731" y="171"/>
                    <a:pt x="560" y="0"/>
                    <a:pt x="3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334" name="Google Shape;4334;p54"/>
            <p:cNvSpPr/>
            <p:nvPr/>
          </p:nvSpPr>
          <p:spPr>
            <a:xfrm>
              <a:off x="1814825" y="1453000"/>
              <a:ext cx="17900" cy="19450"/>
            </a:xfrm>
            <a:custGeom>
              <a:avLst/>
              <a:gdLst/>
              <a:ahLst/>
              <a:cxnLst/>
              <a:rect l="l" t="t" r="r" b="b"/>
              <a:pathLst>
                <a:path w="716" h="778" extrusionOk="0">
                  <a:moveTo>
                    <a:pt x="358" y="0"/>
                  </a:moveTo>
                  <a:cubicBezTo>
                    <a:pt x="156" y="32"/>
                    <a:pt x="0" y="203"/>
                    <a:pt x="16" y="405"/>
                  </a:cubicBezTo>
                  <a:cubicBezTo>
                    <a:pt x="0" y="607"/>
                    <a:pt x="156" y="778"/>
                    <a:pt x="358" y="778"/>
                  </a:cubicBezTo>
                  <a:cubicBezTo>
                    <a:pt x="560" y="747"/>
                    <a:pt x="715" y="576"/>
                    <a:pt x="715" y="358"/>
                  </a:cubicBezTo>
                  <a:cubicBezTo>
                    <a:pt x="715" y="156"/>
                    <a:pt x="560" y="0"/>
                    <a:pt x="3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335" name="Google Shape;4335;p54"/>
            <p:cNvSpPr/>
            <p:nvPr/>
          </p:nvSpPr>
          <p:spPr>
            <a:xfrm>
              <a:off x="1768950" y="1577000"/>
              <a:ext cx="78550" cy="7025"/>
            </a:xfrm>
            <a:custGeom>
              <a:avLst/>
              <a:gdLst/>
              <a:ahLst/>
              <a:cxnLst/>
              <a:rect l="l" t="t" r="r" b="b"/>
              <a:pathLst>
                <a:path w="3142" h="281" fill="none" extrusionOk="0">
                  <a:moveTo>
                    <a:pt x="0" y="281"/>
                  </a:moveTo>
                  <a:cubicBezTo>
                    <a:pt x="1042" y="203"/>
                    <a:pt x="2099" y="109"/>
                    <a:pt x="3141" y="1"/>
                  </a:cubicBezTo>
                </a:path>
              </a:pathLst>
            </a:custGeom>
            <a:noFill/>
            <a:ln w="5050" cap="flat" cmpd="sng">
              <a:solidFill>
                <a:schemeClr val="dk2"/>
              </a:solidFill>
              <a:prstDash val="solid"/>
              <a:miter lim="155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336" name="Google Shape;4336;p54"/>
            <p:cNvSpPr/>
            <p:nvPr/>
          </p:nvSpPr>
          <p:spPr>
            <a:xfrm>
              <a:off x="1859125" y="1367100"/>
              <a:ext cx="79725" cy="117800"/>
            </a:xfrm>
            <a:custGeom>
              <a:avLst/>
              <a:gdLst/>
              <a:ahLst/>
              <a:cxnLst/>
              <a:rect l="l" t="t" r="r" b="b"/>
              <a:pathLst>
                <a:path w="3189" h="4712" extrusionOk="0">
                  <a:moveTo>
                    <a:pt x="3188" y="0"/>
                  </a:moveTo>
                  <a:lnTo>
                    <a:pt x="32" y="156"/>
                  </a:lnTo>
                  <a:lnTo>
                    <a:pt x="1" y="4711"/>
                  </a:lnTo>
                  <a:cubicBezTo>
                    <a:pt x="1058" y="4618"/>
                    <a:pt x="2115" y="4540"/>
                    <a:pt x="3173" y="4447"/>
                  </a:cubicBezTo>
                  <a:cubicBezTo>
                    <a:pt x="3188" y="2954"/>
                    <a:pt x="3188" y="1477"/>
                    <a:pt x="31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337" name="Google Shape;4337;p54"/>
            <p:cNvSpPr/>
            <p:nvPr/>
          </p:nvSpPr>
          <p:spPr>
            <a:xfrm>
              <a:off x="1874700" y="1384575"/>
              <a:ext cx="18275" cy="19100"/>
            </a:xfrm>
            <a:custGeom>
              <a:avLst/>
              <a:gdLst/>
              <a:ahLst/>
              <a:cxnLst/>
              <a:rect l="l" t="t" r="r" b="b"/>
              <a:pathLst>
                <a:path w="731" h="764" extrusionOk="0">
                  <a:moveTo>
                    <a:pt x="373" y="1"/>
                  </a:moveTo>
                  <a:cubicBezTo>
                    <a:pt x="155" y="16"/>
                    <a:pt x="15" y="203"/>
                    <a:pt x="15" y="405"/>
                  </a:cubicBezTo>
                  <a:cubicBezTo>
                    <a:pt x="0" y="599"/>
                    <a:pt x="142" y="764"/>
                    <a:pt x="332" y="764"/>
                  </a:cubicBezTo>
                  <a:cubicBezTo>
                    <a:pt x="340" y="764"/>
                    <a:pt x="349" y="763"/>
                    <a:pt x="357" y="763"/>
                  </a:cubicBezTo>
                  <a:cubicBezTo>
                    <a:pt x="559" y="747"/>
                    <a:pt x="715" y="561"/>
                    <a:pt x="715" y="358"/>
                  </a:cubicBezTo>
                  <a:cubicBezTo>
                    <a:pt x="730" y="156"/>
                    <a:pt x="559" y="1"/>
                    <a:pt x="3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338" name="Google Shape;4338;p54"/>
            <p:cNvSpPr/>
            <p:nvPr/>
          </p:nvSpPr>
          <p:spPr>
            <a:xfrm>
              <a:off x="1905400" y="1382625"/>
              <a:ext cx="18275" cy="19100"/>
            </a:xfrm>
            <a:custGeom>
              <a:avLst/>
              <a:gdLst/>
              <a:ahLst/>
              <a:cxnLst/>
              <a:rect l="l" t="t" r="r" b="b"/>
              <a:pathLst>
                <a:path w="731" h="764" extrusionOk="0">
                  <a:moveTo>
                    <a:pt x="373" y="1"/>
                  </a:moveTo>
                  <a:cubicBezTo>
                    <a:pt x="171" y="32"/>
                    <a:pt x="16" y="203"/>
                    <a:pt x="16" y="405"/>
                  </a:cubicBezTo>
                  <a:cubicBezTo>
                    <a:pt x="1" y="599"/>
                    <a:pt x="157" y="764"/>
                    <a:pt x="348" y="764"/>
                  </a:cubicBezTo>
                  <a:cubicBezTo>
                    <a:pt x="356" y="764"/>
                    <a:pt x="365" y="764"/>
                    <a:pt x="373" y="763"/>
                  </a:cubicBezTo>
                  <a:cubicBezTo>
                    <a:pt x="575" y="747"/>
                    <a:pt x="731" y="576"/>
                    <a:pt x="715" y="359"/>
                  </a:cubicBezTo>
                  <a:cubicBezTo>
                    <a:pt x="731" y="172"/>
                    <a:pt x="575" y="1"/>
                    <a:pt x="3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339" name="Google Shape;4339;p54"/>
            <p:cNvSpPr/>
            <p:nvPr/>
          </p:nvSpPr>
          <p:spPr>
            <a:xfrm>
              <a:off x="1874675" y="1416450"/>
              <a:ext cx="17900" cy="19475"/>
            </a:xfrm>
            <a:custGeom>
              <a:avLst/>
              <a:gdLst/>
              <a:ahLst/>
              <a:cxnLst/>
              <a:rect l="l" t="t" r="r" b="b"/>
              <a:pathLst>
                <a:path w="716" h="779" extrusionOk="0">
                  <a:moveTo>
                    <a:pt x="358" y="1"/>
                  </a:moveTo>
                  <a:cubicBezTo>
                    <a:pt x="156" y="32"/>
                    <a:pt x="1" y="203"/>
                    <a:pt x="16" y="421"/>
                  </a:cubicBezTo>
                  <a:cubicBezTo>
                    <a:pt x="1" y="623"/>
                    <a:pt x="156" y="778"/>
                    <a:pt x="358" y="778"/>
                  </a:cubicBezTo>
                  <a:cubicBezTo>
                    <a:pt x="560" y="747"/>
                    <a:pt x="716" y="576"/>
                    <a:pt x="716" y="374"/>
                  </a:cubicBezTo>
                  <a:cubicBezTo>
                    <a:pt x="716" y="172"/>
                    <a:pt x="560" y="1"/>
                    <a:pt x="3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340" name="Google Shape;4340;p54"/>
            <p:cNvSpPr/>
            <p:nvPr/>
          </p:nvSpPr>
          <p:spPr>
            <a:xfrm>
              <a:off x="1905400" y="1414525"/>
              <a:ext cx="18275" cy="19075"/>
            </a:xfrm>
            <a:custGeom>
              <a:avLst/>
              <a:gdLst/>
              <a:ahLst/>
              <a:cxnLst/>
              <a:rect l="l" t="t" r="r" b="b"/>
              <a:pathLst>
                <a:path w="731" h="763" extrusionOk="0">
                  <a:moveTo>
                    <a:pt x="373" y="0"/>
                  </a:moveTo>
                  <a:cubicBezTo>
                    <a:pt x="156" y="31"/>
                    <a:pt x="16" y="202"/>
                    <a:pt x="16" y="404"/>
                  </a:cubicBezTo>
                  <a:cubicBezTo>
                    <a:pt x="1" y="598"/>
                    <a:pt x="157" y="763"/>
                    <a:pt x="334" y="763"/>
                  </a:cubicBezTo>
                  <a:cubicBezTo>
                    <a:pt x="342" y="763"/>
                    <a:pt x="350" y="763"/>
                    <a:pt x="358" y="762"/>
                  </a:cubicBezTo>
                  <a:cubicBezTo>
                    <a:pt x="560" y="746"/>
                    <a:pt x="715" y="560"/>
                    <a:pt x="715" y="358"/>
                  </a:cubicBezTo>
                  <a:cubicBezTo>
                    <a:pt x="731" y="156"/>
                    <a:pt x="560" y="0"/>
                    <a:pt x="3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341" name="Google Shape;4341;p54"/>
            <p:cNvSpPr/>
            <p:nvPr/>
          </p:nvSpPr>
          <p:spPr>
            <a:xfrm>
              <a:off x="1874300" y="1448725"/>
              <a:ext cx="18275" cy="19450"/>
            </a:xfrm>
            <a:custGeom>
              <a:avLst/>
              <a:gdLst/>
              <a:ahLst/>
              <a:cxnLst/>
              <a:rect l="l" t="t" r="r" b="b"/>
              <a:pathLst>
                <a:path w="731" h="778" extrusionOk="0">
                  <a:moveTo>
                    <a:pt x="373" y="0"/>
                  </a:moveTo>
                  <a:cubicBezTo>
                    <a:pt x="171" y="31"/>
                    <a:pt x="16" y="203"/>
                    <a:pt x="16" y="420"/>
                  </a:cubicBezTo>
                  <a:cubicBezTo>
                    <a:pt x="0" y="607"/>
                    <a:pt x="171" y="778"/>
                    <a:pt x="373" y="778"/>
                  </a:cubicBezTo>
                  <a:cubicBezTo>
                    <a:pt x="575" y="747"/>
                    <a:pt x="731" y="560"/>
                    <a:pt x="715" y="358"/>
                  </a:cubicBezTo>
                  <a:cubicBezTo>
                    <a:pt x="731" y="156"/>
                    <a:pt x="575" y="0"/>
                    <a:pt x="3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342" name="Google Shape;4342;p54"/>
            <p:cNvSpPr/>
            <p:nvPr/>
          </p:nvSpPr>
          <p:spPr>
            <a:xfrm>
              <a:off x="1905400" y="1446400"/>
              <a:ext cx="17900" cy="19075"/>
            </a:xfrm>
            <a:custGeom>
              <a:avLst/>
              <a:gdLst/>
              <a:ahLst/>
              <a:cxnLst/>
              <a:rect l="l" t="t" r="r" b="b"/>
              <a:pathLst>
                <a:path w="716" h="763" extrusionOk="0">
                  <a:moveTo>
                    <a:pt x="358" y="0"/>
                  </a:moveTo>
                  <a:cubicBezTo>
                    <a:pt x="156" y="31"/>
                    <a:pt x="0" y="202"/>
                    <a:pt x="16" y="420"/>
                  </a:cubicBezTo>
                  <a:cubicBezTo>
                    <a:pt x="1" y="599"/>
                    <a:pt x="143" y="763"/>
                    <a:pt x="332" y="763"/>
                  </a:cubicBezTo>
                  <a:cubicBezTo>
                    <a:pt x="341" y="763"/>
                    <a:pt x="349" y="763"/>
                    <a:pt x="358" y="762"/>
                  </a:cubicBezTo>
                  <a:cubicBezTo>
                    <a:pt x="560" y="746"/>
                    <a:pt x="715" y="560"/>
                    <a:pt x="715" y="358"/>
                  </a:cubicBezTo>
                  <a:cubicBezTo>
                    <a:pt x="715" y="156"/>
                    <a:pt x="560" y="0"/>
                    <a:pt x="3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343" name="Google Shape;4343;p54"/>
            <p:cNvSpPr/>
            <p:nvPr/>
          </p:nvSpPr>
          <p:spPr>
            <a:xfrm>
              <a:off x="1858750" y="1566900"/>
              <a:ext cx="79325" cy="8950"/>
            </a:xfrm>
            <a:custGeom>
              <a:avLst/>
              <a:gdLst/>
              <a:ahLst/>
              <a:cxnLst/>
              <a:rect l="l" t="t" r="r" b="b"/>
              <a:pathLst>
                <a:path w="3173" h="358" fill="none" extrusionOk="0">
                  <a:moveTo>
                    <a:pt x="0" y="358"/>
                  </a:moveTo>
                  <a:cubicBezTo>
                    <a:pt x="1058" y="249"/>
                    <a:pt x="2115" y="140"/>
                    <a:pt x="3172" y="0"/>
                  </a:cubicBezTo>
                </a:path>
              </a:pathLst>
            </a:custGeom>
            <a:noFill/>
            <a:ln w="5050" cap="flat" cmpd="sng">
              <a:solidFill>
                <a:schemeClr val="dk2"/>
              </a:solidFill>
              <a:prstDash val="solid"/>
              <a:miter lim="155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344" name="Google Shape;4344;p54"/>
            <p:cNvSpPr/>
            <p:nvPr/>
          </p:nvSpPr>
          <p:spPr>
            <a:xfrm>
              <a:off x="1950100" y="1361650"/>
              <a:ext cx="80475" cy="115475"/>
            </a:xfrm>
            <a:custGeom>
              <a:avLst/>
              <a:gdLst/>
              <a:ahLst/>
              <a:cxnLst/>
              <a:rect l="l" t="t" r="r" b="b"/>
              <a:pathLst>
                <a:path w="3219" h="4619" extrusionOk="0">
                  <a:moveTo>
                    <a:pt x="3219" y="0"/>
                  </a:moveTo>
                  <a:lnTo>
                    <a:pt x="3219" y="0"/>
                  </a:lnTo>
                  <a:cubicBezTo>
                    <a:pt x="2146" y="63"/>
                    <a:pt x="1089" y="125"/>
                    <a:pt x="16" y="171"/>
                  </a:cubicBezTo>
                  <a:cubicBezTo>
                    <a:pt x="0" y="1664"/>
                    <a:pt x="0" y="3141"/>
                    <a:pt x="0" y="4618"/>
                  </a:cubicBezTo>
                  <a:cubicBezTo>
                    <a:pt x="1058" y="4525"/>
                    <a:pt x="2131" y="4432"/>
                    <a:pt x="3188" y="4323"/>
                  </a:cubicBezTo>
                  <a:lnTo>
                    <a:pt x="32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345" name="Google Shape;4345;p54"/>
            <p:cNvSpPr/>
            <p:nvPr/>
          </p:nvSpPr>
          <p:spPr>
            <a:xfrm>
              <a:off x="1965650" y="1379150"/>
              <a:ext cx="18300" cy="18675"/>
            </a:xfrm>
            <a:custGeom>
              <a:avLst/>
              <a:gdLst/>
              <a:ahLst/>
              <a:cxnLst/>
              <a:rect l="l" t="t" r="r" b="b"/>
              <a:pathLst>
                <a:path w="732" h="747" extrusionOk="0">
                  <a:moveTo>
                    <a:pt x="373" y="0"/>
                  </a:moveTo>
                  <a:cubicBezTo>
                    <a:pt x="171" y="16"/>
                    <a:pt x="16" y="187"/>
                    <a:pt x="16" y="389"/>
                  </a:cubicBezTo>
                  <a:cubicBezTo>
                    <a:pt x="0" y="591"/>
                    <a:pt x="171" y="746"/>
                    <a:pt x="373" y="746"/>
                  </a:cubicBezTo>
                  <a:cubicBezTo>
                    <a:pt x="560" y="731"/>
                    <a:pt x="715" y="560"/>
                    <a:pt x="715" y="358"/>
                  </a:cubicBezTo>
                  <a:cubicBezTo>
                    <a:pt x="731" y="156"/>
                    <a:pt x="560" y="0"/>
                    <a:pt x="3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346" name="Google Shape;4346;p54"/>
            <p:cNvSpPr/>
            <p:nvPr/>
          </p:nvSpPr>
          <p:spPr>
            <a:xfrm>
              <a:off x="1996750" y="1377550"/>
              <a:ext cx="18275" cy="18725"/>
            </a:xfrm>
            <a:custGeom>
              <a:avLst/>
              <a:gdLst/>
              <a:ahLst/>
              <a:cxnLst/>
              <a:rect l="l" t="t" r="r" b="b"/>
              <a:pathLst>
                <a:path w="731" h="749" extrusionOk="0">
                  <a:moveTo>
                    <a:pt x="397" y="1"/>
                  </a:moveTo>
                  <a:cubicBezTo>
                    <a:pt x="389" y="1"/>
                    <a:pt x="381" y="1"/>
                    <a:pt x="373" y="2"/>
                  </a:cubicBezTo>
                  <a:cubicBezTo>
                    <a:pt x="171" y="17"/>
                    <a:pt x="16" y="188"/>
                    <a:pt x="16" y="391"/>
                  </a:cubicBezTo>
                  <a:cubicBezTo>
                    <a:pt x="0" y="593"/>
                    <a:pt x="171" y="748"/>
                    <a:pt x="358" y="748"/>
                  </a:cubicBezTo>
                  <a:cubicBezTo>
                    <a:pt x="560" y="717"/>
                    <a:pt x="715" y="562"/>
                    <a:pt x="715" y="359"/>
                  </a:cubicBezTo>
                  <a:cubicBezTo>
                    <a:pt x="730" y="166"/>
                    <a:pt x="574" y="1"/>
                    <a:pt x="3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347" name="Google Shape;4347;p54"/>
            <p:cNvSpPr/>
            <p:nvPr/>
          </p:nvSpPr>
          <p:spPr>
            <a:xfrm>
              <a:off x="1965650" y="1410600"/>
              <a:ext cx="18275" cy="18725"/>
            </a:xfrm>
            <a:custGeom>
              <a:avLst/>
              <a:gdLst/>
              <a:ahLst/>
              <a:cxnLst/>
              <a:rect l="l" t="t" r="r" b="b"/>
              <a:pathLst>
                <a:path w="731" h="749" extrusionOk="0">
                  <a:moveTo>
                    <a:pt x="386" y="0"/>
                  </a:moveTo>
                  <a:cubicBezTo>
                    <a:pt x="376" y="0"/>
                    <a:pt x="367" y="1"/>
                    <a:pt x="358" y="2"/>
                  </a:cubicBezTo>
                  <a:cubicBezTo>
                    <a:pt x="156" y="17"/>
                    <a:pt x="0" y="188"/>
                    <a:pt x="16" y="390"/>
                  </a:cubicBezTo>
                  <a:cubicBezTo>
                    <a:pt x="1" y="584"/>
                    <a:pt x="143" y="749"/>
                    <a:pt x="332" y="749"/>
                  </a:cubicBezTo>
                  <a:cubicBezTo>
                    <a:pt x="341" y="749"/>
                    <a:pt x="349" y="749"/>
                    <a:pt x="358" y="748"/>
                  </a:cubicBezTo>
                  <a:cubicBezTo>
                    <a:pt x="560" y="717"/>
                    <a:pt x="715" y="546"/>
                    <a:pt x="715" y="344"/>
                  </a:cubicBezTo>
                  <a:cubicBezTo>
                    <a:pt x="730" y="151"/>
                    <a:pt x="575" y="0"/>
                    <a:pt x="3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348" name="Google Shape;4348;p54"/>
            <p:cNvSpPr/>
            <p:nvPr/>
          </p:nvSpPr>
          <p:spPr>
            <a:xfrm>
              <a:off x="1996750" y="1408275"/>
              <a:ext cx="17900" cy="18350"/>
            </a:xfrm>
            <a:custGeom>
              <a:avLst/>
              <a:gdLst/>
              <a:ahLst/>
              <a:cxnLst/>
              <a:rect l="l" t="t" r="r" b="b"/>
              <a:pathLst>
                <a:path w="716" h="734" extrusionOk="0">
                  <a:moveTo>
                    <a:pt x="383" y="0"/>
                  </a:moveTo>
                  <a:cubicBezTo>
                    <a:pt x="375" y="0"/>
                    <a:pt x="366" y="1"/>
                    <a:pt x="358" y="1"/>
                  </a:cubicBezTo>
                  <a:cubicBezTo>
                    <a:pt x="156" y="32"/>
                    <a:pt x="0" y="188"/>
                    <a:pt x="0" y="390"/>
                  </a:cubicBezTo>
                  <a:cubicBezTo>
                    <a:pt x="0" y="583"/>
                    <a:pt x="142" y="733"/>
                    <a:pt x="330" y="733"/>
                  </a:cubicBezTo>
                  <a:cubicBezTo>
                    <a:pt x="339" y="733"/>
                    <a:pt x="348" y="733"/>
                    <a:pt x="358" y="732"/>
                  </a:cubicBezTo>
                  <a:cubicBezTo>
                    <a:pt x="560" y="717"/>
                    <a:pt x="700" y="545"/>
                    <a:pt x="715" y="343"/>
                  </a:cubicBezTo>
                  <a:cubicBezTo>
                    <a:pt x="715" y="165"/>
                    <a:pt x="573" y="0"/>
                    <a:pt x="38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349" name="Google Shape;4349;p54"/>
            <p:cNvSpPr/>
            <p:nvPr/>
          </p:nvSpPr>
          <p:spPr>
            <a:xfrm>
              <a:off x="1965275" y="1441700"/>
              <a:ext cx="18275" cy="18725"/>
            </a:xfrm>
            <a:custGeom>
              <a:avLst/>
              <a:gdLst/>
              <a:ahLst/>
              <a:cxnLst/>
              <a:rect l="l" t="t" r="r" b="b"/>
              <a:pathLst>
                <a:path w="731" h="749" extrusionOk="0">
                  <a:moveTo>
                    <a:pt x="398" y="1"/>
                  </a:moveTo>
                  <a:cubicBezTo>
                    <a:pt x="390" y="1"/>
                    <a:pt x="381" y="1"/>
                    <a:pt x="373" y="1"/>
                  </a:cubicBezTo>
                  <a:cubicBezTo>
                    <a:pt x="171" y="33"/>
                    <a:pt x="15" y="204"/>
                    <a:pt x="15" y="406"/>
                  </a:cubicBezTo>
                  <a:cubicBezTo>
                    <a:pt x="0" y="599"/>
                    <a:pt x="155" y="749"/>
                    <a:pt x="345" y="749"/>
                  </a:cubicBezTo>
                  <a:cubicBezTo>
                    <a:pt x="354" y="749"/>
                    <a:pt x="364" y="749"/>
                    <a:pt x="373" y="748"/>
                  </a:cubicBezTo>
                  <a:cubicBezTo>
                    <a:pt x="575" y="732"/>
                    <a:pt x="730" y="561"/>
                    <a:pt x="730" y="344"/>
                  </a:cubicBezTo>
                  <a:cubicBezTo>
                    <a:pt x="730" y="165"/>
                    <a:pt x="588" y="1"/>
                    <a:pt x="3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350" name="Google Shape;4350;p54"/>
            <p:cNvSpPr/>
            <p:nvPr/>
          </p:nvSpPr>
          <p:spPr>
            <a:xfrm>
              <a:off x="1996375" y="1439375"/>
              <a:ext cx="18250" cy="18350"/>
            </a:xfrm>
            <a:custGeom>
              <a:avLst/>
              <a:gdLst/>
              <a:ahLst/>
              <a:cxnLst/>
              <a:rect l="l" t="t" r="r" b="b"/>
              <a:pathLst>
                <a:path w="730" h="734" extrusionOk="0">
                  <a:moveTo>
                    <a:pt x="399" y="0"/>
                  </a:moveTo>
                  <a:cubicBezTo>
                    <a:pt x="390" y="0"/>
                    <a:pt x="381" y="0"/>
                    <a:pt x="373" y="1"/>
                  </a:cubicBezTo>
                  <a:cubicBezTo>
                    <a:pt x="171" y="17"/>
                    <a:pt x="15" y="188"/>
                    <a:pt x="15" y="405"/>
                  </a:cubicBezTo>
                  <a:cubicBezTo>
                    <a:pt x="0" y="583"/>
                    <a:pt x="155" y="733"/>
                    <a:pt x="345" y="733"/>
                  </a:cubicBezTo>
                  <a:cubicBezTo>
                    <a:pt x="354" y="733"/>
                    <a:pt x="363" y="733"/>
                    <a:pt x="373" y="732"/>
                  </a:cubicBezTo>
                  <a:cubicBezTo>
                    <a:pt x="559" y="716"/>
                    <a:pt x="715" y="545"/>
                    <a:pt x="715" y="343"/>
                  </a:cubicBezTo>
                  <a:cubicBezTo>
                    <a:pt x="730" y="150"/>
                    <a:pt x="575" y="0"/>
                    <a:pt x="3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351" name="Google Shape;4351;p54"/>
            <p:cNvSpPr/>
            <p:nvPr/>
          </p:nvSpPr>
          <p:spPr>
            <a:xfrm>
              <a:off x="1949700" y="1554850"/>
              <a:ext cx="79725" cy="10900"/>
            </a:xfrm>
            <a:custGeom>
              <a:avLst/>
              <a:gdLst/>
              <a:ahLst/>
              <a:cxnLst/>
              <a:rect l="l" t="t" r="r" b="b"/>
              <a:pathLst>
                <a:path w="3189" h="436" fill="none" extrusionOk="0">
                  <a:moveTo>
                    <a:pt x="1" y="436"/>
                  </a:moveTo>
                  <a:cubicBezTo>
                    <a:pt x="1058" y="296"/>
                    <a:pt x="2115" y="156"/>
                    <a:pt x="3188" y="0"/>
                  </a:cubicBezTo>
                </a:path>
              </a:pathLst>
            </a:custGeom>
            <a:noFill/>
            <a:ln w="5050" cap="flat" cmpd="sng">
              <a:solidFill>
                <a:schemeClr val="dk2"/>
              </a:solidFill>
              <a:prstDash val="solid"/>
              <a:miter lim="155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352" name="Google Shape;4352;p54"/>
            <p:cNvSpPr/>
            <p:nvPr/>
          </p:nvSpPr>
          <p:spPr>
            <a:xfrm>
              <a:off x="2041450" y="1357375"/>
              <a:ext cx="80875" cy="111200"/>
            </a:xfrm>
            <a:custGeom>
              <a:avLst/>
              <a:gdLst/>
              <a:ahLst/>
              <a:cxnLst/>
              <a:rect l="l" t="t" r="r" b="b"/>
              <a:pathLst>
                <a:path w="3235" h="4448" extrusionOk="0">
                  <a:moveTo>
                    <a:pt x="3235" y="0"/>
                  </a:moveTo>
                  <a:lnTo>
                    <a:pt x="3235" y="0"/>
                  </a:lnTo>
                  <a:cubicBezTo>
                    <a:pt x="2162" y="47"/>
                    <a:pt x="1104" y="94"/>
                    <a:pt x="31" y="156"/>
                  </a:cubicBezTo>
                  <a:lnTo>
                    <a:pt x="0" y="4447"/>
                  </a:lnTo>
                  <a:cubicBezTo>
                    <a:pt x="1073" y="4339"/>
                    <a:pt x="2146" y="4230"/>
                    <a:pt x="3203" y="4121"/>
                  </a:cubicBezTo>
                  <a:cubicBezTo>
                    <a:pt x="3219" y="2737"/>
                    <a:pt x="3235" y="1369"/>
                    <a:pt x="32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353" name="Google Shape;4353;p54"/>
            <p:cNvSpPr/>
            <p:nvPr/>
          </p:nvSpPr>
          <p:spPr>
            <a:xfrm>
              <a:off x="2057375" y="1374050"/>
              <a:ext cx="17925" cy="17975"/>
            </a:xfrm>
            <a:custGeom>
              <a:avLst/>
              <a:gdLst/>
              <a:ahLst/>
              <a:cxnLst/>
              <a:rect l="l" t="t" r="r" b="b"/>
              <a:pathLst>
                <a:path w="717" h="719" extrusionOk="0">
                  <a:moveTo>
                    <a:pt x="386" y="1"/>
                  </a:moveTo>
                  <a:cubicBezTo>
                    <a:pt x="377" y="1"/>
                    <a:pt x="368" y="1"/>
                    <a:pt x="358" y="2"/>
                  </a:cubicBezTo>
                  <a:cubicBezTo>
                    <a:pt x="156" y="17"/>
                    <a:pt x="1" y="173"/>
                    <a:pt x="16" y="391"/>
                  </a:cubicBezTo>
                  <a:cubicBezTo>
                    <a:pt x="2" y="569"/>
                    <a:pt x="156" y="718"/>
                    <a:pt x="333" y="718"/>
                  </a:cubicBezTo>
                  <a:cubicBezTo>
                    <a:pt x="341" y="718"/>
                    <a:pt x="350" y="718"/>
                    <a:pt x="358" y="717"/>
                  </a:cubicBezTo>
                  <a:cubicBezTo>
                    <a:pt x="561" y="702"/>
                    <a:pt x="716" y="531"/>
                    <a:pt x="716" y="328"/>
                  </a:cubicBezTo>
                  <a:cubicBezTo>
                    <a:pt x="716" y="151"/>
                    <a:pt x="575" y="1"/>
                    <a:pt x="3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354" name="Google Shape;4354;p54"/>
            <p:cNvSpPr/>
            <p:nvPr/>
          </p:nvSpPr>
          <p:spPr>
            <a:xfrm>
              <a:off x="2088500" y="1372125"/>
              <a:ext cx="18275" cy="17950"/>
            </a:xfrm>
            <a:custGeom>
              <a:avLst/>
              <a:gdLst/>
              <a:ahLst/>
              <a:cxnLst/>
              <a:rect l="l" t="t" r="r" b="b"/>
              <a:pathLst>
                <a:path w="731" h="718" extrusionOk="0">
                  <a:moveTo>
                    <a:pt x="399" y="0"/>
                  </a:moveTo>
                  <a:cubicBezTo>
                    <a:pt x="390" y="0"/>
                    <a:pt x="382" y="0"/>
                    <a:pt x="373" y="1"/>
                  </a:cubicBezTo>
                  <a:cubicBezTo>
                    <a:pt x="171" y="17"/>
                    <a:pt x="15" y="172"/>
                    <a:pt x="15" y="374"/>
                  </a:cubicBezTo>
                  <a:cubicBezTo>
                    <a:pt x="1" y="567"/>
                    <a:pt x="155" y="718"/>
                    <a:pt x="345" y="718"/>
                  </a:cubicBezTo>
                  <a:cubicBezTo>
                    <a:pt x="354" y="718"/>
                    <a:pt x="364" y="717"/>
                    <a:pt x="373" y="716"/>
                  </a:cubicBezTo>
                  <a:cubicBezTo>
                    <a:pt x="560" y="701"/>
                    <a:pt x="715" y="530"/>
                    <a:pt x="731" y="328"/>
                  </a:cubicBezTo>
                  <a:cubicBezTo>
                    <a:pt x="731" y="150"/>
                    <a:pt x="575" y="0"/>
                    <a:pt x="3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355" name="Google Shape;4355;p54"/>
            <p:cNvSpPr/>
            <p:nvPr/>
          </p:nvSpPr>
          <p:spPr>
            <a:xfrm>
              <a:off x="2057025" y="1404000"/>
              <a:ext cx="18275" cy="18350"/>
            </a:xfrm>
            <a:custGeom>
              <a:avLst/>
              <a:gdLst/>
              <a:ahLst/>
              <a:cxnLst/>
              <a:rect l="l" t="t" r="r" b="b"/>
              <a:pathLst>
                <a:path w="731" h="734" extrusionOk="0">
                  <a:moveTo>
                    <a:pt x="398" y="0"/>
                  </a:moveTo>
                  <a:cubicBezTo>
                    <a:pt x="390" y="0"/>
                    <a:pt x="381" y="0"/>
                    <a:pt x="372" y="1"/>
                  </a:cubicBezTo>
                  <a:cubicBezTo>
                    <a:pt x="170" y="17"/>
                    <a:pt x="15" y="188"/>
                    <a:pt x="15" y="390"/>
                  </a:cubicBezTo>
                  <a:cubicBezTo>
                    <a:pt x="0" y="583"/>
                    <a:pt x="155" y="733"/>
                    <a:pt x="345" y="733"/>
                  </a:cubicBezTo>
                  <a:cubicBezTo>
                    <a:pt x="354" y="733"/>
                    <a:pt x="363" y="733"/>
                    <a:pt x="372" y="732"/>
                  </a:cubicBezTo>
                  <a:cubicBezTo>
                    <a:pt x="575" y="701"/>
                    <a:pt x="730" y="545"/>
                    <a:pt x="730" y="343"/>
                  </a:cubicBezTo>
                  <a:cubicBezTo>
                    <a:pt x="730" y="150"/>
                    <a:pt x="575" y="0"/>
                    <a:pt x="3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356" name="Google Shape;4356;p54"/>
            <p:cNvSpPr/>
            <p:nvPr/>
          </p:nvSpPr>
          <p:spPr>
            <a:xfrm>
              <a:off x="2088475" y="1401650"/>
              <a:ext cx="17925" cy="18050"/>
            </a:xfrm>
            <a:custGeom>
              <a:avLst/>
              <a:gdLst/>
              <a:ahLst/>
              <a:cxnLst/>
              <a:rect l="l" t="t" r="r" b="b"/>
              <a:pathLst>
                <a:path w="717" h="722" extrusionOk="0">
                  <a:moveTo>
                    <a:pt x="386" y="1"/>
                  </a:moveTo>
                  <a:cubicBezTo>
                    <a:pt x="377" y="1"/>
                    <a:pt x="368" y="1"/>
                    <a:pt x="358" y="2"/>
                  </a:cubicBezTo>
                  <a:cubicBezTo>
                    <a:pt x="156" y="17"/>
                    <a:pt x="1" y="189"/>
                    <a:pt x="1" y="391"/>
                  </a:cubicBezTo>
                  <a:cubicBezTo>
                    <a:pt x="1" y="575"/>
                    <a:pt x="144" y="721"/>
                    <a:pt x="311" y="721"/>
                  </a:cubicBezTo>
                  <a:cubicBezTo>
                    <a:pt x="326" y="721"/>
                    <a:pt x="342" y="720"/>
                    <a:pt x="358" y="717"/>
                  </a:cubicBezTo>
                  <a:cubicBezTo>
                    <a:pt x="561" y="702"/>
                    <a:pt x="716" y="531"/>
                    <a:pt x="716" y="328"/>
                  </a:cubicBezTo>
                  <a:cubicBezTo>
                    <a:pt x="716" y="151"/>
                    <a:pt x="575" y="1"/>
                    <a:pt x="3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357" name="Google Shape;4357;p54"/>
            <p:cNvSpPr/>
            <p:nvPr/>
          </p:nvSpPr>
          <p:spPr>
            <a:xfrm>
              <a:off x="2057000" y="1434250"/>
              <a:ext cx="17900" cy="18025"/>
            </a:xfrm>
            <a:custGeom>
              <a:avLst/>
              <a:gdLst/>
              <a:ahLst/>
              <a:cxnLst/>
              <a:rect l="l" t="t" r="r" b="b"/>
              <a:pathLst>
                <a:path w="716" h="721" extrusionOk="0">
                  <a:moveTo>
                    <a:pt x="409" y="0"/>
                  </a:moveTo>
                  <a:cubicBezTo>
                    <a:pt x="392" y="0"/>
                    <a:pt x="375" y="1"/>
                    <a:pt x="358" y="4"/>
                  </a:cubicBezTo>
                  <a:cubicBezTo>
                    <a:pt x="156" y="20"/>
                    <a:pt x="16" y="191"/>
                    <a:pt x="0" y="393"/>
                  </a:cubicBezTo>
                  <a:cubicBezTo>
                    <a:pt x="0" y="571"/>
                    <a:pt x="156" y="720"/>
                    <a:pt x="332" y="720"/>
                  </a:cubicBezTo>
                  <a:cubicBezTo>
                    <a:pt x="341" y="720"/>
                    <a:pt x="349" y="720"/>
                    <a:pt x="358" y="719"/>
                  </a:cubicBezTo>
                  <a:cubicBezTo>
                    <a:pt x="560" y="688"/>
                    <a:pt x="716" y="533"/>
                    <a:pt x="716" y="331"/>
                  </a:cubicBezTo>
                  <a:cubicBezTo>
                    <a:pt x="716" y="146"/>
                    <a:pt x="586" y="0"/>
                    <a:pt x="4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358" name="Google Shape;4358;p54"/>
            <p:cNvSpPr/>
            <p:nvPr/>
          </p:nvSpPr>
          <p:spPr>
            <a:xfrm>
              <a:off x="2088125" y="1431525"/>
              <a:ext cx="18225" cy="17700"/>
            </a:xfrm>
            <a:custGeom>
              <a:avLst/>
              <a:gdLst/>
              <a:ahLst/>
              <a:cxnLst/>
              <a:rect l="l" t="t" r="r" b="b"/>
              <a:pathLst>
                <a:path w="729" h="708" extrusionOk="0">
                  <a:moveTo>
                    <a:pt x="420" y="0"/>
                  </a:moveTo>
                  <a:cubicBezTo>
                    <a:pt x="405" y="0"/>
                    <a:pt x="389" y="2"/>
                    <a:pt x="372" y="4"/>
                  </a:cubicBezTo>
                  <a:cubicBezTo>
                    <a:pt x="170" y="20"/>
                    <a:pt x="15" y="175"/>
                    <a:pt x="15" y="393"/>
                  </a:cubicBezTo>
                  <a:cubicBezTo>
                    <a:pt x="1" y="563"/>
                    <a:pt x="142" y="708"/>
                    <a:pt x="309" y="708"/>
                  </a:cubicBezTo>
                  <a:cubicBezTo>
                    <a:pt x="325" y="708"/>
                    <a:pt x="341" y="707"/>
                    <a:pt x="357" y="704"/>
                  </a:cubicBezTo>
                  <a:cubicBezTo>
                    <a:pt x="559" y="688"/>
                    <a:pt x="715" y="517"/>
                    <a:pt x="715" y="315"/>
                  </a:cubicBezTo>
                  <a:cubicBezTo>
                    <a:pt x="729" y="145"/>
                    <a:pt x="587" y="0"/>
                    <a:pt x="4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359" name="Google Shape;4359;p54"/>
            <p:cNvSpPr/>
            <p:nvPr/>
          </p:nvSpPr>
          <p:spPr>
            <a:xfrm>
              <a:off x="2041050" y="1541250"/>
              <a:ext cx="79725" cy="12075"/>
            </a:xfrm>
            <a:custGeom>
              <a:avLst/>
              <a:gdLst/>
              <a:ahLst/>
              <a:cxnLst/>
              <a:rect l="l" t="t" r="r" b="b"/>
              <a:pathLst>
                <a:path w="3189" h="483" fill="none" extrusionOk="0">
                  <a:moveTo>
                    <a:pt x="1" y="482"/>
                  </a:moveTo>
                  <a:cubicBezTo>
                    <a:pt x="1058" y="327"/>
                    <a:pt x="2131" y="171"/>
                    <a:pt x="3188" y="0"/>
                  </a:cubicBezTo>
                </a:path>
              </a:pathLst>
            </a:custGeom>
            <a:noFill/>
            <a:ln w="5050" cap="flat" cmpd="sng">
              <a:solidFill>
                <a:schemeClr val="dk2"/>
              </a:solidFill>
              <a:prstDash val="solid"/>
              <a:miter lim="155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360" name="Google Shape;4360;p54"/>
            <p:cNvSpPr/>
            <p:nvPr/>
          </p:nvSpPr>
          <p:spPr>
            <a:xfrm>
              <a:off x="1232875" y="1720825"/>
              <a:ext cx="13625" cy="14025"/>
            </a:xfrm>
            <a:custGeom>
              <a:avLst/>
              <a:gdLst/>
              <a:ahLst/>
              <a:cxnLst/>
              <a:rect l="l" t="t" r="r" b="b"/>
              <a:pathLst>
                <a:path w="545" h="561" extrusionOk="0">
                  <a:moveTo>
                    <a:pt x="281" y="1"/>
                  </a:moveTo>
                  <a:cubicBezTo>
                    <a:pt x="125" y="16"/>
                    <a:pt x="1" y="141"/>
                    <a:pt x="16" y="296"/>
                  </a:cubicBezTo>
                  <a:cubicBezTo>
                    <a:pt x="1" y="452"/>
                    <a:pt x="125" y="561"/>
                    <a:pt x="281" y="561"/>
                  </a:cubicBezTo>
                  <a:cubicBezTo>
                    <a:pt x="421" y="545"/>
                    <a:pt x="545" y="421"/>
                    <a:pt x="545" y="265"/>
                  </a:cubicBezTo>
                  <a:cubicBezTo>
                    <a:pt x="545" y="110"/>
                    <a:pt x="421" y="1"/>
                    <a:pt x="2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361" name="Google Shape;4361;p54"/>
            <p:cNvSpPr/>
            <p:nvPr/>
          </p:nvSpPr>
          <p:spPr>
            <a:xfrm>
              <a:off x="1256200" y="1719275"/>
              <a:ext cx="13625" cy="14425"/>
            </a:xfrm>
            <a:custGeom>
              <a:avLst/>
              <a:gdLst/>
              <a:ahLst/>
              <a:cxnLst/>
              <a:rect l="l" t="t" r="r" b="b"/>
              <a:pathLst>
                <a:path w="545" h="577" extrusionOk="0">
                  <a:moveTo>
                    <a:pt x="281" y="1"/>
                  </a:moveTo>
                  <a:cubicBezTo>
                    <a:pt x="125" y="16"/>
                    <a:pt x="1" y="156"/>
                    <a:pt x="1" y="312"/>
                  </a:cubicBezTo>
                  <a:cubicBezTo>
                    <a:pt x="1" y="452"/>
                    <a:pt x="125" y="576"/>
                    <a:pt x="281" y="576"/>
                  </a:cubicBezTo>
                  <a:cubicBezTo>
                    <a:pt x="421" y="560"/>
                    <a:pt x="545" y="421"/>
                    <a:pt x="545" y="265"/>
                  </a:cubicBezTo>
                  <a:cubicBezTo>
                    <a:pt x="545" y="125"/>
                    <a:pt x="421" y="1"/>
                    <a:pt x="2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362" name="Google Shape;4362;p54"/>
            <p:cNvSpPr/>
            <p:nvPr/>
          </p:nvSpPr>
          <p:spPr>
            <a:xfrm>
              <a:off x="1232875" y="1744150"/>
              <a:ext cx="13625" cy="14025"/>
            </a:xfrm>
            <a:custGeom>
              <a:avLst/>
              <a:gdLst/>
              <a:ahLst/>
              <a:cxnLst/>
              <a:rect l="l" t="t" r="r" b="b"/>
              <a:pathLst>
                <a:path w="545" h="561" extrusionOk="0">
                  <a:moveTo>
                    <a:pt x="281" y="1"/>
                  </a:moveTo>
                  <a:cubicBezTo>
                    <a:pt x="125" y="16"/>
                    <a:pt x="1" y="141"/>
                    <a:pt x="16" y="296"/>
                  </a:cubicBezTo>
                  <a:cubicBezTo>
                    <a:pt x="1" y="452"/>
                    <a:pt x="125" y="561"/>
                    <a:pt x="281" y="561"/>
                  </a:cubicBezTo>
                  <a:cubicBezTo>
                    <a:pt x="421" y="545"/>
                    <a:pt x="545" y="421"/>
                    <a:pt x="545" y="265"/>
                  </a:cubicBezTo>
                  <a:cubicBezTo>
                    <a:pt x="545" y="110"/>
                    <a:pt x="421" y="1"/>
                    <a:pt x="2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363" name="Google Shape;4363;p54"/>
            <p:cNvSpPr/>
            <p:nvPr/>
          </p:nvSpPr>
          <p:spPr>
            <a:xfrm>
              <a:off x="1256200" y="1743000"/>
              <a:ext cx="13625" cy="14000"/>
            </a:xfrm>
            <a:custGeom>
              <a:avLst/>
              <a:gdLst/>
              <a:ahLst/>
              <a:cxnLst/>
              <a:rect l="l" t="t" r="r" b="b"/>
              <a:pathLst>
                <a:path w="545" h="560" extrusionOk="0">
                  <a:moveTo>
                    <a:pt x="281" y="0"/>
                  </a:moveTo>
                  <a:cubicBezTo>
                    <a:pt x="125" y="16"/>
                    <a:pt x="1" y="140"/>
                    <a:pt x="1" y="296"/>
                  </a:cubicBezTo>
                  <a:cubicBezTo>
                    <a:pt x="1" y="451"/>
                    <a:pt x="125" y="560"/>
                    <a:pt x="281" y="560"/>
                  </a:cubicBezTo>
                  <a:cubicBezTo>
                    <a:pt x="421" y="544"/>
                    <a:pt x="545" y="420"/>
                    <a:pt x="545" y="265"/>
                  </a:cubicBezTo>
                  <a:cubicBezTo>
                    <a:pt x="545" y="109"/>
                    <a:pt x="421" y="0"/>
                    <a:pt x="2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364" name="Google Shape;4364;p54"/>
            <p:cNvSpPr/>
            <p:nvPr/>
          </p:nvSpPr>
          <p:spPr>
            <a:xfrm>
              <a:off x="1232875" y="1767875"/>
              <a:ext cx="13625" cy="14025"/>
            </a:xfrm>
            <a:custGeom>
              <a:avLst/>
              <a:gdLst/>
              <a:ahLst/>
              <a:cxnLst/>
              <a:rect l="l" t="t" r="r" b="b"/>
              <a:pathLst>
                <a:path w="545" h="561" extrusionOk="0">
                  <a:moveTo>
                    <a:pt x="265" y="0"/>
                  </a:moveTo>
                  <a:cubicBezTo>
                    <a:pt x="125" y="16"/>
                    <a:pt x="1" y="140"/>
                    <a:pt x="1" y="296"/>
                  </a:cubicBezTo>
                  <a:cubicBezTo>
                    <a:pt x="1" y="436"/>
                    <a:pt x="125" y="560"/>
                    <a:pt x="265" y="560"/>
                  </a:cubicBezTo>
                  <a:cubicBezTo>
                    <a:pt x="421" y="545"/>
                    <a:pt x="545" y="420"/>
                    <a:pt x="545" y="265"/>
                  </a:cubicBezTo>
                  <a:cubicBezTo>
                    <a:pt x="545" y="109"/>
                    <a:pt x="421" y="0"/>
                    <a:pt x="2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365" name="Google Shape;4365;p54"/>
            <p:cNvSpPr/>
            <p:nvPr/>
          </p:nvSpPr>
          <p:spPr>
            <a:xfrm>
              <a:off x="1256200" y="1766325"/>
              <a:ext cx="13625" cy="14400"/>
            </a:xfrm>
            <a:custGeom>
              <a:avLst/>
              <a:gdLst/>
              <a:ahLst/>
              <a:cxnLst/>
              <a:rect l="l" t="t" r="r" b="b"/>
              <a:pathLst>
                <a:path w="545" h="576" extrusionOk="0">
                  <a:moveTo>
                    <a:pt x="281" y="0"/>
                  </a:moveTo>
                  <a:cubicBezTo>
                    <a:pt x="125" y="16"/>
                    <a:pt x="1" y="156"/>
                    <a:pt x="1" y="311"/>
                  </a:cubicBezTo>
                  <a:cubicBezTo>
                    <a:pt x="1" y="451"/>
                    <a:pt x="125" y="575"/>
                    <a:pt x="281" y="575"/>
                  </a:cubicBezTo>
                  <a:cubicBezTo>
                    <a:pt x="421" y="560"/>
                    <a:pt x="545" y="420"/>
                    <a:pt x="545" y="280"/>
                  </a:cubicBezTo>
                  <a:cubicBezTo>
                    <a:pt x="545" y="125"/>
                    <a:pt x="421" y="0"/>
                    <a:pt x="2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366" name="Google Shape;4366;p54"/>
            <p:cNvSpPr/>
            <p:nvPr/>
          </p:nvSpPr>
          <p:spPr>
            <a:xfrm>
              <a:off x="1300900" y="1716925"/>
              <a:ext cx="13650" cy="14050"/>
            </a:xfrm>
            <a:custGeom>
              <a:avLst/>
              <a:gdLst/>
              <a:ahLst/>
              <a:cxnLst/>
              <a:rect l="l" t="t" r="r" b="b"/>
              <a:pathLst>
                <a:path w="546" h="562" extrusionOk="0">
                  <a:moveTo>
                    <a:pt x="304" y="0"/>
                  </a:moveTo>
                  <a:cubicBezTo>
                    <a:pt x="297" y="0"/>
                    <a:pt x="289" y="1"/>
                    <a:pt x="281" y="1"/>
                  </a:cubicBezTo>
                  <a:cubicBezTo>
                    <a:pt x="125" y="1"/>
                    <a:pt x="16" y="141"/>
                    <a:pt x="16" y="297"/>
                  </a:cubicBezTo>
                  <a:cubicBezTo>
                    <a:pt x="1" y="437"/>
                    <a:pt x="125" y="561"/>
                    <a:pt x="281" y="561"/>
                  </a:cubicBezTo>
                  <a:cubicBezTo>
                    <a:pt x="436" y="546"/>
                    <a:pt x="545" y="406"/>
                    <a:pt x="545" y="266"/>
                  </a:cubicBezTo>
                  <a:cubicBezTo>
                    <a:pt x="545" y="119"/>
                    <a:pt x="434" y="0"/>
                    <a:pt x="30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367" name="Google Shape;4367;p54"/>
            <p:cNvSpPr/>
            <p:nvPr/>
          </p:nvSpPr>
          <p:spPr>
            <a:xfrm>
              <a:off x="1324250" y="1715400"/>
              <a:ext cx="14000" cy="14050"/>
            </a:xfrm>
            <a:custGeom>
              <a:avLst/>
              <a:gdLst/>
              <a:ahLst/>
              <a:cxnLst/>
              <a:rect l="l" t="t" r="r" b="b"/>
              <a:pathLst>
                <a:path w="560" h="562" extrusionOk="0">
                  <a:moveTo>
                    <a:pt x="280" y="0"/>
                  </a:moveTo>
                  <a:cubicBezTo>
                    <a:pt x="124" y="16"/>
                    <a:pt x="15" y="140"/>
                    <a:pt x="15" y="296"/>
                  </a:cubicBezTo>
                  <a:cubicBezTo>
                    <a:pt x="1" y="442"/>
                    <a:pt x="111" y="561"/>
                    <a:pt x="254" y="561"/>
                  </a:cubicBezTo>
                  <a:cubicBezTo>
                    <a:pt x="262" y="561"/>
                    <a:pt x="271" y="561"/>
                    <a:pt x="280" y="560"/>
                  </a:cubicBezTo>
                  <a:cubicBezTo>
                    <a:pt x="435" y="544"/>
                    <a:pt x="544" y="420"/>
                    <a:pt x="544" y="265"/>
                  </a:cubicBezTo>
                  <a:cubicBezTo>
                    <a:pt x="560" y="109"/>
                    <a:pt x="435" y="0"/>
                    <a:pt x="2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368" name="Google Shape;4368;p54"/>
            <p:cNvSpPr/>
            <p:nvPr/>
          </p:nvSpPr>
          <p:spPr>
            <a:xfrm>
              <a:off x="1300900" y="1740275"/>
              <a:ext cx="13650" cy="14050"/>
            </a:xfrm>
            <a:custGeom>
              <a:avLst/>
              <a:gdLst/>
              <a:ahLst/>
              <a:cxnLst/>
              <a:rect l="l" t="t" r="r" b="b"/>
              <a:pathLst>
                <a:path w="546" h="562" extrusionOk="0">
                  <a:moveTo>
                    <a:pt x="281" y="0"/>
                  </a:moveTo>
                  <a:cubicBezTo>
                    <a:pt x="125" y="16"/>
                    <a:pt x="1" y="140"/>
                    <a:pt x="16" y="296"/>
                  </a:cubicBezTo>
                  <a:cubicBezTo>
                    <a:pt x="2" y="442"/>
                    <a:pt x="112" y="561"/>
                    <a:pt x="255" y="561"/>
                  </a:cubicBezTo>
                  <a:cubicBezTo>
                    <a:pt x="263" y="561"/>
                    <a:pt x="272" y="561"/>
                    <a:pt x="281" y="560"/>
                  </a:cubicBezTo>
                  <a:cubicBezTo>
                    <a:pt x="421" y="545"/>
                    <a:pt x="545" y="420"/>
                    <a:pt x="545" y="265"/>
                  </a:cubicBezTo>
                  <a:cubicBezTo>
                    <a:pt x="545" y="125"/>
                    <a:pt x="421" y="0"/>
                    <a:pt x="2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369" name="Google Shape;4369;p54"/>
            <p:cNvSpPr/>
            <p:nvPr/>
          </p:nvSpPr>
          <p:spPr>
            <a:xfrm>
              <a:off x="1324625" y="1739075"/>
              <a:ext cx="13600" cy="14050"/>
            </a:xfrm>
            <a:custGeom>
              <a:avLst/>
              <a:gdLst/>
              <a:ahLst/>
              <a:cxnLst/>
              <a:rect l="l" t="t" r="r" b="b"/>
              <a:pathLst>
                <a:path w="544" h="562" extrusionOk="0">
                  <a:moveTo>
                    <a:pt x="291" y="0"/>
                  </a:moveTo>
                  <a:cubicBezTo>
                    <a:pt x="282" y="0"/>
                    <a:pt x="274" y="1"/>
                    <a:pt x="265" y="2"/>
                  </a:cubicBezTo>
                  <a:cubicBezTo>
                    <a:pt x="109" y="17"/>
                    <a:pt x="0" y="142"/>
                    <a:pt x="0" y="297"/>
                  </a:cubicBezTo>
                  <a:cubicBezTo>
                    <a:pt x="0" y="437"/>
                    <a:pt x="109" y="561"/>
                    <a:pt x="265" y="561"/>
                  </a:cubicBezTo>
                  <a:cubicBezTo>
                    <a:pt x="420" y="546"/>
                    <a:pt x="529" y="422"/>
                    <a:pt x="529" y="266"/>
                  </a:cubicBezTo>
                  <a:cubicBezTo>
                    <a:pt x="544" y="119"/>
                    <a:pt x="434" y="0"/>
                    <a:pt x="2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370" name="Google Shape;4370;p54"/>
            <p:cNvSpPr/>
            <p:nvPr/>
          </p:nvSpPr>
          <p:spPr>
            <a:xfrm>
              <a:off x="1300900" y="1763950"/>
              <a:ext cx="13650" cy="14050"/>
            </a:xfrm>
            <a:custGeom>
              <a:avLst/>
              <a:gdLst/>
              <a:ahLst/>
              <a:cxnLst/>
              <a:rect l="l" t="t" r="r" b="b"/>
              <a:pathLst>
                <a:path w="546" h="562" extrusionOk="0">
                  <a:moveTo>
                    <a:pt x="304" y="1"/>
                  </a:moveTo>
                  <a:cubicBezTo>
                    <a:pt x="297" y="1"/>
                    <a:pt x="289" y="1"/>
                    <a:pt x="281" y="2"/>
                  </a:cubicBezTo>
                  <a:cubicBezTo>
                    <a:pt x="125" y="17"/>
                    <a:pt x="1" y="142"/>
                    <a:pt x="16" y="297"/>
                  </a:cubicBezTo>
                  <a:cubicBezTo>
                    <a:pt x="1" y="437"/>
                    <a:pt x="125" y="562"/>
                    <a:pt x="281" y="562"/>
                  </a:cubicBezTo>
                  <a:cubicBezTo>
                    <a:pt x="421" y="546"/>
                    <a:pt x="545" y="422"/>
                    <a:pt x="545" y="266"/>
                  </a:cubicBezTo>
                  <a:cubicBezTo>
                    <a:pt x="545" y="120"/>
                    <a:pt x="434" y="1"/>
                    <a:pt x="3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371" name="Google Shape;4371;p54"/>
            <p:cNvSpPr/>
            <p:nvPr/>
          </p:nvSpPr>
          <p:spPr>
            <a:xfrm>
              <a:off x="1324225" y="1762425"/>
              <a:ext cx="13650" cy="14400"/>
            </a:xfrm>
            <a:custGeom>
              <a:avLst/>
              <a:gdLst/>
              <a:ahLst/>
              <a:cxnLst/>
              <a:rect l="l" t="t" r="r" b="b"/>
              <a:pathLst>
                <a:path w="546" h="576" extrusionOk="0">
                  <a:moveTo>
                    <a:pt x="281" y="1"/>
                  </a:moveTo>
                  <a:cubicBezTo>
                    <a:pt x="125" y="16"/>
                    <a:pt x="16" y="156"/>
                    <a:pt x="16" y="296"/>
                  </a:cubicBezTo>
                  <a:cubicBezTo>
                    <a:pt x="1" y="452"/>
                    <a:pt x="125" y="576"/>
                    <a:pt x="281" y="576"/>
                  </a:cubicBezTo>
                  <a:cubicBezTo>
                    <a:pt x="436" y="560"/>
                    <a:pt x="545" y="420"/>
                    <a:pt x="545" y="265"/>
                  </a:cubicBezTo>
                  <a:cubicBezTo>
                    <a:pt x="545" y="125"/>
                    <a:pt x="436" y="1"/>
                    <a:pt x="2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372" name="Google Shape;4372;p54"/>
            <p:cNvSpPr/>
            <p:nvPr/>
          </p:nvSpPr>
          <p:spPr>
            <a:xfrm>
              <a:off x="1369350" y="1712675"/>
              <a:ext cx="13600" cy="14050"/>
            </a:xfrm>
            <a:custGeom>
              <a:avLst/>
              <a:gdLst/>
              <a:ahLst/>
              <a:cxnLst/>
              <a:rect l="l" t="t" r="r" b="b"/>
              <a:pathLst>
                <a:path w="544" h="562" extrusionOk="0">
                  <a:moveTo>
                    <a:pt x="279" y="0"/>
                  </a:moveTo>
                  <a:cubicBezTo>
                    <a:pt x="124" y="16"/>
                    <a:pt x="15" y="140"/>
                    <a:pt x="15" y="296"/>
                  </a:cubicBezTo>
                  <a:cubicBezTo>
                    <a:pt x="0" y="442"/>
                    <a:pt x="110" y="561"/>
                    <a:pt x="253" y="561"/>
                  </a:cubicBezTo>
                  <a:cubicBezTo>
                    <a:pt x="262" y="561"/>
                    <a:pt x="271" y="561"/>
                    <a:pt x="279" y="560"/>
                  </a:cubicBezTo>
                  <a:cubicBezTo>
                    <a:pt x="435" y="545"/>
                    <a:pt x="544" y="420"/>
                    <a:pt x="544" y="265"/>
                  </a:cubicBezTo>
                  <a:cubicBezTo>
                    <a:pt x="544" y="125"/>
                    <a:pt x="419" y="0"/>
                    <a:pt x="2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373" name="Google Shape;4373;p54"/>
            <p:cNvSpPr/>
            <p:nvPr/>
          </p:nvSpPr>
          <p:spPr>
            <a:xfrm>
              <a:off x="1393050" y="1711125"/>
              <a:ext cx="13625" cy="14400"/>
            </a:xfrm>
            <a:custGeom>
              <a:avLst/>
              <a:gdLst/>
              <a:ahLst/>
              <a:cxnLst/>
              <a:rect l="l" t="t" r="r" b="b"/>
              <a:pathLst>
                <a:path w="545" h="576" extrusionOk="0">
                  <a:moveTo>
                    <a:pt x="264" y="0"/>
                  </a:moveTo>
                  <a:cubicBezTo>
                    <a:pt x="124" y="16"/>
                    <a:pt x="0" y="156"/>
                    <a:pt x="0" y="311"/>
                  </a:cubicBezTo>
                  <a:cubicBezTo>
                    <a:pt x="0" y="451"/>
                    <a:pt x="124" y="575"/>
                    <a:pt x="264" y="575"/>
                  </a:cubicBezTo>
                  <a:cubicBezTo>
                    <a:pt x="420" y="560"/>
                    <a:pt x="544" y="436"/>
                    <a:pt x="544" y="280"/>
                  </a:cubicBezTo>
                  <a:cubicBezTo>
                    <a:pt x="544" y="125"/>
                    <a:pt x="420" y="0"/>
                    <a:pt x="2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374" name="Google Shape;4374;p54"/>
            <p:cNvSpPr/>
            <p:nvPr/>
          </p:nvSpPr>
          <p:spPr>
            <a:xfrm>
              <a:off x="1369325" y="1736350"/>
              <a:ext cx="13625" cy="14050"/>
            </a:xfrm>
            <a:custGeom>
              <a:avLst/>
              <a:gdLst/>
              <a:ahLst/>
              <a:cxnLst/>
              <a:rect l="l" t="t" r="r" b="b"/>
              <a:pathLst>
                <a:path w="545" h="562" extrusionOk="0">
                  <a:moveTo>
                    <a:pt x="304" y="1"/>
                  </a:moveTo>
                  <a:cubicBezTo>
                    <a:pt x="296" y="1"/>
                    <a:pt x="288" y="1"/>
                    <a:pt x="280" y="2"/>
                  </a:cubicBezTo>
                  <a:cubicBezTo>
                    <a:pt x="125" y="17"/>
                    <a:pt x="1" y="142"/>
                    <a:pt x="16" y="297"/>
                  </a:cubicBezTo>
                  <a:cubicBezTo>
                    <a:pt x="1" y="453"/>
                    <a:pt x="125" y="562"/>
                    <a:pt x="280" y="562"/>
                  </a:cubicBezTo>
                  <a:cubicBezTo>
                    <a:pt x="436" y="546"/>
                    <a:pt x="545" y="422"/>
                    <a:pt x="545" y="266"/>
                  </a:cubicBezTo>
                  <a:cubicBezTo>
                    <a:pt x="545" y="120"/>
                    <a:pt x="434" y="1"/>
                    <a:pt x="3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375" name="Google Shape;4375;p54"/>
            <p:cNvSpPr/>
            <p:nvPr/>
          </p:nvSpPr>
          <p:spPr>
            <a:xfrm>
              <a:off x="1393050" y="1734825"/>
              <a:ext cx="13625" cy="14400"/>
            </a:xfrm>
            <a:custGeom>
              <a:avLst/>
              <a:gdLst/>
              <a:ahLst/>
              <a:cxnLst/>
              <a:rect l="l" t="t" r="r" b="b"/>
              <a:pathLst>
                <a:path w="545" h="576" extrusionOk="0">
                  <a:moveTo>
                    <a:pt x="264" y="1"/>
                  </a:moveTo>
                  <a:cubicBezTo>
                    <a:pt x="109" y="16"/>
                    <a:pt x="0" y="156"/>
                    <a:pt x="0" y="312"/>
                  </a:cubicBezTo>
                  <a:cubicBezTo>
                    <a:pt x="0" y="452"/>
                    <a:pt x="124" y="576"/>
                    <a:pt x="264" y="576"/>
                  </a:cubicBezTo>
                  <a:cubicBezTo>
                    <a:pt x="420" y="560"/>
                    <a:pt x="544" y="420"/>
                    <a:pt x="544" y="265"/>
                  </a:cubicBezTo>
                  <a:cubicBezTo>
                    <a:pt x="544" y="125"/>
                    <a:pt x="420" y="1"/>
                    <a:pt x="2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376" name="Google Shape;4376;p54"/>
            <p:cNvSpPr/>
            <p:nvPr/>
          </p:nvSpPr>
          <p:spPr>
            <a:xfrm>
              <a:off x="1369325" y="1759700"/>
              <a:ext cx="13625" cy="14425"/>
            </a:xfrm>
            <a:custGeom>
              <a:avLst/>
              <a:gdLst/>
              <a:ahLst/>
              <a:cxnLst/>
              <a:rect l="l" t="t" r="r" b="b"/>
              <a:pathLst>
                <a:path w="545" h="577" extrusionOk="0">
                  <a:moveTo>
                    <a:pt x="280" y="1"/>
                  </a:moveTo>
                  <a:cubicBezTo>
                    <a:pt x="125" y="16"/>
                    <a:pt x="1" y="156"/>
                    <a:pt x="16" y="312"/>
                  </a:cubicBezTo>
                  <a:cubicBezTo>
                    <a:pt x="1" y="452"/>
                    <a:pt x="125" y="576"/>
                    <a:pt x="280" y="576"/>
                  </a:cubicBezTo>
                  <a:cubicBezTo>
                    <a:pt x="420" y="561"/>
                    <a:pt x="545" y="436"/>
                    <a:pt x="545" y="281"/>
                  </a:cubicBezTo>
                  <a:cubicBezTo>
                    <a:pt x="545" y="125"/>
                    <a:pt x="420" y="1"/>
                    <a:pt x="2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377" name="Google Shape;4377;p54"/>
            <p:cNvSpPr/>
            <p:nvPr/>
          </p:nvSpPr>
          <p:spPr>
            <a:xfrm>
              <a:off x="1393050" y="1758550"/>
              <a:ext cx="13625" cy="14400"/>
            </a:xfrm>
            <a:custGeom>
              <a:avLst/>
              <a:gdLst/>
              <a:ahLst/>
              <a:cxnLst/>
              <a:rect l="l" t="t" r="r" b="b"/>
              <a:pathLst>
                <a:path w="545" h="576" extrusionOk="0">
                  <a:moveTo>
                    <a:pt x="264" y="0"/>
                  </a:moveTo>
                  <a:cubicBezTo>
                    <a:pt x="109" y="16"/>
                    <a:pt x="0" y="156"/>
                    <a:pt x="0" y="296"/>
                  </a:cubicBezTo>
                  <a:cubicBezTo>
                    <a:pt x="0" y="451"/>
                    <a:pt x="109" y="575"/>
                    <a:pt x="264" y="575"/>
                  </a:cubicBezTo>
                  <a:cubicBezTo>
                    <a:pt x="420" y="560"/>
                    <a:pt x="529" y="420"/>
                    <a:pt x="529" y="280"/>
                  </a:cubicBezTo>
                  <a:cubicBezTo>
                    <a:pt x="544" y="125"/>
                    <a:pt x="420" y="0"/>
                    <a:pt x="2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378" name="Google Shape;4378;p54"/>
            <p:cNvSpPr/>
            <p:nvPr/>
          </p:nvSpPr>
          <p:spPr>
            <a:xfrm>
              <a:off x="1438125" y="1708750"/>
              <a:ext cx="13625" cy="14050"/>
            </a:xfrm>
            <a:custGeom>
              <a:avLst/>
              <a:gdLst/>
              <a:ahLst/>
              <a:cxnLst/>
              <a:rect l="l" t="t" r="r" b="b"/>
              <a:pathLst>
                <a:path w="545" h="562" extrusionOk="0">
                  <a:moveTo>
                    <a:pt x="304" y="1"/>
                  </a:moveTo>
                  <a:cubicBezTo>
                    <a:pt x="297" y="1"/>
                    <a:pt x="289" y="1"/>
                    <a:pt x="281" y="2"/>
                  </a:cubicBezTo>
                  <a:cubicBezTo>
                    <a:pt x="125" y="17"/>
                    <a:pt x="1" y="142"/>
                    <a:pt x="16" y="297"/>
                  </a:cubicBezTo>
                  <a:cubicBezTo>
                    <a:pt x="1" y="437"/>
                    <a:pt x="125" y="562"/>
                    <a:pt x="281" y="562"/>
                  </a:cubicBezTo>
                  <a:cubicBezTo>
                    <a:pt x="436" y="546"/>
                    <a:pt x="545" y="422"/>
                    <a:pt x="545" y="266"/>
                  </a:cubicBezTo>
                  <a:cubicBezTo>
                    <a:pt x="545" y="120"/>
                    <a:pt x="434" y="1"/>
                    <a:pt x="30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379" name="Google Shape;4379;p54"/>
            <p:cNvSpPr/>
            <p:nvPr/>
          </p:nvSpPr>
          <p:spPr>
            <a:xfrm>
              <a:off x="1461850" y="1707200"/>
              <a:ext cx="13625" cy="14075"/>
            </a:xfrm>
            <a:custGeom>
              <a:avLst/>
              <a:gdLst/>
              <a:ahLst/>
              <a:cxnLst/>
              <a:rect l="l" t="t" r="r" b="b"/>
              <a:pathLst>
                <a:path w="545" h="563" extrusionOk="0">
                  <a:moveTo>
                    <a:pt x="304" y="0"/>
                  </a:moveTo>
                  <a:cubicBezTo>
                    <a:pt x="296" y="0"/>
                    <a:pt x="288" y="1"/>
                    <a:pt x="280" y="2"/>
                  </a:cubicBezTo>
                  <a:cubicBezTo>
                    <a:pt x="125" y="17"/>
                    <a:pt x="0" y="142"/>
                    <a:pt x="0" y="297"/>
                  </a:cubicBezTo>
                  <a:cubicBezTo>
                    <a:pt x="0" y="444"/>
                    <a:pt x="111" y="563"/>
                    <a:pt x="254" y="563"/>
                  </a:cubicBezTo>
                  <a:cubicBezTo>
                    <a:pt x="263" y="563"/>
                    <a:pt x="271" y="562"/>
                    <a:pt x="280" y="561"/>
                  </a:cubicBezTo>
                  <a:cubicBezTo>
                    <a:pt x="420" y="546"/>
                    <a:pt x="545" y="421"/>
                    <a:pt x="545" y="266"/>
                  </a:cubicBezTo>
                  <a:cubicBezTo>
                    <a:pt x="545" y="119"/>
                    <a:pt x="434" y="0"/>
                    <a:pt x="30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380" name="Google Shape;4380;p54"/>
            <p:cNvSpPr/>
            <p:nvPr/>
          </p:nvSpPr>
          <p:spPr>
            <a:xfrm>
              <a:off x="1438125" y="1732475"/>
              <a:ext cx="13625" cy="14050"/>
            </a:xfrm>
            <a:custGeom>
              <a:avLst/>
              <a:gdLst/>
              <a:ahLst/>
              <a:cxnLst/>
              <a:rect l="l" t="t" r="r" b="b"/>
              <a:pathLst>
                <a:path w="545" h="562" extrusionOk="0">
                  <a:moveTo>
                    <a:pt x="304" y="0"/>
                  </a:moveTo>
                  <a:cubicBezTo>
                    <a:pt x="297" y="0"/>
                    <a:pt x="289" y="0"/>
                    <a:pt x="281" y="1"/>
                  </a:cubicBezTo>
                  <a:cubicBezTo>
                    <a:pt x="125" y="1"/>
                    <a:pt x="1" y="141"/>
                    <a:pt x="1" y="297"/>
                  </a:cubicBezTo>
                  <a:cubicBezTo>
                    <a:pt x="1" y="437"/>
                    <a:pt x="125" y="561"/>
                    <a:pt x="281" y="561"/>
                  </a:cubicBezTo>
                  <a:cubicBezTo>
                    <a:pt x="421" y="546"/>
                    <a:pt x="545" y="421"/>
                    <a:pt x="545" y="266"/>
                  </a:cubicBezTo>
                  <a:cubicBezTo>
                    <a:pt x="545" y="119"/>
                    <a:pt x="434" y="0"/>
                    <a:pt x="3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381" name="Google Shape;4381;p54"/>
            <p:cNvSpPr/>
            <p:nvPr/>
          </p:nvSpPr>
          <p:spPr>
            <a:xfrm>
              <a:off x="1461850" y="1730900"/>
              <a:ext cx="13625" cy="14100"/>
            </a:xfrm>
            <a:custGeom>
              <a:avLst/>
              <a:gdLst/>
              <a:ahLst/>
              <a:cxnLst/>
              <a:rect l="l" t="t" r="r" b="b"/>
              <a:pathLst>
                <a:path w="545" h="564" extrusionOk="0">
                  <a:moveTo>
                    <a:pt x="304" y="1"/>
                  </a:moveTo>
                  <a:cubicBezTo>
                    <a:pt x="296" y="1"/>
                    <a:pt x="288" y="1"/>
                    <a:pt x="280" y="2"/>
                  </a:cubicBezTo>
                  <a:cubicBezTo>
                    <a:pt x="125" y="18"/>
                    <a:pt x="0" y="142"/>
                    <a:pt x="0" y="298"/>
                  </a:cubicBezTo>
                  <a:cubicBezTo>
                    <a:pt x="0" y="444"/>
                    <a:pt x="111" y="563"/>
                    <a:pt x="241" y="563"/>
                  </a:cubicBezTo>
                  <a:cubicBezTo>
                    <a:pt x="249" y="563"/>
                    <a:pt x="257" y="563"/>
                    <a:pt x="265" y="562"/>
                  </a:cubicBezTo>
                  <a:cubicBezTo>
                    <a:pt x="420" y="546"/>
                    <a:pt x="545" y="422"/>
                    <a:pt x="545" y="267"/>
                  </a:cubicBezTo>
                  <a:cubicBezTo>
                    <a:pt x="545" y="120"/>
                    <a:pt x="434" y="1"/>
                    <a:pt x="30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382" name="Google Shape;4382;p54"/>
            <p:cNvSpPr/>
            <p:nvPr/>
          </p:nvSpPr>
          <p:spPr>
            <a:xfrm>
              <a:off x="1438125" y="1755825"/>
              <a:ext cx="13625" cy="14400"/>
            </a:xfrm>
            <a:custGeom>
              <a:avLst/>
              <a:gdLst/>
              <a:ahLst/>
              <a:cxnLst/>
              <a:rect l="l" t="t" r="r" b="b"/>
              <a:pathLst>
                <a:path w="545" h="576" extrusionOk="0">
                  <a:moveTo>
                    <a:pt x="281" y="0"/>
                  </a:moveTo>
                  <a:cubicBezTo>
                    <a:pt x="125" y="16"/>
                    <a:pt x="1" y="156"/>
                    <a:pt x="16" y="311"/>
                  </a:cubicBezTo>
                  <a:cubicBezTo>
                    <a:pt x="1" y="451"/>
                    <a:pt x="125" y="576"/>
                    <a:pt x="281" y="576"/>
                  </a:cubicBezTo>
                  <a:cubicBezTo>
                    <a:pt x="421" y="560"/>
                    <a:pt x="545" y="420"/>
                    <a:pt x="545" y="280"/>
                  </a:cubicBezTo>
                  <a:cubicBezTo>
                    <a:pt x="545" y="125"/>
                    <a:pt x="421" y="0"/>
                    <a:pt x="2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383" name="Google Shape;4383;p54"/>
            <p:cNvSpPr/>
            <p:nvPr/>
          </p:nvSpPr>
          <p:spPr>
            <a:xfrm>
              <a:off x="1461850" y="1754625"/>
              <a:ext cx="13625" cy="14075"/>
            </a:xfrm>
            <a:custGeom>
              <a:avLst/>
              <a:gdLst/>
              <a:ahLst/>
              <a:cxnLst/>
              <a:rect l="l" t="t" r="r" b="b"/>
              <a:pathLst>
                <a:path w="545" h="563" extrusionOk="0">
                  <a:moveTo>
                    <a:pt x="291" y="0"/>
                  </a:moveTo>
                  <a:cubicBezTo>
                    <a:pt x="282" y="0"/>
                    <a:pt x="273" y="1"/>
                    <a:pt x="265" y="2"/>
                  </a:cubicBezTo>
                  <a:cubicBezTo>
                    <a:pt x="109" y="17"/>
                    <a:pt x="0" y="142"/>
                    <a:pt x="0" y="297"/>
                  </a:cubicBezTo>
                  <a:cubicBezTo>
                    <a:pt x="0" y="444"/>
                    <a:pt x="111" y="563"/>
                    <a:pt x="241" y="563"/>
                  </a:cubicBezTo>
                  <a:cubicBezTo>
                    <a:pt x="249" y="563"/>
                    <a:pt x="257" y="562"/>
                    <a:pt x="265" y="561"/>
                  </a:cubicBezTo>
                  <a:cubicBezTo>
                    <a:pt x="420" y="546"/>
                    <a:pt x="545" y="422"/>
                    <a:pt x="545" y="266"/>
                  </a:cubicBezTo>
                  <a:cubicBezTo>
                    <a:pt x="545" y="119"/>
                    <a:pt x="434" y="0"/>
                    <a:pt x="2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384" name="Google Shape;4384;p54"/>
            <p:cNvSpPr/>
            <p:nvPr/>
          </p:nvSpPr>
          <p:spPr>
            <a:xfrm>
              <a:off x="1507325" y="1704475"/>
              <a:ext cx="13625" cy="14450"/>
            </a:xfrm>
            <a:custGeom>
              <a:avLst/>
              <a:gdLst/>
              <a:ahLst/>
              <a:cxnLst/>
              <a:rect l="l" t="t" r="r" b="b"/>
              <a:pathLst>
                <a:path w="545" h="578" extrusionOk="0">
                  <a:moveTo>
                    <a:pt x="304" y="0"/>
                  </a:moveTo>
                  <a:cubicBezTo>
                    <a:pt x="296" y="0"/>
                    <a:pt x="288" y="1"/>
                    <a:pt x="280" y="2"/>
                  </a:cubicBezTo>
                  <a:cubicBezTo>
                    <a:pt x="125" y="17"/>
                    <a:pt x="1" y="142"/>
                    <a:pt x="1" y="297"/>
                  </a:cubicBezTo>
                  <a:cubicBezTo>
                    <a:pt x="1" y="453"/>
                    <a:pt x="125" y="577"/>
                    <a:pt x="280" y="577"/>
                  </a:cubicBezTo>
                  <a:cubicBezTo>
                    <a:pt x="436" y="546"/>
                    <a:pt x="545" y="422"/>
                    <a:pt x="545" y="266"/>
                  </a:cubicBezTo>
                  <a:cubicBezTo>
                    <a:pt x="545" y="119"/>
                    <a:pt x="434" y="0"/>
                    <a:pt x="30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385" name="Google Shape;4385;p54"/>
            <p:cNvSpPr/>
            <p:nvPr/>
          </p:nvSpPr>
          <p:spPr>
            <a:xfrm>
              <a:off x="1531050" y="1702950"/>
              <a:ext cx="13625" cy="14400"/>
            </a:xfrm>
            <a:custGeom>
              <a:avLst/>
              <a:gdLst/>
              <a:ahLst/>
              <a:cxnLst/>
              <a:rect l="l" t="t" r="r" b="b"/>
              <a:pathLst>
                <a:path w="545" h="576" extrusionOk="0">
                  <a:moveTo>
                    <a:pt x="280" y="1"/>
                  </a:moveTo>
                  <a:cubicBezTo>
                    <a:pt x="124" y="16"/>
                    <a:pt x="0" y="156"/>
                    <a:pt x="0" y="312"/>
                  </a:cubicBezTo>
                  <a:cubicBezTo>
                    <a:pt x="0" y="452"/>
                    <a:pt x="124" y="576"/>
                    <a:pt x="280" y="576"/>
                  </a:cubicBezTo>
                  <a:cubicBezTo>
                    <a:pt x="435" y="560"/>
                    <a:pt x="544" y="420"/>
                    <a:pt x="544" y="281"/>
                  </a:cubicBezTo>
                  <a:cubicBezTo>
                    <a:pt x="544" y="125"/>
                    <a:pt x="420" y="1"/>
                    <a:pt x="2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386" name="Google Shape;4386;p54"/>
            <p:cNvSpPr/>
            <p:nvPr/>
          </p:nvSpPr>
          <p:spPr>
            <a:xfrm>
              <a:off x="1507325" y="1728225"/>
              <a:ext cx="13625" cy="14400"/>
            </a:xfrm>
            <a:custGeom>
              <a:avLst/>
              <a:gdLst/>
              <a:ahLst/>
              <a:cxnLst/>
              <a:rect l="l" t="t" r="r" b="b"/>
              <a:pathLst>
                <a:path w="545" h="576" extrusionOk="0">
                  <a:moveTo>
                    <a:pt x="280" y="0"/>
                  </a:moveTo>
                  <a:cubicBezTo>
                    <a:pt x="125" y="16"/>
                    <a:pt x="1" y="140"/>
                    <a:pt x="1" y="296"/>
                  </a:cubicBezTo>
                  <a:cubicBezTo>
                    <a:pt x="1" y="451"/>
                    <a:pt x="125" y="576"/>
                    <a:pt x="280" y="576"/>
                  </a:cubicBezTo>
                  <a:cubicBezTo>
                    <a:pt x="420" y="560"/>
                    <a:pt x="545" y="420"/>
                    <a:pt x="545" y="265"/>
                  </a:cubicBezTo>
                  <a:cubicBezTo>
                    <a:pt x="545" y="125"/>
                    <a:pt x="420" y="0"/>
                    <a:pt x="2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387" name="Google Shape;4387;p54"/>
            <p:cNvSpPr/>
            <p:nvPr/>
          </p:nvSpPr>
          <p:spPr>
            <a:xfrm>
              <a:off x="1531050" y="1727025"/>
              <a:ext cx="13625" cy="14050"/>
            </a:xfrm>
            <a:custGeom>
              <a:avLst/>
              <a:gdLst/>
              <a:ahLst/>
              <a:cxnLst/>
              <a:rect l="l" t="t" r="r" b="b"/>
              <a:pathLst>
                <a:path w="545" h="562" extrusionOk="0">
                  <a:moveTo>
                    <a:pt x="304" y="0"/>
                  </a:moveTo>
                  <a:cubicBezTo>
                    <a:pt x="296" y="0"/>
                    <a:pt x="288" y="1"/>
                    <a:pt x="280" y="2"/>
                  </a:cubicBezTo>
                  <a:cubicBezTo>
                    <a:pt x="124" y="2"/>
                    <a:pt x="0" y="142"/>
                    <a:pt x="0" y="297"/>
                  </a:cubicBezTo>
                  <a:cubicBezTo>
                    <a:pt x="0" y="437"/>
                    <a:pt x="124" y="561"/>
                    <a:pt x="280" y="561"/>
                  </a:cubicBezTo>
                  <a:cubicBezTo>
                    <a:pt x="420" y="546"/>
                    <a:pt x="544" y="422"/>
                    <a:pt x="544" y="266"/>
                  </a:cubicBezTo>
                  <a:cubicBezTo>
                    <a:pt x="544" y="119"/>
                    <a:pt x="434" y="0"/>
                    <a:pt x="30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388" name="Google Shape;4388;p54"/>
            <p:cNvSpPr/>
            <p:nvPr/>
          </p:nvSpPr>
          <p:spPr>
            <a:xfrm>
              <a:off x="1507325" y="1751925"/>
              <a:ext cx="14025" cy="14425"/>
            </a:xfrm>
            <a:custGeom>
              <a:avLst/>
              <a:gdLst/>
              <a:ahLst/>
              <a:cxnLst/>
              <a:rect l="l" t="t" r="r" b="b"/>
              <a:pathLst>
                <a:path w="561" h="577" extrusionOk="0">
                  <a:moveTo>
                    <a:pt x="280" y="1"/>
                  </a:moveTo>
                  <a:cubicBezTo>
                    <a:pt x="125" y="16"/>
                    <a:pt x="1" y="141"/>
                    <a:pt x="1" y="296"/>
                  </a:cubicBezTo>
                  <a:cubicBezTo>
                    <a:pt x="1" y="452"/>
                    <a:pt x="125" y="576"/>
                    <a:pt x="280" y="576"/>
                  </a:cubicBezTo>
                  <a:cubicBezTo>
                    <a:pt x="436" y="561"/>
                    <a:pt x="545" y="421"/>
                    <a:pt x="545" y="265"/>
                  </a:cubicBezTo>
                  <a:cubicBezTo>
                    <a:pt x="560" y="125"/>
                    <a:pt x="420" y="1"/>
                    <a:pt x="2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389" name="Google Shape;4389;p54"/>
            <p:cNvSpPr/>
            <p:nvPr/>
          </p:nvSpPr>
          <p:spPr>
            <a:xfrm>
              <a:off x="1531050" y="1750375"/>
              <a:ext cx="13625" cy="14400"/>
            </a:xfrm>
            <a:custGeom>
              <a:avLst/>
              <a:gdLst/>
              <a:ahLst/>
              <a:cxnLst/>
              <a:rect l="l" t="t" r="r" b="b"/>
              <a:pathLst>
                <a:path w="545" h="576" extrusionOk="0">
                  <a:moveTo>
                    <a:pt x="264" y="1"/>
                  </a:moveTo>
                  <a:cubicBezTo>
                    <a:pt x="109" y="16"/>
                    <a:pt x="0" y="156"/>
                    <a:pt x="0" y="312"/>
                  </a:cubicBezTo>
                  <a:cubicBezTo>
                    <a:pt x="0" y="452"/>
                    <a:pt x="124" y="576"/>
                    <a:pt x="264" y="576"/>
                  </a:cubicBezTo>
                  <a:cubicBezTo>
                    <a:pt x="420" y="560"/>
                    <a:pt x="544" y="436"/>
                    <a:pt x="544" y="281"/>
                  </a:cubicBezTo>
                  <a:cubicBezTo>
                    <a:pt x="544" y="125"/>
                    <a:pt x="420" y="1"/>
                    <a:pt x="2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390" name="Google Shape;4390;p54"/>
            <p:cNvSpPr/>
            <p:nvPr/>
          </p:nvSpPr>
          <p:spPr>
            <a:xfrm>
              <a:off x="1576525" y="1700225"/>
              <a:ext cx="14025" cy="14425"/>
            </a:xfrm>
            <a:custGeom>
              <a:avLst/>
              <a:gdLst/>
              <a:ahLst/>
              <a:cxnLst/>
              <a:rect l="l" t="t" r="r" b="b"/>
              <a:pathLst>
                <a:path w="561" h="577" extrusionOk="0">
                  <a:moveTo>
                    <a:pt x="280" y="1"/>
                  </a:moveTo>
                  <a:cubicBezTo>
                    <a:pt x="125" y="16"/>
                    <a:pt x="16" y="141"/>
                    <a:pt x="16" y="312"/>
                  </a:cubicBezTo>
                  <a:cubicBezTo>
                    <a:pt x="0" y="452"/>
                    <a:pt x="125" y="576"/>
                    <a:pt x="280" y="576"/>
                  </a:cubicBezTo>
                  <a:cubicBezTo>
                    <a:pt x="436" y="561"/>
                    <a:pt x="560" y="436"/>
                    <a:pt x="560" y="281"/>
                  </a:cubicBezTo>
                  <a:cubicBezTo>
                    <a:pt x="560" y="125"/>
                    <a:pt x="436" y="1"/>
                    <a:pt x="2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391" name="Google Shape;4391;p54"/>
            <p:cNvSpPr/>
            <p:nvPr/>
          </p:nvSpPr>
          <p:spPr>
            <a:xfrm>
              <a:off x="1600625" y="1699025"/>
              <a:ext cx="14000" cy="14100"/>
            </a:xfrm>
            <a:custGeom>
              <a:avLst/>
              <a:gdLst/>
              <a:ahLst/>
              <a:cxnLst/>
              <a:rect l="l" t="t" r="r" b="b"/>
              <a:pathLst>
                <a:path w="560" h="564" extrusionOk="0">
                  <a:moveTo>
                    <a:pt x="304" y="1"/>
                  </a:moveTo>
                  <a:cubicBezTo>
                    <a:pt x="296" y="1"/>
                    <a:pt x="288" y="1"/>
                    <a:pt x="280" y="2"/>
                  </a:cubicBezTo>
                  <a:cubicBezTo>
                    <a:pt x="125" y="18"/>
                    <a:pt x="0" y="142"/>
                    <a:pt x="0" y="298"/>
                  </a:cubicBezTo>
                  <a:cubicBezTo>
                    <a:pt x="0" y="444"/>
                    <a:pt x="111" y="563"/>
                    <a:pt x="241" y="563"/>
                  </a:cubicBezTo>
                  <a:cubicBezTo>
                    <a:pt x="249" y="563"/>
                    <a:pt x="257" y="563"/>
                    <a:pt x="265" y="562"/>
                  </a:cubicBezTo>
                  <a:cubicBezTo>
                    <a:pt x="436" y="546"/>
                    <a:pt x="545" y="422"/>
                    <a:pt x="545" y="266"/>
                  </a:cubicBezTo>
                  <a:cubicBezTo>
                    <a:pt x="559" y="120"/>
                    <a:pt x="436" y="1"/>
                    <a:pt x="30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392" name="Google Shape;4392;p54"/>
            <p:cNvSpPr/>
            <p:nvPr/>
          </p:nvSpPr>
          <p:spPr>
            <a:xfrm>
              <a:off x="1576525" y="1724300"/>
              <a:ext cx="14000" cy="14075"/>
            </a:xfrm>
            <a:custGeom>
              <a:avLst/>
              <a:gdLst/>
              <a:ahLst/>
              <a:cxnLst/>
              <a:rect l="l" t="t" r="r" b="b"/>
              <a:pathLst>
                <a:path w="560" h="563" extrusionOk="0">
                  <a:moveTo>
                    <a:pt x="306" y="1"/>
                  </a:moveTo>
                  <a:cubicBezTo>
                    <a:pt x="298" y="1"/>
                    <a:pt x="289" y="1"/>
                    <a:pt x="280" y="2"/>
                  </a:cubicBezTo>
                  <a:cubicBezTo>
                    <a:pt x="125" y="2"/>
                    <a:pt x="0" y="142"/>
                    <a:pt x="16" y="297"/>
                  </a:cubicBezTo>
                  <a:cubicBezTo>
                    <a:pt x="1" y="444"/>
                    <a:pt x="111" y="563"/>
                    <a:pt x="254" y="563"/>
                  </a:cubicBezTo>
                  <a:cubicBezTo>
                    <a:pt x="263" y="563"/>
                    <a:pt x="271" y="562"/>
                    <a:pt x="280" y="562"/>
                  </a:cubicBezTo>
                  <a:cubicBezTo>
                    <a:pt x="436" y="546"/>
                    <a:pt x="545" y="422"/>
                    <a:pt x="545" y="266"/>
                  </a:cubicBezTo>
                  <a:cubicBezTo>
                    <a:pt x="559" y="120"/>
                    <a:pt x="449" y="1"/>
                    <a:pt x="3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393" name="Google Shape;4393;p54"/>
            <p:cNvSpPr/>
            <p:nvPr/>
          </p:nvSpPr>
          <p:spPr>
            <a:xfrm>
              <a:off x="1600225" y="1722775"/>
              <a:ext cx="14025" cy="14400"/>
            </a:xfrm>
            <a:custGeom>
              <a:avLst/>
              <a:gdLst/>
              <a:ahLst/>
              <a:cxnLst/>
              <a:rect l="l" t="t" r="r" b="b"/>
              <a:pathLst>
                <a:path w="561" h="576" extrusionOk="0">
                  <a:moveTo>
                    <a:pt x="296" y="1"/>
                  </a:moveTo>
                  <a:cubicBezTo>
                    <a:pt x="141" y="16"/>
                    <a:pt x="16" y="141"/>
                    <a:pt x="16" y="296"/>
                  </a:cubicBezTo>
                  <a:cubicBezTo>
                    <a:pt x="1" y="452"/>
                    <a:pt x="141" y="576"/>
                    <a:pt x="281" y="576"/>
                  </a:cubicBezTo>
                  <a:cubicBezTo>
                    <a:pt x="436" y="560"/>
                    <a:pt x="561" y="420"/>
                    <a:pt x="561" y="265"/>
                  </a:cubicBezTo>
                  <a:cubicBezTo>
                    <a:pt x="561" y="125"/>
                    <a:pt x="436" y="1"/>
                    <a:pt x="2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394" name="Google Shape;4394;p54"/>
            <p:cNvSpPr/>
            <p:nvPr/>
          </p:nvSpPr>
          <p:spPr>
            <a:xfrm>
              <a:off x="1576525" y="1748025"/>
              <a:ext cx="14000" cy="14075"/>
            </a:xfrm>
            <a:custGeom>
              <a:avLst/>
              <a:gdLst/>
              <a:ahLst/>
              <a:cxnLst/>
              <a:rect l="l" t="t" r="r" b="b"/>
              <a:pathLst>
                <a:path w="560" h="563" extrusionOk="0">
                  <a:moveTo>
                    <a:pt x="304" y="0"/>
                  </a:moveTo>
                  <a:cubicBezTo>
                    <a:pt x="296" y="0"/>
                    <a:pt x="288" y="0"/>
                    <a:pt x="280" y="1"/>
                  </a:cubicBezTo>
                  <a:cubicBezTo>
                    <a:pt x="125" y="17"/>
                    <a:pt x="0" y="141"/>
                    <a:pt x="0" y="297"/>
                  </a:cubicBezTo>
                  <a:cubicBezTo>
                    <a:pt x="0" y="443"/>
                    <a:pt x="111" y="562"/>
                    <a:pt x="254" y="562"/>
                  </a:cubicBezTo>
                  <a:cubicBezTo>
                    <a:pt x="263" y="562"/>
                    <a:pt x="271" y="562"/>
                    <a:pt x="280" y="561"/>
                  </a:cubicBezTo>
                  <a:cubicBezTo>
                    <a:pt x="436" y="546"/>
                    <a:pt x="545" y="421"/>
                    <a:pt x="545" y="266"/>
                  </a:cubicBezTo>
                  <a:cubicBezTo>
                    <a:pt x="559" y="119"/>
                    <a:pt x="436" y="0"/>
                    <a:pt x="3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395" name="Google Shape;4395;p54"/>
            <p:cNvSpPr/>
            <p:nvPr/>
          </p:nvSpPr>
          <p:spPr>
            <a:xfrm>
              <a:off x="1600225" y="1746500"/>
              <a:ext cx="14025" cy="14400"/>
            </a:xfrm>
            <a:custGeom>
              <a:avLst/>
              <a:gdLst/>
              <a:ahLst/>
              <a:cxnLst/>
              <a:rect l="l" t="t" r="r" b="b"/>
              <a:pathLst>
                <a:path w="561" h="576" extrusionOk="0">
                  <a:moveTo>
                    <a:pt x="281" y="0"/>
                  </a:moveTo>
                  <a:cubicBezTo>
                    <a:pt x="125" y="16"/>
                    <a:pt x="16" y="140"/>
                    <a:pt x="16" y="311"/>
                  </a:cubicBezTo>
                  <a:cubicBezTo>
                    <a:pt x="1" y="451"/>
                    <a:pt x="125" y="575"/>
                    <a:pt x="281" y="575"/>
                  </a:cubicBezTo>
                  <a:cubicBezTo>
                    <a:pt x="436" y="560"/>
                    <a:pt x="561" y="436"/>
                    <a:pt x="561" y="280"/>
                  </a:cubicBezTo>
                  <a:cubicBezTo>
                    <a:pt x="561" y="125"/>
                    <a:pt x="436" y="0"/>
                    <a:pt x="2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396" name="Google Shape;4396;p54"/>
            <p:cNvSpPr/>
            <p:nvPr/>
          </p:nvSpPr>
          <p:spPr>
            <a:xfrm>
              <a:off x="1646500" y="1696300"/>
              <a:ext cx="14000" cy="14100"/>
            </a:xfrm>
            <a:custGeom>
              <a:avLst/>
              <a:gdLst/>
              <a:ahLst/>
              <a:cxnLst/>
              <a:rect l="l" t="t" r="r" b="b"/>
              <a:pathLst>
                <a:path w="560" h="564" extrusionOk="0">
                  <a:moveTo>
                    <a:pt x="306" y="1"/>
                  </a:moveTo>
                  <a:cubicBezTo>
                    <a:pt x="298" y="1"/>
                    <a:pt x="289" y="1"/>
                    <a:pt x="280" y="2"/>
                  </a:cubicBezTo>
                  <a:cubicBezTo>
                    <a:pt x="125" y="18"/>
                    <a:pt x="0" y="142"/>
                    <a:pt x="0" y="298"/>
                  </a:cubicBezTo>
                  <a:cubicBezTo>
                    <a:pt x="0" y="444"/>
                    <a:pt x="111" y="563"/>
                    <a:pt x="254" y="563"/>
                  </a:cubicBezTo>
                  <a:cubicBezTo>
                    <a:pt x="263" y="563"/>
                    <a:pt x="271" y="563"/>
                    <a:pt x="280" y="562"/>
                  </a:cubicBezTo>
                  <a:cubicBezTo>
                    <a:pt x="436" y="547"/>
                    <a:pt x="544" y="422"/>
                    <a:pt x="544" y="267"/>
                  </a:cubicBezTo>
                  <a:cubicBezTo>
                    <a:pt x="559" y="120"/>
                    <a:pt x="449" y="1"/>
                    <a:pt x="3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397" name="Google Shape;4397;p54"/>
            <p:cNvSpPr/>
            <p:nvPr/>
          </p:nvSpPr>
          <p:spPr>
            <a:xfrm>
              <a:off x="1670200" y="1694750"/>
              <a:ext cx="14025" cy="14450"/>
            </a:xfrm>
            <a:custGeom>
              <a:avLst/>
              <a:gdLst/>
              <a:ahLst/>
              <a:cxnLst/>
              <a:rect l="l" t="t" r="r" b="b"/>
              <a:pathLst>
                <a:path w="561" h="578" extrusionOk="0">
                  <a:moveTo>
                    <a:pt x="318" y="1"/>
                  </a:moveTo>
                  <a:cubicBezTo>
                    <a:pt x="310" y="1"/>
                    <a:pt x="303" y="1"/>
                    <a:pt x="296" y="2"/>
                  </a:cubicBezTo>
                  <a:cubicBezTo>
                    <a:pt x="125" y="18"/>
                    <a:pt x="16" y="142"/>
                    <a:pt x="16" y="298"/>
                  </a:cubicBezTo>
                  <a:cubicBezTo>
                    <a:pt x="1" y="453"/>
                    <a:pt x="141" y="577"/>
                    <a:pt x="281" y="577"/>
                  </a:cubicBezTo>
                  <a:cubicBezTo>
                    <a:pt x="436" y="562"/>
                    <a:pt x="561" y="422"/>
                    <a:pt x="561" y="266"/>
                  </a:cubicBezTo>
                  <a:cubicBezTo>
                    <a:pt x="561" y="134"/>
                    <a:pt x="449" y="1"/>
                    <a:pt x="3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398" name="Google Shape;4398;p54"/>
            <p:cNvSpPr/>
            <p:nvPr/>
          </p:nvSpPr>
          <p:spPr>
            <a:xfrm>
              <a:off x="1646100" y="1720050"/>
              <a:ext cx="14025" cy="14425"/>
            </a:xfrm>
            <a:custGeom>
              <a:avLst/>
              <a:gdLst/>
              <a:ahLst/>
              <a:cxnLst/>
              <a:rect l="l" t="t" r="r" b="b"/>
              <a:pathLst>
                <a:path w="561" h="577" extrusionOk="0">
                  <a:moveTo>
                    <a:pt x="296" y="1"/>
                  </a:moveTo>
                  <a:cubicBezTo>
                    <a:pt x="125" y="16"/>
                    <a:pt x="16" y="141"/>
                    <a:pt x="16" y="296"/>
                  </a:cubicBezTo>
                  <a:cubicBezTo>
                    <a:pt x="1" y="452"/>
                    <a:pt x="141" y="576"/>
                    <a:pt x="281" y="576"/>
                  </a:cubicBezTo>
                  <a:cubicBezTo>
                    <a:pt x="436" y="561"/>
                    <a:pt x="560" y="421"/>
                    <a:pt x="560" y="265"/>
                  </a:cubicBezTo>
                  <a:cubicBezTo>
                    <a:pt x="560" y="125"/>
                    <a:pt x="436" y="1"/>
                    <a:pt x="2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399" name="Google Shape;4399;p54"/>
            <p:cNvSpPr/>
            <p:nvPr/>
          </p:nvSpPr>
          <p:spPr>
            <a:xfrm>
              <a:off x="1670225" y="1718500"/>
              <a:ext cx="14000" cy="14450"/>
            </a:xfrm>
            <a:custGeom>
              <a:avLst/>
              <a:gdLst/>
              <a:ahLst/>
              <a:cxnLst/>
              <a:rect l="l" t="t" r="r" b="b"/>
              <a:pathLst>
                <a:path w="560" h="578" extrusionOk="0">
                  <a:moveTo>
                    <a:pt x="280" y="1"/>
                  </a:moveTo>
                  <a:cubicBezTo>
                    <a:pt x="124" y="16"/>
                    <a:pt x="15" y="156"/>
                    <a:pt x="15" y="312"/>
                  </a:cubicBezTo>
                  <a:cubicBezTo>
                    <a:pt x="1" y="458"/>
                    <a:pt x="110" y="577"/>
                    <a:pt x="253" y="577"/>
                  </a:cubicBezTo>
                  <a:cubicBezTo>
                    <a:pt x="262" y="577"/>
                    <a:pt x="271" y="577"/>
                    <a:pt x="280" y="576"/>
                  </a:cubicBezTo>
                  <a:cubicBezTo>
                    <a:pt x="435" y="560"/>
                    <a:pt x="560" y="436"/>
                    <a:pt x="560" y="280"/>
                  </a:cubicBezTo>
                  <a:cubicBezTo>
                    <a:pt x="560" y="125"/>
                    <a:pt x="435" y="1"/>
                    <a:pt x="2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400" name="Google Shape;4400;p54"/>
            <p:cNvSpPr/>
            <p:nvPr/>
          </p:nvSpPr>
          <p:spPr>
            <a:xfrm>
              <a:off x="1646125" y="1744125"/>
              <a:ext cx="14000" cy="14075"/>
            </a:xfrm>
            <a:custGeom>
              <a:avLst/>
              <a:gdLst/>
              <a:ahLst/>
              <a:cxnLst/>
              <a:rect l="l" t="t" r="r" b="b"/>
              <a:pathLst>
                <a:path w="560" h="563" extrusionOk="0">
                  <a:moveTo>
                    <a:pt x="306" y="1"/>
                  </a:moveTo>
                  <a:cubicBezTo>
                    <a:pt x="297" y="1"/>
                    <a:pt x="288" y="1"/>
                    <a:pt x="280" y="2"/>
                  </a:cubicBezTo>
                  <a:cubicBezTo>
                    <a:pt x="124" y="17"/>
                    <a:pt x="15" y="142"/>
                    <a:pt x="15" y="297"/>
                  </a:cubicBezTo>
                  <a:cubicBezTo>
                    <a:pt x="1" y="444"/>
                    <a:pt x="110" y="563"/>
                    <a:pt x="253" y="563"/>
                  </a:cubicBezTo>
                  <a:cubicBezTo>
                    <a:pt x="262" y="563"/>
                    <a:pt x="271" y="562"/>
                    <a:pt x="280" y="562"/>
                  </a:cubicBezTo>
                  <a:cubicBezTo>
                    <a:pt x="435" y="546"/>
                    <a:pt x="559" y="422"/>
                    <a:pt x="559" y="266"/>
                  </a:cubicBezTo>
                  <a:cubicBezTo>
                    <a:pt x="559" y="120"/>
                    <a:pt x="449" y="1"/>
                    <a:pt x="30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401" name="Google Shape;4401;p54"/>
            <p:cNvSpPr/>
            <p:nvPr/>
          </p:nvSpPr>
          <p:spPr>
            <a:xfrm>
              <a:off x="1670200" y="1742575"/>
              <a:ext cx="14025" cy="14425"/>
            </a:xfrm>
            <a:custGeom>
              <a:avLst/>
              <a:gdLst/>
              <a:ahLst/>
              <a:cxnLst/>
              <a:rect l="l" t="t" r="r" b="b"/>
              <a:pathLst>
                <a:path w="561" h="577" extrusionOk="0">
                  <a:moveTo>
                    <a:pt x="307" y="0"/>
                  </a:moveTo>
                  <a:cubicBezTo>
                    <a:pt x="298" y="0"/>
                    <a:pt x="289" y="1"/>
                    <a:pt x="281" y="2"/>
                  </a:cubicBezTo>
                  <a:cubicBezTo>
                    <a:pt x="125" y="17"/>
                    <a:pt x="1" y="142"/>
                    <a:pt x="1" y="297"/>
                  </a:cubicBezTo>
                  <a:cubicBezTo>
                    <a:pt x="1" y="453"/>
                    <a:pt x="125" y="577"/>
                    <a:pt x="281" y="577"/>
                  </a:cubicBezTo>
                  <a:cubicBezTo>
                    <a:pt x="436" y="561"/>
                    <a:pt x="561" y="421"/>
                    <a:pt x="561" y="266"/>
                  </a:cubicBezTo>
                  <a:cubicBezTo>
                    <a:pt x="561" y="119"/>
                    <a:pt x="450" y="0"/>
                    <a:pt x="3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402" name="Google Shape;4402;p54"/>
            <p:cNvSpPr/>
            <p:nvPr/>
          </p:nvSpPr>
          <p:spPr>
            <a:xfrm>
              <a:off x="1716475" y="1692025"/>
              <a:ext cx="14000" cy="14450"/>
            </a:xfrm>
            <a:custGeom>
              <a:avLst/>
              <a:gdLst/>
              <a:ahLst/>
              <a:cxnLst/>
              <a:rect l="l" t="t" r="r" b="b"/>
              <a:pathLst>
                <a:path w="560" h="578" extrusionOk="0">
                  <a:moveTo>
                    <a:pt x="306" y="1"/>
                  </a:moveTo>
                  <a:cubicBezTo>
                    <a:pt x="298" y="1"/>
                    <a:pt x="289" y="1"/>
                    <a:pt x="280" y="2"/>
                  </a:cubicBezTo>
                  <a:cubicBezTo>
                    <a:pt x="124" y="18"/>
                    <a:pt x="0" y="142"/>
                    <a:pt x="0" y="298"/>
                  </a:cubicBezTo>
                  <a:cubicBezTo>
                    <a:pt x="0" y="453"/>
                    <a:pt x="124" y="578"/>
                    <a:pt x="280" y="578"/>
                  </a:cubicBezTo>
                  <a:cubicBezTo>
                    <a:pt x="435" y="562"/>
                    <a:pt x="560" y="422"/>
                    <a:pt x="560" y="267"/>
                  </a:cubicBezTo>
                  <a:cubicBezTo>
                    <a:pt x="560" y="120"/>
                    <a:pt x="449" y="1"/>
                    <a:pt x="3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403" name="Google Shape;4403;p54"/>
            <p:cNvSpPr/>
            <p:nvPr/>
          </p:nvSpPr>
          <p:spPr>
            <a:xfrm>
              <a:off x="1740575" y="1690525"/>
              <a:ext cx="14000" cy="14400"/>
            </a:xfrm>
            <a:custGeom>
              <a:avLst/>
              <a:gdLst/>
              <a:ahLst/>
              <a:cxnLst/>
              <a:rect l="l" t="t" r="r" b="b"/>
              <a:pathLst>
                <a:path w="560" h="576" extrusionOk="0">
                  <a:moveTo>
                    <a:pt x="280" y="0"/>
                  </a:moveTo>
                  <a:cubicBezTo>
                    <a:pt x="125" y="16"/>
                    <a:pt x="0" y="156"/>
                    <a:pt x="16" y="311"/>
                  </a:cubicBezTo>
                  <a:cubicBezTo>
                    <a:pt x="0" y="451"/>
                    <a:pt x="125" y="575"/>
                    <a:pt x="280" y="575"/>
                  </a:cubicBezTo>
                  <a:cubicBezTo>
                    <a:pt x="436" y="560"/>
                    <a:pt x="560" y="435"/>
                    <a:pt x="560" y="280"/>
                  </a:cubicBezTo>
                  <a:cubicBezTo>
                    <a:pt x="560" y="124"/>
                    <a:pt x="436" y="0"/>
                    <a:pt x="2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404" name="Google Shape;4404;p54"/>
            <p:cNvSpPr/>
            <p:nvPr/>
          </p:nvSpPr>
          <p:spPr>
            <a:xfrm>
              <a:off x="1716475" y="1716125"/>
              <a:ext cx="13975" cy="14100"/>
            </a:xfrm>
            <a:custGeom>
              <a:avLst/>
              <a:gdLst/>
              <a:ahLst/>
              <a:cxnLst/>
              <a:rect l="l" t="t" r="r" b="b"/>
              <a:pathLst>
                <a:path w="559" h="564" extrusionOk="0">
                  <a:moveTo>
                    <a:pt x="306" y="1"/>
                  </a:moveTo>
                  <a:cubicBezTo>
                    <a:pt x="298" y="1"/>
                    <a:pt x="289" y="1"/>
                    <a:pt x="280" y="2"/>
                  </a:cubicBezTo>
                  <a:cubicBezTo>
                    <a:pt x="124" y="2"/>
                    <a:pt x="0" y="142"/>
                    <a:pt x="0" y="298"/>
                  </a:cubicBezTo>
                  <a:cubicBezTo>
                    <a:pt x="0" y="444"/>
                    <a:pt x="111" y="563"/>
                    <a:pt x="254" y="563"/>
                  </a:cubicBezTo>
                  <a:cubicBezTo>
                    <a:pt x="262" y="563"/>
                    <a:pt x="271" y="563"/>
                    <a:pt x="280" y="562"/>
                  </a:cubicBezTo>
                  <a:cubicBezTo>
                    <a:pt x="435" y="547"/>
                    <a:pt x="544" y="422"/>
                    <a:pt x="544" y="267"/>
                  </a:cubicBezTo>
                  <a:cubicBezTo>
                    <a:pt x="559" y="120"/>
                    <a:pt x="449" y="1"/>
                    <a:pt x="3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405" name="Google Shape;4405;p54"/>
            <p:cNvSpPr/>
            <p:nvPr/>
          </p:nvSpPr>
          <p:spPr>
            <a:xfrm>
              <a:off x="1740175" y="1714575"/>
              <a:ext cx="14025" cy="14450"/>
            </a:xfrm>
            <a:custGeom>
              <a:avLst/>
              <a:gdLst/>
              <a:ahLst/>
              <a:cxnLst/>
              <a:rect l="l" t="t" r="r" b="b"/>
              <a:pathLst>
                <a:path w="561" h="578" extrusionOk="0">
                  <a:moveTo>
                    <a:pt x="307" y="1"/>
                  </a:moveTo>
                  <a:cubicBezTo>
                    <a:pt x="298" y="1"/>
                    <a:pt x="289" y="1"/>
                    <a:pt x="280" y="2"/>
                  </a:cubicBezTo>
                  <a:cubicBezTo>
                    <a:pt x="125" y="18"/>
                    <a:pt x="16" y="142"/>
                    <a:pt x="16" y="298"/>
                  </a:cubicBezTo>
                  <a:cubicBezTo>
                    <a:pt x="1" y="453"/>
                    <a:pt x="125" y="577"/>
                    <a:pt x="280" y="577"/>
                  </a:cubicBezTo>
                  <a:cubicBezTo>
                    <a:pt x="436" y="562"/>
                    <a:pt x="560" y="422"/>
                    <a:pt x="560" y="266"/>
                  </a:cubicBezTo>
                  <a:cubicBezTo>
                    <a:pt x="560" y="120"/>
                    <a:pt x="450" y="1"/>
                    <a:pt x="3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406" name="Google Shape;4406;p54"/>
            <p:cNvSpPr/>
            <p:nvPr/>
          </p:nvSpPr>
          <p:spPr>
            <a:xfrm>
              <a:off x="1716075" y="1739875"/>
              <a:ext cx="14400" cy="14425"/>
            </a:xfrm>
            <a:custGeom>
              <a:avLst/>
              <a:gdLst/>
              <a:ahLst/>
              <a:cxnLst/>
              <a:rect l="l" t="t" r="r" b="b"/>
              <a:pathLst>
                <a:path w="576" h="577" extrusionOk="0">
                  <a:moveTo>
                    <a:pt x="296" y="1"/>
                  </a:moveTo>
                  <a:cubicBezTo>
                    <a:pt x="140" y="16"/>
                    <a:pt x="16" y="141"/>
                    <a:pt x="16" y="296"/>
                  </a:cubicBezTo>
                  <a:cubicBezTo>
                    <a:pt x="1" y="452"/>
                    <a:pt x="140" y="576"/>
                    <a:pt x="280" y="576"/>
                  </a:cubicBezTo>
                  <a:cubicBezTo>
                    <a:pt x="436" y="561"/>
                    <a:pt x="560" y="421"/>
                    <a:pt x="560" y="265"/>
                  </a:cubicBezTo>
                  <a:cubicBezTo>
                    <a:pt x="576" y="125"/>
                    <a:pt x="436" y="1"/>
                    <a:pt x="2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407" name="Google Shape;4407;p54"/>
            <p:cNvSpPr/>
            <p:nvPr/>
          </p:nvSpPr>
          <p:spPr>
            <a:xfrm>
              <a:off x="1740200" y="1738325"/>
              <a:ext cx="14000" cy="14450"/>
            </a:xfrm>
            <a:custGeom>
              <a:avLst/>
              <a:gdLst/>
              <a:ahLst/>
              <a:cxnLst/>
              <a:rect l="l" t="t" r="r" b="b"/>
              <a:pathLst>
                <a:path w="560" h="578" extrusionOk="0">
                  <a:moveTo>
                    <a:pt x="279" y="1"/>
                  </a:moveTo>
                  <a:cubicBezTo>
                    <a:pt x="124" y="16"/>
                    <a:pt x="15" y="156"/>
                    <a:pt x="15" y="312"/>
                  </a:cubicBezTo>
                  <a:cubicBezTo>
                    <a:pt x="0" y="458"/>
                    <a:pt x="110" y="577"/>
                    <a:pt x="253" y="577"/>
                  </a:cubicBezTo>
                  <a:cubicBezTo>
                    <a:pt x="262" y="577"/>
                    <a:pt x="271" y="577"/>
                    <a:pt x="279" y="576"/>
                  </a:cubicBezTo>
                  <a:cubicBezTo>
                    <a:pt x="435" y="560"/>
                    <a:pt x="559" y="436"/>
                    <a:pt x="559" y="280"/>
                  </a:cubicBezTo>
                  <a:cubicBezTo>
                    <a:pt x="559" y="125"/>
                    <a:pt x="435" y="1"/>
                    <a:pt x="2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408" name="Google Shape;4408;p54"/>
            <p:cNvSpPr/>
            <p:nvPr/>
          </p:nvSpPr>
          <p:spPr>
            <a:xfrm>
              <a:off x="1786850" y="1687800"/>
              <a:ext cx="14000" cy="14425"/>
            </a:xfrm>
            <a:custGeom>
              <a:avLst/>
              <a:gdLst/>
              <a:ahLst/>
              <a:cxnLst/>
              <a:rect l="l" t="t" r="r" b="b"/>
              <a:pathLst>
                <a:path w="560" h="577" extrusionOk="0">
                  <a:moveTo>
                    <a:pt x="279" y="0"/>
                  </a:moveTo>
                  <a:cubicBezTo>
                    <a:pt x="124" y="16"/>
                    <a:pt x="15" y="156"/>
                    <a:pt x="15" y="311"/>
                  </a:cubicBezTo>
                  <a:cubicBezTo>
                    <a:pt x="0" y="458"/>
                    <a:pt x="110" y="577"/>
                    <a:pt x="253" y="577"/>
                  </a:cubicBezTo>
                  <a:cubicBezTo>
                    <a:pt x="262" y="577"/>
                    <a:pt x="271" y="576"/>
                    <a:pt x="279" y="576"/>
                  </a:cubicBezTo>
                  <a:cubicBezTo>
                    <a:pt x="435" y="560"/>
                    <a:pt x="559" y="436"/>
                    <a:pt x="559" y="280"/>
                  </a:cubicBezTo>
                  <a:cubicBezTo>
                    <a:pt x="559" y="125"/>
                    <a:pt x="435" y="0"/>
                    <a:pt x="2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409" name="Google Shape;4409;p54"/>
            <p:cNvSpPr/>
            <p:nvPr/>
          </p:nvSpPr>
          <p:spPr>
            <a:xfrm>
              <a:off x="1811325" y="1686600"/>
              <a:ext cx="14000" cy="14075"/>
            </a:xfrm>
            <a:custGeom>
              <a:avLst/>
              <a:gdLst/>
              <a:ahLst/>
              <a:cxnLst/>
              <a:rect l="l" t="t" r="r" b="b"/>
              <a:pathLst>
                <a:path w="560" h="563" extrusionOk="0">
                  <a:moveTo>
                    <a:pt x="306" y="0"/>
                  </a:moveTo>
                  <a:cubicBezTo>
                    <a:pt x="298" y="0"/>
                    <a:pt x="289" y="1"/>
                    <a:pt x="280" y="2"/>
                  </a:cubicBezTo>
                  <a:cubicBezTo>
                    <a:pt x="125" y="2"/>
                    <a:pt x="0" y="141"/>
                    <a:pt x="0" y="297"/>
                  </a:cubicBezTo>
                  <a:cubicBezTo>
                    <a:pt x="0" y="444"/>
                    <a:pt x="111" y="563"/>
                    <a:pt x="254" y="563"/>
                  </a:cubicBezTo>
                  <a:cubicBezTo>
                    <a:pt x="262" y="563"/>
                    <a:pt x="271" y="562"/>
                    <a:pt x="280" y="561"/>
                  </a:cubicBezTo>
                  <a:cubicBezTo>
                    <a:pt x="436" y="546"/>
                    <a:pt x="544" y="421"/>
                    <a:pt x="544" y="266"/>
                  </a:cubicBezTo>
                  <a:cubicBezTo>
                    <a:pt x="559" y="119"/>
                    <a:pt x="449" y="0"/>
                    <a:pt x="3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410" name="Google Shape;4410;p54"/>
            <p:cNvSpPr/>
            <p:nvPr/>
          </p:nvSpPr>
          <p:spPr>
            <a:xfrm>
              <a:off x="1786825" y="1711850"/>
              <a:ext cx="14025" cy="14450"/>
            </a:xfrm>
            <a:custGeom>
              <a:avLst/>
              <a:gdLst/>
              <a:ahLst/>
              <a:cxnLst/>
              <a:rect l="l" t="t" r="r" b="b"/>
              <a:pathLst>
                <a:path w="561" h="578" extrusionOk="0">
                  <a:moveTo>
                    <a:pt x="307" y="1"/>
                  </a:moveTo>
                  <a:cubicBezTo>
                    <a:pt x="298" y="1"/>
                    <a:pt x="289" y="1"/>
                    <a:pt x="280" y="2"/>
                  </a:cubicBezTo>
                  <a:cubicBezTo>
                    <a:pt x="125" y="18"/>
                    <a:pt x="1" y="142"/>
                    <a:pt x="1" y="298"/>
                  </a:cubicBezTo>
                  <a:cubicBezTo>
                    <a:pt x="1" y="453"/>
                    <a:pt x="125" y="578"/>
                    <a:pt x="280" y="578"/>
                  </a:cubicBezTo>
                  <a:cubicBezTo>
                    <a:pt x="436" y="562"/>
                    <a:pt x="560" y="422"/>
                    <a:pt x="560" y="267"/>
                  </a:cubicBezTo>
                  <a:cubicBezTo>
                    <a:pt x="560" y="120"/>
                    <a:pt x="450" y="1"/>
                    <a:pt x="3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411" name="Google Shape;4411;p54"/>
            <p:cNvSpPr/>
            <p:nvPr/>
          </p:nvSpPr>
          <p:spPr>
            <a:xfrm>
              <a:off x="1810950" y="1710350"/>
              <a:ext cx="14375" cy="14425"/>
            </a:xfrm>
            <a:custGeom>
              <a:avLst/>
              <a:gdLst/>
              <a:ahLst/>
              <a:cxnLst/>
              <a:rect l="l" t="t" r="r" b="b"/>
              <a:pathLst>
                <a:path w="575" h="577" extrusionOk="0">
                  <a:moveTo>
                    <a:pt x="279" y="0"/>
                  </a:moveTo>
                  <a:cubicBezTo>
                    <a:pt x="124" y="16"/>
                    <a:pt x="15" y="156"/>
                    <a:pt x="15" y="311"/>
                  </a:cubicBezTo>
                  <a:cubicBezTo>
                    <a:pt x="0" y="458"/>
                    <a:pt x="110" y="577"/>
                    <a:pt x="253" y="577"/>
                  </a:cubicBezTo>
                  <a:cubicBezTo>
                    <a:pt x="262" y="577"/>
                    <a:pt x="271" y="576"/>
                    <a:pt x="279" y="575"/>
                  </a:cubicBezTo>
                  <a:cubicBezTo>
                    <a:pt x="435" y="560"/>
                    <a:pt x="559" y="435"/>
                    <a:pt x="559" y="280"/>
                  </a:cubicBezTo>
                  <a:cubicBezTo>
                    <a:pt x="575" y="124"/>
                    <a:pt x="435" y="0"/>
                    <a:pt x="2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412" name="Google Shape;4412;p54"/>
            <p:cNvSpPr/>
            <p:nvPr/>
          </p:nvSpPr>
          <p:spPr>
            <a:xfrm>
              <a:off x="1786825" y="1735950"/>
              <a:ext cx="14000" cy="14100"/>
            </a:xfrm>
            <a:custGeom>
              <a:avLst/>
              <a:gdLst/>
              <a:ahLst/>
              <a:cxnLst/>
              <a:rect l="l" t="t" r="r" b="b"/>
              <a:pathLst>
                <a:path w="560" h="564" extrusionOk="0">
                  <a:moveTo>
                    <a:pt x="307" y="1"/>
                  </a:moveTo>
                  <a:cubicBezTo>
                    <a:pt x="298" y="1"/>
                    <a:pt x="289" y="1"/>
                    <a:pt x="280" y="2"/>
                  </a:cubicBezTo>
                  <a:cubicBezTo>
                    <a:pt x="125" y="2"/>
                    <a:pt x="1" y="142"/>
                    <a:pt x="1" y="298"/>
                  </a:cubicBezTo>
                  <a:cubicBezTo>
                    <a:pt x="1" y="444"/>
                    <a:pt x="111" y="563"/>
                    <a:pt x="254" y="563"/>
                  </a:cubicBezTo>
                  <a:cubicBezTo>
                    <a:pt x="263" y="563"/>
                    <a:pt x="272" y="563"/>
                    <a:pt x="280" y="562"/>
                  </a:cubicBezTo>
                  <a:cubicBezTo>
                    <a:pt x="436" y="562"/>
                    <a:pt x="545" y="422"/>
                    <a:pt x="545" y="267"/>
                  </a:cubicBezTo>
                  <a:cubicBezTo>
                    <a:pt x="559" y="120"/>
                    <a:pt x="450" y="1"/>
                    <a:pt x="3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413" name="Google Shape;4413;p54"/>
            <p:cNvSpPr/>
            <p:nvPr/>
          </p:nvSpPr>
          <p:spPr>
            <a:xfrm>
              <a:off x="1810925" y="1734400"/>
              <a:ext cx="14025" cy="14100"/>
            </a:xfrm>
            <a:custGeom>
              <a:avLst/>
              <a:gdLst/>
              <a:ahLst/>
              <a:cxnLst/>
              <a:rect l="l" t="t" r="r" b="b"/>
              <a:pathLst>
                <a:path w="561" h="564" extrusionOk="0">
                  <a:moveTo>
                    <a:pt x="307" y="1"/>
                  </a:moveTo>
                  <a:cubicBezTo>
                    <a:pt x="298" y="1"/>
                    <a:pt x="289" y="1"/>
                    <a:pt x="280" y="2"/>
                  </a:cubicBezTo>
                  <a:cubicBezTo>
                    <a:pt x="125" y="2"/>
                    <a:pt x="1" y="142"/>
                    <a:pt x="1" y="298"/>
                  </a:cubicBezTo>
                  <a:cubicBezTo>
                    <a:pt x="1" y="444"/>
                    <a:pt x="111" y="563"/>
                    <a:pt x="254" y="563"/>
                  </a:cubicBezTo>
                  <a:cubicBezTo>
                    <a:pt x="263" y="563"/>
                    <a:pt x="272" y="563"/>
                    <a:pt x="280" y="562"/>
                  </a:cubicBezTo>
                  <a:cubicBezTo>
                    <a:pt x="436" y="562"/>
                    <a:pt x="560" y="422"/>
                    <a:pt x="560" y="266"/>
                  </a:cubicBezTo>
                  <a:cubicBezTo>
                    <a:pt x="560" y="120"/>
                    <a:pt x="450" y="1"/>
                    <a:pt x="3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414" name="Google Shape;4414;p54"/>
            <p:cNvSpPr/>
            <p:nvPr/>
          </p:nvSpPr>
          <p:spPr>
            <a:xfrm>
              <a:off x="1857600" y="1683525"/>
              <a:ext cx="14375" cy="14425"/>
            </a:xfrm>
            <a:custGeom>
              <a:avLst/>
              <a:gdLst/>
              <a:ahLst/>
              <a:cxnLst/>
              <a:rect l="l" t="t" r="r" b="b"/>
              <a:pathLst>
                <a:path w="575" h="577" extrusionOk="0">
                  <a:moveTo>
                    <a:pt x="295" y="0"/>
                  </a:moveTo>
                  <a:cubicBezTo>
                    <a:pt x="124" y="16"/>
                    <a:pt x="15" y="156"/>
                    <a:pt x="15" y="311"/>
                  </a:cubicBezTo>
                  <a:cubicBezTo>
                    <a:pt x="0" y="458"/>
                    <a:pt x="110" y="577"/>
                    <a:pt x="253" y="577"/>
                  </a:cubicBezTo>
                  <a:cubicBezTo>
                    <a:pt x="262" y="577"/>
                    <a:pt x="271" y="576"/>
                    <a:pt x="279" y="575"/>
                  </a:cubicBezTo>
                  <a:cubicBezTo>
                    <a:pt x="450" y="560"/>
                    <a:pt x="559" y="436"/>
                    <a:pt x="559" y="280"/>
                  </a:cubicBezTo>
                  <a:cubicBezTo>
                    <a:pt x="575" y="125"/>
                    <a:pt x="435" y="0"/>
                    <a:pt x="2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415" name="Google Shape;4415;p54"/>
            <p:cNvSpPr/>
            <p:nvPr/>
          </p:nvSpPr>
          <p:spPr>
            <a:xfrm>
              <a:off x="1882075" y="1682325"/>
              <a:ext cx="14000" cy="14425"/>
            </a:xfrm>
            <a:custGeom>
              <a:avLst/>
              <a:gdLst/>
              <a:ahLst/>
              <a:cxnLst/>
              <a:rect l="l" t="t" r="r" b="b"/>
              <a:pathLst>
                <a:path w="560" h="577" extrusionOk="0">
                  <a:moveTo>
                    <a:pt x="306" y="0"/>
                  </a:moveTo>
                  <a:cubicBezTo>
                    <a:pt x="298" y="0"/>
                    <a:pt x="289" y="1"/>
                    <a:pt x="280" y="2"/>
                  </a:cubicBezTo>
                  <a:cubicBezTo>
                    <a:pt x="125" y="17"/>
                    <a:pt x="0" y="141"/>
                    <a:pt x="0" y="297"/>
                  </a:cubicBezTo>
                  <a:cubicBezTo>
                    <a:pt x="0" y="452"/>
                    <a:pt x="125" y="577"/>
                    <a:pt x="280" y="577"/>
                  </a:cubicBezTo>
                  <a:cubicBezTo>
                    <a:pt x="435" y="561"/>
                    <a:pt x="560" y="421"/>
                    <a:pt x="560" y="266"/>
                  </a:cubicBezTo>
                  <a:cubicBezTo>
                    <a:pt x="560" y="119"/>
                    <a:pt x="449" y="0"/>
                    <a:pt x="3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416" name="Google Shape;4416;p54"/>
            <p:cNvSpPr/>
            <p:nvPr/>
          </p:nvSpPr>
          <p:spPr>
            <a:xfrm>
              <a:off x="1857575" y="1707625"/>
              <a:ext cx="14025" cy="14425"/>
            </a:xfrm>
            <a:custGeom>
              <a:avLst/>
              <a:gdLst/>
              <a:ahLst/>
              <a:cxnLst/>
              <a:rect l="l" t="t" r="r" b="b"/>
              <a:pathLst>
                <a:path w="561" h="577" extrusionOk="0">
                  <a:moveTo>
                    <a:pt x="280" y="0"/>
                  </a:moveTo>
                  <a:cubicBezTo>
                    <a:pt x="125" y="16"/>
                    <a:pt x="1" y="156"/>
                    <a:pt x="1" y="311"/>
                  </a:cubicBezTo>
                  <a:cubicBezTo>
                    <a:pt x="1" y="458"/>
                    <a:pt x="111" y="577"/>
                    <a:pt x="254" y="577"/>
                  </a:cubicBezTo>
                  <a:cubicBezTo>
                    <a:pt x="263" y="577"/>
                    <a:pt x="272" y="576"/>
                    <a:pt x="280" y="576"/>
                  </a:cubicBezTo>
                  <a:cubicBezTo>
                    <a:pt x="436" y="560"/>
                    <a:pt x="560" y="436"/>
                    <a:pt x="560" y="280"/>
                  </a:cubicBezTo>
                  <a:cubicBezTo>
                    <a:pt x="560" y="125"/>
                    <a:pt x="436" y="0"/>
                    <a:pt x="2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417" name="Google Shape;4417;p54"/>
            <p:cNvSpPr/>
            <p:nvPr/>
          </p:nvSpPr>
          <p:spPr>
            <a:xfrm>
              <a:off x="1882075" y="1706425"/>
              <a:ext cx="14000" cy="14425"/>
            </a:xfrm>
            <a:custGeom>
              <a:avLst/>
              <a:gdLst/>
              <a:ahLst/>
              <a:cxnLst/>
              <a:rect l="l" t="t" r="r" b="b"/>
              <a:pathLst>
                <a:path w="560" h="577" extrusionOk="0">
                  <a:moveTo>
                    <a:pt x="306" y="0"/>
                  </a:moveTo>
                  <a:cubicBezTo>
                    <a:pt x="298" y="0"/>
                    <a:pt x="289" y="1"/>
                    <a:pt x="280" y="2"/>
                  </a:cubicBezTo>
                  <a:cubicBezTo>
                    <a:pt x="125" y="2"/>
                    <a:pt x="0" y="142"/>
                    <a:pt x="0" y="297"/>
                  </a:cubicBezTo>
                  <a:cubicBezTo>
                    <a:pt x="0" y="452"/>
                    <a:pt x="125" y="577"/>
                    <a:pt x="280" y="577"/>
                  </a:cubicBezTo>
                  <a:cubicBezTo>
                    <a:pt x="435" y="561"/>
                    <a:pt x="560" y="421"/>
                    <a:pt x="560" y="266"/>
                  </a:cubicBezTo>
                  <a:cubicBezTo>
                    <a:pt x="560" y="119"/>
                    <a:pt x="449" y="0"/>
                    <a:pt x="3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418" name="Google Shape;4418;p54"/>
            <p:cNvSpPr/>
            <p:nvPr/>
          </p:nvSpPr>
          <p:spPr>
            <a:xfrm>
              <a:off x="1857575" y="1731700"/>
              <a:ext cx="14025" cy="14425"/>
            </a:xfrm>
            <a:custGeom>
              <a:avLst/>
              <a:gdLst/>
              <a:ahLst/>
              <a:cxnLst/>
              <a:rect l="l" t="t" r="r" b="b"/>
              <a:pathLst>
                <a:path w="561" h="577" extrusionOk="0">
                  <a:moveTo>
                    <a:pt x="304" y="0"/>
                  </a:moveTo>
                  <a:cubicBezTo>
                    <a:pt x="296" y="0"/>
                    <a:pt x="288" y="0"/>
                    <a:pt x="280" y="1"/>
                  </a:cubicBezTo>
                  <a:cubicBezTo>
                    <a:pt x="125" y="17"/>
                    <a:pt x="1" y="141"/>
                    <a:pt x="1" y="312"/>
                  </a:cubicBezTo>
                  <a:cubicBezTo>
                    <a:pt x="1" y="452"/>
                    <a:pt x="125" y="577"/>
                    <a:pt x="280" y="577"/>
                  </a:cubicBezTo>
                  <a:cubicBezTo>
                    <a:pt x="436" y="561"/>
                    <a:pt x="560" y="437"/>
                    <a:pt x="560" y="281"/>
                  </a:cubicBezTo>
                  <a:cubicBezTo>
                    <a:pt x="560" y="134"/>
                    <a:pt x="448" y="0"/>
                    <a:pt x="3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419" name="Google Shape;4419;p54"/>
            <p:cNvSpPr/>
            <p:nvPr/>
          </p:nvSpPr>
          <p:spPr>
            <a:xfrm>
              <a:off x="1881700" y="1730175"/>
              <a:ext cx="14375" cy="14425"/>
            </a:xfrm>
            <a:custGeom>
              <a:avLst/>
              <a:gdLst/>
              <a:ahLst/>
              <a:cxnLst/>
              <a:rect l="l" t="t" r="r" b="b"/>
              <a:pathLst>
                <a:path w="575" h="577" extrusionOk="0">
                  <a:moveTo>
                    <a:pt x="295" y="0"/>
                  </a:moveTo>
                  <a:cubicBezTo>
                    <a:pt x="124" y="16"/>
                    <a:pt x="15" y="156"/>
                    <a:pt x="15" y="311"/>
                  </a:cubicBezTo>
                  <a:cubicBezTo>
                    <a:pt x="0" y="458"/>
                    <a:pt x="110" y="577"/>
                    <a:pt x="253" y="577"/>
                  </a:cubicBezTo>
                  <a:cubicBezTo>
                    <a:pt x="262" y="577"/>
                    <a:pt x="271" y="576"/>
                    <a:pt x="279" y="575"/>
                  </a:cubicBezTo>
                  <a:cubicBezTo>
                    <a:pt x="435" y="575"/>
                    <a:pt x="559" y="435"/>
                    <a:pt x="559" y="280"/>
                  </a:cubicBezTo>
                  <a:cubicBezTo>
                    <a:pt x="575" y="124"/>
                    <a:pt x="435" y="0"/>
                    <a:pt x="2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420" name="Google Shape;4420;p54"/>
            <p:cNvSpPr/>
            <p:nvPr/>
          </p:nvSpPr>
          <p:spPr>
            <a:xfrm>
              <a:off x="1928725" y="1679600"/>
              <a:ext cx="14375" cy="14425"/>
            </a:xfrm>
            <a:custGeom>
              <a:avLst/>
              <a:gdLst/>
              <a:ahLst/>
              <a:cxnLst/>
              <a:rect l="l" t="t" r="r" b="b"/>
              <a:pathLst>
                <a:path w="575" h="577" extrusionOk="0">
                  <a:moveTo>
                    <a:pt x="322" y="0"/>
                  </a:moveTo>
                  <a:cubicBezTo>
                    <a:pt x="313" y="0"/>
                    <a:pt x="304" y="1"/>
                    <a:pt x="295" y="2"/>
                  </a:cubicBezTo>
                  <a:cubicBezTo>
                    <a:pt x="124" y="2"/>
                    <a:pt x="16" y="142"/>
                    <a:pt x="16" y="297"/>
                  </a:cubicBezTo>
                  <a:cubicBezTo>
                    <a:pt x="0" y="453"/>
                    <a:pt x="140" y="577"/>
                    <a:pt x="280" y="577"/>
                  </a:cubicBezTo>
                  <a:cubicBezTo>
                    <a:pt x="451" y="561"/>
                    <a:pt x="560" y="421"/>
                    <a:pt x="560" y="266"/>
                  </a:cubicBezTo>
                  <a:cubicBezTo>
                    <a:pt x="574" y="119"/>
                    <a:pt x="465" y="0"/>
                    <a:pt x="3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421" name="Google Shape;4421;p54"/>
            <p:cNvSpPr/>
            <p:nvPr/>
          </p:nvSpPr>
          <p:spPr>
            <a:xfrm>
              <a:off x="1953200" y="1678050"/>
              <a:ext cx="14400" cy="14425"/>
            </a:xfrm>
            <a:custGeom>
              <a:avLst/>
              <a:gdLst/>
              <a:ahLst/>
              <a:cxnLst/>
              <a:rect l="l" t="t" r="r" b="b"/>
              <a:pathLst>
                <a:path w="576" h="577" extrusionOk="0">
                  <a:moveTo>
                    <a:pt x="322" y="0"/>
                  </a:moveTo>
                  <a:cubicBezTo>
                    <a:pt x="314" y="0"/>
                    <a:pt x="305" y="1"/>
                    <a:pt x="296" y="1"/>
                  </a:cubicBezTo>
                  <a:cubicBezTo>
                    <a:pt x="125" y="17"/>
                    <a:pt x="16" y="141"/>
                    <a:pt x="16" y="297"/>
                  </a:cubicBezTo>
                  <a:cubicBezTo>
                    <a:pt x="1" y="452"/>
                    <a:pt x="125" y="577"/>
                    <a:pt x="281" y="577"/>
                  </a:cubicBezTo>
                  <a:cubicBezTo>
                    <a:pt x="452" y="561"/>
                    <a:pt x="560" y="421"/>
                    <a:pt x="560" y="266"/>
                  </a:cubicBezTo>
                  <a:cubicBezTo>
                    <a:pt x="575" y="119"/>
                    <a:pt x="465" y="0"/>
                    <a:pt x="3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422" name="Google Shape;4422;p54"/>
            <p:cNvSpPr/>
            <p:nvPr/>
          </p:nvSpPr>
          <p:spPr>
            <a:xfrm>
              <a:off x="1928725" y="1703700"/>
              <a:ext cx="14000" cy="14450"/>
            </a:xfrm>
            <a:custGeom>
              <a:avLst/>
              <a:gdLst/>
              <a:ahLst/>
              <a:cxnLst/>
              <a:rect l="l" t="t" r="r" b="b"/>
              <a:pathLst>
                <a:path w="560" h="578" extrusionOk="0">
                  <a:moveTo>
                    <a:pt x="306" y="0"/>
                  </a:moveTo>
                  <a:cubicBezTo>
                    <a:pt x="297" y="0"/>
                    <a:pt x="289" y="1"/>
                    <a:pt x="280" y="2"/>
                  </a:cubicBezTo>
                  <a:cubicBezTo>
                    <a:pt x="124" y="2"/>
                    <a:pt x="0" y="142"/>
                    <a:pt x="0" y="297"/>
                  </a:cubicBezTo>
                  <a:cubicBezTo>
                    <a:pt x="0" y="453"/>
                    <a:pt x="124" y="577"/>
                    <a:pt x="280" y="577"/>
                  </a:cubicBezTo>
                  <a:cubicBezTo>
                    <a:pt x="435" y="561"/>
                    <a:pt x="560" y="422"/>
                    <a:pt x="560" y="266"/>
                  </a:cubicBezTo>
                  <a:cubicBezTo>
                    <a:pt x="560" y="119"/>
                    <a:pt x="449" y="0"/>
                    <a:pt x="3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423" name="Google Shape;4423;p54"/>
            <p:cNvSpPr/>
            <p:nvPr/>
          </p:nvSpPr>
          <p:spPr>
            <a:xfrm>
              <a:off x="1953200" y="1702175"/>
              <a:ext cx="14025" cy="14800"/>
            </a:xfrm>
            <a:custGeom>
              <a:avLst/>
              <a:gdLst/>
              <a:ahLst/>
              <a:cxnLst/>
              <a:rect l="l" t="t" r="r" b="b"/>
              <a:pathLst>
                <a:path w="561" h="592" extrusionOk="0">
                  <a:moveTo>
                    <a:pt x="281" y="1"/>
                  </a:moveTo>
                  <a:cubicBezTo>
                    <a:pt x="125" y="16"/>
                    <a:pt x="1" y="156"/>
                    <a:pt x="1" y="312"/>
                  </a:cubicBezTo>
                  <a:cubicBezTo>
                    <a:pt x="1" y="467"/>
                    <a:pt x="125" y="591"/>
                    <a:pt x="281" y="591"/>
                  </a:cubicBezTo>
                  <a:cubicBezTo>
                    <a:pt x="436" y="576"/>
                    <a:pt x="560" y="436"/>
                    <a:pt x="560" y="265"/>
                  </a:cubicBezTo>
                  <a:cubicBezTo>
                    <a:pt x="560" y="125"/>
                    <a:pt x="436" y="1"/>
                    <a:pt x="2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424" name="Google Shape;4424;p54"/>
            <p:cNvSpPr/>
            <p:nvPr/>
          </p:nvSpPr>
          <p:spPr>
            <a:xfrm>
              <a:off x="1928325" y="1727450"/>
              <a:ext cx="14400" cy="14800"/>
            </a:xfrm>
            <a:custGeom>
              <a:avLst/>
              <a:gdLst/>
              <a:ahLst/>
              <a:cxnLst/>
              <a:rect l="l" t="t" r="r" b="b"/>
              <a:pathLst>
                <a:path w="576" h="592" extrusionOk="0">
                  <a:moveTo>
                    <a:pt x="296" y="0"/>
                  </a:moveTo>
                  <a:cubicBezTo>
                    <a:pt x="140" y="16"/>
                    <a:pt x="16" y="156"/>
                    <a:pt x="16" y="311"/>
                  </a:cubicBezTo>
                  <a:cubicBezTo>
                    <a:pt x="0" y="467"/>
                    <a:pt x="140" y="591"/>
                    <a:pt x="296" y="591"/>
                  </a:cubicBezTo>
                  <a:cubicBezTo>
                    <a:pt x="451" y="576"/>
                    <a:pt x="576" y="436"/>
                    <a:pt x="576" y="280"/>
                  </a:cubicBezTo>
                  <a:cubicBezTo>
                    <a:pt x="576" y="125"/>
                    <a:pt x="451" y="0"/>
                    <a:pt x="2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425" name="Google Shape;4425;p54"/>
            <p:cNvSpPr/>
            <p:nvPr/>
          </p:nvSpPr>
          <p:spPr>
            <a:xfrm>
              <a:off x="1952825" y="1726250"/>
              <a:ext cx="14400" cy="14425"/>
            </a:xfrm>
            <a:custGeom>
              <a:avLst/>
              <a:gdLst/>
              <a:ahLst/>
              <a:cxnLst/>
              <a:rect l="l" t="t" r="r" b="b"/>
              <a:pathLst>
                <a:path w="576" h="577" extrusionOk="0">
                  <a:moveTo>
                    <a:pt x="322" y="0"/>
                  </a:moveTo>
                  <a:cubicBezTo>
                    <a:pt x="313" y="0"/>
                    <a:pt x="304" y="1"/>
                    <a:pt x="296" y="2"/>
                  </a:cubicBezTo>
                  <a:cubicBezTo>
                    <a:pt x="140" y="17"/>
                    <a:pt x="16" y="142"/>
                    <a:pt x="16" y="297"/>
                  </a:cubicBezTo>
                  <a:cubicBezTo>
                    <a:pt x="0" y="453"/>
                    <a:pt x="140" y="577"/>
                    <a:pt x="296" y="577"/>
                  </a:cubicBezTo>
                  <a:cubicBezTo>
                    <a:pt x="451" y="561"/>
                    <a:pt x="575" y="421"/>
                    <a:pt x="575" y="266"/>
                  </a:cubicBezTo>
                  <a:cubicBezTo>
                    <a:pt x="575" y="119"/>
                    <a:pt x="465" y="0"/>
                    <a:pt x="3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426" name="Google Shape;4426;p54"/>
            <p:cNvSpPr/>
            <p:nvPr/>
          </p:nvSpPr>
          <p:spPr>
            <a:xfrm>
              <a:off x="2000250" y="1674975"/>
              <a:ext cx="14400" cy="14775"/>
            </a:xfrm>
            <a:custGeom>
              <a:avLst/>
              <a:gdLst/>
              <a:ahLst/>
              <a:cxnLst/>
              <a:rect l="l" t="t" r="r" b="b"/>
              <a:pathLst>
                <a:path w="576" h="591" extrusionOk="0">
                  <a:moveTo>
                    <a:pt x="296" y="0"/>
                  </a:moveTo>
                  <a:cubicBezTo>
                    <a:pt x="125" y="16"/>
                    <a:pt x="16" y="156"/>
                    <a:pt x="16" y="311"/>
                  </a:cubicBezTo>
                  <a:cubicBezTo>
                    <a:pt x="0" y="467"/>
                    <a:pt x="125" y="591"/>
                    <a:pt x="280" y="591"/>
                  </a:cubicBezTo>
                  <a:cubicBezTo>
                    <a:pt x="451" y="575"/>
                    <a:pt x="560" y="435"/>
                    <a:pt x="575" y="280"/>
                  </a:cubicBezTo>
                  <a:cubicBezTo>
                    <a:pt x="575" y="124"/>
                    <a:pt x="451" y="0"/>
                    <a:pt x="2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427" name="Google Shape;4427;p54"/>
            <p:cNvSpPr/>
            <p:nvPr/>
          </p:nvSpPr>
          <p:spPr>
            <a:xfrm>
              <a:off x="2024750" y="1673775"/>
              <a:ext cx="14400" cy="14450"/>
            </a:xfrm>
            <a:custGeom>
              <a:avLst/>
              <a:gdLst/>
              <a:ahLst/>
              <a:cxnLst/>
              <a:rect l="l" t="t" r="r" b="b"/>
              <a:pathLst>
                <a:path w="576" h="578" extrusionOk="0">
                  <a:moveTo>
                    <a:pt x="321" y="0"/>
                  </a:moveTo>
                  <a:cubicBezTo>
                    <a:pt x="313" y="0"/>
                    <a:pt x="304" y="1"/>
                    <a:pt x="295" y="1"/>
                  </a:cubicBezTo>
                  <a:cubicBezTo>
                    <a:pt x="140" y="17"/>
                    <a:pt x="15" y="141"/>
                    <a:pt x="15" y="312"/>
                  </a:cubicBezTo>
                  <a:cubicBezTo>
                    <a:pt x="1" y="445"/>
                    <a:pt x="126" y="578"/>
                    <a:pt x="271" y="578"/>
                  </a:cubicBezTo>
                  <a:cubicBezTo>
                    <a:pt x="279" y="578"/>
                    <a:pt x="287" y="578"/>
                    <a:pt x="295" y="577"/>
                  </a:cubicBezTo>
                  <a:cubicBezTo>
                    <a:pt x="451" y="561"/>
                    <a:pt x="575" y="437"/>
                    <a:pt x="575" y="266"/>
                  </a:cubicBezTo>
                  <a:cubicBezTo>
                    <a:pt x="575" y="119"/>
                    <a:pt x="464" y="0"/>
                    <a:pt x="3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428" name="Google Shape;4428;p54"/>
            <p:cNvSpPr/>
            <p:nvPr/>
          </p:nvSpPr>
          <p:spPr>
            <a:xfrm>
              <a:off x="2000250" y="1699425"/>
              <a:ext cx="14000" cy="14425"/>
            </a:xfrm>
            <a:custGeom>
              <a:avLst/>
              <a:gdLst/>
              <a:ahLst/>
              <a:cxnLst/>
              <a:rect l="l" t="t" r="r" b="b"/>
              <a:pathLst>
                <a:path w="560" h="577" extrusionOk="0">
                  <a:moveTo>
                    <a:pt x="306" y="0"/>
                  </a:moveTo>
                  <a:cubicBezTo>
                    <a:pt x="298" y="0"/>
                    <a:pt x="289" y="1"/>
                    <a:pt x="280" y="2"/>
                  </a:cubicBezTo>
                  <a:cubicBezTo>
                    <a:pt x="125" y="17"/>
                    <a:pt x="0" y="142"/>
                    <a:pt x="0" y="297"/>
                  </a:cubicBezTo>
                  <a:cubicBezTo>
                    <a:pt x="0" y="453"/>
                    <a:pt x="125" y="577"/>
                    <a:pt x="280" y="577"/>
                  </a:cubicBezTo>
                  <a:cubicBezTo>
                    <a:pt x="435" y="561"/>
                    <a:pt x="560" y="437"/>
                    <a:pt x="560" y="266"/>
                  </a:cubicBezTo>
                  <a:cubicBezTo>
                    <a:pt x="560" y="119"/>
                    <a:pt x="449" y="0"/>
                    <a:pt x="3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429" name="Google Shape;4429;p54"/>
            <p:cNvSpPr/>
            <p:nvPr/>
          </p:nvSpPr>
          <p:spPr>
            <a:xfrm>
              <a:off x="2024725" y="1697875"/>
              <a:ext cx="14400" cy="14475"/>
            </a:xfrm>
            <a:custGeom>
              <a:avLst/>
              <a:gdLst/>
              <a:ahLst/>
              <a:cxnLst/>
              <a:rect l="l" t="t" r="r" b="b"/>
              <a:pathLst>
                <a:path w="576" h="579" extrusionOk="0">
                  <a:moveTo>
                    <a:pt x="318" y="0"/>
                  </a:moveTo>
                  <a:cubicBezTo>
                    <a:pt x="310" y="0"/>
                    <a:pt x="303" y="1"/>
                    <a:pt x="296" y="1"/>
                  </a:cubicBezTo>
                  <a:cubicBezTo>
                    <a:pt x="125" y="17"/>
                    <a:pt x="1" y="141"/>
                    <a:pt x="1" y="312"/>
                  </a:cubicBezTo>
                  <a:cubicBezTo>
                    <a:pt x="1" y="459"/>
                    <a:pt x="111" y="578"/>
                    <a:pt x="254" y="578"/>
                  </a:cubicBezTo>
                  <a:cubicBezTo>
                    <a:pt x="263" y="578"/>
                    <a:pt x="272" y="578"/>
                    <a:pt x="281" y="577"/>
                  </a:cubicBezTo>
                  <a:cubicBezTo>
                    <a:pt x="436" y="561"/>
                    <a:pt x="560" y="437"/>
                    <a:pt x="560" y="281"/>
                  </a:cubicBezTo>
                  <a:cubicBezTo>
                    <a:pt x="575" y="134"/>
                    <a:pt x="450" y="0"/>
                    <a:pt x="3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430" name="Google Shape;4430;p54"/>
            <p:cNvSpPr/>
            <p:nvPr/>
          </p:nvSpPr>
          <p:spPr>
            <a:xfrm>
              <a:off x="1999850" y="1723525"/>
              <a:ext cx="14400" cy="14450"/>
            </a:xfrm>
            <a:custGeom>
              <a:avLst/>
              <a:gdLst/>
              <a:ahLst/>
              <a:cxnLst/>
              <a:rect l="l" t="t" r="r" b="b"/>
              <a:pathLst>
                <a:path w="576" h="578" extrusionOk="0">
                  <a:moveTo>
                    <a:pt x="322" y="0"/>
                  </a:moveTo>
                  <a:cubicBezTo>
                    <a:pt x="314" y="0"/>
                    <a:pt x="305" y="1"/>
                    <a:pt x="296" y="2"/>
                  </a:cubicBezTo>
                  <a:cubicBezTo>
                    <a:pt x="141" y="17"/>
                    <a:pt x="16" y="142"/>
                    <a:pt x="16" y="297"/>
                  </a:cubicBezTo>
                  <a:cubicBezTo>
                    <a:pt x="1" y="453"/>
                    <a:pt x="141" y="577"/>
                    <a:pt x="296" y="577"/>
                  </a:cubicBezTo>
                  <a:cubicBezTo>
                    <a:pt x="451" y="562"/>
                    <a:pt x="560" y="437"/>
                    <a:pt x="576" y="266"/>
                  </a:cubicBezTo>
                  <a:cubicBezTo>
                    <a:pt x="576" y="119"/>
                    <a:pt x="465" y="0"/>
                    <a:pt x="3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431" name="Google Shape;4431;p54"/>
            <p:cNvSpPr/>
            <p:nvPr/>
          </p:nvSpPr>
          <p:spPr>
            <a:xfrm>
              <a:off x="2024725" y="1722000"/>
              <a:ext cx="14025" cy="14450"/>
            </a:xfrm>
            <a:custGeom>
              <a:avLst/>
              <a:gdLst/>
              <a:ahLst/>
              <a:cxnLst/>
              <a:rect l="l" t="t" r="r" b="b"/>
              <a:pathLst>
                <a:path w="561" h="578" extrusionOk="0">
                  <a:moveTo>
                    <a:pt x="281" y="1"/>
                  </a:moveTo>
                  <a:cubicBezTo>
                    <a:pt x="125" y="16"/>
                    <a:pt x="1" y="156"/>
                    <a:pt x="1" y="312"/>
                  </a:cubicBezTo>
                  <a:cubicBezTo>
                    <a:pt x="1" y="458"/>
                    <a:pt x="111" y="577"/>
                    <a:pt x="254" y="577"/>
                  </a:cubicBezTo>
                  <a:cubicBezTo>
                    <a:pt x="263" y="577"/>
                    <a:pt x="272" y="577"/>
                    <a:pt x="281" y="576"/>
                  </a:cubicBezTo>
                  <a:cubicBezTo>
                    <a:pt x="436" y="576"/>
                    <a:pt x="560" y="436"/>
                    <a:pt x="560" y="280"/>
                  </a:cubicBezTo>
                  <a:cubicBezTo>
                    <a:pt x="560" y="125"/>
                    <a:pt x="436" y="1"/>
                    <a:pt x="2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432" name="Google Shape;4432;p54"/>
            <p:cNvSpPr/>
            <p:nvPr/>
          </p:nvSpPr>
          <p:spPr>
            <a:xfrm>
              <a:off x="2072150" y="1671050"/>
              <a:ext cx="14400" cy="14475"/>
            </a:xfrm>
            <a:custGeom>
              <a:avLst/>
              <a:gdLst/>
              <a:ahLst/>
              <a:cxnLst/>
              <a:rect l="l" t="t" r="r" b="b"/>
              <a:pathLst>
                <a:path w="576" h="579" extrusionOk="0">
                  <a:moveTo>
                    <a:pt x="318" y="0"/>
                  </a:moveTo>
                  <a:cubicBezTo>
                    <a:pt x="310" y="0"/>
                    <a:pt x="303" y="1"/>
                    <a:pt x="296" y="2"/>
                  </a:cubicBezTo>
                  <a:cubicBezTo>
                    <a:pt x="125" y="17"/>
                    <a:pt x="1" y="142"/>
                    <a:pt x="1" y="313"/>
                  </a:cubicBezTo>
                  <a:cubicBezTo>
                    <a:pt x="1" y="459"/>
                    <a:pt x="111" y="578"/>
                    <a:pt x="254" y="578"/>
                  </a:cubicBezTo>
                  <a:cubicBezTo>
                    <a:pt x="263" y="578"/>
                    <a:pt x="272" y="578"/>
                    <a:pt x="281" y="577"/>
                  </a:cubicBezTo>
                  <a:cubicBezTo>
                    <a:pt x="436" y="561"/>
                    <a:pt x="561" y="437"/>
                    <a:pt x="561" y="281"/>
                  </a:cubicBezTo>
                  <a:cubicBezTo>
                    <a:pt x="575" y="134"/>
                    <a:pt x="450" y="0"/>
                    <a:pt x="3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433" name="Google Shape;4433;p54"/>
            <p:cNvSpPr/>
            <p:nvPr/>
          </p:nvSpPr>
          <p:spPr>
            <a:xfrm>
              <a:off x="2096675" y="1669500"/>
              <a:ext cx="14375" cy="14450"/>
            </a:xfrm>
            <a:custGeom>
              <a:avLst/>
              <a:gdLst/>
              <a:ahLst/>
              <a:cxnLst/>
              <a:rect l="l" t="t" r="r" b="b"/>
              <a:pathLst>
                <a:path w="575" h="578" extrusionOk="0">
                  <a:moveTo>
                    <a:pt x="321" y="0"/>
                  </a:moveTo>
                  <a:cubicBezTo>
                    <a:pt x="312" y="0"/>
                    <a:pt x="304" y="0"/>
                    <a:pt x="295" y="1"/>
                  </a:cubicBezTo>
                  <a:cubicBezTo>
                    <a:pt x="139" y="17"/>
                    <a:pt x="15" y="141"/>
                    <a:pt x="15" y="312"/>
                  </a:cubicBezTo>
                  <a:cubicBezTo>
                    <a:pt x="0" y="445"/>
                    <a:pt x="125" y="578"/>
                    <a:pt x="271" y="578"/>
                  </a:cubicBezTo>
                  <a:cubicBezTo>
                    <a:pt x="279" y="578"/>
                    <a:pt x="287" y="577"/>
                    <a:pt x="295" y="577"/>
                  </a:cubicBezTo>
                  <a:cubicBezTo>
                    <a:pt x="450" y="561"/>
                    <a:pt x="575" y="437"/>
                    <a:pt x="575" y="266"/>
                  </a:cubicBezTo>
                  <a:cubicBezTo>
                    <a:pt x="575" y="119"/>
                    <a:pt x="464" y="0"/>
                    <a:pt x="3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434" name="Google Shape;4434;p54"/>
            <p:cNvSpPr/>
            <p:nvPr/>
          </p:nvSpPr>
          <p:spPr>
            <a:xfrm>
              <a:off x="2071775" y="1695175"/>
              <a:ext cx="14400" cy="14800"/>
            </a:xfrm>
            <a:custGeom>
              <a:avLst/>
              <a:gdLst/>
              <a:ahLst/>
              <a:cxnLst/>
              <a:rect l="l" t="t" r="r" b="b"/>
              <a:pathLst>
                <a:path w="576" h="592" extrusionOk="0">
                  <a:moveTo>
                    <a:pt x="296" y="1"/>
                  </a:moveTo>
                  <a:cubicBezTo>
                    <a:pt x="140" y="16"/>
                    <a:pt x="16" y="156"/>
                    <a:pt x="16" y="312"/>
                  </a:cubicBezTo>
                  <a:cubicBezTo>
                    <a:pt x="0" y="467"/>
                    <a:pt x="140" y="592"/>
                    <a:pt x="296" y="592"/>
                  </a:cubicBezTo>
                  <a:cubicBezTo>
                    <a:pt x="451" y="576"/>
                    <a:pt x="576" y="436"/>
                    <a:pt x="576" y="281"/>
                  </a:cubicBezTo>
                  <a:cubicBezTo>
                    <a:pt x="576" y="125"/>
                    <a:pt x="451" y="1"/>
                    <a:pt x="2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435" name="Google Shape;4435;p54"/>
            <p:cNvSpPr/>
            <p:nvPr/>
          </p:nvSpPr>
          <p:spPr>
            <a:xfrm>
              <a:off x="2096650" y="1693625"/>
              <a:ext cx="14400" cy="14450"/>
            </a:xfrm>
            <a:custGeom>
              <a:avLst/>
              <a:gdLst/>
              <a:ahLst/>
              <a:cxnLst/>
              <a:rect l="l" t="t" r="r" b="b"/>
              <a:pathLst>
                <a:path w="576" h="578" extrusionOk="0">
                  <a:moveTo>
                    <a:pt x="296" y="0"/>
                  </a:moveTo>
                  <a:cubicBezTo>
                    <a:pt x="125" y="16"/>
                    <a:pt x="0" y="156"/>
                    <a:pt x="0" y="311"/>
                  </a:cubicBezTo>
                  <a:cubicBezTo>
                    <a:pt x="0" y="458"/>
                    <a:pt x="111" y="577"/>
                    <a:pt x="254" y="577"/>
                  </a:cubicBezTo>
                  <a:cubicBezTo>
                    <a:pt x="263" y="577"/>
                    <a:pt x="271" y="577"/>
                    <a:pt x="280" y="576"/>
                  </a:cubicBezTo>
                  <a:cubicBezTo>
                    <a:pt x="451" y="576"/>
                    <a:pt x="576" y="436"/>
                    <a:pt x="576" y="280"/>
                  </a:cubicBezTo>
                  <a:cubicBezTo>
                    <a:pt x="576" y="125"/>
                    <a:pt x="451" y="0"/>
                    <a:pt x="2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436" name="Google Shape;4436;p54"/>
            <p:cNvSpPr/>
            <p:nvPr/>
          </p:nvSpPr>
          <p:spPr>
            <a:xfrm>
              <a:off x="2071775" y="1719275"/>
              <a:ext cx="14400" cy="14450"/>
            </a:xfrm>
            <a:custGeom>
              <a:avLst/>
              <a:gdLst/>
              <a:ahLst/>
              <a:cxnLst/>
              <a:rect l="l" t="t" r="r" b="b"/>
              <a:pathLst>
                <a:path w="576" h="578" extrusionOk="0">
                  <a:moveTo>
                    <a:pt x="296" y="1"/>
                  </a:moveTo>
                  <a:cubicBezTo>
                    <a:pt x="125" y="16"/>
                    <a:pt x="0" y="156"/>
                    <a:pt x="0" y="312"/>
                  </a:cubicBezTo>
                  <a:cubicBezTo>
                    <a:pt x="0" y="458"/>
                    <a:pt x="111" y="577"/>
                    <a:pt x="254" y="577"/>
                  </a:cubicBezTo>
                  <a:cubicBezTo>
                    <a:pt x="263" y="577"/>
                    <a:pt x="271" y="577"/>
                    <a:pt x="280" y="576"/>
                  </a:cubicBezTo>
                  <a:cubicBezTo>
                    <a:pt x="436" y="560"/>
                    <a:pt x="560" y="436"/>
                    <a:pt x="576" y="281"/>
                  </a:cubicBezTo>
                  <a:cubicBezTo>
                    <a:pt x="576" y="125"/>
                    <a:pt x="451" y="1"/>
                    <a:pt x="2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437" name="Google Shape;4437;p54"/>
            <p:cNvSpPr/>
            <p:nvPr/>
          </p:nvSpPr>
          <p:spPr>
            <a:xfrm>
              <a:off x="2096650" y="1717725"/>
              <a:ext cx="14025" cy="14800"/>
            </a:xfrm>
            <a:custGeom>
              <a:avLst/>
              <a:gdLst/>
              <a:ahLst/>
              <a:cxnLst/>
              <a:rect l="l" t="t" r="r" b="b"/>
              <a:pathLst>
                <a:path w="561" h="592" extrusionOk="0">
                  <a:moveTo>
                    <a:pt x="280" y="0"/>
                  </a:moveTo>
                  <a:cubicBezTo>
                    <a:pt x="125" y="16"/>
                    <a:pt x="0" y="156"/>
                    <a:pt x="0" y="311"/>
                  </a:cubicBezTo>
                  <a:cubicBezTo>
                    <a:pt x="0" y="467"/>
                    <a:pt x="125" y="591"/>
                    <a:pt x="280" y="591"/>
                  </a:cubicBezTo>
                  <a:cubicBezTo>
                    <a:pt x="436" y="576"/>
                    <a:pt x="560" y="436"/>
                    <a:pt x="560" y="280"/>
                  </a:cubicBezTo>
                  <a:cubicBezTo>
                    <a:pt x="560" y="125"/>
                    <a:pt x="436" y="0"/>
                    <a:pt x="2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438" name="Google Shape;4438;p54"/>
            <p:cNvSpPr/>
            <p:nvPr/>
          </p:nvSpPr>
          <p:spPr>
            <a:xfrm>
              <a:off x="1232875" y="1857675"/>
              <a:ext cx="13625" cy="14000"/>
            </a:xfrm>
            <a:custGeom>
              <a:avLst/>
              <a:gdLst/>
              <a:ahLst/>
              <a:cxnLst/>
              <a:rect l="l" t="t" r="r" b="b"/>
              <a:pathLst>
                <a:path w="545" h="560" extrusionOk="0">
                  <a:moveTo>
                    <a:pt x="265" y="0"/>
                  </a:moveTo>
                  <a:cubicBezTo>
                    <a:pt x="125" y="16"/>
                    <a:pt x="1" y="140"/>
                    <a:pt x="1" y="296"/>
                  </a:cubicBezTo>
                  <a:cubicBezTo>
                    <a:pt x="1" y="436"/>
                    <a:pt x="125" y="560"/>
                    <a:pt x="265" y="560"/>
                  </a:cubicBezTo>
                  <a:cubicBezTo>
                    <a:pt x="421" y="544"/>
                    <a:pt x="545" y="420"/>
                    <a:pt x="545" y="265"/>
                  </a:cubicBezTo>
                  <a:cubicBezTo>
                    <a:pt x="545" y="109"/>
                    <a:pt x="421" y="0"/>
                    <a:pt x="2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439" name="Google Shape;4439;p54"/>
            <p:cNvSpPr/>
            <p:nvPr/>
          </p:nvSpPr>
          <p:spPr>
            <a:xfrm>
              <a:off x="1256200" y="1856475"/>
              <a:ext cx="13625" cy="14050"/>
            </a:xfrm>
            <a:custGeom>
              <a:avLst/>
              <a:gdLst/>
              <a:ahLst/>
              <a:cxnLst/>
              <a:rect l="l" t="t" r="r" b="b"/>
              <a:pathLst>
                <a:path w="545" h="562" extrusionOk="0">
                  <a:moveTo>
                    <a:pt x="291" y="0"/>
                  </a:moveTo>
                  <a:cubicBezTo>
                    <a:pt x="283" y="0"/>
                    <a:pt x="274" y="1"/>
                    <a:pt x="265" y="2"/>
                  </a:cubicBezTo>
                  <a:cubicBezTo>
                    <a:pt x="125" y="2"/>
                    <a:pt x="1" y="142"/>
                    <a:pt x="1" y="297"/>
                  </a:cubicBezTo>
                  <a:cubicBezTo>
                    <a:pt x="1" y="437"/>
                    <a:pt x="125" y="561"/>
                    <a:pt x="265" y="561"/>
                  </a:cubicBezTo>
                  <a:cubicBezTo>
                    <a:pt x="421" y="546"/>
                    <a:pt x="545" y="421"/>
                    <a:pt x="529" y="266"/>
                  </a:cubicBezTo>
                  <a:cubicBezTo>
                    <a:pt x="544" y="119"/>
                    <a:pt x="434" y="0"/>
                    <a:pt x="2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440" name="Google Shape;4440;p54"/>
            <p:cNvSpPr/>
            <p:nvPr/>
          </p:nvSpPr>
          <p:spPr>
            <a:xfrm>
              <a:off x="1232875" y="1881000"/>
              <a:ext cx="13625" cy="14050"/>
            </a:xfrm>
            <a:custGeom>
              <a:avLst/>
              <a:gdLst/>
              <a:ahLst/>
              <a:cxnLst/>
              <a:rect l="l" t="t" r="r" b="b"/>
              <a:pathLst>
                <a:path w="545" h="562" extrusionOk="0">
                  <a:moveTo>
                    <a:pt x="265" y="0"/>
                  </a:moveTo>
                  <a:cubicBezTo>
                    <a:pt x="125" y="16"/>
                    <a:pt x="1" y="140"/>
                    <a:pt x="1" y="296"/>
                  </a:cubicBezTo>
                  <a:cubicBezTo>
                    <a:pt x="1" y="442"/>
                    <a:pt x="111" y="561"/>
                    <a:pt x="241" y="561"/>
                  </a:cubicBezTo>
                  <a:cubicBezTo>
                    <a:pt x="249" y="561"/>
                    <a:pt x="257" y="561"/>
                    <a:pt x="265" y="560"/>
                  </a:cubicBezTo>
                  <a:cubicBezTo>
                    <a:pt x="421" y="544"/>
                    <a:pt x="529" y="420"/>
                    <a:pt x="529" y="265"/>
                  </a:cubicBezTo>
                  <a:cubicBezTo>
                    <a:pt x="545" y="125"/>
                    <a:pt x="421" y="0"/>
                    <a:pt x="2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441" name="Google Shape;4441;p54"/>
            <p:cNvSpPr/>
            <p:nvPr/>
          </p:nvSpPr>
          <p:spPr>
            <a:xfrm>
              <a:off x="1256200" y="1879825"/>
              <a:ext cx="13625" cy="14025"/>
            </a:xfrm>
            <a:custGeom>
              <a:avLst/>
              <a:gdLst/>
              <a:ahLst/>
              <a:cxnLst/>
              <a:rect l="l" t="t" r="r" b="b"/>
              <a:pathLst>
                <a:path w="545" h="561" extrusionOk="0">
                  <a:moveTo>
                    <a:pt x="265" y="1"/>
                  </a:moveTo>
                  <a:cubicBezTo>
                    <a:pt x="125" y="16"/>
                    <a:pt x="1" y="140"/>
                    <a:pt x="1" y="296"/>
                  </a:cubicBezTo>
                  <a:cubicBezTo>
                    <a:pt x="1" y="451"/>
                    <a:pt x="125" y="560"/>
                    <a:pt x="265" y="560"/>
                  </a:cubicBezTo>
                  <a:cubicBezTo>
                    <a:pt x="421" y="545"/>
                    <a:pt x="545" y="420"/>
                    <a:pt x="529" y="265"/>
                  </a:cubicBezTo>
                  <a:cubicBezTo>
                    <a:pt x="545" y="125"/>
                    <a:pt x="421" y="1"/>
                    <a:pt x="2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442" name="Google Shape;4442;p54"/>
            <p:cNvSpPr/>
            <p:nvPr/>
          </p:nvSpPr>
          <p:spPr>
            <a:xfrm>
              <a:off x="1232875" y="1904325"/>
              <a:ext cx="13625" cy="14400"/>
            </a:xfrm>
            <a:custGeom>
              <a:avLst/>
              <a:gdLst/>
              <a:ahLst/>
              <a:cxnLst/>
              <a:rect l="l" t="t" r="r" b="b"/>
              <a:pathLst>
                <a:path w="545" h="576" extrusionOk="0">
                  <a:moveTo>
                    <a:pt x="265" y="0"/>
                  </a:moveTo>
                  <a:cubicBezTo>
                    <a:pt x="125" y="16"/>
                    <a:pt x="1" y="156"/>
                    <a:pt x="1" y="296"/>
                  </a:cubicBezTo>
                  <a:cubicBezTo>
                    <a:pt x="1" y="451"/>
                    <a:pt x="125" y="575"/>
                    <a:pt x="265" y="575"/>
                  </a:cubicBezTo>
                  <a:cubicBezTo>
                    <a:pt x="421" y="560"/>
                    <a:pt x="545" y="420"/>
                    <a:pt x="529" y="280"/>
                  </a:cubicBezTo>
                  <a:cubicBezTo>
                    <a:pt x="545" y="125"/>
                    <a:pt x="421" y="0"/>
                    <a:pt x="2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443" name="Google Shape;4443;p54"/>
            <p:cNvSpPr/>
            <p:nvPr/>
          </p:nvSpPr>
          <p:spPr>
            <a:xfrm>
              <a:off x="1256200" y="1903150"/>
              <a:ext cx="13625" cy="14050"/>
            </a:xfrm>
            <a:custGeom>
              <a:avLst/>
              <a:gdLst/>
              <a:ahLst/>
              <a:cxnLst/>
              <a:rect l="l" t="t" r="r" b="b"/>
              <a:pathLst>
                <a:path w="545" h="562" extrusionOk="0">
                  <a:moveTo>
                    <a:pt x="265" y="0"/>
                  </a:moveTo>
                  <a:cubicBezTo>
                    <a:pt x="125" y="16"/>
                    <a:pt x="1" y="140"/>
                    <a:pt x="1" y="296"/>
                  </a:cubicBezTo>
                  <a:cubicBezTo>
                    <a:pt x="1" y="443"/>
                    <a:pt x="111" y="562"/>
                    <a:pt x="241" y="562"/>
                  </a:cubicBezTo>
                  <a:cubicBezTo>
                    <a:pt x="249" y="562"/>
                    <a:pt x="257" y="561"/>
                    <a:pt x="265" y="560"/>
                  </a:cubicBezTo>
                  <a:cubicBezTo>
                    <a:pt x="421" y="560"/>
                    <a:pt x="529" y="420"/>
                    <a:pt x="529" y="280"/>
                  </a:cubicBezTo>
                  <a:cubicBezTo>
                    <a:pt x="545" y="125"/>
                    <a:pt x="421" y="0"/>
                    <a:pt x="2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444" name="Google Shape;4444;p54"/>
            <p:cNvSpPr/>
            <p:nvPr/>
          </p:nvSpPr>
          <p:spPr>
            <a:xfrm>
              <a:off x="1300900" y="1853775"/>
              <a:ext cx="13650" cy="14425"/>
            </a:xfrm>
            <a:custGeom>
              <a:avLst/>
              <a:gdLst/>
              <a:ahLst/>
              <a:cxnLst/>
              <a:rect l="l" t="t" r="r" b="b"/>
              <a:pathLst>
                <a:path w="546" h="577" extrusionOk="0">
                  <a:moveTo>
                    <a:pt x="265" y="1"/>
                  </a:moveTo>
                  <a:cubicBezTo>
                    <a:pt x="125" y="16"/>
                    <a:pt x="1" y="156"/>
                    <a:pt x="1" y="296"/>
                  </a:cubicBezTo>
                  <a:cubicBezTo>
                    <a:pt x="1" y="452"/>
                    <a:pt x="125" y="576"/>
                    <a:pt x="265" y="576"/>
                  </a:cubicBezTo>
                  <a:cubicBezTo>
                    <a:pt x="421" y="561"/>
                    <a:pt x="545" y="421"/>
                    <a:pt x="545" y="281"/>
                  </a:cubicBezTo>
                  <a:cubicBezTo>
                    <a:pt x="545" y="125"/>
                    <a:pt x="421" y="1"/>
                    <a:pt x="2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445" name="Google Shape;4445;p54"/>
            <p:cNvSpPr/>
            <p:nvPr/>
          </p:nvSpPr>
          <p:spPr>
            <a:xfrm>
              <a:off x="1324225" y="1852625"/>
              <a:ext cx="13650" cy="14050"/>
            </a:xfrm>
            <a:custGeom>
              <a:avLst/>
              <a:gdLst/>
              <a:ahLst/>
              <a:cxnLst/>
              <a:rect l="l" t="t" r="r" b="b"/>
              <a:pathLst>
                <a:path w="546" h="562" extrusionOk="0">
                  <a:moveTo>
                    <a:pt x="281" y="0"/>
                  </a:moveTo>
                  <a:cubicBezTo>
                    <a:pt x="125" y="16"/>
                    <a:pt x="1" y="140"/>
                    <a:pt x="16" y="296"/>
                  </a:cubicBezTo>
                  <a:cubicBezTo>
                    <a:pt x="2" y="442"/>
                    <a:pt x="112" y="561"/>
                    <a:pt x="255" y="561"/>
                  </a:cubicBezTo>
                  <a:cubicBezTo>
                    <a:pt x="263" y="561"/>
                    <a:pt x="272" y="561"/>
                    <a:pt x="281" y="560"/>
                  </a:cubicBezTo>
                  <a:cubicBezTo>
                    <a:pt x="421" y="544"/>
                    <a:pt x="545" y="420"/>
                    <a:pt x="545" y="264"/>
                  </a:cubicBezTo>
                  <a:cubicBezTo>
                    <a:pt x="545" y="124"/>
                    <a:pt x="421" y="0"/>
                    <a:pt x="2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446" name="Google Shape;4446;p54"/>
            <p:cNvSpPr/>
            <p:nvPr/>
          </p:nvSpPr>
          <p:spPr>
            <a:xfrm>
              <a:off x="1300900" y="1877450"/>
              <a:ext cx="13650" cy="14075"/>
            </a:xfrm>
            <a:custGeom>
              <a:avLst/>
              <a:gdLst/>
              <a:ahLst/>
              <a:cxnLst/>
              <a:rect l="l" t="t" r="r" b="b"/>
              <a:pathLst>
                <a:path w="546" h="563" extrusionOk="0">
                  <a:moveTo>
                    <a:pt x="291" y="1"/>
                  </a:moveTo>
                  <a:cubicBezTo>
                    <a:pt x="283" y="1"/>
                    <a:pt x="274" y="1"/>
                    <a:pt x="265" y="2"/>
                  </a:cubicBezTo>
                  <a:cubicBezTo>
                    <a:pt x="125" y="18"/>
                    <a:pt x="1" y="142"/>
                    <a:pt x="1" y="298"/>
                  </a:cubicBezTo>
                  <a:cubicBezTo>
                    <a:pt x="1" y="438"/>
                    <a:pt x="125" y="562"/>
                    <a:pt x="265" y="562"/>
                  </a:cubicBezTo>
                  <a:cubicBezTo>
                    <a:pt x="421" y="546"/>
                    <a:pt x="545" y="422"/>
                    <a:pt x="545" y="267"/>
                  </a:cubicBezTo>
                  <a:cubicBezTo>
                    <a:pt x="545" y="120"/>
                    <a:pt x="434" y="1"/>
                    <a:pt x="2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447" name="Google Shape;4447;p54"/>
            <p:cNvSpPr/>
            <p:nvPr/>
          </p:nvSpPr>
          <p:spPr>
            <a:xfrm>
              <a:off x="1324225" y="1876300"/>
              <a:ext cx="13650" cy="14050"/>
            </a:xfrm>
            <a:custGeom>
              <a:avLst/>
              <a:gdLst/>
              <a:ahLst/>
              <a:cxnLst/>
              <a:rect l="l" t="t" r="r" b="b"/>
              <a:pathLst>
                <a:path w="546" h="562" extrusionOk="0">
                  <a:moveTo>
                    <a:pt x="304" y="0"/>
                  </a:moveTo>
                  <a:cubicBezTo>
                    <a:pt x="297" y="0"/>
                    <a:pt x="289" y="1"/>
                    <a:pt x="281" y="2"/>
                  </a:cubicBezTo>
                  <a:cubicBezTo>
                    <a:pt x="125" y="2"/>
                    <a:pt x="1" y="142"/>
                    <a:pt x="16" y="297"/>
                  </a:cubicBezTo>
                  <a:cubicBezTo>
                    <a:pt x="1" y="437"/>
                    <a:pt x="125" y="561"/>
                    <a:pt x="281" y="561"/>
                  </a:cubicBezTo>
                  <a:cubicBezTo>
                    <a:pt x="421" y="546"/>
                    <a:pt x="545" y="421"/>
                    <a:pt x="545" y="266"/>
                  </a:cubicBezTo>
                  <a:cubicBezTo>
                    <a:pt x="545" y="119"/>
                    <a:pt x="434" y="0"/>
                    <a:pt x="30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448" name="Google Shape;4448;p54"/>
            <p:cNvSpPr/>
            <p:nvPr/>
          </p:nvSpPr>
          <p:spPr>
            <a:xfrm>
              <a:off x="1300900" y="1900825"/>
              <a:ext cx="13650" cy="14050"/>
            </a:xfrm>
            <a:custGeom>
              <a:avLst/>
              <a:gdLst/>
              <a:ahLst/>
              <a:cxnLst/>
              <a:rect l="l" t="t" r="r" b="b"/>
              <a:pathLst>
                <a:path w="546" h="562" extrusionOk="0">
                  <a:moveTo>
                    <a:pt x="265" y="0"/>
                  </a:moveTo>
                  <a:cubicBezTo>
                    <a:pt x="125" y="16"/>
                    <a:pt x="1" y="140"/>
                    <a:pt x="1" y="296"/>
                  </a:cubicBezTo>
                  <a:cubicBezTo>
                    <a:pt x="1" y="442"/>
                    <a:pt x="112" y="561"/>
                    <a:pt x="242" y="561"/>
                  </a:cubicBezTo>
                  <a:cubicBezTo>
                    <a:pt x="249" y="561"/>
                    <a:pt x="257" y="561"/>
                    <a:pt x="265" y="560"/>
                  </a:cubicBezTo>
                  <a:cubicBezTo>
                    <a:pt x="421" y="560"/>
                    <a:pt x="530" y="420"/>
                    <a:pt x="530" y="265"/>
                  </a:cubicBezTo>
                  <a:cubicBezTo>
                    <a:pt x="545" y="125"/>
                    <a:pt x="421" y="0"/>
                    <a:pt x="2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449" name="Google Shape;4449;p54"/>
            <p:cNvSpPr/>
            <p:nvPr/>
          </p:nvSpPr>
          <p:spPr>
            <a:xfrm>
              <a:off x="1324225" y="1899650"/>
              <a:ext cx="13650" cy="14025"/>
            </a:xfrm>
            <a:custGeom>
              <a:avLst/>
              <a:gdLst/>
              <a:ahLst/>
              <a:cxnLst/>
              <a:rect l="l" t="t" r="r" b="b"/>
              <a:pathLst>
                <a:path w="546" h="561" extrusionOk="0">
                  <a:moveTo>
                    <a:pt x="281" y="1"/>
                  </a:moveTo>
                  <a:cubicBezTo>
                    <a:pt x="125" y="16"/>
                    <a:pt x="1" y="140"/>
                    <a:pt x="1" y="296"/>
                  </a:cubicBezTo>
                  <a:cubicBezTo>
                    <a:pt x="1" y="436"/>
                    <a:pt x="125" y="560"/>
                    <a:pt x="281" y="560"/>
                  </a:cubicBezTo>
                  <a:cubicBezTo>
                    <a:pt x="421" y="545"/>
                    <a:pt x="545" y="420"/>
                    <a:pt x="545" y="265"/>
                  </a:cubicBezTo>
                  <a:cubicBezTo>
                    <a:pt x="545" y="109"/>
                    <a:pt x="421" y="1"/>
                    <a:pt x="2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450" name="Google Shape;4450;p54"/>
            <p:cNvSpPr/>
            <p:nvPr/>
          </p:nvSpPr>
          <p:spPr>
            <a:xfrm>
              <a:off x="1369325" y="1850250"/>
              <a:ext cx="13625" cy="14050"/>
            </a:xfrm>
            <a:custGeom>
              <a:avLst/>
              <a:gdLst/>
              <a:ahLst/>
              <a:cxnLst/>
              <a:rect l="l" t="t" r="r" b="b"/>
              <a:pathLst>
                <a:path w="545" h="562" extrusionOk="0">
                  <a:moveTo>
                    <a:pt x="291" y="0"/>
                  </a:moveTo>
                  <a:cubicBezTo>
                    <a:pt x="282" y="0"/>
                    <a:pt x="274" y="1"/>
                    <a:pt x="265" y="2"/>
                  </a:cubicBezTo>
                  <a:cubicBezTo>
                    <a:pt x="125" y="17"/>
                    <a:pt x="1" y="142"/>
                    <a:pt x="1" y="297"/>
                  </a:cubicBezTo>
                  <a:cubicBezTo>
                    <a:pt x="1" y="437"/>
                    <a:pt x="125" y="562"/>
                    <a:pt x="265" y="562"/>
                  </a:cubicBezTo>
                  <a:cubicBezTo>
                    <a:pt x="420" y="546"/>
                    <a:pt x="545" y="422"/>
                    <a:pt x="545" y="266"/>
                  </a:cubicBezTo>
                  <a:cubicBezTo>
                    <a:pt x="545" y="119"/>
                    <a:pt x="434" y="0"/>
                    <a:pt x="2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451" name="Google Shape;4451;p54"/>
            <p:cNvSpPr/>
            <p:nvPr/>
          </p:nvSpPr>
          <p:spPr>
            <a:xfrm>
              <a:off x="1392650" y="1848725"/>
              <a:ext cx="13625" cy="14400"/>
            </a:xfrm>
            <a:custGeom>
              <a:avLst/>
              <a:gdLst/>
              <a:ahLst/>
              <a:cxnLst/>
              <a:rect l="l" t="t" r="r" b="b"/>
              <a:pathLst>
                <a:path w="545" h="576" extrusionOk="0">
                  <a:moveTo>
                    <a:pt x="280" y="1"/>
                  </a:moveTo>
                  <a:cubicBezTo>
                    <a:pt x="125" y="16"/>
                    <a:pt x="1" y="156"/>
                    <a:pt x="1" y="312"/>
                  </a:cubicBezTo>
                  <a:cubicBezTo>
                    <a:pt x="1" y="452"/>
                    <a:pt x="125" y="576"/>
                    <a:pt x="280" y="576"/>
                  </a:cubicBezTo>
                  <a:cubicBezTo>
                    <a:pt x="420" y="560"/>
                    <a:pt x="545" y="436"/>
                    <a:pt x="545" y="280"/>
                  </a:cubicBezTo>
                  <a:cubicBezTo>
                    <a:pt x="545" y="125"/>
                    <a:pt x="420" y="1"/>
                    <a:pt x="2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452" name="Google Shape;4452;p54"/>
            <p:cNvSpPr/>
            <p:nvPr/>
          </p:nvSpPr>
          <p:spPr>
            <a:xfrm>
              <a:off x="1369325" y="1873600"/>
              <a:ext cx="13625" cy="14425"/>
            </a:xfrm>
            <a:custGeom>
              <a:avLst/>
              <a:gdLst/>
              <a:ahLst/>
              <a:cxnLst/>
              <a:rect l="l" t="t" r="r" b="b"/>
              <a:pathLst>
                <a:path w="545" h="577" extrusionOk="0">
                  <a:moveTo>
                    <a:pt x="265" y="1"/>
                  </a:moveTo>
                  <a:cubicBezTo>
                    <a:pt x="109" y="16"/>
                    <a:pt x="1" y="156"/>
                    <a:pt x="1" y="296"/>
                  </a:cubicBezTo>
                  <a:cubicBezTo>
                    <a:pt x="1" y="452"/>
                    <a:pt x="109" y="576"/>
                    <a:pt x="265" y="576"/>
                  </a:cubicBezTo>
                  <a:cubicBezTo>
                    <a:pt x="420" y="561"/>
                    <a:pt x="545" y="421"/>
                    <a:pt x="529" y="281"/>
                  </a:cubicBezTo>
                  <a:cubicBezTo>
                    <a:pt x="545" y="125"/>
                    <a:pt x="420" y="1"/>
                    <a:pt x="2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453" name="Google Shape;4453;p54"/>
            <p:cNvSpPr/>
            <p:nvPr/>
          </p:nvSpPr>
          <p:spPr>
            <a:xfrm>
              <a:off x="1392650" y="1872800"/>
              <a:ext cx="13625" cy="14050"/>
            </a:xfrm>
            <a:custGeom>
              <a:avLst/>
              <a:gdLst/>
              <a:ahLst/>
              <a:cxnLst/>
              <a:rect l="l" t="t" r="r" b="b"/>
              <a:pathLst>
                <a:path w="545" h="562" extrusionOk="0">
                  <a:moveTo>
                    <a:pt x="304" y="0"/>
                  </a:moveTo>
                  <a:cubicBezTo>
                    <a:pt x="296" y="0"/>
                    <a:pt x="288" y="1"/>
                    <a:pt x="280" y="2"/>
                  </a:cubicBezTo>
                  <a:cubicBezTo>
                    <a:pt x="125" y="17"/>
                    <a:pt x="1" y="142"/>
                    <a:pt x="1" y="297"/>
                  </a:cubicBezTo>
                  <a:cubicBezTo>
                    <a:pt x="1" y="437"/>
                    <a:pt x="125" y="561"/>
                    <a:pt x="280" y="561"/>
                  </a:cubicBezTo>
                  <a:cubicBezTo>
                    <a:pt x="436" y="546"/>
                    <a:pt x="545" y="421"/>
                    <a:pt x="545" y="250"/>
                  </a:cubicBezTo>
                  <a:cubicBezTo>
                    <a:pt x="545" y="118"/>
                    <a:pt x="434" y="0"/>
                    <a:pt x="3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454" name="Google Shape;4454;p54"/>
            <p:cNvSpPr/>
            <p:nvPr/>
          </p:nvSpPr>
          <p:spPr>
            <a:xfrm>
              <a:off x="1369325" y="1897325"/>
              <a:ext cx="13625" cy="14050"/>
            </a:xfrm>
            <a:custGeom>
              <a:avLst/>
              <a:gdLst/>
              <a:ahLst/>
              <a:cxnLst/>
              <a:rect l="l" t="t" r="r" b="b"/>
              <a:pathLst>
                <a:path w="545" h="562" extrusionOk="0">
                  <a:moveTo>
                    <a:pt x="265" y="0"/>
                  </a:moveTo>
                  <a:cubicBezTo>
                    <a:pt x="109" y="16"/>
                    <a:pt x="1" y="140"/>
                    <a:pt x="1" y="296"/>
                  </a:cubicBezTo>
                  <a:cubicBezTo>
                    <a:pt x="1" y="442"/>
                    <a:pt x="97" y="561"/>
                    <a:pt x="239" y="561"/>
                  </a:cubicBezTo>
                  <a:cubicBezTo>
                    <a:pt x="247" y="561"/>
                    <a:pt x="256" y="561"/>
                    <a:pt x="265" y="560"/>
                  </a:cubicBezTo>
                  <a:cubicBezTo>
                    <a:pt x="420" y="544"/>
                    <a:pt x="529" y="420"/>
                    <a:pt x="529" y="265"/>
                  </a:cubicBezTo>
                  <a:cubicBezTo>
                    <a:pt x="545" y="125"/>
                    <a:pt x="420" y="0"/>
                    <a:pt x="2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455" name="Google Shape;4455;p54"/>
            <p:cNvSpPr/>
            <p:nvPr/>
          </p:nvSpPr>
          <p:spPr>
            <a:xfrm>
              <a:off x="1392650" y="1896125"/>
              <a:ext cx="13625" cy="14050"/>
            </a:xfrm>
            <a:custGeom>
              <a:avLst/>
              <a:gdLst/>
              <a:ahLst/>
              <a:cxnLst/>
              <a:rect l="l" t="t" r="r" b="b"/>
              <a:pathLst>
                <a:path w="545" h="562" extrusionOk="0">
                  <a:moveTo>
                    <a:pt x="304" y="0"/>
                  </a:moveTo>
                  <a:cubicBezTo>
                    <a:pt x="296" y="0"/>
                    <a:pt x="288" y="1"/>
                    <a:pt x="280" y="2"/>
                  </a:cubicBezTo>
                  <a:cubicBezTo>
                    <a:pt x="125" y="17"/>
                    <a:pt x="1" y="142"/>
                    <a:pt x="1" y="297"/>
                  </a:cubicBezTo>
                  <a:cubicBezTo>
                    <a:pt x="1" y="437"/>
                    <a:pt x="125" y="561"/>
                    <a:pt x="280" y="561"/>
                  </a:cubicBezTo>
                  <a:cubicBezTo>
                    <a:pt x="420" y="546"/>
                    <a:pt x="545" y="421"/>
                    <a:pt x="545" y="266"/>
                  </a:cubicBezTo>
                  <a:cubicBezTo>
                    <a:pt x="545" y="119"/>
                    <a:pt x="434" y="0"/>
                    <a:pt x="3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456" name="Google Shape;4456;p54"/>
            <p:cNvSpPr/>
            <p:nvPr/>
          </p:nvSpPr>
          <p:spPr>
            <a:xfrm>
              <a:off x="1437775" y="1846400"/>
              <a:ext cx="13975" cy="14050"/>
            </a:xfrm>
            <a:custGeom>
              <a:avLst/>
              <a:gdLst/>
              <a:ahLst/>
              <a:cxnLst/>
              <a:rect l="l" t="t" r="r" b="b"/>
              <a:pathLst>
                <a:path w="559" h="562" extrusionOk="0">
                  <a:moveTo>
                    <a:pt x="279" y="0"/>
                  </a:moveTo>
                  <a:cubicBezTo>
                    <a:pt x="124" y="16"/>
                    <a:pt x="15" y="140"/>
                    <a:pt x="15" y="296"/>
                  </a:cubicBezTo>
                  <a:cubicBezTo>
                    <a:pt x="0" y="442"/>
                    <a:pt x="110" y="561"/>
                    <a:pt x="253" y="561"/>
                  </a:cubicBezTo>
                  <a:cubicBezTo>
                    <a:pt x="262" y="561"/>
                    <a:pt x="270" y="561"/>
                    <a:pt x="279" y="560"/>
                  </a:cubicBezTo>
                  <a:cubicBezTo>
                    <a:pt x="435" y="560"/>
                    <a:pt x="543" y="420"/>
                    <a:pt x="543" y="265"/>
                  </a:cubicBezTo>
                  <a:cubicBezTo>
                    <a:pt x="559" y="125"/>
                    <a:pt x="435" y="0"/>
                    <a:pt x="2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457" name="Google Shape;4457;p54"/>
            <p:cNvSpPr/>
            <p:nvPr/>
          </p:nvSpPr>
          <p:spPr>
            <a:xfrm>
              <a:off x="1461450" y="1845225"/>
              <a:ext cx="13625" cy="14025"/>
            </a:xfrm>
            <a:custGeom>
              <a:avLst/>
              <a:gdLst/>
              <a:ahLst/>
              <a:cxnLst/>
              <a:rect l="l" t="t" r="r" b="b"/>
              <a:pathLst>
                <a:path w="545" h="561" extrusionOk="0">
                  <a:moveTo>
                    <a:pt x="281" y="1"/>
                  </a:moveTo>
                  <a:cubicBezTo>
                    <a:pt x="125" y="16"/>
                    <a:pt x="1" y="156"/>
                    <a:pt x="16" y="312"/>
                  </a:cubicBezTo>
                  <a:cubicBezTo>
                    <a:pt x="1" y="452"/>
                    <a:pt x="125" y="560"/>
                    <a:pt x="281" y="560"/>
                  </a:cubicBezTo>
                  <a:cubicBezTo>
                    <a:pt x="436" y="545"/>
                    <a:pt x="545" y="420"/>
                    <a:pt x="545" y="265"/>
                  </a:cubicBezTo>
                  <a:cubicBezTo>
                    <a:pt x="545" y="125"/>
                    <a:pt x="421" y="1"/>
                    <a:pt x="2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458" name="Google Shape;4458;p54"/>
            <p:cNvSpPr/>
            <p:nvPr/>
          </p:nvSpPr>
          <p:spPr>
            <a:xfrm>
              <a:off x="1437750" y="1870100"/>
              <a:ext cx="13625" cy="14050"/>
            </a:xfrm>
            <a:custGeom>
              <a:avLst/>
              <a:gdLst/>
              <a:ahLst/>
              <a:cxnLst/>
              <a:rect l="l" t="t" r="r" b="b"/>
              <a:pathLst>
                <a:path w="545" h="562" extrusionOk="0">
                  <a:moveTo>
                    <a:pt x="280" y="1"/>
                  </a:moveTo>
                  <a:cubicBezTo>
                    <a:pt x="125" y="16"/>
                    <a:pt x="0" y="141"/>
                    <a:pt x="16" y="296"/>
                  </a:cubicBezTo>
                  <a:cubicBezTo>
                    <a:pt x="1" y="443"/>
                    <a:pt x="111" y="562"/>
                    <a:pt x="254" y="562"/>
                  </a:cubicBezTo>
                  <a:cubicBezTo>
                    <a:pt x="263" y="562"/>
                    <a:pt x="271" y="561"/>
                    <a:pt x="280" y="561"/>
                  </a:cubicBezTo>
                  <a:cubicBezTo>
                    <a:pt x="436" y="545"/>
                    <a:pt x="544" y="421"/>
                    <a:pt x="544" y="265"/>
                  </a:cubicBezTo>
                  <a:cubicBezTo>
                    <a:pt x="544" y="110"/>
                    <a:pt x="436" y="1"/>
                    <a:pt x="2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459" name="Google Shape;4459;p54"/>
            <p:cNvSpPr/>
            <p:nvPr/>
          </p:nvSpPr>
          <p:spPr>
            <a:xfrm>
              <a:off x="1461450" y="1868900"/>
              <a:ext cx="13625" cy="14050"/>
            </a:xfrm>
            <a:custGeom>
              <a:avLst/>
              <a:gdLst/>
              <a:ahLst/>
              <a:cxnLst/>
              <a:rect l="l" t="t" r="r" b="b"/>
              <a:pathLst>
                <a:path w="545" h="562" extrusionOk="0">
                  <a:moveTo>
                    <a:pt x="304" y="1"/>
                  </a:moveTo>
                  <a:cubicBezTo>
                    <a:pt x="296" y="1"/>
                    <a:pt x="289" y="1"/>
                    <a:pt x="281" y="2"/>
                  </a:cubicBezTo>
                  <a:cubicBezTo>
                    <a:pt x="125" y="2"/>
                    <a:pt x="1" y="142"/>
                    <a:pt x="1" y="298"/>
                  </a:cubicBezTo>
                  <a:cubicBezTo>
                    <a:pt x="1" y="438"/>
                    <a:pt x="125" y="562"/>
                    <a:pt x="281" y="562"/>
                  </a:cubicBezTo>
                  <a:cubicBezTo>
                    <a:pt x="421" y="546"/>
                    <a:pt x="545" y="422"/>
                    <a:pt x="545" y="266"/>
                  </a:cubicBezTo>
                  <a:cubicBezTo>
                    <a:pt x="545" y="120"/>
                    <a:pt x="434" y="1"/>
                    <a:pt x="30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460" name="Google Shape;4460;p54"/>
            <p:cNvSpPr/>
            <p:nvPr/>
          </p:nvSpPr>
          <p:spPr>
            <a:xfrm>
              <a:off x="1437750" y="1893800"/>
              <a:ext cx="13625" cy="14050"/>
            </a:xfrm>
            <a:custGeom>
              <a:avLst/>
              <a:gdLst/>
              <a:ahLst/>
              <a:cxnLst/>
              <a:rect l="l" t="t" r="r" b="b"/>
              <a:pathLst>
                <a:path w="545" h="562" extrusionOk="0">
                  <a:moveTo>
                    <a:pt x="304" y="0"/>
                  </a:moveTo>
                  <a:cubicBezTo>
                    <a:pt x="296" y="0"/>
                    <a:pt x="288" y="0"/>
                    <a:pt x="280" y="1"/>
                  </a:cubicBezTo>
                  <a:cubicBezTo>
                    <a:pt x="125" y="1"/>
                    <a:pt x="0" y="141"/>
                    <a:pt x="16" y="297"/>
                  </a:cubicBezTo>
                  <a:cubicBezTo>
                    <a:pt x="0" y="437"/>
                    <a:pt x="125" y="561"/>
                    <a:pt x="280" y="561"/>
                  </a:cubicBezTo>
                  <a:cubicBezTo>
                    <a:pt x="436" y="546"/>
                    <a:pt x="544" y="421"/>
                    <a:pt x="544" y="266"/>
                  </a:cubicBezTo>
                  <a:cubicBezTo>
                    <a:pt x="544" y="119"/>
                    <a:pt x="434" y="0"/>
                    <a:pt x="30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461" name="Google Shape;4461;p54"/>
            <p:cNvSpPr/>
            <p:nvPr/>
          </p:nvSpPr>
          <p:spPr>
            <a:xfrm>
              <a:off x="1461450" y="1892275"/>
              <a:ext cx="13625" cy="14400"/>
            </a:xfrm>
            <a:custGeom>
              <a:avLst/>
              <a:gdLst/>
              <a:ahLst/>
              <a:cxnLst/>
              <a:rect l="l" t="t" r="r" b="b"/>
              <a:pathLst>
                <a:path w="545" h="576" extrusionOk="0">
                  <a:moveTo>
                    <a:pt x="281" y="0"/>
                  </a:moveTo>
                  <a:cubicBezTo>
                    <a:pt x="125" y="16"/>
                    <a:pt x="1" y="156"/>
                    <a:pt x="1" y="296"/>
                  </a:cubicBezTo>
                  <a:cubicBezTo>
                    <a:pt x="1" y="451"/>
                    <a:pt x="125" y="575"/>
                    <a:pt x="281" y="575"/>
                  </a:cubicBezTo>
                  <a:cubicBezTo>
                    <a:pt x="421" y="560"/>
                    <a:pt x="545" y="435"/>
                    <a:pt x="545" y="280"/>
                  </a:cubicBezTo>
                  <a:cubicBezTo>
                    <a:pt x="545" y="125"/>
                    <a:pt x="421" y="0"/>
                    <a:pt x="2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462" name="Google Shape;4462;p54"/>
            <p:cNvSpPr/>
            <p:nvPr/>
          </p:nvSpPr>
          <p:spPr>
            <a:xfrm>
              <a:off x="1506950" y="1842500"/>
              <a:ext cx="13625" cy="14425"/>
            </a:xfrm>
            <a:custGeom>
              <a:avLst/>
              <a:gdLst/>
              <a:ahLst/>
              <a:cxnLst/>
              <a:rect l="l" t="t" r="r" b="b"/>
              <a:pathLst>
                <a:path w="545" h="577" extrusionOk="0">
                  <a:moveTo>
                    <a:pt x="280" y="1"/>
                  </a:moveTo>
                  <a:cubicBezTo>
                    <a:pt x="124" y="16"/>
                    <a:pt x="0" y="156"/>
                    <a:pt x="0" y="312"/>
                  </a:cubicBezTo>
                  <a:cubicBezTo>
                    <a:pt x="0" y="452"/>
                    <a:pt x="124" y="576"/>
                    <a:pt x="280" y="576"/>
                  </a:cubicBezTo>
                  <a:cubicBezTo>
                    <a:pt x="420" y="561"/>
                    <a:pt x="544" y="436"/>
                    <a:pt x="544" y="281"/>
                  </a:cubicBezTo>
                  <a:cubicBezTo>
                    <a:pt x="544" y="125"/>
                    <a:pt x="420" y="1"/>
                    <a:pt x="2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463" name="Google Shape;4463;p54"/>
            <p:cNvSpPr/>
            <p:nvPr/>
          </p:nvSpPr>
          <p:spPr>
            <a:xfrm>
              <a:off x="1530650" y="1841300"/>
              <a:ext cx="13625" cy="14050"/>
            </a:xfrm>
            <a:custGeom>
              <a:avLst/>
              <a:gdLst/>
              <a:ahLst/>
              <a:cxnLst/>
              <a:rect l="l" t="t" r="r" b="b"/>
              <a:pathLst>
                <a:path w="545" h="562" extrusionOk="0">
                  <a:moveTo>
                    <a:pt x="304" y="1"/>
                  </a:moveTo>
                  <a:cubicBezTo>
                    <a:pt x="296" y="1"/>
                    <a:pt x="288" y="1"/>
                    <a:pt x="280" y="2"/>
                  </a:cubicBezTo>
                  <a:cubicBezTo>
                    <a:pt x="125" y="18"/>
                    <a:pt x="1" y="142"/>
                    <a:pt x="1" y="298"/>
                  </a:cubicBezTo>
                  <a:cubicBezTo>
                    <a:pt x="1" y="453"/>
                    <a:pt x="125" y="562"/>
                    <a:pt x="280" y="562"/>
                  </a:cubicBezTo>
                  <a:cubicBezTo>
                    <a:pt x="436" y="546"/>
                    <a:pt x="545" y="422"/>
                    <a:pt x="545" y="266"/>
                  </a:cubicBezTo>
                  <a:cubicBezTo>
                    <a:pt x="545" y="120"/>
                    <a:pt x="434" y="1"/>
                    <a:pt x="3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464" name="Google Shape;4464;p54"/>
            <p:cNvSpPr/>
            <p:nvPr/>
          </p:nvSpPr>
          <p:spPr>
            <a:xfrm>
              <a:off x="1506950" y="1866225"/>
              <a:ext cx="13625" cy="14400"/>
            </a:xfrm>
            <a:custGeom>
              <a:avLst/>
              <a:gdLst/>
              <a:ahLst/>
              <a:cxnLst/>
              <a:rect l="l" t="t" r="r" b="b"/>
              <a:pathLst>
                <a:path w="545" h="576" extrusionOk="0">
                  <a:moveTo>
                    <a:pt x="280" y="0"/>
                  </a:moveTo>
                  <a:cubicBezTo>
                    <a:pt x="124" y="16"/>
                    <a:pt x="0" y="156"/>
                    <a:pt x="0" y="311"/>
                  </a:cubicBezTo>
                  <a:cubicBezTo>
                    <a:pt x="0" y="451"/>
                    <a:pt x="124" y="576"/>
                    <a:pt x="264" y="576"/>
                  </a:cubicBezTo>
                  <a:cubicBezTo>
                    <a:pt x="420" y="560"/>
                    <a:pt x="544" y="436"/>
                    <a:pt x="544" y="280"/>
                  </a:cubicBezTo>
                  <a:cubicBezTo>
                    <a:pt x="544" y="125"/>
                    <a:pt x="420" y="0"/>
                    <a:pt x="2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465" name="Google Shape;4465;p54"/>
            <p:cNvSpPr/>
            <p:nvPr/>
          </p:nvSpPr>
          <p:spPr>
            <a:xfrm>
              <a:off x="1530650" y="1865050"/>
              <a:ext cx="13625" cy="14400"/>
            </a:xfrm>
            <a:custGeom>
              <a:avLst/>
              <a:gdLst/>
              <a:ahLst/>
              <a:cxnLst/>
              <a:rect l="l" t="t" r="r" b="b"/>
              <a:pathLst>
                <a:path w="545" h="576" extrusionOk="0">
                  <a:moveTo>
                    <a:pt x="280" y="1"/>
                  </a:moveTo>
                  <a:cubicBezTo>
                    <a:pt x="125" y="16"/>
                    <a:pt x="1" y="141"/>
                    <a:pt x="1" y="296"/>
                  </a:cubicBezTo>
                  <a:cubicBezTo>
                    <a:pt x="1" y="452"/>
                    <a:pt x="125" y="576"/>
                    <a:pt x="265" y="576"/>
                  </a:cubicBezTo>
                  <a:cubicBezTo>
                    <a:pt x="420" y="560"/>
                    <a:pt x="545" y="420"/>
                    <a:pt x="545" y="265"/>
                  </a:cubicBezTo>
                  <a:cubicBezTo>
                    <a:pt x="545" y="125"/>
                    <a:pt x="420" y="1"/>
                    <a:pt x="2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466" name="Google Shape;4466;p54"/>
            <p:cNvSpPr/>
            <p:nvPr/>
          </p:nvSpPr>
          <p:spPr>
            <a:xfrm>
              <a:off x="1506950" y="1889900"/>
              <a:ext cx="13625" cy="14050"/>
            </a:xfrm>
            <a:custGeom>
              <a:avLst/>
              <a:gdLst/>
              <a:ahLst/>
              <a:cxnLst/>
              <a:rect l="l" t="t" r="r" b="b"/>
              <a:pathLst>
                <a:path w="545" h="562" extrusionOk="0">
                  <a:moveTo>
                    <a:pt x="291" y="1"/>
                  </a:moveTo>
                  <a:cubicBezTo>
                    <a:pt x="282" y="1"/>
                    <a:pt x="273" y="1"/>
                    <a:pt x="264" y="2"/>
                  </a:cubicBezTo>
                  <a:cubicBezTo>
                    <a:pt x="109" y="17"/>
                    <a:pt x="0" y="142"/>
                    <a:pt x="0" y="297"/>
                  </a:cubicBezTo>
                  <a:cubicBezTo>
                    <a:pt x="0" y="453"/>
                    <a:pt x="109" y="562"/>
                    <a:pt x="264" y="562"/>
                  </a:cubicBezTo>
                  <a:cubicBezTo>
                    <a:pt x="420" y="546"/>
                    <a:pt x="544" y="422"/>
                    <a:pt x="544" y="266"/>
                  </a:cubicBezTo>
                  <a:cubicBezTo>
                    <a:pt x="544" y="120"/>
                    <a:pt x="434" y="1"/>
                    <a:pt x="2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467" name="Google Shape;4467;p54"/>
            <p:cNvSpPr/>
            <p:nvPr/>
          </p:nvSpPr>
          <p:spPr>
            <a:xfrm>
              <a:off x="1530650" y="1888775"/>
              <a:ext cx="13625" cy="14400"/>
            </a:xfrm>
            <a:custGeom>
              <a:avLst/>
              <a:gdLst/>
              <a:ahLst/>
              <a:cxnLst/>
              <a:rect l="l" t="t" r="r" b="b"/>
              <a:pathLst>
                <a:path w="545" h="576" extrusionOk="0">
                  <a:moveTo>
                    <a:pt x="265" y="0"/>
                  </a:moveTo>
                  <a:cubicBezTo>
                    <a:pt x="109" y="16"/>
                    <a:pt x="1" y="140"/>
                    <a:pt x="1" y="296"/>
                  </a:cubicBezTo>
                  <a:cubicBezTo>
                    <a:pt x="1" y="451"/>
                    <a:pt x="125" y="575"/>
                    <a:pt x="265" y="575"/>
                  </a:cubicBezTo>
                  <a:cubicBezTo>
                    <a:pt x="420" y="560"/>
                    <a:pt x="545" y="420"/>
                    <a:pt x="545" y="265"/>
                  </a:cubicBezTo>
                  <a:cubicBezTo>
                    <a:pt x="545" y="125"/>
                    <a:pt x="420" y="0"/>
                    <a:pt x="2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468" name="Google Shape;4468;p54"/>
            <p:cNvSpPr/>
            <p:nvPr/>
          </p:nvSpPr>
          <p:spPr>
            <a:xfrm>
              <a:off x="1576125" y="1838975"/>
              <a:ext cx="14000" cy="14050"/>
            </a:xfrm>
            <a:custGeom>
              <a:avLst/>
              <a:gdLst/>
              <a:ahLst/>
              <a:cxnLst/>
              <a:rect l="l" t="t" r="r" b="b"/>
              <a:pathLst>
                <a:path w="560" h="562" extrusionOk="0">
                  <a:moveTo>
                    <a:pt x="307" y="1"/>
                  </a:moveTo>
                  <a:cubicBezTo>
                    <a:pt x="298" y="1"/>
                    <a:pt x="290" y="1"/>
                    <a:pt x="281" y="2"/>
                  </a:cubicBezTo>
                  <a:cubicBezTo>
                    <a:pt x="125" y="17"/>
                    <a:pt x="1" y="142"/>
                    <a:pt x="16" y="297"/>
                  </a:cubicBezTo>
                  <a:cubicBezTo>
                    <a:pt x="1" y="453"/>
                    <a:pt x="125" y="562"/>
                    <a:pt x="281" y="562"/>
                  </a:cubicBezTo>
                  <a:cubicBezTo>
                    <a:pt x="436" y="546"/>
                    <a:pt x="545" y="422"/>
                    <a:pt x="545" y="266"/>
                  </a:cubicBezTo>
                  <a:cubicBezTo>
                    <a:pt x="560" y="120"/>
                    <a:pt x="450" y="1"/>
                    <a:pt x="3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469" name="Google Shape;4469;p54"/>
            <p:cNvSpPr/>
            <p:nvPr/>
          </p:nvSpPr>
          <p:spPr>
            <a:xfrm>
              <a:off x="1600225" y="1837450"/>
              <a:ext cx="13650" cy="14400"/>
            </a:xfrm>
            <a:custGeom>
              <a:avLst/>
              <a:gdLst/>
              <a:ahLst/>
              <a:cxnLst/>
              <a:rect l="l" t="t" r="r" b="b"/>
              <a:pathLst>
                <a:path w="546" h="576" extrusionOk="0">
                  <a:moveTo>
                    <a:pt x="281" y="1"/>
                  </a:moveTo>
                  <a:cubicBezTo>
                    <a:pt x="125" y="16"/>
                    <a:pt x="1" y="141"/>
                    <a:pt x="1" y="312"/>
                  </a:cubicBezTo>
                  <a:cubicBezTo>
                    <a:pt x="1" y="452"/>
                    <a:pt x="125" y="576"/>
                    <a:pt x="265" y="576"/>
                  </a:cubicBezTo>
                  <a:cubicBezTo>
                    <a:pt x="421" y="560"/>
                    <a:pt x="545" y="436"/>
                    <a:pt x="545" y="281"/>
                  </a:cubicBezTo>
                  <a:cubicBezTo>
                    <a:pt x="545" y="125"/>
                    <a:pt x="421" y="1"/>
                    <a:pt x="2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470" name="Google Shape;4470;p54"/>
            <p:cNvSpPr/>
            <p:nvPr/>
          </p:nvSpPr>
          <p:spPr>
            <a:xfrm>
              <a:off x="1576125" y="1862700"/>
              <a:ext cx="14000" cy="14075"/>
            </a:xfrm>
            <a:custGeom>
              <a:avLst/>
              <a:gdLst/>
              <a:ahLst/>
              <a:cxnLst/>
              <a:rect l="l" t="t" r="r" b="b"/>
              <a:pathLst>
                <a:path w="560" h="563" extrusionOk="0">
                  <a:moveTo>
                    <a:pt x="307" y="0"/>
                  </a:moveTo>
                  <a:cubicBezTo>
                    <a:pt x="298" y="0"/>
                    <a:pt x="290" y="0"/>
                    <a:pt x="281" y="1"/>
                  </a:cubicBezTo>
                  <a:cubicBezTo>
                    <a:pt x="125" y="17"/>
                    <a:pt x="1" y="141"/>
                    <a:pt x="1" y="297"/>
                  </a:cubicBezTo>
                  <a:cubicBezTo>
                    <a:pt x="1" y="443"/>
                    <a:pt x="111" y="562"/>
                    <a:pt x="254" y="562"/>
                  </a:cubicBezTo>
                  <a:cubicBezTo>
                    <a:pt x="263" y="562"/>
                    <a:pt x="272" y="562"/>
                    <a:pt x="281" y="561"/>
                  </a:cubicBezTo>
                  <a:cubicBezTo>
                    <a:pt x="436" y="546"/>
                    <a:pt x="545" y="421"/>
                    <a:pt x="545" y="266"/>
                  </a:cubicBezTo>
                  <a:cubicBezTo>
                    <a:pt x="560" y="119"/>
                    <a:pt x="450" y="0"/>
                    <a:pt x="3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471" name="Google Shape;4471;p54"/>
            <p:cNvSpPr/>
            <p:nvPr/>
          </p:nvSpPr>
          <p:spPr>
            <a:xfrm>
              <a:off x="1599850" y="1861175"/>
              <a:ext cx="14025" cy="14400"/>
            </a:xfrm>
            <a:custGeom>
              <a:avLst/>
              <a:gdLst/>
              <a:ahLst/>
              <a:cxnLst/>
              <a:rect l="l" t="t" r="r" b="b"/>
              <a:pathLst>
                <a:path w="561" h="576" extrusionOk="0">
                  <a:moveTo>
                    <a:pt x="280" y="0"/>
                  </a:moveTo>
                  <a:cubicBezTo>
                    <a:pt x="125" y="16"/>
                    <a:pt x="16" y="156"/>
                    <a:pt x="16" y="311"/>
                  </a:cubicBezTo>
                  <a:cubicBezTo>
                    <a:pt x="0" y="451"/>
                    <a:pt x="125" y="575"/>
                    <a:pt x="280" y="575"/>
                  </a:cubicBezTo>
                  <a:cubicBezTo>
                    <a:pt x="436" y="560"/>
                    <a:pt x="560" y="436"/>
                    <a:pt x="560" y="280"/>
                  </a:cubicBezTo>
                  <a:cubicBezTo>
                    <a:pt x="560" y="125"/>
                    <a:pt x="436" y="0"/>
                    <a:pt x="2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472" name="Google Shape;4472;p54"/>
            <p:cNvSpPr/>
            <p:nvPr/>
          </p:nvSpPr>
          <p:spPr>
            <a:xfrm>
              <a:off x="1576125" y="1886400"/>
              <a:ext cx="13650" cy="14075"/>
            </a:xfrm>
            <a:custGeom>
              <a:avLst/>
              <a:gdLst/>
              <a:ahLst/>
              <a:cxnLst/>
              <a:rect l="l" t="t" r="r" b="b"/>
              <a:pathLst>
                <a:path w="546" h="563" extrusionOk="0">
                  <a:moveTo>
                    <a:pt x="304" y="1"/>
                  </a:moveTo>
                  <a:cubicBezTo>
                    <a:pt x="297" y="1"/>
                    <a:pt x="289" y="1"/>
                    <a:pt x="281" y="2"/>
                  </a:cubicBezTo>
                  <a:cubicBezTo>
                    <a:pt x="125" y="17"/>
                    <a:pt x="1" y="142"/>
                    <a:pt x="1" y="297"/>
                  </a:cubicBezTo>
                  <a:cubicBezTo>
                    <a:pt x="1" y="444"/>
                    <a:pt x="111" y="563"/>
                    <a:pt x="254" y="563"/>
                  </a:cubicBezTo>
                  <a:cubicBezTo>
                    <a:pt x="263" y="563"/>
                    <a:pt x="272" y="563"/>
                    <a:pt x="281" y="562"/>
                  </a:cubicBezTo>
                  <a:cubicBezTo>
                    <a:pt x="421" y="546"/>
                    <a:pt x="545" y="422"/>
                    <a:pt x="545" y="266"/>
                  </a:cubicBezTo>
                  <a:cubicBezTo>
                    <a:pt x="545" y="120"/>
                    <a:pt x="434" y="1"/>
                    <a:pt x="30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473" name="Google Shape;4473;p54"/>
            <p:cNvSpPr/>
            <p:nvPr/>
          </p:nvSpPr>
          <p:spPr>
            <a:xfrm>
              <a:off x="1599850" y="1884875"/>
              <a:ext cx="14025" cy="14400"/>
            </a:xfrm>
            <a:custGeom>
              <a:avLst/>
              <a:gdLst/>
              <a:ahLst/>
              <a:cxnLst/>
              <a:rect l="l" t="t" r="r" b="b"/>
              <a:pathLst>
                <a:path w="561" h="576" extrusionOk="0">
                  <a:moveTo>
                    <a:pt x="280" y="1"/>
                  </a:moveTo>
                  <a:cubicBezTo>
                    <a:pt x="125" y="16"/>
                    <a:pt x="0" y="141"/>
                    <a:pt x="16" y="296"/>
                  </a:cubicBezTo>
                  <a:cubicBezTo>
                    <a:pt x="0" y="452"/>
                    <a:pt x="125" y="576"/>
                    <a:pt x="280" y="576"/>
                  </a:cubicBezTo>
                  <a:cubicBezTo>
                    <a:pt x="436" y="560"/>
                    <a:pt x="545" y="436"/>
                    <a:pt x="545" y="281"/>
                  </a:cubicBezTo>
                  <a:cubicBezTo>
                    <a:pt x="560" y="125"/>
                    <a:pt x="436" y="1"/>
                    <a:pt x="2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474" name="Google Shape;4474;p54"/>
            <p:cNvSpPr/>
            <p:nvPr/>
          </p:nvSpPr>
          <p:spPr>
            <a:xfrm>
              <a:off x="1645725" y="1835100"/>
              <a:ext cx="14000" cy="14425"/>
            </a:xfrm>
            <a:custGeom>
              <a:avLst/>
              <a:gdLst/>
              <a:ahLst/>
              <a:cxnLst/>
              <a:rect l="l" t="t" r="r" b="b"/>
              <a:pathLst>
                <a:path w="560" h="577" extrusionOk="0">
                  <a:moveTo>
                    <a:pt x="306" y="0"/>
                  </a:moveTo>
                  <a:cubicBezTo>
                    <a:pt x="298" y="0"/>
                    <a:pt x="289" y="0"/>
                    <a:pt x="280" y="1"/>
                  </a:cubicBezTo>
                  <a:cubicBezTo>
                    <a:pt x="125" y="17"/>
                    <a:pt x="16" y="141"/>
                    <a:pt x="16" y="297"/>
                  </a:cubicBezTo>
                  <a:cubicBezTo>
                    <a:pt x="0" y="452"/>
                    <a:pt x="125" y="577"/>
                    <a:pt x="280" y="577"/>
                  </a:cubicBezTo>
                  <a:cubicBezTo>
                    <a:pt x="436" y="561"/>
                    <a:pt x="560" y="421"/>
                    <a:pt x="560" y="266"/>
                  </a:cubicBezTo>
                  <a:cubicBezTo>
                    <a:pt x="560" y="119"/>
                    <a:pt x="449" y="0"/>
                    <a:pt x="3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475" name="Google Shape;4475;p54"/>
            <p:cNvSpPr/>
            <p:nvPr/>
          </p:nvSpPr>
          <p:spPr>
            <a:xfrm>
              <a:off x="1669825" y="1833925"/>
              <a:ext cx="14000" cy="14050"/>
            </a:xfrm>
            <a:custGeom>
              <a:avLst/>
              <a:gdLst/>
              <a:ahLst/>
              <a:cxnLst/>
              <a:rect l="l" t="t" r="r" b="b"/>
              <a:pathLst>
                <a:path w="560" h="562" extrusionOk="0">
                  <a:moveTo>
                    <a:pt x="306" y="0"/>
                  </a:moveTo>
                  <a:cubicBezTo>
                    <a:pt x="298" y="0"/>
                    <a:pt x="289" y="1"/>
                    <a:pt x="280" y="2"/>
                  </a:cubicBezTo>
                  <a:cubicBezTo>
                    <a:pt x="125" y="2"/>
                    <a:pt x="0" y="142"/>
                    <a:pt x="0" y="297"/>
                  </a:cubicBezTo>
                  <a:cubicBezTo>
                    <a:pt x="0" y="453"/>
                    <a:pt x="125" y="561"/>
                    <a:pt x="280" y="561"/>
                  </a:cubicBezTo>
                  <a:cubicBezTo>
                    <a:pt x="436" y="546"/>
                    <a:pt x="560" y="422"/>
                    <a:pt x="560" y="266"/>
                  </a:cubicBezTo>
                  <a:cubicBezTo>
                    <a:pt x="560" y="119"/>
                    <a:pt x="449" y="0"/>
                    <a:pt x="3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476" name="Google Shape;4476;p54"/>
            <p:cNvSpPr/>
            <p:nvPr/>
          </p:nvSpPr>
          <p:spPr>
            <a:xfrm>
              <a:off x="1645725" y="1858825"/>
              <a:ext cx="14000" cy="14425"/>
            </a:xfrm>
            <a:custGeom>
              <a:avLst/>
              <a:gdLst/>
              <a:ahLst/>
              <a:cxnLst/>
              <a:rect l="l" t="t" r="r" b="b"/>
              <a:pathLst>
                <a:path w="560" h="577" extrusionOk="0">
                  <a:moveTo>
                    <a:pt x="280" y="1"/>
                  </a:moveTo>
                  <a:cubicBezTo>
                    <a:pt x="125" y="16"/>
                    <a:pt x="16" y="141"/>
                    <a:pt x="0" y="296"/>
                  </a:cubicBezTo>
                  <a:cubicBezTo>
                    <a:pt x="0" y="452"/>
                    <a:pt x="125" y="576"/>
                    <a:pt x="280" y="576"/>
                  </a:cubicBezTo>
                  <a:cubicBezTo>
                    <a:pt x="436" y="561"/>
                    <a:pt x="560" y="436"/>
                    <a:pt x="560" y="281"/>
                  </a:cubicBezTo>
                  <a:cubicBezTo>
                    <a:pt x="560" y="125"/>
                    <a:pt x="436" y="1"/>
                    <a:pt x="2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477" name="Google Shape;4477;p54"/>
            <p:cNvSpPr/>
            <p:nvPr/>
          </p:nvSpPr>
          <p:spPr>
            <a:xfrm>
              <a:off x="1669825" y="1857625"/>
              <a:ext cx="14000" cy="14100"/>
            </a:xfrm>
            <a:custGeom>
              <a:avLst/>
              <a:gdLst/>
              <a:ahLst/>
              <a:cxnLst/>
              <a:rect l="l" t="t" r="r" b="b"/>
              <a:pathLst>
                <a:path w="560" h="564" extrusionOk="0">
                  <a:moveTo>
                    <a:pt x="306" y="1"/>
                  </a:moveTo>
                  <a:cubicBezTo>
                    <a:pt x="298" y="1"/>
                    <a:pt x="289" y="1"/>
                    <a:pt x="280" y="2"/>
                  </a:cubicBezTo>
                  <a:cubicBezTo>
                    <a:pt x="125" y="18"/>
                    <a:pt x="0" y="142"/>
                    <a:pt x="0" y="298"/>
                  </a:cubicBezTo>
                  <a:cubicBezTo>
                    <a:pt x="0" y="444"/>
                    <a:pt x="111" y="563"/>
                    <a:pt x="254" y="563"/>
                  </a:cubicBezTo>
                  <a:cubicBezTo>
                    <a:pt x="262" y="563"/>
                    <a:pt x="271" y="563"/>
                    <a:pt x="280" y="562"/>
                  </a:cubicBezTo>
                  <a:cubicBezTo>
                    <a:pt x="436" y="562"/>
                    <a:pt x="544" y="422"/>
                    <a:pt x="544" y="267"/>
                  </a:cubicBezTo>
                  <a:cubicBezTo>
                    <a:pt x="559" y="120"/>
                    <a:pt x="449" y="1"/>
                    <a:pt x="3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478" name="Google Shape;4478;p54"/>
            <p:cNvSpPr/>
            <p:nvPr/>
          </p:nvSpPr>
          <p:spPr>
            <a:xfrm>
              <a:off x="1645725" y="1882550"/>
              <a:ext cx="14000" cy="14400"/>
            </a:xfrm>
            <a:custGeom>
              <a:avLst/>
              <a:gdLst/>
              <a:ahLst/>
              <a:cxnLst/>
              <a:rect l="l" t="t" r="r" b="b"/>
              <a:pathLst>
                <a:path w="560" h="576" extrusionOk="0">
                  <a:moveTo>
                    <a:pt x="280" y="0"/>
                  </a:moveTo>
                  <a:cubicBezTo>
                    <a:pt x="125" y="16"/>
                    <a:pt x="0" y="140"/>
                    <a:pt x="0" y="311"/>
                  </a:cubicBezTo>
                  <a:cubicBezTo>
                    <a:pt x="0" y="451"/>
                    <a:pt x="125" y="576"/>
                    <a:pt x="280" y="576"/>
                  </a:cubicBezTo>
                  <a:cubicBezTo>
                    <a:pt x="436" y="560"/>
                    <a:pt x="544" y="436"/>
                    <a:pt x="544" y="280"/>
                  </a:cubicBezTo>
                  <a:cubicBezTo>
                    <a:pt x="560" y="125"/>
                    <a:pt x="436" y="0"/>
                    <a:pt x="2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479" name="Google Shape;4479;p54"/>
            <p:cNvSpPr/>
            <p:nvPr/>
          </p:nvSpPr>
          <p:spPr>
            <a:xfrm>
              <a:off x="1669825" y="1881375"/>
              <a:ext cx="13625" cy="14425"/>
            </a:xfrm>
            <a:custGeom>
              <a:avLst/>
              <a:gdLst/>
              <a:ahLst/>
              <a:cxnLst/>
              <a:rect l="l" t="t" r="r" b="b"/>
              <a:pathLst>
                <a:path w="545" h="577" extrusionOk="0">
                  <a:moveTo>
                    <a:pt x="280" y="1"/>
                  </a:moveTo>
                  <a:cubicBezTo>
                    <a:pt x="125" y="16"/>
                    <a:pt x="0" y="141"/>
                    <a:pt x="0" y="296"/>
                  </a:cubicBezTo>
                  <a:cubicBezTo>
                    <a:pt x="0" y="452"/>
                    <a:pt x="125" y="576"/>
                    <a:pt x="265" y="576"/>
                  </a:cubicBezTo>
                  <a:cubicBezTo>
                    <a:pt x="420" y="561"/>
                    <a:pt x="544" y="421"/>
                    <a:pt x="544" y="265"/>
                  </a:cubicBezTo>
                  <a:cubicBezTo>
                    <a:pt x="544" y="125"/>
                    <a:pt x="420" y="1"/>
                    <a:pt x="2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480" name="Google Shape;4480;p54"/>
            <p:cNvSpPr/>
            <p:nvPr/>
          </p:nvSpPr>
          <p:spPr>
            <a:xfrm>
              <a:off x="1716075" y="1831600"/>
              <a:ext cx="14025" cy="14075"/>
            </a:xfrm>
            <a:custGeom>
              <a:avLst/>
              <a:gdLst/>
              <a:ahLst/>
              <a:cxnLst/>
              <a:rect l="l" t="t" r="r" b="b"/>
              <a:pathLst>
                <a:path w="561" h="563" extrusionOk="0">
                  <a:moveTo>
                    <a:pt x="307" y="0"/>
                  </a:moveTo>
                  <a:cubicBezTo>
                    <a:pt x="298" y="0"/>
                    <a:pt x="289" y="1"/>
                    <a:pt x="280" y="1"/>
                  </a:cubicBezTo>
                  <a:cubicBezTo>
                    <a:pt x="125" y="1"/>
                    <a:pt x="1" y="141"/>
                    <a:pt x="1" y="297"/>
                  </a:cubicBezTo>
                  <a:cubicBezTo>
                    <a:pt x="1" y="444"/>
                    <a:pt x="111" y="563"/>
                    <a:pt x="254" y="563"/>
                  </a:cubicBezTo>
                  <a:cubicBezTo>
                    <a:pt x="263" y="563"/>
                    <a:pt x="272" y="562"/>
                    <a:pt x="280" y="561"/>
                  </a:cubicBezTo>
                  <a:cubicBezTo>
                    <a:pt x="436" y="546"/>
                    <a:pt x="545" y="421"/>
                    <a:pt x="560" y="266"/>
                  </a:cubicBezTo>
                  <a:cubicBezTo>
                    <a:pt x="560" y="119"/>
                    <a:pt x="450" y="0"/>
                    <a:pt x="3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481" name="Google Shape;4481;p54"/>
            <p:cNvSpPr/>
            <p:nvPr/>
          </p:nvSpPr>
          <p:spPr>
            <a:xfrm>
              <a:off x="1739800" y="1830025"/>
              <a:ext cx="14000" cy="14100"/>
            </a:xfrm>
            <a:custGeom>
              <a:avLst/>
              <a:gdLst/>
              <a:ahLst/>
              <a:cxnLst/>
              <a:rect l="l" t="t" r="r" b="b"/>
              <a:pathLst>
                <a:path w="560" h="564" extrusionOk="0">
                  <a:moveTo>
                    <a:pt x="319" y="1"/>
                  </a:moveTo>
                  <a:cubicBezTo>
                    <a:pt x="311" y="1"/>
                    <a:pt x="303" y="1"/>
                    <a:pt x="295" y="2"/>
                  </a:cubicBezTo>
                  <a:cubicBezTo>
                    <a:pt x="124" y="18"/>
                    <a:pt x="16" y="142"/>
                    <a:pt x="16" y="298"/>
                  </a:cubicBezTo>
                  <a:cubicBezTo>
                    <a:pt x="1" y="444"/>
                    <a:pt x="125" y="563"/>
                    <a:pt x="256" y="563"/>
                  </a:cubicBezTo>
                  <a:cubicBezTo>
                    <a:pt x="264" y="563"/>
                    <a:pt x="272" y="563"/>
                    <a:pt x="280" y="562"/>
                  </a:cubicBezTo>
                  <a:cubicBezTo>
                    <a:pt x="435" y="562"/>
                    <a:pt x="560" y="422"/>
                    <a:pt x="560" y="267"/>
                  </a:cubicBezTo>
                  <a:cubicBezTo>
                    <a:pt x="560" y="120"/>
                    <a:pt x="449" y="1"/>
                    <a:pt x="3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482" name="Google Shape;4482;p54"/>
            <p:cNvSpPr/>
            <p:nvPr/>
          </p:nvSpPr>
          <p:spPr>
            <a:xfrm>
              <a:off x="1715700" y="1854950"/>
              <a:ext cx="14000" cy="14450"/>
            </a:xfrm>
            <a:custGeom>
              <a:avLst/>
              <a:gdLst/>
              <a:ahLst/>
              <a:cxnLst/>
              <a:rect l="l" t="t" r="r" b="b"/>
              <a:pathLst>
                <a:path w="560" h="578" extrusionOk="0">
                  <a:moveTo>
                    <a:pt x="280" y="0"/>
                  </a:moveTo>
                  <a:cubicBezTo>
                    <a:pt x="124" y="16"/>
                    <a:pt x="16" y="156"/>
                    <a:pt x="16" y="311"/>
                  </a:cubicBezTo>
                  <a:cubicBezTo>
                    <a:pt x="1" y="458"/>
                    <a:pt x="111" y="577"/>
                    <a:pt x="254" y="577"/>
                  </a:cubicBezTo>
                  <a:cubicBezTo>
                    <a:pt x="262" y="577"/>
                    <a:pt x="271" y="577"/>
                    <a:pt x="280" y="576"/>
                  </a:cubicBezTo>
                  <a:cubicBezTo>
                    <a:pt x="435" y="560"/>
                    <a:pt x="560" y="436"/>
                    <a:pt x="560" y="280"/>
                  </a:cubicBezTo>
                  <a:cubicBezTo>
                    <a:pt x="560" y="125"/>
                    <a:pt x="435" y="0"/>
                    <a:pt x="2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483" name="Google Shape;4483;p54"/>
            <p:cNvSpPr/>
            <p:nvPr/>
          </p:nvSpPr>
          <p:spPr>
            <a:xfrm>
              <a:off x="1739800" y="1853775"/>
              <a:ext cx="14000" cy="14425"/>
            </a:xfrm>
            <a:custGeom>
              <a:avLst/>
              <a:gdLst/>
              <a:ahLst/>
              <a:cxnLst/>
              <a:rect l="l" t="t" r="r" b="b"/>
              <a:pathLst>
                <a:path w="560" h="577" extrusionOk="0">
                  <a:moveTo>
                    <a:pt x="280" y="1"/>
                  </a:moveTo>
                  <a:cubicBezTo>
                    <a:pt x="124" y="16"/>
                    <a:pt x="16" y="141"/>
                    <a:pt x="0" y="296"/>
                  </a:cubicBezTo>
                  <a:cubicBezTo>
                    <a:pt x="0" y="452"/>
                    <a:pt x="124" y="576"/>
                    <a:pt x="280" y="576"/>
                  </a:cubicBezTo>
                  <a:cubicBezTo>
                    <a:pt x="435" y="561"/>
                    <a:pt x="560" y="436"/>
                    <a:pt x="560" y="281"/>
                  </a:cubicBezTo>
                  <a:cubicBezTo>
                    <a:pt x="560" y="125"/>
                    <a:pt x="435" y="1"/>
                    <a:pt x="2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484" name="Google Shape;4484;p54"/>
            <p:cNvSpPr/>
            <p:nvPr/>
          </p:nvSpPr>
          <p:spPr>
            <a:xfrm>
              <a:off x="1715675" y="1879025"/>
              <a:ext cx="14025" cy="14425"/>
            </a:xfrm>
            <a:custGeom>
              <a:avLst/>
              <a:gdLst/>
              <a:ahLst/>
              <a:cxnLst/>
              <a:rect l="l" t="t" r="r" b="b"/>
              <a:pathLst>
                <a:path w="561" h="577" extrusionOk="0">
                  <a:moveTo>
                    <a:pt x="307" y="0"/>
                  </a:moveTo>
                  <a:cubicBezTo>
                    <a:pt x="298" y="0"/>
                    <a:pt x="290" y="1"/>
                    <a:pt x="281" y="1"/>
                  </a:cubicBezTo>
                  <a:cubicBezTo>
                    <a:pt x="125" y="17"/>
                    <a:pt x="1" y="141"/>
                    <a:pt x="1" y="297"/>
                  </a:cubicBezTo>
                  <a:cubicBezTo>
                    <a:pt x="1" y="452"/>
                    <a:pt x="125" y="577"/>
                    <a:pt x="281" y="577"/>
                  </a:cubicBezTo>
                  <a:cubicBezTo>
                    <a:pt x="436" y="561"/>
                    <a:pt x="561" y="421"/>
                    <a:pt x="561" y="266"/>
                  </a:cubicBezTo>
                  <a:cubicBezTo>
                    <a:pt x="561" y="119"/>
                    <a:pt x="450" y="0"/>
                    <a:pt x="3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485" name="Google Shape;4485;p54"/>
            <p:cNvSpPr/>
            <p:nvPr/>
          </p:nvSpPr>
          <p:spPr>
            <a:xfrm>
              <a:off x="1739800" y="1877850"/>
              <a:ext cx="14000" cy="14075"/>
            </a:xfrm>
            <a:custGeom>
              <a:avLst/>
              <a:gdLst/>
              <a:ahLst/>
              <a:cxnLst/>
              <a:rect l="l" t="t" r="r" b="b"/>
              <a:pathLst>
                <a:path w="560" h="563" extrusionOk="0">
                  <a:moveTo>
                    <a:pt x="306" y="0"/>
                  </a:moveTo>
                  <a:cubicBezTo>
                    <a:pt x="298" y="0"/>
                    <a:pt x="289" y="1"/>
                    <a:pt x="280" y="2"/>
                  </a:cubicBezTo>
                  <a:cubicBezTo>
                    <a:pt x="124" y="2"/>
                    <a:pt x="0" y="142"/>
                    <a:pt x="0" y="297"/>
                  </a:cubicBezTo>
                  <a:cubicBezTo>
                    <a:pt x="0" y="444"/>
                    <a:pt x="111" y="563"/>
                    <a:pt x="254" y="563"/>
                  </a:cubicBezTo>
                  <a:cubicBezTo>
                    <a:pt x="262" y="563"/>
                    <a:pt x="271" y="562"/>
                    <a:pt x="280" y="562"/>
                  </a:cubicBezTo>
                  <a:cubicBezTo>
                    <a:pt x="435" y="546"/>
                    <a:pt x="560" y="422"/>
                    <a:pt x="560" y="266"/>
                  </a:cubicBezTo>
                  <a:cubicBezTo>
                    <a:pt x="560" y="119"/>
                    <a:pt x="449" y="0"/>
                    <a:pt x="3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486" name="Google Shape;4486;p54"/>
            <p:cNvSpPr/>
            <p:nvPr/>
          </p:nvSpPr>
          <p:spPr>
            <a:xfrm>
              <a:off x="1786050" y="1827350"/>
              <a:ext cx="14400" cy="14400"/>
            </a:xfrm>
            <a:custGeom>
              <a:avLst/>
              <a:gdLst/>
              <a:ahLst/>
              <a:cxnLst/>
              <a:rect l="l" t="t" r="r" b="b"/>
              <a:pathLst>
                <a:path w="576" h="576" extrusionOk="0">
                  <a:moveTo>
                    <a:pt x="296" y="0"/>
                  </a:moveTo>
                  <a:cubicBezTo>
                    <a:pt x="140" y="16"/>
                    <a:pt x="16" y="140"/>
                    <a:pt x="16" y="311"/>
                  </a:cubicBezTo>
                  <a:cubicBezTo>
                    <a:pt x="0" y="451"/>
                    <a:pt x="140" y="576"/>
                    <a:pt x="280" y="576"/>
                  </a:cubicBezTo>
                  <a:cubicBezTo>
                    <a:pt x="436" y="560"/>
                    <a:pt x="560" y="436"/>
                    <a:pt x="560" y="280"/>
                  </a:cubicBezTo>
                  <a:cubicBezTo>
                    <a:pt x="576" y="125"/>
                    <a:pt x="436" y="0"/>
                    <a:pt x="2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487" name="Google Shape;4487;p54"/>
            <p:cNvSpPr/>
            <p:nvPr/>
          </p:nvSpPr>
          <p:spPr>
            <a:xfrm>
              <a:off x="1810550" y="1826150"/>
              <a:ext cx="14000" cy="14450"/>
            </a:xfrm>
            <a:custGeom>
              <a:avLst/>
              <a:gdLst/>
              <a:ahLst/>
              <a:cxnLst/>
              <a:rect l="l" t="t" r="r" b="b"/>
              <a:pathLst>
                <a:path w="560" h="578" extrusionOk="0">
                  <a:moveTo>
                    <a:pt x="304" y="0"/>
                  </a:moveTo>
                  <a:cubicBezTo>
                    <a:pt x="296" y="0"/>
                    <a:pt x="288" y="1"/>
                    <a:pt x="280" y="2"/>
                  </a:cubicBezTo>
                  <a:cubicBezTo>
                    <a:pt x="124" y="17"/>
                    <a:pt x="0" y="142"/>
                    <a:pt x="0" y="297"/>
                  </a:cubicBezTo>
                  <a:cubicBezTo>
                    <a:pt x="0" y="453"/>
                    <a:pt x="124" y="577"/>
                    <a:pt x="280" y="577"/>
                  </a:cubicBezTo>
                  <a:cubicBezTo>
                    <a:pt x="435" y="562"/>
                    <a:pt x="560" y="422"/>
                    <a:pt x="560" y="266"/>
                  </a:cubicBezTo>
                  <a:cubicBezTo>
                    <a:pt x="560" y="119"/>
                    <a:pt x="435" y="0"/>
                    <a:pt x="3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488" name="Google Shape;4488;p54"/>
            <p:cNvSpPr/>
            <p:nvPr/>
          </p:nvSpPr>
          <p:spPr>
            <a:xfrm>
              <a:off x="1786050" y="1851425"/>
              <a:ext cx="14025" cy="14425"/>
            </a:xfrm>
            <a:custGeom>
              <a:avLst/>
              <a:gdLst/>
              <a:ahLst/>
              <a:cxnLst/>
              <a:rect l="l" t="t" r="r" b="b"/>
              <a:pathLst>
                <a:path w="561" h="577" extrusionOk="0">
                  <a:moveTo>
                    <a:pt x="306" y="0"/>
                  </a:moveTo>
                  <a:cubicBezTo>
                    <a:pt x="298" y="0"/>
                    <a:pt x="289" y="1"/>
                    <a:pt x="280" y="1"/>
                  </a:cubicBezTo>
                  <a:cubicBezTo>
                    <a:pt x="125" y="17"/>
                    <a:pt x="16" y="141"/>
                    <a:pt x="0" y="297"/>
                  </a:cubicBezTo>
                  <a:cubicBezTo>
                    <a:pt x="0" y="452"/>
                    <a:pt x="125" y="577"/>
                    <a:pt x="280" y="577"/>
                  </a:cubicBezTo>
                  <a:cubicBezTo>
                    <a:pt x="436" y="561"/>
                    <a:pt x="560" y="421"/>
                    <a:pt x="560" y="266"/>
                  </a:cubicBezTo>
                  <a:cubicBezTo>
                    <a:pt x="560" y="119"/>
                    <a:pt x="450" y="0"/>
                    <a:pt x="3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489" name="Google Shape;4489;p54"/>
            <p:cNvSpPr/>
            <p:nvPr/>
          </p:nvSpPr>
          <p:spPr>
            <a:xfrm>
              <a:off x="1810175" y="1849900"/>
              <a:ext cx="14375" cy="14425"/>
            </a:xfrm>
            <a:custGeom>
              <a:avLst/>
              <a:gdLst/>
              <a:ahLst/>
              <a:cxnLst/>
              <a:rect l="l" t="t" r="r" b="b"/>
              <a:pathLst>
                <a:path w="575" h="577" extrusionOk="0">
                  <a:moveTo>
                    <a:pt x="295" y="0"/>
                  </a:moveTo>
                  <a:cubicBezTo>
                    <a:pt x="139" y="16"/>
                    <a:pt x="15" y="156"/>
                    <a:pt x="15" y="311"/>
                  </a:cubicBezTo>
                  <a:cubicBezTo>
                    <a:pt x="0" y="444"/>
                    <a:pt x="125" y="577"/>
                    <a:pt x="258" y="577"/>
                  </a:cubicBezTo>
                  <a:cubicBezTo>
                    <a:pt x="265" y="577"/>
                    <a:pt x="272" y="576"/>
                    <a:pt x="279" y="576"/>
                  </a:cubicBezTo>
                  <a:cubicBezTo>
                    <a:pt x="435" y="560"/>
                    <a:pt x="559" y="436"/>
                    <a:pt x="559" y="280"/>
                  </a:cubicBezTo>
                  <a:cubicBezTo>
                    <a:pt x="575" y="125"/>
                    <a:pt x="435" y="0"/>
                    <a:pt x="2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490" name="Google Shape;4490;p54"/>
            <p:cNvSpPr/>
            <p:nvPr/>
          </p:nvSpPr>
          <p:spPr>
            <a:xfrm>
              <a:off x="1786050" y="1875150"/>
              <a:ext cx="14025" cy="14425"/>
            </a:xfrm>
            <a:custGeom>
              <a:avLst/>
              <a:gdLst/>
              <a:ahLst/>
              <a:cxnLst/>
              <a:rect l="l" t="t" r="r" b="b"/>
              <a:pathLst>
                <a:path w="561" h="577" extrusionOk="0">
                  <a:moveTo>
                    <a:pt x="280" y="1"/>
                  </a:moveTo>
                  <a:cubicBezTo>
                    <a:pt x="125" y="16"/>
                    <a:pt x="0" y="141"/>
                    <a:pt x="0" y="296"/>
                  </a:cubicBezTo>
                  <a:cubicBezTo>
                    <a:pt x="0" y="452"/>
                    <a:pt x="125" y="576"/>
                    <a:pt x="280" y="576"/>
                  </a:cubicBezTo>
                  <a:cubicBezTo>
                    <a:pt x="436" y="561"/>
                    <a:pt x="560" y="436"/>
                    <a:pt x="560" y="281"/>
                  </a:cubicBezTo>
                  <a:cubicBezTo>
                    <a:pt x="560" y="125"/>
                    <a:pt x="436" y="1"/>
                    <a:pt x="2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491" name="Google Shape;4491;p54"/>
            <p:cNvSpPr/>
            <p:nvPr/>
          </p:nvSpPr>
          <p:spPr>
            <a:xfrm>
              <a:off x="1810550" y="1874000"/>
              <a:ext cx="13625" cy="14400"/>
            </a:xfrm>
            <a:custGeom>
              <a:avLst/>
              <a:gdLst/>
              <a:ahLst/>
              <a:cxnLst/>
              <a:rect l="l" t="t" r="r" b="b"/>
              <a:pathLst>
                <a:path w="545" h="576" extrusionOk="0">
                  <a:moveTo>
                    <a:pt x="280" y="0"/>
                  </a:moveTo>
                  <a:cubicBezTo>
                    <a:pt x="124" y="16"/>
                    <a:pt x="0" y="140"/>
                    <a:pt x="0" y="296"/>
                  </a:cubicBezTo>
                  <a:cubicBezTo>
                    <a:pt x="0" y="451"/>
                    <a:pt x="124" y="576"/>
                    <a:pt x="280" y="576"/>
                  </a:cubicBezTo>
                  <a:cubicBezTo>
                    <a:pt x="420" y="560"/>
                    <a:pt x="544" y="420"/>
                    <a:pt x="544" y="265"/>
                  </a:cubicBezTo>
                  <a:cubicBezTo>
                    <a:pt x="544" y="125"/>
                    <a:pt x="420" y="0"/>
                    <a:pt x="2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492" name="Google Shape;4492;p54"/>
            <p:cNvSpPr/>
            <p:nvPr/>
          </p:nvSpPr>
          <p:spPr>
            <a:xfrm>
              <a:off x="1856800" y="1823825"/>
              <a:ext cx="14025" cy="14075"/>
            </a:xfrm>
            <a:custGeom>
              <a:avLst/>
              <a:gdLst/>
              <a:ahLst/>
              <a:cxnLst/>
              <a:rect l="l" t="t" r="r" b="b"/>
              <a:pathLst>
                <a:path w="561" h="563" extrusionOk="0">
                  <a:moveTo>
                    <a:pt x="320" y="0"/>
                  </a:moveTo>
                  <a:cubicBezTo>
                    <a:pt x="312" y="0"/>
                    <a:pt x="304" y="1"/>
                    <a:pt x="296" y="1"/>
                  </a:cubicBezTo>
                  <a:cubicBezTo>
                    <a:pt x="125" y="1"/>
                    <a:pt x="16" y="141"/>
                    <a:pt x="0" y="297"/>
                  </a:cubicBezTo>
                  <a:cubicBezTo>
                    <a:pt x="0" y="444"/>
                    <a:pt x="111" y="563"/>
                    <a:pt x="254" y="563"/>
                  </a:cubicBezTo>
                  <a:cubicBezTo>
                    <a:pt x="263" y="563"/>
                    <a:pt x="271" y="562"/>
                    <a:pt x="280" y="561"/>
                  </a:cubicBezTo>
                  <a:cubicBezTo>
                    <a:pt x="436" y="546"/>
                    <a:pt x="560" y="421"/>
                    <a:pt x="560" y="266"/>
                  </a:cubicBezTo>
                  <a:cubicBezTo>
                    <a:pt x="560" y="119"/>
                    <a:pt x="450" y="0"/>
                    <a:pt x="3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493" name="Google Shape;4493;p54"/>
            <p:cNvSpPr/>
            <p:nvPr/>
          </p:nvSpPr>
          <p:spPr>
            <a:xfrm>
              <a:off x="1880900" y="1822250"/>
              <a:ext cx="14400" cy="14450"/>
            </a:xfrm>
            <a:custGeom>
              <a:avLst/>
              <a:gdLst/>
              <a:ahLst/>
              <a:cxnLst/>
              <a:rect l="l" t="t" r="r" b="b"/>
              <a:pathLst>
                <a:path w="576" h="578" extrusionOk="0">
                  <a:moveTo>
                    <a:pt x="322" y="1"/>
                  </a:moveTo>
                  <a:cubicBezTo>
                    <a:pt x="313" y="1"/>
                    <a:pt x="305" y="1"/>
                    <a:pt x="296" y="2"/>
                  </a:cubicBezTo>
                  <a:cubicBezTo>
                    <a:pt x="140" y="18"/>
                    <a:pt x="16" y="142"/>
                    <a:pt x="16" y="298"/>
                  </a:cubicBezTo>
                  <a:cubicBezTo>
                    <a:pt x="0" y="453"/>
                    <a:pt x="140" y="578"/>
                    <a:pt x="296" y="578"/>
                  </a:cubicBezTo>
                  <a:cubicBezTo>
                    <a:pt x="451" y="562"/>
                    <a:pt x="560" y="422"/>
                    <a:pt x="576" y="267"/>
                  </a:cubicBezTo>
                  <a:cubicBezTo>
                    <a:pt x="576" y="120"/>
                    <a:pt x="465" y="1"/>
                    <a:pt x="3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494" name="Google Shape;4494;p54"/>
            <p:cNvSpPr/>
            <p:nvPr/>
          </p:nvSpPr>
          <p:spPr>
            <a:xfrm>
              <a:off x="1856800" y="1847525"/>
              <a:ext cx="14025" cy="14450"/>
            </a:xfrm>
            <a:custGeom>
              <a:avLst/>
              <a:gdLst/>
              <a:ahLst/>
              <a:cxnLst/>
              <a:rect l="l" t="t" r="r" b="b"/>
              <a:pathLst>
                <a:path w="561" h="578" extrusionOk="0">
                  <a:moveTo>
                    <a:pt x="304" y="1"/>
                  </a:moveTo>
                  <a:cubicBezTo>
                    <a:pt x="296" y="1"/>
                    <a:pt x="288" y="1"/>
                    <a:pt x="280" y="2"/>
                  </a:cubicBezTo>
                  <a:cubicBezTo>
                    <a:pt x="125" y="17"/>
                    <a:pt x="0" y="142"/>
                    <a:pt x="16" y="297"/>
                  </a:cubicBezTo>
                  <a:cubicBezTo>
                    <a:pt x="0" y="453"/>
                    <a:pt x="125" y="577"/>
                    <a:pt x="280" y="577"/>
                  </a:cubicBezTo>
                  <a:cubicBezTo>
                    <a:pt x="436" y="562"/>
                    <a:pt x="560" y="437"/>
                    <a:pt x="560" y="266"/>
                  </a:cubicBezTo>
                  <a:cubicBezTo>
                    <a:pt x="560" y="134"/>
                    <a:pt x="448" y="1"/>
                    <a:pt x="30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495" name="Google Shape;4495;p54"/>
            <p:cNvSpPr/>
            <p:nvPr/>
          </p:nvSpPr>
          <p:spPr>
            <a:xfrm>
              <a:off x="1880900" y="1846000"/>
              <a:ext cx="14400" cy="14425"/>
            </a:xfrm>
            <a:custGeom>
              <a:avLst/>
              <a:gdLst/>
              <a:ahLst/>
              <a:cxnLst/>
              <a:rect l="l" t="t" r="r" b="b"/>
              <a:pathLst>
                <a:path w="576" h="577" extrusionOk="0">
                  <a:moveTo>
                    <a:pt x="296" y="1"/>
                  </a:moveTo>
                  <a:cubicBezTo>
                    <a:pt x="140" y="16"/>
                    <a:pt x="16" y="141"/>
                    <a:pt x="16" y="296"/>
                  </a:cubicBezTo>
                  <a:cubicBezTo>
                    <a:pt x="0" y="452"/>
                    <a:pt x="140" y="576"/>
                    <a:pt x="296" y="576"/>
                  </a:cubicBezTo>
                  <a:cubicBezTo>
                    <a:pt x="451" y="561"/>
                    <a:pt x="560" y="436"/>
                    <a:pt x="576" y="281"/>
                  </a:cubicBezTo>
                  <a:cubicBezTo>
                    <a:pt x="576" y="125"/>
                    <a:pt x="451" y="1"/>
                    <a:pt x="2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496" name="Google Shape;4496;p54"/>
            <p:cNvSpPr/>
            <p:nvPr/>
          </p:nvSpPr>
          <p:spPr>
            <a:xfrm>
              <a:off x="1856800" y="1871625"/>
              <a:ext cx="14025" cy="14100"/>
            </a:xfrm>
            <a:custGeom>
              <a:avLst/>
              <a:gdLst/>
              <a:ahLst/>
              <a:cxnLst/>
              <a:rect l="l" t="t" r="r" b="b"/>
              <a:pathLst>
                <a:path w="561" h="564" extrusionOk="0">
                  <a:moveTo>
                    <a:pt x="306" y="1"/>
                  </a:moveTo>
                  <a:cubicBezTo>
                    <a:pt x="298" y="1"/>
                    <a:pt x="289" y="1"/>
                    <a:pt x="280" y="2"/>
                  </a:cubicBezTo>
                  <a:cubicBezTo>
                    <a:pt x="125" y="2"/>
                    <a:pt x="0" y="142"/>
                    <a:pt x="16" y="297"/>
                  </a:cubicBezTo>
                  <a:cubicBezTo>
                    <a:pt x="1" y="444"/>
                    <a:pt x="111" y="563"/>
                    <a:pt x="254" y="563"/>
                  </a:cubicBezTo>
                  <a:cubicBezTo>
                    <a:pt x="263" y="563"/>
                    <a:pt x="271" y="563"/>
                    <a:pt x="280" y="562"/>
                  </a:cubicBezTo>
                  <a:cubicBezTo>
                    <a:pt x="436" y="562"/>
                    <a:pt x="560" y="422"/>
                    <a:pt x="560" y="266"/>
                  </a:cubicBezTo>
                  <a:cubicBezTo>
                    <a:pt x="560" y="120"/>
                    <a:pt x="450" y="1"/>
                    <a:pt x="30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497" name="Google Shape;4497;p54"/>
            <p:cNvSpPr/>
            <p:nvPr/>
          </p:nvSpPr>
          <p:spPr>
            <a:xfrm>
              <a:off x="1880925" y="1870475"/>
              <a:ext cx="14375" cy="14075"/>
            </a:xfrm>
            <a:custGeom>
              <a:avLst/>
              <a:gdLst/>
              <a:ahLst/>
              <a:cxnLst/>
              <a:rect l="l" t="t" r="r" b="b"/>
              <a:pathLst>
                <a:path w="575" h="563" extrusionOk="0">
                  <a:moveTo>
                    <a:pt x="321" y="0"/>
                  </a:moveTo>
                  <a:cubicBezTo>
                    <a:pt x="312" y="0"/>
                    <a:pt x="304" y="0"/>
                    <a:pt x="295" y="1"/>
                  </a:cubicBezTo>
                  <a:cubicBezTo>
                    <a:pt x="139" y="1"/>
                    <a:pt x="15" y="141"/>
                    <a:pt x="15" y="297"/>
                  </a:cubicBezTo>
                  <a:cubicBezTo>
                    <a:pt x="0" y="443"/>
                    <a:pt x="124" y="562"/>
                    <a:pt x="269" y="562"/>
                  </a:cubicBezTo>
                  <a:cubicBezTo>
                    <a:pt x="277" y="562"/>
                    <a:pt x="286" y="562"/>
                    <a:pt x="295" y="561"/>
                  </a:cubicBezTo>
                  <a:cubicBezTo>
                    <a:pt x="450" y="561"/>
                    <a:pt x="575" y="421"/>
                    <a:pt x="575" y="266"/>
                  </a:cubicBezTo>
                  <a:cubicBezTo>
                    <a:pt x="575" y="119"/>
                    <a:pt x="464" y="0"/>
                    <a:pt x="3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498" name="Google Shape;4498;p54"/>
            <p:cNvSpPr/>
            <p:nvPr/>
          </p:nvSpPr>
          <p:spPr>
            <a:xfrm>
              <a:off x="1927925" y="1819575"/>
              <a:ext cx="14425" cy="14450"/>
            </a:xfrm>
            <a:custGeom>
              <a:avLst/>
              <a:gdLst/>
              <a:ahLst/>
              <a:cxnLst/>
              <a:rect l="l" t="t" r="r" b="b"/>
              <a:pathLst>
                <a:path w="577" h="578" extrusionOk="0">
                  <a:moveTo>
                    <a:pt x="281" y="0"/>
                  </a:moveTo>
                  <a:cubicBezTo>
                    <a:pt x="125" y="16"/>
                    <a:pt x="1" y="140"/>
                    <a:pt x="1" y="311"/>
                  </a:cubicBezTo>
                  <a:cubicBezTo>
                    <a:pt x="1" y="458"/>
                    <a:pt x="112" y="577"/>
                    <a:pt x="255" y="577"/>
                  </a:cubicBezTo>
                  <a:cubicBezTo>
                    <a:pt x="263" y="577"/>
                    <a:pt x="272" y="577"/>
                    <a:pt x="281" y="576"/>
                  </a:cubicBezTo>
                  <a:cubicBezTo>
                    <a:pt x="436" y="560"/>
                    <a:pt x="561" y="436"/>
                    <a:pt x="561" y="280"/>
                  </a:cubicBezTo>
                  <a:cubicBezTo>
                    <a:pt x="576" y="125"/>
                    <a:pt x="436" y="0"/>
                    <a:pt x="2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499" name="Google Shape;4499;p54"/>
            <p:cNvSpPr/>
            <p:nvPr/>
          </p:nvSpPr>
          <p:spPr>
            <a:xfrm>
              <a:off x="1952425" y="1818375"/>
              <a:ext cx="14025" cy="14450"/>
            </a:xfrm>
            <a:custGeom>
              <a:avLst/>
              <a:gdLst/>
              <a:ahLst/>
              <a:cxnLst/>
              <a:rect l="l" t="t" r="r" b="b"/>
              <a:pathLst>
                <a:path w="561" h="578" extrusionOk="0">
                  <a:moveTo>
                    <a:pt x="307" y="0"/>
                  </a:moveTo>
                  <a:cubicBezTo>
                    <a:pt x="298" y="0"/>
                    <a:pt x="289" y="1"/>
                    <a:pt x="280" y="2"/>
                  </a:cubicBezTo>
                  <a:cubicBezTo>
                    <a:pt x="125" y="17"/>
                    <a:pt x="1" y="142"/>
                    <a:pt x="1" y="297"/>
                  </a:cubicBezTo>
                  <a:cubicBezTo>
                    <a:pt x="1" y="453"/>
                    <a:pt x="125" y="577"/>
                    <a:pt x="280" y="577"/>
                  </a:cubicBezTo>
                  <a:cubicBezTo>
                    <a:pt x="436" y="562"/>
                    <a:pt x="560" y="437"/>
                    <a:pt x="560" y="266"/>
                  </a:cubicBezTo>
                  <a:cubicBezTo>
                    <a:pt x="560" y="119"/>
                    <a:pt x="450" y="0"/>
                    <a:pt x="3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500" name="Google Shape;4500;p54"/>
            <p:cNvSpPr/>
            <p:nvPr/>
          </p:nvSpPr>
          <p:spPr>
            <a:xfrm>
              <a:off x="1927925" y="1843675"/>
              <a:ext cx="14025" cy="14425"/>
            </a:xfrm>
            <a:custGeom>
              <a:avLst/>
              <a:gdLst/>
              <a:ahLst/>
              <a:cxnLst/>
              <a:rect l="l" t="t" r="r" b="b"/>
              <a:pathLst>
                <a:path w="561" h="577" extrusionOk="0">
                  <a:moveTo>
                    <a:pt x="281" y="0"/>
                  </a:moveTo>
                  <a:cubicBezTo>
                    <a:pt x="125" y="16"/>
                    <a:pt x="1" y="140"/>
                    <a:pt x="1" y="311"/>
                  </a:cubicBezTo>
                  <a:cubicBezTo>
                    <a:pt x="1" y="444"/>
                    <a:pt x="113" y="577"/>
                    <a:pt x="257" y="577"/>
                  </a:cubicBezTo>
                  <a:cubicBezTo>
                    <a:pt x="265" y="577"/>
                    <a:pt x="273" y="577"/>
                    <a:pt x="281" y="576"/>
                  </a:cubicBezTo>
                  <a:cubicBezTo>
                    <a:pt x="436" y="560"/>
                    <a:pt x="561" y="436"/>
                    <a:pt x="561" y="280"/>
                  </a:cubicBezTo>
                  <a:cubicBezTo>
                    <a:pt x="561" y="125"/>
                    <a:pt x="436" y="0"/>
                    <a:pt x="2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501" name="Google Shape;4501;p54"/>
            <p:cNvSpPr/>
            <p:nvPr/>
          </p:nvSpPr>
          <p:spPr>
            <a:xfrm>
              <a:off x="1952025" y="1842475"/>
              <a:ext cx="14425" cy="14450"/>
            </a:xfrm>
            <a:custGeom>
              <a:avLst/>
              <a:gdLst/>
              <a:ahLst/>
              <a:cxnLst/>
              <a:rect l="l" t="t" r="r" b="b"/>
              <a:pathLst>
                <a:path w="577" h="578" extrusionOk="0">
                  <a:moveTo>
                    <a:pt x="323" y="0"/>
                  </a:moveTo>
                  <a:cubicBezTo>
                    <a:pt x="314" y="0"/>
                    <a:pt x="305" y="1"/>
                    <a:pt x="296" y="2"/>
                  </a:cubicBezTo>
                  <a:cubicBezTo>
                    <a:pt x="141" y="17"/>
                    <a:pt x="17" y="142"/>
                    <a:pt x="17" y="297"/>
                  </a:cubicBezTo>
                  <a:cubicBezTo>
                    <a:pt x="1" y="453"/>
                    <a:pt x="141" y="577"/>
                    <a:pt x="296" y="577"/>
                  </a:cubicBezTo>
                  <a:cubicBezTo>
                    <a:pt x="452" y="562"/>
                    <a:pt x="576" y="422"/>
                    <a:pt x="576" y="266"/>
                  </a:cubicBezTo>
                  <a:cubicBezTo>
                    <a:pt x="576" y="119"/>
                    <a:pt x="466" y="0"/>
                    <a:pt x="3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502" name="Google Shape;4502;p54"/>
            <p:cNvSpPr/>
            <p:nvPr/>
          </p:nvSpPr>
          <p:spPr>
            <a:xfrm>
              <a:off x="1927550" y="1867750"/>
              <a:ext cx="14375" cy="14425"/>
            </a:xfrm>
            <a:custGeom>
              <a:avLst/>
              <a:gdLst/>
              <a:ahLst/>
              <a:cxnLst/>
              <a:rect l="l" t="t" r="r" b="b"/>
              <a:pathLst>
                <a:path w="575" h="577" extrusionOk="0">
                  <a:moveTo>
                    <a:pt x="322" y="0"/>
                  </a:moveTo>
                  <a:cubicBezTo>
                    <a:pt x="313" y="0"/>
                    <a:pt x="305" y="1"/>
                    <a:pt x="296" y="2"/>
                  </a:cubicBezTo>
                  <a:cubicBezTo>
                    <a:pt x="140" y="17"/>
                    <a:pt x="16" y="141"/>
                    <a:pt x="16" y="297"/>
                  </a:cubicBezTo>
                  <a:cubicBezTo>
                    <a:pt x="0" y="452"/>
                    <a:pt x="125" y="577"/>
                    <a:pt x="280" y="577"/>
                  </a:cubicBezTo>
                  <a:cubicBezTo>
                    <a:pt x="451" y="561"/>
                    <a:pt x="560" y="437"/>
                    <a:pt x="560" y="266"/>
                  </a:cubicBezTo>
                  <a:cubicBezTo>
                    <a:pt x="575" y="119"/>
                    <a:pt x="465" y="0"/>
                    <a:pt x="3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503" name="Google Shape;4503;p54"/>
            <p:cNvSpPr/>
            <p:nvPr/>
          </p:nvSpPr>
          <p:spPr>
            <a:xfrm>
              <a:off x="1952025" y="1866575"/>
              <a:ext cx="14400" cy="14450"/>
            </a:xfrm>
            <a:custGeom>
              <a:avLst/>
              <a:gdLst/>
              <a:ahLst/>
              <a:cxnLst/>
              <a:rect l="l" t="t" r="r" b="b"/>
              <a:pathLst>
                <a:path w="576" h="578" extrusionOk="0">
                  <a:moveTo>
                    <a:pt x="320" y="1"/>
                  </a:moveTo>
                  <a:cubicBezTo>
                    <a:pt x="312" y="1"/>
                    <a:pt x="304" y="1"/>
                    <a:pt x="296" y="2"/>
                  </a:cubicBezTo>
                  <a:cubicBezTo>
                    <a:pt x="125" y="2"/>
                    <a:pt x="17" y="142"/>
                    <a:pt x="17" y="297"/>
                  </a:cubicBezTo>
                  <a:cubicBezTo>
                    <a:pt x="1" y="453"/>
                    <a:pt x="125" y="577"/>
                    <a:pt x="281" y="577"/>
                  </a:cubicBezTo>
                  <a:cubicBezTo>
                    <a:pt x="436" y="562"/>
                    <a:pt x="561" y="422"/>
                    <a:pt x="561" y="266"/>
                  </a:cubicBezTo>
                  <a:cubicBezTo>
                    <a:pt x="575" y="120"/>
                    <a:pt x="452" y="1"/>
                    <a:pt x="3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504" name="Google Shape;4504;p54"/>
            <p:cNvSpPr/>
            <p:nvPr/>
          </p:nvSpPr>
          <p:spPr>
            <a:xfrm>
              <a:off x="1999475" y="1815675"/>
              <a:ext cx="14000" cy="14450"/>
            </a:xfrm>
            <a:custGeom>
              <a:avLst/>
              <a:gdLst/>
              <a:ahLst/>
              <a:cxnLst/>
              <a:rect l="l" t="t" r="r" b="b"/>
              <a:pathLst>
                <a:path w="560" h="578" extrusionOk="0">
                  <a:moveTo>
                    <a:pt x="280" y="1"/>
                  </a:moveTo>
                  <a:cubicBezTo>
                    <a:pt x="124" y="16"/>
                    <a:pt x="0" y="156"/>
                    <a:pt x="0" y="312"/>
                  </a:cubicBezTo>
                  <a:cubicBezTo>
                    <a:pt x="0" y="459"/>
                    <a:pt x="111" y="578"/>
                    <a:pt x="254" y="578"/>
                  </a:cubicBezTo>
                  <a:cubicBezTo>
                    <a:pt x="262" y="578"/>
                    <a:pt x="271" y="577"/>
                    <a:pt x="280" y="576"/>
                  </a:cubicBezTo>
                  <a:cubicBezTo>
                    <a:pt x="435" y="561"/>
                    <a:pt x="560" y="436"/>
                    <a:pt x="560" y="281"/>
                  </a:cubicBezTo>
                  <a:cubicBezTo>
                    <a:pt x="560" y="125"/>
                    <a:pt x="435" y="1"/>
                    <a:pt x="2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505" name="Google Shape;4505;p54"/>
            <p:cNvSpPr/>
            <p:nvPr/>
          </p:nvSpPr>
          <p:spPr>
            <a:xfrm>
              <a:off x="2023950" y="1814475"/>
              <a:ext cx="14400" cy="14450"/>
            </a:xfrm>
            <a:custGeom>
              <a:avLst/>
              <a:gdLst/>
              <a:ahLst/>
              <a:cxnLst/>
              <a:rect l="l" t="t" r="r" b="b"/>
              <a:pathLst>
                <a:path w="576" h="578" extrusionOk="0">
                  <a:moveTo>
                    <a:pt x="320" y="1"/>
                  </a:moveTo>
                  <a:cubicBezTo>
                    <a:pt x="312" y="1"/>
                    <a:pt x="304" y="1"/>
                    <a:pt x="296" y="2"/>
                  </a:cubicBezTo>
                  <a:cubicBezTo>
                    <a:pt x="125" y="2"/>
                    <a:pt x="1" y="142"/>
                    <a:pt x="1" y="298"/>
                  </a:cubicBezTo>
                  <a:cubicBezTo>
                    <a:pt x="1" y="453"/>
                    <a:pt x="125" y="578"/>
                    <a:pt x="281" y="578"/>
                  </a:cubicBezTo>
                  <a:cubicBezTo>
                    <a:pt x="436" y="562"/>
                    <a:pt x="560" y="438"/>
                    <a:pt x="560" y="267"/>
                  </a:cubicBezTo>
                  <a:cubicBezTo>
                    <a:pt x="575" y="120"/>
                    <a:pt x="451" y="1"/>
                    <a:pt x="3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506" name="Google Shape;4506;p54"/>
            <p:cNvSpPr/>
            <p:nvPr/>
          </p:nvSpPr>
          <p:spPr>
            <a:xfrm>
              <a:off x="1999100" y="1839775"/>
              <a:ext cx="14375" cy="14450"/>
            </a:xfrm>
            <a:custGeom>
              <a:avLst/>
              <a:gdLst/>
              <a:ahLst/>
              <a:cxnLst/>
              <a:rect l="l" t="t" r="r" b="b"/>
              <a:pathLst>
                <a:path w="575" h="578" extrusionOk="0">
                  <a:moveTo>
                    <a:pt x="295" y="1"/>
                  </a:moveTo>
                  <a:cubicBezTo>
                    <a:pt x="139" y="17"/>
                    <a:pt x="15" y="141"/>
                    <a:pt x="15" y="312"/>
                  </a:cubicBezTo>
                  <a:cubicBezTo>
                    <a:pt x="0" y="459"/>
                    <a:pt x="124" y="578"/>
                    <a:pt x="269" y="578"/>
                  </a:cubicBezTo>
                  <a:cubicBezTo>
                    <a:pt x="277" y="578"/>
                    <a:pt x="286" y="577"/>
                    <a:pt x="295" y="576"/>
                  </a:cubicBezTo>
                  <a:cubicBezTo>
                    <a:pt x="450" y="561"/>
                    <a:pt x="575" y="436"/>
                    <a:pt x="575" y="281"/>
                  </a:cubicBezTo>
                  <a:cubicBezTo>
                    <a:pt x="575" y="125"/>
                    <a:pt x="450" y="1"/>
                    <a:pt x="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507" name="Google Shape;4507;p54"/>
            <p:cNvSpPr/>
            <p:nvPr/>
          </p:nvSpPr>
          <p:spPr>
            <a:xfrm>
              <a:off x="2023575" y="1838600"/>
              <a:ext cx="14400" cy="14425"/>
            </a:xfrm>
            <a:custGeom>
              <a:avLst/>
              <a:gdLst/>
              <a:ahLst/>
              <a:cxnLst/>
              <a:rect l="l" t="t" r="r" b="b"/>
              <a:pathLst>
                <a:path w="576" h="577" extrusionOk="0">
                  <a:moveTo>
                    <a:pt x="322" y="0"/>
                  </a:moveTo>
                  <a:cubicBezTo>
                    <a:pt x="313" y="0"/>
                    <a:pt x="304" y="0"/>
                    <a:pt x="296" y="1"/>
                  </a:cubicBezTo>
                  <a:cubicBezTo>
                    <a:pt x="140" y="17"/>
                    <a:pt x="16" y="141"/>
                    <a:pt x="16" y="297"/>
                  </a:cubicBezTo>
                  <a:cubicBezTo>
                    <a:pt x="0" y="452"/>
                    <a:pt x="140" y="577"/>
                    <a:pt x="296" y="577"/>
                  </a:cubicBezTo>
                  <a:cubicBezTo>
                    <a:pt x="451" y="561"/>
                    <a:pt x="575" y="437"/>
                    <a:pt x="575" y="266"/>
                  </a:cubicBezTo>
                  <a:cubicBezTo>
                    <a:pt x="575" y="119"/>
                    <a:pt x="465" y="0"/>
                    <a:pt x="3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508" name="Google Shape;4508;p54"/>
            <p:cNvSpPr/>
            <p:nvPr/>
          </p:nvSpPr>
          <p:spPr>
            <a:xfrm>
              <a:off x="1999075" y="1863900"/>
              <a:ext cx="14400" cy="14425"/>
            </a:xfrm>
            <a:custGeom>
              <a:avLst/>
              <a:gdLst/>
              <a:ahLst/>
              <a:cxnLst/>
              <a:rect l="l" t="t" r="r" b="b"/>
              <a:pathLst>
                <a:path w="576" h="577" extrusionOk="0">
                  <a:moveTo>
                    <a:pt x="280" y="0"/>
                  </a:moveTo>
                  <a:cubicBezTo>
                    <a:pt x="125" y="16"/>
                    <a:pt x="0" y="140"/>
                    <a:pt x="0" y="311"/>
                  </a:cubicBezTo>
                  <a:cubicBezTo>
                    <a:pt x="0" y="458"/>
                    <a:pt x="111" y="577"/>
                    <a:pt x="254" y="577"/>
                  </a:cubicBezTo>
                  <a:cubicBezTo>
                    <a:pt x="263" y="577"/>
                    <a:pt x="272" y="576"/>
                    <a:pt x="280" y="575"/>
                  </a:cubicBezTo>
                  <a:cubicBezTo>
                    <a:pt x="436" y="560"/>
                    <a:pt x="560" y="435"/>
                    <a:pt x="560" y="280"/>
                  </a:cubicBezTo>
                  <a:cubicBezTo>
                    <a:pt x="576" y="124"/>
                    <a:pt x="436" y="0"/>
                    <a:pt x="2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509" name="Google Shape;4509;p54"/>
            <p:cNvSpPr/>
            <p:nvPr/>
          </p:nvSpPr>
          <p:spPr>
            <a:xfrm>
              <a:off x="2023575" y="1862700"/>
              <a:ext cx="14375" cy="14425"/>
            </a:xfrm>
            <a:custGeom>
              <a:avLst/>
              <a:gdLst/>
              <a:ahLst/>
              <a:cxnLst/>
              <a:rect l="l" t="t" r="r" b="b"/>
              <a:pathLst>
                <a:path w="575" h="577" extrusionOk="0">
                  <a:moveTo>
                    <a:pt x="306" y="0"/>
                  </a:moveTo>
                  <a:cubicBezTo>
                    <a:pt x="298" y="0"/>
                    <a:pt x="289" y="0"/>
                    <a:pt x="280" y="1"/>
                  </a:cubicBezTo>
                  <a:cubicBezTo>
                    <a:pt x="124" y="17"/>
                    <a:pt x="16" y="141"/>
                    <a:pt x="0" y="297"/>
                  </a:cubicBezTo>
                  <a:cubicBezTo>
                    <a:pt x="0" y="452"/>
                    <a:pt x="124" y="577"/>
                    <a:pt x="280" y="577"/>
                  </a:cubicBezTo>
                  <a:cubicBezTo>
                    <a:pt x="435" y="561"/>
                    <a:pt x="560" y="437"/>
                    <a:pt x="560" y="266"/>
                  </a:cubicBezTo>
                  <a:cubicBezTo>
                    <a:pt x="575" y="119"/>
                    <a:pt x="451" y="0"/>
                    <a:pt x="3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510" name="Google Shape;4510;p54"/>
            <p:cNvSpPr/>
            <p:nvPr/>
          </p:nvSpPr>
          <p:spPr>
            <a:xfrm>
              <a:off x="2071000" y="1811800"/>
              <a:ext cx="14400" cy="14800"/>
            </a:xfrm>
            <a:custGeom>
              <a:avLst/>
              <a:gdLst/>
              <a:ahLst/>
              <a:cxnLst/>
              <a:rect l="l" t="t" r="r" b="b"/>
              <a:pathLst>
                <a:path w="576" h="592" extrusionOk="0">
                  <a:moveTo>
                    <a:pt x="296" y="0"/>
                  </a:moveTo>
                  <a:cubicBezTo>
                    <a:pt x="140" y="16"/>
                    <a:pt x="16" y="156"/>
                    <a:pt x="16" y="311"/>
                  </a:cubicBezTo>
                  <a:cubicBezTo>
                    <a:pt x="0" y="467"/>
                    <a:pt x="124" y="591"/>
                    <a:pt x="296" y="591"/>
                  </a:cubicBezTo>
                  <a:cubicBezTo>
                    <a:pt x="451" y="576"/>
                    <a:pt x="575" y="436"/>
                    <a:pt x="575" y="280"/>
                  </a:cubicBezTo>
                  <a:cubicBezTo>
                    <a:pt x="575" y="125"/>
                    <a:pt x="451" y="0"/>
                    <a:pt x="2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511" name="Google Shape;4511;p54"/>
            <p:cNvSpPr/>
            <p:nvPr/>
          </p:nvSpPr>
          <p:spPr>
            <a:xfrm>
              <a:off x="2095875" y="1810600"/>
              <a:ext cx="14375" cy="14450"/>
            </a:xfrm>
            <a:custGeom>
              <a:avLst/>
              <a:gdLst/>
              <a:ahLst/>
              <a:cxnLst/>
              <a:rect l="l" t="t" r="r" b="b"/>
              <a:pathLst>
                <a:path w="575" h="578" extrusionOk="0">
                  <a:moveTo>
                    <a:pt x="306" y="0"/>
                  </a:moveTo>
                  <a:cubicBezTo>
                    <a:pt x="298" y="0"/>
                    <a:pt x="289" y="1"/>
                    <a:pt x="280" y="2"/>
                  </a:cubicBezTo>
                  <a:cubicBezTo>
                    <a:pt x="125" y="2"/>
                    <a:pt x="0" y="142"/>
                    <a:pt x="0" y="297"/>
                  </a:cubicBezTo>
                  <a:cubicBezTo>
                    <a:pt x="0" y="453"/>
                    <a:pt x="125" y="577"/>
                    <a:pt x="280" y="577"/>
                  </a:cubicBezTo>
                  <a:cubicBezTo>
                    <a:pt x="436" y="562"/>
                    <a:pt x="560" y="437"/>
                    <a:pt x="560" y="266"/>
                  </a:cubicBezTo>
                  <a:cubicBezTo>
                    <a:pt x="575" y="119"/>
                    <a:pt x="451" y="0"/>
                    <a:pt x="3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512" name="Google Shape;4512;p54"/>
            <p:cNvSpPr/>
            <p:nvPr/>
          </p:nvSpPr>
          <p:spPr>
            <a:xfrm>
              <a:off x="2071000" y="1836250"/>
              <a:ext cx="14375" cy="14475"/>
            </a:xfrm>
            <a:custGeom>
              <a:avLst/>
              <a:gdLst/>
              <a:ahLst/>
              <a:cxnLst/>
              <a:rect l="l" t="t" r="r" b="b"/>
              <a:pathLst>
                <a:path w="575" h="579" extrusionOk="0">
                  <a:moveTo>
                    <a:pt x="304" y="1"/>
                  </a:moveTo>
                  <a:cubicBezTo>
                    <a:pt x="296" y="1"/>
                    <a:pt x="288" y="1"/>
                    <a:pt x="280" y="2"/>
                  </a:cubicBezTo>
                  <a:cubicBezTo>
                    <a:pt x="124" y="18"/>
                    <a:pt x="0" y="142"/>
                    <a:pt x="0" y="297"/>
                  </a:cubicBezTo>
                  <a:cubicBezTo>
                    <a:pt x="0" y="445"/>
                    <a:pt x="112" y="579"/>
                    <a:pt x="256" y="579"/>
                  </a:cubicBezTo>
                  <a:cubicBezTo>
                    <a:pt x="264" y="579"/>
                    <a:pt x="272" y="578"/>
                    <a:pt x="280" y="577"/>
                  </a:cubicBezTo>
                  <a:cubicBezTo>
                    <a:pt x="435" y="562"/>
                    <a:pt x="560" y="437"/>
                    <a:pt x="560" y="282"/>
                  </a:cubicBezTo>
                  <a:cubicBezTo>
                    <a:pt x="575" y="134"/>
                    <a:pt x="449" y="1"/>
                    <a:pt x="3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513" name="Google Shape;4513;p54"/>
            <p:cNvSpPr/>
            <p:nvPr/>
          </p:nvSpPr>
          <p:spPr>
            <a:xfrm>
              <a:off x="2095500" y="1834700"/>
              <a:ext cx="14400" cy="14475"/>
            </a:xfrm>
            <a:custGeom>
              <a:avLst/>
              <a:gdLst/>
              <a:ahLst/>
              <a:cxnLst/>
              <a:rect l="l" t="t" r="r" b="b"/>
              <a:pathLst>
                <a:path w="576" h="579" extrusionOk="0">
                  <a:moveTo>
                    <a:pt x="319" y="1"/>
                  </a:moveTo>
                  <a:cubicBezTo>
                    <a:pt x="311" y="1"/>
                    <a:pt x="303" y="1"/>
                    <a:pt x="295" y="2"/>
                  </a:cubicBezTo>
                  <a:cubicBezTo>
                    <a:pt x="140" y="17"/>
                    <a:pt x="15" y="142"/>
                    <a:pt x="15" y="297"/>
                  </a:cubicBezTo>
                  <a:cubicBezTo>
                    <a:pt x="0" y="445"/>
                    <a:pt x="126" y="578"/>
                    <a:pt x="271" y="578"/>
                  </a:cubicBezTo>
                  <a:cubicBezTo>
                    <a:pt x="279" y="578"/>
                    <a:pt x="287" y="578"/>
                    <a:pt x="295" y="577"/>
                  </a:cubicBezTo>
                  <a:cubicBezTo>
                    <a:pt x="451" y="562"/>
                    <a:pt x="575" y="437"/>
                    <a:pt x="575" y="282"/>
                  </a:cubicBezTo>
                  <a:cubicBezTo>
                    <a:pt x="575" y="134"/>
                    <a:pt x="463" y="1"/>
                    <a:pt x="3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514" name="Google Shape;4514;p54"/>
            <p:cNvSpPr/>
            <p:nvPr/>
          </p:nvSpPr>
          <p:spPr>
            <a:xfrm>
              <a:off x="2070600" y="1860000"/>
              <a:ext cx="14400" cy="14800"/>
            </a:xfrm>
            <a:custGeom>
              <a:avLst/>
              <a:gdLst/>
              <a:ahLst/>
              <a:cxnLst/>
              <a:rect l="l" t="t" r="r" b="b"/>
              <a:pathLst>
                <a:path w="576" h="592" extrusionOk="0">
                  <a:moveTo>
                    <a:pt x="296" y="1"/>
                  </a:moveTo>
                  <a:cubicBezTo>
                    <a:pt x="140" y="16"/>
                    <a:pt x="16" y="156"/>
                    <a:pt x="16" y="312"/>
                  </a:cubicBezTo>
                  <a:cubicBezTo>
                    <a:pt x="1" y="467"/>
                    <a:pt x="140" y="591"/>
                    <a:pt x="296" y="591"/>
                  </a:cubicBezTo>
                  <a:cubicBezTo>
                    <a:pt x="451" y="576"/>
                    <a:pt x="576" y="436"/>
                    <a:pt x="576" y="280"/>
                  </a:cubicBezTo>
                  <a:cubicBezTo>
                    <a:pt x="576" y="125"/>
                    <a:pt x="451" y="1"/>
                    <a:pt x="2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515" name="Google Shape;4515;p54"/>
            <p:cNvSpPr/>
            <p:nvPr/>
          </p:nvSpPr>
          <p:spPr>
            <a:xfrm>
              <a:off x="2095475" y="1858800"/>
              <a:ext cx="14400" cy="14475"/>
            </a:xfrm>
            <a:custGeom>
              <a:avLst/>
              <a:gdLst/>
              <a:ahLst/>
              <a:cxnLst/>
              <a:rect l="l" t="t" r="r" b="b"/>
              <a:pathLst>
                <a:path w="576" h="579" extrusionOk="0">
                  <a:moveTo>
                    <a:pt x="304" y="1"/>
                  </a:moveTo>
                  <a:cubicBezTo>
                    <a:pt x="296" y="1"/>
                    <a:pt x="289" y="1"/>
                    <a:pt x="281" y="2"/>
                  </a:cubicBezTo>
                  <a:cubicBezTo>
                    <a:pt x="125" y="17"/>
                    <a:pt x="1" y="142"/>
                    <a:pt x="1" y="313"/>
                  </a:cubicBezTo>
                  <a:cubicBezTo>
                    <a:pt x="1" y="460"/>
                    <a:pt x="111" y="579"/>
                    <a:pt x="254" y="579"/>
                  </a:cubicBezTo>
                  <a:cubicBezTo>
                    <a:pt x="263" y="579"/>
                    <a:pt x="272" y="578"/>
                    <a:pt x="281" y="577"/>
                  </a:cubicBezTo>
                  <a:cubicBezTo>
                    <a:pt x="436" y="562"/>
                    <a:pt x="560" y="437"/>
                    <a:pt x="560" y="282"/>
                  </a:cubicBezTo>
                  <a:cubicBezTo>
                    <a:pt x="575" y="134"/>
                    <a:pt x="450" y="1"/>
                    <a:pt x="30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516" name="Google Shape;4516;p54"/>
            <p:cNvSpPr/>
            <p:nvPr/>
          </p:nvSpPr>
          <p:spPr>
            <a:xfrm>
              <a:off x="1240275" y="2021325"/>
              <a:ext cx="75825" cy="104200"/>
            </a:xfrm>
            <a:custGeom>
              <a:avLst/>
              <a:gdLst/>
              <a:ahLst/>
              <a:cxnLst/>
              <a:rect l="l" t="t" r="r" b="b"/>
              <a:pathLst>
                <a:path w="3033" h="4168" extrusionOk="0">
                  <a:moveTo>
                    <a:pt x="3032" y="0"/>
                  </a:moveTo>
                  <a:lnTo>
                    <a:pt x="3032" y="0"/>
                  </a:lnTo>
                  <a:cubicBezTo>
                    <a:pt x="2022" y="32"/>
                    <a:pt x="1011" y="47"/>
                    <a:pt x="0" y="78"/>
                  </a:cubicBezTo>
                  <a:lnTo>
                    <a:pt x="0" y="4059"/>
                  </a:lnTo>
                  <a:cubicBezTo>
                    <a:pt x="1011" y="4105"/>
                    <a:pt x="2022" y="4137"/>
                    <a:pt x="3017" y="4168"/>
                  </a:cubicBezTo>
                  <a:cubicBezTo>
                    <a:pt x="3032" y="2784"/>
                    <a:pt x="3032" y="1384"/>
                    <a:pt x="303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517" name="Google Shape;4517;p54"/>
            <p:cNvSpPr/>
            <p:nvPr/>
          </p:nvSpPr>
          <p:spPr>
            <a:xfrm>
              <a:off x="1255050" y="2036100"/>
              <a:ext cx="16725" cy="17125"/>
            </a:xfrm>
            <a:custGeom>
              <a:avLst/>
              <a:gdLst/>
              <a:ahLst/>
              <a:cxnLst/>
              <a:rect l="l" t="t" r="r" b="b"/>
              <a:pathLst>
                <a:path w="669" h="685" extrusionOk="0">
                  <a:moveTo>
                    <a:pt x="342" y="0"/>
                  </a:moveTo>
                  <a:cubicBezTo>
                    <a:pt x="156" y="0"/>
                    <a:pt x="0" y="156"/>
                    <a:pt x="0" y="342"/>
                  </a:cubicBezTo>
                  <a:cubicBezTo>
                    <a:pt x="0" y="529"/>
                    <a:pt x="156" y="685"/>
                    <a:pt x="342" y="685"/>
                  </a:cubicBezTo>
                  <a:cubicBezTo>
                    <a:pt x="529" y="685"/>
                    <a:pt x="669" y="529"/>
                    <a:pt x="669" y="342"/>
                  </a:cubicBezTo>
                  <a:cubicBezTo>
                    <a:pt x="669" y="140"/>
                    <a:pt x="529" y="0"/>
                    <a:pt x="34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518" name="Google Shape;4518;p54"/>
            <p:cNvSpPr/>
            <p:nvPr/>
          </p:nvSpPr>
          <p:spPr>
            <a:xfrm>
              <a:off x="1284200" y="2035325"/>
              <a:ext cx="17125" cy="17500"/>
            </a:xfrm>
            <a:custGeom>
              <a:avLst/>
              <a:gdLst/>
              <a:ahLst/>
              <a:cxnLst/>
              <a:rect l="l" t="t" r="r" b="b"/>
              <a:pathLst>
                <a:path w="685" h="700" extrusionOk="0">
                  <a:moveTo>
                    <a:pt x="342" y="0"/>
                  </a:moveTo>
                  <a:cubicBezTo>
                    <a:pt x="156" y="16"/>
                    <a:pt x="16" y="171"/>
                    <a:pt x="16" y="358"/>
                  </a:cubicBezTo>
                  <a:cubicBezTo>
                    <a:pt x="0" y="544"/>
                    <a:pt x="156" y="700"/>
                    <a:pt x="342" y="700"/>
                  </a:cubicBezTo>
                  <a:cubicBezTo>
                    <a:pt x="529" y="700"/>
                    <a:pt x="684" y="544"/>
                    <a:pt x="684" y="358"/>
                  </a:cubicBezTo>
                  <a:cubicBezTo>
                    <a:pt x="684" y="156"/>
                    <a:pt x="529" y="0"/>
                    <a:pt x="34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519" name="Google Shape;4519;p54"/>
            <p:cNvSpPr/>
            <p:nvPr/>
          </p:nvSpPr>
          <p:spPr>
            <a:xfrm>
              <a:off x="1254650" y="2064275"/>
              <a:ext cx="17525" cy="17725"/>
            </a:xfrm>
            <a:custGeom>
              <a:avLst/>
              <a:gdLst/>
              <a:ahLst/>
              <a:cxnLst/>
              <a:rect l="l" t="t" r="r" b="b"/>
              <a:pathLst>
                <a:path w="701" h="709" extrusionOk="0">
                  <a:moveTo>
                    <a:pt x="350" y="1"/>
                  </a:moveTo>
                  <a:cubicBezTo>
                    <a:pt x="175" y="1"/>
                    <a:pt x="0" y="117"/>
                    <a:pt x="16" y="351"/>
                  </a:cubicBezTo>
                  <a:cubicBezTo>
                    <a:pt x="16" y="537"/>
                    <a:pt x="172" y="693"/>
                    <a:pt x="358" y="708"/>
                  </a:cubicBezTo>
                  <a:cubicBezTo>
                    <a:pt x="545" y="708"/>
                    <a:pt x="685" y="553"/>
                    <a:pt x="685" y="366"/>
                  </a:cubicBezTo>
                  <a:lnTo>
                    <a:pt x="685" y="351"/>
                  </a:lnTo>
                  <a:cubicBezTo>
                    <a:pt x="700" y="117"/>
                    <a:pt x="525" y="1"/>
                    <a:pt x="350" y="1"/>
                  </a:cubicBezTo>
                  <a:close/>
                </a:path>
              </a:pathLst>
            </a:custGeom>
            <a:solidFill>
              <a:srgbClr val="FFA1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520" name="Google Shape;4520;p54"/>
            <p:cNvSpPr/>
            <p:nvPr/>
          </p:nvSpPr>
          <p:spPr>
            <a:xfrm>
              <a:off x="1280800" y="2064650"/>
              <a:ext cx="20525" cy="17350"/>
            </a:xfrm>
            <a:custGeom>
              <a:avLst/>
              <a:gdLst/>
              <a:ahLst/>
              <a:cxnLst/>
              <a:rect l="l" t="t" r="r" b="b"/>
              <a:pathLst>
                <a:path w="821" h="694" extrusionOk="0">
                  <a:moveTo>
                    <a:pt x="459" y="1"/>
                  </a:moveTo>
                  <a:cubicBezTo>
                    <a:pt x="372" y="1"/>
                    <a:pt x="284" y="32"/>
                    <a:pt x="214" y="102"/>
                  </a:cubicBezTo>
                  <a:cubicBezTo>
                    <a:pt x="1" y="331"/>
                    <a:pt x="161" y="694"/>
                    <a:pt x="460" y="694"/>
                  </a:cubicBezTo>
                  <a:cubicBezTo>
                    <a:pt x="466" y="694"/>
                    <a:pt x="472" y="693"/>
                    <a:pt x="478" y="693"/>
                  </a:cubicBezTo>
                  <a:cubicBezTo>
                    <a:pt x="665" y="693"/>
                    <a:pt x="820" y="538"/>
                    <a:pt x="820" y="351"/>
                  </a:cubicBezTo>
                  <a:cubicBezTo>
                    <a:pt x="820" y="140"/>
                    <a:pt x="642" y="1"/>
                    <a:pt x="45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521" name="Google Shape;4521;p54"/>
            <p:cNvSpPr/>
            <p:nvPr/>
          </p:nvSpPr>
          <p:spPr>
            <a:xfrm>
              <a:off x="1255050" y="2093250"/>
              <a:ext cx="16725" cy="17125"/>
            </a:xfrm>
            <a:custGeom>
              <a:avLst/>
              <a:gdLst/>
              <a:ahLst/>
              <a:cxnLst/>
              <a:rect l="l" t="t" r="r" b="b"/>
              <a:pathLst>
                <a:path w="669" h="685" extrusionOk="0">
                  <a:moveTo>
                    <a:pt x="342" y="0"/>
                  </a:moveTo>
                  <a:cubicBezTo>
                    <a:pt x="156" y="0"/>
                    <a:pt x="0" y="140"/>
                    <a:pt x="0" y="327"/>
                  </a:cubicBezTo>
                  <a:cubicBezTo>
                    <a:pt x="0" y="513"/>
                    <a:pt x="140" y="669"/>
                    <a:pt x="342" y="684"/>
                  </a:cubicBezTo>
                  <a:cubicBezTo>
                    <a:pt x="513" y="684"/>
                    <a:pt x="669" y="544"/>
                    <a:pt x="669" y="358"/>
                  </a:cubicBezTo>
                  <a:cubicBezTo>
                    <a:pt x="669" y="171"/>
                    <a:pt x="529" y="0"/>
                    <a:pt x="34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522" name="Google Shape;4522;p54"/>
            <p:cNvSpPr/>
            <p:nvPr/>
          </p:nvSpPr>
          <p:spPr>
            <a:xfrm>
              <a:off x="1284200" y="2094025"/>
              <a:ext cx="17125" cy="17500"/>
            </a:xfrm>
            <a:custGeom>
              <a:avLst/>
              <a:gdLst/>
              <a:ahLst/>
              <a:cxnLst/>
              <a:rect l="l" t="t" r="r" b="b"/>
              <a:pathLst>
                <a:path w="685" h="700" extrusionOk="0">
                  <a:moveTo>
                    <a:pt x="342" y="0"/>
                  </a:moveTo>
                  <a:cubicBezTo>
                    <a:pt x="140" y="0"/>
                    <a:pt x="0" y="156"/>
                    <a:pt x="0" y="342"/>
                  </a:cubicBezTo>
                  <a:cubicBezTo>
                    <a:pt x="0" y="529"/>
                    <a:pt x="140" y="684"/>
                    <a:pt x="342" y="700"/>
                  </a:cubicBezTo>
                  <a:cubicBezTo>
                    <a:pt x="529" y="700"/>
                    <a:pt x="684" y="544"/>
                    <a:pt x="684" y="342"/>
                  </a:cubicBezTo>
                  <a:cubicBezTo>
                    <a:pt x="684" y="156"/>
                    <a:pt x="529" y="0"/>
                    <a:pt x="34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523" name="Google Shape;4523;p54"/>
            <p:cNvSpPr/>
            <p:nvPr/>
          </p:nvSpPr>
          <p:spPr>
            <a:xfrm>
              <a:off x="1240650" y="2207525"/>
              <a:ext cx="75050" cy="5850"/>
            </a:xfrm>
            <a:custGeom>
              <a:avLst/>
              <a:gdLst/>
              <a:ahLst/>
              <a:cxnLst/>
              <a:rect l="l" t="t" r="r" b="b"/>
              <a:pathLst>
                <a:path w="3002" h="234" fill="none" extrusionOk="0">
                  <a:moveTo>
                    <a:pt x="1" y="1"/>
                  </a:moveTo>
                  <a:cubicBezTo>
                    <a:pt x="996" y="94"/>
                    <a:pt x="2007" y="172"/>
                    <a:pt x="3002" y="234"/>
                  </a:cubicBezTo>
                </a:path>
              </a:pathLst>
            </a:custGeom>
            <a:noFill/>
            <a:ln w="5050" cap="flat" cmpd="sng">
              <a:solidFill>
                <a:schemeClr val="dk2"/>
              </a:solidFill>
              <a:prstDash val="solid"/>
              <a:miter lim="155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524" name="Google Shape;4524;p54"/>
            <p:cNvSpPr/>
            <p:nvPr/>
          </p:nvSpPr>
          <p:spPr>
            <a:xfrm>
              <a:off x="1326950" y="2018225"/>
              <a:ext cx="76225" cy="108475"/>
            </a:xfrm>
            <a:custGeom>
              <a:avLst/>
              <a:gdLst/>
              <a:ahLst/>
              <a:cxnLst/>
              <a:rect l="l" t="t" r="r" b="b"/>
              <a:pathLst>
                <a:path w="3049" h="4339" extrusionOk="0">
                  <a:moveTo>
                    <a:pt x="3048" y="0"/>
                  </a:moveTo>
                  <a:lnTo>
                    <a:pt x="3048" y="0"/>
                  </a:lnTo>
                  <a:cubicBezTo>
                    <a:pt x="2038" y="47"/>
                    <a:pt x="1011" y="78"/>
                    <a:pt x="1" y="109"/>
                  </a:cubicBezTo>
                  <a:lnTo>
                    <a:pt x="1" y="4307"/>
                  </a:lnTo>
                  <a:cubicBezTo>
                    <a:pt x="1011" y="4323"/>
                    <a:pt x="2022" y="4338"/>
                    <a:pt x="3033" y="4338"/>
                  </a:cubicBezTo>
                  <a:cubicBezTo>
                    <a:pt x="3048" y="2892"/>
                    <a:pt x="3048" y="1446"/>
                    <a:pt x="304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525" name="Google Shape;4525;p54"/>
            <p:cNvSpPr/>
            <p:nvPr/>
          </p:nvSpPr>
          <p:spPr>
            <a:xfrm>
              <a:off x="1341725" y="2034150"/>
              <a:ext cx="17125" cy="17900"/>
            </a:xfrm>
            <a:custGeom>
              <a:avLst/>
              <a:gdLst/>
              <a:ahLst/>
              <a:cxnLst/>
              <a:rect l="l" t="t" r="r" b="b"/>
              <a:pathLst>
                <a:path w="685" h="716" extrusionOk="0">
                  <a:moveTo>
                    <a:pt x="343" y="1"/>
                  </a:moveTo>
                  <a:cubicBezTo>
                    <a:pt x="140" y="16"/>
                    <a:pt x="1" y="172"/>
                    <a:pt x="1" y="374"/>
                  </a:cubicBezTo>
                  <a:cubicBezTo>
                    <a:pt x="1" y="560"/>
                    <a:pt x="156" y="716"/>
                    <a:pt x="343" y="716"/>
                  </a:cubicBezTo>
                  <a:cubicBezTo>
                    <a:pt x="529" y="716"/>
                    <a:pt x="685" y="545"/>
                    <a:pt x="685" y="358"/>
                  </a:cubicBezTo>
                  <a:cubicBezTo>
                    <a:pt x="685" y="156"/>
                    <a:pt x="529" y="1"/>
                    <a:pt x="34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526" name="Google Shape;4526;p54"/>
            <p:cNvSpPr/>
            <p:nvPr/>
          </p:nvSpPr>
          <p:spPr>
            <a:xfrm>
              <a:off x="1371275" y="2033375"/>
              <a:ext cx="17125" cy="18300"/>
            </a:xfrm>
            <a:custGeom>
              <a:avLst/>
              <a:gdLst/>
              <a:ahLst/>
              <a:cxnLst/>
              <a:rect l="l" t="t" r="r" b="b"/>
              <a:pathLst>
                <a:path w="685" h="732" extrusionOk="0">
                  <a:moveTo>
                    <a:pt x="358" y="1"/>
                  </a:moveTo>
                  <a:cubicBezTo>
                    <a:pt x="156" y="16"/>
                    <a:pt x="0" y="172"/>
                    <a:pt x="16" y="374"/>
                  </a:cubicBezTo>
                  <a:cubicBezTo>
                    <a:pt x="0" y="560"/>
                    <a:pt x="156" y="731"/>
                    <a:pt x="358" y="731"/>
                  </a:cubicBezTo>
                  <a:cubicBezTo>
                    <a:pt x="545" y="716"/>
                    <a:pt x="684" y="545"/>
                    <a:pt x="684" y="358"/>
                  </a:cubicBezTo>
                  <a:cubicBezTo>
                    <a:pt x="684" y="172"/>
                    <a:pt x="545" y="1"/>
                    <a:pt x="3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527" name="Google Shape;4527;p54"/>
            <p:cNvSpPr/>
            <p:nvPr/>
          </p:nvSpPr>
          <p:spPr>
            <a:xfrm>
              <a:off x="1341725" y="2064075"/>
              <a:ext cx="17125" cy="18300"/>
            </a:xfrm>
            <a:custGeom>
              <a:avLst/>
              <a:gdLst/>
              <a:ahLst/>
              <a:cxnLst/>
              <a:rect l="l" t="t" r="r" b="b"/>
              <a:pathLst>
                <a:path w="685" h="732" extrusionOk="0">
                  <a:moveTo>
                    <a:pt x="343" y="1"/>
                  </a:moveTo>
                  <a:cubicBezTo>
                    <a:pt x="140" y="16"/>
                    <a:pt x="1" y="172"/>
                    <a:pt x="1" y="374"/>
                  </a:cubicBezTo>
                  <a:cubicBezTo>
                    <a:pt x="1" y="561"/>
                    <a:pt x="140" y="716"/>
                    <a:pt x="343" y="732"/>
                  </a:cubicBezTo>
                  <a:cubicBezTo>
                    <a:pt x="529" y="716"/>
                    <a:pt x="685" y="561"/>
                    <a:pt x="669" y="359"/>
                  </a:cubicBezTo>
                  <a:cubicBezTo>
                    <a:pt x="685" y="172"/>
                    <a:pt x="529" y="16"/>
                    <a:pt x="34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528" name="Google Shape;4528;p54"/>
            <p:cNvSpPr/>
            <p:nvPr/>
          </p:nvSpPr>
          <p:spPr>
            <a:xfrm>
              <a:off x="1371275" y="2063700"/>
              <a:ext cx="17125" cy="18300"/>
            </a:xfrm>
            <a:custGeom>
              <a:avLst/>
              <a:gdLst/>
              <a:ahLst/>
              <a:cxnLst/>
              <a:rect l="l" t="t" r="r" b="b"/>
              <a:pathLst>
                <a:path w="685" h="732" extrusionOk="0">
                  <a:moveTo>
                    <a:pt x="342" y="0"/>
                  </a:moveTo>
                  <a:cubicBezTo>
                    <a:pt x="140" y="16"/>
                    <a:pt x="0" y="187"/>
                    <a:pt x="0" y="374"/>
                  </a:cubicBezTo>
                  <a:cubicBezTo>
                    <a:pt x="0" y="560"/>
                    <a:pt x="140" y="731"/>
                    <a:pt x="342" y="731"/>
                  </a:cubicBezTo>
                  <a:cubicBezTo>
                    <a:pt x="529" y="731"/>
                    <a:pt x="684" y="560"/>
                    <a:pt x="684" y="374"/>
                  </a:cubicBezTo>
                  <a:cubicBezTo>
                    <a:pt x="684" y="171"/>
                    <a:pt x="529" y="16"/>
                    <a:pt x="34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529" name="Google Shape;4529;p54"/>
            <p:cNvSpPr/>
            <p:nvPr/>
          </p:nvSpPr>
          <p:spPr>
            <a:xfrm>
              <a:off x="1337550" y="2094325"/>
              <a:ext cx="21300" cy="18000"/>
            </a:xfrm>
            <a:custGeom>
              <a:avLst/>
              <a:gdLst/>
              <a:ahLst/>
              <a:cxnLst/>
              <a:rect l="l" t="t" r="r" b="b"/>
              <a:pathLst>
                <a:path w="852" h="720" extrusionOk="0">
                  <a:moveTo>
                    <a:pt x="477" y="1"/>
                  </a:moveTo>
                  <a:cubicBezTo>
                    <a:pt x="385" y="1"/>
                    <a:pt x="291" y="35"/>
                    <a:pt x="214" y="113"/>
                  </a:cubicBezTo>
                  <a:cubicBezTo>
                    <a:pt x="1" y="341"/>
                    <a:pt x="176" y="719"/>
                    <a:pt x="491" y="719"/>
                  </a:cubicBezTo>
                  <a:cubicBezTo>
                    <a:pt x="497" y="719"/>
                    <a:pt x="503" y="719"/>
                    <a:pt x="510" y="719"/>
                  </a:cubicBezTo>
                  <a:cubicBezTo>
                    <a:pt x="696" y="719"/>
                    <a:pt x="852" y="548"/>
                    <a:pt x="836" y="361"/>
                  </a:cubicBezTo>
                  <a:cubicBezTo>
                    <a:pt x="836" y="143"/>
                    <a:pt x="662" y="1"/>
                    <a:pt x="4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530" name="Google Shape;4530;p54"/>
            <p:cNvSpPr/>
            <p:nvPr/>
          </p:nvSpPr>
          <p:spPr>
            <a:xfrm>
              <a:off x="1370875" y="2094300"/>
              <a:ext cx="17725" cy="18100"/>
            </a:xfrm>
            <a:custGeom>
              <a:avLst/>
              <a:gdLst/>
              <a:ahLst/>
              <a:cxnLst/>
              <a:rect l="l" t="t" r="r" b="b"/>
              <a:pathLst>
                <a:path w="709" h="724" extrusionOk="0">
                  <a:moveTo>
                    <a:pt x="356" y="1"/>
                  </a:moveTo>
                  <a:cubicBezTo>
                    <a:pt x="180" y="1"/>
                    <a:pt x="1" y="121"/>
                    <a:pt x="16" y="362"/>
                  </a:cubicBezTo>
                  <a:cubicBezTo>
                    <a:pt x="1" y="603"/>
                    <a:pt x="180" y="724"/>
                    <a:pt x="356" y="724"/>
                  </a:cubicBezTo>
                  <a:cubicBezTo>
                    <a:pt x="533" y="724"/>
                    <a:pt x="708" y="603"/>
                    <a:pt x="685" y="362"/>
                  </a:cubicBezTo>
                  <a:cubicBezTo>
                    <a:pt x="708" y="121"/>
                    <a:pt x="533" y="1"/>
                    <a:pt x="3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531" name="Google Shape;4531;p54"/>
            <p:cNvSpPr/>
            <p:nvPr/>
          </p:nvSpPr>
          <p:spPr>
            <a:xfrm>
              <a:off x="1326575" y="2213750"/>
              <a:ext cx="75825" cy="3900"/>
            </a:xfrm>
            <a:custGeom>
              <a:avLst/>
              <a:gdLst/>
              <a:ahLst/>
              <a:cxnLst/>
              <a:rect l="l" t="t" r="r" b="b"/>
              <a:pathLst>
                <a:path w="3033" h="156" fill="none" extrusionOk="0">
                  <a:moveTo>
                    <a:pt x="0" y="0"/>
                  </a:moveTo>
                  <a:cubicBezTo>
                    <a:pt x="1011" y="63"/>
                    <a:pt x="2022" y="109"/>
                    <a:pt x="3032" y="156"/>
                  </a:cubicBezTo>
                </a:path>
              </a:pathLst>
            </a:custGeom>
            <a:noFill/>
            <a:ln w="5050" cap="flat" cmpd="sng">
              <a:solidFill>
                <a:schemeClr val="dk2"/>
              </a:solidFill>
              <a:prstDash val="solid"/>
              <a:miter lim="155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532" name="Google Shape;4532;p54"/>
            <p:cNvSpPr/>
            <p:nvPr/>
          </p:nvSpPr>
          <p:spPr>
            <a:xfrm>
              <a:off x="1414025" y="2014725"/>
              <a:ext cx="77000" cy="112350"/>
            </a:xfrm>
            <a:custGeom>
              <a:avLst/>
              <a:gdLst/>
              <a:ahLst/>
              <a:cxnLst/>
              <a:rect l="l" t="t" r="r" b="b"/>
              <a:pathLst>
                <a:path w="3080" h="4494" extrusionOk="0">
                  <a:moveTo>
                    <a:pt x="3079" y="0"/>
                  </a:moveTo>
                  <a:lnTo>
                    <a:pt x="16" y="125"/>
                  </a:lnTo>
                  <a:cubicBezTo>
                    <a:pt x="1" y="1586"/>
                    <a:pt x="1" y="3032"/>
                    <a:pt x="1" y="4494"/>
                  </a:cubicBezTo>
                  <a:cubicBezTo>
                    <a:pt x="1027" y="4494"/>
                    <a:pt x="2038" y="4478"/>
                    <a:pt x="3064" y="4478"/>
                  </a:cubicBezTo>
                  <a:cubicBezTo>
                    <a:pt x="3064" y="2986"/>
                    <a:pt x="3079" y="1493"/>
                    <a:pt x="30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533" name="Google Shape;4533;p54"/>
            <p:cNvSpPr/>
            <p:nvPr/>
          </p:nvSpPr>
          <p:spPr>
            <a:xfrm>
              <a:off x="1428800" y="2031425"/>
              <a:ext cx="17525" cy="18700"/>
            </a:xfrm>
            <a:custGeom>
              <a:avLst/>
              <a:gdLst/>
              <a:ahLst/>
              <a:cxnLst/>
              <a:rect l="l" t="t" r="r" b="b"/>
              <a:pathLst>
                <a:path w="701" h="748" extrusionOk="0">
                  <a:moveTo>
                    <a:pt x="358" y="1"/>
                  </a:moveTo>
                  <a:cubicBezTo>
                    <a:pt x="156" y="16"/>
                    <a:pt x="1" y="187"/>
                    <a:pt x="16" y="389"/>
                  </a:cubicBezTo>
                  <a:cubicBezTo>
                    <a:pt x="1" y="576"/>
                    <a:pt x="156" y="747"/>
                    <a:pt x="358" y="747"/>
                  </a:cubicBezTo>
                  <a:cubicBezTo>
                    <a:pt x="545" y="732"/>
                    <a:pt x="700" y="561"/>
                    <a:pt x="700" y="358"/>
                  </a:cubicBezTo>
                  <a:cubicBezTo>
                    <a:pt x="700" y="172"/>
                    <a:pt x="545" y="1"/>
                    <a:pt x="3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534" name="Google Shape;4534;p54"/>
            <p:cNvSpPr/>
            <p:nvPr/>
          </p:nvSpPr>
          <p:spPr>
            <a:xfrm>
              <a:off x="1458725" y="2030275"/>
              <a:ext cx="17525" cy="19075"/>
            </a:xfrm>
            <a:custGeom>
              <a:avLst/>
              <a:gdLst/>
              <a:ahLst/>
              <a:cxnLst/>
              <a:rect l="l" t="t" r="r" b="b"/>
              <a:pathLst>
                <a:path w="701" h="763" extrusionOk="0">
                  <a:moveTo>
                    <a:pt x="359" y="0"/>
                  </a:moveTo>
                  <a:cubicBezTo>
                    <a:pt x="156" y="31"/>
                    <a:pt x="16" y="187"/>
                    <a:pt x="16" y="389"/>
                  </a:cubicBezTo>
                  <a:cubicBezTo>
                    <a:pt x="1" y="591"/>
                    <a:pt x="156" y="762"/>
                    <a:pt x="343" y="762"/>
                  </a:cubicBezTo>
                  <a:cubicBezTo>
                    <a:pt x="545" y="731"/>
                    <a:pt x="701" y="560"/>
                    <a:pt x="685" y="373"/>
                  </a:cubicBezTo>
                  <a:cubicBezTo>
                    <a:pt x="701" y="171"/>
                    <a:pt x="545" y="0"/>
                    <a:pt x="3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535" name="Google Shape;4535;p54"/>
            <p:cNvSpPr/>
            <p:nvPr/>
          </p:nvSpPr>
          <p:spPr>
            <a:xfrm>
              <a:off x="1428800" y="2062525"/>
              <a:ext cx="17525" cy="19075"/>
            </a:xfrm>
            <a:custGeom>
              <a:avLst/>
              <a:gdLst/>
              <a:ahLst/>
              <a:cxnLst/>
              <a:rect l="l" t="t" r="r" b="b"/>
              <a:pathLst>
                <a:path w="701" h="763" extrusionOk="0">
                  <a:moveTo>
                    <a:pt x="358" y="1"/>
                  </a:moveTo>
                  <a:cubicBezTo>
                    <a:pt x="156" y="16"/>
                    <a:pt x="1" y="187"/>
                    <a:pt x="16" y="389"/>
                  </a:cubicBezTo>
                  <a:cubicBezTo>
                    <a:pt x="1" y="592"/>
                    <a:pt x="156" y="747"/>
                    <a:pt x="343" y="763"/>
                  </a:cubicBezTo>
                  <a:cubicBezTo>
                    <a:pt x="545" y="747"/>
                    <a:pt x="700" y="576"/>
                    <a:pt x="685" y="374"/>
                  </a:cubicBezTo>
                  <a:cubicBezTo>
                    <a:pt x="700" y="172"/>
                    <a:pt x="545" y="16"/>
                    <a:pt x="3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536" name="Google Shape;4536;p54"/>
            <p:cNvSpPr/>
            <p:nvPr/>
          </p:nvSpPr>
          <p:spPr>
            <a:xfrm>
              <a:off x="1458725" y="2061750"/>
              <a:ext cx="17525" cy="19075"/>
            </a:xfrm>
            <a:custGeom>
              <a:avLst/>
              <a:gdLst/>
              <a:ahLst/>
              <a:cxnLst/>
              <a:rect l="l" t="t" r="r" b="b"/>
              <a:pathLst>
                <a:path w="701" h="763" extrusionOk="0">
                  <a:moveTo>
                    <a:pt x="343" y="1"/>
                  </a:moveTo>
                  <a:cubicBezTo>
                    <a:pt x="141" y="16"/>
                    <a:pt x="1" y="187"/>
                    <a:pt x="1" y="389"/>
                  </a:cubicBezTo>
                  <a:cubicBezTo>
                    <a:pt x="1" y="591"/>
                    <a:pt x="141" y="747"/>
                    <a:pt x="343" y="763"/>
                  </a:cubicBezTo>
                  <a:cubicBezTo>
                    <a:pt x="545" y="747"/>
                    <a:pt x="701" y="576"/>
                    <a:pt x="685" y="374"/>
                  </a:cubicBezTo>
                  <a:cubicBezTo>
                    <a:pt x="701" y="172"/>
                    <a:pt x="545" y="1"/>
                    <a:pt x="34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537" name="Google Shape;4537;p54"/>
            <p:cNvSpPr/>
            <p:nvPr/>
          </p:nvSpPr>
          <p:spPr>
            <a:xfrm>
              <a:off x="1428800" y="2094025"/>
              <a:ext cx="17525" cy="18675"/>
            </a:xfrm>
            <a:custGeom>
              <a:avLst/>
              <a:gdLst/>
              <a:ahLst/>
              <a:cxnLst/>
              <a:rect l="l" t="t" r="r" b="b"/>
              <a:pathLst>
                <a:path w="701" h="747" extrusionOk="0">
                  <a:moveTo>
                    <a:pt x="343" y="0"/>
                  </a:moveTo>
                  <a:cubicBezTo>
                    <a:pt x="156" y="0"/>
                    <a:pt x="1" y="171"/>
                    <a:pt x="16" y="373"/>
                  </a:cubicBezTo>
                  <a:cubicBezTo>
                    <a:pt x="1" y="560"/>
                    <a:pt x="156" y="731"/>
                    <a:pt x="343" y="747"/>
                  </a:cubicBezTo>
                  <a:cubicBezTo>
                    <a:pt x="545" y="731"/>
                    <a:pt x="685" y="560"/>
                    <a:pt x="685" y="358"/>
                  </a:cubicBezTo>
                  <a:cubicBezTo>
                    <a:pt x="700" y="171"/>
                    <a:pt x="545" y="0"/>
                    <a:pt x="3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538" name="Google Shape;4538;p54"/>
            <p:cNvSpPr/>
            <p:nvPr/>
          </p:nvSpPr>
          <p:spPr>
            <a:xfrm>
              <a:off x="1458350" y="2093250"/>
              <a:ext cx="17525" cy="19075"/>
            </a:xfrm>
            <a:custGeom>
              <a:avLst/>
              <a:gdLst/>
              <a:ahLst/>
              <a:cxnLst/>
              <a:rect l="l" t="t" r="r" b="b"/>
              <a:pathLst>
                <a:path w="701" h="763" extrusionOk="0">
                  <a:moveTo>
                    <a:pt x="358" y="0"/>
                  </a:moveTo>
                  <a:cubicBezTo>
                    <a:pt x="156" y="16"/>
                    <a:pt x="0" y="187"/>
                    <a:pt x="16" y="389"/>
                  </a:cubicBezTo>
                  <a:cubicBezTo>
                    <a:pt x="0" y="591"/>
                    <a:pt x="156" y="762"/>
                    <a:pt x="358" y="762"/>
                  </a:cubicBezTo>
                  <a:cubicBezTo>
                    <a:pt x="560" y="746"/>
                    <a:pt x="700" y="575"/>
                    <a:pt x="700" y="373"/>
                  </a:cubicBezTo>
                  <a:cubicBezTo>
                    <a:pt x="700" y="171"/>
                    <a:pt x="560" y="16"/>
                    <a:pt x="3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539" name="Google Shape;4539;p54"/>
            <p:cNvSpPr/>
            <p:nvPr/>
          </p:nvSpPr>
          <p:spPr>
            <a:xfrm>
              <a:off x="1414025" y="2218025"/>
              <a:ext cx="76600" cy="1200"/>
            </a:xfrm>
            <a:custGeom>
              <a:avLst/>
              <a:gdLst/>
              <a:ahLst/>
              <a:cxnLst/>
              <a:rect l="l" t="t" r="r" b="b"/>
              <a:pathLst>
                <a:path w="3064" h="48" fill="none" extrusionOk="0">
                  <a:moveTo>
                    <a:pt x="1" y="0"/>
                  </a:moveTo>
                  <a:cubicBezTo>
                    <a:pt x="1027" y="16"/>
                    <a:pt x="2038" y="32"/>
                    <a:pt x="3064" y="47"/>
                  </a:cubicBezTo>
                </a:path>
              </a:pathLst>
            </a:custGeom>
            <a:noFill/>
            <a:ln w="5050" cap="flat" cmpd="sng">
              <a:solidFill>
                <a:schemeClr val="dk2"/>
              </a:solidFill>
              <a:prstDash val="solid"/>
              <a:miter lim="155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540" name="Google Shape;4540;p54"/>
            <p:cNvSpPr/>
            <p:nvPr/>
          </p:nvSpPr>
          <p:spPr>
            <a:xfrm>
              <a:off x="1501875" y="2010450"/>
              <a:ext cx="77775" cy="115850"/>
            </a:xfrm>
            <a:custGeom>
              <a:avLst/>
              <a:gdLst/>
              <a:ahLst/>
              <a:cxnLst/>
              <a:rect l="l" t="t" r="r" b="b"/>
              <a:pathLst>
                <a:path w="3111" h="4634" extrusionOk="0">
                  <a:moveTo>
                    <a:pt x="3111" y="0"/>
                  </a:moveTo>
                  <a:lnTo>
                    <a:pt x="3111" y="0"/>
                  </a:lnTo>
                  <a:cubicBezTo>
                    <a:pt x="2084" y="62"/>
                    <a:pt x="1058" y="109"/>
                    <a:pt x="32" y="156"/>
                  </a:cubicBezTo>
                  <a:lnTo>
                    <a:pt x="1" y="4634"/>
                  </a:lnTo>
                  <a:cubicBezTo>
                    <a:pt x="1043" y="4618"/>
                    <a:pt x="2069" y="4603"/>
                    <a:pt x="3095" y="4572"/>
                  </a:cubicBezTo>
                  <a:lnTo>
                    <a:pt x="311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541" name="Google Shape;4541;p54"/>
            <p:cNvSpPr/>
            <p:nvPr/>
          </p:nvSpPr>
          <p:spPr>
            <a:xfrm>
              <a:off x="1517050" y="2028325"/>
              <a:ext cx="17525" cy="19075"/>
            </a:xfrm>
            <a:custGeom>
              <a:avLst/>
              <a:gdLst/>
              <a:ahLst/>
              <a:cxnLst/>
              <a:rect l="l" t="t" r="r" b="b"/>
              <a:pathLst>
                <a:path w="701" h="763" extrusionOk="0">
                  <a:moveTo>
                    <a:pt x="358" y="0"/>
                  </a:moveTo>
                  <a:cubicBezTo>
                    <a:pt x="156" y="16"/>
                    <a:pt x="16" y="187"/>
                    <a:pt x="16" y="389"/>
                  </a:cubicBezTo>
                  <a:cubicBezTo>
                    <a:pt x="0" y="576"/>
                    <a:pt x="156" y="747"/>
                    <a:pt x="358" y="762"/>
                  </a:cubicBezTo>
                  <a:cubicBezTo>
                    <a:pt x="545" y="731"/>
                    <a:pt x="700" y="560"/>
                    <a:pt x="684" y="358"/>
                  </a:cubicBezTo>
                  <a:cubicBezTo>
                    <a:pt x="700" y="156"/>
                    <a:pt x="545" y="0"/>
                    <a:pt x="3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542" name="Google Shape;4542;p54"/>
            <p:cNvSpPr/>
            <p:nvPr/>
          </p:nvSpPr>
          <p:spPr>
            <a:xfrm>
              <a:off x="1546975" y="2026775"/>
              <a:ext cx="17525" cy="19075"/>
            </a:xfrm>
            <a:custGeom>
              <a:avLst/>
              <a:gdLst/>
              <a:ahLst/>
              <a:cxnLst/>
              <a:rect l="l" t="t" r="r" b="b"/>
              <a:pathLst>
                <a:path w="701" h="763" extrusionOk="0">
                  <a:moveTo>
                    <a:pt x="358" y="0"/>
                  </a:moveTo>
                  <a:cubicBezTo>
                    <a:pt x="156" y="16"/>
                    <a:pt x="1" y="187"/>
                    <a:pt x="1" y="389"/>
                  </a:cubicBezTo>
                  <a:cubicBezTo>
                    <a:pt x="1" y="591"/>
                    <a:pt x="141" y="762"/>
                    <a:pt x="343" y="762"/>
                  </a:cubicBezTo>
                  <a:cubicBezTo>
                    <a:pt x="545" y="747"/>
                    <a:pt x="700" y="575"/>
                    <a:pt x="685" y="373"/>
                  </a:cubicBezTo>
                  <a:cubicBezTo>
                    <a:pt x="700" y="171"/>
                    <a:pt x="545" y="0"/>
                    <a:pt x="3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543" name="Google Shape;4543;p54"/>
            <p:cNvSpPr/>
            <p:nvPr/>
          </p:nvSpPr>
          <p:spPr>
            <a:xfrm>
              <a:off x="1516650" y="2060200"/>
              <a:ext cx="17925" cy="18675"/>
            </a:xfrm>
            <a:custGeom>
              <a:avLst/>
              <a:gdLst/>
              <a:ahLst/>
              <a:cxnLst/>
              <a:rect l="l" t="t" r="r" b="b"/>
              <a:pathLst>
                <a:path w="717" h="747" extrusionOk="0">
                  <a:moveTo>
                    <a:pt x="358" y="0"/>
                  </a:moveTo>
                  <a:cubicBezTo>
                    <a:pt x="156" y="16"/>
                    <a:pt x="16" y="187"/>
                    <a:pt x="16" y="389"/>
                  </a:cubicBezTo>
                  <a:cubicBezTo>
                    <a:pt x="1" y="576"/>
                    <a:pt x="156" y="747"/>
                    <a:pt x="358" y="747"/>
                  </a:cubicBezTo>
                  <a:cubicBezTo>
                    <a:pt x="545" y="731"/>
                    <a:pt x="700" y="560"/>
                    <a:pt x="700" y="358"/>
                  </a:cubicBezTo>
                  <a:cubicBezTo>
                    <a:pt x="716" y="171"/>
                    <a:pt x="561" y="0"/>
                    <a:pt x="3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544" name="Google Shape;4544;p54"/>
            <p:cNvSpPr/>
            <p:nvPr/>
          </p:nvSpPr>
          <p:spPr>
            <a:xfrm>
              <a:off x="1546600" y="2059025"/>
              <a:ext cx="17900" cy="19075"/>
            </a:xfrm>
            <a:custGeom>
              <a:avLst/>
              <a:gdLst/>
              <a:ahLst/>
              <a:cxnLst/>
              <a:rect l="l" t="t" r="r" b="b"/>
              <a:pathLst>
                <a:path w="716" h="763" extrusionOk="0">
                  <a:moveTo>
                    <a:pt x="358" y="1"/>
                  </a:moveTo>
                  <a:cubicBezTo>
                    <a:pt x="156" y="16"/>
                    <a:pt x="16" y="187"/>
                    <a:pt x="16" y="389"/>
                  </a:cubicBezTo>
                  <a:cubicBezTo>
                    <a:pt x="0" y="592"/>
                    <a:pt x="156" y="763"/>
                    <a:pt x="358" y="763"/>
                  </a:cubicBezTo>
                  <a:cubicBezTo>
                    <a:pt x="560" y="747"/>
                    <a:pt x="715" y="561"/>
                    <a:pt x="700" y="374"/>
                  </a:cubicBezTo>
                  <a:cubicBezTo>
                    <a:pt x="715" y="172"/>
                    <a:pt x="560" y="1"/>
                    <a:pt x="3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545" name="Google Shape;4545;p54"/>
            <p:cNvSpPr/>
            <p:nvPr/>
          </p:nvSpPr>
          <p:spPr>
            <a:xfrm>
              <a:off x="1516650" y="2092075"/>
              <a:ext cx="17525" cy="19075"/>
            </a:xfrm>
            <a:custGeom>
              <a:avLst/>
              <a:gdLst/>
              <a:ahLst/>
              <a:cxnLst/>
              <a:rect l="l" t="t" r="r" b="b"/>
              <a:pathLst>
                <a:path w="701" h="763" extrusionOk="0">
                  <a:moveTo>
                    <a:pt x="358" y="0"/>
                  </a:moveTo>
                  <a:cubicBezTo>
                    <a:pt x="156" y="16"/>
                    <a:pt x="16" y="187"/>
                    <a:pt x="16" y="389"/>
                  </a:cubicBezTo>
                  <a:cubicBezTo>
                    <a:pt x="1" y="591"/>
                    <a:pt x="156" y="747"/>
                    <a:pt x="358" y="762"/>
                  </a:cubicBezTo>
                  <a:cubicBezTo>
                    <a:pt x="545" y="747"/>
                    <a:pt x="700" y="576"/>
                    <a:pt x="700" y="374"/>
                  </a:cubicBezTo>
                  <a:cubicBezTo>
                    <a:pt x="700" y="171"/>
                    <a:pt x="545" y="0"/>
                    <a:pt x="3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546" name="Google Shape;4546;p54"/>
            <p:cNvSpPr/>
            <p:nvPr/>
          </p:nvSpPr>
          <p:spPr>
            <a:xfrm>
              <a:off x="1546600" y="2091300"/>
              <a:ext cx="17900" cy="19075"/>
            </a:xfrm>
            <a:custGeom>
              <a:avLst/>
              <a:gdLst/>
              <a:ahLst/>
              <a:cxnLst/>
              <a:rect l="l" t="t" r="r" b="b"/>
              <a:pathLst>
                <a:path w="716" h="763" extrusionOk="0">
                  <a:moveTo>
                    <a:pt x="358" y="0"/>
                  </a:moveTo>
                  <a:cubicBezTo>
                    <a:pt x="156" y="16"/>
                    <a:pt x="16" y="187"/>
                    <a:pt x="16" y="389"/>
                  </a:cubicBezTo>
                  <a:cubicBezTo>
                    <a:pt x="0" y="591"/>
                    <a:pt x="156" y="762"/>
                    <a:pt x="358" y="762"/>
                  </a:cubicBezTo>
                  <a:cubicBezTo>
                    <a:pt x="544" y="731"/>
                    <a:pt x="700" y="576"/>
                    <a:pt x="700" y="374"/>
                  </a:cubicBezTo>
                  <a:cubicBezTo>
                    <a:pt x="715" y="171"/>
                    <a:pt x="560" y="0"/>
                    <a:pt x="3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547" name="Google Shape;4547;p54"/>
            <p:cNvSpPr/>
            <p:nvPr/>
          </p:nvSpPr>
          <p:spPr>
            <a:xfrm>
              <a:off x="1501500" y="2218400"/>
              <a:ext cx="77375" cy="825"/>
            </a:xfrm>
            <a:custGeom>
              <a:avLst/>
              <a:gdLst/>
              <a:ahLst/>
              <a:cxnLst/>
              <a:rect l="l" t="t" r="r" b="b"/>
              <a:pathLst>
                <a:path w="3095" h="33" fill="none" extrusionOk="0">
                  <a:moveTo>
                    <a:pt x="0" y="32"/>
                  </a:moveTo>
                  <a:cubicBezTo>
                    <a:pt x="1027" y="32"/>
                    <a:pt x="2053" y="17"/>
                    <a:pt x="3095" y="1"/>
                  </a:cubicBezTo>
                </a:path>
              </a:pathLst>
            </a:custGeom>
            <a:noFill/>
            <a:ln w="5050" cap="flat" cmpd="sng">
              <a:solidFill>
                <a:schemeClr val="dk2"/>
              </a:solidFill>
              <a:prstDash val="solid"/>
              <a:miter lim="155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548" name="Google Shape;4548;p54"/>
            <p:cNvSpPr/>
            <p:nvPr/>
          </p:nvSpPr>
          <p:spPr>
            <a:xfrm>
              <a:off x="1590125" y="2006175"/>
              <a:ext cx="78150" cy="118200"/>
            </a:xfrm>
            <a:custGeom>
              <a:avLst/>
              <a:gdLst/>
              <a:ahLst/>
              <a:cxnLst/>
              <a:rect l="l" t="t" r="r" b="b"/>
              <a:pathLst>
                <a:path w="3126" h="4728" extrusionOk="0">
                  <a:moveTo>
                    <a:pt x="3126" y="0"/>
                  </a:moveTo>
                  <a:lnTo>
                    <a:pt x="3126" y="0"/>
                  </a:lnTo>
                  <a:cubicBezTo>
                    <a:pt x="2100" y="47"/>
                    <a:pt x="1058" y="93"/>
                    <a:pt x="16" y="156"/>
                  </a:cubicBezTo>
                  <a:cubicBezTo>
                    <a:pt x="16" y="1679"/>
                    <a:pt x="1" y="3203"/>
                    <a:pt x="1" y="4727"/>
                  </a:cubicBezTo>
                  <a:cubicBezTo>
                    <a:pt x="1042" y="4680"/>
                    <a:pt x="2084" y="4649"/>
                    <a:pt x="3110" y="4603"/>
                  </a:cubicBezTo>
                  <a:cubicBezTo>
                    <a:pt x="3126" y="3063"/>
                    <a:pt x="3126" y="1524"/>
                    <a:pt x="31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549" name="Google Shape;4549;p54"/>
            <p:cNvSpPr/>
            <p:nvPr/>
          </p:nvSpPr>
          <p:spPr>
            <a:xfrm>
              <a:off x="1605275" y="2024050"/>
              <a:ext cx="18300" cy="19450"/>
            </a:xfrm>
            <a:custGeom>
              <a:avLst/>
              <a:gdLst/>
              <a:ahLst/>
              <a:cxnLst/>
              <a:rect l="l" t="t" r="r" b="b"/>
              <a:pathLst>
                <a:path w="732" h="778" extrusionOk="0">
                  <a:moveTo>
                    <a:pt x="374" y="0"/>
                  </a:moveTo>
                  <a:cubicBezTo>
                    <a:pt x="156" y="16"/>
                    <a:pt x="17" y="187"/>
                    <a:pt x="17" y="405"/>
                  </a:cubicBezTo>
                  <a:cubicBezTo>
                    <a:pt x="1" y="591"/>
                    <a:pt x="172" y="762"/>
                    <a:pt x="359" y="778"/>
                  </a:cubicBezTo>
                  <a:cubicBezTo>
                    <a:pt x="561" y="747"/>
                    <a:pt x="716" y="576"/>
                    <a:pt x="716" y="374"/>
                  </a:cubicBezTo>
                  <a:cubicBezTo>
                    <a:pt x="732" y="171"/>
                    <a:pt x="561" y="0"/>
                    <a:pt x="3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550" name="Google Shape;4550;p54"/>
            <p:cNvSpPr/>
            <p:nvPr/>
          </p:nvSpPr>
          <p:spPr>
            <a:xfrm>
              <a:off x="1635600" y="2022500"/>
              <a:ext cx="17925" cy="19450"/>
            </a:xfrm>
            <a:custGeom>
              <a:avLst/>
              <a:gdLst/>
              <a:ahLst/>
              <a:cxnLst/>
              <a:rect l="l" t="t" r="r" b="b"/>
              <a:pathLst>
                <a:path w="717" h="778" extrusionOk="0">
                  <a:moveTo>
                    <a:pt x="358" y="0"/>
                  </a:moveTo>
                  <a:cubicBezTo>
                    <a:pt x="156" y="16"/>
                    <a:pt x="1" y="202"/>
                    <a:pt x="16" y="404"/>
                  </a:cubicBezTo>
                  <a:cubicBezTo>
                    <a:pt x="1" y="607"/>
                    <a:pt x="156" y="778"/>
                    <a:pt x="358" y="778"/>
                  </a:cubicBezTo>
                  <a:cubicBezTo>
                    <a:pt x="561" y="746"/>
                    <a:pt x="716" y="575"/>
                    <a:pt x="701" y="373"/>
                  </a:cubicBezTo>
                  <a:cubicBezTo>
                    <a:pt x="716" y="171"/>
                    <a:pt x="561" y="0"/>
                    <a:pt x="3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551" name="Google Shape;4551;p54"/>
            <p:cNvSpPr/>
            <p:nvPr/>
          </p:nvSpPr>
          <p:spPr>
            <a:xfrm>
              <a:off x="1605275" y="2056300"/>
              <a:ext cx="17925" cy="19475"/>
            </a:xfrm>
            <a:custGeom>
              <a:avLst/>
              <a:gdLst/>
              <a:ahLst/>
              <a:cxnLst/>
              <a:rect l="l" t="t" r="r" b="b"/>
              <a:pathLst>
                <a:path w="717" h="779" extrusionOk="0">
                  <a:moveTo>
                    <a:pt x="374" y="1"/>
                  </a:moveTo>
                  <a:cubicBezTo>
                    <a:pt x="156" y="32"/>
                    <a:pt x="17" y="203"/>
                    <a:pt x="17" y="405"/>
                  </a:cubicBezTo>
                  <a:cubicBezTo>
                    <a:pt x="1" y="607"/>
                    <a:pt x="156" y="778"/>
                    <a:pt x="359" y="778"/>
                  </a:cubicBezTo>
                  <a:cubicBezTo>
                    <a:pt x="561" y="763"/>
                    <a:pt x="716" y="576"/>
                    <a:pt x="716" y="374"/>
                  </a:cubicBezTo>
                  <a:cubicBezTo>
                    <a:pt x="716" y="172"/>
                    <a:pt x="561" y="1"/>
                    <a:pt x="37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552" name="Google Shape;4552;p54"/>
            <p:cNvSpPr/>
            <p:nvPr/>
          </p:nvSpPr>
          <p:spPr>
            <a:xfrm>
              <a:off x="1635600" y="2055150"/>
              <a:ext cx="17925" cy="19450"/>
            </a:xfrm>
            <a:custGeom>
              <a:avLst/>
              <a:gdLst/>
              <a:ahLst/>
              <a:cxnLst/>
              <a:rect l="l" t="t" r="r" b="b"/>
              <a:pathLst>
                <a:path w="717" h="778" extrusionOk="0">
                  <a:moveTo>
                    <a:pt x="358" y="0"/>
                  </a:moveTo>
                  <a:cubicBezTo>
                    <a:pt x="156" y="16"/>
                    <a:pt x="1" y="187"/>
                    <a:pt x="16" y="405"/>
                  </a:cubicBezTo>
                  <a:cubicBezTo>
                    <a:pt x="1" y="591"/>
                    <a:pt x="156" y="762"/>
                    <a:pt x="358" y="778"/>
                  </a:cubicBezTo>
                  <a:cubicBezTo>
                    <a:pt x="561" y="747"/>
                    <a:pt x="701" y="576"/>
                    <a:pt x="701" y="373"/>
                  </a:cubicBezTo>
                  <a:cubicBezTo>
                    <a:pt x="716" y="171"/>
                    <a:pt x="561" y="0"/>
                    <a:pt x="3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553" name="Google Shape;4553;p54"/>
            <p:cNvSpPr/>
            <p:nvPr/>
          </p:nvSpPr>
          <p:spPr>
            <a:xfrm>
              <a:off x="1605275" y="2088975"/>
              <a:ext cx="17925" cy="19450"/>
            </a:xfrm>
            <a:custGeom>
              <a:avLst/>
              <a:gdLst/>
              <a:ahLst/>
              <a:cxnLst/>
              <a:rect l="l" t="t" r="r" b="b"/>
              <a:pathLst>
                <a:path w="717" h="778" extrusionOk="0">
                  <a:moveTo>
                    <a:pt x="359" y="0"/>
                  </a:moveTo>
                  <a:cubicBezTo>
                    <a:pt x="156" y="16"/>
                    <a:pt x="1" y="202"/>
                    <a:pt x="17" y="404"/>
                  </a:cubicBezTo>
                  <a:cubicBezTo>
                    <a:pt x="1" y="606"/>
                    <a:pt x="156" y="778"/>
                    <a:pt x="359" y="778"/>
                  </a:cubicBezTo>
                  <a:cubicBezTo>
                    <a:pt x="561" y="746"/>
                    <a:pt x="701" y="575"/>
                    <a:pt x="701" y="373"/>
                  </a:cubicBezTo>
                  <a:cubicBezTo>
                    <a:pt x="716" y="171"/>
                    <a:pt x="545" y="0"/>
                    <a:pt x="3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554" name="Google Shape;4554;p54"/>
            <p:cNvSpPr/>
            <p:nvPr/>
          </p:nvSpPr>
          <p:spPr>
            <a:xfrm>
              <a:off x="1635225" y="2087800"/>
              <a:ext cx="17900" cy="19450"/>
            </a:xfrm>
            <a:custGeom>
              <a:avLst/>
              <a:gdLst/>
              <a:ahLst/>
              <a:cxnLst/>
              <a:rect l="l" t="t" r="r" b="b"/>
              <a:pathLst>
                <a:path w="716" h="778" extrusionOk="0">
                  <a:moveTo>
                    <a:pt x="358" y="0"/>
                  </a:moveTo>
                  <a:cubicBezTo>
                    <a:pt x="156" y="16"/>
                    <a:pt x="16" y="187"/>
                    <a:pt x="16" y="405"/>
                  </a:cubicBezTo>
                  <a:cubicBezTo>
                    <a:pt x="0" y="591"/>
                    <a:pt x="156" y="762"/>
                    <a:pt x="358" y="778"/>
                  </a:cubicBezTo>
                  <a:cubicBezTo>
                    <a:pt x="560" y="747"/>
                    <a:pt x="716" y="576"/>
                    <a:pt x="716" y="374"/>
                  </a:cubicBezTo>
                  <a:cubicBezTo>
                    <a:pt x="716" y="171"/>
                    <a:pt x="560" y="0"/>
                    <a:pt x="3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555" name="Google Shape;4555;p54"/>
            <p:cNvSpPr/>
            <p:nvPr/>
          </p:nvSpPr>
          <p:spPr>
            <a:xfrm>
              <a:off x="1590125" y="2214925"/>
              <a:ext cx="77775" cy="3125"/>
            </a:xfrm>
            <a:custGeom>
              <a:avLst/>
              <a:gdLst/>
              <a:ahLst/>
              <a:cxnLst/>
              <a:rect l="l" t="t" r="r" b="b"/>
              <a:pathLst>
                <a:path w="3111" h="125" fill="none" extrusionOk="0">
                  <a:moveTo>
                    <a:pt x="1" y="124"/>
                  </a:moveTo>
                  <a:cubicBezTo>
                    <a:pt x="1027" y="93"/>
                    <a:pt x="2069" y="62"/>
                    <a:pt x="3110" y="0"/>
                  </a:cubicBezTo>
                </a:path>
              </a:pathLst>
            </a:custGeom>
            <a:noFill/>
            <a:ln w="5050" cap="flat" cmpd="sng">
              <a:solidFill>
                <a:schemeClr val="dk2"/>
              </a:solidFill>
              <a:prstDash val="solid"/>
              <a:miter lim="155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556" name="Google Shape;4556;p54"/>
            <p:cNvSpPr/>
            <p:nvPr/>
          </p:nvSpPr>
          <p:spPr>
            <a:xfrm>
              <a:off x="1679150" y="2001100"/>
              <a:ext cx="78925" cy="119375"/>
            </a:xfrm>
            <a:custGeom>
              <a:avLst/>
              <a:gdLst/>
              <a:ahLst/>
              <a:cxnLst/>
              <a:rect l="l" t="t" r="r" b="b"/>
              <a:pathLst>
                <a:path w="3157" h="4775" extrusionOk="0">
                  <a:moveTo>
                    <a:pt x="3157" y="1"/>
                  </a:moveTo>
                  <a:lnTo>
                    <a:pt x="31" y="172"/>
                  </a:lnTo>
                  <a:lnTo>
                    <a:pt x="0" y="4775"/>
                  </a:lnTo>
                  <a:cubicBezTo>
                    <a:pt x="1058" y="4728"/>
                    <a:pt x="2100" y="4666"/>
                    <a:pt x="3141" y="4604"/>
                  </a:cubicBezTo>
                  <a:cubicBezTo>
                    <a:pt x="3141" y="3064"/>
                    <a:pt x="3157" y="1540"/>
                    <a:pt x="315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557" name="Google Shape;4557;p54"/>
            <p:cNvSpPr/>
            <p:nvPr/>
          </p:nvSpPr>
          <p:spPr>
            <a:xfrm>
              <a:off x="1694700" y="2019375"/>
              <a:ext cx="17900" cy="19475"/>
            </a:xfrm>
            <a:custGeom>
              <a:avLst/>
              <a:gdLst/>
              <a:ahLst/>
              <a:cxnLst/>
              <a:rect l="l" t="t" r="r" b="b"/>
              <a:pathLst>
                <a:path w="716" h="779" extrusionOk="0">
                  <a:moveTo>
                    <a:pt x="358" y="1"/>
                  </a:moveTo>
                  <a:cubicBezTo>
                    <a:pt x="156" y="16"/>
                    <a:pt x="0" y="203"/>
                    <a:pt x="16" y="405"/>
                  </a:cubicBezTo>
                  <a:cubicBezTo>
                    <a:pt x="0" y="607"/>
                    <a:pt x="156" y="778"/>
                    <a:pt x="358" y="778"/>
                  </a:cubicBezTo>
                  <a:cubicBezTo>
                    <a:pt x="560" y="747"/>
                    <a:pt x="700" y="576"/>
                    <a:pt x="700" y="374"/>
                  </a:cubicBezTo>
                  <a:cubicBezTo>
                    <a:pt x="716" y="172"/>
                    <a:pt x="560" y="1"/>
                    <a:pt x="3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558" name="Google Shape;4558;p54"/>
            <p:cNvSpPr/>
            <p:nvPr/>
          </p:nvSpPr>
          <p:spPr>
            <a:xfrm>
              <a:off x="1725025" y="2017425"/>
              <a:ext cx="17900" cy="19850"/>
            </a:xfrm>
            <a:custGeom>
              <a:avLst/>
              <a:gdLst/>
              <a:ahLst/>
              <a:cxnLst/>
              <a:rect l="l" t="t" r="r" b="b"/>
              <a:pathLst>
                <a:path w="716" h="794" extrusionOk="0">
                  <a:moveTo>
                    <a:pt x="358" y="1"/>
                  </a:moveTo>
                  <a:cubicBezTo>
                    <a:pt x="156" y="32"/>
                    <a:pt x="0" y="203"/>
                    <a:pt x="16" y="421"/>
                  </a:cubicBezTo>
                  <a:cubicBezTo>
                    <a:pt x="0" y="623"/>
                    <a:pt x="156" y="794"/>
                    <a:pt x="358" y="794"/>
                  </a:cubicBezTo>
                  <a:cubicBezTo>
                    <a:pt x="560" y="763"/>
                    <a:pt x="715" y="592"/>
                    <a:pt x="700" y="374"/>
                  </a:cubicBezTo>
                  <a:cubicBezTo>
                    <a:pt x="715" y="172"/>
                    <a:pt x="560" y="1"/>
                    <a:pt x="3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559" name="Google Shape;4559;p54"/>
            <p:cNvSpPr/>
            <p:nvPr/>
          </p:nvSpPr>
          <p:spPr>
            <a:xfrm>
              <a:off x="1694300" y="2052025"/>
              <a:ext cx="18300" cy="19475"/>
            </a:xfrm>
            <a:custGeom>
              <a:avLst/>
              <a:gdLst/>
              <a:ahLst/>
              <a:cxnLst/>
              <a:rect l="l" t="t" r="r" b="b"/>
              <a:pathLst>
                <a:path w="732" h="779" extrusionOk="0">
                  <a:moveTo>
                    <a:pt x="358" y="1"/>
                  </a:moveTo>
                  <a:cubicBezTo>
                    <a:pt x="156" y="16"/>
                    <a:pt x="1" y="203"/>
                    <a:pt x="16" y="405"/>
                  </a:cubicBezTo>
                  <a:cubicBezTo>
                    <a:pt x="1" y="607"/>
                    <a:pt x="156" y="778"/>
                    <a:pt x="358" y="778"/>
                  </a:cubicBezTo>
                  <a:cubicBezTo>
                    <a:pt x="576" y="747"/>
                    <a:pt x="716" y="576"/>
                    <a:pt x="716" y="374"/>
                  </a:cubicBezTo>
                  <a:cubicBezTo>
                    <a:pt x="732" y="172"/>
                    <a:pt x="561" y="1"/>
                    <a:pt x="3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560" name="Google Shape;4560;p54"/>
            <p:cNvSpPr/>
            <p:nvPr/>
          </p:nvSpPr>
          <p:spPr>
            <a:xfrm>
              <a:off x="1724625" y="2050450"/>
              <a:ext cx="18300" cy="19500"/>
            </a:xfrm>
            <a:custGeom>
              <a:avLst/>
              <a:gdLst/>
              <a:ahLst/>
              <a:cxnLst/>
              <a:rect l="l" t="t" r="r" b="b"/>
              <a:pathLst>
                <a:path w="732" h="780" extrusionOk="0">
                  <a:moveTo>
                    <a:pt x="399" y="1"/>
                  </a:moveTo>
                  <a:cubicBezTo>
                    <a:pt x="391" y="1"/>
                    <a:pt x="382" y="1"/>
                    <a:pt x="374" y="2"/>
                  </a:cubicBezTo>
                  <a:cubicBezTo>
                    <a:pt x="156" y="17"/>
                    <a:pt x="16" y="204"/>
                    <a:pt x="32" y="406"/>
                  </a:cubicBezTo>
                  <a:cubicBezTo>
                    <a:pt x="1" y="608"/>
                    <a:pt x="172" y="779"/>
                    <a:pt x="374" y="779"/>
                  </a:cubicBezTo>
                  <a:cubicBezTo>
                    <a:pt x="576" y="748"/>
                    <a:pt x="731" y="577"/>
                    <a:pt x="716" y="359"/>
                  </a:cubicBezTo>
                  <a:cubicBezTo>
                    <a:pt x="731" y="166"/>
                    <a:pt x="589" y="1"/>
                    <a:pt x="39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561" name="Google Shape;4561;p54"/>
            <p:cNvSpPr/>
            <p:nvPr/>
          </p:nvSpPr>
          <p:spPr>
            <a:xfrm>
              <a:off x="1694300" y="2084700"/>
              <a:ext cx="17925" cy="19450"/>
            </a:xfrm>
            <a:custGeom>
              <a:avLst/>
              <a:gdLst/>
              <a:ahLst/>
              <a:cxnLst/>
              <a:rect l="l" t="t" r="r" b="b"/>
              <a:pathLst>
                <a:path w="717" h="778" extrusionOk="0">
                  <a:moveTo>
                    <a:pt x="358" y="0"/>
                  </a:moveTo>
                  <a:cubicBezTo>
                    <a:pt x="156" y="16"/>
                    <a:pt x="1" y="202"/>
                    <a:pt x="16" y="404"/>
                  </a:cubicBezTo>
                  <a:cubicBezTo>
                    <a:pt x="1" y="606"/>
                    <a:pt x="156" y="777"/>
                    <a:pt x="358" y="777"/>
                  </a:cubicBezTo>
                  <a:cubicBezTo>
                    <a:pt x="561" y="762"/>
                    <a:pt x="716" y="575"/>
                    <a:pt x="701" y="373"/>
                  </a:cubicBezTo>
                  <a:cubicBezTo>
                    <a:pt x="716" y="171"/>
                    <a:pt x="561" y="0"/>
                    <a:pt x="3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562" name="Google Shape;4562;p54"/>
            <p:cNvSpPr/>
            <p:nvPr/>
          </p:nvSpPr>
          <p:spPr>
            <a:xfrm>
              <a:off x="1724625" y="2083125"/>
              <a:ext cx="18300" cy="19475"/>
            </a:xfrm>
            <a:custGeom>
              <a:avLst/>
              <a:gdLst/>
              <a:ahLst/>
              <a:cxnLst/>
              <a:rect l="l" t="t" r="r" b="b"/>
              <a:pathLst>
                <a:path w="732" h="779" extrusionOk="0">
                  <a:moveTo>
                    <a:pt x="374" y="1"/>
                  </a:moveTo>
                  <a:cubicBezTo>
                    <a:pt x="156" y="16"/>
                    <a:pt x="16" y="203"/>
                    <a:pt x="16" y="405"/>
                  </a:cubicBezTo>
                  <a:cubicBezTo>
                    <a:pt x="1" y="607"/>
                    <a:pt x="156" y="778"/>
                    <a:pt x="358" y="778"/>
                  </a:cubicBezTo>
                  <a:cubicBezTo>
                    <a:pt x="576" y="747"/>
                    <a:pt x="716" y="576"/>
                    <a:pt x="716" y="374"/>
                  </a:cubicBezTo>
                  <a:cubicBezTo>
                    <a:pt x="731" y="172"/>
                    <a:pt x="560" y="1"/>
                    <a:pt x="37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563" name="Google Shape;4563;p54"/>
            <p:cNvSpPr/>
            <p:nvPr/>
          </p:nvSpPr>
          <p:spPr>
            <a:xfrm>
              <a:off x="1679150" y="2209475"/>
              <a:ext cx="78150" cy="5075"/>
            </a:xfrm>
            <a:custGeom>
              <a:avLst/>
              <a:gdLst/>
              <a:ahLst/>
              <a:cxnLst/>
              <a:rect l="l" t="t" r="r" b="b"/>
              <a:pathLst>
                <a:path w="3126" h="203" fill="none" extrusionOk="0">
                  <a:moveTo>
                    <a:pt x="0" y="202"/>
                  </a:moveTo>
                  <a:cubicBezTo>
                    <a:pt x="1042" y="140"/>
                    <a:pt x="2084" y="78"/>
                    <a:pt x="3126" y="0"/>
                  </a:cubicBezTo>
                </a:path>
              </a:pathLst>
            </a:custGeom>
            <a:noFill/>
            <a:ln w="5050" cap="flat" cmpd="sng">
              <a:solidFill>
                <a:schemeClr val="dk2"/>
              </a:solidFill>
              <a:prstDash val="solid"/>
              <a:miter lim="155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564" name="Google Shape;4564;p54"/>
            <p:cNvSpPr/>
            <p:nvPr/>
          </p:nvSpPr>
          <p:spPr>
            <a:xfrm>
              <a:off x="1768950" y="1996050"/>
              <a:ext cx="79325" cy="119375"/>
            </a:xfrm>
            <a:custGeom>
              <a:avLst/>
              <a:gdLst/>
              <a:ahLst/>
              <a:cxnLst/>
              <a:rect l="l" t="t" r="r" b="b"/>
              <a:pathLst>
                <a:path w="3173" h="4775" extrusionOk="0">
                  <a:moveTo>
                    <a:pt x="3172" y="1"/>
                  </a:moveTo>
                  <a:lnTo>
                    <a:pt x="16" y="172"/>
                  </a:lnTo>
                  <a:cubicBezTo>
                    <a:pt x="16" y="1711"/>
                    <a:pt x="0" y="3251"/>
                    <a:pt x="0" y="4774"/>
                  </a:cubicBezTo>
                  <a:cubicBezTo>
                    <a:pt x="1058" y="4712"/>
                    <a:pt x="2099" y="4634"/>
                    <a:pt x="3157" y="4557"/>
                  </a:cubicBezTo>
                  <a:cubicBezTo>
                    <a:pt x="3157" y="3033"/>
                    <a:pt x="3157" y="1525"/>
                    <a:pt x="31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565" name="Google Shape;4565;p54"/>
            <p:cNvSpPr/>
            <p:nvPr/>
          </p:nvSpPr>
          <p:spPr>
            <a:xfrm>
              <a:off x="1784100" y="2014325"/>
              <a:ext cx="18300" cy="19475"/>
            </a:xfrm>
            <a:custGeom>
              <a:avLst/>
              <a:gdLst/>
              <a:ahLst/>
              <a:cxnLst/>
              <a:rect l="l" t="t" r="r" b="b"/>
              <a:pathLst>
                <a:path w="732" h="779" extrusionOk="0">
                  <a:moveTo>
                    <a:pt x="374" y="1"/>
                  </a:moveTo>
                  <a:cubicBezTo>
                    <a:pt x="172" y="16"/>
                    <a:pt x="16" y="203"/>
                    <a:pt x="32" y="405"/>
                  </a:cubicBezTo>
                  <a:cubicBezTo>
                    <a:pt x="1" y="607"/>
                    <a:pt x="172" y="778"/>
                    <a:pt x="374" y="778"/>
                  </a:cubicBezTo>
                  <a:cubicBezTo>
                    <a:pt x="576" y="747"/>
                    <a:pt x="731" y="576"/>
                    <a:pt x="716" y="374"/>
                  </a:cubicBezTo>
                  <a:cubicBezTo>
                    <a:pt x="731" y="172"/>
                    <a:pt x="576" y="1"/>
                    <a:pt x="37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566" name="Google Shape;4566;p54"/>
            <p:cNvSpPr/>
            <p:nvPr/>
          </p:nvSpPr>
          <p:spPr>
            <a:xfrm>
              <a:off x="1814825" y="2012375"/>
              <a:ext cx="18275" cy="19475"/>
            </a:xfrm>
            <a:custGeom>
              <a:avLst/>
              <a:gdLst/>
              <a:ahLst/>
              <a:cxnLst/>
              <a:rect l="l" t="t" r="r" b="b"/>
              <a:pathLst>
                <a:path w="731" h="779" extrusionOk="0">
                  <a:moveTo>
                    <a:pt x="373" y="1"/>
                  </a:moveTo>
                  <a:cubicBezTo>
                    <a:pt x="156" y="32"/>
                    <a:pt x="16" y="203"/>
                    <a:pt x="16" y="421"/>
                  </a:cubicBezTo>
                  <a:cubicBezTo>
                    <a:pt x="0" y="607"/>
                    <a:pt x="171" y="778"/>
                    <a:pt x="373" y="778"/>
                  </a:cubicBezTo>
                  <a:cubicBezTo>
                    <a:pt x="575" y="763"/>
                    <a:pt x="715" y="576"/>
                    <a:pt x="715" y="374"/>
                  </a:cubicBezTo>
                  <a:cubicBezTo>
                    <a:pt x="731" y="172"/>
                    <a:pt x="575" y="1"/>
                    <a:pt x="3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567" name="Google Shape;4567;p54"/>
            <p:cNvSpPr/>
            <p:nvPr/>
          </p:nvSpPr>
          <p:spPr>
            <a:xfrm>
              <a:off x="1784100" y="2046950"/>
              <a:ext cx="18275" cy="19500"/>
            </a:xfrm>
            <a:custGeom>
              <a:avLst/>
              <a:gdLst/>
              <a:ahLst/>
              <a:cxnLst/>
              <a:rect l="l" t="t" r="r" b="b"/>
              <a:pathLst>
                <a:path w="731" h="780" extrusionOk="0">
                  <a:moveTo>
                    <a:pt x="399" y="1"/>
                  </a:moveTo>
                  <a:cubicBezTo>
                    <a:pt x="391" y="1"/>
                    <a:pt x="382" y="1"/>
                    <a:pt x="374" y="2"/>
                  </a:cubicBezTo>
                  <a:cubicBezTo>
                    <a:pt x="156" y="17"/>
                    <a:pt x="16" y="204"/>
                    <a:pt x="16" y="406"/>
                  </a:cubicBezTo>
                  <a:cubicBezTo>
                    <a:pt x="1" y="608"/>
                    <a:pt x="172" y="779"/>
                    <a:pt x="358" y="779"/>
                  </a:cubicBezTo>
                  <a:cubicBezTo>
                    <a:pt x="576" y="748"/>
                    <a:pt x="716" y="577"/>
                    <a:pt x="716" y="359"/>
                  </a:cubicBezTo>
                  <a:cubicBezTo>
                    <a:pt x="731" y="166"/>
                    <a:pt x="589" y="1"/>
                    <a:pt x="39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568" name="Google Shape;4568;p54"/>
            <p:cNvSpPr/>
            <p:nvPr/>
          </p:nvSpPr>
          <p:spPr>
            <a:xfrm>
              <a:off x="1814825" y="2045025"/>
              <a:ext cx="18275" cy="19475"/>
            </a:xfrm>
            <a:custGeom>
              <a:avLst/>
              <a:gdLst/>
              <a:ahLst/>
              <a:cxnLst/>
              <a:rect l="l" t="t" r="r" b="b"/>
              <a:pathLst>
                <a:path w="731" h="779" extrusionOk="0">
                  <a:moveTo>
                    <a:pt x="383" y="0"/>
                  </a:moveTo>
                  <a:cubicBezTo>
                    <a:pt x="375" y="0"/>
                    <a:pt x="366" y="0"/>
                    <a:pt x="358" y="1"/>
                  </a:cubicBezTo>
                  <a:cubicBezTo>
                    <a:pt x="156" y="17"/>
                    <a:pt x="16" y="203"/>
                    <a:pt x="16" y="405"/>
                  </a:cubicBezTo>
                  <a:cubicBezTo>
                    <a:pt x="0" y="607"/>
                    <a:pt x="156" y="778"/>
                    <a:pt x="358" y="778"/>
                  </a:cubicBezTo>
                  <a:cubicBezTo>
                    <a:pt x="560" y="747"/>
                    <a:pt x="715" y="576"/>
                    <a:pt x="715" y="359"/>
                  </a:cubicBezTo>
                  <a:cubicBezTo>
                    <a:pt x="730" y="165"/>
                    <a:pt x="574" y="0"/>
                    <a:pt x="38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569" name="Google Shape;4569;p54"/>
            <p:cNvSpPr/>
            <p:nvPr/>
          </p:nvSpPr>
          <p:spPr>
            <a:xfrm>
              <a:off x="1784100" y="2079250"/>
              <a:ext cx="18300" cy="19850"/>
            </a:xfrm>
            <a:custGeom>
              <a:avLst/>
              <a:gdLst/>
              <a:ahLst/>
              <a:cxnLst/>
              <a:rect l="l" t="t" r="r" b="b"/>
              <a:pathLst>
                <a:path w="732" h="794" extrusionOk="0">
                  <a:moveTo>
                    <a:pt x="358" y="0"/>
                  </a:moveTo>
                  <a:cubicBezTo>
                    <a:pt x="156" y="31"/>
                    <a:pt x="1" y="218"/>
                    <a:pt x="16" y="420"/>
                  </a:cubicBezTo>
                  <a:cubicBezTo>
                    <a:pt x="1" y="622"/>
                    <a:pt x="156" y="793"/>
                    <a:pt x="358" y="793"/>
                  </a:cubicBezTo>
                  <a:cubicBezTo>
                    <a:pt x="560" y="762"/>
                    <a:pt x="716" y="576"/>
                    <a:pt x="716" y="374"/>
                  </a:cubicBezTo>
                  <a:cubicBezTo>
                    <a:pt x="731" y="171"/>
                    <a:pt x="560" y="0"/>
                    <a:pt x="3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570" name="Google Shape;4570;p54"/>
            <p:cNvSpPr/>
            <p:nvPr/>
          </p:nvSpPr>
          <p:spPr>
            <a:xfrm>
              <a:off x="1814825" y="2077300"/>
              <a:ext cx="17900" cy="19475"/>
            </a:xfrm>
            <a:custGeom>
              <a:avLst/>
              <a:gdLst/>
              <a:ahLst/>
              <a:cxnLst/>
              <a:rect l="l" t="t" r="r" b="b"/>
              <a:pathLst>
                <a:path w="716" h="779" extrusionOk="0">
                  <a:moveTo>
                    <a:pt x="358" y="1"/>
                  </a:moveTo>
                  <a:cubicBezTo>
                    <a:pt x="156" y="32"/>
                    <a:pt x="0" y="203"/>
                    <a:pt x="16" y="420"/>
                  </a:cubicBezTo>
                  <a:cubicBezTo>
                    <a:pt x="0" y="623"/>
                    <a:pt x="156" y="778"/>
                    <a:pt x="358" y="778"/>
                  </a:cubicBezTo>
                  <a:cubicBezTo>
                    <a:pt x="560" y="747"/>
                    <a:pt x="715" y="576"/>
                    <a:pt x="715" y="374"/>
                  </a:cubicBezTo>
                  <a:cubicBezTo>
                    <a:pt x="715" y="172"/>
                    <a:pt x="560" y="1"/>
                    <a:pt x="3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571" name="Google Shape;4571;p54"/>
            <p:cNvSpPr/>
            <p:nvPr/>
          </p:nvSpPr>
          <p:spPr>
            <a:xfrm>
              <a:off x="1768950" y="2201300"/>
              <a:ext cx="78550" cy="7025"/>
            </a:xfrm>
            <a:custGeom>
              <a:avLst/>
              <a:gdLst/>
              <a:ahLst/>
              <a:cxnLst/>
              <a:rect l="l" t="t" r="r" b="b"/>
              <a:pathLst>
                <a:path w="3142" h="281" fill="none" extrusionOk="0">
                  <a:moveTo>
                    <a:pt x="0" y="281"/>
                  </a:moveTo>
                  <a:cubicBezTo>
                    <a:pt x="1042" y="203"/>
                    <a:pt x="2099" y="110"/>
                    <a:pt x="3141" y="1"/>
                  </a:cubicBezTo>
                </a:path>
              </a:pathLst>
            </a:custGeom>
            <a:noFill/>
            <a:ln w="5050" cap="flat" cmpd="sng">
              <a:solidFill>
                <a:schemeClr val="dk2"/>
              </a:solidFill>
              <a:prstDash val="solid"/>
              <a:miter lim="155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572" name="Google Shape;4572;p54"/>
            <p:cNvSpPr/>
            <p:nvPr/>
          </p:nvSpPr>
          <p:spPr>
            <a:xfrm>
              <a:off x="1859125" y="1991000"/>
              <a:ext cx="80100" cy="118200"/>
            </a:xfrm>
            <a:custGeom>
              <a:avLst/>
              <a:gdLst/>
              <a:ahLst/>
              <a:cxnLst/>
              <a:rect l="l" t="t" r="r" b="b"/>
              <a:pathLst>
                <a:path w="3204" h="4728" extrusionOk="0">
                  <a:moveTo>
                    <a:pt x="3204" y="1"/>
                  </a:moveTo>
                  <a:lnTo>
                    <a:pt x="32" y="187"/>
                  </a:lnTo>
                  <a:lnTo>
                    <a:pt x="1" y="4728"/>
                  </a:lnTo>
                  <a:cubicBezTo>
                    <a:pt x="1058" y="4650"/>
                    <a:pt x="2115" y="4557"/>
                    <a:pt x="3173" y="4463"/>
                  </a:cubicBezTo>
                  <a:cubicBezTo>
                    <a:pt x="3188" y="2986"/>
                    <a:pt x="3188" y="1493"/>
                    <a:pt x="320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573" name="Google Shape;4573;p54"/>
            <p:cNvSpPr/>
            <p:nvPr/>
          </p:nvSpPr>
          <p:spPr>
            <a:xfrm>
              <a:off x="1874675" y="2008875"/>
              <a:ext cx="18300" cy="19475"/>
            </a:xfrm>
            <a:custGeom>
              <a:avLst/>
              <a:gdLst/>
              <a:ahLst/>
              <a:cxnLst/>
              <a:rect l="l" t="t" r="r" b="b"/>
              <a:pathLst>
                <a:path w="732" h="779" extrusionOk="0">
                  <a:moveTo>
                    <a:pt x="374" y="1"/>
                  </a:moveTo>
                  <a:cubicBezTo>
                    <a:pt x="156" y="32"/>
                    <a:pt x="16" y="203"/>
                    <a:pt x="16" y="405"/>
                  </a:cubicBezTo>
                  <a:cubicBezTo>
                    <a:pt x="1" y="607"/>
                    <a:pt x="156" y="778"/>
                    <a:pt x="358" y="778"/>
                  </a:cubicBezTo>
                  <a:cubicBezTo>
                    <a:pt x="560" y="747"/>
                    <a:pt x="716" y="576"/>
                    <a:pt x="716" y="374"/>
                  </a:cubicBezTo>
                  <a:cubicBezTo>
                    <a:pt x="731" y="172"/>
                    <a:pt x="560" y="1"/>
                    <a:pt x="37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574" name="Google Shape;4574;p54"/>
            <p:cNvSpPr/>
            <p:nvPr/>
          </p:nvSpPr>
          <p:spPr>
            <a:xfrm>
              <a:off x="1905400" y="2007300"/>
              <a:ext cx="18275" cy="19100"/>
            </a:xfrm>
            <a:custGeom>
              <a:avLst/>
              <a:gdLst/>
              <a:ahLst/>
              <a:cxnLst/>
              <a:rect l="l" t="t" r="r" b="b"/>
              <a:pathLst>
                <a:path w="731" h="764" extrusionOk="0">
                  <a:moveTo>
                    <a:pt x="399" y="1"/>
                  </a:moveTo>
                  <a:cubicBezTo>
                    <a:pt x="390" y="1"/>
                    <a:pt x="382" y="1"/>
                    <a:pt x="373" y="2"/>
                  </a:cubicBezTo>
                  <a:cubicBezTo>
                    <a:pt x="171" y="17"/>
                    <a:pt x="16" y="188"/>
                    <a:pt x="16" y="406"/>
                  </a:cubicBezTo>
                  <a:cubicBezTo>
                    <a:pt x="0" y="593"/>
                    <a:pt x="171" y="764"/>
                    <a:pt x="373" y="764"/>
                  </a:cubicBezTo>
                  <a:cubicBezTo>
                    <a:pt x="575" y="733"/>
                    <a:pt x="731" y="561"/>
                    <a:pt x="715" y="359"/>
                  </a:cubicBezTo>
                  <a:cubicBezTo>
                    <a:pt x="730" y="166"/>
                    <a:pt x="588" y="1"/>
                    <a:pt x="39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575" name="Google Shape;4575;p54"/>
            <p:cNvSpPr/>
            <p:nvPr/>
          </p:nvSpPr>
          <p:spPr>
            <a:xfrm>
              <a:off x="1874675" y="2041150"/>
              <a:ext cx="17900" cy="19100"/>
            </a:xfrm>
            <a:custGeom>
              <a:avLst/>
              <a:gdLst/>
              <a:ahLst/>
              <a:cxnLst/>
              <a:rect l="l" t="t" r="r" b="b"/>
              <a:pathLst>
                <a:path w="716" h="764" extrusionOk="0">
                  <a:moveTo>
                    <a:pt x="358" y="0"/>
                  </a:moveTo>
                  <a:cubicBezTo>
                    <a:pt x="156" y="32"/>
                    <a:pt x="1" y="203"/>
                    <a:pt x="16" y="405"/>
                  </a:cubicBezTo>
                  <a:cubicBezTo>
                    <a:pt x="1" y="598"/>
                    <a:pt x="143" y="763"/>
                    <a:pt x="333" y="763"/>
                  </a:cubicBezTo>
                  <a:cubicBezTo>
                    <a:pt x="341" y="763"/>
                    <a:pt x="350" y="763"/>
                    <a:pt x="358" y="762"/>
                  </a:cubicBezTo>
                  <a:cubicBezTo>
                    <a:pt x="560" y="747"/>
                    <a:pt x="716" y="560"/>
                    <a:pt x="716" y="358"/>
                  </a:cubicBezTo>
                  <a:cubicBezTo>
                    <a:pt x="716" y="156"/>
                    <a:pt x="560" y="0"/>
                    <a:pt x="3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576" name="Google Shape;4576;p54"/>
            <p:cNvSpPr/>
            <p:nvPr/>
          </p:nvSpPr>
          <p:spPr>
            <a:xfrm>
              <a:off x="1905400" y="2039175"/>
              <a:ext cx="18275" cy="19100"/>
            </a:xfrm>
            <a:custGeom>
              <a:avLst/>
              <a:gdLst/>
              <a:ahLst/>
              <a:cxnLst/>
              <a:rect l="l" t="t" r="r" b="b"/>
              <a:pathLst>
                <a:path w="731" h="764" extrusionOk="0">
                  <a:moveTo>
                    <a:pt x="397" y="1"/>
                  </a:moveTo>
                  <a:cubicBezTo>
                    <a:pt x="389" y="1"/>
                    <a:pt x="381" y="1"/>
                    <a:pt x="373" y="2"/>
                  </a:cubicBezTo>
                  <a:cubicBezTo>
                    <a:pt x="156" y="17"/>
                    <a:pt x="16" y="204"/>
                    <a:pt x="16" y="406"/>
                  </a:cubicBezTo>
                  <a:cubicBezTo>
                    <a:pt x="0" y="608"/>
                    <a:pt x="171" y="764"/>
                    <a:pt x="358" y="764"/>
                  </a:cubicBezTo>
                  <a:cubicBezTo>
                    <a:pt x="560" y="733"/>
                    <a:pt x="715" y="562"/>
                    <a:pt x="715" y="359"/>
                  </a:cubicBezTo>
                  <a:cubicBezTo>
                    <a:pt x="730" y="166"/>
                    <a:pt x="574" y="1"/>
                    <a:pt x="3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577" name="Google Shape;4577;p54"/>
            <p:cNvSpPr/>
            <p:nvPr/>
          </p:nvSpPr>
          <p:spPr>
            <a:xfrm>
              <a:off x="1874300" y="2073400"/>
              <a:ext cx="18275" cy="19100"/>
            </a:xfrm>
            <a:custGeom>
              <a:avLst/>
              <a:gdLst/>
              <a:ahLst/>
              <a:cxnLst/>
              <a:rect l="l" t="t" r="r" b="b"/>
              <a:pathLst>
                <a:path w="731" h="764" extrusionOk="0">
                  <a:moveTo>
                    <a:pt x="399" y="0"/>
                  </a:moveTo>
                  <a:cubicBezTo>
                    <a:pt x="390" y="0"/>
                    <a:pt x="382" y="0"/>
                    <a:pt x="373" y="1"/>
                  </a:cubicBezTo>
                  <a:cubicBezTo>
                    <a:pt x="171" y="17"/>
                    <a:pt x="16" y="203"/>
                    <a:pt x="16" y="405"/>
                  </a:cubicBezTo>
                  <a:cubicBezTo>
                    <a:pt x="1" y="599"/>
                    <a:pt x="157" y="764"/>
                    <a:pt x="348" y="764"/>
                  </a:cubicBezTo>
                  <a:cubicBezTo>
                    <a:pt x="356" y="764"/>
                    <a:pt x="365" y="764"/>
                    <a:pt x="373" y="763"/>
                  </a:cubicBezTo>
                  <a:cubicBezTo>
                    <a:pt x="575" y="732"/>
                    <a:pt x="731" y="561"/>
                    <a:pt x="715" y="359"/>
                  </a:cubicBezTo>
                  <a:cubicBezTo>
                    <a:pt x="730" y="165"/>
                    <a:pt x="588" y="0"/>
                    <a:pt x="3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578" name="Google Shape;4578;p54"/>
            <p:cNvSpPr/>
            <p:nvPr/>
          </p:nvSpPr>
          <p:spPr>
            <a:xfrm>
              <a:off x="1905400" y="2071050"/>
              <a:ext cx="17900" cy="19100"/>
            </a:xfrm>
            <a:custGeom>
              <a:avLst/>
              <a:gdLst/>
              <a:ahLst/>
              <a:cxnLst/>
              <a:rect l="l" t="t" r="r" b="b"/>
              <a:pathLst>
                <a:path w="716" h="764" extrusionOk="0">
                  <a:moveTo>
                    <a:pt x="383" y="1"/>
                  </a:moveTo>
                  <a:cubicBezTo>
                    <a:pt x="375" y="1"/>
                    <a:pt x="366" y="1"/>
                    <a:pt x="358" y="2"/>
                  </a:cubicBezTo>
                  <a:cubicBezTo>
                    <a:pt x="156" y="17"/>
                    <a:pt x="0" y="204"/>
                    <a:pt x="16" y="406"/>
                  </a:cubicBezTo>
                  <a:cubicBezTo>
                    <a:pt x="0" y="608"/>
                    <a:pt x="156" y="764"/>
                    <a:pt x="358" y="764"/>
                  </a:cubicBezTo>
                  <a:cubicBezTo>
                    <a:pt x="560" y="733"/>
                    <a:pt x="715" y="562"/>
                    <a:pt x="715" y="344"/>
                  </a:cubicBezTo>
                  <a:cubicBezTo>
                    <a:pt x="715" y="165"/>
                    <a:pt x="573" y="1"/>
                    <a:pt x="3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579" name="Google Shape;4579;p54"/>
            <p:cNvSpPr/>
            <p:nvPr/>
          </p:nvSpPr>
          <p:spPr>
            <a:xfrm>
              <a:off x="1858750" y="2191600"/>
              <a:ext cx="79325" cy="8950"/>
            </a:xfrm>
            <a:custGeom>
              <a:avLst/>
              <a:gdLst/>
              <a:ahLst/>
              <a:cxnLst/>
              <a:rect l="l" t="t" r="r" b="b"/>
              <a:pathLst>
                <a:path w="3173" h="358" fill="none" extrusionOk="0">
                  <a:moveTo>
                    <a:pt x="0" y="358"/>
                  </a:moveTo>
                  <a:cubicBezTo>
                    <a:pt x="1058" y="249"/>
                    <a:pt x="2115" y="124"/>
                    <a:pt x="3172" y="0"/>
                  </a:cubicBezTo>
                </a:path>
              </a:pathLst>
            </a:custGeom>
            <a:noFill/>
            <a:ln w="5050" cap="flat" cmpd="sng">
              <a:solidFill>
                <a:schemeClr val="dk2"/>
              </a:solidFill>
              <a:prstDash val="solid"/>
              <a:miter lim="155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580" name="Google Shape;4580;p54"/>
            <p:cNvSpPr/>
            <p:nvPr/>
          </p:nvSpPr>
          <p:spPr>
            <a:xfrm>
              <a:off x="1950100" y="1986350"/>
              <a:ext cx="80475" cy="115475"/>
            </a:xfrm>
            <a:custGeom>
              <a:avLst/>
              <a:gdLst/>
              <a:ahLst/>
              <a:cxnLst/>
              <a:rect l="l" t="t" r="r" b="b"/>
              <a:pathLst>
                <a:path w="3219" h="4619" extrusionOk="0">
                  <a:moveTo>
                    <a:pt x="3219" y="0"/>
                  </a:moveTo>
                  <a:lnTo>
                    <a:pt x="3219" y="0"/>
                  </a:lnTo>
                  <a:cubicBezTo>
                    <a:pt x="2146" y="47"/>
                    <a:pt x="1089" y="109"/>
                    <a:pt x="16" y="171"/>
                  </a:cubicBezTo>
                  <a:cubicBezTo>
                    <a:pt x="0" y="1648"/>
                    <a:pt x="0" y="3125"/>
                    <a:pt x="0" y="4618"/>
                  </a:cubicBezTo>
                  <a:cubicBezTo>
                    <a:pt x="1058" y="4525"/>
                    <a:pt x="2131" y="4416"/>
                    <a:pt x="3188" y="4307"/>
                  </a:cubicBezTo>
                  <a:lnTo>
                    <a:pt x="32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581" name="Google Shape;4581;p54"/>
            <p:cNvSpPr/>
            <p:nvPr/>
          </p:nvSpPr>
          <p:spPr>
            <a:xfrm>
              <a:off x="1965650" y="2003800"/>
              <a:ext cx="18275" cy="18350"/>
            </a:xfrm>
            <a:custGeom>
              <a:avLst/>
              <a:gdLst/>
              <a:ahLst/>
              <a:cxnLst/>
              <a:rect l="l" t="t" r="r" b="b"/>
              <a:pathLst>
                <a:path w="731" h="734" extrusionOk="0">
                  <a:moveTo>
                    <a:pt x="399" y="1"/>
                  </a:moveTo>
                  <a:cubicBezTo>
                    <a:pt x="391" y="1"/>
                    <a:pt x="382" y="1"/>
                    <a:pt x="373" y="2"/>
                  </a:cubicBezTo>
                  <a:cubicBezTo>
                    <a:pt x="171" y="17"/>
                    <a:pt x="16" y="188"/>
                    <a:pt x="16" y="390"/>
                  </a:cubicBezTo>
                  <a:cubicBezTo>
                    <a:pt x="1" y="569"/>
                    <a:pt x="157" y="734"/>
                    <a:pt x="348" y="734"/>
                  </a:cubicBezTo>
                  <a:cubicBezTo>
                    <a:pt x="356" y="734"/>
                    <a:pt x="365" y="733"/>
                    <a:pt x="373" y="733"/>
                  </a:cubicBezTo>
                  <a:cubicBezTo>
                    <a:pt x="560" y="717"/>
                    <a:pt x="715" y="546"/>
                    <a:pt x="715" y="344"/>
                  </a:cubicBezTo>
                  <a:cubicBezTo>
                    <a:pt x="730" y="151"/>
                    <a:pt x="575" y="1"/>
                    <a:pt x="39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582" name="Google Shape;4582;p54"/>
            <p:cNvSpPr/>
            <p:nvPr/>
          </p:nvSpPr>
          <p:spPr>
            <a:xfrm>
              <a:off x="1996750" y="2001875"/>
              <a:ext cx="18275" cy="18325"/>
            </a:xfrm>
            <a:custGeom>
              <a:avLst/>
              <a:gdLst/>
              <a:ahLst/>
              <a:cxnLst/>
              <a:rect l="l" t="t" r="r" b="b"/>
              <a:pathLst>
                <a:path w="731" h="733" extrusionOk="0">
                  <a:moveTo>
                    <a:pt x="397" y="0"/>
                  </a:moveTo>
                  <a:cubicBezTo>
                    <a:pt x="389" y="0"/>
                    <a:pt x="381" y="0"/>
                    <a:pt x="373" y="1"/>
                  </a:cubicBezTo>
                  <a:cubicBezTo>
                    <a:pt x="171" y="17"/>
                    <a:pt x="16" y="188"/>
                    <a:pt x="16" y="390"/>
                  </a:cubicBezTo>
                  <a:cubicBezTo>
                    <a:pt x="1" y="568"/>
                    <a:pt x="157" y="733"/>
                    <a:pt x="334" y="733"/>
                  </a:cubicBezTo>
                  <a:cubicBezTo>
                    <a:pt x="342" y="733"/>
                    <a:pt x="350" y="732"/>
                    <a:pt x="358" y="732"/>
                  </a:cubicBezTo>
                  <a:cubicBezTo>
                    <a:pt x="560" y="716"/>
                    <a:pt x="715" y="545"/>
                    <a:pt x="715" y="343"/>
                  </a:cubicBezTo>
                  <a:cubicBezTo>
                    <a:pt x="730" y="164"/>
                    <a:pt x="574" y="0"/>
                    <a:pt x="3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583" name="Google Shape;4583;p54"/>
            <p:cNvSpPr/>
            <p:nvPr/>
          </p:nvSpPr>
          <p:spPr>
            <a:xfrm>
              <a:off x="1965650" y="2034900"/>
              <a:ext cx="17900" cy="18750"/>
            </a:xfrm>
            <a:custGeom>
              <a:avLst/>
              <a:gdLst/>
              <a:ahLst/>
              <a:cxnLst/>
              <a:rect l="l" t="t" r="r" b="b"/>
              <a:pathLst>
                <a:path w="716" h="750" extrusionOk="0">
                  <a:moveTo>
                    <a:pt x="383" y="1"/>
                  </a:moveTo>
                  <a:cubicBezTo>
                    <a:pt x="375" y="1"/>
                    <a:pt x="366" y="1"/>
                    <a:pt x="358" y="2"/>
                  </a:cubicBezTo>
                  <a:cubicBezTo>
                    <a:pt x="156" y="17"/>
                    <a:pt x="0" y="204"/>
                    <a:pt x="16" y="406"/>
                  </a:cubicBezTo>
                  <a:cubicBezTo>
                    <a:pt x="1" y="585"/>
                    <a:pt x="143" y="749"/>
                    <a:pt x="332" y="749"/>
                  </a:cubicBezTo>
                  <a:cubicBezTo>
                    <a:pt x="341" y="749"/>
                    <a:pt x="349" y="749"/>
                    <a:pt x="358" y="748"/>
                  </a:cubicBezTo>
                  <a:cubicBezTo>
                    <a:pt x="560" y="733"/>
                    <a:pt x="715" y="561"/>
                    <a:pt x="715" y="359"/>
                  </a:cubicBezTo>
                  <a:cubicBezTo>
                    <a:pt x="715" y="166"/>
                    <a:pt x="573" y="1"/>
                    <a:pt x="3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584" name="Google Shape;4584;p54"/>
            <p:cNvSpPr/>
            <p:nvPr/>
          </p:nvSpPr>
          <p:spPr>
            <a:xfrm>
              <a:off x="1996750" y="2032950"/>
              <a:ext cx="17900" cy="18325"/>
            </a:xfrm>
            <a:custGeom>
              <a:avLst/>
              <a:gdLst/>
              <a:ahLst/>
              <a:cxnLst/>
              <a:rect l="l" t="t" r="r" b="b"/>
              <a:pathLst>
                <a:path w="716" h="733" extrusionOk="0">
                  <a:moveTo>
                    <a:pt x="386" y="1"/>
                  </a:moveTo>
                  <a:cubicBezTo>
                    <a:pt x="376" y="1"/>
                    <a:pt x="367" y="1"/>
                    <a:pt x="358" y="2"/>
                  </a:cubicBezTo>
                  <a:cubicBezTo>
                    <a:pt x="156" y="18"/>
                    <a:pt x="0" y="189"/>
                    <a:pt x="0" y="391"/>
                  </a:cubicBezTo>
                  <a:cubicBezTo>
                    <a:pt x="0" y="577"/>
                    <a:pt x="156" y="733"/>
                    <a:pt x="358" y="733"/>
                  </a:cubicBezTo>
                  <a:cubicBezTo>
                    <a:pt x="560" y="702"/>
                    <a:pt x="700" y="531"/>
                    <a:pt x="715" y="344"/>
                  </a:cubicBezTo>
                  <a:cubicBezTo>
                    <a:pt x="715" y="151"/>
                    <a:pt x="574" y="1"/>
                    <a:pt x="3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585" name="Google Shape;4585;p54"/>
            <p:cNvSpPr/>
            <p:nvPr/>
          </p:nvSpPr>
          <p:spPr>
            <a:xfrm>
              <a:off x="1965275" y="2066400"/>
              <a:ext cx="18275" cy="18725"/>
            </a:xfrm>
            <a:custGeom>
              <a:avLst/>
              <a:gdLst/>
              <a:ahLst/>
              <a:cxnLst/>
              <a:rect l="l" t="t" r="r" b="b"/>
              <a:pathLst>
                <a:path w="731" h="749" extrusionOk="0">
                  <a:moveTo>
                    <a:pt x="401" y="0"/>
                  </a:moveTo>
                  <a:cubicBezTo>
                    <a:pt x="391" y="0"/>
                    <a:pt x="382" y="0"/>
                    <a:pt x="373" y="1"/>
                  </a:cubicBezTo>
                  <a:cubicBezTo>
                    <a:pt x="171" y="17"/>
                    <a:pt x="15" y="188"/>
                    <a:pt x="15" y="405"/>
                  </a:cubicBezTo>
                  <a:cubicBezTo>
                    <a:pt x="0" y="584"/>
                    <a:pt x="157" y="749"/>
                    <a:pt x="347" y="749"/>
                  </a:cubicBezTo>
                  <a:cubicBezTo>
                    <a:pt x="356" y="749"/>
                    <a:pt x="364" y="748"/>
                    <a:pt x="373" y="748"/>
                  </a:cubicBezTo>
                  <a:cubicBezTo>
                    <a:pt x="575" y="716"/>
                    <a:pt x="730" y="545"/>
                    <a:pt x="730" y="343"/>
                  </a:cubicBezTo>
                  <a:cubicBezTo>
                    <a:pt x="730" y="150"/>
                    <a:pt x="589" y="0"/>
                    <a:pt x="4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586" name="Google Shape;4586;p54"/>
            <p:cNvSpPr/>
            <p:nvPr/>
          </p:nvSpPr>
          <p:spPr>
            <a:xfrm>
              <a:off x="1996375" y="2063675"/>
              <a:ext cx="18250" cy="18725"/>
            </a:xfrm>
            <a:custGeom>
              <a:avLst/>
              <a:gdLst/>
              <a:ahLst/>
              <a:cxnLst/>
              <a:rect l="l" t="t" r="r" b="b"/>
              <a:pathLst>
                <a:path w="730" h="749" extrusionOk="0">
                  <a:moveTo>
                    <a:pt x="399" y="0"/>
                  </a:moveTo>
                  <a:cubicBezTo>
                    <a:pt x="390" y="0"/>
                    <a:pt x="381" y="1"/>
                    <a:pt x="373" y="1"/>
                  </a:cubicBezTo>
                  <a:cubicBezTo>
                    <a:pt x="171" y="32"/>
                    <a:pt x="15" y="203"/>
                    <a:pt x="15" y="406"/>
                  </a:cubicBezTo>
                  <a:cubicBezTo>
                    <a:pt x="0" y="584"/>
                    <a:pt x="156" y="749"/>
                    <a:pt x="347" y="749"/>
                  </a:cubicBezTo>
                  <a:cubicBezTo>
                    <a:pt x="356" y="749"/>
                    <a:pt x="364" y="748"/>
                    <a:pt x="373" y="748"/>
                  </a:cubicBezTo>
                  <a:cubicBezTo>
                    <a:pt x="559" y="717"/>
                    <a:pt x="715" y="546"/>
                    <a:pt x="715" y="343"/>
                  </a:cubicBezTo>
                  <a:cubicBezTo>
                    <a:pt x="730" y="151"/>
                    <a:pt x="575" y="0"/>
                    <a:pt x="3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587" name="Google Shape;4587;p54"/>
            <p:cNvSpPr/>
            <p:nvPr/>
          </p:nvSpPr>
          <p:spPr>
            <a:xfrm>
              <a:off x="1949700" y="2179550"/>
              <a:ext cx="79725" cy="10500"/>
            </a:xfrm>
            <a:custGeom>
              <a:avLst/>
              <a:gdLst/>
              <a:ahLst/>
              <a:cxnLst/>
              <a:rect l="l" t="t" r="r" b="b"/>
              <a:pathLst>
                <a:path w="3189" h="420" fill="none" extrusionOk="0">
                  <a:moveTo>
                    <a:pt x="1" y="420"/>
                  </a:moveTo>
                  <a:cubicBezTo>
                    <a:pt x="1058" y="295"/>
                    <a:pt x="2115" y="156"/>
                    <a:pt x="3188" y="0"/>
                  </a:cubicBezTo>
                </a:path>
              </a:pathLst>
            </a:custGeom>
            <a:noFill/>
            <a:ln w="5050" cap="flat" cmpd="sng">
              <a:solidFill>
                <a:schemeClr val="dk2"/>
              </a:solidFill>
              <a:prstDash val="solid"/>
              <a:miter lim="155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588" name="Google Shape;4588;p54"/>
            <p:cNvSpPr/>
            <p:nvPr/>
          </p:nvSpPr>
          <p:spPr>
            <a:xfrm>
              <a:off x="2041450" y="1981675"/>
              <a:ext cx="80875" cy="111600"/>
            </a:xfrm>
            <a:custGeom>
              <a:avLst/>
              <a:gdLst/>
              <a:ahLst/>
              <a:cxnLst/>
              <a:rect l="l" t="t" r="r" b="b"/>
              <a:pathLst>
                <a:path w="3235" h="4464" extrusionOk="0">
                  <a:moveTo>
                    <a:pt x="3235" y="0"/>
                  </a:moveTo>
                  <a:lnTo>
                    <a:pt x="3235" y="0"/>
                  </a:lnTo>
                  <a:cubicBezTo>
                    <a:pt x="2162" y="47"/>
                    <a:pt x="1104" y="109"/>
                    <a:pt x="31" y="156"/>
                  </a:cubicBezTo>
                  <a:lnTo>
                    <a:pt x="0" y="4463"/>
                  </a:lnTo>
                  <a:cubicBezTo>
                    <a:pt x="1073" y="4354"/>
                    <a:pt x="2146" y="4230"/>
                    <a:pt x="3203" y="4121"/>
                  </a:cubicBezTo>
                  <a:cubicBezTo>
                    <a:pt x="3219" y="2753"/>
                    <a:pt x="3235" y="1369"/>
                    <a:pt x="32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589" name="Google Shape;4589;p54"/>
            <p:cNvSpPr/>
            <p:nvPr/>
          </p:nvSpPr>
          <p:spPr>
            <a:xfrm>
              <a:off x="2057375" y="1998375"/>
              <a:ext cx="17925" cy="18325"/>
            </a:xfrm>
            <a:custGeom>
              <a:avLst/>
              <a:gdLst/>
              <a:ahLst/>
              <a:cxnLst/>
              <a:rect l="l" t="t" r="r" b="b"/>
              <a:pathLst>
                <a:path w="717" h="733" extrusionOk="0">
                  <a:moveTo>
                    <a:pt x="386" y="0"/>
                  </a:moveTo>
                  <a:cubicBezTo>
                    <a:pt x="377" y="0"/>
                    <a:pt x="368" y="0"/>
                    <a:pt x="358" y="1"/>
                  </a:cubicBezTo>
                  <a:cubicBezTo>
                    <a:pt x="156" y="17"/>
                    <a:pt x="1" y="188"/>
                    <a:pt x="16" y="390"/>
                  </a:cubicBezTo>
                  <a:cubicBezTo>
                    <a:pt x="2" y="568"/>
                    <a:pt x="158" y="733"/>
                    <a:pt x="335" y="733"/>
                  </a:cubicBezTo>
                  <a:cubicBezTo>
                    <a:pt x="343" y="733"/>
                    <a:pt x="351" y="733"/>
                    <a:pt x="358" y="732"/>
                  </a:cubicBezTo>
                  <a:cubicBezTo>
                    <a:pt x="561" y="716"/>
                    <a:pt x="716" y="545"/>
                    <a:pt x="716" y="343"/>
                  </a:cubicBezTo>
                  <a:cubicBezTo>
                    <a:pt x="716" y="150"/>
                    <a:pt x="575" y="0"/>
                    <a:pt x="3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590" name="Google Shape;4590;p54"/>
            <p:cNvSpPr/>
            <p:nvPr/>
          </p:nvSpPr>
          <p:spPr>
            <a:xfrm>
              <a:off x="2088500" y="1996425"/>
              <a:ext cx="18275" cy="17950"/>
            </a:xfrm>
            <a:custGeom>
              <a:avLst/>
              <a:gdLst/>
              <a:ahLst/>
              <a:cxnLst/>
              <a:rect l="l" t="t" r="r" b="b"/>
              <a:pathLst>
                <a:path w="731" h="718" extrusionOk="0">
                  <a:moveTo>
                    <a:pt x="399" y="0"/>
                  </a:moveTo>
                  <a:cubicBezTo>
                    <a:pt x="390" y="0"/>
                    <a:pt x="382" y="1"/>
                    <a:pt x="373" y="1"/>
                  </a:cubicBezTo>
                  <a:cubicBezTo>
                    <a:pt x="171" y="17"/>
                    <a:pt x="15" y="188"/>
                    <a:pt x="15" y="390"/>
                  </a:cubicBezTo>
                  <a:cubicBezTo>
                    <a:pt x="1" y="568"/>
                    <a:pt x="155" y="718"/>
                    <a:pt x="345" y="718"/>
                  </a:cubicBezTo>
                  <a:cubicBezTo>
                    <a:pt x="354" y="718"/>
                    <a:pt x="364" y="717"/>
                    <a:pt x="373" y="717"/>
                  </a:cubicBezTo>
                  <a:cubicBezTo>
                    <a:pt x="560" y="701"/>
                    <a:pt x="715" y="546"/>
                    <a:pt x="731" y="343"/>
                  </a:cubicBezTo>
                  <a:cubicBezTo>
                    <a:pt x="731" y="151"/>
                    <a:pt x="575" y="0"/>
                    <a:pt x="3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591" name="Google Shape;4591;p54"/>
            <p:cNvSpPr/>
            <p:nvPr/>
          </p:nvSpPr>
          <p:spPr>
            <a:xfrm>
              <a:off x="2057025" y="2028675"/>
              <a:ext cx="18275" cy="17975"/>
            </a:xfrm>
            <a:custGeom>
              <a:avLst/>
              <a:gdLst/>
              <a:ahLst/>
              <a:cxnLst/>
              <a:rect l="l" t="t" r="r" b="b"/>
              <a:pathLst>
                <a:path w="731" h="719" extrusionOk="0">
                  <a:moveTo>
                    <a:pt x="401" y="1"/>
                  </a:moveTo>
                  <a:cubicBezTo>
                    <a:pt x="391" y="1"/>
                    <a:pt x="382" y="1"/>
                    <a:pt x="372" y="2"/>
                  </a:cubicBezTo>
                  <a:cubicBezTo>
                    <a:pt x="170" y="17"/>
                    <a:pt x="15" y="173"/>
                    <a:pt x="15" y="391"/>
                  </a:cubicBezTo>
                  <a:cubicBezTo>
                    <a:pt x="0" y="569"/>
                    <a:pt x="155" y="718"/>
                    <a:pt x="345" y="718"/>
                  </a:cubicBezTo>
                  <a:cubicBezTo>
                    <a:pt x="354" y="718"/>
                    <a:pt x="363" y="718"/>
                    <a:pt x="372" y="717"/>
                  </a:cubicBezTo>
                  <a:cubicBezTo>
                    <a:pt x="575" y="702"/>
                    <a:pt x="730" y="531"/>
                    <a:pt x="730" y="328"/>
                  </a:cubicBezTo>
                  <a:cubicBezTo>
                    <a:pt x="730" y="137"/>
                    <a:pt x="576" y="1"/>
                    <a:pt x="4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592" name="Google Shape;4592;p54"/>
            <p:cNvSpPr/>
            <p:nvPr/>
          </p:nvSpPr>
          <p:spPr>
            <a:xfrm>
              <a:off x="2088475" y="2026350"/>
              <a:ext cx="17925" cy="17950"/>
            </a:xfrm>
            <a:custGeom>
              <a:avLst/>
              <a:gdLst/>
              <a:ahLst/>
              <a:cxnLst/>
              <a:rect l="l" t="t" r="r" b="b"/>
              <a:pathLst>
                <a:path w="717" h="718" extrusionOk="0">
                  <a:moveTo>
                    <a:pt x="389" y="0"/>
                  </a:moveTo>
                  <a:cubicBezTo>
                    <a:pt x="379" y="0"/>
                    <a:pt x="369" y="1"/>
                    <a:pt x="358" y="2"/>
                  </a:cubicBezTo>
                  <a:cubicBezTo>
                    <a:pt x="156" y="17"/>
                    <a:pt x="1" y="188"/>
                    <a:pt x="1" y="390"/>
                  </a:cubicBezTo>
                  <a:cubicBezTo>
                    <a:pt x="1" y="568"/>
                    <a:pt x="156" y="718"/>
                    <a:pt x="333" y="718"/>
                  </a:cubicBezTo>
                  <a:cubicBezTo>
                    <a:pt x="341" y="718"/>
                    <a:pt x="350" y="718"/>
                    <a:pt x="358" y="717"/>
                  </a:cubicBezTo>
                  <a:cubicBezTo>
                    <a:pt x="561" y="701"/>
                    <a:pt x="716" y="530"/>
                    <a:pt x="716" y="328"/>
                  </a:cubicBezTo>
                  <a:cubicBezTo>
                    <a:pt x="716" y="136"/>
                    <a:pt x="576" y="0"/>
                    <a:pt x="3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593" name="Google Shape;4593;p54"/>
            <p:cNvSpPr/>
            <p:nvPr/>
          </p:nvSpPr>
          <p:spPr>
            <a:xfrm>
              <a:off x="2057000" y="2058225"/>
              <a:ext cx="17900" cy="18350"/>
            </a:xfrm>
            <a:custGeom>
              <a:avLst/>
              <a:gdLst/>
              <a:ahLst/>
              <a:cxnLst/>
              <a:rect l="l" t="t" r="r" b="b"/>
              <a:pathLst>
                <a:path w="716" h="734" extrusionOk="0">
                  <a:moveTo>
                    <a:pt x="386" y="1"/>
                  </a:moveTo>
                  <a:cubicBezTo>
                    <a:pt x="377" y="1"/>
                    <a:pt x="367" y="1"/>
                    <a:pt x="358" y="2"/>
                  </a:cubicBezTo>
                  <a:cubicBezTo>
                    <a:pt x="156" y="33"/>
                    <a:pt x="16" y="204"/>
                    <a:pt x="0" y="390"/>
                  </a:cubicBezTo>
                  <a:cubicBezTo>
                    <a:pt x="0" y="583"/>
                    <a:pt x="156" y="734"/>
                    <a:pt x="332" y="734"/>
                  </a:cubicBezTo>
                  <a:cubicBezTo>
                    <a:pt x="341" y="734"/>
                    <a:pt x="349" y="733"/>
                    <a:pt x="358" y="732"/>
                  </a:cubicBezTo>
                  <a:cubicBezTo>
                    <a:pt x="560" y="701"/>
                    <a:pt x="716" y="530"/>
                    <a:pt x="716" y="344"/>
                  </a:cubicBezTo>
                  <a:cubicBezTo>
                    <a:pt x="716" y="151"/>
                    <a:pt x="574" y="1"/>
                    <a:pt x="3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594" name="Google Shape;4594;p54"/>
            <p:cNvSpPr/>
            <p:nvPr/>
          </p:nvSpPr>
          <p:spPr>
            <a:xfrm>
              <a:off x="2088100" y="2055900"/>
              <a:ext cx="18275" cy="17950"/>
            </a:xfrm>
            <a:custGeom>
              <a:avLst/>
              <a:gdLst/>
              <a:ahLst/>
              <a:cxnLst/>
              <a:rect l="l" t="t" r="r" b="b"/>
              <a:pathLst>
                <a:path w="731" h="718" extrusionOk="0">
                  <a:moveTo>
                    <a:pt x="402" y="0"/>
                  </a:moveTo>
                  <a:cubicBezTo>
                    <a:pt x="392" y="0"/>
                    <a:pt x="383" y="1"/>
                    <a:pt x="373" y="1"/>
                  </a:cubicBezTo>
                  <a:cubicBezTo>
                    <a:pt x="171" y="17"/>
                    <a:pt x="16" y="188"/>
                    <a:pt x="16" y="390"/>
                  </a:cubicBezTo>
                  <a:cubicBezTo>
                    <a:pt x="1" y="568"/>
                    <a:pt x="156" y="718"/>
                    <a:pt x="332" y="718"/>
                  </a:cubicBezTo>
                  <a:cubicBezTo>
                    <a:pt x="341" y="718"/>
                    <a:pt x="349" y="717"/>
                    <a:pt x="358" y="717"/>
                  </a:cubicBezTo>
                  <a:cubicBezTo>
                    <a:pt x="560" y="686"/>
                    <a:pt x="716" y="530"/>
                    <a:pt x="716" y="328"/>
                  </a:cubicBezTo>
                  <a:cubicBezTo>
                    <a:pt x="730" y="136"/>
                    <a:pt x="577" y="0"/>
                    <a:pt x="4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595" name="Google Shape;4595;p54"/>
            <p:cNvSpPr/>
            <p:nvPr/>
          </p:nvSpPr>
          <p:spPr>
            <a:xfrm>
              <a:off x="2041050" y="2165550"/>
              <a:ext cx="79725" cy="12450"/>
            </a:xfrm>
            <a:custGeom>
              <a:avLst/>
              <a:gdLst/>
              <a:ahLst/>
              <a:cxnLst/>
              <a:rect l="l" t="t" r="r" b="b"/>
              <a:pathLst>
                <a:path w="3189" h="498" fill="none" extrusionOk="0">
                  <a:moveTo>
                    <a:pt x="1" y="498"/>
                  </a:moveTo>
                  <a:cubicBezTo>
                    <a:pt x="1058" y="342"/>
                    <a:pt x="2131" y="171"/>
                    <a:pt x="3188" y="0"/>
                  </a:cubicBezTo>
                </a:path>
              </a:pathLst>
            </a:custGeom>
            <a:noFill/>
            <a:ln w="5050" cap="flat" cmpd="sng">
              <a:solidFill>
                <a:schemeClr val="dk2"/>
              </a:solidFill>
              <a:prstDash val="solid"/>
              <a:miter lim="155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596" name="Google Shape;4596;p54"/>
            <p:cNvSpPr/>
            <p:nvPr/>
          </p:nvSpPr>
          <p:spPr>
            <a:xfrm>
              <a:off x="2188775" y="1047150"/>
              <a:ext cx="13250" cy="14425"/>
            </a:xfrm>
            <a:custGeom>
              <a:avLst/>
              <a:gdLst/>
              <a:ahLst/>
              <a:cxnLst/>
              <a:rect l="l" t="t" r="r" b="b"/>
              <a:pathLst>
                <a:path w="530" h="577" extrusionOk="0">
                  <a:moveTo>
                    <a:pt x="265" y="1"/>
                  </a:moveTo>
                  <a:cubicBezTo>
                    <a:pt x="109" y="1"/>
                    <a:pt x="1" y="125"/>
                    <a:pt x="1" y="265"/>
                  </a:cubicBezTo>
                  <a:cubicBezTo>
                    <a:pt x="1" y="421"/>
                    <a:pt x="109" y="545"/>
                    <a:pt x="265" y="576"/>
                  </a:cubicBezTo>
                  <a:cubicBezTo>
                    <a:pt x="405" y="576"/>
                    <a:pt x="529" y="452"/>
                    <a:pt x="529" y="296"/>
                  </a:cubicBezTo>
                  <a:cubicBezTo>
                    <a:pt x="529" y="141"/>
                    <a:pt x="420" y="17"/>
                    <a:pt x="2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597" name="Google Shape;4597;p54"/>
            <p:cNvSpPr/>
            <p:nvPr/>
          </p:nvSpPr>
          <p:spPr>
            <a:xfrm>
              <a:off x="2211325" y="1048325"/>
              <a:ext cx="13625" cy="14400"/>
            </a:xfrm>
            <a:custGeom>
              <a:avLst/>
              <a:gdLst/>
              <a:ahLst/>
              <a:cxnLst/>
              <a:rect l="l" t="t" r="r" b="b"/>
              <a:pathLst>
                <a:path w="545" h="576" extrusionOk="0">
                  <a:moveTo>
                    <a:pt x="280" y="1"/>
                  </a:moveTo>
                  <a:cubicBezTo>
                    <a:pt x="125" y="1"/>
                    <a:pt x="0" y="125"/>
                    <a:pt x="16" y="265"/>
                  </a:cubicBezTo>
                  <a:cubicBezTo>
                    <a:pt x="16" y="420"/>
                    <a:pt x="125" y="545"/>
                    <a:pt x="280" y="576"/>
                  </a:cubicBezTo>
                  <a:cubicBezTo>
                    <a:pt x="420" y="576"/>
                    <a:pt x="545" y="452"/>
                    <a:pt x="529" y="312"/>
                  </a:cubicBezTo>
                  <a:cubicBezTo>
                    <a:pt x="545" y="156"/>
                    <a:pt x="420" y="16"/>
                    <a:pt x="2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598" name="Google Shape;4598;p54"/>
            <p:cNvSpPr/>
            <p:nvPr/>
          </p:nvSpPr>
          <p:spPr>
            <a:xfrm>
              <a:off x="2188775" y="1070875"/>
              <a:ext cx="13250" cy="14400"/>
            </a:xfrm>
            <a:custGeom>
              <a:avLst/>
              <a:gdLst/>
              <a:ahLst/>
              <a:cxnLst/>
              <a:rect l="l" t="t" r="r" b="b"/>
              <a:pathLst>
                <a:path w="530" h="576" extrusionOk="0">
                  <a:moveTo>
                    <a:pt x="265" y="0"/>
                  </a:moveTo>
                  <a:cubicBezTo>
                    <a:pt x="109" y="0"/>
                    <a:pt x="1" y="125"/>
                    <a:pt x="1" y="265"/>
                  </a:cubicBezTo>
                  <a:cubicBezTo>
                    <a:pt x="1" y="420"/>
                    <a:pt x="109" y="545"/>
                    <a:pt x="265" y="576"/>
                  </a:cubicBezTo>
                  <a:cubicBezTo>
                    <a:pt x="405" y="576"/>
                    <a:pt x="529" y="451"/>
                    <a:pt x="529" y="296"/>
                  </a:cubicBezTo>
                  <a:cubicBezTo>
                    <a:pt x="529" y="140"/>
                    <a:pt x="420" y="16"/>
                    <a:pt x="2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599" name="Google Shape;4599;p54"/>
            <p:cNvSpPr/>
            <p:nvPr/>
          </p:nvSpPr>
          <p:spPr>
            <a:xfrm>
              <a:off x="2211350" y="1072400"/>
              <a:ext cx="13600" cy="14075"/>
            </a:xfrm>
            <a:custGeom>
              <a:avLst/>
              <a:gdLst/>
              <a:ahLst/>
              <a:cxnLst/>
              <a:rect l="l" t="t" r="r" b="b"/>
              <a:pathLst>
                <a:path w="544" h="563" extrusionOk="0">
                  <a:moveTo>
                    <a:pt x="253" y="0"/>
                  </a:moveTo>
                  <a:cubicBezTo>
                    <a:pt x="110" y="0"/>
                    <a:pt x="0" y="119"/>
                    <a:pt x="15" y="266"/>
                  </a:cubicBezTo>
                  <a:cubicBezTo>
                    <a:pt x="15" y="421"/>
                    <a:pt x="124" y="546"/>
                    <a:pt x="279" y="561"/>
                  </a:cubicBezTo>
                  <a:cubicBezTo>
                    <a:pt x="287" y="562"/>
                    <a:pt x="295" y="563"/>
                    <a:pt x="303" y="563"/>
                  </a:cubicBezTo>
                  <a:cubicBezTo>
                    <a:pt x="433" y="563"/>
                    <a:pt x="543" y="444"/>
                    <a:pt x="528" y="297"/>
                  </a:cubicBezTo>
                  <a:cubicBezTo>
                    <a:pt x="544" y="142"/>
                    <a:pt x="419" y="17"/>
                    <a:pt x="279" y="2"/>
                  </a:cubicBezTo>
                  <a:cubicBezTo>
                    <a:pt x="270" y="1"/>
                    <a:pt x="262" y="0"/>
                    <a:pt x="25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600" name="Google Shape;4600;p54"/>
            <p:cNvSpPr/>
            <p:nvPr/>
          </p:nvSpPr>
          <p:spPr>
            <a:xfrm>
              <a:off x="2188775" y="1094575"/>
              <a:ext cx="13250" cy="14425"/>
            </a:xfrm>
            <a:custGeom>
              <a:avLst/>
              <a:gdLst/>
              <a:ahLst/>
              <a:cxnLst/>
              <a:rect l="l" t="t" r="r" b="b"/>
              <a:pathLst>
                <a:path w="530" h="577" extrusionOk="0">
                  <a:moveTo>
                    <a:pt x="265" y="1"/>
                  </a:moveTo>
                  <a:cubicBezTo>
                    <a:pt x="109" y="1"/>
                    <a:pt x="1" y="125"/>
                    <a:pt x="1" y="265"/>
                  </a:cubicBezTo>
                  <a:cubicBezTo>
                    <a:pt x="1" y="421"/>
                    <a:pt x="109" y="545"/>
                    <a:pt x="265" y="576"/>
                  </a:cubicBezTo>
                  <a:cubicBezTo>
                    <a:pt x="405" y="576"/>
                    <a:pt x="529" y="452"/>
                    <a:pt x="529" y="296"/>
                  </a:cubicBezTo>
                  <a:cubicBezTo>
                    <a:pt x="529" y="156"/>
                    <a:pt x="420" y="17"/>
                    <a:pt x="2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601" name="Google Shape;4601;p54"/>
            <p:cNvSpPr/>
            <p:nvPr/>
          </p:nvSpPr>
          <p:spPr>
            <a:xfrm>
              <a:off x="2211325" y="1096150"/>
              <a:ext cx="13625" cy="14050"/>
            </a:xfrm>
            <a:custGeom>
              <a:avLst/>
              <a:gdLst/>
              <a:ahLst/>
              <a:cxnLst/>
              <a:rect l="l" t="t" r="r" b="b"/>
              <a:pathLst>
                <a:path w="545" h="562" extrusionOk="0">
                  <a:moveTo>
                    <a:pt x="280" y="0"/>
                  </a:moveTo>
                  <a:cubicBezTo>
                    <a:pt x="125" y="0"/>
                    <a:pt x="0" y="109"/>
                    <a:pt x="16" y="265"/>
                  </a:cubicBezTo>
                  <a:cubicBezTo>
                    <a:pt x="16" y="420"/>
                    <a:pt x="125" y="544"/>
                    <a:pt x="280" y="560"/>
                  </a:cubicBezTo>
                  <a:cubicBezTo>
                    <a:pt x="288" y="561"/>
                    <a:pt x="296" y="561"/>
                    <a:pt x="304" y="561"/>
                  </a:cubicBezTo>
                  <a:cubicBezTo>
                    <a:pt x="434" y="561"/>
                    <a:pt x="545" y="442"/>
                    <a:pt x="545" y="296"/>
                  </a:cubicBezTo>
                  <a:cubicBezTo>
                    <a:pt x="545" y="140"/>
                    <a:pt x="436" y="16"/>
                    <a:pt x="2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602" name="Google Shape;4602;p54"/>
            <p:cNvSpPr/>
            <p:nvPr/>
          </p:nvSpPr>
          <p:spPr>
            <a:xfrm>
              <a:off x="2255275" y="1051400"/>
              <a:ext cx="13600" cy="14100"/>
            </a:xfrm>
            <a:custGeom>
              <a:avLst/>
              <a:gdLst/>
              <a:ahLst/>
              <a:cxnLst/>
              <a:rect l="l" t="t" r="r" b="b"/>
              <a:pathLst>
                <a:path w="544" h="564" extrusionOk="0">
                  <a:moveTo>
                    <a:pt x="253" y="1"/>
                  </a:moveTo>
                  <a:cubicBezTo>
                    <a:pt x="110" y="1"/>
                    <a:pt x="0" y="120"/>
                    <a:pt x="15" y="266"/>
                  </a:cubicBezTo>
                  <a:cubicBezTo>
                    <a:pt x="15" y="422"/>
                    <a:pt x="124" y="546"/>
                    <a:pt x="279" y="562"/>
                  </a:cubicBezTo>
                  <a:cubicBezTo>
                    <a:pt x="287" y="563"/>
                    <a:pt x="295" y="563"/>
                    <a:pt x="303" y="563"/>
                  </a:cubicBezTo>
                  <a:cubicBezTo>
                    <a:pt x="433" y="563"/>
                    <a:pt x="543" y="444"/>
                    <a:pt x="528" y="297"/>
                  </a:cubicBezTo>
                  <a:cubicBezTo>
                    <a:pt x="544" y="142"/>
                    <a:pt x="419" y="18"/>
                    <a:pt x="279" y="2"/>
                  </a:cubicBezTo>
                  <a:cubicBezTo>
                    <a:pt x="271" y="1"/>
                    <a:pt x="262" y="1"/>
                    <a:pt x="2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603" name="Google Shape;4603;p54"/>
            <p:cNvSpPr/>
            <p:nvPr/>
          </p:nvSpPr>
          <p:spPr>
            <a:xfrm>
              <a:off x="2278175" y="1052600"/>
              <a:ext cx="13650" cy="14400"/>
            </a:xfrm>
            <a:custGeom>
              <a:avLst/>
              <a:gdLst/>
              <a:ahLst/>
              <a:cxnLst/>
              <a:rect l="l" t="t" r="r" b="b"/>
              <a:pathLst>
                <a:path w="546" h="576" extrusionOk="0">
                  <a:moveTo>
                    <a:pt x="265" y="1"/>
                  </a:moveTo>
                  <a:cubicBezTo>
                    <a:pt x="125" y="1"/>
                    <a:pt x="1" y="125"/>
                    <a:pt x="16" y="281"/>
                  </a:cubicBezTo>
                  <a:cubicBezTo>
                    <a:pt x="1" y="420"/>
                    <a:pt x="125" y="560"/>
                    <a:pt x="281" y="576"/>
                  </a:cubicBezTo>
                  <a:cubicBezTo>
                    <a:pt x="421" y="576"/>
                    <a:pt x="545" y="452"/>
                    <a:pt x="530" y="312"/>
                  </a:cubicBezTo>
                  <a:cubicBezTo>
                    <a:pt x="545" y="156"/>
                    <a:pt x="421" y="16"/>
                    <a:pt x="2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604" name="Google Shape;4604;p54"/>
            <p:cNvSpPr/>
            <p:nvPr/>
          </p:nvSpPr>
          <p:spPr>
            <a:xfrm>
              <a:off x="2255250" y="1075150"/>
              <a:ext cx="13625" cy="14050"/>
            </a:xfrm>
            <a:custGeom>
              <a:avLst/>
              <a:gdLst/>
              <a:ahLst/>
              <a:cxnLst/>
              <a:rect l="l" t="t" r="r" b="b"/>
              <a:pathLst>
                <a:path w="545" h="562" extrusionOk="0">
                  <a:moveTo>
                    <a:pt x="280" y="1"/>
                  </a:moveTo>
                  <a:cubicBezTo>
                    <a:pt x="125" y="1"/>
                    <a:pt x="0" y="125"/>
                    <a:pt x="16" y="265"/>
                  </a:cubicBezTo>
                  <a:cubicBezTo>
                    <a:pt x="16" y="420"/>
                    <a:pt x="125" y="545"/>
                    <a:pt x="280" y="560"/>
                  </a:cubicBezTo>
                  <a:cubicBezTo>
                    <a:pt x="288" y="561"/>
                    <a:pt x="296" y="562"/>
                    <a:pt x="304" y="562"/>
                  </a:cubicBezTo>
                  <a:cubicBezTo>
                    <a:pt x="434" y="562"/>
                    <a:pt x="544" y="443"/>
                    <a:pt x="529" y="296"/>
                  </a:cubicBezTo>
                  <a:cubicBezTo>
                    <a:pt x="545" y="140"/>
                    <a:pt x="420" y="16"/>
                    <a:pt x="2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605" name="Google Shape;4605;p54"/>
            <p:cNvSpPr/>
            <p:nvPr/>
          </p:nvSpPr>
          <p:spPr>
            <a:xfrm>
              <a:off x="2278200" y="1076675"/>
              <a:ext cx="13625" cy="14075"/>
            </a:xfrm>
            <a:custGeom>
              <a:avLst/>
              <a:gdLst/>
              <a:ahLst/>
              <a:cxnLst/>
              <a:rect l="l" t="t" r="r" b="b"/>
              <a:pathLst>
                <a:path w="545" h="563" extrusionOk="0">
                  <a:moveTo>
                    <a:pt x="254" y="0"/>
                  </a:moveTo>
                  <a:cubicBezTo>
                    <a:pt x="111" y="0"/>
                    <a:pt x="1" y="119"/>
                    <a:pt x="15" y="266"/>
                  </a:cubicBezTo>
                  <a:cubicBezTo>
                    <a:pt x="15" y="422"/>
                    <a:pt x="124" y="546"/>
                    <a:pt x="280" y="561"/>
                  </a:cubicBezTo>
                  <a:cubicBezTo>
                    <a:pt x="287" y="562"/>
                    <a:pt x="294" y="563"/>
                    <a:pt x="301" y="563"/>
                  </a:cubicBezTo>
                  <a:cubicBezTo>
                    <a:pt x="432" y="563"/>
                    <a:pt x="543" y="430"/>
                    <a:pt x="529" y="297"/>
                  </a:cubicBezTo>
                  <a:cubicBezTo>
                    <a:pt x="544" y="142"/>
                    <a:pt x="420" y="17"/>
                    <a:pt x="280" y="2"/>
                  </a:cubicBezTo>
                  <a:cubicBezTo>
                    <a:pt x="271" y="1"/>
                    <a:pt x="262" y="0"/>
                    <a:pt x="2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606" name="Google Shape;4606;p54"/>
            <p:cNvSpPr/>
            <p:nvPr/>
          </p:nvSpPr>
          <p:spPr>
            <a:xfrm>
              <a:off x="2255250" y="1098875"/>
              <a:ext cx="13625" cy="14400"/>
            </a:xfrm>
            <a:custGeom>
              <a:avLst/>
              <a:gdLst/>
              <a:ahLst/>
              <a:cxnLst/>
              <a:rect l="l" t="t" r="r" b="b"/>
              <a:pathLst>
                <a:path w="545" h="576" extrusionOk="0">
                  <a:moveTo>
                    <a:pt x="280" y="0"/>
                  </a:moveTo>
                  <a:cubicBezTo>
                    <a:pt x="125" y="0"/>
                    <a:pt x="0" y="124"/>
                    <a:pt x="16" y="264"/>
                  </a:cubicBezTo>
                  <a:cubicBezTo>
                    <a:pt x="16" y="420"/>
                    <a:pt x="125" y="544"/>
                    <a:pt x="280" y="575"/>
                  </a:cubicBezTo>
                  <a:cubicBezTo>
                    <a:pt x="420" y="575"/>
                    <a:pt x="545" y="451"/>
                    <a:pt x="545" y="295"/>
                  </a:cubicBezTo>
                  <a:cubicBezTo>
                    <a:pt x="545" y="156"/>
                    <a:pt x="420" y="16"/>
                    <a:pt x="2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607" name="Google Shape;4607;p54"/>
            <p:cNvSpPr/>
            <p:nvPr/>
          </p:nvSpPr>
          <p:spPr>
            <a:xfrm>
              <a:off x="2278200" y="1100375"/>
              <a:ext cx="13625" cy="14100"/>
            </a:xfrm>
            <a:custGeom>
              <a:avLst/>
              <a:gdLst/>
              <a:ahLst/>
              <a:cxnLst/>
              <a:rect l="l" t="t" r="r" b="b"/>
              <a:pathLst>
                <a:path w="545" h="564" extrusionOk="0">
                  <a:moveTo>
                    <a:pt x="254" y="1"/>
                  </a:moveTo>
                  <a:cubicBezTo>
                    <a:pt x="111" y="1"/>
                    <a:pt x="1" y="120"/>
                    <a:pt x="15" y="267"/>
                  </a:cubicBezTo>
                  <a:cubicBezTo>
                    <a:pt x="15" y="422"/>
                    <a:pt x="124" y="546"/>
                    <a:pt x="280" y="562"/>
                  </a:cubicBezTo>
                  <a:cubicBezTo>
                    <a:pt x="288" y="563"/>
                    <a:pt x="296" y="563"/>
                    <a:pt x="303" y="563"/>
                  </a:cubicBezTo>
                  <a:cubicBezTo>
                    <a:pt x="433" y="563"/>
                    <a:pt x="544" y="444"/>
                    <a:pt x="544" y="298"/>
                  </a:cubicBezTo>
                  <a:cubicBezTo>
                    <a:pt x="544" y="142"/>
                    <a:pt x="435" y="18"/>
                    <a:pt x="280" y="2"/>
                  </a:cubicBezTo>
                  <a:cubicBezTo>
                    <a:pt x="271" y="1"/>
                    <a:pt x="262" y="1"/>
                    <a:pt x="2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608" name="Google Shape;4608;p54"/>
            <p:cNvSpPr/>
            <p:nvPr/>
          </p:nvSpPr>
          <p:spPr>
            <a:xfrm>
              <a:off x="2322500" y="1055675"/>
              <a:ext cx="13250" cy="14100"/>
            </a:xfrm>
            <a:custGeom>
              <a:avLst/>
              <a:gdLst/>
              <a:ahLst/>
              <a:cxnLst/>
              <a:rect l="l" t="t" r="r" b="b"/>
              <a:pathLst>
                <a:path w="530" h="564" extrusionOk="0">
                  <a:moveTo>
                    <a:pt x="241" y="1"/>
                  </a:moveTo>
                  <a:cubicBezTo>
                    <a:pt x="111" y="1"/>
                    <a:pt x="1" y="120"/>
                    <a:pt x="16" y="266"/>
                  </a:cubicBezTo>
                  <a:cubicBezTo>
                    <a:pt x="1" y="406"/>
                    <a:pt x="109" y="546"/>
                    <a:pt x="265" y="562"/>
                  </a:cubicBezTo>
                  <a:cubicBezTo>
                    <a:pt x="272" y="563"/>
                    <a:pt x="279" y="563"/>
                    <a:pt x="286" y="563"/>
                  </a:cubicBezTo>
                  <a:cubicBezTo>
                    <a:pt x="417" y="563"/>
                    <a:pt x="529" y="430"/>
                    <a:pt x="529" y="297"/>
                  </a:cubicBezTo>
                  <a:cubicBezTo>
                    <a:pt x="529" y="142"/>
                    <a:pt x="420" y="18"/>
                    <a:pt x="265" y="2"/>
                  </a:cubicBezTo>
                  <a:cubicBezTo>
                    <a:pt x="257" y="1"/>
                    <a:pt x="249" y="1"/>
                    <a:pt x="2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609" name="Google Shape;4609;p54"/>
            <p:cNvSpPr/>
            <p:nvPr/>
          </p:nvSpPr>
          <p:spPr>
            <a:xfrm>
              <a:off x="2345425" y="1056875"/>
              <a:ext cx="13250" cy="14425"/>
            </a:xfrm>
            <a:custGeom>
              <a:avLst/>
              <a:gdLst/>
              <a:ahLst/>
              <a:cxnLst/>
              <a:rect l="l" t="t" r="r" b="b"/>
              <a:pathLst>
                <a:path w="530" h="577" extrusionOk="0">
                  <a:moveTo>
                    <a:pt x="265" y="1"/>
                  </a:moveTo>
                  <a:cubicBezTo>
                    <a:pt x="110" y="1"/>
                    <a:pt x="1" y="125"/>
                    <a:pt x="1" y="281"/>
                  </a:cubicBezTo>
                  <a:cubicBezTo>
                    <a:pt x="1" y="421"/>
                    <a:pt x="110" y="560"/>
                    <a:pt x="265" y="576"/>
                  </a:cubicBezTo>
                  <a:cubicBezTo>
                    <a:pt x="421" y="576"/>
                    <a:pt x="530" y="452"/>
                    <a:pt x="530" y="312"/>
                  </a:cubicBezTo>
                  <a:cubicBezTo>
                    <a:pt x="530" y="156"/>
                    <a:pt x="421" y="16"/>
                    <a:pt x="2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610" name="Google Shape;4610;p54"/>
            <p:cNvSpPr/>
            <p:nvPr/>
          </p:nvSpPr>
          <p:spPr>
            <a:xfrm>
              <a:off x="2322500" y="1079400"/>
              <a:ext cx="13250" cy="14075"/>
            </a:xfrm>
            <a:custGeom>
              <a:avLst/>
              <a:gdLst/>
              <a:ahLst/>
              <a:cxnLst/>
              <a:rect l="l" t="t" r="r" b="b"/>
              <a:pathLst>
                <a:path w="530" h="563" extrusionOk="0">
                  <a:moveTo>
                    <a:pt x="241" y="0"/>
                  </a:moveTo>
                  <a:cubicBezTo>
                    <a:pt x="111" y="0"/>
                    <a:pt x="1" y="119"/>
                    <a:pt x="16" y="266"/>
                  </a:cubicBezTo>
                  <a:cubicBezTo>
                    <a:pt x="1" y="421"/>
                    <a:pt x="109" y="546"/>
                    <a:pt x="265" y="561"/>
                  </a:cubicBezTo>
                  <a:cubicBezTo>
                    <a:pt x="274" y="562"/>
                    <a:pt x="282" y="563"/>
                    <a:pt x="291" y="563"/>
                  </a:cubicBezTo>
                  <a:cubicBezTo>
                    <a:pt x="432" y="563"/>
                    <a:pt x="529" y="444"/>
                    <a:pt x="529" y="297"/>
                  </a:cubicBezTo>
                  <a:cubicBezTo>
                    <a:pt x="529" y="141"/>
                    <a:pt x="420" y="17"/>
                    <a:pt x="265" y="2"/>
                  </a:cubicBezTo>
                  <a:cubicBezTo>
                    <a:pt x="257" y="1"/>
                    <a:pt x="249" y="0"/>
                    <a:pt x="2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611" name="Google Shape;4611;p54"/>
            <p:cNvSpPr/>
            <p:nvPr/>
          </p:nvSpPr>
          <p:spPr>
            <a:xfrm>
              <a:off x="2345425" y="1080600"/>
              <a:ext cx="13625" cy="14425"/>
            </a:xfrm>
            <a:custGeom>
              <a:avLst/>
              <a:gdLst/>
              <a:ahLst/>
              <a:cxnLst/>
              <a:rect l="l" t="t" r="r" b="b"/>
              <a:pathLst>
                <a:path w="545" h="577" extrusionOk="0">
                  <a:moveTo>
                    <a:pt x="265" y="0"/>
                  </a:moveTo>
                  <a:cubicBezTo>
                    <a:pt x="125" y="0"/>
                    <a:pt x="1" y="125"/>
                    <a:pt x="1" y="280"/>
                  </a:cubicBezTo>
                  <a:cubicBezTo>
                    <a:pt x="1" y="436"/>
                    <a:pt x="110" y="560"/>
                    <a:pt x="265" y="576"/>
                  </a:cubicBezTo>
                  <a:cubicBezTo>
                    <a:pt x="273" y="576"/>
                    <a:pt x="281" y="577"/>
                    <a:pt x="289" y="577"/>
                  </a:cubicBezTo>
                  <a:cubicBezTo>
                    <a:pt x="433" y="577"/>
                    <a:pt x="544" y="444"/>
                    <a:pt x="530" y="311"/>
                  </a:cubicBezTo>
                  <a:cubicBezTo>
                    <a:pt x="530" y="156"/>
                    <a:pt x="421" y="31"/>
                    <a:pt x="2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612" name="Google Shape;4612;p54"/>
            <p:cNvSpPr/>
            <p:nvPr/>
          </p:nvSpPr>
          <p:spPr>
            <a:xfrm>
              <a:off x="2322500" y="1103150"/>
              <a:ext cx="13625" cy="14400"/>
            </a:xfrm>
            <a:custGeom>
              <a:avLst/>
              <a:gdLst/>
              <a:ahLst/>
              <a:cxnLst/>
              <a:rect l="l" t="t" r="r" b="b"/>
              <a:pathLst>
                <a:path w="545" h="576" extrusionOk="0">
                  <a:moveTo>
                    <a:pt x="265" y="0"/>
                  </a:moveTo>
                  <a:cubicBezTo>
                    <a:pt x="109" y="0"/>
                    <a:pt x="1" y="124"/>
                    <a:pt x="1" y="264"/>
                  </a:cubicBezTo>
                  <a:cubicBezTo>
                    <a:pt x="1" y="420"/>
                    <a:pt x="109" y="560"/>
                    <a:pt x="265" y="575"/>
                  </a:cubicBezTo>
                  <a:cubicBezTo>
                    <a:pt x="420" y="575"/>
                    <a:pt x="545" y="451"/>
                    <a:pt x="529" y="311"/>
                  </a:cubicBezTo>
                  <a:cubicBezTo>
                    <a:pt x="529" y="156"/>
                    <a:pt x="420" y="16"/>
                    <a:pt x="2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613" name="Google Shape;4613;p54"/>
            <p:cNvSpPr/>
            <p:nvPr/>
          </p:nvSpPr>
          <p:spPr>
            <a:xfrm>
              <a:off x="2345425" y="1104700"/>
              <a:ext cx="13650" cy="14400"/>
            </a:xfrm>
            <a:custGeom>
              <a:avLst/>
              <a:gdLst/>
              <a:ahLst/>
              <a:cxnLst/>
              <a:rect l="l" t="t" r="r" b="b"/>
              <a:pathLst>
                <a:path w="546" h="576" extrusionOk="0">
                  <a:moveTo>
                    <a:pt x="265" y="0"/>
                  </a:moveTo>
                  <a:cubicBezTo>
                    <a:pt x="125" y="0"/>
                    <a:pt x="1" y="125"/>
                    <a:pt x="16" y="265"/>
                  </a:cubicBezTo>
                  <a:cubicBezTo>
                    <a:pt x="1" y="420"/>
                    <a:pt x="125" y="544"/>
                    <a:pt x="281" y="576"/>
                  </a:cubicBezTo>
                  <a:cubicBezTo>
                    <a:pt x="421" y="576"/>
                    <a:pt x="545" y="451"/>
                    <a:pt x="530" y="296"/>
                  </a:cubicBezTo>
                  <a:cubicBezTo>
                    <a:pt x="545" y="140"/>
                    <a:pt x="421" y="16"/>
                    <a:pt x="2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614" name="Google Shape;4614;p54"/>
            <p:cNvSpPr/>
            <p:nvPr/>
          </p:nvSpPr>
          <p:spPr>
            <a:xfrm>
              <a:off x="2389350" y="1059600"/>
              <a:ext cx="13650" cy="14400"/>
            </a:xfrm>
            <a:custGeom>
              <a:avLst/>
              <a:gdLst/>
              <a:ahLst/>
              <a:cxnLst/>
              <a:rect l="l" t="t" r="r" b="b"/>
              <a:pathLst>
                <a:path w="546" h="576" extrusionOk="0">
                  <a:moveTo>
                    <a:pt x="281" y="1"/>
                  </a:moveTo>
                  <a:cubicBezTo>
                    <a:pt x="125" y="1"/>
                    <a:pt x="1" y="125"/>
                    <a:pt x="17" y="280"/>
                  </a:cubicBezTo>
                  <a:cubicBezTo>
                    <a:pt x="17" y="420"/>
                    <a:pt x="125" y="560"/>
                    <a:pt x="281" y="576"/>
                  </a:cubicBezTo>
                  <a:cubicBezTo>
                    <a:pt x="421" y="576"/>
                    <a:pt x="545" y="451"/>
                    <a:pt x="545" y="312"/>
                  </a:cubicBezTo>
                  <a:cubicBezTo>
                    <a:pt x="545" y="156"/>
                    <a:pt x="421" y="16"/>
                    <a:pt x="2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615" name="Google Shape;4615;p54"/>
            <p:cNvSpPr/>
            <p:nvPr/>
          </p:nvSpPr>
          <p:spPr>
            <a:xfrm>
              <a:off x="2412675" y="1061150"/>
              <a:ext cx="13650" cy="14425"/>
            </a:xfrm>
            <a:custGeom>
              <a:avLst/>
              <a:gdLst/>
              <a:ahLst/>
              <a:cxnLst/>
              <a:rect l="l" t="t" r="r" b="b"/>
              <a:pathLst>
                <a:path w="546" h="577" extrusionOk="0">
                  <a:moveTo>
                    <a:pt x="265" y="1"/>
                  </a:moveTo>
                  <a:cubicBezTo>
                    <a:pt x="110" y="1"/>
                    <a:pt x="1" y="125"/>
                    <a:pt x="1" y="265"/>
                  </a:cubicBezTo>
                  <a:cubicBezTo>
                    <a:pt x="1" y="421"/>
                    <a:pt x="110" y="545"/>
                    <a:pt x="265" y="576"/>
                  </a:cubicBezTo>
                  <a:cubicBezTo>
                    <a:pt x="421" y="576"/>
                    <a:pt x="545" y="452"/>
                    <a:pt x="530" y="296"/>
                  </a:cubicBezTo>
                  <a:cubicBezTo>
                    <a:pt x="530" y="141"/>
                    <a:pt x="421" y="16"/>
                    <a:pt x="2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616" name="Google Shape;4616;p54"/>
            <p:cNvSpPr/>
            <p:nvPr/>
          </p:nvSpPr>
          <p:spPr>
            <a:xfrm>
              <a:off x="2389750" y="1083675"/>
              <a:ext cx="13600" cy="14075"/>
            </a:xfrm>
            <a:custGeom>
              <a:avLst/>
              <a:gdLst/>
              <a:ahLst/>
              <a:cxnLst/>
              <a:rect l="l" t="t" r="r" b="b"/>
              <a:pathLst>
                <a:path w="544" h="563" extrusionOk="0">
                  <a:moveTo>
                    <a:pt x="239" y="0"/>
                  </a:moveTo>
                  <a:cubicBezTo>
                    <a:pt x="97" y="0"/>
                    <a:pt x="1" y="119"/>
                    <a:pt x="1" y="266"/>
                  </a:cubicBezTo>
                  <a:cubicBezTo>
                    <a:pt x="1" y="421"/>
                    <a:pt x="109" y="546"/>
                    <a:pt x="265" y="561"/>
                  </a:cubicBezTo>
                  <a:cubicBezTo>
                    <a:pt x="274" y="562"/>
                    <a:pt x="282" y="563"/>
                    <a:pt x="291" y="563"/>
                  </a:cubicBezTo>
                  <a:cubicBezTo>
                    <a:pt x="434" y="563"/>
                    <a:pt x="544" y="444"/>
                    <a:pt x="529" y="297"/>
                  </a:cubicBezTo>
                  <a:cubicBezTo>
                    <a:pt x="529" y="142"/>
                    <a:pt x="420" y="17"/>
                    <a:pt x="265" y="2"/>
                  </a:cubicBezTo>
                  <a:cubicBezTo>
                    <a:pt x="256" y="1"/>
                    <a:pt x="247" y="0"/>
                    <a:pt x="2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617" name="Google Shape;4617;p54"/>
            <p:cNvSpPr/>
            <p:nvPr/>
          </p:nvSpPr>
          <p:spPr>
            <a:xfrm>
              <a:off x="2412675" y="1085225"/>
              <a:ext cx="13650" cy="14050"/>
            </a:xfrm>
            <a:custGeom>
              <a:avLst/>
              <a:gdLst/>
              <a:ahLst/>
              <a:cxnLst/>
              <a:rect l="l" t="t" r="r" b="b"/>
              <a:pathLst>
                <a:path w="546" h="562" extrusionOk="0">
                  <a:moveTo>
                    <a:pt x="242" y="0"/>
                  </a:moveTo>
                  <a:cubicBezTo>
                    <a:pt x="112" y="0"/>
                    <a:pt x="2" y="119"/>
                    <a:pt x="16" y="266"/>
                  </a:cubicBezTo>
                  <a:cubicBezTo>
                    <a:pt x="1" y="422"/>
                    <a:pt x="125" y="546"/>
                    <a:pt x="281" y="562"/>
                  </a:cubicBezTo>
                  <a:cubicBezTo>
                    <a:pt x="421" y="562"/>
                    <a:pt x="545" y="437"/>
                    <a:pt x="545" y="297"/>
                  </a:cubicBezTo>
                  <a:cubicBezTo>
                    <a:pt x="545" y="142"/>
                    <a:pt x="421" y="17"/>
                    <a:pt x="265" y="2"/>
                  </a:cubicBezTo>
                  <a:cubicBezTo>
                    <a:pt x="257" y="1"/>
                    <a:pt x="249" y="0"/>
                    <a:pt x="2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618" name="Google Shape;4618;p54"/>
            <p:cNvSpPr/>
            <p:nvPr/>
          </p:nvSpPr>
          <p:spPr>
            <a:xfrm>
              <a:off x="2389750" y="1107425"/>
              <a:ext cx="13625" cy="14400"/>
            </a:xfrm>
            <a:custGeom>
              <a:avLst/>
              <a:gdLst/>
              <a:ahLst/>
              <a:cxnLst/>
              <a:rect l="l" t="t" r="r" b="b"/>
              <a:pathLst>
                <a:path w="545" h="576" extrusionOk="0">
                  <a:moveTo>
                    <a:pt x="265" y="0"/>
                  </a:moveTo>
                  <a:cubicBezTo>
                    <a:pt x="125" y="0"/>
                    <a:pt x="1" y="124"/>
                    <a:pt x="1" y="264"/>
                  </a:cubicBezTo>
                  <a:cubicBezTo>
                    <a:pt x="1" y="420"/>
                    <a:pt x="125" y="560"/>
                    <a:pt x="280" y="575"/>
                  </a:cubicBezTo>
                  <a:cubicBezTo>
                    <a:pt x="420" y="575"/>
                    <a:pt x="545" y="451"/>
                    <a:pt x="529" y="311"/>
                  </a:cubicBezTo>
                  <a:cubicBezTo>
                    <a:pt x="529" y="156"/>
                    <a:pt x="420" y="16"/>
                    <a:pt x="2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619" name="Google Shape;4619;p54"/>
            <p:cNvSpPr/>
            <p:nvPr/>
          </p:nvSpPr>
          <p:spPr>
            <a:xfrm>
              <a:off x="2412675" y="1108975"/>
              <a:ext cx="13650" cy="14400"/>
            </a:xfrm>
            <a:custGeom>
              <a:avLst/>
              <a:gdLst/>
              <a:ahLst/>
              <a:cxnLst/>
              <a:rect l="l" t="t" r="r" b="b"/>
              <a:pathLst>
                <a:path w="546" h="576" extrusionOk="0">
                  <a:moveTo>
                    <a:pt x="281" y="0"/>
                  </a:moveTo>
                  <a:cubicBezTo>
                    <a:pt x="125" y="0"/>
                    <a:pt x="1" y="125"/>
                    <a:pt x="16" y="265"/>
                  </a:cubicBezTo>
                  <a:cubicBezTo>
                    <a:pt x="16" y="420"/>
                    <a:pt x="125" y="560"/>
                    <a:pt x="281" y="576"/>
                  </a:cubicBezTo>
                  <a:cubicBezTo>
                    <a:pt x="436" y="576"/>
                    <a:pt x="545" y="451"/>
                    <a:pt x="545" y="296"/>
                  </a:cubicBezTo>
                  <a:cubicBezTo>
                    <a:pt x="545" y="140"/>
                    <a:pt x="436" y="16"/>
                    <a:pt x="2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620" name="Google Shape;4620;p54"/>
            <p:cNvSpPr/>
            <p:nvPr/>
          </p:nvSpPr>
          <p:spPr>
            <a:xfrm>
              <a:off x="2456625" y="1063875"/>
              <a:ext cx="13975" cy="14450"/>
            </a:xfrm>
            <a:custGeom>
              <a:avLst/>
              <a:gdLst/>
              <a:ahLst/>
              <a:cxnLst/>
              <a:rect l="l" t="t" r="r" b="b"/>
              <a:pathLst>
                <a:path w="559" h="578" extrusionOk="0">
                  <a:moveTo>
                    <a:pt x="280" y="1"/>
                  </a:moveTo>
                  <a:cubicBezTo>
                    <a:pt x="124" y="1"/>
                    <a:pt x="0" y="125"/>
                    <a:pt x="16" y="280"/>
                  </a:cubicBezTo>
                  <a:cubicBezTo>
                    <a:pt x="16" y="420"/>
                    <a:pt x="124" y="560"/>
                    <a:pt x="280" y="576"/>
                  </a:cubicBezTo>
                  <a:cubicBezTo>
                    <a:pt x="288" y="577"/>
                    <a:pt x="296" y="577"/>
                    <a:pt x="304" y="577"/>
                  </a:cubicBezTo>
                  <a:cubicBezTo>
                    <a:pt x="448" y="577"/>
                    <a:pt x="559" y="444"/>
                    <a:pt x="544" y="312"/>
                  </a:cubicBezTo>
                  <a:cubicBezTo>
                    <a:pt x="544" y="156"/>
                    <a:pt x="435" y="16"/>
                    <a:pt x="2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621" name="Google Shape;4621;p54"/>
            <p:cNvSpPr/>
            <p:nvPr/>
          </p:nvSpPr>
          <p:spPr>
            <a:xfrm>
              <a:off x="2479925" y="1065425"/>
              <a:ext cx="14025" cy="14425"/>
            </a:xfrm>
            <a:custGeom>
              <a:avLst/>
              <a:gdLst/>
              <a:ahLst/>
              <a:cxnLst/>
              <a:rect l="l" t="t" r="r" b="b"/>
              <a:pathLst>
                <a:path w="561" h="577" extrusionOk="0">
                  <a:moveTo>
                    <a:pt x="281" y="1"/>
                  </a:moveTo>
                  <a:cubicBezTo>
                    <a:pt x="125" y="1"/>
                    <a:pt x="1" y="125"/>
                    <a:pt x="17" y="265"/>
                  </a:cubicBezTo>
                  <a:cubicBezTo>
                    <a:pt x="17" y="421"/>
                    <a:pt x="125" y="561"/>
                    <a:pt x="281" y="576"/>
                  </a:cubicBezTo>
                  <a:cubicBezTo>
                    <a:pt x="436" y="576"/>
                    <a:pt x="561" y="452"/>
                    <a:pt x="545" y="296"/>
                  </a:cubicBezTo>
                  <a:cubicBezTo>
                    <a:pt x="545" y="141"/>
                    <a:pt x="436" y="16"/>
                    <a:pt x="2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622" name="Google Shape;4622;p54"/>
            <p:cNvSpPr/>
            <p:nvPr/>
          </p:nvSpPr>
          <p:spPr>
            <a:xfrm>
              <a:off x="2457000" y="1087975"/>
              <a:ext cx="13625" cy="14050"/>
            </a:xfrm>
            <a:custGeom>
              <a:avLst/>
              <a:gdLst/>
              <a:ahLst/>
              <a:cxnLst/>
              <a:rect l="l" t="t" r="r" b="b"/>
              <a:pathLst>
                <a:path w="545" h="562" extrusionOk="0">
                  <a:moveTo>
                    <a:pt x="280" y="1"/>
                  </a:moveTo>
                  <a:cubicBezTo>
                    <a:pt x="125" y="1"/>
                    <a:pt x="1" y="125"/>
                    <a:pt x="16" y="281"/>
                  </a:cubicBezTo>
                  <a:cubicBezTo>
                    <a:pt x="16" y="420"/>
                    <a:pt x="125" y="545"/>
                    <a:pt x="280" y="560"/>
                  </a:cubicBezTo>
                  <a:cubicBezTo>
                    <a:pt x="289" y="561"/>
                    <a:pt x="298" y="562"/>
                    <a:pt x="306" y="562"/>
                  </a:cubicBezTo>
                  <a:cubicBezTo>
                    <a:pt x="448" y="562"/>
                    <a:pt x="545" y="443"/>
                    <a:pt x="545" y="296"/>
                  </a:cubicBezTo>
                  <a:cubicBezTo>
                    <a:pt x="545" y="141"/>
                    <a:pt x="420" y="16"/>
                    <a:pt x="2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623" name="Google Shape;4623;p54"/>
            <p:cNvSpPr/>
            <p:nvPr/>
          </p:nvSpPr>
          <p:spPr>
            <a:xfrm>
              <a:off x="2480325" y="1089500"/>
              <a:ext cx="13625" cy="14075"/>
            </a:xfrm>
            <a:custGeom>
              <a:avLst/>
              <a:gdLst/>
              <a:ahLst/>
              <a:cxnLst/>
              <a:rect l="l" t="t" r="r" b="b"/>
              <a:pathLst>
                <a:path w="545" h="563" extrusionOk="0">
                  <a:moveTo>
                    <a:pt x="241" y="1"/>
                  </a:moveTo>
                  <a:cubicBezTo>
                    <a:pt x="111" y="1"/>
                    <a:pt x="1" y="120"/>
                    <a:pt x="1" y="266"/>
                  </a:cubicBezTo>
                  <a:cubicBezTo>
                    <a:pt x="1" y="422"/>
                    <a:pt x="125" y="546"/>
                    <a:pt x="280" y="562"/>
                  </a:cubicBezTo>
                  <a:cubicBezTo>
                    <a:pt x="288" y="562"/>
                    <a:pt x="296" y="563"/>
                    <a:pt x="304" y="563"/>
                  </a:cubicBezTo>
                  <a:cubicBezTo>
                    <a:pt x="434" y="563"/>
                    <a:pt x="545" y="444"/>
                    <a:pt x="545" y="297"/>
                  </a:cubicBezTo>
                  <a:cubicBezTo>
                    <a:pt x="545" y="142"/>
                    <a:pt x="420" y="17"/>
                    <a:pt x="265" y="2"/>
                  </a:cubicBezTo>
                  <a:cubicBezTo>
                    <a:pt x="257" y="1"/>
                    <a:pt x="249" y="1"/>
                    <a:pt x="2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624" name="Google Shape;4624;p54"/>
            <p:cNvSpPr/>
            <p:nvPr/>
          </p:nvSpPr>
          <p:spPr>
            <a:xfrm>
              <a:off x="2457400" y="1111700"/>
              <a:ext cx="13625" cy="14400"/>
            </a:xfrm>
            <a:custGeom>
              <a:avLst/>
              <a:gdLst/>
              <a:ahLst/>
              <a:cxnLst/>
              <a:rect l="l" t="t" r="r" b="b"/>
              <a:pathLst>
                <a:path w="545" h="576" extrusionOk="0">
                  <a:moveTo>
                    <a:pt x="264" y="0"/>
                  </a:moveTo>
                  <a:cubicBezTo>
                    <a:pt x="109" y="0"/>
                    <a:pt x="0" y="125"/>
                    <a:pt x="0" y="280"/>
                  </a:cubicBezTo>
                  <a:cubicBezTo>
                    <a:pt x="0" y="436"/>
                    <a:pt x="125" y="560"/>
                    <a:pt x="264" y="575"/>
                  </a:cubicBezTo>
                  <a:cubicBezTo>
                    <a:pt x="420" y="575"/>
                    <a:pt x="544" y="451"/>
                    <a:pt x="529" y="311"/>
                  </a:cubicBezTo>
                  <a:cubicBezTo>
                    <a:pt x="529" y="156"/>
                    <a:pt x="420" y="16"/>
                    <a:pt x="2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625" name="Google Shape;4625;p54"/>
            <p:cNvSpPr/>
            <p:nvPr/>
          </p:nvSpPr>
          <p:spPr>
            <a:xfrm>
              <a:off x="2480325" y="1113250"/>
              <a:ext cx="14025" cy="14400"/>
            </a:xfrm>
            <a:custGeom>
              <a:avLst/>
              <a:gdLst/>
              <a:ahLst/>
              <a:cxnLst/>
              <a:rect l="l" t="t" r="r" b="b"/>
              <a:pathLst>
                <a:path w="561" h="576" extrusionOk="0">
                  <a:moveTo>
                    <a:pt x="280" y="0"/>
                  </a:moveTo>
                  <a:cubicBezTo>
                    <a:pt x="125" y="0"/>
                    <a:pt x="1" y="125"/>
                    <a:pt x="16" y="265"/>
                  </a:cubicBezTo>
                  <a:cubicBezTo>
                    <a:pt x="16" y="420"/>
                    <a:pt x="125" y="560"/>
                    <a:pt x="280" y="576"/>
                  </a:cubicBezTo>
                  <a:cubicBezTo>
                    <a:pt x="436" y="576"/>
                    <a:pt x="560" y="451"/>
                    <a:pt x="545" y="311"/>
                  </a:cubicBezTo>
                  <a:cubicBezTo>
                    <a:pt x="545" y="156"/>
                    <a:pt x="436" y="16"/>
                    <a:pt x="2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626" name="Google Shape;4626;p54"/>
            <p:cNvSpPr/>
            <p:nvPr/>
          </p:nvSpPr>
          <p:spPr>
            <a:xfrm>
              <a:off x="2524650" y="1068150"/>
              <a:ext cx="13625" cy="14400"/>
            </a:xfrm>
            <a:custGeom>
              <a:avLst/>
              <a:gdLst/>
              <a:ahLst/>
              <a:cxnLst/>
              <a:rect l="l" t="t" r="r" b="b"/>
              <a:pathLst>
                <a:path w="545" h="576" extrusionOk="0">
                  <a:moveTo>
                    <a:pt x="280" y="1"/>
                  </a:moveTo>
                  <a:cubicBezTo>
                    <a:pt x="125" y="1"/>
                    <a:pt x="0" y="125"/>
                    <a:pt x="16" y="265"/>
                  </a:cubicBezTo>
                  <a:cubicBezTo>
                    <a:pt x="0" y="420"/>
                    <a:pt x="125" y="560"/>
                    <a:pt x="280" y="576"/>
                  </a:cubicBezTo>
                  <a:cubicBezTo>
                    <a:pt x="420" y="576"/>
                    <a:pt x="544" y="452"/>
                    <a:pt x="544" y="312"/>
                  </a:cubicBezTo>
                  <a:cubicBezTo>
                    <a:pt x="544" y="156"/>
                    <a:pt x="420" y="16"/>
                    <a:pt x="2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627" name="Google Shape;4627;p54"/>
            <p:cNvSpPr/>
            <p:nvPr/>
          </p:nvSpPr>
          <p:spPr>
            <a:xfrm>
              <a:off x="2547975" y="1069675"/>
              <a:ext cx="13625" cy="14450"/>
            </a:xfrm>
            <a:custGeom>
              <a:avLst/>
              <a:gdLst/>
              <a:ahLst/>
              <a:cxnLst/>
              <a:rect l="l" t="t" r="r" b="b"/>
              <a:pathLst>
                <a:path w="545" h="578" extrusionOk="0">
                  <a:moveTo>
                    <a:pt x="243" y="1"/>
                  </a:moveTo>
                  <a:cubicBezTo>
                    <a:pt x="112" y="1"/>
                    <a:pt x="1" y="133"/>
                    <a:pt x="16" y="266"/>
                  </a:cubicBezTo>
                  <a:cubicBezTo>
                    <a:pt x="0" y="422"/>
                    <a:pt x="125" y="562"/>
                    <a:pt x="280" y="577"/>
                  </a:cubicBezTo>
                  <a:cubicBezTo>
                    <a:pt x="420" y="577"/>
                    <a:pt x="544" y="453"/>
                    <a:pt x="544" y="297"/>
                  </a:cubicBezTo>
                  <a:cubicBezTo>
                    <a:pt x="544" y="142"/>
                    <a:pt x="420" y="17"/>
                    <a:pt x="264" y="2"/>
                  </a:cubicBezTo>
                  <a:cubicBezTo>
                    <a:pt x="257" y="1"/>
                    <a:pt x="250" y="1"/>
                    <a:pt x="2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628" name="Google Shape;4628;p54"/>
            <p:cNvSpPr/>
            <p:nvPr/>
          </p:nvSpPr>
          <p:spPr>
            <a:xfrm>
              <a:off x="2524675" y="1092225"/>
              <a:ext cx="13975" cy="14075"/>
            </a:xfrm>
            <a:custGeom>
              <a:avLst/>
              <a:gdLst/>
              <a:ahLst/>
              <a:cxnLst/>
              <a:rect l="l" t="t" r="r" b="b"/>
              <a:pathLst>
                <a:path w="559" h="563" extrusionOk="0">
                  <a:moveTo>
                    <a:pt x="253" y="0"/>
                  </a:moveTo>
                  <a:cubicBezTo>
                    <a:pt x="110" y="0"/>
                    <a:pt x="0" y="119"/>
                    <a:pt x="15" y="266"/>
                  </a:cubicBezTo>
                  <a:cubicBezTo>
                    <a:pt x="15" y="422"/>
                    <a:pt x="124" y="546"/>
                    <a:pt x="279" y="561"/>
                  </a:cubicBezTo>
                  <a:cubicBezTo>
                    <a:pt x="288" y="562"/>
                    <a:pt x="297" y="563"/>
                    <a:pt x="305" y="563"/>
                  </a:cubicBezTo>
                  <a:cubicBezTo>
                    <a:pt x="448" y="563"/>
                    <a:pt x="558" y="444"/>
                    <a:pt x="543" y="297"/>
                  </a:cubicBezTo>
                  <a:cubicBezTo>
                    <a:pt x="543" y="142"/>
                    <a:pt x="435" y="17"/>
                    <a:pt x="279" y="2"/>
                  </a:cubicBezTo>
                  <a:cubicBezTo>
                    <a:pt x="270" y="1"/>
                    <a:pt x="261" y="0"/>
                    <a:pt x="2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629" name="Google Shape;4629;p54"/>
            <p:cNvSpPr/>
            <p:nvPr/>
          </p:nvSpPr>
          <p:spPr>
            <a:xfrm>
              <a:off x="2548350" y="1093775"/>
              <a:ext cx="13600" cy="14075"/>
            </a:xfrm>
            <a:custGeom>
              <a:avLst/>
              <a:gdLst/>
              <a:ahLst/>
              <a:cxnLst/>
              <a:rect l="l" t="t" r="r" b="b"/>
              <a:pathLst>
                <a:path w="544" h="563" extrusionOk="0">
                  <a:moveTo>
                    <a:pt x="239" y="1"/>
                  </a:moveTo>
                  <a:cubicBezTo>
                    <a:pt x="97" y="1"/>
                    <a:pt x="1" y="120"/>
                    <a:pt x="1" y="266"/>
                  </a:cubicBezTo>
                  <a:cubicBezTo>
                    <a:pt x="1" y="422"/>
                    <a:pt x="110" y="546"/>
                    <a:pt x="265" y="562"/>
                  </a:cubicBezTo>
                  <a:cubicBezTo>
                    <a:pt x="274" y="563"/>
                    <a:pt x="283" y="563"/>
                    <a:pt x="291" y="563"/>
                  </a:cubicBezTo>
                  <a:cubicBezTo>
                    <a:pt x="434" y="563"/>
                    <a:pt x="544" y="444"/>
                    <a:pt x="529" y="297"/>
                  </a:cubicBezTo>
                  <a:cubicBezTo>
                    <a:pt x="529" y="142"/>
                    <a:pt x="420" y="17"/>
                    <a:pt x="265" y="2"/>
                  </a:cubicBezTo>
                  <a:cubicBezTo>
                    <a:pt x="256" y="1"/>
                    <a:pt x="247" y="1"/>
                    <a:pt x="2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630" name="Google Shape;4630;p54"/>
            <p:cNvSpPr/>
            <p:nvPr/>
          </p:nvSpPr>
          <p:spPr>
            <a:xfrm>
              <a:off x="2525025" y="1116350"/>
              <a:ext cx="13625" cy="14425"/>
            </a:xfrm>
            <a:custGeom>
              <a:avLst/>
              <a:gdLst/>
              <a:ahLst/>
              <a:cxnLst/>
              <a:rect l="l" t="t" r="r" b="b"/>
              <a:pathLst>
                <a:path w="545" h="577" extrusionOk="0">
                  <a:moveTo>
                    <a:pt x="281" y="1"/>
                  </a:moveTo>
                  <a:cubicBezTo>
                    <a:pt x="125" y="1"/>
                    <a:pt x="1" y="125"/>
                    <a:pt x="16" y="265"/>
                  </a:cubicBezTo>
                  <a:cubicBezTo>
                    <a:pt x="16" y="421"/>
                    <a:pt x="125" y="561"/>
                    <a:pt x="281" y="576"/>
                  </a:cubicBezTo>
                  <a:cubicBezTo>
                    <a:pt x="436" y="576"/>
                    <a:pt x="545" y="452"/>
                    <a:pt x="545" y="312"/>
                  </a:cubicBezTo>
                  <a:cubicBezTo>
                    <a:pt x="545" y="156"/>
                    <a:pt x="436" y="16"/>
                    <a:pt x="2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631" name="Google Shape;4631;p54"/>
            <p:cNvSpPr/>
            <p:nvPr/>
          </p:nvSpPr>
          <p:spPr>
            <a:xfrm>
              <a:off x="2548350" y="1117525"/>
              <a:ext cx="13625" cy="14450"/>
            </a:xfrm>
            <a:custGeom>
              <a:avLst/>
              <a:gdLst/>
              <a:ahLst/>
              <a:cxnLst/>
              <a:rect l="l" t="t" r="r" b="b"/>
              <a:pathLst>
                <a:path w="545" h="578" extrusionOk="0">
                  <a:moveTo>
                    <a:pt x="281" y="0"/>
                  </a:moveTo>
                  <a:cubicBezTo>
                    <a:pt x="125" y="0"/>
                    <a:pt x="1" y="125"/>
                    <a:pt x="16" y="280"/>
                  </a:cubicBezTo>
                  <a:cubicBezTo>
                    <a:pt x="16" y="436"/>
                    <a:pt x="125" y="560"/>
                    <a:pt x="281" y="576"/>
                  </a:cubicBezTo>
                  <a:cubicBezTo>
                    <a:pt x="289" y="577"/>
                    <a:pt x="298" y="577"/>
                    <a:pt x="307" y="577"/>
                  </a:cubicBezTo>
                  <a:cubicBezTo>
                    <a:pt x="448" y="577"/>
                    <a:pt x="545" y="458"/>
                    <a:pt x="545" y="311"/>
                  </a:cubicBezTo>
                  <a:cubicBezTo>
                    <a:pt x="545" y="156"/>
                    <a:pt x="436" y="16"/>
                    <a:pt x="2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632" name="Google Shape;4632;p54"/>
            <p:cNvSpPr/>
            <p:nvPr/>
          </p:nvSpPr>
          <p:spPr>
            <a:xfrm>
              <a:off x="2592675" y="1072400"/>
              <a:ext cx="13625" cy="14475"/>
            </a:xfrm>
            <a:custGeom>
              <a:avLst/>
              <a:gdLst/>
              <a:ahLst/>
              <a:cxnLst/>
              <a:rect l="l" t="t" r="r" b="b"/>
              <a:pathLst>
                <a:path w="545" h="579" extrusionOk="0">
                  <a:moveTo>
                    <a:pt x="257" y="0"/>
                  </a:moveTo>
                  <a:cubicBezTo>
                    <a:pt x="112" y="0"/>
                    <a:pt x="1" y="134"/>
                    <a:pt x="16" y="282"/>
                  </a:cubicBezTo>
                  <a:cubicBezTo>
                    <a:pt x="0" y="437"/>
                    <a:pt x="125" y="561"/>
                    <a:pt x="280" y="577"/>
                  </a:cubicBezTo>
                  <a:cubicBezTo>
                    <a:pt x="289" y="578"/>
                    <a:pt x="298" y="578"/>
                    <a:pt x="306" y="578"/>
                  </a:cubicBezTo>
                  <a:cubicBezTo>
                    <a:pt x="448" y="578"/>
                    <a:pt x="545" y="459"/>
                    <a:pt x="545" y="313"/>
                  </a:cubicBezTo>
                  <a:cubicBezTo>
                    <a:pt x="545" y="157"/>
                    <a:pt x="436" y="17"/>
                    <a:pt x="280" y="2"/>
                  </a:cubicBezTo>
                  <a:cubicBezTo>
                    <a:pt x="272" y="1"/>
                    <a:pt x="264" y="0"/>
                    <a:pt x="2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633" name="Google Shape;4633;p54"/>
            <p:cNvSpPr/>
            <p:nvPr/>
          </p:nvSpPr>
          <p:spPr>
            <a:xfrm>
              <a:off x="2616025" y="1073950"/>
              <a:ext cx="14000" cy="14450"/>
            </a:xfrm>
            <a:custGeom>
              <a:avLst/>
              <a:gdLst/>
              <a:ahLst/>
              <a:cxnLst/>
              <a:rect l="l" t="t" r="r" b="b"/>
              <a:pathLst>
                <a:path w="560" h="578" extrusionOk="0">
                  <a:moveTo>
                    <a:pt x="255" y="1"/>
                  </a:moveTo>
                  <a:cubicBezTo>
                    <a:pt x="111" y="1"/>
                    <a:pt x="0" y="133"/>
                    <a:pt x="15" y="266"/>
                  </a:cubicBezTo>
                  <a:cubicBezTo>
                    <a:pt x="15" y="422"/>
                    <a:pt x="124" y="562"/>
                    <a:pt x="279" y="577"/>
                  </a:cubicBezTo>
                  <a:cubicBezTo>
                    <a:pt x="435" y="577"/>
                    <a:pt x="559" y="453"/>
                    <a:pt x="543" y="297"/>
                  </a:cubicBezTo>
                  <a:cubicBezTo>
                    <a:pt x="543" y="142"/>
                    <a:pt x="435" y="17"/>
                    <a:pt x="279" y="2"/>
                  </a:cubicBezTo>
                  <a:cubicBezTo>
                    <a:pt x="271" y="1"/>
                    <a:pt x="263" y="1"/>
                    <a:pt x="2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634" name="Google Shape;4634;p54"/>
            <p:cNvSpPr/>
            <p:nvPr/>
          </p:nvSpPr>
          <p:spPr>
            <a:xfrm>
              <a:off x="2592700" y="1096500"/>
              <a:ext cx="14000" cy="14475"/>
            </a:xfrm>
            <a:custGeom>
              <a:avLst/>
              <a:gdLst/>
              <a:ahLst/>
              <a:cxnLst/>
              <a:rect l="l" t="t" r="r" b="b"/>
              <a:pathLst>
                <a:path w="560" h="579" extrusionOk="0">
                  <a:moveTo>
                    <a:pt x="253" y="0"/>
                  </a:moveTo>
                  <a:cubicBezTo>
                    <a:pt x="110" y="0"/>
                    <a:pt x="0" y="119"/>
                    <a:pt x="15" y="266"/>
                  </a:cubicBezTo>
                  <a:cubicBezTo>
                    <a:pt x="15" y="422"/>
                    <a:pt x="124" y="561"/>
                    <a:pt x="279" y="577"/>
                  </a:cubicBezTo>
                  <a:cubicBezTo>
                    <a:pt x="287" y="578"/>
                    <a:pt x="295" y="578"/>
                    <a:pt x="303" y="578"/>
                  </a:cubicBezTo>
                  <a:cubicBezTo>
                    <a:pt x="447" y="578"/>
                    <a:pt x="559" y="445"/>
                    <a:pt x="559" y="297"/>
                  </a:cubicBezTo>
                  <a:cubicBezTo>
                    <a:pt x="559" y="142"/>
                    <a:pt x="435" y="17"/>
                    <a:pt x="279" y="2"/>
                  </a:cubicBezTo>
                  <a:cubicBezTo>
                    <a:pt x="270" y="1"/>
                    <a:pt x="262" y="0"/>
                    <a:pt x="2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635" name="Google Shape;4635;p54"/>
            <p:cNvSpPr/>
            <p:nvPr/>
          </p:nvSpPr>
          <p:spPr>
            <a:xfrm>
              <a:off x="2616375" y="1098050"/>
              <a:ext cx="13650" cy="14450"/>
            </a:xfrm>
            <a:custGeom>
              <a:avLst/>
              <a:gdLst/>
              <a:ahLst/>
              <a:cxnLst/>
              <a:rect l="l" t="t" r="r" b="b"/>
              <a:pathLst>
                <a:path w="546" h="578" extrusionOk="0">
                  <a:moveTo>
                    <a:pt x="241" y="1"/>
                  </a:moveTo>
                  <a:cubicBezTo>
                    <a:pt x="111" y="1"/>
                    <a:pt x="1" y="120"/>
                    <a:pt x="1" y="266"/>
                  </a:cubicBezTo>
                  <a:cubicBezTo>
                    <a:pt x="1" y="422"/>
                    <a:pt x="125" y="546"/>
                    <a:pt x="281" y="577"/>
                  </a:cubicBezTo>
                  <a:cubicBezTo>
                    <a:pt x="421" y="577"/>
                    <a:pt x="545" y="453"/>
                    <a:pt x="545" y="297"/>
                  </a:cubicBezTo>
                  <a:cubicBezTo>
                    <a:pt x="545" y="142"/>
                    <a:pt x="421" y="17"/>
                    <a:pt x="265" y="2"/>
                  </a:cubicBezTo>
                  <a:cubicBezTo>
                    <a:pt x="257" y="1"/>
                    <a:pt x="249" y="1"/>
                    <a:pt x="2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636" name="Google Shape;4636;p54"/>
            <p:cNvSpPr/>
            <p:nvPr/>
          </p:nvSpPr>
          <p:spPr>
            <a:xfrm>
              <a:off x="2593075" y="1120600"/>
              <a:ext cx="14000" cy="14450"/>
            </a:xfrm>
            <a:custGeom>
              <a:avLst/>
              <a:gdLst/>
              <a:ahLst/>
              <a:cxnLst/>
              <a:rect l="l" t="t" r="r" b="b"/>
              <a:pathLst>
                <a:path w="560" h="578" extrusionOk="0">
                  <a:moveTo>
                    <a:pt x="254" y="0"/>
                  </a:moveTo>
                  <a:cubicBezTo>
                    <a:pt x="111" y="0"/>
                    <a:pt x="1" y="119"/>
                    <a:pt x="15" y="266"/>
                  </a:cubicBezTo>
                  <a:cubicBezTo>
                    <a:pt x="15" y="422"/>
                    <a:pt x="124" y="546"/>
                    <a:pt x="280" y="577"/>
                  </a:cubicBezTo>
                  <a:cubicBezTo>
                    <a:pt x="435" y="577"/>
                    <a:pt x="560" y="453"/>
                    <a:pt x="544" y="297"/>
                  </a:cubicBezTo>
                  <a:cubicBezTo>
                    <a:pt x="544" y="142"/>
                    <a:pt x="435" y="17"/>
                    <a:pt x="280" y="2"/>
                  </a:cubicBezTo>
                  <a:cubicBezTo>
                    <a:pt x="271" y="1"/>
                    <a:pt x="262" y="0"/>
                    <a:pt x="2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637" name="Google Shape;4637;p54"/>
            <p:cNvSpPr/>
            <p:nvPr/>
          </p:nvSpPr>
          <p:spPr>
            <a:xfrm>
              <a:off x="2616400" y="1122150"/>
              <a:ext cx="14000" cy="14100"/>
            </a:xfrm>
            <a:custGeom>
              <a:avLst/>
              <a:gdLst/>
              <a:ahLst/>
              <a:cxnLst/>
              <a:rect l="l" t="t" r="r" b="b"/>
              <a:pathLst>
                <a:path w="560" h="564" extrusionOk="0">
                  <a:moveTo>
                    <a:pt x="254" y="1"/>
                  </a:moveTo>
                  <a:cubicBezTo>
                    <a:pt x="111" y="1"/>
                    <a:pt x="1" y="120"/>
                    <a:pt x="15" y="266"/>
                  </a:cubicBezTo>
                  <a:cubicBezTo>
                    <a:pt x="15" y="422"/>
                    <a:pt x="140" y="546"/>
                    <a:pt x="280" y="562"/>
                  </a:cubicBezTo>
                  <a:cubicBezTo>
                    <a:pt x="289" y="563"/>
                    <a:pt x="297" y="563"/>
                    <a:pt x="306" y="563"/>
                  </a:cubicBezTo>
                  <a:cubicBezTo>
                    <a:pt x="449" y="563"/>
                    <a:pt x="560" y="444"/>
                    <a:pt x="560" y="297"/>
                  </a:cubicBezTo>
                  <a:cubicBezTo>
                    <a:pt x="560" y="142"/>
                    <a:pt x="435" y="18"/>
                    <a:pt x="280" y="2"/>
                  </a:cubicBezTo>
                  <a:cubicBezTo>
                    <a:pt x="271" y="1"/>
                    <a:pt x="262" y="1"/>
                    <a:pt x="2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638" name="Google Shape;4638;p54"/>
            <p:cNvSpPr/>
            <p:nvPr/>
          </p:nvSpPr>
          <p:spPr>
            <a:xfrm>
              <a:off x="2661075" y="1076700"/>
              <a:ext cx="13650" cy="14425"/>
            </a:xfrm>
            <a:custGeom>
              <a:avLst/>
              <a:gdLst/>
              <a:ahLst/>
              <a:cxnLst/>
              <a:rect l="l" t="t" r="r" b="b"/>
              <a:pathLst>
                <a:path w="546" h="577" extrusionOk="0">
                  <a:moveTo>
                    <a:pt x="265" y="1"/>
                  </a:moveTo>
                  <a:cubicBezTo>
                    <a:pt x="110" y="1"/>
                    <a:pt x="1" y="125"/>
                    <a:pt x="1" y="265"/>
                  </a:cubicBezTo>
                  <a:cubicBezTo>
                    <a:pt x="1" y="421"/>
                    <a:pt x="125" y="560"/>
                    <a:pt x="281" y="576"/>
                  </a:cubicBezTo>
                  <a:cubicBezTo>
                    <a:pt x="421" y="576"/>
                    <a:pt x="545" y="452"/>
                    <a:pt x="545" y="312"/>
                  </a:cubicBezTo>
                  <a:cubicBezTo>
                    <a:pt x="545" y="156"/>
                    <a:pt x="421" y="16"/>
                    <a:pt x="2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639" name="Google Shape;4639;p54"/>
            <p:cNvSpPr/>
            <p:nvPr/>
          </p:nvSpPr>
          <p:spPr>
            <a:xfrm>
              <a:off x="2684425" y="1078225"/>
              <a:ext cx="14000" cy="14450"/>
            </a:xfrm>
            <a:custGeom>
              <a:avLst/>
              <a:gdLst/>
              <a:ahLst/>
              <a:cxnLst/>
              <a:rect l="l" t="t" r="r" b="b"/>
              <a:pathLst>
                <a:path w="560" h="578" extrusionOk="0">
                  <a:moveTo>
                    <a:pt x="256" y="1"/>
                  </a:moveTo>
                  <a:cubicBezTo>
                    <a:pt x="112" y="1"/>
                    <a:pt x="1" y="133"/>
                    <a:pt x="15" y="266"/>
                  </a:cubicBezTo>
                  <a:cubicBezTo>
                    <a:pt x="15" y="422"/>
                    <a:pt x="124" y="562"/>
                    <a:pt x="280" y="577"/>
                  </a:cubicBezTo>
                  <a:cubicBezTo>
                    <a:pt x="435" y="577"/>
                    <a:pt x="560" y="453"/>
                    <a:pt x="544" y="297"/>
                  </a:cubicBezTo>
                  <a:cubicBezTo>
                    <a:pt x="544" y="142"/>
                    <a:pt x="420" y="17"/>
                    <a:pt x="280" y="2"/>
                  </a:cubicBezTo>
                  <a:cubicBezTo>
                    <a:pt x="272" y="1"/>
                    <a:pt x="264" y="1"/>
                    <a:pt x="2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640" name="Google Shape;4640;p54"/>
            <p:cNvSpPr/>
            <p:nvPr/>
          </p:nvSpPr>
          <p:spPr>
            <a:xfrm>
              <a:off x="2661075" y="1100800"/>
              <a:ext cx="14025" cy="14425"/>
            </a:xfrm>
            <a:custGeom>
              <a:avLst/>
              <a:gdLst/>
              <a:ahLst/>
              <a:cxnLst/>
              <a:rect l="l" t="t" r="r" b="b"/>
              <a:pathLst>
                <a:path w="561" h="577" extrusionOk="0">
                  <a:moveTo>
                    <a:pt x="281" y="1"/>
                  </a:moveTo>
                  <a:cubicBezTo>
                    <a:pt x="125" y="1"/>
                    <a:pt x="1" y="125"/>
                    <a:pt x="17" y="265"/>
                  </a:cubicBezTo>
                  <a:cubicBezTo>
                    <a:pt x="17" y="421"/>
                    <a:pt x="125" y="561"/>
                    <a:pt x="281" y="576"/>
                  </a:cubicBezTo>
                  <a:cubicBezTo>
                    <a:pt x="436" y="576"/>
                    <a:pt x="561" y="452"/>
                    <a:pt x="545" y="312"/>
                  </a:cubicBezTo>
                  <a:cubicBezTo>
                    <a:pt x="545" y="156"/>
                    <a:pt x="436" y="16"/>
                    <a:pt x="2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641" name="Google Shape;4641;p54"/>
            <p:cNvSpPr/>
            <p:nvPr/>
          </p:nvSpPr>
          <p:spPr>
            <a:xfrm>
              <a:off x="2684800" y="1102325"/>
              <a:ext cx="13625" cy="14450"/>
            </a:xfrm>
            <a:custGeom>
              <a:avLst/>
              <a:gdLst/>
              <a:ahLst/>
              <a:cxnLst/>
              <a:rect l="l" t="t" r="r" b="b"/>
              <a:pathLst>
                <a:path w="545" h="578" extrusionOk="0">
                  <a:moveTo>
                    <a:pt x="241" y="1"/>
                  </a:moveTo>
                  <a:cubicBezTo>
                    <a:pt x="111" y="1"/>
                    <a:pt x="1" y="120"/>
                    <a:pt x="16" y="266"/>
                  </a:cubicBezTo>
                  <a:cubicBezTo>
                    <a:pt x="0" y="422"/>
                    <a:pt x="125" y="562"/>
                    <a:pt x="280" y="577"/>
                  </a:cubicBezTo>
                  <a:cubicBezTo>
                    <a:pt x="436" y="577"/>
                    <a:pt x="545" y="453"/>
                    <a:pt x="545" y="297"/>
                  </a:cubicBezTo>
                  <a:cubicBezTo>
                    <a:pt x="545" y="142"/>
                    <a:pt x="420" y="18"/>
                    <a:pt x="265" y="2"/>
                  </a:cubicBezTo>
                  <a:cubicBezTo>
                    <a:pt x="257" y="1"/>
                    <a:pt x="249" y="1"/>
                    <a:pt x="2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642" name="Google Shape;4642;p54"/>
            <p:cNvSpPr/>
            <p:nvPr/>
          </p:nvSpPr>
          <p:spPr>
            <a:xfrm>
              <a:off x="2661500" y="1124875"/>
              <a:ext cx="14000" cy="14450"/>
            </a:xfrm>
            <a:custGeom>
              <a:avLst/>
              <a:gdLst/>
              <a:ahLst/>
              <a:cxnLst/>
              <a:rect l="l" t="t" r="r" b="b"/>
              <a:pathLst>
                <a:path w="560" h="578" extrusionOk="0">
                  <a:moveTo>
                    <a:pt x="256" y="1"/>
                  </a:moveTo>
                  <a:cubicBezTo>
                    <a:pt x="112" y="1"/>
                    <a:pt x="0" y="133"/>
                    <a:pt x="15" y="266"/>
                  </a:cubicBezTo>
                  <a:cubicBezTo>
                    <a:pt x="15" y="422"/>
                    <a:pt x="124" y="562"/>
                    <a:pt x="279" y="577"/>
                  </a:cubicBezTo>
                  <a:cubicBezTo>
                    <a:pt x="435" y="577"/>
                    <a:pt x="559" y="453"/>
                    <a:pt x="544" y="313"/>
                  </a:cubicBezTo>
                  <a:cubicBezTo>
                    <a:pt x="544" y="142"/>
                    <a:pt x="435" y="17"/>
                    <a:pt x="279" y="2"/>
                  </a:cubicBezTo>
                  <a:cubicBezTo>
                    <a:pt x="271" y="1"/>
                    <a:pt x="264" y="1"/>
                    <a:pt x="2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643" name="Google Shape;4643;p54"/>
            <p:cNvSpPr/>
            <p:nvPr/>
          </p:nvSpPr>
          <p:spPr>
            <a:xfrm>
              <a:off x="2685200" y="1126425"/>
              <a:ext cx="13625" cy="14450"/>
            </a:xfrm>
            <a:custGeom>
              <a:avLst/>
              <a:gdLst/>
              <a:ahLst/>
              <a:cxnLst/>
              <a:rect l="l" t="t" r="r" b="b"/>
              <a:pathLst>
                <a:path w="545" h="578" extrusionOk="0">
                  <a:moveTo>
                    <a:pt x="243" y="1"/>
                  </a:moveTo>
                  <a:cubicBezTo>
                    <a:pt x="112" y="1"/>
                    <a:pt x="0" y="134"/>
                    <a:pt x="0" y="266"/>
                  </a:cubicBezTo>
                  <a:cubicBezTo>
                    <a:pt x="0" y="422"/>
                    <a:pt x="124" y="562"/>
                    <a:pt x="280" y="577"/>
                  </a:cubicBezTo>
                  <a:cubicBezTo>
                    <a:pt x="420" y="577"/>
                    <a:pt x="544" y="453"/>
                    <a:pt x="544" y="297"/>
                  </a:cubicBezTo>
                  <a:cubicBezTo>
                    <a:pt x="544" y="142"/>
                    <a:pt x="420" y="18"/>
                    <a:pt x="264" y="2"/>
                  </a:cubicBezTo>
                  <a:cubicBezTo>
                    <a:pt x="257" y="1"/>
                    <a:pt x="250" y="1"/>
                    <a:pt x="24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644" name="Google Shape;4644;p54"/>
            <p:cNvSpPr/>
            <p:nvPr/>
          </p:nvSpPr>
          <p:spPr>
            <a:xfrm>
              <a:off x="2729500" y="1080975"/>
              <a:ext cx="14000" cy="14450"/>
            </a:xfrm>
            <a:custGeom>
              <a:avLst/>
              <a:gdLst/>
              <a:ahLst/>
              <a:cxnLst/>
              <a:rect l="l" t="t" r="r" b="b"/>
              <a:pathLst>
                <a:path w="560" h="578" extrusionOk="0">
                  <a:moveTo>
                    <a:pt x="281" y="1"/>
                  </a:moveTo>
                  <a:cubicBezTo>
                    <a:pt x="125" y="1"/>
                    <a:pt x="1" y="125"/>
                    <a:pt x="16" y="281"/>
                  </a:cubicBezTo>
                  <a:cubicBezTo>
                    <a:pt x="16" y="436"/>
                    <a:pt x="125" y="561"/>
                    <a:pt x="281" y="576"/>
                  </a:cubicBezTo>
                  <a:cubicBezTo>
                    <a:pt x="289" y="577"/>
                    <a:pt x="296" y="577"/>
                    <a:pt x="304" y="577"/>
                  </a:cubicBezTo>
                  <a:cubicBezTo>
                    <a:pt x="448" y="577"/>
                    <a:pt x="560" y="444"/>
                    <a:pt x="545" y="312"/>
                  </a:cubicBezTo>
                  <a:cubicBezTo>
                    <a:pt x="545" y="156"/>
                    <a:pt x="420" y="16"/>
                    <a:pt x="2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645" name="Google Shape;4645;p54"/>
            <p:cNvSpPr/>
            <p:nvPr/>
          </p:nvSpPr>
          <p:spPr>
            <a:xfrm>
              <a:off x="2753225" y="1082150"/>
              <a:ext cx="13625" cy="14800"/>
            </a:xfrm>
            <a:custGeom>
              <a:avLst/>
              <a:gdLst/>
              <a:ahLst/>
              <a:cxnLst/>
              <a:rect l="l" t="t" r="r" b="b"/>
              <a:pathLst>
                <a:path w="545" h="592" extrusionOk="0">
                  <a:moveTo>
                    <a:pt x="264" y="0"/>
                  </a:moveTo>
                  <a:cubicBezTo>
                    <a:pt x="125" y="0"/>
                    <a:pt x="0" y="125"/>
                    <a:pt x="0" y="280"/>
                  </a:cubicBezTo>
                  <a:cubicBezTo>
                    <a:pt x="0" y="436"/>
                    <a:pt x="125" y="560"/>
                    <a:pt x="280" y="591"/>
                  </a:cubicBezTo>
                  <a:cubicBezTo>
                    <a:pt x="420" y="591"/>
                    <a:pt x="544" y="467"/>
                    <a:pt x="544" y="311"/>
                  </a:cubicBezTo>
                  <a:cubicBezTo>
                    <a:pt x="544" y="156"/>
                    <a:pt x="420" y="31"/>
                    <a:pt x="2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646" name="Google Shape;4646;p54"/>
            <p:cNvSpPr/>
            <p:nvPr/>
          </p:nvSpPr>
          <p:spPr>
            <a:xfrm>
              <a:off x="2729900" y="1105075"/>
              <a:ext cx="14000" cy="14450"/>
            </a:xfrm>
            <a:custGeom>
              <a:avLst/>
              <a:gdLst/>
              <a:ahLst/>
              <a:cxnLst/>
              <a:rect l="l" t="t" r="r" b="b"/>
              <a:pathLst>
                <a:path w="560" h="578" extrusionOk="0">
                  <a:moveTo>
                    <a:pt x="280" y="1"/>
                  </a:moveTo>
                  <a:cubicBezTo>
                    <a:pt x="125" y="1"/>
                    <a:pt x="0" y="125"/>
                    <a:pt x="16" y="265"/>
                  </a:cubicBezTo>
                  <a:cubicBezTo>
                    <a:pt x="0" y="436"/>
                    <a:pt x="125" y="561"/>
                    <a:pt x="280" y="576"/>
                  </a:cubicBezTo>
                  <a:cubicBezTo>
                    <a:pt x="288" y="577"/>
                    <a:pt x="296" y="577"/>
                    <a:pt x="304" y="577"/>
                  </a:cubicBezTo>
                  <a:cubicBezTo>
                    <a:pt x="448" y="577"/>
                    <a:pt x="559" y="445"/>
                    <a:pt x="544" y="312"/>
                  </a:cubicBezTo>
                  <a:cubicBezTo>
                    <a:pt x="544" y="156"/>
                    <a:pt x="420" y="16"/>
                    <a:pt x="2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647" name="Google Shape;4647;p54"/>
            <p:cNvSpPr/>
            <p:nvPr/>
          </p:nvSpPr>
          <p:spPr>
            <a:xfrm>
              <a:off x="2753225" y="1106600"/>
              <a:ext cx="14000" cy="14450"/>
            </a:xfrm>
            <a:custGeom>
              <a:avLst/>
              <a:gdLst/>
              <a:ahLst/>
              <a:cxnLst/>
              <a:rect l="l" t="t" r="r" b="b"/>
              <a:pathLst>
                <a:path w="560" h="578" extrusionOk="0">
                  <a:moveTo>
                    <a:pt x="256" y="1"/>
                  </a:moveTo>
                  <a:cubicBezTo>
                    <a:pt x="112" y="1"/>
                    <a:pt x="1" y="134"/>
                    <a:pt x="16" y="266"/>
                  </a:cubicBezTo>
                  <a:cubicBezTo>
                    <a:pt x="16" y="422"/>
                    <a:pt x="140" y="562"/>
                    <a:pt x="296" y="577"/>
                  </a:cubicBezTo>
                  <a:cubicBezTo>
                    <a:pt x="436" y="577"/>
                    <a:pt x="560" y="453"/>
                    <a:pt x="560" y="313"/>
                  </a:cubicBezTo>
                  <a:cubicBezTo>
                    <a:pt x="560" y="142"/>
                    <a:pt x="436" y="18"/>
                    <a:pt x="280" y="2"/>
                  </a:cubicBezTo>
                  <a:cubicBezTo>
                    <a:pt x="272" y="1"/>
                    <a:pt x="264" y="1"/>
                    <a:pt x="2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648" name="Google Shape;4648;p54"/>
            <p:cNvSpPr/>
            <p:nvPr/>
          </p:nvSpPr>
          <p:spPr>
            <a:xfrm>
              <a:off x="2730275" y="1129175"/>
              <a:ext cx="14000" cy="14450"/>
            </a:xfrm>
            <a:custGeom>
              <a:avLst/>
              <a:gdLst/>
              <a:ahLst/>
              <a:cxnLst/>
              <a:rect l="l" t="t" r="r" b="b"/>
              <a:pathLst>
                <a:path w="560" h="578" extrusionOk="0">
                  <a:moveTo>
                    <a:pt x="265" y="1"/>
                  </a:moveTo>
                  <a:cubicBezTo>
                    <a:pt x="125" y="1"/>
                    <a:pt x="1" y="125"/>
                    <a:pt x="1" y="281"/>
                  </a:cubicBezTo>
                  <a:cubicBezTo>
                    <a:pt x="1" y="436"/>
                    <a:pt x="125" y="561"/>
                    <a:pt x="281" y="576"/>
                  </a:cubicBezTo>
                  <a:cubicBezTo>
                    <a:pt x="289" y="577"/>
                    <a:pt x="298" y="578"/>
                    <a:pt x="307" y="578"/>
                  </a:cubicBezTo>
                  <a:cubicBezTo>
                    <a:pt x="450" y="578"/>
                    <a:pt x="560" y="459"/>
                    <a:pt x="545" y="312"/>
                  </a:cubicBezTo>
                  <a:cubicBezTo>
                    <a:pt x="545" y="156"/>
                    <a:pt x="421" y="16"/>
                    <a:pt x="2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649" name="Google Shape;4649;p54"/>
            <p:cNvSpPr/>
            <p:nvPr/>
          </p:nvSpPr>
          <p:spPr>
            <a:xfrm>
              <a:off x="2753600" y="1130750"/>
              <a:ext cx="14025" cy="14775"/>
            </a:xfrm>
            <a:custGeom>
              <a:avLst/>
              <a:gdLst/>
              <a:ahLst/>
              <a:cxnLst/>
              <a:rect l="l" t="t" r="r" b="b"/>
              <a:pathLst>
                <a:path w="561" h="591" extrusionOk="0">
                  <a:moveTo>
                    <a:pt x="281" y="0"/>
                  </a:moveTo>
                  <a:cubicBezTo>
                    <a:pt x="125" y="0"/>
                    <a:pt x="1" y="124"/>
                    <a:pt x="16" y="280"/>
                  </a:cubicBezTo>
                  <a:cubicBezTo>
                    <a:pt x="16" y="435"/>
                    <a:pt x="141" y="560"/>
                    <a:pt x="296" y="591"/>
                  </a:cubicBezTo>
                  <a:cubicBezTo>
                    <a:pt x="436" y="591"/>
                    <a:pt x="560" y="467"/>
                    <a:pt x="560" y="311"/>
                  </a:cubicBezTo>
                  <a:cubicBezTo>
                    <a:pt x="560" y="156"/>
                    <a:pt x="436" y="16"/>
                    <a:pt x="2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650" name="Google Shape;4650;p54"/>
            <p:cNvSpPr/>
            <p:nvPr/>
          </p:nvSpPr>
          <p:spPr>
            <a:xfrm>
              <a:off x="2798300" y="1085250"/>
              <a:ext cx="14000" cy="14450"/>
            </a:xfrm>
            <a:custGeom>
              <a:avLst/>
              <a:gdLst/>
              <a:ahLst/>
              <a:cxnLst/>
              <a:rect l="l" t="t" r="r" b="b"/>
              <a:pathLst>
                <a:path w="560" h="578" extrusionOk="0">
                  <a:moveTo>
                    <a:pt x="281" y="1"/>
                  </a:moveTo>
                  <a:cubicBezTo>
                    <a:pt x="125" y="1"/>
                    <a:pt x="1" y="125"/>
                    <a:pt x="16" y="281"/>
                  </a:cubicBezTo>
                  <a:cubicBezTo>
                    <a:pt x="16" y="436"/>
                    <a:pt x="125" y="561"/>
                    <a:pt x="281" y="576"/>
                  </a:cubicBezTo>
                  <a:cubicBezTo>
                    <a:pt x="290" y="577"/>
                    <a:pt x="298" y="577"/>
                    <a:pt x="307" y="577"/>
                  </a:cubicBezTo>
                  <a:cubicBezTo>
                    <a:pt x="450" y="577"/>
                    <a:pt x="560" y="458"/>
                    <a:pt x="545" y="312"/>
                  </a:cubicBezTo>
                  <a:cubicBezTo>
                    <a:pt x="545" y="156"/>
                    <a:pt x="436" y="16"/>
                    <a:pt x="2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651" name="Google Shape;4651;p54"/>
            <p:cNvSpPr/>
            <p:nvPr/>
          </p:nvSpPr>
          <p:spPr>
            <a:xfrm>
              <a:off x="2822025" y="1086800"/>
              <a:ext cx="14000" cy="14450"/>
            </a:xfrm>
            <a:custGeom>
              <a:avLst/>
              <a:gdLst/>
              <a:ahLst/>
              <a:cxnLst/>
              <a:rect l="l" t="t" r="r" b="b"/>
              <a:pathLst>
                <a:path w="560" h="578" extrusionOk="0">
                  <a:moveTo>
                    <a:pt x="280" y="1"/>
                  </a:moveTo>
                  <a:cubicBezTo>
                    <a:pt x="125" y="1"/>
                    <a:pt x="0" y="125"/>
                    <a:pt x="16" y="281"/>
                  </a:cubicBezTo>
                  <a:cubicBezTo>
                    <a:pt x="16" y="436"/>
                    <a:pt x="125" y="561"/>
                    <a:pt x="280" y="576"/>
                  </a:cubicBezTo>
                  <a:cubicBezTo>
                    <a:pt x="288" y="577"/>
                    <a:pt x="296" y="577"/>
                    <a:pt x="304" y="577"/>
                  </a:cubicBezTo>
                  <a:cubicBezTo>
                    <a:pt x="448" y="577"/>
                    <a:pt x="559" y="445"/>
                    <a:pt x="545" y="312"/>
                  </a:cubicBezTo>
                  <a:cubicBezTo>
                    <a:pt x="545" y="156"/>
                    <a:pt x="436" y="17"/>
                    <a:pt x="2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652" name="Google Shape;4652;p54"/>
            <p:cNvSpPr/>
            <p:nvPr/>
          </p:nvSpPr>
          <p:spPr>
            <a:xfrm>
              <a:off x="2798700" y="1109350"/>
              <a:ext cx="14025" cy="14800"/>
            </a:xfrm>
            <a:custGeom>
              <a:avLst/>
              <a:gdLst/>
              <a:ahLst/>
              <a:cxnLst/>
              <a:rect l="l" t="t" r="r" b="b"/>
              <a:pathLst>
                <a:path w="561" h="592" extrusionOk="0">
                  <a:moveTo>
                    <a:pt x="280" y="1"/>
                  </a:moveTo>
                  <a:cubicBezTo>
                    <a:pt x="125" y="1"/>
                    <a:pt x="0" y="125"/>
                    <a:pt x="16" y="281"/>
                  </a:cubicBezTo>
                  <a:cubicBezTo>
                    <a:pt x="16" y="436"/>
                    <a:pt x="125" y="561"/>
                    <a:pt x="280" y="592"/>
                  </a:cubicBezTo>
                  <a:cubicBezTo>
                    <a:pt x="436" y="592"/>
                    <a:pt x="560" y="467"/>
                    <a:pt x="545" y="312"/>
                  </a:cubicBezTo>
                  <a:cubicBezTo>
                    <a:pt x="545" y="156"/>
                    <a:pt x="436" y="16"/>
                    <a:pt x="2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653" name="Google Shape;4653;p54"/>
            <p:cNvSpPr/>
            <p:nvPr/>
          </p:nvSpPr>
          <p:spPr>
            <a:xfrm>
              <a:off x="2822400" y="1110925"/>
              <a:ext cx="14000" cy="14425"/>
            </a:xfrm>
            <a:custGeom>
              <a:avLst/>
              <a:gdLst/>
              <a:ahLst/>
              <a:cxnLst/>
              <a:rect l="l" t="t" r="r" b="b"/>
              <a:pathLst>
                <a:path w="560" h="577" extrusionOk="0">
                  <a:moveTo>
                    <a:pt x="281" y="0"/>
                  </a:moveTo>
                  <a:cubicBezTo>
                    <a:pt x="125" y="0"/>
                    <a:pt x="1" y="124"/>
                    <a:pt x="16" y="280"/>
                  </a:cubicBezTo>
                  <a:cubicBezTo>
                    <a:pt x="16" y="435"/>
                    <a:pt x="125" y="560"/>
                    <a:pt x="281" y="575"/>
                  </a:cubicBezTo>
                  <a:cubicBezTo>
                    <a:pt x="290" y="576"/>
                    <a:pt x="298" y="577"/>
                    <a:pt x="307" y="577"/>
                  </a:cubicBezTo>
                  <a:cubicBezTo>
                    <a:pt x="450" y="577"/>
                    <a:pt x="560" y="458"/>
                    <a:pt x="545" y="311"/>
                  </a:cubicBezTo>
                  <a:cubicBezTo>
                    <a:pt x="545" y="156"/>
                    <a:pt x="436" y="16"/>
                    <a:pt x="2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654" name="Google Shape;4654;p54"/>
            <p:cNvSpPr/>
            <p:nvPr/>
          </p:nvSpPr>
          <p:spPr>
            <a:xfrm>
              <a:off x="2799100" y="1133825"/>
              <a:ext cx="14000" cy="14425"/>
            </a:xfrm>
            <a:custGeom>
              <a:avLst/>
              <a:gdLst/>
              <a:ahLst/>
              <a:cxnLst/>
              <a:rect l="l" t="t" r="r" b="b"/>
              <a:pathLst>
                <a:path w="560" h="577" extrusionOk="0">
                  <a:moveTo>
                    <a:pt x="254" y="0"/>
                  </a:moveTo>
                  <a:cubicBezTo>
                    <a:pt x="111" y="0"/>
                    <a:pt x="1" y="119"/>
                    <a:pt x="16" y="266"/>
                  </a:cubicBezTo>
                  <a:cubicBezTo>
                    <a:pt x="16" y="421"/>
                    <a:pt x="124" y="561"/>
                    <a:pt x="280" y="577"/>
                  </a:cubicBezTo>
                  <a:cubicBezTo>
                    <a:pt x="435" y="577"/>
                    <a:pt x="560" y="452"/>
                    <a:pt x="544" y="297"/>
                  </a:cubicBezTo>
                  <a:cubicBezTo>
                    <a:pt x="544" y="141"/>
                    <a:pt x="435" y="17"/>
                    <a:pt x="280" y="1"/>
                  </a:cubicBezTo>
                  <a:cubicBezTo>
                    <a:pt x="271" y="1"/>
                    <a:pt x="262" y="0"/>
                    <a:pt x="2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655" name="Google Shape;4655;p54"/>
            <p:cNvSpPr/>
            <p:nvPr/>
          </p:nvSpPr>
          <p:spPr>
            <a:xfrm>
              <a:off x="2822825" y="1135375"/>
              <a:ext cx="14000" cy="14425"/>
            </a:xfrm>
            <a:custGeom>
              <a:avLst/>
              <a:gdLst/>
              <a:ahLst/>
              <a:cxnLst/>
              <a:rect l="l" t="t" r="r" b="b"/>
              <a:pathLst>
                <a:path w="560" h="577" extrusionOk="0">
                  <a:moveTo>
                    <a:pt x="253" y="0"/>
                  </a:moveTo>
                  <a:cubicBezTo>
                    <a:pt x="110" y="0"/>
                    <a:pt x="0" y="119"/>
                    <a:pt x="15" y="266"/>
                  </a:cubicBezTo>
                  <a:cubicBezTo>
                    <a:pt x="15" y="421"/>
                    <a:pt x="124" y="561"/>
                    <a:pt x="279" y="577"/>
                  </a:cubicBezTo>
                  <a:cubicBezTo>
                    <a:pt x="435" y="577"/>
                    <a:pt x="559" y="453"/>
                    <a:pt x="559" y="297"/>
                  </a:cubicBezTo>
                  <a:cubicBezTo>
                    <a:pt x="544" y="142"/>
                    <a:pt x="435" y="17"/>
                    <a:pt x="279" y="2"/>
                  </a:cubicBezTo>
                  <a:cubicBezTo>
                    <a:pt x="271" y="1"/>
                    <a:pt x="262" y="0"/>
                    <a:pt x="25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656" name="Google Shape;4656;p54"/>
            <p:cNvSpPr/>
            <p:nvPr/>
          </p:nvSpPr>
          <p:spPr>
            <a:xfrm>
              <a:off x="2867500" y="1089525"/>
              <a:ext cx="14025" cy="14800"/>
            </a:xfrm>
            <a:custGeom>
              <a:avLst/>
              <a:gdLst/>
              <a:ahLst/>
              <a:cxnLst/>
              <a:rect l="l" t="t" r="r" b="b"/>
              <a:pathLst>
                <a:path w="561" h="592" extrusionOk="0">
                  <a:moveTo>
                    <a:pt x="281" y="1"/>
                  </a:moveTo>
                  <a:cubicBezTo>
                    <a:pt x="125" y="1"/>
                    <a:pt x="1" y="125"/>
                    <a:pt x="16" y="281"/>
                  </a:cubicBezTo>
                  <a:cubicBezTo>
                    <a:pt x="16" y="436"/>
                    <a:pt x="125" y="561"/>
                    <a:pt x="281" y="592"/>
                  </a:cubicBezTo>
                  <a:cubicBezTo>
                    <a:pt x="436" y="592"/>
                    <a:pt x="560" y="467"/>
                    <a:pt x="545" y="312"/>
                  </a:cubicBezTo>
                  <a:cubicBezTo>
                    <a:pt x="545" y="156"/>
                    <a:pt x="436" y="16"/>
                    <a:pt x="2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657" name="Google Shape;4657;p54"/>
            <p:cNvSpPr/>
            <p:nvPr/>
          </p:nvSpPr>
          <p:spPr>
            <a:xfrm>
              <a:off x="2891225" y="1091100"/>
              <a:ext cx="14000" cy="14425"/>
            </a:xfrm>
            <a:custGeom>
              <a:avLst/>
              <a:gdLst/>
              <a:ahLst/>
              <a:cxnLst/>
              <a:rect l="l" t="t" r="r" b="b"/>
              <a:pathLst>
                <a:path w="560" h="577" extrusionOk="0">
                  <a:moveTo>
                    <a:pt x="280" y="0"/>
                  </a:moveTo>
                  <a:cubicBezTo>
                    <a:pt x="125" y="0"/>
                    <a:pt x="0" y="124"/>
                    <a:pt x="16" y="280"/>
                  </a:cubicBezTo>
                  <a:cubicBezTo>
                    <a:pt x="16" y="435"/>
                    <a:pt x="125" y="560"/>
                    <a:pt x="280" y="575"/>
                  </a:cubicBezTo>
                  <a:cubicBezTo>
                    <a:pt x="289" y="576"/>
                    <a:pt x="298" y="577"/>
                    <a:pt x="306" y="577"/>
                  </a:cubicBezTo>
                  <a:cubicBezTo>
                    <a:pt x="449" y="577"/>
                    <a:pt x="559" y="458"/>
                    <a:pt x="544" y="311"/>
                  </a:cubicBezTo>
                  <a:cubicBezTo>
                    <a:pt x="544" y="156"/>
                    <a:pt x="436" y="16"/>
                    <a:pt x="2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658" name="Google Shape;4658;p54"/>
            <p:cNvSpPr/>
            <p:nvPr/>
          </p:nvSpPr>
          <p:spPr>
            <a:xfrm>
              <a:off x="2867900" y="1114000"/>
              <a:ext cx="14000" cy="14425"/>
            </a:xfrm>
            <a:custGeom>
              <a:avLst/>
              <a:gdLst/>
              <a:ahLst/>
              <a:cxnLst/>
              <a:rect l="l" t="t" r="r" b="b"/>
              <a:pathLst>
                <a:path w="560" h="577" extrusionOk="0">
                  <a:moveTo>
                    <a:pt x="241" y="0"/>
                  </a:moveTo>
                  <a:cubicBezTo>
                    <a:pt x="111" y="0"/>
                    <a:pt x="0" y="119"/>
                    <a:pt x="0" y="266"/>
                  </a:cubicBezTo>
                  <a:cubicBezTo>
                    <a:pt x="0" y="421"/>
                    <a:pt x="125" y="561"/>
                    <a:pt x="280" y="577"/>
                  </a:cubicBezTo>
                  <a:cubicBezTo>
                    <a:pt x="436" y="577"/>
                    <a:pt x="560" y="452"/>
                    <a:pt x="544" y="297"/>
                  </a:cubicBezTo>
                  <a:cubicBezTo>
                    <a:pt x="544" y="141"/>
                    <a:pt x="420" y="17"/>
                    <a:pt x="265" y="1"/>
                  </a:cubicBezTo>
                  <a:cubicBezTo>
                    <a:pt x="257" y="1"/>
                    <a:pt x="249" y="0"/>
                    <a:pt x="2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659" name="Google Shape;4659;p54"/>
            <p:cNvSpPr/>
            <p:nvPr/>
          </p:nvSpPr>
          <p:spPr>
            <a:xfrm>
              <a:off x="2891600" y="1115200"/>
              <a:ext cx="14025" cy="14775"/>
            </a:xfrm>
            <a:custGeom>
              <a:avLst/>
              <a:gdLst/>
              <a:ahLst/>
              <a:cxnLst/>
              <a:rect l="l" t="t" r="r" b="b"/>
              <a:pathLst>
                <a:path w="561" h="591" extrusionOk="0">
                  <a:moveTo>
                    <a:pt x="281" y="0"/>
                  </a:moveTo>
                  <a:cubicBezTo>
                    <a:pt x="125" y="0"/>
                    <a:pt x="1" y="124"/>
                    <a:pt x="16" y="280"/>
                  </a:cubicBezTo>
                  <a:cubicBezTo>
                    <a:pt x="16" y="435"/>
                    <a:pt x="141" y="575"/>
                    <a:pt x="296" y="591"/>
                  </a:cubicBezTo>
                  <a:cubicBezTo>
                    <a:pt x="436" y="591"/>
                    <a:pt x="560" y="467"/>
                    <a:pt x="560" y="311"/>
                  </a:cubicBezTo>
                  <a:cubicBezTo>
                    <a:pt x="560" y="156"/>
                    <a:pt x="436" y="31"/>
                    <a:pt x="2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660" name="Google Shape;4660;p54"/>
            <p:cNvSpPr/>
            <p:nvPr/>
          </p:nvSpPr>
          <p:spPr>
            <a:xfrm>
              <a:off x="2868300" y="1138100"/>
              <a:ext cx="14000" cy="14475"/>
            </a:xfrm>
            <a:custGeom>
              <a:avLst/>
              <a:gdLst/>
              <a:ahLst/>
              <a:cxnLst/>
              <a:rect l="l" t="t" r="r" b="b"/>
              <a:pathLst>
                <a:path w="560" h="579" extrusionOk="0">
                  <a:moveTo>
                    <a:pt x="256" y="0"/>
                  </a:moveTo>
                  <a:cubicBezTo>
                    <a:pt x="112" y="0"/>
                    <a:pt x="1" y="134"/>
                    <a:pt x="15" y="281"/>
                  </a:cubicBezTo>
                  <a:cubicBezTo>
                    <a:pt x="15" y="437"/>
                    <a:pt x="140" y="561"/>
                    <a:pt x="295" y="577"/>
                  </a:cubicBezTo>
                  <a:cubicBezTo>
                    <a:pt x="302" y="578"/>
                    <a:pt x="310" y="578"/>
                    <a:pt x="317" y="578"/>
                  </a:cubicBezTo>
                  <a:cubicBezTo>
                    <a:pt x="448" y="578"/>
                    <a:pt x="560" y="445"/>
                    <a:pt x="560" y="312"/>
                  </a:cubicBezTo>
                  <a:cubicBezTo>
                    <a:pt x="560" y="157"/>
                    <a:pt x="435" y="17"/>
                    <a:pt x="280" y="1"/>
                  </a:cubicBezTo>
                  <a:cubicBezTo>
                    <a:pt x="272" y="1"/>
                    <a:pt x="264" y="0"/>
                    <a:pt x="2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661" name="Google Shape;4661;p54"/>
            <p:cNvSpPr/>
            <p:nvPr/>
          </p:nvSpPr>
          <p:spPr>
            <a:xfrm>
              <a:off x="2892025" y="1139650"/>
              <a:ext cx="14000" cy="14475"/>
            </a:xfrm>
            <a:custGeom>
              <a:avLst/>
              <a:gdLst/>
              <a:ahLst/>
              <a:cxnLst/>
              <a:rect l="l" t="t" r="r" b="b"/>
              <a:pathLst>
                <a:path w="560" h="579" extrusionOk="0">
                  <a:moveTo>
                    <a:pt x="255" y="1"/>
                  </a:moveTo>
                  <a:cubicBezTo>
                    <a:pt x="111" y="1"/>
                    <a:pt x="0" y="133"/>
                    <a:pt x="15" y="266"/>
                  </a:cubicBezTo>
                  <a:cubicBezTo>
                    <a:pt x="15" y="437"/>
                    <a:pt x="124" y="561"/>
                    <a:pt x="295" y="577"/>
                  </a:cubicBezTo>
                  <a:cubicBezTo>
                    <a:pt x="302" y="578"/>
                    <a:pt x="309" y="578"/>
                    <a:pt x="316" y="578"/>
                  </a:cubicBezTo>
                  <a:cubicBezTo>
                    <a:pt x="447" y="578"/>
                    <a:pt x="559" y="445"/>
                    <a:pt x="559" y="313"/>
                  </a:cubicBezTo>
                  <a:cubicBezTo>
                    <a:pt x="543" y="142"/>
                    <a:pt x="435" y="17"/>
                    <a:pt x="279" y="2"/>
                  </a:cubicBezTo>
                  <a:cubicBezTo>
                    <a:pt x="271" y="1"/>
                    <a:pt x="263" y="1"/>
                    <a:pt x="2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662" name="Google Shape;4662;p54"/>
            <p:cNvSpPr/>
            <p:nvPr/>
          </p:nvSpPr>
          <p:spPr>
            <a:xfrm>
              <a:off x="2936700" y="1093800"/>
              <a:ext cx="14400" cy="14800"/>
            </a:xfrm>
            <a:custGeom>
              <a:avLst/>
              <a:gdLst/>
              <a:ahLst/>
              <a:cxnLst/>
              <a:rect l="l" t="t" r="r" b="b"/>
              <a:pathLst>
                <a:path w="576" h="592" extrusionOk="0">
                  <a:moveTo>
                    <a:pt x="280" y="1"/>
                  </a:moveTo>
                  <a:cubicBezTo>
                    <a:pt x="125" y="1"/>
                    <a:pt x="0" y="125"/>
                    <a:pt x="16" y="281"/>
                  </a:cubicBezTo>
                  <a:cubicBezTo>
                    <a:pt x="16" y="436"/>
                    <a:pt x="140" y="576"/>
                    <a:pt x="296" y="592"/>
                  </a:cubicBezTo>
                  <a:cubicBezTo>
                    <a:pt x="451" y="592"/>
                    <a:pt x="576" y="467"/>
                    <a:pt x="560" y="312"/>
                  </a:cubicBezTo>
                  <a:cubicBezTo>
                    <a:pt x="560" y="156"/>
                    <a:pt x="436" y="32"/>
                    <a:pt x="2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663" name="Google Shape;4663;p54"/>
            <p:cNvSpPr/>
            <p:nvPr/>
          </p:nvSpPr>
          <p:spPr>
            <a:xfrm>
              <a:off x="2960800" y="1095375"/>
              <a:ext cx="14025" cy="14775"/>
            </a:xfrm>
            <a:custGeom>
              <a:avLst/>
              <a:gdLst/>
              <a:ahLst/>
              <a:cxnLst/>
              <a:rect l="l" t="t" r="r" b="b"/>
              <a:pathLst>
                <a:path w="561" h="591" extrusionOk="0">
                  <a:moveTo>
                    <a:pt x="280" y="0"/>
                  </a:moveTo>
                  <a:cubicBezTo>
                    <a:pt x="125" y="0"/>
                    <a:pt x="0" y="124"/>
                    <a:pt x="0" y="280"/>
                  </a:cubicBezTo>
                  <a:cubicBezTo>
                    <a:pt x="16" y="435"/>
                    <a:pt x="125" y="560"/>
                    <a:pt x="280" y="591"/>
                  </a:cubicBezTo>
                  <a:cubicBezTo>
                    <a:pt x="436" y="591"/>
                    <a:pt x="560" y="467"/>
                    <a:pt x="545" y="311"/>
                  </a:cubicBezTo>
                  <a:cubicBezTo>
                    <a:pt x="545" y="156"/>
                    <a:pt x="436" y="16"/>
                    <a:pt x="2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664" name="Google Shape;4664;p54"/>
            <p:cNvSpPr/>
            <p:nvPr/>
          </p:nvSpPr>
          <p:spPr>
            <a:xfrm>
              <a:off x="2937475" y="1118275"/>
              <a:ext cx="14000" cy="14450"/>
            </a:xfrm>
            <a:custGeom>
              <a:avLst/>
              <a:gdLst/>
              <a:ahLst/>
              <a:cxnLst/>
              <a:rect l="l" t="t" r="r" b="b"/>
              <a:pathLst>
                <a:path w="560" h="578" extrusionOk="0">
                  <a:moveTo>
                    <a:pt x="243" y="0"/>
                  </a:moveTo>
                  <a:cubicBezTo>
                    <a:pt x="112" y="0"/>
                    <a:pt x="1" y="133"/>
                    <a:pt x="1" y="266"/>
                  </a:cubicBezTo>
                  <a:cubicBezTo>
                    <a:pt x="1" y="437"/>
                    <a:pt x="125" y="561"/>
                    <a:pt x="280" y="577"/>
                  </a:cubicBezTo>
                  <a:cubicBezTo>
                    <a:pt x="288" y="578"/>
                    <a:pt x="296" y="578"/>
                    <a:pt x="304" y="578"/>
                  </a:cubicBezTo>
                  <a:cubicBezTo>
                    <a:pt x="448" y="578"/>
                    <a:pt x="560" y="445"/>
                    <a:pt x="545" y="312"/>
                  </a:cubicBezTo>
                  <a:cubicBezTo>
                    <a:pt x="545" y="141"/>
                    <a:pt x="420" y="17"/>
                    <a:pt x="265" y="1"/>
                  </a:cubicBezTo>
                  <a:cubicBezTo>
                    <a:pt x="258" y="1"/>
                    <a:pt x="251" y="0"/>
                    <a:pt x="2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665" name="Google Shape;4665;p54"/>
            <p:cNvSpPr/>
            <p:nvPr/>
          </p:nvSpPr>
          <p:spPr>
            <a:xfrm>
              <a:off x="2961200" y="1119825"/>
              <a:ext cx="14000" cy="14475"/>
            </a:xfrm>
            <a:custGeom>
              <a:avLst/>
              <a:gdLst/>
              <a:ahLst/>
              <a:cxnLst/>
              <a:rect l="l" t="t" r="r" b="b"/>
              <a:pathLst>
                <a:path w="560" h="579" extrusionOk="0">
                  <a:moveTo>
                    <a:pt x="256" y="0"/>
                  </a:moveTo>
                  <a:cubicBezTo>
                    <a:pt x="112" y="0"/>
                    <a:pt x="1" y="133"/>
                    <a:pt x="16" y="266"/>
                  </a:cubicBezTo>
                  <a:cubicBezTo>
                    <a:pt x="16" y="437"/>
                    <a:pt x="140" y="561"/>
                    <a:pt x="295" y="577"/>
                  </a:cubicBezTo>
                  <a:cubicBezTo>
                    <a:pt x="303" y="578"/>
                    <a:pt x="310" y="578"/>
                    <a:pt x="317" y="578"/>
                  </a:cubicBezTo>
                  <a:cubicBezTo>
                    <a:pt x="448" y="578"/>
                    <a:pt x="560" y="445"/>
                    <a:pt x="560" y="313"/>
                  </a:cubicBezTo>
                  <a:cubicBezTo>
                    <a:pt x="560" y="142"/>
                    <a:pt x="435" y="17"/>
                    <a:pt x="280" y="2"/>
                  </a:cubicBezTo>
                  <a:cubicBezTo>
                    <a:pt x="272" y="1"/>
                    <a:pt x="264" y="0"/>
                    <a:pt x="2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666" name="Google Shape;4666;p54"/>
            <p:cNvSpPr/>
            <p:nvPr/>
          </p:nvSpPr>
          <p:spPr>
            <a:xfrm>
              <a:off x="2937875" y="1142400"/>
              <a:ext cx="14000" cy="14800"/>
            </a:xfrm>
            <a:custGeom>
              <a:avLst/>
              <a:gdLst/>
              <a:ahLst/>
              <a:cxnLst/>
              <a:rect l="l" t="t" r="r" b="b"/>
              <a:pathLst>
                <a:path w="560" h="592" extrusionOk="0">
                  <a:moveTo>
                    <a:pt x="280" y="1"/>
                  </a:moveTo>
                  <a:cubicBezTo>
                    <a:pt x="124" y="1"/>
                    <a:pt x="0" y="125"/>
                    <a:pt x="16" y="280"/>
                  </a:cubicBezTo>
                  <a:cubicBezTo>
                    <a:pt x="16" y="436"/>
                    <a:pt x="124" y="576"/>
                    <a:pt x="296" y="591"/>
                  </a:cubicBezTo>
                  <a:cubicBezTo>
                    <a:pt x="435" y="591"/>
                    <a:pt x="560" y="467"/>
                    <a:pt x="560" y="312"/>
                  </a:cubicBezTo>
                  <a:cubicBezTo>
                    <a:pt x="544" y="156"/>
                    <a:pt x="435" y="16"/>
                    <a:pt x="2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667" name="Google Shape;4667;p54"/>
            <p:cNvSpPr/>
            <p:nvPr/>
          </p:nvSpPr>
          <p:spPr>
            <a:xfrm>
              <a:off x="2961575" y="1143950"/>
              <a:ext cx="14400" cy="14800"/>
            </a:xfrm>
            <a:custGeom>
              <a:avLst/>
              <a:gdLst/>
              <a:ahLst/>
              <a:cxnLst/>
              <a:rect l="l" t="t" r="r" b="b"/>
              <a:pathLst>
                <a:path w="576" h="592" extrusionOk="0">
                  <a:moveTo>
                    <a:pt x="280" y="1"/>
                  </a:moveTo>
                  <a:cubicBezTo>
                    <a:pt x="125" y="1"/>
                    <a:pt x="1" y="125"/>
                    <a:pt x="16" y="281"/>
                  </a:cubicBezTo>
                  <a:cubicBezTo>
                    <a:pt x="16" y="436"/>
                    <a:pt x="141" y="576"/>
                    <a:pt x="296" y="592"/>
                  </a:cubicBezTo>
                  <a:cubicBezTo>
                    <a:pt x="452" y="592"/>
                    <a:pt x="576" y="467"/>
                    <a:pt x="560" y="312"/>
                  </a:cubicBezTo>
                  <a:cubicBezTo>
                    <a:pt x="560" y="156"/>
                    <a:pt x="436" y="16"/>
                    <a:pt x="2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668" name="Google Shape;4668;p54"/>
            <p:cNvSpPr/>
            <p:nvPr/>
          </p:nvSpPr>
          <p:spPr>
            <a:xfrm>
              <a:off x="3006675" y="1098450"/>
              <a:ext cx="14025" cy="14425"/>
            </a:xfrm>
            <a:custGeom>
              <a:avLst/>
              <a:gdLst/>
              <a:ahLst/>
              <a:cxnLst/>
              <a:rect l="l" t="t" r="r" b="b"/>
              <a:pathLst>
                <a:path w="561" h="577" extrusionOk="0">
                  <a:moveTo>
                    <a:pt x="241" y="0"/>
                  </a:moveTo>
                  <a:cubicBezTo>
                    <a:pt x="111" y="0"/>
                    <a:pt x="0" y="119"/>
                    <a:pt x="0" y="266"/>
                  </a:cubicBezTo>
                  <a:cubicBezTo>
                    <a:pt x="0" y="421"/>
                    <a:pt x="125" y="561"/>
                    <a:pt x="280" y="577"/>
                  </a:cubicBezTo>
                  <a:cubicBezTo>
                    <a:pt x="436" y="577"/>
                    <a:pt x="560" y="452"/>
                    <a:pt x="545" y="312"/>
                  </a:cubicBezTo>
                  <a:cubicBezTo>
                    <a:pt x="545" y="141"/>
                    <a:pt x="436" y="17"/>
                    <a:pt x="265" y="1"/>
                  </a:cubicBezTo>
                  <a:cubicBezTo>
                    <a:pt x="257" y="1"/>
                    <a:pt x="249" y="0"/>
                    <a:pt x="2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669" name="Google Shape;4669;p54"/>
            <p:cNvSpPr/>
            <p:nvPr/>
          </p:nvSpPr>
          <p:spPr>
            <a:xfrm>
              <a:off x="3030400" y="1100000"/>
              <a:ext cx="14400" cy="14425"/>
            </a:xfrm>
            <a:custGeom>
              <a:avLst/>
              <a:gdLst/>
              <a:ahLst/>
              <a:cxnLst/>
              <a:rect l="l" t="t" r="r" b="b"/>
              <a:pathLst>
                <a:path w="576" h="577" extrusionOk="0">
                  <a:moveTo>
                    <a:pt x="254" y="0"/>
                  </a:moveTo>
                  <a:cubicBezTo>
                    <a:pt x="111" y="0"/>
                    <a:pt x="1" y="119"/>
                    <a:pt x="15" y="266"/>
                  </a:cubicBezTo>
                  <a:cubicBezTo>
                    <a:pt x="15" y="421"/>
                    <a:pt x="140" y="561"/>
                    <a:pt x="295" y="577"/>
                  </a:cubicBezTo>
                  <a:cubicBezTo>
                    <a:pt x="451" y="577"/>
                    <a:pt x="575" y="453"/>
                    <a:pt x="560" y="297"/>
                  </a:cubicBezTo>
                  <a:cubicBezTo>
                    <a:pt x="560" y="142"/>
                    <a:pt x="435" y="17"/>
                    <a:pt x="280" y="2"/>
                  </a:cubicBezTo>
                  <a:cubicBezTo>
                    <a:pt x="271" y="1"/>
                    <a:pt x="262" y="0"/>
                    <a:pt x="2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670" name="Google Shape;4670;p54"/>
            <p:cNvSpPr/>
            <p:nvPr/>
          </p:nvSpPr>
          <p:spPr>
            <a:xfrm>
              <a:off x="3007050" y="1122575"/>
              <a:ext cx="14425" cy="14800"/>
            </a:xfrm>
            <a:custGeom>
              <a:avLst/>
              <a:gdLst/>
              <a:ahLst/>
              <a:cxnLst/>
              <a:rect l="l" t="t" r="r" b="b"/>
              <a:pathLst>
                <a:path w="577" h="592" extrusionOk="0">
                  <a:moveTo>
                    <a:pt x="281" y="1"/>
                  </a:moveTo>
                  <a:cubicBezTo>
                    <a:pt x="125" y="1"/>
                    <a:pt x="1" y="125"/>
                    <a:pt x="16" y="280"/>
                  </a:cubicBezTo>
                  <a:cubicBezTo>
                    <a:pt x="16" y="436"/>
                    <a:pt x="141" y="560"/>
                    <a:pt x="296" y="591"/>
                  </a:cubicBezTo>
                  <a:cubicBezTo>
                    <a:pt x="436" y="591"/>
                    <a:pt x="576" y="467"/>
                    <a:pt x="561" y="312"/>
                  </a:cubicBezTo>
                  <a:cubicBezTo>
                    <a:pt x="561" y="156"/>
                    <a:pt x="436" y="16"/>
                    <a:pt x="2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671" name="Google Shape;4671;p54"/>
            <p:cNvSpPr/>
            <p:nvPr/>
          </p:nvSpPr>
          <p:spPr>
            <a:xfrm>
              <a:off x="3031150" y="1124125"/>
              <a:ext cx="14025" cy="14800"/>
            </a:xfrm>
            <a:custGeom>
              <a:avLst/>
              <a:gdLst/>
              <a:ahLst/>
              <a:cxnLst/>
              <a:rect l="l" t="t" r="r" b="b"/>
              <a:pathLst>
                <a:path w="561" h="592" extrusionOk="0">
                  <a:moveTo>
                    <a:pt x="265" y="1"/>
                  </a:moveTo>
                  <a:cubicBezTo>
                    <a:pt x="125" y="1"/>
                    <a:pt x="1" y="125"/>
                    <a:pt x="1" y="281"/>
                  </a:cubicBezTo>
                  <a:cubicBezTo>
                    <a:pt x="1" y="436"/>
                    <a:pt x="125" y="576"/>
                    <a:pt x="281" y="592"/>
                  </a:cubicBezTo>
                  <a:cubicBezTo>
                    <a:pt x="436" y="592"/>
                    <a:pt x="561" y="467"/>
                    <a:pt x="561" y="312"/>
                  </a:cubicBezTo>
                  <a:cubicBezTo>
                    <a:pt x="545" y="156"/>
                    <a:pt x="436" y="16"/>
                    <a:pt x="2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672" name="Google Shape;4672;p54"/>
            <p:cNvSpPr/>
            <p:nvPr/>
          </p:nvSpPr>
          <p:spPr>
            <a:xfrm>
              <a:off x="3007475" y="1147025"/>
              <a:ext cx="14350" cy="14475"/>
            </a:xfrm>
            <a:custGeom>
              <a:avLst/>
              <a:gdLst/>
              <a:ahLst/>
              <a:cxnLst/>
              <a:rect l="l" t="t" r="r" b="b"/>
              <a:pathLst>
                <a:path w="574" h="579" extrusionOk="0">
                  <a:moveTo>
                    <a:pt x="256" y="1"/>
                  </a:moveTo>
                  <a:cubicBezTo>
                    <a:pt x="111" y="1"/>
                    <a:pt x="0" y="134"/>
                    <a:pt x="15" y="282"/>
                  </a:cubicBezTo>
                  <a:cubicBezTo>
                    <a:pt x="15" y="438"/>
                    <a:pt x="139" y="562"/>
                    <a:pt x="295" y="577"/>
                  </a:cubicBezTo>
                  <a:cubicBezTo>
                    <a:pt x="304" y="578"/>
                    <a:pt x="312" y="579"/>
                    <a:pt x="321" y="579"/>
                  </a:cubicBezTo>
                  <a:cubicBezTo>
                    <a:pt x="464" y="579"/>
                    <a:pt x="574" y="460"/>
                    <a:pt x="559" y="313"/>
                  </a:cubicBezTo>
                  <a:cubicBezTo>
                    <a:pt x="559" y="158"/>
                    <a:pt x="435" y="18"/>
                    <a:pt x="279" y="2"/>
                  </a:cubicBezTo>
                  <a:cubicBezTo>
                    <a:pt x="271" y="1"/>
                    <a:pt x="263" y="1"/>
                    <a:pt x="2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673" name="Google Shape;4673;p54"/>
            <p:cNvSpPr/>
            <p:nvPr/>
          </p:nvSpPr>
          <p:spPr>
            <a:xfrm>
              <a:off x="3031575" y="1148600"/>
              <a:ext cx="14350" cy="14450"/>
            </a:xfrm>
            <a:custGeom>
              <a:avLst/>
              <a:gdLst/>
              <a:ahLst/>
              <a:cxnLst/>
              <a:rect l="l" t="t" r="r" b="b"/>
              <a:pathLst>
                <a:path w="574" h="578" extrusionOk="0">
                  <a:moveTo>
                    <a:pt x="256" y="0"/>
                  </a:moveTo>
                  <a:cubicBezTo>
                    <a:pt x="112" y="0"/>
                    <a:pt x="0" y="134"/>
                    <a:pt x="15" y="281"/>
                  </a:cubicBezTo>
                  <a:cubicBezTo>
                    <a:pt x="15" y="437"/>
                    <a:pt x="139" y="561"/>
                    <a:pt x="295" y="577"/>
                  </a:cubicBezTo>
                  <a:cubicBezTo>
                    <a:pt x="304" y="578"/>
                    <a:pt x="312" y="578"/>
                    <a:pt x="321" y="578"/>
                  </a:cubicBezTo>
                  <a:cubicBezTo>
                    <a:pt x="464" y="578"/>
                    <a:pt x="574" y="459"/>
                    <a:pt x="559" y="312"/>
                  </a:cubicBezTo>
                  <a:cubicBezTo>
                    <a:pt x="559" y="157"/>
                    <a:pt x="435" y="17"/>
                    <a:pt x="279" y="1"/>
                  </a:cubicBezTo>
                  <a:cubicBezTo>
                    <a:pt x="271" y="1"/>
                    <a:pt x="264" y="0"/>
                    <a:pt x="2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674" name="Google Shape;4674;p54"/>
            <p:cNvSpPr/>
            <p:nvPr/>
          </p:nvSpPr>
          <p:spPr>
            <a:xfrm>
              <a:off x="2188775" y="1185550"/>
              <a:ext cx="13250" cy="14400"/>
            </a:xfrm>
            <a:custGeom>
              <a:avLst/>
              <a:gdLst/>
              <a:ahLst/>
              <a:cxnLst/>
              <a:rect l="l" t="t" r="r" b="b"/>
              <a:pathLst>
                <a:path w="530" h="576" extrusionOk="0">
                  <a:moveTo>
                    <a:pt x="265" y="1"/>
                  </a:moveTo>
                  <a:cubicBezTo>
                    <a:pt x="109" y="1"/>
                    <a:pt x="1" y="125"/>
                    <a:pt x="1" y="280"/>
                  </a:cubicBezTo>
                  <a:cubicBezTo>
                    <a:pt x="1" y="420"/>
                    <a:pt x="109" y="560"/>
                    <a:pt x="265" y="576"/>
                  </a:cubicBezTo>
                  <a:cubicBezTo>
                    <a:pt x="405" y="576"/>
                    <a:pt x="529" y="451"/>
                    <a:pt x="529" y="311"/>
                  </a:cubicBezTo>
                  <a:cubicBezTo>
                    <a:pt x="529" y="156"/>
                    <a:pt x="420" y="16"/>
                    <a:pt x="2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675" name="Google Shape;4675;p54"/>
            <p:cNvSpPr/>
            <p:nvPr/>
          </p:nvSpPr>
          <p:spPr>
            <a:xfrm>
              <a:off x="2211700" y="1187100"/>
              <a:ext cx="13250" cy="14425"/>
            </a:xfrm>
            <a:custGeom>
              <a:avLst/>
              <a:gdLst/>
              <a:ahLst/>
              <a:cxnLst/>
              <a:rect l="l" t="t" r="r" b="b"/>
              <a:pathLst>
                <a:path w="530" h="577" extrusionOk="0">
                  <a:moveTo>
                    <a:pt x="265" y="1"/>
                  </a:moveTo>
                  <a:cubicBezTo>
                    <a:pt x="110" y="1"/>
                    <a:pt x="1" y="125"/>
                    <a:pt x="1" y="281"/>
                  </a:cubicBezTo>
                  <a:cubicBezTo>
                    <a:pt x="1" y="421"/>
                    <a:pt x="110" y="560"/>
                    <a:pt x="265" y="576"/>
                  </a:cubicBezTo>
                  <a:cubicBezTo>
                    <a:pt x="405" y="576"/>
                    <a:pt x="530" y="452"/>
                    <a:pt x="530" y="312"/>
                  </a:cubicBezTo>
                  <a:cubicBezTo>
                    <a:pt x="530" y="156"/>
                    <a:pt x="421" y="16"/>
                    <a:pt x="2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676" name="Google Shape;4676;p54"/>
            <p:cNvSpPr/>
            <p:nvPr/>
          </p:nvSpPr>
          <p:spPr>
            <a:xfrm>
              <a:off x="2188775" y="1209625"/>
              <a:ext cx="13250" cy="14425"/>
            </a:xfrm>
            <a:custGeom>
              <a:avLst/>
              <a:gdLst/>
              <a:ahLst/>
              <a:cxnLst/>
              <a:rect l="l" t="t" r="r" b="b"/>
              <a:pathLst>
                <a:path w="530" h="577" extrusionOk="0">
                  <a:moveTo>
                    <a:pt x="239" y="0"/>
                  </a:moveTo>
                  <a:cubicBezTo>
                    <a:pt x="97" y="0"/>
                    <a:pt x="1" y="119"/>
                    <a:pt x="1" y="266"/>
                  </a:cubicBezTo>
                  <a:cubicBezTo>
                    <a:pt x="1" y="421"/>
                    <a:pt x="109" y="546"/>
                    <a:pt x="265" y="577"/>
                  </a:cubicBezTo>
                  <a:cubicBezTo>
                    <a:pt x="405" y="577"/>
                    <a:pt x="529" y="452"/>
                    <a:pt x="529" y="297"/>
                  </a:cubicBezTo>
                  <a:cubicBezTo>
                    <a:pt x="529" y="142"/>
                    <a:pt x="420" y="17"/>
                    <a:pt x="265" y="2"/>
                  </a:cubicBezTo>
                  <a:cubicBezTo>
                    <a:pt x="256" y="1"/>
                    <a:pt x="247" y="0"/>
                    <a:pt x="2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677" name="Google Shape;4677;p54"/>
            <p:cNvSpPr/>
            <p:nvPr/>
          </p:nvSpPr>
          <p:spPr>
            <a:xfrm>
              <a:off x="2211700" y="1211175"/>
              <a:ext cx="13250" cy="14450"/>
            </a:xfrm>
            <a:custGeom>
              <a:avLst/>
              <a:gdLst/>
              <a:ahLst/>
              <a:cxnLst/>
              <a:rect l="l" t="t" r="r" b="b"/>
              <a:pathLst>
                <a:path w="530" h="578" extrusionOk="0">
                  <a:moveTo>
                    <a:pt x="239" y="0"/>
                  </a:moveTo>
                  <a:cubicBezTo>
                    <a:pt x="98" y="0"/>
                    <a:pt x="1" y="119"/>
                    <a:pt x="1" y="266"/>
                  </a:cubicBezTo>
                  <a:cubicBezTo>
                    <a:pt x="1" y="422"/>
                    <a:pt x="110" y="546"/>
                    <a:pt x="265" y="577"/>
                  </a:cubicBezTo>
                  <a:cubicBezTo>
                    <a:pt x="405" y="577"/>
                    <a:pt x="530" y="453"/>
                    <a:pt x="530" y="297"/>
                  </a:cubicBezTo>
                  <a:cubicBezTo>
                    <a:pt x="530" y="142"/>
                    <a:pt x="421" y="17"/>
                    <a:pt x="265" y="2"/>
                  </a:cubicBezTo>
                  <a:cubicBezTo>
                    <a:pt x="256" y="1"/>
                    <a:pt x="248" y="0"/>
                    <a:pt x="2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678" name="Google Shape;4678;p54"/>
            <p:cNvSpPr/>
            <p:nvPr/>
          </p:nvSpPr>
          <p:spPr>
            <a:xfrm>
              <a:off x="2188775" y="1233375"/>
              <a:ext cx="13250" cy="14400"/>
            </a:xfrm>
            <a:custGeom>
              <a:avLst/>
              <a:gdLst/>
              <a:ahLst/>
              <a:cxnLst/>
              <a:rect l="l" t="t" r="r" b="b"/>
              <a:pathLst>
                <a:path w="530" h="576" extrusionOk="0">
                  <a:moveTo>
                    <a:pt x="265" y="0"/>
                  </a:moveTo>
                  <a:cubicBezTo>
                    <a:pt x="109" y="0"/>
                    <a:pt x="1" y="124"/>
                    <a:pt x="1" y="280"/>
                  </a:cubicBezTo>
                  <a:cubicBezTo>
                    <a:pt x="1" y="420"/>
                    <a:pt x="109" y="560"/>
                    <a:pt x="265" y="575"/>
                  </a:cubicBezTo>
                  <a:cubicBezTo>
                    <a:pt x="405" y="575"/>
                    <a:pt x="529" y="451"/>
                    <a:pt x="529" y="311"/>
                  </a:cubicBezTo>
                  <a:cubicBezTo>
                    <a:pt x="529" y="156"/>
                    <a:pt x="420" y="16"/>
                    <a:pt x="2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679" name="Google Shape;4679;p54"/>
            <p:cNvSpPr/>
            <p:nvPr/>
          </p:nvSpPr>
          <p:spPr>
            <a:xfrm>
              <a:off x="2211325" y="1234925"/>
              <a:ext cx="13625" cy="14425"/>
            </a:xfrm>
            <a:custGeom>
              <a:avLst/>
              <a:gdLst/>
              <a:ahLst/>
              <a:cxnLst/>
              <a:rect l="l" t="t" r="r" b="b"/>
              <a:pathLst>
                <a:path w="545" h="577" extrusionOk="0">
                  <a:moveTo>
                    <a:pt x="280" y="0"/>
                  </a:moveTo>
                  <a:cubicBezTo>
                    <a:pt x="125" y="0"/>
                    <a:pt x="0" y="125"/>
                    <a:pt x="16" y="280"/>
                  </a:cubicBezTo>
                  <a:cubicBezTo>
                    <a:pt x="16" y="420"/>
                    <a:pt x="125" y="560"/>
                    <a:pt x="280" y="576"/>
                  </a:cubicBezTo>
                  <a:cubicBezTo>
                    <a:pt x="288" y="576"/>
                    <a:pt x="296" y="577"/>
                    <a:pt x="304" y="577"/>
                  </a:cubicBezTo>
                  <a:cubicBezTo>
                    <a:pt x="447" y="577"/>
                    <a:pt x="545" y="444"/>
                    <a:pt x="545" y="311"/>
                  </a:cubicBezTo>
                  <a:cubicBezTo>
                    <a:pt x="545" y="156"/>
                    <a:pt x="436" y="16"/>
                    <a:pt x="2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680" name="Google Shape;4680;p54"/>
            <p:cNvSpPr/>
            <p:nvPr/>
          </p:nvSpPr>
          <p:spPr>
            <a:xfrm>
              <a:off x="2255650" y="1190175"/>
              <a:ext cx="13625" cy="14450"/>
            </a:xfrm>
            <a:custGeom>
              <a:avLst/>
              <a:gdLst/>
              <a:ahLst/>
              <a:cxnLst/>
              <a:rect l="l" t="t" r="r" b="b"/>
              <a:pathLst>
                <a:path w="545" h="578" extrusionOk="0">
                  <a:moveTo>
                    <a:pt x="238" y="1"/>
                  </a:moveTo>
                  <a:cubicBezTo>
                    <a:pt x="97" y="1"/>
                    <a:pt x="0" y="120"/>
                    <a:pt x="0" y="266"/>
                  </a:cubicBezTo>
                  <a:cubicBezTo>
                    <a:pt x="0" y="422"/>
                    <a:pt x="109" y="546"/>
                    <a:pt x="264" y="577"/>
                  </a:cubicBezTo>
                  <a:cubicBezTo>
                    <a:pt x="420" y="577"/>
                    <a:pt x="544" y="453"/>
                    <a:pt x="529" y="298"/>
                  </a:cubicBezTo>
                  <a:cubicBezTo>
                    <a:pt x="529" y="142"/>
                    <a:pt x="420" y="18"/>
                    <a:pt x="264" y="2"/>
                  </a:cubicBezTo>
                  <a:cubicBezTo>
                    <a:pt x="256" y="1"/>
                    <a:pt x="247" y="1"/>
                    <a:pt x="2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681" name="Google Shape;4681;p54"/>
            <p:cNvSpPr/>
            <p:nvPr/>
          </p:nvSpPr>
          <p:spPr>
            <a:xfrm>
              <a:off x="2278575" y="1191725"/>
              <a:ext cx="13625" cy="14450"/>
            </a:xfrm>
            <a:custGeom>
              <a:avLst/>
              <a:gdLst/>
              <a:ahLst/>
              <a:cxnLst/>
              <a:rect l="l" t="t" r="r" b="b"/>
              <a:pathLst>
                <a:path w="545" h="578" extrusionOk="0">
                  <a:moveTo>
                    <a:pt x="241" y="1"/>
                  </a:moveTo>
                  <a:cubicBezTo>
                    <a:pt x="111" y="1"/>
                    <a:pt x="1" y="120"/>
                    <a:pt x="16" y="267"/>
                  </a:cubicBezTo>
                  <a:cubicBezTo>
                    <a:pt x="0" y="422"/>
                    <a:pt x="125" y="547"/>
                    <a:pt x="265" y="578"/>
                  </a:cubicBezTo>
                  <a:cubicBezTo>
                    <a:pt x="420" y="578"/>
                    <a:pt x="545" y="453"/>
                    <a:pt x="529" y="298"/>
                  </a:cubicBezTo>
                  <a:cubicBezTo>
                    <a:pt x="529" y="142"/>
                    <a:pt x="420" y="18"/>
                    <a:pt x="265" y="2"/>
                  </a:cubicBezTo>
                  <a:cubicBezTo>
                    <a:pt x="257" y="1"/>
                    <a:pt x="249" y="1"/>
                    <a:pt x="24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682" name="Google Shape;4682;p54"/>
            <p:cNvSpPr/>
            <p:nvPr/>
          </p:nvSpPr>
          <p:spPr>
            <a:xfrm>
              <a:off x="2255650" y="1213925"/>
              <a:ext cx="13600" cy="14450"/>
            </a:xfrm>
            <a:custGeom>
              <a:avLst/>
              <a:gdLst/>
              <a:ahLst/>
              <a:cxnLst/>
              <a:rect l="l" t="t" r="r" b="b"/>
              <a:pathLst>
                <a:path w="544" h="578" extrusionOk="0">
                  <a:moveTo>
                    <a:pt x="264" y="1"/>
                  </a:moveTo>
                  <a:cubicBezTo>
                    <a:pt x="124" y="1"/>
                    <a:pt x="0" y="125"/>
                    <a:pt x="0" y="280"/>
                  </a:cubicBezTo>
                  <a:cubicBezTo>
                    <a:pt x="0" y="436"/>
                    <a:pt x="109" y="560"/>
                    <a:pt x="264" y="576"/>
                  </a:cubicBezTo>
                  <a:cubicBezTo>
                    <a:pt x="272" y="577"/>
                    <a:pt x="280" y="577"/>
                    <a:pt x="288" y="577"/>
                  </a:cubicBezTo>
                  <a:cubicBezTo>
                    <a:pt x="432" y="577"/>
                    <a:pt x="543" y="444"/>
                    <a:pt x="529" y="312"/>
                  </a:cubicBezTo>
                  <a:cubicBezTo>
                    <a:pt x="529" y="156"/>
                    <a:pt x="420" y="32"/>
                    <a:pt x="2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683" name="Google Shape;4683;p54"/>
            <p:cNvSpPr/>
            <p:nvPr/>
          </p:nvSpPr>
          <p:spPr>
            <a:xfrm>
              <a:off x="2278575" y="1215475"/>
              <a:ext cx="13625" cy="14450"/>
            </a:xfrm>
            <a:custGeom>
              <a:avLst/>
              <a:gdLst/>
              <a:ahLst/>
              <a:cxnLst/>
              <a:rect l="l" t="t" r="r" b="b"/>
              <a:pathLst>
                <a:path w="545" h="578" extrusionOk="0">
                  <a:moveTo>
                    <a:pt x="265" y="1"/>
                  </a:moveTo>
                  <a:cubicBezTo>
                    <a:pt x="125" y="1"/>
                    <a:pt x="0" y="125"/>
                    <a:pt x="16" y="281"/>
                  </a:cubicBezTo>
                  <a:cubicBezTo>
                    <a:pt x="0" y="436"/>
                    <a:pt x="125" y="561"/>
                    <a:pt x="280" y="576"/>
                  </a:cubicBezTo>
                  <a:cubicBezTo>
                    <a:pt x="288" y="577"/>
                    <a:pt x="296" y="577"/>
                    <a:pt x="304" y="577"/>
                  </a:cubicBezTo>
                  <a:cubicBezTo>
                    <a:pt x="434" y="577"/>
                    <a:pt x="544" y="458"/>
                    <a:pt x="529" y="312"/>
                  </a:cubicBezTo>
                  <a:cubicBezTo>
                    <a:pt x="545" y="156"/>
                    <a:pt x="420" y="32"/>
                    <a:pt x="2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684" name="Google Shape;4684;p54"/>
            <p:cNvSpPr/>
            <p:nvPr/>
          </p:nvSpPr>
          <p:spPr>
            <a:xfrm>
              <a:off x="2255650" y="1238025"/>
              <a:ext cx="13625" cy="14400"/>
            </a:xfrm>
            <a:custGeom>
              <a:avLst/>
              <a:gdLst/>
              <a:ahLst/>
              <a:cxnLst/>
              <a:rect l="l" t="t" r="r" b="b"/>
              <a:pathLst>
                <a:path w="545" h="576" extrusionOk="0">
                  <a:moveTo>
                    <a:pt x="264" y="1"/>
                  </a:moveTo>
                  <a:cubicBezTo>
                    <a:pt x="124" y="1"/>
                    <a:pt x="0" y="125"/>
                    <a:pt x="16" y="265"/>
                  </a:cubicBezTo>
                  <a:cubicBezTo>
                    <a:pt x="0" y="420"/>
                    <a:pt x="124" y="560"/>
                    <a:pt x="264" y="576"/>
                  </a:cubicBezTo>
                  <a:cubicBezTo>
                    <a:pt x="420" y="576"/>
                    <a:pt x="544" y="452"/>
                    <a:pt x="529" y="312"/>
                  </a:cubicBezTo>
                  <a:cubicBezTo>
                    <a:pt x="529" y="156"/>
                    <a:pt x="420" y="16"/>
                    <a:pt x="2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685" name="Google Shape;4685;p54"/>
            <p:cNvSpPr/>
            <p:nvPr/>
          </p:nvSpPr>
          <p:spPr>
            <a:xfrm>
              <a:off x="2278575" y="1239575"/>
              <a:ext cx="13625" cy="14425"/>
            </a:xfrm>
            <a:custGeom>
              <a:avLst/>
              <a:gdLst/>
              <a:ahLst/>
              <a:cxnLst/>
              <a:rect l="l" t="t" r="r" b="b"/>
              <a:pathLst>
                <a:path w="545" h="577" extrusionOk="0">
                  <a:moveTo>
                    <a:pt x="280" y="1"/>
                  </a:moveTo>
                  <a:cubicBezTo>
                    <a:pt x="125" y="1"/>
                    <a:pt x="0" y="125"/>
                    <a:pt x="16" y="265"/>
                  </a:cubicBezTo>
                  <a:cubicBezTo>
                    <a:pt x="0" y="421"/>
                    <a:pt x="125" y="561"/>
                    <a:pt x="280" y="576"/>
                  </a:cubicBezTo>
                  <a:cubicBezTo>
                    <a:pt x="420" y="576"/>
                    <a:pt x="545" y="452"/>
                    <a:pt x="545" y="312"/>
                  </a:cubicBezTo>
                  <a:cubicBezTo>
                    <a:pt x="545" y="156"/>
                    <a:pt x="420" y="16"/>
                    <a:pt x="2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686" name="Google Shape;4686;p54"/>
            <p:cNvSpPr/>
            <p:nvPr/>
          </p:nvSpPr>
          <p:spPr>
            <a:xfrm>
              <a:off x="2322900" y="1194500"/>
              <a:ext cx="13600" cy="14425"/>
            </a:xfrm>
            <a:custGeom>
              <a:avLst/>
              <a:gdLst/>
              <a:ahLst/>
              <a:cxnLst/>
              <a:rect l="l" t="t" r="r" b="b"/>
              <a:pathLst>
                <a:path w="544" h="577" extrusionOk="0">
                  <a:moveTo>
                    <a:pt x="264" y="0"/>
                  </a:moveTo>
                  <a:cubicBezTo>
                    <a:pt x="109" y="0"/>
                    <a:pt x="0" y="125"/>
                    <a:pt x="0" y="280"/>
                  </a:cubicBezTo>
                  <a:cubicBezTo>
                    <a:pt x="0" y="436"/>
                    <a:pt x="109" y="560"/>
                    <a:pt x="264" y="575"/>
                  </a:cubicBezTo>
                  <a:cubicBezTo>
                    <a:pt x="272" y="576"/>
                    <a:pt x="280" y="577"/>
                    <a:pt x="288" y="577"/>
                  </a:cubicBezTo>
                  <a:cubicBezTo>
                    <a:pt x="432" y="577"/>
                    <a:pt x="543" y="444"/>
                    <a:pt x="529" y="311"/>
                  </a:cubicBezTo>
                  <a:cubicBezTo>
                    <a:pt x="529" y="156"/>
                    <a:pt x="420" y="31"/>
                    <a:pt x="2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687" name="Google Shape;4687;p54"/>
            <p:cNvSpPr/>
            <p:nvPr/>
          </p:nvSpPr>
          <p:spPr>
            <a:xfrm>
              <a:off x="2345825" y="1196050"/>
              <a:ext cx="13625" cy="14425"/>
            </a:xfrm>
            <a:custGeom>
              <a:avLst/>
              <a:gdLst/>
              <a:ahLst/>
              <a:cxnLst/>
              <a:rect l="l" t="t" r="r" b="b"/>
              <a:pathLst>
                <a:path w="545" h="577" extrusionOk="0">
                  <a:moveTo>
                    <a:pt x="265" y="0"/>
                  </a:moveTo>
                  <a:cubicBezTo>
                    <a:pt x="125" y="0"/>
                    <a:pt x="0" y="125"/>
                    <a:pt x="16" y="280"/>
                  </a:cubicBezTo>
                  <a:cubicBezTo>
                    <a:pt x="0" y="436"/>
                    <a:pt x="125" y="560"/>
                    <a:pt x="280" y="576"/>
                  </a:cubicBezTo>
                  <a:cubicBezTo>
                    <a:pt x="288" y="576"/>
                    <a:pt x="295" y="577"/>
                    <a:pt x="302" y="577"/>
                  </a:cubicBezTo>
                  <a:cubicBezTo>
                    <a:pt x="433" y="577"/>
                    <a:pt x="544" y="444"/>
                    <a:pt x="529" y="311"/>
                  </a:cubicBezTo>
                  <a:cubicBezTo>
                    <a:pt x="545" y="156"/>
                    <a:pt x="420" y="16"/>
                    <a:pt x="2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688" name="Google Shape;4688;p54"/>
            <p:cNvSpPr/>
            <p:nvPr/>
          </p:nvSpPr>
          <p:spPr>
            <a:xfrm>
              <a:off x="2322900" y="1218600"/>
              <a:ext cx="13625" cy="14400"/>
            </a:xfrm>
            <a:custGeom>
              <a:avLst/>
              <a:gdLst/>
              <a:ahLst/>
              <a:cxnLst/>
              <a:rect l="l" t="t" r="r" b="b"/>
              <a:pathLst>
                <a:path w="545" h="576" extrusionOk="0">
                  <a:moveTo>
                    <a:pt x="264" y="0"/>
                  </a:moveTo>
                  <a:cubicBezTo>
                    <a:pt x="109" y="0"/>
                    <a:pt x="0" y="125"/>
                    <a:pt x="0" y="265"/>
                  </a:cubicBezTo>
                  <a:cubicBezTo>
                    <a:pt x="0" y="420"/>
                    <a:pt x="124" y="560"/>
                    <a:pt x="264" y="576"/>
                  </a:cubicBezTo>
                  <a:cubicBezTo>
                    <a:pt x="420" y="576"/>
                    <a:pt x="544" y="451"/>
                    <a:pt x="529" y="311"/>
                  </a:cubicBezTo>
                  <a:cubicBezTo>
                    <a:pt x="529" y="156"/>
                    <a:pt x="420" y="16"/>
                    <a:pt x="2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689" name="Google Shape;4689;p54"/>
            <p:cNvSpPr/>
            <p:nvPr/>
          </p:nvSpPr>
          <p:spPr>
            <a:xfrm>
              <a:off x="2345825" y="1220150"/>
              <a:ext cx="13625" cy="14400"/>
            </a:xfrm>
            <a:custGeom>
              <a:avLst/>
              <a:gdLst/>
              <a:ahLst/>
              <a:cxnLst/>
              <a:rect l="l" t="t" r="r" b="b"/>
              <a:pathLst>
                <a:path w="545" h="576" extrusionOk="0">
                  <a:moveTo>
                    <a:pt x="280" y="0"/>
                  </a:moveTo>
                  <a:cubicBezTo>
                    <a:pt x="125" y="0"/>
                    <a:pt x="0" y="125"/>
                    <a:pt x="16" y="265"/>
                  </a:cubicBezTo>
                  <a:cubicBezTo>
                    <a:pt x="16" y="420"/>
                    <a:pt x="125" y="560"/>
                    <a:pt x="280" y="576"/>
                  </a:cubicBezTo>
                  <a:cubicBezTo>
                    <a:pt x="436" y="576"/>
                    <a:pt x="545" y="451"/>
                    <a:pt x="545" y="311"/>
                  </a:cubicBezTo>
                  <a:cubicBezTo>
                    <a:pt x="545" y="156"/>
                    <a:pt x="420" y="16"/>
                    <a:pt x="2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690" name="Google Shape;4690;p54"/>
            <p:cNvSpPr/>
            <p:nvPr/>
          </p:nvSpPr>
          <p:spPr>
            <a:xfrm>
              <a:off x="2322900" y="1242675"/>
              <a:ext cx="13625" cy="14425"/>
            </a:xfrm>
            <a:custGeom>
              <a:avLst/>
              <a:gdLst/>
              <a:ahLst/>
              <a:cxnLst/>
              <a:rect l="l" t="t" r="r" b="b"/>
              <a:pathLst>
                <a:path w="545" h="577" extrusionOk="0">
                  <a:moveTo>
                    <a:pt x="243" y="0"/>
                  </a:moveTo>
                  <a:cubicBezTo>
                    <a:pt x="112" y="0"/>
                    <a:pt x="1" y="133"/>
                    <a:pt x="16" y="266"/>
                  </a:cubicBezTo>
                  <a:cubicBezTo>
                    <a:pt x="0" y="421"/>
                    <a:pt x="124" y="545"/>
                    <a:pt x="280" y="577"/>
                  </a:cubicBezTo>
                  <a:cubicBezTo>
                    <a:pt x="420" y="577"/>
                    <a:pt x="544" y="452"/>
                    <a:pt x="529" y="312"/>
                  </a:cubicBezTo>
                  <a:cubicBezTo>
                    <a:pt x="544" y="157"/>
                    <a:pt x="420" y="17"/>
                    <a:pt x="264" y="1"/>
                  </a:cubicBezTo>
                  <a:cubicBezTo>
                    <a:pt x="257" y="0"/>
                    <a:pt x="250" y="0"/>
                    <a:pt x="2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691" name="Google Shape;4691;p54"/>
            <p:cNvSpPr/>
            <p:nvPr/>
          </p:nvSpPr>
          <p:spPr>
            <a:xfrm>
              <a:off x="2345825" y="1244250"/>
              <a:ext cx="14025" cy="14400"/>
            </a:xfrm>
            <a:custGeom>
              <a:avLst/>
              <a:gdLst/>
              <a:ahLst/>
              <a:cxnLst/>
              <a:rect l="l" t="t" r="r" b="b"/>
              <a:pathLst>
                <a:path w="561" h="576" extrusionOk="0">
                  <a:moveTo>
                    <a:pt x="280" y="0"/>
                  </a:moveTo>
                  <a:cubicBezTo>
                    <a:pt x="125" y="0"/>
                    <a:pt x="0" y="125"/>
                    <a:pt x="16" y="265"/>
                  </a:cubicBezTo>
                  <a:cubicBezTo>
                    <a:pt x="16" y="420"/>
                    <a:pt x="125" y="560"/>
                    <a:pt x="280" y="576"/>
                  </a:cubicBezTo>
                  <a:cubicBezTo>
                    <a:pt x="436" y="576"/>
                    <a:pt x="560" y="451"/>
                    <a:pt x="545" y="311"/>
                  </a:cubicBezTo>
                  <a:cubicBezTo>
                    <a:pt x="545" y="156"/>
                    <a:pt x="436" y="16"/>
                    <a:pt x="2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692" name="Google Shape;4692;p54"/>
            <p:cNvSpPr/>
            <p:nvPr/>
          </p:nvSpPr>
          <p:spPr>
            <a:xfrm>
              <a:off x="2390150" y="1198775"/>
              <a:ext cx="13625" cy="14425"/>
            </a:xfrm>
            <a:custGeom>
              <a:avLst/>
              <a:gdLst/>
              <a:ahLst/>
              <a:cxnLst/>
              <a:rect l="l" t="t" r="r" b="b"/>
              <a:pathLst>
                <a:path w="545" h="577" extrusionOk="0">
                  <a:moveTo>
                    <a:pt x="280" y="0"/>
                  </a:moveTo>
                  <a:cubicBezTo>
                    <a:pt x="124" y="0"/>
                    <a:pt x="0" y="125"/>
                    <a:pt x="16" y="280"/>
                  </a:cubicBezTo>
                  <a:cubicBezTo>
                    <a:pt x="0" y="436"/>
                    <a:pt x="124" y="560"/>
                    <a:pt x="280" y="576"/>
                  </a:cubicBezTo>
                  <a:cubicBezTo>
                    <a:pt x="288" y="576"/>
                    <a:pt x="296" y="577"/>
                    <a:pt x="304" y="577"/>
                  </a:cubicBezTo>
                  <a:cubicBezTo>
                    <a:pt x="434" y="577"/>
                    <a:pt x="544" y="458"/>
                    <a:pt x="544" y="311"/>
                  </a:cubicBezTo>
                  <a:cubicBezTo>
                    <a:pt x="544" y="156"/>
                    <a:pt x="420" y="31"/>
                    <a:pt x="2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693" name="Google Shape;4693;p54"/>
            <p:cNvSpPr/>
            <p:nvPr/>
          </p:nvSpPr>
          <p:spPr>
            <a:xfrm>
              <a:off x="2413475" y="1200675"/>
              <a:ext cx="13625" cy="14450"/>
            </a:xfrm>
            <a:custGeom>
              <a:avLst/>
              <a:gdLst/>
              <a:ahLst/>
              <a:cxnLst/>
              <a:rect l="l" t="t" r="r" b="b"/>
              <a:pathLst>
                <a:path w="545" h="578" extrusionOk="0">
                  <a:moveTo>
                    <a:pt x="243" y="1"/>
                  </a:moveTo>
                  <a:cubicBezTo>
                    <a:pt x="112" y="1"/>
                    <a:pt x="0" y="134"/>
                    <a:pt x="0" y="266"/>
                  </a:cubicBezTo>
                  <a:cubicBezTo>
                    <a:pt x="0" y="422"/>
                    <a:pt x="124" y="562"/>
                    <a:pt x="280" y="577"/>
                  </a:cubicBezTo>
                  <a:cubicBezTo>
                    <a:pt x="420" y="577"/>
                    <a:pt x="544" y="453"/>
                    <a:pt x="529" y="313"/>
                  </a:cubicBezTo>
                  <a:cubicBezTo>
                    <a:pt x="544" y="157"/>
                    <a:pt x="420" y="17"/>
                    <a:pt x="264" y="2"/>
                  </a:cubicBezTo>
                  <a:cubicBezTo>
                    <a:pt x="257" y="1"/>
                    <a:pt x="250" y="1"/>
                    <a:pt x="2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694" name="Google Shape;4694;p54"/>
            <p:cNvSpPr/>
            <p:nvPr/>
          </p:nvSpPr>
          <p:spPr>
            <a:xfrm>
              <a:off x="2390150" y="1223250"/>
              <a:ext cx="14000" cy="14425"/>
            </a:xfrm>
            <a:custGeom>
              <a:avLst/>
              <a:gdLst/>
              <a:ahLst/>
              <a:cxnLst/>
              <a:rect l="l" t="t" r="r" b="b"/>
              <a:pathLst>
                <a:path w="560" h="577" extrusionOk="0">
                  <a:moveTo>
                    <a:pt x="280" y="1"/>
                  </a:moveTo>
                  <a:cubicBezTo>
                    <a:pt x="124" y="1"/>
                    <a:pt x="0" y="125"/>
                    <a:pt x="16" y="265"/>
                  </a:cubicBezTo>
                  <a:cubicBezTo>
                    <a:pt x="16" y="421"/>
                    <a:pt x="124" y="561"/>
                    <a:pt x="280" y="576"/>
                  </a:cubicBezTo>
                  <a:cubicBezTo>
                    <a:pt x="435" y="576"/>
                    <a:pt x="560" y="452"/>
                    <a:pt x="544" y="312"/>
                  </a:cubicBezTo>
                  <a:cubicBezTo>
                    <a:pt x="544" y="156"/>
                    <a:pt x="435" y="16"/>
                    <a:pt x="2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695" name="Google Shape;4695;p54"/>
            <p:cNvSpPr/>
            <p:nvPr/>
          </p:nvSpPr>
          <p:spPr>
            <a:xfrm>
              <a:off x="2413475" y="1224775"/>
              <a:ext cx="13625" cy="14450"/>
            </a:xfrm>
            <a:custGeom>
              <a:avLst/>
              <a:gdLst/>
              <a:ahLst/>
              <a:cxnLst/>
              <a:rect l="l" t="t" r="r" b="b"/>
              <a:pathLst>
                <a:path w="545" h="578" extrusionOk="0">
                  <a:moveTo>
                    <a:pt x="254" y="1"/>
                  </a:moveTo>
                  <a:cubicBezTo>
                    <a:pt x="111" y="1"/>
                    <a:pt x="1" y="120"/>
                    <a:pt x="16" y="266"/>
                  </a:cubicBezTo>
                  <a:cubicBezTo>
                    <a:pt x="16" y="422"/>
                    <a:pt x="124" y="562"/>
                    <a:pt x="280" y="577"/>
                  </a:cubicBezTo>
                  <a:cubicBezTo>
                    <a:pt x="435" y="577"/>
                    <a:pt x="544" y="453"/>
                    <a:pt x="544" y="297"/>
                  </a:cubicBezTo>
                  <a:cubicBezTo>
                    <a:pt x="544" y="142"/>
                    <a:pt x="420" y="18"/>
                    <a:pt x="280" y="2"/>
                  </a:cubicBezTo>
                  <a:cubicBezTo>
                    <a:pt x="271" y="1"/>
                    <a:pt x="262" y="1"/>
                    <a:pt x="2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696" name="Google Shape;4696;p54"/>
            <p:cNvSpPr/>
            <p:nvPr/>
          </p:nvSpPr>
          <p:spPr>
            <a:xfrm>
              <a:off x="2390525" y="1247350"/>
              <a:ext cx="13625" cy="14450"/>
            </a:xfrm>
            <a:custGeom>
              <a:avLst/>
              <a:gdLst/>
              <a:ahLst/>
              <a:cxnLst/>
              <a:rect l="l" t="t" r="r" b="b"/>
              <a:pathLst>
                <a:path w="545" h="578" extrusionOk="0">
                  <a:moveTo>
                    <a:pt x="265" y="1"/>
                  </a:moveTo>
                  <a:cubicBezTo>
                    <a:pt x="125" y="1"/>
                    <a:pt x="1" y="125"/>
                    <a:pt x="1" y="281"/>
                  </a:cubicBezTo>
                  <a:cubicBezTo>
                    <a:pt x="1" y="436"/>
                    <a:pt x="109" y="561"/>
                    <a:pt x="265" y="576"/>
                  </a:cubicBezTo>
                  <a:cubicBezTo>
                    <a:pt x="274" y="577"/>
                    <a:pt x="283" y="577"/>
                    <a:pt x="291" y="577"/>
                  </a:cubicBezTo>
                  <a:cubicBezTo>
                    <a:pt x="434" y="577"/>
                    <a:pt x="544" y="458"/>
                    <a:pt x="529" y="312"/>
                  </a:cubicBezTo>
                  <a:cubicBezTo>
                    <a:pt x="545" y="156"/>
                    <a:pt x="420" y="32"/>
                    <a:pt x="2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697" name="Google Shape;4697;p54"/>
            <p:cNvSpPr/>
            <p:nvPr/>
          </p:nvSpPr>
          <p:spPr>
            <a:xfrm>
              <a:off x="2413475" y="1248875"/>
              <a:ext cx="14000" cy="14450"/>
            </a:xfrm>
            <a:custGeom>
              <a:avLst/>
              <a:gdLst/>
              <a:ahLst/>
              <a:cxnLst/>
              <a:rect l="l" t="t" r="r" b="b"/>
              <a:pathLst>
                <a:path w="560" h="578" extrusionOk="0">
                  <a:moveTo>
                    <a:pt x="254" y="1"/>
                  </a:moveTo>
                  <a:cubicBezTo>
                    <a:pt x="111" y="1"/>
                    <a:pt x="1" y="120"/>
                    <a:pt x="16" y="266"/>
                  </a:cubicBezTo>
                  <a:cubicBezTo>
                    <a:pt x="16" y="422"/>
                    <a:pt x="124" y="562"/>
                    <a:pt x="280" y="577"/>
                  </a:cubicBezTo>
                  <a:cubicBezTo>
                    <a:pt x="435" y="577"/>
                    <a:pt x="560" y="453"/>
                    <a:pt x="544" y="313"/>
                  </a:cubicBezTo>
                  <a:cubicBezTo>
                    <a:pt x="544" y="158"/>
                    <a:pt x="435" y="18"/>
                    <a:pt x="280" y="2"/>
                  </a:cubicBezTo>
                  <a:cubicBezTo>
                    <a:pt x="271" y="1"/>
                    <a:pt x="262" y="1"/>
                    <a:pt x="2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698" name="Google Shape;4698;p54"/>
            <p:cNvSpPr/>
            <p:nvPr/>
          </p:nvSpPr>
          <p:spPr>
            <a:xfrm>
              <a:off x="2457800" y="1203800"/>
              <a:ext cx="14000" cy="14425"/>
            </a:xfrm>
            <a:custGeom>
              <a:avLst/>
              <a:gdLst/>
              <a:ahLst/>
              <a:cxnLst/>
              <a:rect l="l" t="t" r="r" b="b"/>
              <a:pathLst>
                <a:path w="560" h="577" extrusionOk="0">
                  <a:moveTo>
                    <a:pt x="256" y="0"/>
                  </a:moveTo>
                  <a:cubicBezTo>
                    <a:pt x="112" y="0"/>
                    <a:pt x="0" y="133"/>
                    <a:pt x="15" y="266"/>
                  </a:cubicBezTo>
                  <a:cubicBezTo>
                    <a:pt x="15" y="421"/>
                    <a:pt x="124" y="561"/>
                    <a:pt x="280" y="577"/>
                  </a:cubicBezTo>
                  <a:cubicBezTo>
                    <a:pt x="435" y="577"/>
                    <a:pt x="559" y="452"/>
                    <a:pt x="544" y="312"/>
                  </a:cubicBezTo>
                  <a:cubicBezTo>
                    <a:pt x="544" y="157"/>
                    <a:pt x="435" y="17"/>
                    <a:pt x="280" y="1"/>
                  </a:cubicBezTo>
                  <a:cubicBezTo>
                    <a:pt x="272" y="1"/>
                    <a:pt x="264" y="0"/>
                    <a:pt x="2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699" name="Google Shape;4699;p54"/>
            <p:cNvSpPr/>
            <p:nvPr/>
          </p:nvSpPr>
          <p:spPr>
            <a:xfrm>
              <a:off x="2481125" y="1205350"/>
              <a:ext cx="14000" cy="14425"/>
            </a:xfrm>
            <a:custGeom>
              <a:avLst/>
              <a:gdLst/>
              <a:ahLst/>
              <a:cxnLst/>
              <a:rect l="l" t="t" r="r" b="b"/>
              <a:pathLst>
                <a:path w="560" h="577" extrusionOk="0">
                  <a:moveTo>
                    <a:pt x="253" y="0"/>
                  </a:moveTo>
                  <a:cubicBezTo>
                    <a:pt x="110" y="0"/>
                    <a:pt x="1" y="119"/>
                    <a:pt x="15" y="266"/>
                  </a:cubicBezTo>
                  <a:cubicBezTo>
                    <a:pt x="15" y="421"/>
                    <a:pt x="124" y="546"/>
                    <a:pt x="280" y="577"/>
                  </a:cubicBezTo>
                  <a:cubicBezTo>
                    <a:pt x="435" y="577"/>
                    <a:pt x="559" y="452"/>
                    <a:pt x="544" y="297"/>
                  </a:cubicBezTo>
                  <a:cubicBezTo>
                    <a:pt x="544" y="141"/>
                    <a:pt x="435" y="17"/>
                    <a:pt x="280" y="2"/>
                  </a:cubicBezTo>
                  <a:cubicBezTo>
                    <a:pt x="271" y="1"/>
                    <a:pt x="262" y="0"/>
                    <a:pt x="25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700" name="Google Shape;4700;p54"/>
            <p:cNvSpPr/>
            <p:nvPr/>
          </p:nvSpPr>
          <p:spPr>
            <a:xfrm>
              <a:off x="2458175" y="1227900"/>
              <a:ext cx="13625" cy="14425"/>
            </a:xfrm>
            <a:custGeom>
              <a:avLst/>
              <a:gdLst/>
              <a:ahLst/>
              <a:cxnLst/>
              <a:rect l="l" t="t" r="r" b="b"/>
              <a:pathLst>
                <a:path w="545" h="577" extrusionOk="0">
                  <a:moveTo>
                    <a:pt x="241" y="0"/>
                  </a:moveTo>
                  <a:cubicBezTo>
                    <a:pt x="111" y="0"/>
                    <a:pt x="0" y="119"/>
                    <a:pt x="0" y="266"/>
                  </a:cubicBezTo>
                  <a:cubicBezTo>
                    <a:pt x="0" y="421"/>
                    <a:pt x="125" y="546"/>
                    <a:pt x="280" y="577"/>
                  </a:cubicBezTo>
                  <a:cubicBezTo>
                    <a:pt x="420" y="577"/>
                    <a:pt x="544" y="452"/>
                    <a:pt x="544" y="297"/>
                  </a:cubicBezTo>
                  <a:cubicBezTo>
                    <a:pt x="544" y="141"/>
                    <a:pt x="420" y="17"/>
                    <a:pt x="265" y="1"/>
                  </a:cubicBezTo>
                  <a:cubicBezTo>
                    <a:pt x="257" y="0"/>
                    <a:pt x="249" y="0"/>
                    <a:pt x="2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701" name="Google Shape;4701;p54"/>
            <p:cNvSpPr/>
            <p:nvPr/>
          </p:nvSpPr>
          <p:spPr>
            <a:xfrm>
              <a:off x="2481500" y="1229100"/>
              <a:ext cx="13625" cy="14775"/>
            </a:xfrm>
            <a:custGeom>
              <a:avLst/>
              <a:gdLst/>
              <a:ahLst/>
              <a:cxnLst/>
              <a:rect l="l" t="t" r="r" b="b"/>
              <a:pathLst>
                <a:path w="545" h="591" extrusionOk="0">
                  <a:moveTo>
                    <a:pt x="265" y="0"/>
                  </a:moveTo>
                  <a:cubicBezTo>
                    <a:pt x="125" y="0"/>
                    <a:pt x="0" y="124"/>
                    <a:pt x="0" y="280"/>
                  </a:cubicBezTo>
                  <a:cubicBezTo>
                    <a:pt x="0" y="435"/>
                    <a:pt x="125" y="560"/>
                    <a:pt x="280" y="591"/>
                  </a:cubicBezTo>
                  <a:cubicBezTo>
                    <a:pt x="420" y="591"/>
                    <a:pt x="544" y="467"/>
                    <a:pt x="544" y="311"/>
                  </a:cubicBezTo>
                  <a:cubicBezTo>
                    <a:pt x="544" y="156"/>
                    <a:pt x="420" y="31"/>
                    <a:pt x="2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702" name="Google Shape;4702;p54"/>
            <p:cNvSpPr/>
            <p:nvPr/>
          </p:nvSpPr>
          <p:spPr>
            <a:xfrm>
              <a:off x="2458200" y="1252000"/>
              <a:ext cx="13975" cy="14425"/>
            </a:xfrm>
            <a:custGeom>
              <a:avLst/>
              <a:gdLst/>
              <a:ahLst/>
              <a:cxnLst/>
              <a:rect l="l" t="t" r="r" b="b"/>
              <a:pathLst>
                <a:path w="559" h="577" extrusionOk="0">
                  <a:moveTo>
                    <a:pt x="253" y="0"/>
                  </a:moveTo>
                  <a:cubicBezTo>
                    <a:pt x="110" y="0"/>
                    <a:pt x="0" y="119"/>
                    <a:pt x="15" y="266"/>
                  </a:cubicBezTo>
                  <a:cubicBezTo>
                    <a:pt x="15" y="421"/>
                    <a:pt x="124" y="546"/>
                    <a:pt x="279" y="577"/>
                  </a:cubicBezTo>
                  <a:cubicBezTo>
                    <a:pt x="435" y="577"/>
                    <a:pt x="559" y="452"/>
                    <a:pt x="543" y="297"/>
                  </a:cubicBezTo>
                  <a:cubicBezTo>
                    <a:pt x="543" y="141"/>
                    <a:pt x="435" y="17"/>
                    <a:pt x="279" y="1"/>
                  </a:cubicBezTo>
                  <a:cubicBezTo>
                    <a:pt x="270" y="1"/>
                    <a:pt x="262" y="0"/>
                    <a:pt x="2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703" name="Google Shape;4703;p54"/>
            <p:cNvSpPr/>
            <p:nvPr/>
          </p:nvSpPr>
          <p:spPr>
            <a:xfrm>
              <a:off x="2481525" y="1253550"/>
              <a:ext cx="13975" cy="14425"/>
            </a:xfrm>
            <a:custGeom>
              <a:avLst/>
              <a:gdLst/>
              <a:ahLst/>
              <a:cxnLst/>
              <a:rect l="l" t="t" r="r" b="b"/>
              <a:pathLst>
                <a:path w="559" h="577" extrusionOk="0">
                  <a:moveTo>
                    <a:pt x="253" y="0"/>
                  </a:moveTo>
                  <a:cubicBezTo>
                    <a:pt x="110" y="0"/>
                    <a:pt x="0" y="119"/>
                    <a:pt x="15" y="266"/>
                  </a:cubicBezTo>
                  <a:cubicBezTo>
                    <a:pt x="15" y="421"/>
                    <a:pt x="124" y="561"/>
                    <a:pt x="279" y="577"/>
                  </a:cubicBezTo>
                  <a:cubicBezTo>
                    <a:pt x="435" y="577"/>
                    <a:pt x="559" y="453"/>
                    <a:pt x="543" y="297"/>
                  </a:cubicBezTo>
                  <a:cubicBezTo>
                    <a:pt x="543" y="142"/>
                    <a:pt x="435" y="17"/>
                    <a:pt x="279" y="2"/>
                  </a:cubicBezTo>
                  <a:cubicBezTo>
                    <a:pt x="270" y="1"/>
                    <a:pt x="261" y="0"/>
                    <a:pt x="25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704" name="Google Shape;4704;p54"/>
            <p:cNvSpPr/>
            <p:nvPr/>
          </p:nvSpPr>
          <p:spPr>
            <a:xfrm>
              <a:off x="2525800" y="1208100"/>
              <a:ext cx="14000" cy="14450"/>
            </a:xfrm>
            <a:custGeom>
              <a:avLst/>
              <a:gdLst/>
              <a:ahLst/>
              <a:cxnLst/>
              <a:rect l="l" t="t" r="r" b="b"/>
              <a:pathLst>
                <a:path w="560" h="578" extrusionOk="0">
                  <a:moveTo>
                    <a:pt x="281" y="0"/>
                  </a:moveTo>
                  <a:cubicBezTo>
                    <a:pt x="125" y="0"/>
                    <a:pt x="1" y="125"/>
                    <a:pt x="16" y="280"/>
                  </a:cubicBezTo>
                  <a:cubicBezTo>
                    <a:pt x="16" y="436"/>
                    <a:pt x="125" y="560"/>
                    <a:pt x="281" y="576"/>
                  </a:cubicBezTo>
                  <a:cubicBezTo>
                    <a:pt x="290" y="577"/>
                    <a:pt x="298" y="577"/>
                    <a:pt x="307" y="577"/>
                  </a:cubicBezTo>
                  <a:cubicBezTo>
                    <a:pt x="450" y="577"/>
                    <a:pt x="560" y="458"/>
                    <a:pt x="545" y="311"/>
                  </a:cubicBezTo>
                  <a:cubicBezTo>
                    <a:pt x="545" y="156"/>
                    <a:pt x="436" y="16"/>
                    <a:pt x="2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705" name="Google Shape;4705;p54"/>
            <p:cNvSpPr/>
            <p:nvPr/>
          </p:nvSpPr>
          <p:spPr>
            <a:xfrm>
              <a:off x="2549125" y="1209650"/>
              <a:ext cx="14000" cy="14450"/>
            </a:xfrm>
            <a:custGeom>
              <a:avLst/>
              <a:gdLst/>
              <a:ahLst/>
              <a:cxnLst/>
              <a:rect l="l" t="t" r="r" b="b"/>
              <a:pathLst>
                <a:path w="560" h="578" extrusionOk="0">
                  <a:moveTo>
                    <a:pt x="281" y="1"/>
                  </a:moveTo>
                  <a:cubicBezTo>
                    <a:pt x="125" y="1"/>
                    <a:pt x="1" y="125"/>
                    <a:pt x="16" y="280"/>
                  </a:cubicBezTo>
                  <a:cubicBezTo>
                    <a:pt x="16" y="436"/>
                    <a:pt x="125" y="560"/>
                    <a:pt x="281" y="576"/>
                  </a:cubicBezTo>
                  <a:cubicBezTo>
                    <a:pt x="289" y="577"/>
                    <a:pt x="298" y="577"/>
                    <a:pt x="307" y="577"/>
                  </a:cubicBezTo>
                  <a:cubicBezTo>
                    <a:pt x="450" y="577"/>
                    <a:pt x="560" y="458"/>
                    <a:pt x="545" y="312"/>
                  </a:cubicBezTo>
                  <a:cubicBezTo>
                    <a:pt x="545" y="156"/>
                    <a:pt x="436" y="16"/>
                    <a:pt x="2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706" name="Google Shape;4706;p54"/>
            <p:cNvSpPr/>
            <p:nvPr/>
          </p:nvSpPr>
          <p:spPr>
            <a:xfrm>
              <a:off x="2526200" y="1232200"/>
              <a:ext cx="13625" cy="14800"/>
            </a:xfrm>
            <a:custGeom>
              <a:avLst/>
              <a:gdLst/>
              <a:ahLst/>
              <a:cxnLst/>
              <a:rect l="l" t="t" r="r" b="b"/>
              <a:pathLst>
                <a:path w="545" h="592" extrusionOk="0">
                  <a:moveTo>
                    <a:pt x="265" y="0"/>
                  </a:moveTo>
                  <a:cubicBezTo>
                    <a:pt x="125" y="0"/>
                    <a:pt x="0" y="125"/>
                    <a:pt x="0" y="280"/>
                  </a:cubicBezTo>
                  <a:cubicBezTo>
                    <a:pt x="0" y="436"/>
                    <a:pt x="125" y="560"/>
                    <a:pt x="280" y="591"/>
                  </a:cubicBezTo>
                  <a:cubicBezTo>
                    <a:pt x="420" y="591"/>
                    <a:pt x="545" y="467"/>
                    <a:pt x="545" y="311"/>
                  </a:cubicBezTo>
                  <a:cubicBezTo>
                    <a:pt x="545" y="156"/>
                    <a:pt x="420" y="16"/>
                    <a:pt x="2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707" name="Google Shape;4707;p54"/>
            <p:cNvSpPr/>
            <p:nvPr/>
          </p:nvSpPr>
          <p:spPr>
            <a:xfrm>
              <a:off x="2549525" y="1233750"/>
              <a:ext cx="14025" cy="14800"/>
            </a:xfrm>
            <a:custGeom>
              <a:avLst/>
              <a:gdLst/>
              <a:ahLst/>
              <a:cxnLst/>
              <a:rect l="l" t="t" r="r" b="b"/>
              <a:pathLst>
                <a:path w="561" h="592" extrusionOk="0">
                  <a:moveTo>
                    <a:pt x="280" y="1"/>
                  </a:moveTo>
                  <a:cubicBezTo>
                    <a:pt x="125" y="1"/>
                    <a:pt x="0" y="125"/>
                    <a:pt x="16" y="281"/>
                  </a:cubicBezTo>
                  <a:cubicBezTo>
                    <a:pt x="16" y="436"/>
                    <a:pt x="125" y="560"/>
                    <a:pt x="280" y="591"/>
                  </a:cubicBezTo>
                  <a:cubicBezTo>
                    <a:pt x="436" y="591"/>
                    <a:pt x="560" y="467"/>
                    <a:pt x="545" y="312"/>
                  </a:cubicBezTo>
                  <a:cubicBezTo>
                    <a:pt x="545" y="156"/>
                    <a:pt x="436" y="32"/>
                    <a:pt x="2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708" name="Google Shape;4708;p54"/>
            <p:cNvSpPr/>
            <p:nvPr/>
          </p:nvSpPr>
          <p:spPr>
            <a:xfrm>
              <a:off x="2526225" y="1256650"/>
              <a:ext cx="14000" cy="14450"/>
            </a:xfrm>
            <a:custGeom>
              <a:avLst/>
              <a:gdLst/>
              <a:ahLst/>
              <a:cxnLst/>
              <a:rect l="l" t="t" r="r" b="b"/>
              <a:pathLst>
                <a:path w="560" h="578" extrusionOk="0">
                  <a:moveTo>
                    <a:pt x="253" y="1"/>
                  </a:moveTo>
                  <a:cubicBezTo>
                    <a:pt x="110" y="1"/>
                    <a:pt x="0" y="120"/>
                    <a:pt x="15" y="266"/>
                  </a:cubicBezTo>
                  <a:cubicBezTo>
                    <a:pt x="15" y="422"/>
                    <a:pt x="124" y="546"/>
                    <a:pt x="279" y="577"/>
                  </a:cubicBezTo>
                  <a:cubicBezTo>
                    <a:pt x="435" y="577"/>
                    <a:pt x="559" y="453"/>
                    <a:pt x="544" y="297"/>
                  </a:cubicBezTo>
                  <a:cubicBezTo>
                    <a:pt x="544" y="142"/>
                    <a:pt x="435" y="18"/>
                    <a:pt x="279" y="2"/>
                  </a:cubicBezTo>
                  <a:cubicBezTo>
                    <a:pt x="270" y="1"/>
                    <a:pt x="262" y="1"/>
                    <a:pt x="2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709" name="Google Shape;4709;p54"/>
            <p:cNvSpPr/>
            <p:nvPr/>
          </p:nvSpPr>
          <p:spPr>
            <a:xfrm>
              <a:off x="2549900" y="1258200"/>
              <a:ext cx="13650" cy="14450"/>
            </a:xfrm>
            <a:custGeom>
              <a:avLst/>
              <a:gdLst/>
              <a:ahLst/>
              <a:cxnLst/>
              <a:rect l="l" t="t" r="r" b="b"/>
              <a:pathLst>
                <a:path w="546" h="578" extrusionOk="0">
                  <a:moveTo>
                    <a:pt x="242" y="1"/>
                  </a:moveTo>
                  <a:cubicBezTo>
                    <a:pt x="112" y="1"/>
                    <a:pt x="1" y="120"/>
                    <a:pt x="1" y="267"/>
                  </a:cubicBezTo>
                  <a:cubicBezTo>
                    <a:pt x="1" y="422"/>
                    <a:pt x="125" y="562"/>
                    <a:pt x="281" y="578"/>
                  </a:cubicBezTo>
                  <a:cubicBezTo>
                    <a:pt x="421" y="578"/>
                    <a:pt x="545" y="453"/>
                    <a:pt x="545" y="298"/>
                  </a:cubicBezTo>
                  <a:cubicBezTo>
                    <a:pt x="545" y="142"/>
                    <a:pt x="421" y="18"/>
                    <a:pt x="265" y="2"/>
                  </a:cubicBezTo>
                  <a:cubicBezTo>
                    <a:pt x="257" y="1"/>
                    <a:pt x="249" y="1"/>
                    <a:pt x="2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710" name="Google Shape;4710;p54"/>
            <p:cNvSpPr/>
            <p:nvPr/>
          </p:nvSpPr>
          <p:spPr>
            <a:xfrm>
              <a:off x="2594225" y="1212725"/>
              <a:ext cx="14000" cy="14475"/>
            </a:xfrm>
            <a:custGeom>
              <a:avLst/>
              <a:gdLst/>
              <a:ahLst/>
              <a:cxnLst/>
              <a:rect l="l" t="t" r="r" b="b"/>
              <a:pathLst>
                <a:path w="560" h="579" extrusionOk="0">
                  <a:moveTo>
                    <a:pt x="257" y="1"/>
                  </a:moveTo>
                  <a:cubicBezTo>
                    <a:pt x="112" y="1"/>
                    <a:pt x="1" y="134"/>
                    <a:pt x="16" y="266"/>
                  </a:cubicBezTo>
                  <a:cubicBezTo>
                    <a:pt x="0" y="422"/>
                    <a:pt x="125" y="562"/>
                    <a:pt x="280" y="577"/>
                  </a:cubicBezTo>
                  <a:cubicBezTo>
                    <a:pt x="288" y="578"/>
                    <a:pt x="296" y="578"/>
                    <a:pt x="304" y="578"/>
                  </a:cubicBezTo>
                  <a:cubicBezTo>
                    <a:pt x="448" y="578"/>
                    <a:pt x="559" y="446"/>
                    <a:pt x="545" y="313"/>
                  </a:cubicBezTo>
                  <a:cubicBezTo>
                    <a:pt x="545" y="157"/>
                    <a:pt x="420" y="18"/>
                    <a:pt x="280" y="2"/>
                  </a:cubicBezTo>
                  <a:cubicBezTo>
                    <a:pt x="272" y="1"/>
                    <a:pt x="264" y="1"/>
                    <a:pt x="2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711" name="Google Shape;4711;p54"/>
            <p:cNvSpPr/>
            <p:nvPr/>
          </p:nvSpPr>
          <p:spPr>
            <a:xfrm>
              <a:off x="2617550" y="1214325"/>
              <a:ext cx="14000" cy="14425"/>
            </a:xfrm>
            <a:custGeom>
              <a:avLst/>
              <a:gdLst/>
              <a:ahLst/>
              <a:cxnLst/>
              <a:rect l="l" t="t" r="r" b="b"/>
              <a:pathLst>
                <a:path w="560" h="577" extrusionOk="0">
                  <a:moveTo>
                    <a:pt x="280" y="0"/>
                  </a:moveTo>
                  <a:cubicBezTo>
                    <a:pt x="125" y="0"/>
                    <a:pt x="0" y="125"/>
                    <a:pt x="16" y="264"/>
                  </a:cubicBezTo>
                  <a:cubicBezTo>
                    <a:pt x="16" y="420"/>
                    <a:pt x="125" y="560"/>
                    <a:pt x="280" y="575"/>
                  </a:cubicBezTo>
                  <a:cubicBezTo>
                    <a:pt x="288" y="576"/>
                    <a:pt x="296" y="577"/>
                    <a:pt x="304" y="577"/>
                  </a:cubicBezTo>
                  <a:cubicBezTo>
                    <a:pt x="448" y="577"/>
                    <a:pt x="559" y="444"/>
                    <a:pt x="545" y="311"/>
                  </a:cubicBezTo>
                  <a:cubicBezTo>
                    <a:pt x="545" y="156"/>
                    <a:pt x="436" y="16"/>
                    <a:pt x="2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712" name="Google Shape;4712;p54"/>
            <p:cNvSpPr/>
            <p:nvPr/>
          </p:nvSpPr>
          <p:spPr>
            <a:xfrm>
              <a:off x="2594625" y="1236875"/>
              <a:ext cx="13625" cy="14425"/>
            </a:xfrm>
            <a:custGeom>
              <a:avLst/>
              <a:gdLst/>
              <a:ahLst/>
              <a:cxnLst/>
              <a:rect l="l" t="t" r="r" b="b"/>
              <a:pathLst>
                <a:path w="545" h="577" extrusionOk="0">
                  <a:moveTo>
                    <a:pt x="264" y="0"/>
                  </a:moveTo>
                  <a:cubicBezTo>
                    <a:pt x="124" y="0"/>
                    <a:pt x="0" y="124"/>
                    <a:pt x="0" y="280"/>
                  </a:cubicBezTo>
                  <a:cubicBezTo>
                    <a:pt x="0" y="435"/>
                    <a:pt x="124" y="560"/>
                    <a:pt x="280" y="575"/>
                  </a:cubicBezTo>
                  <a:cubicBezTo>
                    <a:pt x="288" y="576"/>
                    <a:pt x="296" y="577"/>
                    <a:pt x="304" y="577"/>
                  </a:cubicBezTo>
                  <a:cubicBezTo>
                    <a:pt x="434" y="577"/>
                    <a:pt x="544" y="458"/>
                    <a:pt x="544" y="311"/>
                  </a:cubicBezTo>
                  <a:cubicBezTo>
                    <a:pt x="544" y="156"/>
                    <a:pt x="420" y="16"/>
                    <a:pt x="2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713" name="Google Shape;4713;p54"/>
            <p:cNvSpPr/>
            <p:nvPr/>
          </p:nvSpPr>
          <p:spPr>
            <a:xfrm>
              <a:off x="2617925" y="1238425"/>
              <a:ext cx="14025" cy="14800"/>
            </a:xfrm>
            <a:custGeom>
              <a:avLst/>
              <a:gdLst/>
              <a:ahLst/>
              <a:cxnLst/>
              <a:rect l="l" t="t" r="r" b="b"/>
              <a:pathLst>
                <a:path w="561" h="592" extrusionOk="0">
                  <a:moveTo>
                    <a:pt x="281" y="0"/>
                  </a:moveTo>
                  <a:cubicBezTo>
                    <a:pt x="125" y="0"/>
                    <a:pt x="1" y="125"/>
                    <a:pt x="17" y="280"/>
                  </a:cubicBezTo>
                  <a:cubicBezTo>
                    <a:pt x="17" y="436"/>
                    <a:pt x="125" y="560"/>
                    <a:pt x="281" y="591"/>
                  </a:cubicBezTo>
                  <a:cubicBezTo>
                    <a:pt x="436" y="591"/>
                    <a:pt x="561" y="467"/>
                    <a:pt x="545" y="311"/>
                  </a:cubicBezTo>
                  <a:cubicBezTo>
                    <a:pt x="545" y="156"/>
                    <a:pt x="436" y="16"/>
                    <a:pt x="2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714" name="Google Shape;4714;p54"/>
            <p:cNvSpPr/>
            <p:nvPr/>
          </p:nvSpPr>
          <p:spPr>
            <a:xfrm>
              <a:off x="2594625" y="1260975"/>
              <a:ext cx="14000" cy="14775"/>
            </a:xfrm>
            <a:custGeom>
              <a:avLst/>
              <a:gdLst/>
              <a:ahLst/>
              <a:cxnLst/>
              <a:rect l="l" t="t" r="r" b="b"/>
              <a:pathLst>
                <a:path w="560" h="591" extrusionOk="0">
                  <a:moveTo>
                    <a:pt x="280" y="0"/>
                  </a:moveTo>
                  <a:cubicBezTo>
                    <a:pt x="124" y="0"/>
                    <a:pt x="0" y="124"/>
                    <a:pt x="16" y="280"/>
                  </a:cubicBezTo>
                  <a:cubicBezTo>
                    <a:pt x="16" y="435"/>
                    <a:pt x="124" y="575"/>
                    <a:pt x="280" y="591"/>
                  </a:cubicBezTo>
                  <a:cubicBezTo>
                    <a:pt x="435" y="591"/>
                    <a:pt x="560" y="467"/>
                    <a:pt x="544" y="311"/>
                  </a:cubicBezTo>
                  <a:cubicBezTo>
                    <a:pt x="544" y="156"/>
                    <a:pt x="435" y="31"/>
                    <a:pt x="2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715" name="Google Shape;4715;p54"/>
            <p:cNvSpPr/>
            <p:nvPr/>
          </p:nvSpPr>
          <p:spPr>
            <a:xfrm>
              <a:off x="2618325" y="1262875"/>
              <a:ext cx="14025" cy="14450"/>
            </a:xfrm>
            <a:custGeom>
              <a:avLst/>
              <a:gdLst/>
              <a:ahLst/>
              <a:cxnLst/>
              <a:rect l="l" t="t" r="r" b="b"/>
              <a:pathLst>
                <a:path w="561" h="578" extrusionOk="0">
                  <a:moveTo>
                    <a:pt x="241" y="1"/>
                  </a:moveTo>
                  <a:cubicBezTo>
                    <a:pt x="111" y="1"/>
                    <a:pt x="1" y="119"/>
                    <a:pt x="1" y="266"/>
                  </a:cubicBezTo>
                  <a:cubicBezTo>
                    <a:pt x="1" y="422"/>
                    <a:pt x="125" y="562"/>
                    <a:pt x="280" y="577"/>
                  </a:cubicBezTo>
                  <a:cubicBezTo>
                    <a:pt x="436" y="577"/>
                    <a:pt x="560" y="453"/>
                    <a:pt x="545" y="313"/>
                  </a:cubicBezTo>
                  <a:cubicBezTo>
                    <a:pt x="545" y="142"/>
                    <a:pt x="420" y="17"/>
                    <a:pt x="265" y="2"/>
                  </a:cubicBezTo>
                  <a:cubicBezTo>
                    <a:pt x="257" y="1"/>
                    <a:pt x="249" y="1"/>
                    <a:pt x="24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716" name="Google Shape;4716;p54"/>
            <p:cNvSpPr/>
            <p:nvPr/>
          </p:nvSpPr>
          <p:spPr>
            <a:xfrm>
              <a:off x="2662675" y="1217400"/>
              <a:ext cx="13975" cy="14425"/>
            </a:xfrm>
            <a:custGeom>
              <a:avLst/>
              <a:gdLst/>
              <a:ahLst/>
              <a:cxnLst/>
              <a:rect l="l" t="t" r="r" b="b"/>
              <a:pathLst>
                <a:path w="559" h="577" extrusionOk="0">
                  <a:moveTo>
                    <a:pt x="253" y="0"/>
                  </a:moveTo>
                  <a:cubicBezTo>
                    <a:pt x="110" y="0"/>
                    <a:pt x="0" y="119"/>
                    <a:pt x="15" y="266"/>
                  </a:cubicBezTo>
                  <a:cubicBezTo>
                    <a:pt x="15" y="421"/>
                    <a:pt x="124" y="561"/>
                    <a:pt x="279" y="577"/>
                  </a:cubicBezTo>
                  <a:cubicBezTo>
                    <a:pt x="435" y="577"/>
                    <a:pt x="559" y="452"/>
                    <a:pt x="543" y="313"/>
                  </a:cubicBezTo>
                  <a:cubicBezTo>
                    <a:pt x="543" y="141"/>
                    <a:pt x="435" y="17"/>
                    <a:pt x="279" y="2"/>
                  </a:cubicBezTo>
                  <a:cubicBezTo>
                    <a:pt x="270" y="1"/>
                    <a:pt x="261" y="0"/>
                    <a:pt x="2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717" name="Google Shape;4717;p54"/>
            <p:cNvSpPr/>
            <p:nvPr/>
          </p:nvSpPr>
          <p:spPr>
            <a:xfrm>
              <a:off x="2686350" y="1218950"/>
              <a:ext cx="14025" cy="14450"/>
            </a:xfrm>
            <a:custGeom>
              <a:avLst/>
              <a:gdLst/>
              <a:ahLst/>
              <a:cxnLst/>
              <a:rect l="l" t="t" r="r" b="b"/>
              <a:pathLst>
                <a:path w="561" h="578" extrusionOk="0">
                  <a:moveTo>
                    <a:pt x="244" y="1"/>
                  </a:moveTo>
                  <a:cubicBezTo>
                    <a:pt x="113" y="1"/>
                    <a:pt x="1" y="133"/>
                    <a:pt x="1" y="266"/>
                  </a:cubicBezTo>
                  <a:cubicBezTo>
                    <a:pt x="1" y="422"/>
                    <a:pt x="125" y="562"/>
                    <a:pt x="281" y="577"/>
                  </a:cubicBezTo>
                  <a:cubicBezTo>
                    <a:pt x="436" y="577"/>
                    <a:pt x="560" y="453"/>
                    <a:pt x="545" y="313"/>
                  </a:cubicBezTo>
                  <a:cubicBezTo>
                    <a:pt x="545" y="142"/>
                    <a:pt x="436" y="17"/>
                    <a:pt x="265" y="2"/>
                  </a:cubicBezTo>
                  <a:cubicBezTo>
                    <a:pt x="258" y="1"/>
                    <a:pt x="251" y="1"/>
                    <a:pt x="2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718" name="Google Shape;4718;p54"/>
            <p:cNvSpPr/>
            <p:nvPr/>
          </p:nvSpPr>
          <p:spPr>
            <a:xfrm>
              <a:off x="2663025" y="1241525"/>
              <a:ext cx="14000" cy="14450"/>
            </a:xfrm>
            <a:custGeom>
              <a:avLst/>
              <a:gdLst/>
              <a:ahLst/>
              <a:cxnLst/>
              <a:rect l="l" t="t" r="r" b="b"/>
              <a:pathLst>
                <a:path w="560" h="578" extrusionOk="0">
                  <a:moveTo>
                    <a:pt x="281" y="1"/>
                  </a:moveTo>
                  <a:cubicBezTo>
                    <a:pt x="125" y="1"/>
                    <a:pt x="1" y="125"/>
                    <a:pt x="16" y="280"/>
                  </a:cubicBezTo>
                  <a:cubicBezTo>
                    <a:pt x="16" y="436"/>
                    <a:pt x="125" y="560"/>
                    <a:pt x="281" y="576"/>
                  </a:cubicBezTo>
                  <a:cubicBezTo>
                    <a:pt x="289" y="577"/>
                    <a:pt x="298" y="577"/>
                    <a:pt x="307" y="577"/>
                  </a:cubicBezTo>
                  <a:cubicBezTo>
                    <a:pt x="450" y="577"/>
                    <a:pt x="560" y="458"/>
                    <a:pt x="545" y="312"/>
                  </a:cubicBezTo>
                  <a:cubicBezTo>
                    <a:pt x="545" y="156"/>
                    <a:pt x="436" y="16"/>
                    <a:pt x="2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719" name="Google Shape;4719;p54"/>
            <p:cNvSpPr/>
            <p:nvPr/>
          </p:nvSpPr>
          <p:spPr>
            <a:xfrm>
              <a:off x="2686750" y="1243075"/>
              <a:ext cx="14000" cy="14800"/>
            </a:xfrm>
            <a:custGeom>
              <a:avLst/>
              <a:gdLst/>
              <a:ahLst/>
              <a:cxnLst/>
              <a:rect l="l" t="t" r="r" b="b"/>
              <a:pathLst>
                <a:path w="560" h="592" extrusionOk="0">
                  <a:moveTo>
                    <a:pt x="265" y="1"/>
                  </a:moveTo>
                  <a:cubicBezTo>
                    <a:pt x="125" y="1"/>
                    <a:pt x="0" y="125"/>
                    <a:pt x="0" y="281"/>
                  </a:cubicBezTo>
                  <a:cubicBezTo>
                    <a:pt x="0" y="436"/>
                    <a:pt x="125" y="561"/>
                    <a:pt x="280" y="592"/>
                  </a:cubicBezTo>
                  <a:cubicBezTo>
                    <a:pt x="436" y="592"/>
                    <a:pt x="560" y="467"/>
                    <a:pt x="544" y="312"/>
                  </a:cubicBezTo>
                  <a:cubicBezTo>
                    <a:pt x="544" y="156"/>
                    <a:pt x="420" y="16"/>
                    <a:pt x="2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720" name="Google Shape;4720;p54"/>
            <p:cNvSpPr/>
            <p:nvPr/>
          </p:nvSpPr>
          <p:spPr>
            <a:xfrm>
              <a:off x="2663425" y="1265975"/>
              <a:ext cx="14025" cy="14450"/>
            </a:xfrm>
            <a:custGeom>
              <a:avLst/>
              <a:gdLst/>
              <a:ahLst/>
              <a:cxnLst/>
              <a:rect l="l" t="t" r="r" b="b"/>
              <a:pathLst>
                <a:path w="561" h="578" extrusionOk="0">
                  <a:moveTo>
                    <a:pt x="254" y="1"/>
                  </a:moveTo>
                  <a:cubicBezTo>
                    <a:pt x="111" y="1"/>
                    <a:pt x="1" y="120"/>
                    <a:pt x="16" y="267"/>
                  </a:cubicBezTo>
                  <a:cubicBezTo>
                    <a:pt x="0" y="422"/>
                    <a:pt x="125" y="562"/>
                    <a:pt x="280" y="578"/>
                  </a:cubicBezTo>
                  <a:cubicBezTo>
                    <a:pt x="436" y="578"/>
                    <a:pt x="560" y="453"/>
                    <a:pt x="544" y="298"/>
                  </a:cubicBezTo>
                  <a:cubicBezTo>
                    <a:pt x="544" y="142"/>
                    <a:pt x="436" y="18"/>
                    <a:pt x="280" y="2"/>
                  </a:cubicBezTo>
                  <a:cubicBezTo>
                    <a:pt x="271" y="1"/>
                    <a:pt x="263" y="1"/>
                    <a:pt x="2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721" name="Google Shape;4721;p54"/>
            <p:cNvSpPr/>
            <p:nvPr/>
          </p:nvSpPr>
          <p:spPr>
            <a:xfrm>
              <a:off x="2687125" y="1267550"/>
              <a:ext cx="14000" cy="14450"/>
            </a:xfrm>
            <a:custGeom>
              <a:avLst/>
              <a:gdLst/>
              <a:ahLst/>
              <a:cxnLst/>
              <a:rect l="l" t="t" r="r" b="b"/>
              <a:pathLst>
                <a:path w="560" h="578" extrusionOk="0">
                  <a:moveTo>
                    <a:pt x="241" y="0"/>
                  </a:moveTo>
                  <a:cubicBezTo>
                    <a:pt x="111" y="0"/>
                    <a:pt x="1" y="119"/>
                    <a:pt x="1" y="266"/>
                  </a:cubicBezTo>
                  <a:cubicBezTo>
                    <a:pt x="1" y="421"/>
                    <a:pt x="125" y="561"/>
                    <a:pt x="281" y="577"/>
                  </a:cubicBezTo>
                  <a:cubicBezTo>
                    <a:pt x="289" y="578"/>
                    <a:pt x="297" y="578"/>
                    <a:pt x="304" y="578"/>
                  </a:cubicBezTo>
                  <a:cubicBezTo>
                    <a:pt x="449" y="578"/>
                    <a:pt x="560" y="445"/>
                    <a:pt x="545" y="312"/>
                  </a:cubicBezTo>
                  <a:cubicBezTo>
                    <a:pt x="545" y="141"/>
                    <a:pt x="421" y="17"/>
                    <a:pt x="265" y="1"/>
                  </a:cubicBezTo>
                  <a:cubicBezTo>
                    <a:pt x="257" y="1"/>
                    <a:pt x="249" y="0"/>
                    <a:pt x="2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722" name="Google Shape;4722;p54"/>
            <p:cNvSpPr/>
            <p:nvPr/>
          </p:nvSpPr>
          <p:spPr>
            <a:xfrm>
              <a:off x="2731825" y="1222050"/>
              <a:ext cx="14025" cy="14450"/>
            </a:xfrm>
            <a:custGeom>
              <a:avLst/>
              <a:gdLst/>
              <a:ahLst/>
              <a:cxnLst/>
              <a:rect l="l" t="t" r="r" b="b"/>
              <a:pathLst>
                <a:path w="561" h="578" extrusionOk="0">
                  <a:moveTo>
                    <a:pt x="242" y="1"/>
                  </a:moveTo>
                  <a:cubicBezTo>
                    <a:pt x="112" y="1"/>
                    <a:pt x="1" y="120"/>
                    <a:pt x="1" y="266"/>
                  </a:cubicBezTo>
                  <a:cubicBezTo>
                    <a:pt x="1" y="422"/>
                    <a:pt x="125" y="562"/>
                    <a:pt x="281" y="577"/>
                  </a:cubicBezTo>
                  <a:cubicBezTo>
                    <a:pt x="436" y="577"/>
                    <a:pt x="561" y="453"/>
                    <a:pt x="545" y="298"/>
                  </a:cubicBezTo>
                  <a:cubicBezTo>
                    <a:pt x="545" y="142"/>
                    <a:pt x="421" y="18"/>
                    <a:pt x="265" y="2"/>
                  </a:cubicBezTo>
                  <a:cubicBezTo>
                    <a:pt x="257" y="1"/>
                    <a:pt x="249" y="1"/>
                    <a:pt x="2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723" name="Google Shape;4723;p54"/>
            <p:cNvSpPr/>
            <p:nvPr/>
          </p:nvSpPr>
          <p:spPr>
            <a:xfrm>
              <a:off x="2755175" y="1223625"/>
              <a:ext cx="14000" cy="14425"/>
            </a:xfrm>
            <a:custGeom>
              <a:avLst/>
              <a:gdLst/>
              <a:ahLst/>
              <a:cxnLst/>
              <a:rect l="l" t="t" r="r" b="b"/>
              <a:pathLst>
                <a:path w="560" h="577" extrusionOk="0">
                  <a:moveTo>
                    <a:pt x="254" y="0"/>
                  </a:moveTo>
                  <a:cubicBezTo>
                    <a:pt x="111" y="0"/>
                    <a:pt x="1" y="119"/>
                    <a:pt x="15" y="266"/>
                  </a:cubicBezTo>
                  <a:cubicBezTo>
                    <a:pt x="15" y="421"/>
                    <a:pt x="124" y="561"/>
                    <a:pt x="295" y="577"/>
                  </a:cubicBezTo>
                  <a:cubicBezTo>
                    <a:pt x="435" y="577"/>
                    <a:pt x="560" y="452"/>
                    <a:pt x="560" y="297"/>
                  </a:cubicBezTo>
                  <a:cubicBezTo>
                    <a:pt x="560" y="141"/>
                    <a:pt x="435" y="17"/>
                    <a:pt x="280" y="1"/>
                  </a:cubicBezTo>
                  <a:cubicBezTo>
                    <a:pt x="271" y="0"/>
                    <a:pt x="262" y="0"/>
                    <a:pt x="2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724" name="Google Shape;4724;p54"/>
            <p:cNvSpPr/>
            <p:nvPr/>
          </p:nvSpPr>
          <p:spPr>
            <a:xfrm>
              <a:off x="2731825" y="1246200"/>
              <a:ext cx="14000" cy="14425"/>
            </a:xfrm>
            <a:custGeom>
              <a:avLst/>
              <a:gdLst/>
              <a:ahLst/>
              <a:cxnLst/>
              <a:rect l="l" t="t" r="r" b="b"/>
              <a:pathLst>
                <a:path w="560" h="577" extrusionOk="0">
                  <a:moveTo>
                    <a:pt x="281" y="0"/>
                  </a:moveTo>
                  <a:cubicBezTo>
                    <a:pt x="125" y="0"/>
                    <a:pt x="1" y="125"/>
                    <a:pt x="1" y="280"/>
                  </a:cubicBezTo>
                  <a:cubicBezTo>
                    <a:pt x="1" y="436"/>
                    <a:pt x="125" y="560"/>
                    <a:pt x="281" y="576"/>
                  </a:cubicBezTo>
                  <a:cubicBezTo>
                    <a:pt x="290" y="576"/>
                    <a:pt x="298" y="577"/>
                    <a:pt x="307" y="577"/>
                  </a:cubicBezTo>
                  <a:cubicBezTo>
                    <a:pt x="450" y="577"/>
                    <a:pt x="560" y="458"/>
                    <a:pt x="545" y="311"/>
                  </a:cubicBezTo>
                  <a:cubicBezTo>
                    <a:pt x="545" y="156"/>
                    <a:pt x="436" y="16"/>
                    <a:pt x="2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725" name="Google Shape;4725;p54"/>
            <p:cNvSpPr/>
            <p:nvPr/>
          </p:nvSpPr>
          <p:spPr>
            <a:xfrm>
              <a:off x="2755550" y="1247750"/>
              <a:ext cx="14025" cy="14800"/>
            </a:xfrm>
            <a:custGeom>
              <a:avLst/>
              <a:gdLst/>
              <a:ahLst/>
              <a:cxnLst/>
              <a:rect l="l" t="t" r="r" b="b"/>
              <a:pathLst>
                <a:path w="561" h="592" extrusionOk="0">
                  <a:moveTo>
                    <a:pt x="280" y="0"/>
                  </a:moveTo>
                  <a:cubicBezTo>
                    <a:pt x="125" y="0"/>
                    <a:pt x="0" y="125"/>
                    <a:pt x="16" y="280"/>
                  </a:cubicBezTo>
                  <a:cubicBezTo>
                    <a:pt x="16" y="436"/>
                    <a:pt x="125" y="560"/>
                    <a:pt x="280" y="591"/>
                  </a:cubicBezTo>
                  <a:cubicBezTo>
                    <a:pt x="436" y="591"/>
                    <a:pt x="560" y="467"/>
                    <a:pt x="545" y="311"/>
                  </a:cubicBezTo>
                  <a:cubicBezTo>
                    <a:pt x="560" y="156"/>
                    <a:pt x="436" y="16"/>
                    <a:pt x="2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726" name="Google Shape;4726;p54"/>
            <p:cNvSpPr/>
            <p:nvPr/>
          </p:nvSpPr>
          <p:spPr>
            <a:xfrm>
              <a:off x="2732250" y="1270650"/>
              <a:ext cx="14000" cy="14450"/>
            </a:xfrm>
            <a:custGeom>
              <a:avLst/>
              <a:gdLst/>
              <a:ahLst/>
              <a:cxnLst/>
              <a:rect l="l" t="t" r="r" b="b"/>
              <a:pathLst>
                <a:path w="560" h="578" extrusionOk="0">
                  <a:moveTo>
                    <a:pt x="253" y="0"/>
                  </a:moveTo>
                  <a:cubicBezTo>
                    <a:pt x="110" y="0"/>
                    <a:pt x="0" y="119"/>
                    <a:pt x="15" y="266"/>
                  </a:cubicBezTo>
                  <a:cubicBezTo>
                    <a:pt x="15" y="422"/>
                    <a:pt x="124" y="562"/>
                    <a:pt x="295" y="577"/>
                  </a:cubicBezTo>
                  <a:cubicBezTo>
                    <a:pt x="435" y="577"/>
                    <a:pt x="559" y="453"/>
                    <a:pt x="559" y="313"/>
                  </a:cubicBezTo>
                  <a:cubicBezTo>
                    <a:pt x="559" y="142"/>
                    <a:pt x="435" y="17"/>
                    <a:pt x="279" y="2"/>
                  </a:cubicBezTo>
                  <a:cubicBezTo>
                    <a:pt x="271" y="1"/>
                    <a:pt x="262" y="0"/>
                    <a:pt x="2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727" name="Google Shape;4727;p54"/>
            <p:cNvSpPr/>
            <p:nvPr/>
          </p:nvSpPr>
          <p:spPr>
            <a:xfrm>
              <a:off x="2755950" y="1272200"/>
              <a:ext cx="14000" cy="14475"/>
            </a:xfrm>
            <a:custGeom>
              <a:avLst/>
              <a:gdLst/>
              <a:ahLst/>
              <a:cxnLst/>
              <a:rect l="l" t="t" r="r" b="b"/>
              <a:pathLst>
                <a:path w="560" h="579" extrusionOk="0">
                  <a:moveTo>
                    <a:pt x="254" y="1"/>
                  </a:moveTo>
                  <a:cubicBezTo>
                    <a:pt x="111" y="1"/>
                    <a:pt x="1" y="120"/>
                    <a:pt x="16" y="266"/>
                  </a:cubicBezTo>
                  <a:cubicBezTo>
                    <a:pt x="16" y="422"/>
                    <a:pt x="124" y="562"/>
                    <a:pt x="295" y="577"/>
                  </a:cubicBezTo>
                  <a:cubicBezTo>
                    <a:pt x="303" y="578"/>
                    <a:pt x="310" y="579"/>
                    <a:pt x="317" y="579"/>
                  </a:cubicBezTo>
                  <a:cubicBezTo>
                    <a:pt x="448" y="579"/>
                    <a:pt x="560" y="446"/>
                    <a:pt x="560" y="313"/>
                  </a:cubicBezTo>
                  <a:cubicBezTo>
                    <a:pt x="560" y="142"/>
                    <a:pt x="435" y="18"/>
                    <a:pt x="280" y="2"/>
                  </a:cubicBezTo>
                  <a:cubicBezTo>
                    <a:pt x="271" y="1"/>
                    <a:pt x="262" y="1"/>
                    <a:pt x="2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728" name="Google Shape;4728;p54"/>
            <p:cNvSpPr/>
            <p:nvPr/>
          </p:nvSpPr>
          <p:spPr>
            <a:xfrm>
              <a:off x="2800650" y="1226375"/>
              <a:ext cx="14000" cy="14800"/>
            </a:xfrm>
            <a:custGeom>
              <a:avLst/>
              <a:gdLst/>
              <a:ahLst/>
              <a:cxnLst/>
              <a:rect l="l" t="t" r="r" b="b"/>
              <a:pathLst>
                <a:path w="560" h="592" extrusionOk="0">
                  <a:moveTo>
                    <a:pt x="280" y="0"/>
                  </a:moveTo>
                  <a:cubicBezTo>
                    <a:pt x="125" y="0"/>
                    <a:pt x="0" y="125"/>
                    <a:pt x="16" y="280"/>
                  </a:cubicBezTo>
                  <a:cubicBezTo>
                    <a:pt x="16" y="436"/>
                    <a:pt x="125" y="576"/>
                    <a:pt x="296" y="591"/>
                  </a:cubicBezTo>
                  <a:cubicBezTo>
                    <a:pt x="436" y="591"/>
                    <a:pt x="560" y="467"/>
                    <a:pt x="560" y="311"/>
                  </a:cubicBezTo>
                  <a:cubicBezTo>
                    <a:pt x="560" y="156"/>
                    <a:pt x="436" y="31"/>
                    <a:pt x="2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729" name="Google Shape;4729;p54"/>
            <p:cNvSpPr/>
            <p:nvPr/>
          </p:nvSpPr>
          <p:spPr>
            <a:xfrm>
              <a:off x="2824350" y="1227925"/>
              <a:ext cx="14025" cy="14800"/>
            </a:xfrm>
            <a:custGeom>
              <a:avLst/>
              <a:gdLst/>
              <a:ahLst/>
              <a:cxnLst/>
              <a:rect l="l" t="t" r="r" b="b"/>
              <a:pathLst>
                <a:path w="561" h="592" extrusionOk="0">
                  <a:moveTo>
                    <a:pt x="281" y="0"/>
                  </a:moveTo>
                  <a:cubicBezTo>
                    <a:pt x="125" y="0"/>
                    <a:pt x="1" y="125"/>
                    <a:pt x="16" y="280"/>
                  </a:cubicBezTo>
                  <a:cubicBezTo>
                    <a:pt x="16" y="436"/>
                    <a:pt x="141" y="560"/>
                    <a:pt x="296" y="591"/>
                  </a:cubicBezTo>
                  <a:cubicBezTo>
                    <a:pt x="436" y="591"/>
                    <a:pt x="560" y="467"/>
                    <a:pt x="560" y="311"/>
                  </a:cubicBezTo>
                  <a:cubicBezTo>
                    <a:pt x="560" y="156"/>
                    <a:pt x="436" y="16"/>
                    <a:pt x="2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730" name="Google Shape;4730;p54"/>
            <p:cNvSpPr/>
            <p:nvPr/>
          </p:nvSpPr>
          <p:spPr>
            <a:xfrm>
              <a:off x="2801025" y="1250850"/>
              <a:ext cx="14025" cy="14800"/>
            </a:xfrm>
            <a:custGeom>
              <a:avLst/>
              <a:gdLst/>
              <a:ahLst/>
              <a:cxnLst/>
              <a:rect l="l" t="t" r="r" b="b"/>
              <a:pathLst>
                <a:path w="561" h="592" extrusionOk="0">
                  <a:moveTo>
                    <a:pt x="281" y="1"/>
                  </a:moveTo>
                  <a:cubicBezTo>
                    <a:pt x="125" y="1"/>
                    <a:pt x="1" y="125"/>
                    <a:pt x="16" y="281"/>
                  </a:cubicBezTo>
                  <a:cubicBezTo>
                    <a:pt x="16" y="436"/>
                    <a:pt x="125" y="561"/>
                    <a:pt x="281" y="592"/>
                  </a:cubicBezTo>
                  <a:cubicBezTo>
                    <a:pt x="436" y="592"/>
                    <a:pt x="560" y="467"/>
                    <a:pt x="560" y="312"/>
                  </a:cubicBezTo>
                  <a:cubicBezTo>
                    <a:pt x="560" y="156"/>
                    <a:pt x="436" y="16"/>
                    <a:pt x="2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731" name="Google Shape;4731;p54"/>
            <p:cNvSpPr/>
            <p:nvPr/>
          </p:nvSpPr>
          <p:spPr>
            <a:xfrm>
              <a:off x="2824750" y="1252400"/>
              <a:ext cx="14400" cy="14800"/>
            </a:xfrm>
            <a:custGeom>
              <a:avLst/>
              <a:gdLst/>
              <a:ahLst/>
              <a:cxnLst/>
              <a:rect l="l" t="t" r="r" b="b"/>
              <a:pathLst>
                <a:path w="576" h="592" extrusionOk="0">
                  <a:moveTo>
                    <a:pt x="280" y="1"/>
                  </a:moveTo>
                  <a:cubicBezTo>
                    <a:pt x="125" y="1"/>
                    <a:pt x="0" y="125"/>
                    <a:pt x="16" y="281"/>
                  </a:cubicBezTo>
                  <a:cubicBezTo>
                    <a:pt x="16" y="436"/>
                    <a:pt x="140" y="561"/>
                    <a:pt x="296" y="592"/>
                  </a:cubicBezTo>
                  <a:cubicBezTo>
                    <a:pt x="451" y="592"/>
                    <a:pt x="576" y="467"/>
                    <a:pt x="560" y="312"/>
                  </a:cubicBezTo>
                  <a:cubicBezTo>
                    <a:pt x="560" y="156"/>
                    <a:pt x="436" y="17"/>
                    <a:pt x="2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732" name="Google Shape;4732;p54"/>
            <p:cNvSpPr/>
            <p:nvPr/>
          </p:nvSpPr>
          <p:spPr>
            <a:xfrm>
              <a:off x="2801450" y="1275325"/>
              <a:ext cx="14350" cy="14475"/>
            </a:xfrm>
            <a:custGeom>
              <a:avLst/>
              <a:gdLst/>
              <a:ahLst/>
              <a:cxnLst/>
              <a:rect l="l" t="t" r="r" b="b"/>
              <a:pathLst>
                <a:path w="574" h="579" extrusionOk="0">
                  <a:moveTo>
                    <a:pt x="255" y="0"/>
                  </a:moveTo>
                  <a:cubicBezTo>
                    <a:pt x="111" y="0"/>
                    <a:pt x="0" y="133"/>
                    <a:pt x="15" y="266"/>
                  </a:cubicBezTo>
                  <a:cubicBezTo>
                    <a:pt x="15" y="437"/>
                    <a:pt x="139" y="561"/>
                    <a:pt x="295" y="577"/>
                  </a:cubicBezTo>
                  <a:cubicBezTo>
                    <a:pt x="303" y="578"/>
                    <a:pt x="311" y="578"/>
                    <a:pt x="319" y="578"/>
                  </a:cubicBezTo>
                  <a:cubicBezTo>
                    <a:pt x="450" y="578"/>
                    <a:pt x="574" y="459"/>
                    <a:pt x="559" y="312"/>
                  </a:cubicBezTo>
                  <a:cubicBezTo>
                    <a:pt x="559" y="157"/>
                    <a:pt x="435" y="17"/>
                    <a:pt x="279" y="1"/>
                  </a:cubicBezTo>
                  <a:cubicBezTo>
                    <a:pt x="271" y="1"/>
                    <a:pt x="263" y="0"/>
                    <a:pt x="2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733" name="Google Shape;4733;p54"/>
            <p:cNvSpPr/>
            <p:nvPr/>
          </p:nvSpPr>
          <p:spPr>
            <a:xfrm>
              <a:off x="2825150" y="1276875"/>
              <a:ext cx="14400" cy="14825"/>
            </a:xfrm>
            <a:custGeom>
              <a:avLst/>
              <a:gdLst/>
              <a:ahLst/>
              <a:cxnLst/>
              <a:rect l="l" t="t" r="r" b="b"/>
              <a:pathLst>
                <a:path w="576" h="593" extrusionOk="0">
                  <a:moveTo>
                    <a:pt x="256" y="0"/>
                  </a:moveTo>
                  <a:cubicBezTo>
                    <a:pt x="112" y="0"/>
                    <a:pt x="1" y="134"/>
                    <a:pt x="15" y="281"/>
                  </a:cubicBezTo>
                  <a:cubicBezTo>
                    <a:pt x="15" y="437"/>
                    <a:pt x="140" y="561"/>
                    <a:pt x="295" y="592"/>
                  </a:cubicBezTo>
                  <a:cubicBezTo>
                    <a:pt x="451" y="592"/>
                    <a:pt x="575" y="468"/>
                    <a:pt x="560" y="313"/>
                  </a:cubicBezTo>
                  <a:cubicBezTo>
                    <a:pt x="560" y="157"/>
                    <a:pt x="435" y="17"/>
                    <a:pt x="280" y="2"/>
                  </a:cubicBezTo>
                  <a:cubicBezTo>
                    <a:pt x="272" y="1"/>
                    <a:pt x="264" y="0"/>
                    <a:pt x="2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734" name="Google Shape;4734;p54"/>
            <p:cNvSpPr/>
            <p:nvPr/>
          </p:nvSpPr>
          <p:spPr>
            <a:xfrm>
              <a:off x="2870225" y="1231025"/>
              <a:ext cx="14025" cy="14800"/>
            </a:xfrm>
            <a:custGeom>
              <a:avLst/>
              <a:gdLst/>
              <a:ahLst/>
              <a:cxnLst/>
              <a:rect l="l" t="t" r="r" b="b"/>
              <a:pathLst>
                <a:path w="561" h="592" extrusionOk="0">
                  <a:moveTo>
                    <a:pt x="265" y="1"/>
                  </a:moveTo>
                  <a:cubicBezTo>
                    <a:pt x="125" y="1"/>
                    <a:pt x="1" y="125"/>
                    <a:pt x="1" y="281"/>
                  </a:cubicBezTo>
                  <a:cubicBezTo>
                    <a:pt x="1" y="436"/>
                    <a:pt x="125" y="576"/>
                    <a:pt x="280" y="592"/>
                  </a:cubicBezTo>
                  <a:cubicBezTo>
                    <a:pt x="436" y="592"/>
                    <a:pt x="560" y="467"/>
                    <a:pt x="545" y="312"/>
                  </a:cubicBezTo>
                  <a:cubicBezTo>
                    <a:pt x="545" y="156"/>
                    <a:pt x="436" y="16"/>
                    <a:pt x="2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735" name="Google Shape;4735;p54"/>
            <p:cNvSpPr/>
            <p:nvPr/>
          </p:nvSpPr>
          <p:spPr>
            <a:xfrm>
              <a:off x="2893950" y="1232950"/>
              <a:ext cx="14000" cy="14475"/>
            </a:xfrm>
            <a:custGeom>
              <a:avLst/>
              <a:gdLst/>
              <a:ahLst/>
              <a:cxnLst/>
              <a:rect l="l" t="t" r="r" b="b"/>
              <a:pathLst>
                <a:path w="560" h="579" extrusionOk="0">
                  <a:moveTo>
                    <a:pt x="254" y="0"/>
                  </a:moveTo>
                  <a:cubicBezTo>
                    <a:pt x="111" y="0"/>
                    <a:pt x="1" y="119"/>
                    <a:pt x="16" y="266"/>
                  </a:cubicBezTo>
                  <a:cubicBezTo>
                    <a:pt x="16" y="421"/>
                    <a:pt x="124" y="561"/>
                    <a:pt x="295" y="577"/>
                  </a:cubicBezTo>
                  <a:cubicBezTo>
                    <a:pt x="303" y="578"/>
                    <a:pt x="310" y="578"/>
                    <a:pt x="317" y="578"/>
                  </a:cubicBezTo>
                  <a:cubicBezTo>
                    <a:pt x="448" y="578"/>
                    <a:pt x="560" y="445"/>
                    <a:pt x="560" y="313"/>
                  </a:cubicBezTo>
                  <a:cubicBezTo>
                    <a:pt x="560" y="141"/>
                    <a:pt x="435" y="17"/>
                    <a:pt x="280" y="2"/>
                  </a:cubicBezTo>
                  <a:cubicBezTo>
                    <a:pt x="271" y="1"/>
                    <a:pt x="262" y="0"/>
                    <a:pt x="2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736" name="Google Shape;4736;p54"/>
            <p:cNvSpPr/>
            <p:nvPr/>
          </p:nvSpPr>
          <p:spPr>
            <a:xfrm>
              <a:off x="2870625" y="1255525"/>
              <a:ext cx="14000" cy="14800"/>
            </a:xfrm>
            <a:custGeom>
              <a:avLst/>
              <a:gdLst/>
              <a:ahLst/>
              <a:cxnLst/>
              <a:rect l="l" t="t" r="r" b="b"/>
              <a:pathLst>
                <a:path w="560" h="592" extrusionOk="0">
                  <a:moveTo>
                    <a:pt x="280" y="0"/>
                  </a:moveTo>
                  <a:cubicBezTo>
                    <a:pt x="124" y="0"/>
                    <a:pt x="0" y="125"/>
                    <a:pt x="16" y="280"/>
                  </a:cubicBezTo>
                  <a:cubicBezTo>
                    <a:pt x="16" y="436"/>
                    <a:pt x="124" y="560"/>
                    <a:pt x="280" y="591"/>
                  </a:cubicBezTo>
                  <a:cubicBezTo>
                    <a:pt x="435" y="591"/>
                    <a:pt x="560" y="467"/>
                    <a:pt x="544" y="311"/>
                  </a:cubicBezTo>
                  <a:cubicBezTo>
                    <a:pt x="544" y="156"/>
                    <a:pt x="435" y="16"/>
                    <a:pt x="2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737" name="Google Shape;4737;p54"/>
            <p:cNvSpPr/>
            <p:nvPr/>
          </p:nvSpPr>
          <p:spPr>
            <a:xfrm>
              <a:off x="2894325" y="1257075"/>
              <a:ext cx="14400" cy="14800"/>
            </a:xfrm>
            <a:custGeom>
              <a:avLst/>
              <a:gdLst/>
              <a:ahLst/>
              <a:cxnLst/>
              <a:rect l="l" t="t" r="r" b="b"/>
              <a:pathLst>
                <a:path w="576" h="592" extrusionOk="0">
                  <a:moveTo>
                    <a:pt x="280" y="1"/>
                  </a:moveTo>
                  <a:cubicBezTo>
                    <a:pt x="125" y="1"/>
                    <a:pt x="1" y="125"/>
                    <a:pt x="16" y="280"/>
                  </a:cubicBezTo>
                  <a:cubicBezTo>
                    <a:pt x="16" y="436"/>
                    <a:pt x="141" y="560"/>
                    <a:pt x="296" y="591"/>
                  </a:cubicBezTo>
                  <a:cubicBezTo>
                    <a:pt x="451" y="591"/>
                    <a:pt x="576" y="467"/>
                    <a:pt x="560" y="312"/>
                  </a:cubicBezTo>
                  <a:cubicBezTo>
                    <a:pt x="560" y="156"/>
                    <a:pt x="436" y="16"/>
                    <a:pt x="2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738" name="Google Shape;4738;p54"/>
            <p:cNvSpPr/>
            <p:nvPr/>
          </p:nvSpPr>
          <p:spPr>
            <a:xfrm>
              <a:off x="2871025" y="1279975"/>
              <a:ext cx="14000" cy="14825"/>
            </a:xfrm>
            <a:custGeom>
              <a:avLst/>
              <a:gdLst/>
              <a:ahLst/>
              <a:cxnLst/>
              <a:rect l="l" t="t" r="r" b="b"/>
              <a:pathLst>
                <a:path w="560" h="593" extrusionOk="0">
                  <a:moveTo>
                    <a:pt x="256" y="1"/>
                  </a:moveTo>
                  <a:cubicBezTo>
                    <a:pt x="112" y="1"/>
                    <a:pt x="0" y="134"/>
                    <a:pt x="15" y="282"/>
                  </a:cubicBezTo>
                  <a:cubicBezTo>
                    <a:pt x="15" y="437"/>
                    <a:pt x="124" y="562"/>
                    <a:pt x="295" y="593"/>
                  </a:cubicBezTo>
                  <a:cubicBezTo>
                    <a:pt x="435" y="593"/>
                    <a:pt x="559" y="468"/>
                    <a:pt x="559" y="313"/>
                  </a:cubicBezTo>
                  <a:cubicBezTo>
                    <a:pt x="559" y="157"/>
                    <a:pt x="435" y="18"/>
                    <a:pt x="279" y="2"/>
                  </a:cubicBezTo>
                  <a:cubicBezTo>
                    <a:pt x="272" y="1"/>
                    <a:pt x="264" y="1"/>
                    <a:pt x="2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739" name="Google Shape;4739;p54"/>
            <p:cNvSpPr/>
            <p:nvPr/>
          </p:nvSpPr>
          <p:spPr>
            <a:xfrm>
              <a:off x="2894725" y="1281575"/>
              <a:ext cx="14400" cy="14800"/>
            </a:xfrm>
            <a:custGeom>
              <a:avLst/>
              <a:gdLst/>
              <a:ahLst/>
              <a:cxnLst/>
              <a:rect l="l" t="t" r="r" b="b"/>
              <a:pathLst>
                <a:path w="576" h="592" extrusionOk="0">
                  <a:moveTo>
                    <a:pt x="280" y="0"/>
                  </a:moveTo>
                  <a:cubicBezTo>
                    <a:pt x="125" y="0"/>
                    <a:pt x="0" y="125"/>
                    <a:pt x="16" y="280"/>
                  </a:cubicBezTo>
                  <a:cubicBezTo>
                    <a:pt x="16" y="436"/>
                    <a:pt x="140" y="576"/>
                    <a:pt x="296" y="591"/>
                  </a:cubicBezTo>
                  <a:cubicBezTo>
                    <a:pt x="451" y="591"/>
                    <a:pt x="575" y="467"/>
                    <a:pt x="560" y="311"/>
                  </a:cubicBezTo>
                  <a:cubicBezTo>
                    <a:pt x="560" y="156"/>
                    <a:pt x="435" y="16"/>
                    <a:pt x="2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740" name="Google Shape;4740;p54"/>
            <p:cNvSpPr/>
            <p:nvPr/>
          </p:nvSpPr>
          <p:spPr>
            <a:xfrm>
              <a:off x="2939800" y="1235700"/>
              <a:ext cx="14025" cy="14800"/>
            </a:xfrm>
            <a:custGeom>
              <a:avLst/>
              <a:gdLst/>
              <a:ahLst/>
              <a:cxnLst/>
              <a:rect l="l" t="t" r="r" b="b"/>
              <a:pathLst>
                <a:path w="561" h="592" extrusionOk="0">
                  <a:moveTo>
                    <a:pt x="281" y="0"/>
                  </a:moveTo>
                  <a:cubicBezTo>
                    <a:pt x="125" y="0"/>
                    <a:pt x="1" y="125"/>
                    <a:pt x="16" y="280"/>
                  </a:cubicBezTo>
                  <a:cubicBezTo>
                    <a:pt x="16" y="436"/>
                    <a:pt x="125" y="576"/>
                    <a:pt x="296" y="591"/>
                  </a:cubicBezTo>
                  <a:cubicBezTo>
                    <a:pt x="436" y="591"/>
                    <a:pt x="561" y="467"/>
                    <a:pt x="561" y="311"/>
                  </a:cubicBezTo>
                  <a:cubicBezTo>
                    <a:pt x="561" y="156"/>
                    <a:pt x="436" y="16"/>
                    <a:pt x="2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741" name="Google Shape;4741;p54"/>
            <p:cNvSpPr/>
            <p:nvPr/>
          </p:nvSpPr>
          <p:spPr>
            <a:xfrm>
              <a:off x="2963525" y="1237650"/>
              <a:ext cx="14400" cy="14775"/>
            </a:xfrm>
            <a:custGeom>
              <a:avLst/>
              <a:gdLst/>
              <a:ahLst/>
              <a:cxnLst/>
              <a:rect l="l" t="t" r="r" b="b"/>
              <a:pathLst>
                <a:path w="576" h="591" extrusionOk="0">
                  <a:moveTo>
                    <a:pt x="280" y="0"/>
                  </a:moveTo>
                  <a:cubicBezTo>
                    <a:pt x="140" y="0"/>
                    <a:pt x="0" y="125"/>
                    <a:pt x="16" y="280"/>
                  </a:cubicBezTo>
                  <a:cubicBezTo>
                    <a:pt x="16" y="435"/>
                    <a:pt x="140" y="560"/>
                    <a:pt x="296" y="591"/>
                  </a:cubicBezTo>
                  <a:cubicBezTo>
                    <a:pt x="451" y="591"/>
                    <a:pt x="576" y="467"/>
                    <a:pt x="560" y="311"/>
                  </a:cubicBezTo>
                  <a:cubicBezTo>
                    <a:pt x="560" y="156"/>
                    <a:pt x="451" y="16"/>
                    <a:pt x="2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742" name="Google Shape;4742;p54"/>
            <p:cNvSpPr/>
            <p:nvPr/>
          </p:nvSpPr>
          <p:spPr>
            <a:xfrm>
              <a:off x="2940575" y="1260175"/>
              <a:ext cx="14025" cy="14800"/>
            </a:xfrm>
            <a:custGeom>
              <a:avLst/>
              <a:gdLst/>
              <a:ahLst/>
              <a:cxnLst/>
              <a:rect l="l" t="t" r="r" b="b"/>
              <a:pathLst>
                <a:path w="561" h="592" extrusionOk="0">
                  <a:moveTo>
                    <a:pt x="281" y="1"/>
                  </a:moveTo>
                  <a:cubicBezTo>
                    <a:pt x="125" y="1"/>
                    <a:pt x="1" y="125"/>
                    <a:pt x="1" y="281"/>
                  </a:cubicBezTo>
                  <a:cubicBezTo>
                    <a:pt x="1" y="436"/>
                    <a:pt x="125" y="576"/>
                    <a:pt x="281" y="592"/>
                  </a:cubicBezTo>
                  <a:cubicBezTo>
                    <a:pt x="436" y="592"/>
                    <a:pt x="561" y="467"/>
                    <a:pt x="561" y="312"/>
                  </a:cubicBezTo>
                  <a:cubicBezTo>
                    <a:pt x="545" y="156"/>
                    <a:pt x="436" y="17"/>
                    <a:pt x="2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743" name="Google Shape;4743;p54"/>
            <p:cNvSpPr/>
            <p:nvPr/>
          </p:nvSpPr>
          <p:spPr>
            <a:xfrm>
              <a:off x="2964300" y="1261750"/>
              <a:ext cx="14025" cy="14825"/>
            </a:xfrm>
            <a:custGeom>
              <a:avLst/>
              <a:gdLst/>
              <a:ahLst/>
              <a:cxnLst/>
              <a:rect l="l" t="t" r="r" b="b"/>
              <a:pathLst>
                <a:path w="561" h="593" extrusionOk="0">
                  <a:moveTo>
                    <a:pt x="280" y="0"/>
                  </a:moveTo>
                  <a:cubicBezTo>
                    <a:pt x="125" y="0"/>
                    <a:pt x="0" y="125"/>
                    <a:pt x="0" y="280"/>
                  </a:cubicBezTo>
                  <a:cubicBezTo>
                    <a:pt x="16" y="436"/>
                    <a:pt x="125" y="575"/>
                    <a:pt x="296" y="591"/>
                  </a:cubicBezTo>
                  <a:cubicBezTo>
                    <a:pt x="303" y="592"/>
                    <a:pt x="310" y="592"/>
                    <a:pt x="317" y="592"/>
                  </a:cubicBezTo>
                  <a:cubicBezTo>
                    <a:pt x="448" y="592"/>
                    <a:pt x="560" y="459"/>
                    <a:pt x="560" y="327"/>
                  </a:cubicBezTo>
                  <a:cubicBezTo>
                    <a:pt x="560" y="156"/>
                    <a:pt x="436" y="31"/>
                    <a:pt x="2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744" name="Google Shape;4744;p54"/>
            <p:cNvSpPr/>
            <p:nvPr/>
          </p:nvSpPr>
          <p:spPr>
            <a:xfrm>
              <a:off x="2940575" y="1284675"/>
              <a:ext cx="14425" cy="14800"/>
            </a:xfrm>
            <a:custGeom>
              <a:avLst/>
              <a:gdLst/>
              <a:ahLst/>
              <a:cxnLst/>
              <a:rect l="l" t="t" r="r" b="b"/>
              <a:pathLst>
                <a:path w="577" h="592" extrusionOk="0">
                  <a:moveTo>
                    <a:pt x="281" y="1"/>
                  </a:moveTo>
                  <a:cubicBezTo>
                    <a:pt x="141" y="1"/>
                    <a:pt x="1" y="125"/>
                    <a:pt x="16" y="280"/>
                  </a:cubicBezTo>
                  <a:cubicBezTo>
                    <a:pt x="16" y="436"/>
                    <a:pt x="141" y="576"/>
                    <a:pt x="296" y="591"/>
                  </a:cubicBezTo>
                  <a:cubicBezTo>
                    <a:pt x="452" y="591"/>
                    <a:pt x="576" y="467"/>
                    <a:pt x="561" y="312"/>
                  </a:cubicBezTo>
                  <a:cubicBezTo>
                    <a:pt x="561" y="156"/>
                    <a:pt x="452" y="16"/>
                    <a:pt x="2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745" name="Google Shape;4745;p54"/>
            <p:cNvSpPr/>
            <p:nvPr/>
          </p:nvSpPr>
          <p:spPr>
            <a:xfrm>
              <a:off x="2964675" y="1286225"/>
              <a:ext cx="14425" cy="14800"/>
            </a:xfrm>
            <a:custGeom>
              <a:avLst/>
              <a:gdLst/>
              <a:ahLst/>
              <a:cxnLst/>
              <a:rect l="l" t="t" r="r" b="b"/>
              <a:pathLst>
                <a:path w="577" h="592" extrusionOk="0">
                  <a:moveTo>
                    <a:pt x="281" y="1"/>
                  </a:moveTo>
                  <a:cubicBezTo>
                    <a:pt x="125" y="1"/>
                    <a:pt x="1" y="125"/>
                    <a:pt x="17" y="281"/>
                  </a:cubicBezTo>
                  <a:cubicBezTo>
                    <a:pt x="17" y="436"/>
                    <a:pt x="141" y="576"/>
                    <a:pt x="296" y="592"/>
                  </a:cubicBezTo>
                  <a:cubicBezTo>
                    <a:pt x="452" y="592"/>
                    <a:pt x="576" y="467"/>
                    <a:pt x="561" y="312"/>
                  </a:cubicBezTo>
                  <a:cubicBezTo>
                    <a:pt x="561" y="156"/>
                    <a:pt x="436" y="16"/>
                    <a:pt x="2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746" name="Google Shape;4746;p54"/>
            <p:cNvSpPr/>
            <p:nvPr/>
          </p:nvSpPr>
          <p:spPr>
            <a:xfrm>
              <a:off x="3009775" y="1240350"/>
              <a:ext cx="14425" cy="14800"/>
            </a:xfrm>
            <a:custGeom>
              <a:avLst/>
              <a:gdLst/>
              <a:ahLst/>
              <a:cxnLst/>
              <a:rect l="l" t="t" r="r" b="b"/>
              <a:pathLst>
                <a:path w="577" h="592" extrusionOk="0">
                  <a:moveTo>
                    <a:pt x="281" y="1"/>
                  </a:moveTo>
                  <a:cubicBezTo>
                    <a:pt x="125" y="1"/>
                    <a:pt x="1" y="125"/>
                    <a:pt x="1" y="281"/>
                  </a:cubicBezTo>
                  <a:cubicBezTo>
                    <a:pt x="16" y="436"/>
                    <a:pt x="125" y="576"/>
                    <a:pt x="296" y="592"/>
                  </a:cubicBezTo>
                  <a:cubicBezTo>
                    <a:pt x="436" y="592"/>
                    <a:pt x="576" y="467"/>
                    <a:pt x="560" y="312"/>
                  </a:cubicBezTo>
                  <a:cubicBezTo>
                    <a:pt x="560" y="156"/>
                    <a:pt x="436" y="17"/>
                    <a:pt x="2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747" name="Google Shape;4747;p54"/>
            <p:cNvSpPr/>
            <p:nvPr/>
          </p:nvSpPr>
          <p:spPr>
            <a:xfrm>
              <a:off x="3033875" y="1241925"/>
              <a:ext cx="14400" cy="14825"/>
            </a:xfrm>
            <a:custGeom>
              <a:avLst/>
              <a:gdLst/>
              <a:ahLst/>
              <a:cxnLst/>
              <a:rect l="l" t="t" r="r" b="b"/>
              <a:pathLst>
                <a:path w="576" h="593" extrusionOk="0">
                  <a:moveTo>
                    <a:pt x="281" y="0"/>
                  </a:moveTo>
                  <a:cubicBezTo>
                    <a:pt x="125" y="0"/>
                    <a:pt x="1" y="125"/>
                    <a:pt x="16" y="280"/>
                  </a:cubicBezTo>
                  <a:cubicBezTo>
                    <a:pt x="16" y="436"/>
                    <a:pt x="125" y="575"/>
                    <a:pt x="296" y="591"/>
                  </a:cubicBezTo>
                  <a:cubicBezTo>
                    <a:pt x="303" y="592"/>
                    <a:pt x="311" y="592"/>
                    <a:pt x="318" y="592"/>
                  </a:cubicBezTo>
                  <a:cubicBezTo>
                    <a:pt x="450" y="592"/>
                    <a:pt x="575" y="459"/>
                    <a:pt x="561" y="311"/>
                  </a:cubicBezTo>
                  <a:cubicBezTo>
                    <a:pt x="561" y="156"/>
                    <a:pt x="436" y="31"/>
                    <a:pt x="2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748" name="Google Shape;4748;p54"/>
            <p:cNvSpPr/>
            <p:nvPr/>
          </p:nvSpPr>
          <p:spPr>
            <a:xfrm>
              <a:off x="3010200" y="1264825"/>
              <a:ext cx="14375" cy="14825"/>
            </a:xfrm>
            <a:custGeom>
              <a:avLst/>
              <a:gdLst/>
              <a:ahLst/>
              <a:cxnLst/>
              <a:rect l="l" t="t" r="r" b="b"/>
              <a:pathLst>
                <a:path w="575" h="593" extrusionOk="0">
                  <a:moveTo>
                    <a:pt x="256" y="0"/>
                  </a:moveTo>
                  <a:cubicBezTo>
                    <a:pt x="111" y="0"/>
                    <a:pt x="0" y="134"/>
                    <a:pt x="15" y="281"/>
                  </a:cubicBezTo>
                  <a:cubicBezTo>
                    <a:pt x="15" y="437"/>
                    <a:pt x="139" y="561"/>
                    <a:pt x="295" y="592"/>
                  </a:cubicBezTo>
                  <a:cubicBezTo>
                    <a:pt x="450" y="592"/>
                    <a:pt x="575" y="468"/>
                    <a:pt x="559" y="313"/>
                  </a:cubicBezTo>
                  <a:cubicBezTo>
                    <a:pt x="559" y="157"/>
                    <a:pt x="450" y="17"/>
                    <a:pt x="279" y="2"/>
                  </a:cubicBezTo>
                  <a:cubicBezTo>
                    <a:pt x="271" y="1"/>
                    <a:pt x="263" y="0"/>
                    <a:pt x="2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749" name="Google Shape;4749;p54"/>
            <p:cNvSpPr/>
            <p:nvPr/>
          </p:nvSpPr>
          <p:spPr>
            <a:xfrm>
              <a:off x="3034300" y="1266775"/>
              <a:ext cx="14375" cy="14825"/>
            </a:xfrm>
            <a:custGeom>
              <a:avLst/>
              <a:gdLst/>
              <a:ahLst/>
              <a:cxnLst/>
              <a:rect l="l" t="t" r="r" b="b"/>
              <a:pathLst>
                <a:path w="575" h="593" extrusionOk="0">
                  <a:moveTo>
                    <a:pt x="256" y="0"/>
                  </a:moveTo>
                  <a:cubicBezTo>
                    <a:pt x="111" y="0"/>
                    <a:pt x="0" y="134"/>
                    <a:pt x="15" y="281"/>
                  </a:cubicBezTo>
                  <a:cubicBezTo>
                    <a:pt x="15" y="437"/>
                    <a:pt x="139" y="577"/>
                    <a:pt x="295" y="592"/>
                  </a:cubicBezTo>
                  <a:cubicBezTo>
                    <a:pt x="450" y="592"/>
                    <a:pt x="575" y="468"/>
                    <a:pt x="559" y="312"/>
                  </a:cubicBezTo>
                  <a:cubicBezTo>
                    <a:pt x="559" y="157"/>
                    <a:pt x="435" y="17"/>
                    <a:pt x="279" y="1"/>
                  </a:cubicBezTo>
                  <a:cubicBezTo>
                    <a:pt x="271" y="1"/>
                    <a:pt x="263" y="0"/>
                    <a:pt x="2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750" name="Google Shape;4750;p54"/>
            <p:cNvSpPr/>
            <p:nvPr/>
          </p:nvSpPr>
          <p:spPr>
            <a:xfrm>
              <a:off x="3010950" y="1289350"/>
              <a:ext cx="14025" cy="14825"/>
            </a:xfrm>
            <a:custGeom>
              <a:avLst/>
              <a:gdLst/>
              <a:ahLst/>
              <a:cxnLst/>
              <a:rect l="l" t="t" r="r" b="b"/>
              <a:pathLst>
                <a:path w="561" h="593" extrusionOk="0">
                  <a:moveTo>
                    <a:pt x="280" y="0"/>
                  </a:moveTo>
                  <a:cubicBezTo>
                    <a:pt x="125" y="0"/>
                    <a:pt x="0" y="125"/>
                    <a:pt x="0" y="280"/>
                  </a:cubicBezTo>
                  <a:cubicBezTo>
                    <a:pt x="16" y="436"/>
                    <a:pt x="125" y="575"/>
                    <a:pt x="296" y="591"/>
                  </a:cubicBezTo>
                  <a:cubicBezTo>
                    <a:pt x="303" y="592"/>
                    <a:pt x="310" y="592"/>
                    <a:pt x="317" y="592"/>
                  </a:cubicBezTo>
                  <a:cubicBezTo>
                    <a:pt x="448" y="592"/>
                    <a:pt x="560" y="459"/>
                    <a:pt x="560" y="327"/>
                  </a:cubicBezTo>
                  <a:cubicBezTo>
                    <a:pt x="560" y="156"/>
                    <a:pt x="436" y="31"/>
                    <a:pt x="2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751" name="Google Shape;4751;p54"/>
            <p:cNvSpPr/>
            <p:nvPr/>
          </p:nvSpPr>
          <p:spPr>
            <a:xfrm>
              <a:off x="3035050" y="1290900"/>
              <a:ext cx="14375" cy="14825"/>
            </a:xfrm>
            <a:custGeom>
              <a:avLst/>
              <a:gdLst/>
              <a:ahLst/>
              <a:cxnLst/>
              <a:rect l="l" t="t" r="r" b="b"/>
              <a:pathLst>
                <a:path w="575" h="593" extrusionOk="0">
                  <a:moveTo>
                    <a:pt x="280" y="0"/>
                  </a:moveTo>
                  <a:cubicBezTo>
                    <a:pt x="125" y="0"/>
                    <a:pt x="0" y="125"/>
                    <a:pt x="0" y="280"/>
                  </a:cubicBezTo>
                  <a:cubicBezTo>
                    <a:pt x="16" y="436"/>
                    <a:pt x="125" y="576"/>
                    <a:pt x="296" y="591"/>
                  </a:cubicBezTo>
                  <a:cubicBezTo>
                    <a:pt x="303" y="592"/>
                    <a:pt x="310" y="592"/>
                    <a:pt x="317" y="592"/>
                  </a:cubicBezTo>
                  <a:cubicBezTo>
                    <a:pt x="450" y="592"/>
                    <a:pt x="575" y="460"/>
                    <a:pt x="560" y="327"/>
                  </a:cubicBezTo>
                  <a:cubicBezTo>
                    <a:pt x="560" y="156"/>
                    <a:pt x="436" y="31"/>
                    <a:pt x="2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752" name="Google Shape;4752;p54"/>
            <p:cNvSpPr/>
            <p:nvPr/>
          </p:nvSpPr>
          <p:spPr>
            <a:xfrm>
              <a:off x="2196150" y="1346475"/>
              <a:ext cx="75050" cy="112775"/>
            </a:xfrm>
            <a:custGeom>
              <a:avLst/>
              <a:gdLst/>
              <a:ahLst/>
              <a:cxnLst/>
              <a:rect l="l" t="t" r="r" b="b"/>
              <a:pathLst>
                <a:path w="3002" h="4511" extrusionOk="0">
                  <a:moveTo>
                    <a:pt x="1" y="1"/>
                  </a:moveTo>
                  <a:lnTo>
                    <a:pt x="1" y="4121"/>
                  </a:lnTo>
                  <a:cubicBezTo>
                    <a:pt x="996" y="4246"/>
                    <a:pt x="2007" y="4386"/>
                    <a:pt x="3002" y="4510"/>
                  </a:cubicBezTo>
                  <a:lnTo>
                    <a:pt x="3002" y="234"/>
                  </a:lnTo>
                  <a:cubicBezTo>
                    <a:pt x="1991" y="156"/>
                    <a:pt x="996" y="79"/>
                    <a:pt x="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753" name="Google Shape;4753;p54"/>
            <p:cNvSpPr/>
            <p:nvPr/>
          </p:nvSpPr>
          <p:spPr>
            <a:xfrm>
              <a:off x="2210550" y="1361813"/>
              <a:ext cx="17100" cy="17950"/>
            </a:xfrm>
            <a:custGeom>
              <a:avLst/>
              <a:gdLst/>
              <a:ahLst/>
              <a:cxnLst/>
              <a:rect l="l" t="t" r="r" b="b"/>
              <a:pathLst>
                <a:path w="684" h="718" extrusionOk="0">
                  <a:moveTo>
                    <a:pt x="317" y="0"/>
                  </a:moveTo>
                  <a:cubicBezTo>
                    <a:pt x="142" y="0"/>
                    <a:pt x="0" y="150"/>
                    <a:pt x="0" y="328"/>
                  </a:cubicBezTo>
                  <a:cubicBezTo>
                    <a:pt x="0" y="514"/>
                    <a:pt x="140" y="686"/>
                    <a:pt x="342" y="717"/>
                  </a:cubicBezTo>
                  <a:cubicBezTo>
                    <a:pt x="351" y="717"/>
                    <a:pt x="360" y="718"/>
                    <a:pt x="368" y="718"/>
                  </a:cubicBezTo>
                  <a:cubicBezTo>
                    <a:pt x="543" y="718"/>
                    <a:pt x="684" y="568"/>
                    <a:pt x="669" y="390"/>
                  </a:cubicBezTo>
                  <a:cubicBezTo>
                    <a:pt x="669" y="188"/>
                    <a:pt x="529" y="32"/>
                    <a:pt x="342" y="1"/>
                  </a:cubicBezTo>
                  <a:cubicBezTo>
                    <a:pt x="334" y="1"/>
                    <a:pt x="325" y="0"/>
                    <a:pt x="3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754" name="Google Shape;4754;p54"/>
            <p:cNvSpPr/>
            <p:nvPr/>
          </p:nvSpPr>
          <p:spPr>
            <a:xfrm>
              <a:off x="2239700" y="1364538"/>
              <a:ext cx="17100" cy="17950"/>
            </a:xfrm>
            <a:custGeom>
              <a:avLst/>
              <a:gdLst/>
              <a:ahLst/>
              <a:cxnLst/>
              <a:rect l="l" t="t" r="r" b="b"/>
              <a:pathLst>
                <a:path w="684" h="718" extrusionOk="0">
                  <a:moveTo>
                    <a:pt x="317" y="0"/>
                  </a:moveTo>
                  <a:cubicBezTo>
                    <a:pt x="142" y="0"/>
                    <a:pt x="0" y="150"/>
                    <a:pt x="0" y="328"/>
                  </a:cubicBezTo>
                  <a:cubicBezTo>
                    <a:pt x="0" y="514"/>
                    <a:pt x="140" y="685"/>
                    <a:pt x="343" y="716"/>
                  </a:cubicBezTo>
                  <a:cubicBezTo>
                    <a:pt x="351" y="717"/>
                    <a:pt x="360" y="718"/>
                    <a:pt x="368" y="718"/>
                  </a:cubicBezTo>
                  <a:cubicBezTo>
                    <a:pt x="543" y="718"/>
                    <a:pt x="684" y="568"/>
                    <a:pt x="669" y="390"/>
                  </a:cubicBezTo>
                  <a:cubicBezTo>
                    <a:pt x="669" y="188"/>
                    <a:pt x="529" y="17"/>
                    <a:pt x="343" y="1"/>
                  </a:cubicBezTo>
                  <a:cubicBezTo>
                    <a:pt x="334" y="0"/>
                    <a:pt x="325" y="0"/>
                    <a:pt x="3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755" name="Google Shape;4755;p54"/>
            <p:cNvSpPr/>
            <p:nvPr/>
          </p:nvSpPr>
          <p:spPr>
            <a:xfrm>
              <a:off x="2210550" y="1391363"/>
              <a:ext cx="17100" cy="17950"/>
            </a:xfrm>
            <a:custGeom>
              <a:avLst/>
              <a:gdLst/>
              <a:ahLst/>
              <a:cxnLst/>
              <a:rect l="l" t="t" r="r" b="b"/>
              <a:pathLst>
                <a:path w="684" h="718" extrusionOk="0">
                  <a:moveTo>
                    <a:pt x="317" y="0"/>
                  </a:moveTo>
                  <a:cubicBezTo>
                    <a:pt x="142" y="0"/>
                    <a:pt x="1" y="150"/>
                    <a:pt x="16" y="328"/>
                  </a:cubicBezTo>
                  <a:cubicBezTo>
                    <a:pt x="0" y="514"/>
                    <a:pt x="140" y="685"/>
                    <a:pt x="342" y="716"/>
                  </a:cubicBezTo>
                  <a:cubicBezTo>
                    <a:pt x="351" y="717"/>
                    <a:pt x="360" y="717"/>
                    <a:pt x="368" y="717"/>
                  </a:cubicBezTo>
                  <a:cubicBezTo>
                    <a:pt x="543" y="717"/>
                    <a:pt x="684" y="568"/>
                    <a:pt x="669" y="390"/>
                  </a:cubicBezTo>
                  <a:cubicBezTo>
                    <a:pt x="669" y="203"/>
                    <a:pt x="529" y="32"/>
                    <a:pt x="342" y="1"/>
                  </a:cubicBezTo>
                  <a:cubicBezTo>
                    <a:pt x="334" y="0"/>
                    <a:pt x="325" y="0"/>
                    <a:pt x="3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756" name="Google Shape;4756;p54"/>
            <p:cNvSpPr/>
            <p:nvPr/>
          </p:nvSpPr>
          <p:spPr>
            <a:xfrm>
              <a:off x="2239700" y="1394463"/>
              <a:ext cx="17100" cy="17950"/>
            </a:xfrm>
            <a:custGeom>
              <a:avLst/>
              <a:gdLst/>
              <a:ahLst/>
              <a:cxnLst/>
              <a:rect l="l" t="t" r="r" b="b"/>
              <a:pathLst>
                <a:path w="684" h="718" extrusionOk="0">
                  <a:moveTo>
                    <a:pt x="317" y="0"/>
                  </a:moveTo>
                  <a:cubicBezTo>
                    <a:pt x="142" y="0"/>
                    <a:pt x="0" y="150"/>
                    <a:pt x="0" y="328"/>
                  </a:cubicBezTo>
                  <a:cubicBezTo>
                    <a:pt x="0" y="530"/>
                    <a:pt x="140" y="686"/>
                    <a:pt x="343" y="717"/>
                  </a:cubicBezTo>
                  <a:cubicBezTo>
                    <a:pt x="351" y="717"/>
                    <a:pt x="360" y="718"/>
                    <a:pt x="368" y="718"/>
                  </a:cubicBezTo>
                  <a:cubicBezTo>
                    <a:pt x="543" y="718"/>
                    <a:pt x="684" y="568"/>
                    <a:pt x="669" y="390"/>
                  </a:cubicBezTo>
                  <a:cubicBezTo>
                    <a:pt x="669" y="204"/>
                    <a:pt x="529" y="33"/>
                    <a:pt x="343" y="1"/>
                  </a:cubicBezTo>
                  <a:cubicBezTo>
                    <a:pt x="334" y="1"/>
                    <a:pt x="325" y="0"/>
                    <a:pt x="3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757" name="Google Shape;4757;p54"/>
            <p:cNvSpPr/>
            <p:nvPr/>
          </p:nvSpPr>
          <p:spPr>
            <a:xfrm>
              <a:off x="2210575" y="1421288"/>
              <a:ext cx="17075" cy="17650"/>
            </a:xfrm>
            <a:custGeom>
              <a:avLst/>
              <a:gdLst/>
              <a:ahLst/>
              <a:cxnLst/>
              <a:rect l="l" t="t" r="r" b="b"/>
              <a:pathLst>
                <a:path w="683" h="706" extrusionOk="0">
                  <a:moveTo>
                    <a:pt x="313" y="0"/>
                  </a:moveTo>
                  <a:cubicBezTo>
                    <a:pt x="139" y="0"/>
                    <a:pt x="0" y="135"/>
                    <a:pt x="15" y="312"/>
                  </a:cubicBezTo>
                  <a:cubicBezTo>
                    <a:pt x="15" y="515"/>
                    <a:pt x="155" y="670"/>
                    <a:pt x="341" y="701"/>
                  </a:cubicBezTo>
                  <a:cubicBezTo>
                    <a:pt x="358" y="704"/>
                    <a:pt x="373" y="705"/>
                    <a:pt x="389" y="705"/>
                  </a:cubicBezTo>
                  <a:cubicBezTo>
                    <a:pt x="554" y="705"/>
                    <a:pt x="682" y="561"/>
                    <a:pt x="668" y="390"/>
                  </a:cubicBezTo>
                  <a:cubicBezTo>
                    <a:pt x="668" y="204"/>
                    <a:pt x="528" y="32"/>
                    <a:pt x="341" y="1"/>
                  </a:cubicBezTo>
                  <a:cubicBezTo>
                    <a:pt x="332" y="1"/>
                    <a:pt x="322" y="0"/>
                    <a:pt x="3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758" name="Google Shape;4758;p54"/>
            <p:cNvSpPr/>
            <p:nvPr/>
          </p:nvSpPr>
          <p:spPr>
            <a:xfrm>
              <a:off x="2239700" y="1424388"/>
              <a:ext cx="17100" cy="18350"/>
            </a:xfrm>
            <a:custGeom>
              <a:avLst/>
              <a:gdLst/>
              <a:ahLst/>
              <a:cxnLst/>
              <a:rect l="l" t="t" r="r" b="b"/>
              <a:pathLst>
                <a:path w="684" h="734" extrusionOk="0">
                  <a:moveTo>
                    <a:pt x="317" y="1"/>
                  </a:moveTo>
                  <a:cubicBezTo>
                    <a:pt x="142" y="1"/>
                    <a:pt x="0" y="150"/>
                    <a:pt x="0" y="328"/>
                  </a:cubicBezTo>
                  <a:cubicBezTo>
                    <a:pt x="0" y="530"/>
                    <a:pt x="140" y="686"/>
                    <a:pt x="343" y="733"/>
                  </a:cubicBezTo>
                  <a:cubicBezTo>
                    <a:pt x="351" y="733"/>
                    <a:pt x="360" y="734"/>
                    <a:pt x="368" y="734"/>
                  </a:cubicBezTo>
                  <a:cubicBezTo>
                    <a:pt x="543" y="734"/>
                    <a:pt x="684" y="584"/>
                    <a:pt x="669" y="406"/>
                  </a:cubicBezTo>
                  <a:cubicBezTo>
                    <a:pt x="669" y="204"/>
                    <a:pt x="529" y="33"/>
                    <a:pt x="343" y="2"/>
                  </a:cubicBezTo>
                  <a:cubicBezTo>
                    <a:pt x="334" y="1"/>
                    <a:pt x="325" y="1"/>
                    <a:pt x="3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759" name="Google Shape;4759;p54"/>
            <p:cNvSpPr/>
            <p:nvPr/>
          </p:nvSpPr>
          <p:spPr>
            <a:xfrm>
              <a:off x="2196550" y="1537350"/>
              <a:ext cx="75050" cy="12850"/>
            </a:xfrm>
            <a:custGeom>
              <a:avLst/>
              <a:gdLst/>
              <a:ahLst/>
              <a:cxnLst/>
              <a:rect l="l" t="t" r="r" b="b"/>
              <a:pathLst>
                <a:path w="3002" h="514" fill="none" extrusionOk="0">
                  <a:moveTo>
                    <a:pt x="1" y="1"/>
                  </a:moveTo>
                  <a:cubicBezTo>
                    <a:pt x="996" y="172"/>
                    <a:pt x="1991" y="343"/>
                    <a:pt x="3002" y="514"/>
                  </a:cubicBezTo>
                </a:path>
              </a:pathLst>
            </a:custGeom>
            <a:noFill/>
            <a:ln w="5050" cap="flat" cmpd="sng">
              <a:solidFill>
                <a:schemeClr val="dk2"/>
              </a:solidFill>
              <a:prstDash val="solid"/>
              <a:miter lim="155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760" name="Google Shape;4760;p54"/>
            <p:cNvSpPr/>
            <p:nvPr/>
          </p:nvSpPr>
          <p:spPr>
            <a:xfrm>
              <a:off x="2282075" y="1352700"/>
              <a:ext cx="75425" cy="117425"/>
            </a:xfrm>
            <a:custGeom>
              <a:avLst/>
              <a:gdLst/>
              <a:ahLst/>
              <a:cxnLst/>
              <a:rect l="l" t="t" r="r" b="b"/>
              <a:pathLst>
                <a:path w="3017" h="4697" extrusionOk="0">
                  <a:moveTo>
                    <a:pt x="0" y="1"/>
                  </a:moveTo>
                  <a:lnTo>
                    <a:pt x="0" y="4308"/>
                  </a:lnTo>
                  <a:lnTo>
                    <a:pt x="3017" y="4697"/>
                  </a:lnTo>
                  <a:lnTo>
                    <a:pt x="3017" y="249"/>
                  </a:lnTo>
                  <a:cubicBezTo>
                    <a:pt x="2006" y="172"/>
                    <a:pt x="1011" y="78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761" name="Google Shape;4761;p54"/>
            <p:cNvSpPr/>
            <p:nvPr/>
          </p:nvSpPr>
          <p:spPr>
            <a:xfrm>
              <a:off x="2296075" y="1369213"/>
              <a:ext cx="17500" cy="18700"/>
            </a:xfrm>
            <a:custGeom>
              <a:avLst/>
              <a:gdLst/>
              <a:ahLst/>
              <a:cxnLst/>
              <a:rect l="l" t="t" r="r" b="b"/>
              <a:pathLst>
                <a:path w="700" h="748" extrusionOk="0">
                  <a:moveTo>
                    <a:pt x="358" y="1"/>
                  </a:moveTo>
                  <a:cubicBezTo>
                    <a:pt x="171" y="1"/>
                    <a:pt x="0" y="156"/>
                    <a:pt x="16" y="343"/>
                  </a:cubicBezTo>
                  <a:cubicBezTo>
                    <a:pt x="16" y="545"/>
                    <a:pt x="156" y="716"/>
                    <a:pt x="358" y="747"/>
                  </a:cubicBezTo>
                  <a:cubicBezTo>
                    <a:pt x="544" y="747"/>
                    <a:pt x="700" y="592"/>
                    <a:pt x="684" y="405"/>
                  </a:cubicBezTo>
                  <a:cubicBezTo>
                    <a:pt x="700" y="203"/>
                    <a:pt x="544" y="32"/>
                    <a:pt x="3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762" name="Google Shape;4762;p54"/>
            <p:cNvSpPr/>
            <p:nvPr/>
          </p:nvSpPr>
          <p:spPr>
            <a:xfrm>
              <a:off x="2325600" y="1371913"/>
              <a:ext cx="17525" cy="18700"/>
            </a:xfrm>
            <a:custGeom>
              <a:avLst/>
              <a:gdLst/>
              <a:ahLst/>
              <a:cxnLst/>
              <a:rect l="l" t="t" r="r" b="b"/>
              <a:pathLst>
                <a:path w="701" h="748" extrusionOk="0">
                  <a:moveTo>
                    <a:pt x="319" y="1"/>
                  </a:moveTo>
                  <a:cubicBezTo>
                    <a:pt x="143" y="1"/>
                    <a:pt x="2" y="165"/>
                    <a:pt x="16" y="344"/>
                  </a:cubicBezTo>
                  <a:cubicBezTo>
                    <a:pt x="1" y="546"/>
                    <a:pt x="141" y="717"/>
                    <a:pt x="343" y="748"/>
                  </a:cubicBezTo>
                  <a:cubicBezTo>
                    <a:pt x="530" y="748"/>
                    <a:pt x="701" y="592"/>
                    <a:pt x="685" y="406"/>
                  </a:cubicBezTo>
                  <a:cubicBezTo>
                    <a:pt x="685" y="204"/>
                    <a:pt x="545" y="33"/>
                    <a:pt x="343" y="2"/>
                  </a:cubicBezTo>
                  <a:cubicBezTo>
                    <a:pt x="335" y="1"/>
                    <a:pt x="327" y="1"/>
                    <a:pt x="3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763" name="Google Shape;4763;p54"/>
            <p:cNvSpPr/>
            <p:nvPr/>
          </p:nvSpPr>
          <p:spPr>
            <a:xfrm>
              <a:off x="2296450" y="1400288"/>
              <a:ext cx="17125" cy="18350"/>
            </a:xfrm>
            <a:custGeom>
              <a:avLst/>
              <a:gdLst/>
              <a:ahLst/>
              <a:cxnLst/>
              <a:rect l="l" t="t" r="r" b="b"/>
              <a:pathLst>
                <a:path w="685" h="734" extrusionOk="0">
                  <a:moveTo>
                    <a:pt x="317" y="1"/>
                  </a:moveTo>
                  <a:cubicBezTo>
                    <a:pt x="142" y="1"/>
                    <a:pt x="1" y="150"/>
                    <a:pt x="16" y="328"/>
                  </a:cubicBezTo>
                  <a:cubicBezTo>
                    <a:pt x="1" y="530"/>
                    <a:pt x="141" y="701"/>
                    <a:pt x="343" y="733"/>
                  </a:cubicBezTo>
                  <a:cubicBezTo>
                    <a:pt x="351" y="733"/>
                    <a:pt x="360" y="734"/>
                    <a:pt x="369" y="734"/>
                  </a:cubicBezTo>
                  <a:cubicBezTo>
                    <a:pt x="543" y="734"/>
                    <a:pt x="684" y="584"/>
                    <a:pt x="669" y="406"/>
                  </a:cubicBezTo>
                  <a:cubicBezTo>
                    <a:pt x="685" y="204"/>
                    <a:pt x="529" y="33"/>
                    <a:pt x="343" y="2"/>
                  </a:cubicBezTo>
                  <a:cubicBezTo>
                    <a:pt x="334" y="1"/>
                    <a:pt x="326" y="1"/>
                    <a:pt x="3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764" name="Google Shape;4764;p54"/>
            <p:cNvSpPr/>
            <p:nvPr/>
          </p:nvSpPr>
          <p:spPr>
            <a:xfrm>
              <a:off x="2325625" y="1403013"/>
              <a:ext cx="17475" cy="18725"/>
            </a:xfrm>
            <a:custGeom>
              <a:avLst/>
              <a:gdLst/>
              <a:ahLst/>
              <a:cxnLst/>
              <a:rect l="l" t="t" r="r" b="b"/>
              <a:pathLst>
                <a:path w="699" h="749" extrusionOk="0">
                  <a:moveTo>
                    <a:pt x="318" y="1"/>
                  </a:moveTo>
                  <a:cubicBezTo>
                    <a:pt x="142" y="1"/>
                    <a:pt x="1" y="165"/>
                    <a:pt x="15" y="344"/>
                  </a:cubicBezTo>
                  <a:cubicBezTo>
                    <a:pt x="15" y="546"/>
                    <a:pt x="155" y="717"/>
                    <a:pt x="342" y="748"/>
                  </a:cubicBezTo>
                  <a:cubicBezTo>
                    <a:pt x="351" y="749"/>
                    <a:pt x="361" y="749"/>
                    <a:pt x="370" y="749"/>
                  </a:cubicBezTo>
                  <a:cubicBezTo>
                    <a:pt x="558" y="749"/>
                    <a:pt x="699" y="599"/>
                    <a:pt x="684" y="406"/>
                  </a:cubicBezTo>
                  <a:cubicBezTo>
                    <a:pt x="684" y="204"/>
                    <a:pt x="544" y="33"/>
                    <a:pt x="342" y="2"/>
                  </a:cubicBezTo>
                  <a:cubicBezTo>
                    <a:pt x="334" y="1"/>
                    <a:pt x="326" y="1"/>
                    <a:pt x="3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765" name="Google Shape;4765;p54"/>
            <p:cNvSpPr/>
            <p:nvPr/>
          </p:nvSpPr>
          <p:spPr>
            <a:xfrm>
              <a:off x="2296450" y="1431013"/>
              <a:ext cx="17500" cy="18400"/>
            </a:xfrm>
            <a:custGeom>
              <a:avLst/>
              <a:gdLst/>
              <a:ahLst/>
              <a:cxnLst/>
              <a:rect l="l" t="t" r="r" b="b"/>
              <a:pathLst>
                <a:path w="700" h="736" extrusionOk="0">
                  <a:moveTo>
                    <a:pt x="317" y="0"/>
                  </a:moveTo>
                  <a:cubicBezTo>
                    <a:pt x="142" y="0"/>
                    <a:pt x="1" y="150"/>
                    <a:pt x="16" y="328"/>
                  </a:cubicBezTo>
                  <a:cubicBezTo>
                    <a:pt x="1" y="530"/>
                    <a:pt x="156" y="701"/>
                    <a:pt x="343" y="732"/>
                  </a:cubicBezTo>
                  <a:cubicBezTo>
                    <a:pt x="358" y="734"/>
                    <a:pt x="372" y="736"/>
                    <a:pt x="387" y="736"/>
                  </a:cubicBezTo>
                  <a:cubicBezTo>
                    <a:pt x="556" y="736"/>
                    <a:pt x="699" y="577"/>
                    <a:pt x="685" y="405"/>
                  </a:cubicBezTo>
                  <a:cubicBezTo>
                    <a:pt x="685" y="203"/>
                    <a:pt x="545" y="32"/>
                    <a:pt x="343" y="1"/>
                  </a:cubicBezTo>
                  <a:cubicBezTo>
                    <a:pt x="334" y="0"/>
                    <a:pt x="326" y="0"/>
                    <a:pt x="3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766" name="Google Shape;4766;p54"/>
            <p:cNvSpPr/>
            <p:nvPr/>
          </p:nvSpPr>
          <p:spPr>
            <a:xfrm>
              <a:off x="2325625" y="1434488"/>
              <a:ext cx="17475" cy="18750"/>
            </a:xfrm>
            <a:custGeom>
              <a:avLst/>
              <a:gdLst/>
              <a:ahLst/>
              <a:cxnLst/>
              <a:rect l="l" t="t" r="r" b="b"/>
              <a:pathLst>
                <a:path w="699" h="750" extrusionOk="0">
                  <a:moveTo>
                    <a:pt x="316" y="1"/>
                  </a:moveTo>
                  <a:cubicBezTo>
                    <a:pt x="141" y="1"/>
                    <a:pt x="1" y="151"/>
                    <a:pt x="15" y="344"/>
                  </a:cubicBezTo>
                  <a:cubicBezTo>
                    <a:pt x="15" y="531"/>
                    <a:pt x="155" y="717"/>
                    <a:pt x="358" y="748"/>
                  </a:cubicBezTo>
                  <a:cubicBezTo>
                    <a:pt x="366" y="749"/>
                    <a:pt x="375" y="749"/>
                    <a:pt x="383" y="749"/>
                  </a:cubicBezTo>
                  <a:cubicBezTo>
                    <a:pt x="558" y="749"/>
                    <a:pt x="699" y="600"/>
                    <a:pt x="684" y="422"/>
                  </a:cubicBezTo>
                  <a:cubicBezTo>
                    <a:pt x="684" y="220"/>
                    <a:pt x="544" y="33"/>
                    <a:pt x="342" y="2"/>
                  </a:cubicBezTo>
                  <a:cubicBezTo>
                    <a:pt x="333" y="1"/>
                    <a:pt x="325" y="1"/>
                    <a:pt x="3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767" name="Google Shape;4767;p54"/>
            <p:cNvSpPr/>
            <p:nvPr/>
          </p:nvSpPr>
          <p:spPr>
            <a:xfrm>
              <a:off x="2282450" y="1551725"/>
              <a:ext cx="75450" cy="12075"/>
            </a:xfrm>
            <a:custGeom>
              <a:avLst/>
              <a:gdLst/>
              <a:ahLst/>
              <a:cxnLst/>
              <a:rect l="l" t="t" r="r" b="b"/>
              <a:pathLst>
                <a:path w="3018" h="483" fill="none" extrusionOk="0">
                  <a:moveTo>
                    <a:pt x="1" y="1"/>
                  </a:moveTo>
                  <a:cubicBezTo>
                    <a:pt x="996" y="172"/>
                    <a:pt x="2007" y="327"/>
                    <a:pt x="3017" y="483"/>
                  </a:cubicBezTo>
                </a:path>
              </a:pathLst>
            </a:custGeom>
            <a:noFill/>
            <a:ln w="5050" cap="flat" cmpd="sng">
              <a:solidFill>
                <a:schemeClr val="dk2"/>
              </a:solidFill>
              <a:prstDash val="solid"/>
              <a:miter lim="155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768" name="Google Shape;4768;p54"/>
            <p:cNvSpPr/>
            <p:nvPr/>
          </p:nvSpPr>
          <p:spPr>
            <a:xfrm>
              <a:off x="2368375" y="1360100"/>
              <a:ext cx="76200" cy="120525"/>
            </a:xfrm>
            <a:custGeom>
              <a:avLst/>
              <a:gdLst/>
              <a:ahLst/>
              <a:cxnLst/>
              <a:rect l="l" t="t" r="r" b="b"/>
              <a:pathLst>
                <a:path w="3048" h="4821" extrusionOk="0">
                  <a:moveTo>
                    <a:pt x="0" y="0"/>
                  </a:moveTo>
                  <a:cubicBezTo>
                    <a:pt x="0" y="1493"/>
                    <a:pt x="0" y="2970"/>
                    <a:pt x="0" y="4463"/>
                  </a:cubicBezTo>
                  <a:cubicBezTo>
                    <a:pt x="1027" y="4587"/>
                    <a:pt x="2037" y="4696"/>
                    <a:pt x="3048" y="4820"/>
                  </a:cubicBezTo>
                  <a:lnTo>
                    <a:pt x="3017" y="2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769" name="Google Shape;4769;p54"/>
            <p:cNvSpPr/>
            <p:nvPr/>
          </p:nvSpPr>
          <p:spPr>
            <a:xfrm>
              <a:off x="2382750" y="1376963"/>
              <a:ext cx="17525" cy="19100"/>
            </a:xfrm>
            <a:custGeom>
              <a:avLst/>
              <a:gdLst/>
              <a:ahLst/>
              <a:cxnLst/>
              <a:rect l="l" t="t" r="r" b="b"/>
              <a:pathLst>
                <a:path w="701" h="764" extrusionOk="0">
                  <a:moveTo>
                    <a:pt x="319" y="1"/>
                  </a:moveTo>
                  <a:cubicBezTo>
                    <a:pt x="143" y="1"/>
                    <a:pt x="1" y="165"/>
                    <a:pt x="16" y="344"/>
                  </a:cubicBezTo>
                  <a:cubicBezTo>
                    <a:pt x="1" y="546"/>
                    <a:pt x="141" y="733"/>
                    <a:pt x="343" y="764"/>
                  </a:cubicBezTo>
                  <a:cubicBezTo>
                    <a:pt x="545" y="764"/>
                    <a:pt x="700" y="608"/>
                    <a:pt x="685" y="406"/>
                  </a:cubicBezTo>
                  <a:cubicBezTo>
                    <a:pt x="685" y="204"/>
                    <a:pt x="545" y="33"/>
                    <a:pt x="343" y="2"/>
                  </a:cubicBezTo>
                  <a:cubicBezTo>
                    <a:pt x="335" y="1"/>
                    <a:pt x="327" y="1"/>
                    <a:pt x="3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770" name="Google Shape;4770;p54"/>
            <p:cNvSpPr/>
            <p:nvPr/>
          </p:nvSpPr>
          <p:spPr>
            <a:xfrm>
              <a:off x="2411925" y="1379688"/>
              <a:ext cx="17900" cy="19100"/>
            </a:xfrm>
            <a:custGeom>
              <a:avLst/>
              <a:gdLst/>
              <a:ahLst/>
              <a:cxnLst/>
              <a:rect l="l" t="t" r="r" b="b"/>
              <a:pathLst>
                <a:path w="716" h="764" extrusionOk="0">
                  <a:moveTo>
                    <a:pt x="332" y="1"/>
                  </a:moveTo>
                  <a:cubicBezTo>
                    <a:pt x="142" y="1"/>
                    <a:pt x="1" y="165"/>
                    <a:pt x="15" y="344"/>
                  </a:cubicBezTo>
                  <a:cubicBezTo>
                    <a:pt x="15" y="546"/>
                    <a:pt x="155" y="732"/>
                    <a:pt x="357" y="764"/>
                  </a:cubicBezTo>
                  <a:cubicBezTo>
                    <a:pt x="560" y="764"/>
                    <a:pt x="715" y="608"/>
                    <a:pt x="700" y="406"/>
                  </a:cubicBezTo>
                  <a:cubicBezTo>
                    <a:pt x="700" y="204"/>
                    <a:pt x="560" y="33"/>
                    <a:pt x="357" y="2"/>
                  </a:cubicBezTo>
                  <a:cubicBezTo>
                    <a:pt x="349" y="1"/>
                    <a:pt x="340" y="1"/>
                    <a:pt x="33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771" name="Google Shape;4771;p54"/>
            <p:cNvSpPr/>
            <p:nvPr/>
          </p:nvSpPr>
          <p:spPr>
            <a:xfrm>
              <a:off x="2382775" y="1408838"/>
              <a:ext cx="17500" cy="19100"/>
            </a:xfrm>
            <a:custGeom>
              <a:avLst/>
              <a:gdLst/>
              <a:ahLst/>
              <a:cxnLst/>
              <a:rect l="l" t="t" r="r" b="b"/>
              <a:pathLst>
                <a:path w="700" h="764" extrusionOk="0">
                  <a:moveTo>
                    <a:pt x="318" y="1"/>
                  </a:moveTo>
                  <a:cubicBezTo>
                    <a:pt x="142" y="1"/>
                    <a:pt x="0" y="165"/>
                    <a:pt x="15" y="344"/>
                  </a:cubicBezTo>
                  <a:cubicBezTo>
                    <a:pt x="15" y="546"/>
                    <a:pt x="155" y="717"/>
                    <a:pt x="357" y="764"/>
                  </a:cubicBezTo>
                  <a:cubicBezTo>
                    <a:pt x="544" y="764"/>
                    <a:pt x="699" y="608"/>
                    <a:pt x="684" y="406"/>
                  </a:cubicBezTo>
                  <a:cubicBezTo>
                    <a:pt x="684" y="204"/>
                    <a:pt x="544" y="33"/>
                    <a:pt x="342" y="2"/>
                  </a:cubicBezTo>
                  <a:cubicBezTo>
                    <a:pt x="334" y="1"/>
                    <a:pt x="326" y="1"/>
                    <a:pt x="3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772" name="Google Shape;4772;p54"/>
            <p:cNvSpPr/>
            <p:nvPr/>
          </p:nvSpPr>
          <p:spPr>
            <a:xfrm>
              <a:off x="2412325" y="1411963"/>
              <a:ext cx="17875" cy="19100"/>
            </a:xfrm>
            <a:custGeom>
              <a:avLst/>
              <a:gdLst/>
              <a:ahLst/>
              <a:cxnLst/>
              <a:rect l="l" t="t" r="r" b="b"/>
              <a:pathLst>
                <a:path w="715" h="764" extrusionOk="0">
                  <a:moveTo>
                    <a:pt x="318" y="0"/>
                  </a:moveTo>
                  <a:cubicBezTo>
                    <a:pt x="142" y="0"/>
                    <a:pt x="0" y="165"/>
                    <a:pt x="15" y="343"/>
                  </a:cubicBezTo>
                  <a:cubicBezTo>
                    <a:pt x="15" y="545"/>
                    <a:pt x="155" y="716"/>
                    <a:pt x="357" y="763"/>
                  </a:cubicBezTo>
                  <a:cubicBezTo>
                    <a:pt x="559" y="763"/>
                    <a:pt x="715" y="608"/>
                    <a:pt x="699" y="405"/>
                  </a:cubicBezTo>
                  <a:cubicBezTo>
                    <a:pt x="699" y="203"/>
                    <a:pt x="544" y="32"/>
                    <a:pt x="341" y="1"/>
                  </a:cubicBezTo>
                  <a:cubicBezTo>
                    <a:pt x="334" y="1"/>
                    <a:pt x="326" y="0"/>
                    <a:pt x="3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773" name="Google Shape;4773;p54"/>
            <p:cNvSpPr/>
            <p:nvPr/>
          </p:nvSpPr>
          <p:spPr>
            <a:xfrm>
              <a:off x="2382775" y="1440525"/>
              <a:ext cx="17850" cy="19125"/>
            </a:xfrm>
            <a:custGeom>
              <a:avLst/>
              <a:gdLst/>
              <a:ahLst/>
              <a:cxnLst/>
              <a:rect l="l" t="t" r="r" b="b"/>
              <a:pathLst>
                <a:path w="714" h="765" extrusionOk="0">
                  <a:moveTo>
                    <a:pt x="330" y="1"/>
                  </a:moveTo>
                  <a:cubicBezTo>
                    <a:pt x="141" y="1"/>
                    <a:pt x="0" y="151"/>
                    <a:pt x="15" y="344"/>
                  </a:cubicBezTo>
                  <a:cubicBezTo>
                    <a:pt x="15" y="546"/>
                    <a:pt x="155" y="717"/>
                    <a:pt x="357" y="764"/>
                  </a:cubicBezTo>
                  <a:cubicBezTo>
                    <a:pt x="365" y="764"/>
                    <a:pt x="373" y="765"/>
                    <a:pt x="381" y="765"/>
                  </a:cubicBezTo>
                  <a:cubicBezTo>
                    <a:pt x="558" y="765"/>
                    <a:pt x="714" y="600"/>
                    <a:pt x="684" y="422"/>
                  </a:cubicBezTo>
                  <a:cubicBezTo>
                    <a:pt x="699" y="220"/>
                    <a:pt x="544" y="33"/>
                    <a:pt x="357" y="2"/>
                  </a:cubicBezTo>
                  <a:cubicBezTo>
                    <a:pt x="348" y="1"/>
                    <a:pt x="339" y="1"/>
                    <a:pt x="3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774" name="Google Shape;4774;p54"/>
            <p:cNvSpPr/>
            <p:nvPr/>
          </p:nvSpPr>
          <p:spPr>
            <a:xfrm>
              <a:off x="2412300" y="1443675"/>
              <a:ext cx="17875" cy="19475"/>
            </a:xfrm>
            <a:custGeom>
              <a:avLst/>
              <a:gdLst/>
              <a:ahLst/>
              <a:cxnLst/>
              <a:rect l="l" t="t" r="r" b="b"/>
              <a:pathLst>
                <a:path w="715" h="779" extrusionOk="0">
                  <a:moveTo>
                    <a:pt x="358" y="0"/>
                  </a:moveTo>
                  <a:cubicBezTo>
                    <a:pt x="156" y="0"/>
                    <a:pt x="0" y="156"/>
                    <a:pt x="16" y="358"/>
                  </a:cubicBezTo>
                  <a:cubicBezTo>
                    <a:pt x="16" y="560"/>
                    <a:pt x="156" y="731"/>
                    <a:pt x="358" y="778"/>
                  </a:cubicBezTo>
                  <a:cubicBezTo>
                    <a:pt x="367" y="778"/>
                    <a:pt x="375" y="779"/>
                    <a:pt x="384" y="779"/>
                  </a:cubicBezTo>
                  <a:cubicBezTo>
                    <a:pt x="573" y="779"/>
                    <a:pt x="715" y="614"/>
                    <a:pt x="700" y="436"/>
                  </a:cubicBezTo>
                  <a:cubicBezTo>
                    <a:pt x="700" y="218"/>
                    <a:pt x="560" y="47"/>
                    <a:pt x="3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775" name="Google Shape;4775;p54"/>
            <p:cNvSpPr/>
            <p:nvPr/>
          </p:nvSpPr>
          <p:spPr>
            <a:xfrm>
              <a:off x="2368750" y="1565350"/>
              <a:ext cx="76225" cy="10125"/>
            </a:xfrm>
            <a:custGeom>
              <a:avLst/>
              <a:gdLst/>
              <a:ahLst/>
              <a:cxnLst/>
              <a:rect l="l" t="t" r="r" b="b"/>
              <a:pathLst>
                <a:path w="3049" h="405" fill="none" extrusionOk="0">
                  <a:moveTo>
                    <a:pt x="1" y="0"/>
                  </a:moveTo>
                  <a:cubicBezTo>
                    <a:pt x="1027" y="140"/>
                    <a:pt x="2038" y="280"/>
                    <a:pt x="3049" y="404"/>
                  </a:cubicBezTo>
                </a:path>
              </a:pathLst>
            </a:custGeom>
            <a:noFill/>
            <a:ln w="5050" cap="flat" cmpd="sng">
              <a:solidFill>
                <a:schemeClr val="dk2"/>
              </a:solidFill>
              <a:prstDash val="solid"/>
              <a:miter lim="155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776" name="Google Shape;4776;p54"/>
            <p:cNvSpPr/>
            <p:nvPr/>
          </p:nvSpPr>
          <p:spPr>
            <a:xfrm>
              <a:off x="2455050" y="1367475"/>
              <a:ext cx="77000" cy="122475"/>
            </a:xfrm>
            <a:custGeom>
              <a:avLst/>
              <a:gdLst/>
              <a:ahLst/>
              <a:cxnLst/>
              <a:rect l="l" t="t" r="r" b="b"/>
              <a:pathLst>
                <a:path w="3080" h="4899" extrusionOk="0">
                  <a:moveTo>
                    <a:pt x="1" y="1"/>
                  </a:moveTo>
                  <a:cubicBezTo>
                    <a:pt x="1" y="1524"/>
                    <a:pt x="16" y="3048"/>
                    <a:pt x="16" y="4572"/>
                  </a:cubicBezTo>
                  <a:cubicBezTo>
                    <a:pt x="1043" y="4681"/>
                    <a:pt x="2053" y="4790"/>
                    <a:pt x="3080" y="4899"/>
                  </a:cubicBezTo>
                  <a:lnTo>
                    <a:pt x="3048" y="26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777" name="Google Shape;4777;p54"/>
            <p:cNvSpPr/>
            <p:nvPr/>
          </p:nvSpPr>
          <p:spPr>
            <a:xfrm>
              <a:off x="2469450" y="1384550"/>
              <a:ext cx="17900" cy="19500"/>
            </a:xfrm>
            <a:custGeom>
              <a:avLst/>
              <a:gdLst/>
              <a:ahLst/>
              <a:cxnLst/>
              <a:rect l="l" t="t" r="r" b="b"/>
              <a:pathLst>
                <a:path w="716" h="780" extrusionOk="0">
                  <a:moveTo>
                    <a:pt x="332" y="1"/>
                  </a:moveTo>
                  <a:cubicBezTo>
                    <a:pt x="143" y="1"/>
                    <a:pt x="1" y="166"/>
                    <a:pt x="16" y="359"/>
                  </a:cubicBezTo>
                  <a:cubicBezTo>
                    <a:pt x="16" y="562"/>
                    <a:pt x="156" y="733"/>
                    <a:pt x="358" y="779"/>
                  </a:cubicBezTo>
                  <a:cubicBezTo>
                    <a:pt x="560" y="779"/>
                    <a:pt x="715" y="608"/>
                    <a:pt x="700" y="422"/>
                  </a:cubicBezTo>
                  <a:cubicBezTo>
                    <a:pt x="700" y="204"/>
                    <a:pt x="560" y="33"/>
                    <a:pt x="358" y="2"/>
                  </a:cubicBezTo>
                  <a:cubicBezTo>
                    <a:pt x="349" y="1"/>
                    <a:pt x="341" y="1"/>
                    <a:pt x="33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778" name="Google Shape;4778;p54"/>
            <p:cNvSpPr/>
            <p:nvPr/>
          </p:nvSpPr>
          <p:spPr>
            <a:xfrm>
              <a:off x="2498975" y="1386925"/>
              <a:ext cx="17925" cy="19850"/>
            </a:xfrm>
            <a:custGeom>
              <a:avLst/>
              <a:gdLst/>
              <a:ahLst/>
              <a:cxnLst/>
              <a:rect l="l" t="t" r="r" b="b"/>
              <a:pathLst>
                <a:path w="717" h="794" extrusionOk="0">
                  <a:moveTo>
                    <a:pt x="359" y="0"/>
                  </a:moveTo>
                  <a:cubicBezTo>
                    <a:pt x="156" y="0"/>
                    <a:pt x="1" y="171"/>
                    <a:pt x="16" y="373"/>
                  </a:cubicBezTo>
                  <a:cubicBezTo>
                    <a:pt x="16" y="575"/>
                    <a:pt x="156" y="746"/>
                    <a:pt x="359" y="793"/>
                  </a:cubicBezTo>
                  <a:cubicBezTo>
                    <a:pt x="561" y="793"/>
                    <a:pt x="716" y="622"/>
                    <a:pt x="701" y="435"/>
                  </a:cubicBezTo>
                  <a:cubicBezTo>
                    <a:pt x="701" y="218"/>
                    <a:pt x="561" y="47"/>
                    <a:pt x="3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779" name="Google Shape;4779;p54"/>
            <p:cNvSpPr/>
            <p:nvPr/>
          </p:nvSpPr>
          <p:spPr>
            <a:xfrm>
              <a:off x="2469450" y="1416850"/>
              <a:ext cx="17900" cy="19850"/>
            </a:xfrm>
            <a:custGeom>
              <a:avLst/>
              <a:gdLst/>
              <a:ahLst/>
              <a:cxnLst/>
              <a:rect l="l" t="t" r="r" b="b"/>
              <a:pathLst>
                <a:path w="716" h="794" extrusionOk="0">
                  <a:moveTo>
                    <a:pt x="358" y="0"/>
                  </a:moveTo>
                  <a:cubicBezTo>
                    <a:pt x="171" y="0"/>
                    <a:pt x="0" y="171"/>
                    <a:pt x="31" y="358"/>
                  </a:cubicBezTo>
                  <a:cubicBezTo>
                    <a:pt x="16" y="576"/>
                    <a:pt x="156" y="747"/>
                    <a:pt x="373" y="793"/>
                  </a:cubicBezTo>
                  <a:cubicBezTo>
                    <a:pt x="560" y="793"/>
                    <a:pt x="715" y="622"/>
                    <a:pt x="700" y="436"/>
                  </a:cubicBezTo>
                  <a:cubicBezTo>
                    <a:pt x="700" y="218"/>
                    <a:pt x="560" y="47"/>
                    <a:pt x="3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780" name="Google Shape;4780;p54"/>
            <p:cNvSpPr/>
            <p:nvPr/>
          </p:nvSpPr>
          <p:spPr>
            <a:xfrm>
              <a:off x="2499375" y="1419925"/>
              <a:ext cx="17900" cy="19500"/>
            </a:xfrm>
            <a:custGeom>
              <a:avLst/>
              <a:gdLst/>
              <a:ahLst/>
              <a:cxnLst/>
              <a:rect l="l" t="t" r="r" b="b"/>
              <a:pathLst>
                <a:path w="716" h="780" extrusionOk="0">
                  <a:moveTo>
                    <a:pt x="333" y="1"/>
                  </a:moveTo>
                  <a:cubicBezTo>
                    <a:pt x="143" y="1"/>
                    <a:pt x="1" y="166"/>
                    <a:pt x="16" y="359"/>
                  </a:cubicBezTo>
                  <a:cubicBezTo>
                    <a:pt x="0" y="562"/>
                    <a:pt x="156" y="748"/>
                    <a:pt x="358" y="779"/>
                  </a:cubicBezTo>
                  <a:cubicBezTo>
                    <a:pt x="545" y="779"/>
                    <a:pt x="716" y="624"/>
                    <a:pt x="685" y="422"/>
                  </a:cubicBezTo>
                  <a:cubicBezTo>
                    <a:pt x="700" y="219"/>
                    <a:pt x="560" y="33"/>
                    <a:pt x="358" y="2"/>
                  </a:cubicBezTo>
                  <a:cubicBezTo>
                    <a:pt x="350" y="1"/>
                    <a:pt x="341" y="1"/>
                    <a:pt x="3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781" name="Google Shape;4781;p54"/>
            <p:cNvSpPr/>
            <p:nvPr/>
          </p:nvSpPr>
          <p:spPr>
            <a:xfrm>
              <a:off x="2469825" y="1449500"/>
              <a:ext cx="17900" cy="19850"/>
            </a:xfrm>
            <a:custGeom>
              <a:avLst/>
              <a:gdLst/>
              <a:ahLst/>
              <a:cxnLst/>
              <a:rect l="l" t="t" r="r" b="b"/>
              <a:pathLst>
                <a:path w="716" h="794" extrusionOk="0">
                  <a:moveTo>
                    <a:pt x="358" y="0"/>
                  </a:moveTo>
                  <a:cubicBezTo>
                    <a:pt x="156" y="0"/>
                    <a:pt x="1" y="172"/>
                    <a:pt x="16" y="358"/>
                  </a:cubicBezTo>
                  <a:cubicBezTo>
                    <a:pt x="16" y="576"/>
                    <a:pt x="156" y="747"/>
                    <a:pt x="358" y="793"/>
                  </a:cubicBezTo>
                  <a:cubicBezTo>
                    <a:pt x="560" y="793"/>
                    <a:pt x="716" y="622"/>
                    <a:pt x="700" y="436"/>
                  </a:cubicBezTo>
                  <a:cubicBezTo>
                    <a:pt x="700" y="218"/>
                    <a:pt x="560" y="47"/>
                    <a:pt x="3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782" name="Google Shape;4782;p54"/>
            <p:cNvSpPr/>
            <p:nvPr/>
          </p:nvSpPr>
          <p:spPr>
            <a:xfrm>
              <a:off x="2499750" y="1452600"/>
              <a:ext cx="17925" cy="19850"/>
            </a:xfrm>
            <a:custGeom>
              <a:avLst/>
              <a:gdLst/>
              <a:ahLst/>
              <a:cxnLst/>
              <a:rect l="l" t="t" r="r" b="b"/>
              <a:pathLst>
                <a:path w="717" h="794" extrusionOk="0">
                  <a:moveTo>
                    <a:pt x="359" y="1"/>
                  </a:moveTo>
                  <a:cubicBezTo>
                    <a:pt x="156" y="1"/>
                    <a:pt x="1" y="156"/>
                    <a:pt x="17" y="359"/>
                  </a:cubicBezTo>
                  <a:cubicBezTo>
                    <a:pt x="17" y="561"/>
                    <a:pt x="156" y="747"/>
                    <a:pt x="359" y="794"/>
                  </a:cubicBezTo>
                  <a:cubicBezTo>
                    <a:pt x="561" y="794"/>
                    <a:pt x="716" y="623"/>
                    <a:pt x="701" y="436"/>
                  </a:cubicBezTo>
                  <a:cubicBezTo>
                    <a:pt x="701" y="219"/>
                    <a:pt x="561" y="48"/>
                    <a:pt x="35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783" name="Google Shape;4783;p54"/>
            <p:cNvSpPr/>
            <p:nvPr/>
          </p:nvSpPr>
          <p:spPr>
            <a:xfrm>
              <a:off x="2456225" y="1577000"/>
              <a:ext cx="76600" cy="8975"/>
            </a:xfrm>
            <a:custGeom>
              <a:avLst/>
              <a:gdLst/>
              <a:ahLst/>
              <a:cxnLst/>
              <a:rect l="l" t="t" r="r" b="b"/>
              <a:pathLst>
                <a:path w="3064" h="359" fill="none" extrusionOk="0">
                  <a:moveTo>
                    <a:pt x="0" y="1"/>
                  </a:moveTo>
                  <a:cubicBezTo>
                    <a:pt x="1011" y="125"/>
                    <a:pt x="2037" y="249"/>
                    <a:pt x="3064" y="358"/>
                  </a:cubicBezTo>
                </a:path>
              </a:pathLst>
            </a:custGeom>
            <a:noFill/>
            <a:ln w="5050" cap="flat" cmpd="sng">
              <a:solidFill>
                <a:schemeClr val="dk2"/>
              </a:solidFill>
              <a:prstDash val="solid"/>
              <a:miter lim="155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784" name="Google Shape;4784;p54"/>
            <p:cNvSpPr/>
            <p:nvPr/>
          </p:nvSpPr>
          <p:spPr>
            <a:xfrm>
              <a:off x="2542125" y="1374875"/>
              <a:ext cx="77775" cy="123625"/>
            </a:xfrm>
            <a:custGeom>
              <a:avLst/>
              <a:gdLst/>
              <a:ahLst/>
              <a:cxnLst/>
              <a:rect l="l" t="t" r="r" b="b"/>
              <a:pathLst>
                <a:path w="3111" h="4945" extrusionOk="0">
                  <a:moveTo>
                    <a:pt x="1" y="0"/>
                  </a:moveTo>
                  <a:lnTo>
                    <a:pt x="1" y="0"/>
                  </a:lnTo>
                  <a:cubicBezTo>
                    <a:pt x="16" y="1539"/>
                    <a:pt x="32" y="3094"/>
                    <a:pt x="48" y="4649"/>
                  </a:cubicBezTo>
                  <a:cubicBezTo>
                    <a:pt x="1058" y="4758"/>
                    <a:pt x="2084" y="4851"/>
                    <a:pt x="3111" y="4945"/>
                  </a:cubicBezTo>
                  <a:cubicBezTo>
                    <a:pt x="3095" y="3374"/>
                    <a:pt x="3080" y="1819"/>
                    <a:pt x="3064" y="26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785" name="Google Shape;4785;p54"/>
            <p:cNvSpPr/>
            <p:nvPr/>
          </p:nvSpPr>
          <p:spPr>
            <a:xfrm>
              <a:off x="2556900" y="1391975"/>
              <a:ext cx="17925" cy="19850"/>
            </a:xfrm>
            <a:custGeom>
              <a:avLst/>
              <a:gdLst/>
              <a:ahLst/>
              <a:cxnLst/>
              <a:rect l="l" t="t" r="r" b="b"/>
              <a:pathLst>
                <a:path w="717" h="794" extrusionOk="0">
                  <a:moveTo>
                    <a:pt x="358" y="0"/>
                  </a:moveTo>
                  <a:cubicBezTo>
                    <a:pt x="156" y="0"/>
                    <a:pt x="1" y="171"/>
                    <a:pt x="16" y="373"/>
                  </a:cubicBezTo>
                  <a:cubicBezTo>
                    <a:pt x="16" y="576"/>
                    <a:pt x="156" y="762"/>
                    <a:pt x="358" y="793"/>
                  </a:cubicBezTo>
                  <a:cubicBezTo>
                    <a:pt x="561" y="793"/>
                    <a:pt x="716" y="622"/>
                    <a:pt x="700" y="436"/>
                  </a:cubicBezTo>
                  <a:cubicBezTo>
                    <a:pt x="700" y="218"/>
                    <a:pt x="561" y="47"/>
                    <a:pt x="3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786" name="Google Shape;4786;p54"/>
            <p:cNvSpPr/>
            <p:nvPr/>
          </p:nvSpPr>
          <p:spPr>
            <a:xfrm>
              <a:off x="2586450" y="1394700"/>
              <a:ext cx="18300" cy="19850"/>
            </a:xfrm>
            <a:custGeom>
              <a:avLst/>
              <a:gdLst/>
              <a:ahLst/>
              <a:cxnLst/>
              <a:rect l="l" t="t" r="r" b="b"/>
              <a:pathLst>
                <a:path w="732" h="794" extrusionOk="0">
                  <a:moveTo>
                    <a:pt x="358" y="0"/>
                  </a:moveTo>
                  <a:cubicBezTo>
                    <a:pt x="156" y="0"/>
                    <a:pt x="0" y="171"/>
                    <a:pt x="32" y="358"/>
                  </a:cubicBezTo>
                  <a:cubicBezTo>
                    <a:pt x="16" y="575"/>
                    <a:pt x="172" y="746"/>
                    <a:pt x="374" y="793"/>
                  </a:cubicBezTo>
                  <a:cubicBezTo>
                    <a:pt x="576" y="793"/>
                    <a:pt x="731" y="622"/>
                    <a:pt x="700" y="420"/>
                  </a:cubicBezTo>
                  <a:cubicBezTo>
                    <a:pt x="716" y="218"/>
                    <a:pt x="560" y="31"/>
                    <a:pt x="3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787" name="Google Shape;4787;p54"/>
            <p:cNvSpPr/>
            <p:nvPr/>
          </p:nvSpPr>
          <p:spPr>
            <a:xfrm>
              <a:off x="2556900" y="1425000"/>
              <a:ext cx="18275" cy="19875"/>
            </a:xfrm>
            <a:custGeom>
              <a:avLst/>
              <a:gdLst/>
              <a:ahLst/>
              <a:cxnLst/>
              <a:rect l="l" t="t" r="r" b="b"/>
              <a:pathLst>
                <a:path w="731" h="795" extrusionOk="0">
                  <a:moveTo>
                    <a:pt x="358" y="1"/>
                  </a:moveTo>
                  <a:cubicBezTo>
                    <a:pt x="172" y="1"/>
                    <a:pt x="1" y="172"/>
                    <a:pt x="32" y="374"/>
                  </a:cubicBezTo>
                  <a:cubicBezTo>
                    <a:pt x="16" y="576"/>
                    <a:pt x="172" y="763"/>
                    <a:pt x="374" y="794"/>
                  </a:cubicBezTo>
                  <a:cubicBezTo>
                    <a:pt x="382" y="794"/>
                    <a:pt x="390" y="795"/>
                    <a:pt x="397" y="795"/>
                  </a:cubicBezTo>
                  <a:cubicBezTo>
                    <a:pt x="588" y="795"/>
                    <a:pt x="730" y="616"/>
                    <a:pt x="700" y="436"/>
                  </a:cubicBezTo>
                  <a:cubicBezTo>
                    <a:pt x="716" y="219"/>
                    <a:pt x="576" y="48"/>
                    <a:pt x="3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788" name="Google Shape;4788;p54"/>
            <p:cNvSpPr/>
            <p:nvPr/>
          </p:nvSpPr>
          <p:spPr>
            <a:xfrm>
              <a:off x="2586850" y="1427725"/>
              <a:ext cx="18275" cy="19850"/>
            </a:xfrm>
            <a:custGeom>
              <a:avLst/>
              <a:gdLst/>
              <a:ahLst/>
              <a:cxnLst/>
              <a:rect l="l" t="t" r="r" b="b"/>
              <a:pathLst>
                <a:path w="731" h="794" extrusionOk="0">
                  <a:moveTo>
                    <a:pt x="358" y="1"/>
                  </a:moveTo>
                  <a:cubicBezTo>
                    <a:pt x="171" y="1"/>
                    <a:pt x="0" y="172"/>
                    <a:pt x="31" y="374"/>
                  </a:cubicBezTo>
                  <a:cubicBezTo>
                    <a:pt x="16" y="576"/>
                    <a:pt x="171" y="763"/>
                    <a:pt x="373" y="794"/>
                  </a:cubicBezTo>
                  <a:cubicBezTo>
                    <a:pt x="575" y="794"/>
                    <a:pt x="731" y="623"/>
                    <a:pt x="715" y="436"/>
                  </a:cubicBezTo>
                  <a:cubicBezTo>
                    <a:pt x="715" y="218"/>
                    <a:pt x="575" y="32"/>
                    <a:pt x="3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789" name="Google Shape;4789;p54"/>
            <p:cNvSpPr/>
            <p:nvPr/>
          </p:nvSpPr>
          <p:spPr>
            <a:xfrm>
              <a:off x="2557300" y="1458050"/>
              <a:ext cx="17900" cy="19875"/>
            </a:xfrm>
            <a:custGeom>
              <a:avLst/>
              <a:gdLst/>
              <a:ahLst/>
              <a:cxnLst/>
              <a:rect l="l" t="t" r="r" b="b"/>
              <a:pathLst>
                <a:path w="716" h="795" extrusionOk="0">
                  <a:moveTo>
                    <a:pt x="358" y="1"/>
                  </a:moveTo>
                  <a:cubicBezTo>
                    <a:pt x="156" y="1"/>
                    <a:pt x="0" y="172"/>
                    <a:pt x="31" y="374"/>
                  </a:cubicBezTo>
                  <a:cubicBezTo>
                    <a:pt x="16" y="576"/>
                    <a:pt x="156" y="762"/>
                    <a:pt x="373" y="794"/>
                  </a:cubicBezTo>
                  <a:cubicBezTo>
                    <a:pt x="381" y="794"/>
                    <a:pt x="389" y="795"/>
                    <a:pt x="397" y="795"/>
                  </a:cubicBezTo>
                  <a:cubicBezTo>
                    <a:pt x="573" y="795"/>
                    <a:pt x="715" y="630"/>
                    <a:pt x="700" y="436"/>
                  </a:cubicBezTo>
                  <a:cubicBezTo>
                    <a:pt x="716" y="234"/>
                    <a:pt x="560" y="47"/>
                    <a:pt x="3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790" name="Google Shape;4790;p54"/>
            <p:cNvSpPr/>
            <p:nvPr/>
          </p:nvSpPr>
          <p:spPr>
            <a:xfrm>
              <a:off x="2586875" y="1461125"/>
              <a:ext cx="18250" cy="19875"/>
            </a:xfrm>
            <a:custGeom>
              <a:avLst/>
              <a:gdLst/>
              <a:ahLst/>
              <a:cxnLst/>
              <a:rect l="l" t="t" r="r" b="b"/>
              <a:pathLst>
                <a:path w="730" h="795" extrusionOk="0">
                  <a:moveTo>
                    <a:pt x="333" y="1"/>
                  </a:moveTo>
                  <a:cubicBezTo>
                    <a:pt x="156" y="1"/>
                    <a:pt x="0" y="166"/>
                    <a:pt x="30" y="360"/>
                  </a:cubicBezTo>
                  <a:cubicBezTo>
                    <a:pt x="15" y="562"/>
                    <a:pt x="170" y="748"/>
                    <a:pt x="372" y="795"/>
                  </a:cubicBezTo>
                  <a:cubicBezTo>
                    <a:pt x="574" y="795"/>
                    <a:pt x="730" y="624"/>
                    <a:pt x="714" y="422"/>
                  </a:cubicBezTo>
                  <a:cubicBezTo>
                    <a:pt x="714" y="220"/>
                    <a:pt x="574" y="33"/>
                    <a:pt x="357" y="2"/>
                  </a:cubicBezTo>
                  <a:cubicBezTo>
                    <a:pt x="349" y="1"/>
                    <a:pt x="341" y="1"/>
                    <a:pt x="3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791" name="Google Shape;4791;p54"/>
            <p:cNvSpPr/>
            <p:nvPr/>
          </p:nvSpPr>
          <p:spPr>
            <a:xfrm>
              <a:off x="2544075" y="1587100"/>
              <a:ext cx="77000" cy="7425"/>
            </a:xfrm>
            <a:custGeom>
              <a:avLst/>
              <a:gdLst/>
              <a:ahLst/>
              <a:cxnLst/>
              <a:rect l="l" t="t" r="r" b="b"/>
              <a:pathLst>
                <a:path w="3080" h="297" fill="none" extrusionOk="0">
                  <a:moveTo>
                    <a:pt x="1" y="1"/>
                  </a:moveTo>
                  <a:cubicBezTo>
                    <a:pt x="1027" y="110"/>
                    <a:pt x="2053" y="203"/>
                    <a:pt x="3079" y="296"/>
                  </a:cubicBezTo>
                </a:path>
              </a:pathLst>
            </a:custGeom>
            <a:noFill/>
            <a:ln w="5050" cap="flat" cmpd="sng">
              <a:solidFill>
                <a:schemeClr val="dk2"/>
              </a:solidFill>
              <a:prstDash val="solid"/>
              <a:miter lim="155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792" name="Google Shape;4792;p54"/>
            <p:cNvSpPr/>
            <p:nvPr/>
          </p:nvSpPr>
          <p:spPr>
            <a:xfrm>
              <a:off x="2630000" y="1382250"/>
              <a:ext cx="78525" cy="123250"/>
            </a:xfrm>
            <a:custGeom>
              <a:avLst/>
              <a:gdLst/>
              <a:ahLst/>
              <a:cxnLst/>
              <a:rect l="l" t="t" r="r" b="b"/>
              <a:pathLst>
                <a:path w="3141" h="4930" extrusionOk="0">
                  <a:moveTo>
                    <a:pt x="0" y="0"/>
                  </a:moveTo>
                  <a:cubicBezTo>
                    <a:pt x="16" y="1571"/>
                    <a:pt x="31" y="3126"/>
                    <a:pt x="47" y="4681"/>
                  </a:cubicBezTo>
                  <a:cubicBezTo>
                    <a:pt x="1073" y="4774"/>
                    <a:pt x="2115" y="4852"/>
                    <a:pt x="3141" y="4930"/>
                  </a:cubicBezTo>
                  <a:cubicBezTo>
                    <a:pt x="3125" y="3375"/>
                    <a:pt x="3110" y="1804"/>
                    <a:pt x="3079" y="249"/>
                  </a:cubicBezTo>
                  <a:cubicBezTo>
                    <a:pt x="2053" y="171"/>
                    <a:pt x="1026" y="78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793" name="Google Shape;4793;p54"/>
            <p:cNvSpPr/>
            <p:nvPr/>
          </p:nvSpPr>
          <p:spPr>
            <a:xfrm>
              <a:off x="2644750" y="1399350"/>
              <a:ext cx="18275" cy="19875"/>
            </a:xfrm>
            <a:custGeom>
              <a:avLst/>
              <a:gdLst/>
              <a:ahLst/>
              <a:cxnLst/>
              <a:rect l="l" t="t" r="r" b="b"/>
              <a:pathLst>
                <a:path w="731" h="795" extrusionOk="0">
                  <a:moveTo>
                    <a:pt x="359" y="1"/>
                  </a:moveTo>
                  <a:cubicBezTo>
                    <a:pt x="156" y="1"/>
                    <a:pt x="1" y="172"/>
                    <a:pt x="16" y="374"/>
                  </a:cubicBezTo>
                  <a:cubicBezTo>
                    <a:pt x="16" y="576"/>
                    <a:pt x="156" y="763"/>
                    <a:pt x="374" y="794"/>
                  </a:cubicBezTo>
                  <a:cubicBezTo>
                    <a:pt x="381" y="794"/>
                    <a:pt x="389" y="795"/>
                    <a:pt x="396" y="795"/>
                  </a:cubicBezTo>
                  <a:cubicBezTo>
                    <a:pt x="574" y="795"/>
                    <a:pt x="730" y="615"/>
                    <a:pt x="701" y="436"/>
                  </a:cubicBezTo>
                  <a:cubicBezTo>
                    <a:pt x="716" y="218"/>
                    <a:pt x="561" y="47"/>
                    <a:pt x="35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794" name="Google Shape;4794;p54"/>
            <p:cNvSpPr/>
            <p:nvPr/>
          </p:nvSpPr>
          <p:spPr>
            <a:xfrm>
              <a:off x="2674700" y="1402050"/>
              <a:ext cx="18300" cy="19875"/>
            </a:xfrm>
            <a:custGeom>
              <a:avLst/>
              <a:gdLst/>
              <a:ahLst/>
              <a:cxnLst/>
              <a:rect l="l" t="t" r="r" b="b"/>
              <a:pathLst>
                <a:path w="732" h="795" extrusionOk="0">
                  <a:moveTo>
                    <a:pt x="332" y="0"/>
                  </a:moveTo>
                  <a:cubicBezTo>
                    <a:pt x="143" y="0"/>
                    <a:pt x="1" y="166"/>
                    <a:pt x="16" y="359"/>
                  </a:cubicBezTo>
                  <a:cubicBezTo>
                    <a:pt x="16" y="577"/>
                    <a:pt x="156" y="748"/>
                    <a:pt x="373" y="794"/>
                  </a:cubicBezTo>
                  <a:cubicBezTo>
                    <a:pt x="576" y="794"/>
                    <a:pt x="731" y="623"/>
                    <a:pt x="700" y="421"/>
                  </a:cubicBezTo>
                  <a:cubicBezTo>
                    <a:pt x="715" y="204"/>
                    <a:pt x="560" y="33"/>
                    <a:pt x="358" y="1"/>
                  </a:cubicBezTo>
                  <a:cubicBezTo>
                    <a:pt x="349" y="1"/>
                    <a:pt x="341" y="0"/>
                    <a:pt x="3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795" name="Google Shape;4795;p54"/>
            <p:cNvSpPr/>
            <p:nvPr/>
          </p:nvSpPr>
          <p:spPr>
            <a:xfrm>
              <a:off x="2645150" y="1432775"/>
              <a:ext cx="18300" cy="19850"/>
            </a:xfrm>
            <a:custGeom>
              <a:avLst/>
              <a:gdLst/>
              <a:ahLst/>
              <a:cxnLst/>
              <a:rect l="l" t="t" r="r" b="b"/>
              <a:pathLst>
                <a:path w="732" h="794" extrusionOk="0">
                  <a:moveTo>
                    <a:pt x="358" y="1"/>
                  </a:moveTo>
                  <a:cubicBezTo>
                    <a:pt x="156" y="1"/>
                    <a:pt x="0" y="172"/>
                    <a:pt x="32" y="374"/>
                  </a:cubicBezTo>
                  <a:cubicBezTo>
                    <a:pt x="16" y="576"/>
                    <a:pt x="171" y="763"/>
                    <a:pt x="374" y="794"/>
                  </a:cubicBezTo>
                  <a:cubicBezTo>
                    <a:pt x="576" y="794"/>
                    <a:pt x="731" y="623"/>
                    <a:pt x="716" y="421"/>
                  </a:cubicBezTo>
                  <a:cubicBezTo>
                    <a:pt x="716" y="219"/>
                    <a:pt x="560" y="32"/>
                    <a:pt x="3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796" name="Google Shape;4796;p54"/>
            <p:cNvSpPr/>
            <p:nvPr/>
          </p:nvSpPr>
          <p:spPr>
            <a:xfrm>
              <a:off x="2675075" y="1435125"/>
              <a:ext cx="18300" cy="19850"/>
            </a:xfrm>
            <a:custGeom>
              <a:avLst/>
              <a:gdLst/>
              <a:ahLst/>
              <a:cxnLst/>
              <a:rect l="l" t="t" r="r" b="b"/>
              <a:pathLst>
                <a:path w="732" h="794" extrusionOk="0">
                  <a:moveTo>
                    <a:pt x="358" y="0"/>
                  </a:moveTo>
                  <a:cubicBezTo>
                    <a:pt x="156" y="0"/>
                    <a:pt x="1" y="171"/>
                    <a:pt x="32" y="373"/>
                  </a:cubicBezTo>
                  <a:cubicBezTo>
                    <a:pt x="16" y="575"/>
                    <a:pt x="172" y="762"/>
                    <a:pt x="374" y="793"/>
                  </a:cubicBezTo>
                  <a:cubicBezTo>
                    <a:pt x="576" y="793"/>
                    <a:pt x="732" y="622"/>
                    <a:pt x="700" y="420"/>
                  </a:cubicBezTo>
                  <a:cubicBezTo>
                    <a:pt x="716" y="218"/>
                    <a:pt x="561" y="31"/>
                    <a:pt x="3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797" name="Google Shape;4797;p54"/>
            <p:cNvSpPr/>
            <p:nvPr/>
          </p:nvSpPr>
          <p:spPr>
            <a:xfrm>
              <a:off x="2645525" y="1465825"/>
              <a:ext cx="18300" cy="20250"/>
            </a:xfrm>
            <a:custGeom>
              <a:avLst/>
              <a:gdLst/>
              <a:ahLst/>
              <a:cxnLst/>
              <a:rect l="l" t="t" r="r" b="b"/>
              <a:pathLst>
                <a:path w="732" h="810" extrusionOk="0">
                  <a:moveTo>
                    <a:pt x="359" y="1"/>
                  </a:moveTo>
                  <a:cubicBezTo>
                    <a:pt x="156" y="1"/>
                    <a:pt x="1" y="172"/>
                    <a:pt x="17" y="374"/>
                  </a:cubicBezTo>
                  <a:cubicBezTo>
                    <a:pt x="17" y="591"/>
                    <a:pt x="156" y="762"/>
                    <a:pt x="374" y="809"/>
                  </a:cubicBezTo>
                  <a:cubicBezTo>
                    <a:pt x="561" y="809"/>
                    <a:pt x="732" y="638"/>
                    <a:pt x="701" y="436"/>
                  </a:cubicBezTo>
                  <a:cubicBezTo>
                    <a:pt x="716" y="218"/>
                    <a:pt x="561" y="47"/>
                    <a:pt x="35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798" name="Google Shape;4798;p54"/>
            <p:cNvSpPr/>
            <p:nvPr/>
          </p:nvSpPr>
          <p:spPr>
            <a:xfrm>
              <a:off x="2675475" y="1468550"/>
              <a:ext cx="18300" cy="19850"/>
            </a:xfrm>
            <a:custGeom>
              <a:avLst/>
              <a:gdLst/>
              <a:ahLst/>
              <a:cxnLst/>
              <a:rect l="l" t="t" r="r" b="b"/>
              <a:pathLst>
                <a:path w="732" h="794" extrusionOk="0">
                  <a:moveTo>
                    <a:pt x="358" y="0"/>
                  </a:moveTo>
                  <a:cubicBezTo>
                    <a:pt x="156" y="0"/>
                    <a:pt x="0" y="171"/>
                    <a:pt x="31" y="374"/>
                  </a:cubicBezTo>
                  <a:cubicBezTo>
                    <a:pt x="16" y="576"/>
                    <a:pt x="171" y="762"/>
                    <a:pt x="373" y="793"/>
                  </a:cubicBezTo>
                  <a:cubicBezTo>
                    <a:pt x="576" y="793"/>
                    <a:pt x="731" y="622"/>
                    <a:pt x="716" y="420"/>
                  </a:cubicBezTo>
                  <a:cubicBezTo>
                    <a:pt x="716" y="203"/>
                    <a:pt x="560" y="31"/>
                    <a:pt x="3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799" name="Google Shape;4799;p54"/>
            <p:cNvSpPr/>
            <p:nvPr/>
          </p:nvSpPr>
          <p:spPr>
            <a:xfrm>
              <a:off x="2632325" y="1595275"/>
              <a:ext cx="77775" cy="5475"/>
            </a:xfrm>
            <a:custGeom>
              <a:avLst/>
              <a:gdLst/>
              <a:ahLst/>
              <a:cxnLst/>
              <a:rect l="l" t="t" r="r" b="b"/>
              <a:pathLst>
                <a:path w="3111" h="219" fill="none" extrusionOk="0">
                  <a:moveTo>
                    <a:pt x="0" y="0"/>
                  </a:moveTo>
                  <a:cubicBezTo>
                    <a:pt x="1042" y="78"/>
                    <a:pt x="2068" y="156"/>
                    <a:pt x="3110" y="218"/>
                  </a:cubicBezTo>
                </a:path>
              </a:pathLst>
            </a:custGeom>
            <a:noFill/>
            <a:ln w="5050" cap="flat" cmpd="sng">
              <a:solidFill>
                <a:schemeClr val="dk2"/>
              </a:solidFill>
              <a:prstDash val="solid"/>
              <a:miter lim="155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800" name="Google Shape;4800;p54"/>
            <p:cNvSpPr/>
            <p:nvPr/>
          </p:nvSpPr>
          <p:spPr>
            <a:xfrm>
              <a:off x="2718225" y="1389250"/>
              <a:ext cx="79325" cy="121700"/>
            </a:xfrm>
            <a:custGeom>
              <a:avLst/>
              <a:gdLst/>
              <a:ahLst/>
              <a:cxnLst/>
              <a:rect l="l" t="t" r="r" b="b"/>
              <a:pathLst>
                <a:path w="3173" h="4868" extrusionOk="0">
                  <a:moveTo>
                    <a:pt x="1" y="0"/>
                  </a:moveTo>
                  <a:lnTo>
                    <a:pt x="63" y="4681"/>
                  </a:lnTo>
                  <a:cubicBezTo>
                    <a:pt x="1105" y="4758"/>
                    <a:pt x="2147" y="4821"/>
                    <a:pt x="3173" y="4867"/>
                  </a:cubicBezTo>
                  <a:lnTo>
                    <a:pt x="3111" y="234"/>
                  </a:lnTo>
                  <a:cubicBezTo>
                    <a:pt x="2069" y="156"/>
                    <a:pt x="1043" y="78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801" name="Google Shape;4801;p54"/>
            <p:cNvSpPr/>
            <p:nvPr/>
          </p:nvSpPr>
          <p:spPr>
            <a:xfrm>
              <a:off x="2733000" y="1406350"/>
              <a:ext cx="18300" cy="19850"/>
            </a:xfrm>
            <a:custGeom>
              <a:avLst/>
              <a:gdLst/>
              <a:ahLst/>
              <a:cxnLst/>
              <a:rect l="l" t="t" r="r" b="b"/>
              <a:pathLst>
                <a:path w="732" h="794" extrusionOk="0">
                  <a:moveTo>
                    <a:pt x="374" y="1"/>
                  </a:moveTo>
                  <a:cubicBezTo>
                    <a:pt x="172" y="1"/>
                    <a:pt x="1" y="172"/>
                    <a:pt x="32" y="374"/>
                  </a:cubicBezTo>
                  <a:cubicBezTo>
                    <a:pt x="32" y="576"/>
                    <a:pt x="172" y="762"/>
                    <a:pt x="374" y="794"/>
                  </a:cubicBezTo>
                  <a:cubicBezTo>
                    <a:pt x="576" y="794"/>
                    <a:pt x="731" y="622"/>
                    <a:pt x="716" y="420"/>
                  </a:cubicBezTo>
                  <a:cubicBezTo>
                    <a:pt x="716" y="218"/>
                    <a:pt x="576" y="32"/>
                    <a:pt x="37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802" name="Google Shape;4802;p54"/>
            <p:cNvSpPr/>
            <p:nvPr/>
          </p:nvSpPr>
          <p:spPr>
            <a:xfrm>
              <a:off x="2763325" y="1408675"/>
              <a:ext cx="18300" cy="19850"/>
            </a:xfrm>
            <a:custGeom>
              <a:avLst/>
              <a:gdLst/>
              <a:ahLst/>
              <a:cxnLst/>
              <a:rect l="l" t="t" r="r" b="b"/>
              <a:pathLst>
                <a:path w="732" h="794" extrusionOk="0">
                  <a:moveTo>
                    <a:pt x="358" y="1"/>
                  </a:moveTo>
                  <a:cubicBezTo>
                    <a:pt x="156" y="1"/>
                    <a:pt x="0" y="172"/>
                    <a:pt x="16" y="374"/>
                  </a:cubicBezTo>
                  <a:cubicBezTo>
                    <a:pt x="16" y="576"/>
                    <a:pt x="171" y="763"/>
                    <a:pt x="374" y="794"/>
                  </a:cubicBezTo>
                  <a:cubicBezTo>
                    <a:pt x="576" y="794"/>
                    <a:pt x="731" y="623"/>
                    <a:pt x="716" y="421"/>
                  </a:cubicBezTo>
                  <a:cubicBezTo>
                    <a:pt x="716" y="203"/>
                    <a:pt x="560" y="32"/>
                    <a:pt x="3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803" name="Google Shape;4803;p54"/>
            <p:cNvSpPr/>
            <p:nvPr/>
          </p:nvSpPr>
          <p:spPr>
            <a:xfrm>
              <a:off x="2733775" y="1439400"/>
              <a:ext cx="18300" cy="19850"/>
            </a:xfrm>
            <a:custGeom>
              <a:avLst/>
              <a:gdLst/>
              <a:ahLst/>
              <a:cxnLst/>
              <a:rect l="l" t="t" r="r" b="b"/>
              <a:pathLst>
                <a:path w="732" h="794" extrusionOk="0">
                  <a:moveTo>
                    <a:pt x="358" y="0"/>
                  </a:moveTo>
                  <a:cubicBezTo>
                    <a:pt x="156" y="0"/>
                    <a:pt x="1" y="171"/>
                    <a:pt x="16" y="373"/>
                  </a:cubicBezTo>
                  <a:cubicBezTo>
                    <a:pt x="16" y="591"/>
                    <a:pt x="156" y="762"/>
                    <a:pt x="374" y="793"/>
                  </a:cubicBezTo>
                  <a:cubicBezTo>
                    <a:pt x="560" y="793"/>
                    <a:pt x="732" y="622"/>
                    <a:pt x="700" y="420"/>
                  </a:cubicBezTo>
                  <a:cubicBezTo>
                    <a:pt x="716" y="218"/>
                    <a:pt x="560" y="31"/>
                    <a:pt x="3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804" name="Google Shape;4804;p54"/>
            <p:cNvSpPr/>
            <p:nvPr/>
          </p:nvSpPr>
          <p:spPr>
            <a:xfrm>
              <a:off x="2763700" y="1441725"/>
              <a:ext cx="18300" cy="19850"/>
            </a:xfrm>
            <a:custGeom>
              <a:avLst/>
              <a:gdLst/>
              <a:ahLst/>
              <a:cxnLst/>
              <a:rect l="l" t="t" r="r" b="b"/>
              <a:pathLst>
                <a:path w="732" h="794" extrusionOk="0">
                  <a:moveTo>
                    <a:pt x="359" y="0"/>
                  </a:moveTo>
                  <a:cubicBezTo>
                    <a:pt x="156" y="0"/>
                    <a:pt x="1" y="172"/>
                    <a:pt x="32" y="374"/>
                  </a:cubicBezTo>
                  <a:cubicBezTo>
                    <a:pt x="17" y="576"/>
                    <a:pt x="172" y="762"/>
                    <a:pt x="374" y="794"/>
                  </a:cubicBezTo>
                  <a:cubicBezTo>
                    <a:pt x="576" y="794"/>
                    <a:pt x="732" y="607"/>
                    <a:pt x="716" y="420"/>
                  </a:cubicBezTo>
                  <a:cubicBezTo>
                    <a:pt x="716" y="203"/>
                    <a:pt x="576" y="32"/>
                    <a:pt x="3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805" name="Google Shape;4805;p54"/>
            <p:cNvSpPr/>
            <p:nvPr/>
          </p:nvSpPr>
          <p:spPr>
            <a:xfrm>
              <a:off x="2734175" y="1472825"/>
              <a:ext cx="18300" cy="19850"/>
            </a:xfrm>
            <a:custGeom>
              <a:avLst/>
              <a:gdLst/>
              <a:ahLst/>
              <a:cxnLst/>
              <a:rect l="l" t="t" r="r" b="b"/>
              <a:pathLst>
                <a:path w="732" h="794" extrusionOk="0">
                  <a:moveTo>
                    <a:pt x="358" y="0"/>
                  </a:moveTo>
                  <a:cubicBezTo>
                    <a:pt x="156" y="0"/>
                    <a:pt x="0" y="171"/>
                    <a:pt x="16" y="374"/>
                  </a:cubicBezTo>
                  <a:cubicBezTo>
                    <a:pt x="16" y="576"/>
                    <a:pt x="171" y="762"/>
                    <a:pt x="373" y="793"/>
                  </a:cubicBezTo>
                  <a:cubicBezTo>
                    <a:pt x="576" y="793"/>
                    <a:pt x="731" y="607"/>
                    <a:pt x="716" y="420"/>
                  </a:cubicBezTo>
                  <a:cubicBezTo>
                    <a:pt x="716" y="203"/>
                    <a:pt x="560" y="32"/>
                    <a:pt x="3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806" name="Google Shape;4806;p54"/>
            <p:cNvSpPr/>
            <p:nvPr/>
          </p:nvSpPr>
          <p:spPr>
            <a:xfrm>
              <a:off x="2764500" y="1474775"/>
              <a:ext cx="18250" cy="19475"/>
            </a:xfrm>
            <a:custGeom>
              <a:avLst/>
              <a:gdLst/>
              <a:ahLst/>
              <a:cxnLst/>
              <a:rect l="l" t="t" r="r" b="b"/>
              <a:pathLst>
                <a:path w="730" h="779" extrusionOk="0">
                  <a:moveTo>
                    <a:pt x="358" y="0"/>
                  </a:moveTo>
                  <a:cubicBezTo>
                    <a:pt x="156" y="0"/>
                    <a:pt x="0" y="171"/>
                    <a:pt x="16" y="373"/>
                  </a:cubicBezTo>
                  <a:cubicBezTo>
                    <a:pt x="16" y="576"/>
                    <a:pt x="156" y="762"/>
                    <a:pt x="358" y="778"/>
                  </a:cubicBezTo>
                  <a:cubicBezTo>
                    <a:pt x="366" y="778"/>
                    <a:pt x="374" y="779"/>
                    <a:pt x="381" y="779"/>
                  </a:cubicBezTo>
                  <a:cubicBezTo>
                    <a:pt x="573" y="779"/>
                    <a:pt x="730" y="599"/>
                    <a:pt x="700" y="420"/>
                  </a:cubicBezTo>
                  <a:cubicBezTo>
                    <a:pt x="715" y="202"/>
                    <a:pt x="560" y="31"/>
                    <a:pt x="3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807" name="Google Shape;4807;p54"/>
            <p:cNvSpPr/>
            <p:nvPr/>
          </p:nvSpPr>
          <p:spPr>
            <a:xfrm>
              <a:off x="2721350" y="1601500"/>
              <a:ext cx="77750" cy="3125"/>
            </a:xfrm>
            <a:custGeom>
              <a:avLst/>
              <a:gdLst/>
              <a:ahLst/>
              <a:cxnLst/>
              <a:rect l="l" t="t" r="r" b="b"/>
              <a:pathLst>
                <a:path w="3110" h="125" fill="none" extrusionOk="0">
                  <a:moveTo>
                    <a:pt x="0" y="0"/>
                  </a:moveTo>
                  <a:cubicBezTo>
                    <a:pt x="1026" y="47"/>
                    <a:pt x="2068" y="94"/>
                    <a:pt x="3110" y="125"/>
                  </a:cubicBezTo>
                </a:path>
              </a:pathLst>
            </a:custGeom>
            <a:noFill/>
            <a:ln w="5050" cap="flat" cmpd="sng">
              <a:solidFill>
                <a:schemeClr val="dk2"/>
              </a:solidFill>
              <a:prstDash val="solid"/>
              <a:miter lim="155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808" name="Google Shape;4808;p54"/>
            <p:cNvSpPr/>
            <p:nvPr/>
          </p:nvSpPr>
          <p:spPr>
            <a:xfrm>
              <a:off x="2807250" y="1396250"/>
              <a:ext cx="80100" cy="118575"/>
            </a:xfrm>
            <a:custGeom>
              <a:avLst/>
              <a:gdLst/>
              <a:ahLst/>
              <a:cxnLst/>
              <a:rect l="l" t="t" r="r" b="b"/>
              <a:pathLst>
                <a:path w="3204" h="4743" extrusionOk="0">
                  <a:moveTo>
                    <a:pt x="1" y="0"/>
                  </a:moveTo>
                  <a:lnTo>
                    <a:pt x="63" y="4618"/>
                  </a:lnTo>
                  <a:cubicBezTo>
                    <a:pt x="1120" y="4665"/>
                    <a:pt x="2162" y="4712"/>
                    <a:pt x="3204" y="4743"/>
                  </a:cubicBezTo>
                  <a:lnTo>
                    <a:pt x="3110" y="202"/>
                  </a:lnTo>
                  <a:cubicBezTo>
                    <a:pt x="2069" y="140"/>
                    <a:pt x="1027" y="62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809" name="Google Shape;4809;p54"/>
            <p:cNvSpPr/>
            <p:nvPr/>
          </p:nvSpPr>
          <p:spPr>
            <a:xfrm>
              <a:off x="2822025" y="1412575"/>
              <a:ext cx="18300" cy="19850"/>
            </a:xfrm>
            <a:custGeom>
              <a:avLst/>
              <a:gdLst/>
              <a:ahLst/>
              <a:cxnLst/>
              <a:rect l="l" t="t" r="r" b="b"/>
              <a:pathLst>
                <a:path w="732" h="794" extrusionOk="0">
                  <a:moveTo>
                    <a:pt x="358" y="0"/>
                  </a:moveTo>
                  <a:cubicBezTo>
                    <a:pt x="171" y="0"/>
                    <a:pt x="0" y="171"/>
                    <a:pt x="31" y="373"/>
                  </a:cubicBezTo>
                  <a:cubicBezTo>
                    <a:pt x="16" y="576"/>
                    <a:pt x="171" y="762"/>
                    <a:pt x="374" y="793"/>
                  </a:cubicBezTo>
                  <a:cubicBezTo>
                    <a:pt x="576" y="793"/>
                    <a:pt x="731" y="622"/>
                    <a:pt x="716" y="420"/>
                  </a:cubicBezTo>
                  <a:cubicBezTo>
                    <a:pt x="716" y="218"/>
                    <a:pt x="576" y="31"/>
                    <a:pt x="3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810" name="Google Shape;4810;p54"/>
            <p:cNvSpPr/>
            <p:nvPr/>
          </p:nvSpPr>
          <p:spPr>
            <a:xfrm>
              <a:off x="2852350" y="1414525"/>
              <a:ext cx="18300" cy="19450"/>
            </a:xfrm>
            <a:custGeom>
              <a:avLst/>
              <a:gdLst/>
              <a:ahLst/>
              <a:cxnLst/>
              <a:rect l="l" t="t" r="r" b="b"/>
              <a:pathLst>
                <a:path w="732" h="778" extrusionOk="0">
                  <a:moveTo>
                    <a:pt x="358" y="0"/>
                  </a:moveTo>
                  <a:cubicBezTo>
                    <a:pt x="171" y="0"/>
                    <a:pt x="0" y="171"/>
                    <a:pt x="31" y="373"/>
                  </a:cubicBezTo>
                  <a:cubicBezTo>
                    <a:pt x="16" y="575"/>
                    <a:pt x="171" y="762"/>
                    <a:pt x="373" y="778"/>
                  </a:cubicBezTo>
                  <a:cubicBezTo>
                    <a:pt x="576" y="778"/>
                    <a:pt x="731" y="606"/>
                    <a:pt x="716" y="420"/>
                  </a:cubicBezTo>
                  <a:cubicBezTo>
                    <a:pt x="716" y="202"/>
                    <a:pt x="576" y="31"/>
                    <a:pt x="3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811" name="Google Shape;4811;p54"/>
            <p:cNvSpPr/>
            <p:nvPr/>
          </p:nvSpPr>
          <p:spPr>
            <a:xfrm>
              <a:off x="2822800" y="1445225"/>
              <a:ext cx="18300" cy="19850"/>
            </a:xfrm>
            <a:custGeom>
              <a:avLst/>
              <a:gdLst/>
              <a:ahLst/>
              <a:cxnLst/>
              <a:rect l="l" t="t" r="r" b="b"/>
              <a:pathLst>
                <a:path w="732" h="794" extrusionOk="0">
                  <a:moveTo>
                    <a:pt x="358" y="0"/>
                  </a:moveTo>
                  <a:cubicBezTo>
                    <a:pt x="156" y="0"/>
                    <a:pt x="0" y="171"/>
                    <a:pt x="16" y="374"/>
                  </a:cubicBezTo>
                  <a:cubicBezTo>
                    <a:pt x="16" y="591"/>
                    <a:pt x="172" y="762"/>
                    <a:pt x="374" y="793"/>
                  </a:cubicBezTo>
                  <a:cubicBezTo>
                    <a:pt x="576" y="793"/>
                    <a:pt x="731" y="622"/>
                    <a:pt x="700" y="420"/>
                  </a:cubicBezTo>
                  <a:cubicBezTo>
                    <a:pt x="716" y="203"/>
                    <a:pt x="560" y="32"/>
                    <a:pt x="3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812" name="Google Shape;4812;p54"/>
            <p:cNvSpPr/>
            <p:nvPr/>
          </p:nvSpPr>
          <p:spPr>
            <a:xfrm>
              <a:off x="2853125" y="1447175"/>
              <a:ext cx="18300" cy="19450"/>
            </a:xfrm>
            <a:custGeom>
              <a:avLst/>
              <a:gdLst/>
              <a:ahLst/>
              <a:cxnLst/>
              <a:rect l="l" t="t" r="r" b="b"/>
              <a:pathLst>
                <a:path w="732" h="778" extrusionOk="0">
                  <a:moveTo>
                    <a:pt x="358" y="0"/>
                  </a:moveTo>
                  <a:cubicBezTo>
                    <a:pt x="156" y="0"/>
                    <a:pt x="0" y="171"/>
                    <a:pt x="16" y="373"/>
                  </a:cubicBezTo>
                  <a:cubicBezTo>
                    <a:pt x="16" y="576"/>
                    <a:pt x="171" y="747"/>
                    <a:pt x="374" y="778"/>
                  </a:cubicBezTo>
                  <a:cubicBezTo>
                    <a:pt x="576" y="778"/>
                    <a:pt x="731" y="607"/>
                    <a:pt x="716" y="404"/>
                  </a:cubicBezTo>
                  <a:cubicBezTo>
                    <a:pt x="716" y="202"/>
                    <a:pt x="560" y="16"/>
                    <a:pt x="3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813" name="Google Shape;4813;p54"/>
            <p:cNvSpPr/>
            <p:nvPr/>
          </p:nvSpPr>
          <p:spPr>
            <a:xfrm>
              <a:off x="2823200" y="1478275"/>
              <a:ext cx="18275" cy="19450"/>
            </a:xfrm>
            <a:custGeom>
              <a:avLst/>
              <a:gdLst/>
              <a:ahLst/>
              <a:cxnLst/>
              <a:rect l="l" t="t" r="r" b="b"/>
              <a:pathLst>
                <a:path w="731" h="778" extrusionOk="0">
                  <a:moveTo>
                    <a:pt x="358" y="0"/>
                  </a:moveTo>
                  <a:cubicBezTo>
                    <a:pt x="156" y="0"/>
                    <a:pt x="0" y="171"/>
                    <a:pt x="31" y="373"/>
                  </a:cubicBezTo>
                  <a:cubicBezTo>
                    <a:pt x="16" y="575"/>
                    <a:pt x="171" y="746"/>
                    <a:pt x="373" y="778"/>
                  </a:cubicBezTo>
                  <a:cubicBezTo>
                    <a:pt x="575" y="778"/>
                    <a:pt x="731" y="607"/>
                    <a:pt x="715" y="404"/>
                  </a:cubicBezTo>
                  <a:cubicBezTo>
                    <a:pt x="715" y="202"/>
                    <a:pt x="575" y="16"/>
                    <a:pt x="3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814" name="Google Shape;4814;p54"/>
            <p:cNvSpPr/>
            <p:nvPr/>
          </p:nvSpPr>
          <p:spPr>
            <a:xfrm>
              <a:off x="2853900" y="1479425"/>
              <a:ext cx="17900" cy="19850"/>
            </a:xfrm>
            <a:custGeom>
              <a:avLst/>
              <a:gdLst/>
              <a:ahLst/>
              <a:cxnLst/>
              <a:rect l="l" t="t" r="r" b="b"/>
              <a:pathLst>
                <a:path w="716" h="794" extrusionOk="0">
                  <a:moveTo>
                    <a:pt x="358" y="1"/>
                  </a:moveTo>
                  <a:cubicBezTo>
                    <a:pt x="156" y="16"/>
                    <a:pt x="0" y="187"/>
                    <a:pt x="16" y="374"/>
                  </a:cubicBezTo>
                  <a:cubicBezTo>
                    <a:pt x="0" y="592"/>
                    <a:pt x="156" y="763"/>
                    <a:pt x="358" y="794"/>
                  </a:cubicBezTo>
                  <a:cubicBezTo>
                    <a:pt x="560" y="778"/>
                    <a:pt x="716" y="607"/>
                    <a:pt x="700" y="405"/>
                  </a:cubicBezTo>
                  <a:cubicBezTo>
                    <a:pt x="700" y="203"/>
                    <a:pt x="560" y="32"/>
                    <a:pt x="3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815" name="Google Shape;4815;p54"/>
            <p:cNvSpPr/>
            <p:nvPr/>
          </p:nvSpPr>
          <p:spPr>
            <a:xfrm>
              <a:off x="2810350" y="1605000"/>
              <a:ext cx="78550" cy="1175"/>
            </a:xfrm>
            <a:custGeom>
              <a:avLst/>
              <a:gdLst/>
              <a:ahLst/>
              <a:cxnLst/>
              <a:rect l="l" t="t" r="r" b="b"/>
              <a:pathLst>
                <a:path w="3142" h="47" fill="none" extrusionOk="0">
                  <a:moveTo>
                    <a:pt x="1" y="0"/>
                  </a:moveTo>
                  <a:cubicBezTo>
                    <a:pt x="1058" y="31"/>
                    <a:pt x="2100" y="47"/>
                    <a:pt x="3142" y="47"/>
                  </a:cubicBezTo>
                </a:path>
              </a:pathLst>
            </a:custGeom>
            <a:noFill/>
            <a:ln w="5050" cap="flat" cmpd="sng">
              <a:solidFill>
                <a:schemeClr val="dk2"/>
              </a:solidFill>
              <a:prstDash val="solid"/>
              <a:miter lim="155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816" name="Google Shape;4816;p54"/>
            <p:cNvSpPr/>
            <p:nvPr/>
          </p:nvSpPr>
          <p:spPr>
            <a:xfrm>
              <a:off x="2896275" y="1402075"/>
              <a:ext cx="80875" cy="114700"/>
            </a:xfrm>
            <a:custGeom>
              <a:avLst/>
              <a:gdLst/>
              <a:ahLst/>
              <a:cxnLst/>
              <a:rect l="l" t="t" r="r" b="b"/>
              <a:pathLst>
                <a:path w="3235" h="4588" extrusionOk="0">
                  <a:moveTo>
                    <a:pt x="0" y="0"/>
                  </a:moveTo>
                  <a:cubicBezTo>
                    <a:pt x="31" y="1509"/>
                    <a:pt x="63" y="3017"/>
                    <a:pt x="94" y="4525"/>
                  </a:cubicBezTo>
                  <a:cubicBezTo>
                    <a:pt x="1135" y="4556"/>
                    <a:pt x="2193" y="4588"/>
                    <a:pt x="3235" y="4588"/>
                  </a:cubicBezTo>
                  <a:cubicBezTo>
                    <a:pt x="3203" y="3126"/>
                    <a:pt x="3172" y="1649"/>
                    <a:pt x="3141" y="172"/>
                  </a:cubicBezTo>
                  <a:cubicBezTo>
                    <a:pt x="2099" y="125"/>
                    <a:pt x="1042" y="63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817" name="Google Shape;4817;p54"/>
            <p:cNvSpPr/>
            <p:nvPr/>
          </p:nvSpPr>
          <p:spPr>
            <a:xfrm>
              <a:off x="2911825" y="1418000"/>
              <a:ext cx="17900" cy="19075"/>
            </a:xfrm>
            <a:custGeom>
              <a:avLst/>
              <a:gdLst/>
              <a:ahLst/>
              <a:cxnLst/>
              <a:rect l="l" t="t" r="r" b="b"/>
              <a:pathLst>
                <a:path w="716" h="763" extrusionOk="0">
                  <a:moveTo>
                    <a:pt x="358" y="1"/>
                  </a:moveTo>
                  <a:cubicBezTo>
                    <a:pt x="156" y="1"/>
                    <a:pt x="0" y="172"/>
                    <a:pt x="16" y="374"/>
                  </a:cubicBezTo>
                  <a:cubicBezTo>
                    <a:pt x="0" y="576"/>
                    <a:pt x="156" y="747"/>
                    <a:pt x="373" y="763"/>
                  </a:cubicBezTo>
                  <a:cubicBezTo>
                    <a:pt x="560" y="763"/>
                    <a:pt x="716" y="607"/>
                    <a:pt x="700" y="405"/>
                  </a:cubicBezTo>
                  <a:cubicBezTo>
                    <a:pt x="716" y="203"/>
                    <a:pt x="560" y="17"/>
                    <a:pt x="3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818" name="Google Shape;4818;p54"/>
            <p:cNvSpPr/>
            <p:nvPr/>
          </p:nvSpPr>
          <p:spPr>
            <a:xfrm>
              <a:off x="2942150" y="1419925"/>
              <a:ext cx="18275" cy="18725"/>
            </a:xfrm>
            <a:custGeom>
              <a:avLst/>
              <a:gdLst/>
              <a:ahLst/>
              <a:cxnLst/>
              <a:rect l="l" t="t" r="r" b="b"/>
              <a:pathLst>
                <a:path w="731" h="749" extrusionOk="0">
                  <a:moveTo>
                    <a:pt x="332" y="1"/>
                  </a:moveTo>
                  <a:cubicBezTo>
                    <a:pt x="143" y="1"/>
                    <a:pt x="1" y="166"/>
                    <a:pt x="16" y="359"/>
                  </a:cubicBezTo>
                  <a:cubicBezTo>
                    <a:pt x="16" y="562"/>
                    <a:pt x="171" y="733"/>
                    <a:pt x="373" y="748"/>
                  </a:cubicBezTo>
                  <a:cubicBezTo>
                    <a:pt x="575" y="748"/>
                    <a:pt x="731" y="577"/>
                    <a:pt x="715" y="390"/>
                  </a:cubicBezTo>
                  <a:cubicBezTo>
                    <a:pt x="715" y="188"/>
                    <a:pt x="560" y="17"/>
                    <a:pt x="358" y="2"/>
                  </a:cubicBezTo>
                  <a:cubicBezTo>
                    <a:pt x="349" y="1"/>
                    <a:pt x="341" y="1"/>
                    <a:pt x="33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819" name="Google Shape;4819;p54"/>
            <p:cNvSpPr/>
            <p:nvPr/>
          </p:nvSpPr>
          <p:spPr>
            <a:xfrm>
              <a:off x="2912200" y="1450275"/>
              <a:ext cx="18300" cy="19075"/>
            </a:xfrm>
            <a:custGeom>
              <a:avLst/>
              <a:gdLst/>
              <a:ahLst/>
              <a:cxnLst/>
              <a:rect l="l" t="t" r="r" b="b"/>
              <a:pathLst>
                <a:path w="732" h="763" extrusionOk="0">
                  <a:moveTo>
                    <a:pt x="358" y="1"/>
                  </a:moveTo>
                  <a:cubicBezTo>
                    <a:pt x="156" y="1"/>
                    <a:pt x="1" y="172"/>
                    <a:pt x="16" y="374"/>
                  </a:cubicBezTo>
                  <a:cubicBezTo>
                    <a:pt x="16" y="560"/>
                    <a:pt x="172" y="731"/>
                    <a:pt x="374" y="762"/>
                  </a:cubicBezTo>
                  <a:cubicBezTo>
                    <a:pt x="576" y="762"/>
                    <a:pt x="732" y="591"/>
                    <a:pt x="716" y="389"/>
                  </a:cubicBezTo>
                  <a:cubicBezTo>
                    <a:pt x="716" y="187"/>
                    <a:pt x="561" y="16"/>
                    <a:pt x="3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820" name="Google Shape;4820;p54"/>
            <p:cNvSpPr/>
            <p:nvPr/>
          </p:nvSpPr>
          <p:spPr>
            <a:xfrm>
              <a:off x="2942925" y="1451450"/>
              <a:ext cx="18300" cy="18675"/>
            </a:xfrm>
            <a:custGeom>
              <a:avLst/>
              <a:gdLst/>
              <a:ahLst/>
              <a:cxnLst/>
              <a:rect l="l" t="t" r="r" b="b"/>
              <a:pathLst>
                <a:path w="732" h="747" extrusionOk="0">
                  <a:moveTo>
                    <a:pt x="358" y="0"/>
                  </a:moveTo>
                  <a:cubicBezTo>
                    <a:pt x="156" y="0"/>
                    <a:pt x="0" y="171"/>
                    <a:pt x="16" y="358"/>
                  </a:cubicBezTo>
                  <a:cubicBezTo>
                    <a:pt x="16" y="560"/>
                    <a:pt x="171" y="731"/>
                    <a:pt x="373" y="747"/>
                  </a:cubicBezTo>
                  <a:cubicBezTo>
                    <a:pt x="560" y="747"/>
                    <a:pt x="731" y="576"/>
                    <a:pt x="715" y="389"/>
                  </a:cubicBezTo>
                  <a:cubicBezTo>
                    <a:pt x="700" y="187"/>
                    <a:pt x="560" y="16"/>
                    <a:pt x="3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821" name="Google Shape;4821;p54"/>
            <p:cNvSpPr/>
            <p:nvPr/>
          </p:nvSpPr>
          <p:spPr>
            <a:xfrm>
              <a:off x="2912975" y="1482150"/>
              <a:ext cx="18300" cy="19075"/>
            </a:xfrm>
            <a:custGeom>
              <a:avLst/>
              <a:gdLst/>
              <a:ahLst/>
              <a:cxnLst/>
              <a:rect l="l" t="t" r="r" b="b"/>
              <a:pathLst>
                <a:path w="732" h="763" extrusionOk="0">
                  <a:moveTo>
                    <a:pt x="359" y="1"/>
                  </a:moveTo>
                  <a:cubicBezTo>
                    <a:pt x="156" y="1"/>
                    <a:pt x="1" y="172"/>
                    <a:pt x="16" y="374"/>
                  </a:cubicBezTo>
                  <a:cubicBezTo>
                    <a:pt x="16" y="576"/>
                    <a:pt x="172" y="747"/>
                    <a:pt x="374" y="763"/>
                  </a:cubicBezTo>
                  <a:cubicBezTo>
                    <a:pt x="576" y="763"/>
                    <a:pt x="732" y="591"/>
                    <a:pt x="716" y="389"/>
                  </a:cubicBezTo>
                  <a:cubicBezTo>
                    <a:pt x="716" y="187"/>
                    <a:pt x="561" y="16"/>
                    <a:pt x="35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822" name="Google Shape;4822;p54"/>
            <p:cNvSpPr/>
            <p:nvPr/>
          </p:nvSpPr>
          <p:spPr>
            <a:xfrm>
              <a:off x="2943700" y="1482925"/>
              <a:ext cx="17900" cy="19075"/>
            </a:xfrm>
            <a:custGeom>
              <a:avLst/>
              <a:gdLst/>
              <a:ahLst/>
              <a:cxnLst/>
              <a:rect l="l" t="t" r="r" b="b"/>
              <a:pathLst>
                <a:path w="716" h="763" extrusionOk="0">
                  <a:moveTo>
                    <a:pt x="342" y="1"/>
                  </a:moveTo>
                  <a:cubicBezTo>
                    <a:pt x="156" y="1"/>
                    <a:pt x="0" y="172"/>
                    <a:pt x="16" y="374"/>
                  </a:cubicBezTo>
                  <a:cubicBezTo>
                    <a:pt x="16" y="576"/>
                    <a:pt x="171" y="747"/>
                    <a:pt x="358" y="763"/>
                  </a:cubicBezTo>
                  <a:cubicBezTo>
                    <a:pt x="560" y="763"/>
                    <a:pt x="716" y="592"/>
                    <a:pt x="700" y="389"/>
                  </a:cubicBezTo>
                  <a:cubicBezTo>
                    <a:pt x="700" y="187"/>
                    <a:pt x="545" y="16"/>
                    <a:pt x="3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823" name="Google Shape;4823;p54"/>
            <p:cNvSpPr/>
            <p:nvPr/>
          </p:nvSpPr>
          <p:spPr>
            <a:xfrm>
              <a:off x="2900150" y="1604600"/>
              <a:ext cx="78950" cy="1575"/>
            </a:xfrm>
            <a:custGeom>
              <a:avLst/>
              <a:gdLst/>
              <a:ahLst/>
              <a:cxnLst/>
              <a:rect l="l" t="t" r="r" b="b"/>
              <a:pathLst>
                <a:path w="3158" h="63" fill="none" extrusionOk="0">
                  <a:moveTo>
                    <a:pt x="1" y="63"/>
                  </a:moveTo>
                  <a:cubicBezTo>
                    <a:pt x="1058" y="63"/>
                    <a:pt x="2100" y="32"/>
                    <a:pt x="3157" y="1"/>
                  </a:cubicBezTo>
                </a:path>
              </a:pathLst>
            </a:custGeom>
            <a:noFill/>
            <a:ln w="5050" cap="flat" cmpd="sng">
              <a:solidFill>
                <a:schemeClr val="dk2"/>
              </a:solidFill>
              <a:prstDash val="solid"/>
              <a:miter lim="155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824" name="Google Shape;4824;p54"/>
            <p:cNvSpPr/>
            <p:nvPr/>
          </p:nvSpPr>
          <p:spPr>
            <a:xfrm>
              <a:off x="2986075" y="1407125"/>
              <a:ext cx="81650" cy="110050"/>
            </a:xfrm>
            <a:custGeom>
              <a:avLst/>
              <a:gdLst/>
              <a:ahLst/>
              <a:cxnLst/>
              <a:rect l="l" t="t" r="r" b="b"/>
              <a:pathLst>
                <a:path w="3266" h="4402" extrusionOk="0">
                  <a:moveTo>
                    <a:pt x="0" y="1"/>
                  </a:moveTo>
                  <a:cubicBezTo>
                    <a:pt x="31" y="1462"/>
                    <a:pt x="78" y="2924"/>
                    <a:pt x="109" y="4401"/>
                  </a:cubicBezTo>
                  <a:cubicBezTo>
                    <a:pt x="1151" y="4401"/>
                    <a:pt x="2208" y="4401"/>
                    <a:pt x="3266" y="4386"/>
                  </a:cubicBezTo>
                  <a:cubicBezTo>
                    <a:pt x="3219" y="2971"/>
                    <a:pt x="3188" y="1556"/>
                    <a:pt x="3157" y="141"/>
                  </a:cubicBezTo>
                  <a:cubicBezTo>
                    <a:pt x="2099" y="94"/>
                    <a:pt x="1058" y="47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825" name="Google Shape;4825;p54"/>
            <p:cNvSpPr/>
            <p:nvPr/>
          </p:nvSpPr>
          <p:spPr>
            <a:xfrm>
              <a:off x="3001625" y="1422275"/>
              <a:ext cx="18275" cy="18700"/>
            </a:xfrm>
            <a:custGeom>
              <a:avLst/>
              <a:gdLst/>
              <a:ahLst/>
              <a:cxnLst/>
              <a:rect l="l" t="t" r="r" b="b"/>
              <a:pathLst>
                <a:path w="731" h="748" extrusionOk="0">
                  <a:moveTo>
                    <a:pt x="332" y="0"/>
                  </a:moveTo>
                  <a:cubicBezTo>
                    <a:pt x="143" y="0"/>
                    <a:pt x="1" y="165"/>
                    <a:pt x="16" y="359"/>
                  </a:cubicBezTo>
                  <a:cubicBezTo>
                    <a:pt x="16" y="561"/>
                    <a:pt x="171" y="732"/>
                    <a:pt x="373" y="747"/>
                  </a:cubicBezTo>
                  <a:cubicBezTo>
                    <a:pt x="576" y="747"/>
                    <a:pt x="731" y="576"/>
                    <a:pt x="715" y="390"/>
                  </a:cubicBezTo>
                  <a:cubicBezTo>
                    <a:pt x="715" y="188"/>
                    <a:pt x="560" y="17"/>
                    <a:pt x="358" y="1"/>
                  </a:cubicBezTo>
                  <a:cubicBezTo>
                    <a:pt x="349" y="0"/>
                    <a:pt x="341" y="0"/>
                    <a:pt x="3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826" name="Google Shape;4826;p54"/>
            <p:cNvSpPr/>
            <p:nvPr/>
          </p:nvSpPr>
          <p:spPr>
            <a:xfrm>
              <a:off x="3032325" y="1423450"/>
              <a:ext cx="17900" cy="18300"/>
            </a:xfrm>
            <a:custGeom>
              <a:avLst/>
              <a:gdLst/>
              <a:ahLst/>
              <a:cxnLst/>
              <a:rect l="l" t="t" r="r" b="b"/>
              <a:pathLst>
                <a:path w="716" h="732" extrusionOk="0">
                  <a:moveTo>
                    <a:pt x="358" y="1"/>
                  </a:moveTo>
                  <a:cubicBezTo>
                    <a:pt x="156" y="1"/>
                    <a:pt x="1" y="172"/>
                    <a:pt x="16" y="358"/>
                  </a:cubicBezTo>
                  <a:cubicBezTo>
                    <a:pt x="16" y="560"/>
                    <a:pt x="172" y="716"/>
                    <a:pt x="374" y="731"/>
                  </a:cubicBezTo>
                  <a:cubicBezTo>
                    <a:pt x="560" y="731"/>
                    <a:pt x="716" y="576"/>
                    <a:pt x="716" y="374"/>
                  </a:cubicBezTo>
                  <a:cubicBezTo>
                    <a:pt x="700" y="187"/>
                    <a:pt x="545" y="16"/>
                    <a:pt x="3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827" name="Google Shape;4827;p54"/>
            <p:cNvSpPr/>
            <p:nvPr/>
          </p:nvSpPr>
          <p:spPr>
            <a:xfrm>
              <a:off x="3002400" y="1453375"/>
              <a:ext cx="18300" cy="18300"/>
            </a:xfrm>
            <a:custGeom>
              <a:avLst/>
              <a:gdLst/>
              <a:ahLst/>
              <a:cxnLst/>
              <a:rect l="l" t="t" r="r" b="b"/>
              <a:pathLst>
                <a:path w="732" h="732" extrusionOk="0">
                  <a:moveTo>
                    <a:pt x="358" y="1"/>
                  </a:moveTo>
                  <a:cubicBezTo>
                    <a:pt x="156" y="1"/>
                    <a:pt x="0" y="156"/>
                    <a:pt x="16" y="359"/>
                  </a:cubicBezTo>
                  <a:cubicBezTo>
                    <a:pt x="16" y="561"/>
                    <a:pt x="171" y="716"/>
                    <a:pt x="373" y="732"/>
                  </a:cubicBezTo>
                  <a:cubicBezTo>
                    <a:pt x="576" y="732"/>
                    <a:pt x="731" y="576"/>
                    <a:pt x="716" y="374"/>
                  </a:cubicBezTo>
                  <a:cubicBezTo>
                    <a:pt x="700" y="172"/>
                    <a:pt x="545" y="17"/>
                    <a:pt x="3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828" name="Google Shape;4828;p54"/>
            <p:cNvSpPr/>
            <p:nvPr/>
          </p:nvSpPr>
          <p:spPr>
            <a:xfrm>
              <a:off x="3033100" y="1454175"/>
              <a:ext cx="17900" cy="18275"/>
            </a:xfrm>
            <a:custGeom>
              <a:avLst/>
              <a:gdLst/>
              <a:ahLst/>
              <a:cxnLst/>
              <a:rect l="l" t="t" r="r" b="b"/>
              <a:pathLst>
                <a:path w="716" h="731" extrusionOk="0">
                  <a:moveTo>
                    <a:pt x="358" y="0"/>
                  </a:moveTo>
                  <a:cubicBezTo>
                    <a:pt x="156" y="0"/>
                    <a:pt x="1" y="156"/>
                    <a:pt x="16" y="358"/>
                  </a:cubicBezTo>
                  <a:cubicBezTo>
                    <a:pt x="16" y="560"/>
                    <a:pt x="172" y="715"/>
                    <a:pt x="374" y="731"/>
                  </a:cubicBezTo>
                  <a:cubicBezTo>
                    <a:pt x="560" y="731"/>
                    <a:pt x="716" y="560"/>
                    <a:pt x="716" y="373"/>
                  </a:cubicBezTo>
                  <a:cubicBezTo>
                    <a:pt x="700" y="171"/>
                    <a:pt x="545" y="16"/>
                    <a:pt x="3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829" name="Google Shape;4829;p54"/>
            <p:cNvSpPr/>
            <p:nvPr/>
          </p:nvSpPr>
          <p:spPr>
            <a:xfrm>
              <a:off x="3003175" y="1484100"/>
              <a:ext cx="17900" cy="18675"/>
            </a:xfrm>
            <a:custGeom>
              <a:avLst/>
              <a:gdLst/>
              <a:ahLst/>
              <a:cxnLst/>
              <a:rect l="l" t="t" r="r" b="b"/>
              <a:pathLst>
                <a:path w="716" h="747" extrusionOk="0">
                  <a:moveTo>
                    <a:pt x="358" y="0"/>
                  </a:moveTo>
                  <a:cubicBezTo>
                    <a:pt x="156" y="0"/>
                    <a:pt x="0" y="171"/>
                    <a:pt x="16" y="374"/>
                  </a:cubicBezTo>
                  <a:cubicBezTo>
                    <a:pt x="0" y="560"/>
                    <a:pt x="171" y="731"/>
                    <a:pt x="374" y="747"/>
                  </a:cubicBezTo>
                  <a:cubicBezTo>
                    <a:pt x="560" y="747"/>
                    <a:pt x="716" y="576"/>
                    <a:pt x="700" y="374"/>
                  </a:cubicBezTo>
                  <a:cubicBezTo>
                    <a:pt x="716" y="171"/>
                    <a:pt x="560" y="16"/>
                    <a:pt x="3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830" name="Google Shape;4830;p54"/>
            <p:cNvSpPr/>
            <p:nvPr/>
          </p:nvSpPr>
          <p:spPr>
            <a:xfrm>
              <a:off x="3033875" y="1484475"/>
              <a:ext cx="17925" cy="18300"/>
            </a:xfrm>
            <a:custGeom>
              <a:avLst/>
              <a:gdLst/>
              <a:ahLst/>
              <a:cxnLst/>
              <a:rect l="l" t="t" r="r" b="b"/>
              <a:pathLst>
                <a:path w="717" h="732" extrusionOk="0">
                  <a:moveTo>
                    <a:pt x="358" y="1"/>
                  </a:moveTo>
                  <a:cubicBezTo>
                    <a:pt x="156" y="1"/>
                    <a:pt x="1" y="172"/>
                    <a:pt x="16" y="374"/>
                  </a:cubicBezTo>
                  <a:cubicBezTo>
                    <a:pt x="16" y="561"/>
                    <a:pt x="172" y="732"/>
                    <a:pt x="374" y="732"/>
                  </a:cubicBezTo>
                  <a:cubicBezTo>
                    <a:pt x="561" y="732"/>
                    <a:pt x="716" y="561"/>
                    <a:pt x="716" y="374"/>
                  </a:cubicBezTo>
                  <a:cubicBezTo>
                    <a:pt x="700" y="172"/>
                    <a:pt x="545" y="1"/>
                    <a:pt x="3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831" name="Google Shape;4831;p54"/>
            <p:cNvSpPr/>
            <p:nvPr/>
          </p:nvSpPr>
          <p:spPr>
            <a:xfrm>
              <a:off x="2990350" y="1599950"/>
              <a:ext cx="78925" cy="4300"/>
            </a:xfrm>
            <a:custGeom>
              <a:avLst/>
              <a:gdLst/>
              <a:ahLst/>
              <a:cxnLst/>
              <a:rect l="l" t="t" r="r" b="b"/>
              <a:pathLst>
                <a:path w="3157" h="172" fill="none" extrusionOk="0">
                  <a:moveTo>
                    <a:pt x="0" y="171"/>
                  </a:moveTo>
                  <a:cubicBezTo>
                    <a:pt x="1058" y="124"/>
                    <a:pt x="2115" y="78"/>
                    <a:pt x="3157" y="0"/>
                  </a:cubicBezTo>
                </a:path>
              </a:pathLst>
            </a:custGeom>
            <a:noFill/>
            <a:ln w="5050" cap="flat" cmpd="sng">
              <a:solidFill>
                <a:schemeClr val="dk2"/>
              </a:solidFill>
              <a:prstDash val="solid"/>
              <a:miter lim="155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832" name="Google Shape;4832;p54"/>
            <p:cNvSpPr/>
            <p:nvPr/>
          </p:nvSpPr>
          <p:spPr>
            <a:xfrm>
              <a:off x="2188775" y="1681950"/>
              <a:ext cx="13625" cy="14800"/>
            </a:xfrm>
            <a:custGeom>
              <a:avLst/>
              <a:gdLst/>
              <a:ahLst/>
              <a:cxnLst/>
              <a:rect l="l" t="t" r="r" b="b"/>
              <a:pathLst>
                <a:path w="545" h="592" extrusionOk="0">
                  <a:moveTo>
                    <a:pt x="265" y="1"/>
                  </a:moveTo>
                  <a:cubicBezTo>
                    <a:pt x="109" y="1"/>
                    <a:pt x="1" y="125"/>
                    <a:pt x="1" y="281"/>
                  </a:cubicBezTo>
                  <a:cubicBezTo>
                    <a:pt x="1" y="436"/>
                    <a:pt x="109" y="576"/>
                    <a:pt x="265" y="592"/>
                  </a:cubicBezTo>
                  <a:cubicBezTo>
                    <a:pt x="420" y="592"/>
                    <a:pt x="545" y="467"/>
                    <a:pt x="529" y="312"/>
                  </a:cubicBezTo>
                  <a:cubicBezTo>
                    <a:pt x="545" y="156"/>
                    <a:pt x="420" y="17"/>
                    <a:pt x="2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833" name="Google Shape;4833;p54"/>
            <p:cNvSpPr/>
            <p:nvPr/>
          </p:nvSpPr>
          <p:spPr>
            <a:xfrm>
              <a:off x="2212100" y="1683125"/>
              <a:ext cx="13625" cy="14825"/>
            </a:xfrm>
            <a:custGeom>
              <a:avLst/>
              <a:gdLst/>
              <a:ahLst/>
              <a:cxnLst/>
              <a:rect l="l" t="t" r="r" b="b"/>
              <a:pathLst>
                <a:path w="545" h="593" extrusionOk="0">
                  <a:moveTo>
                    <a:pt x="265" y="1"/>
                  </a:moveTo>
                  <a:cubicBezTo>
                    <a:pt x="109" y="1"/>
                    <a:pt x="0" y="141"/>
                    <a:pt x="0" y="280"/>
                  </a:cubicBezTo>
                  <a:cubicBezTo>
                    <a:pt x="0" y="436"/>
                    <a:pt x="109" y="576"/>
                    <a:pt x="265" y="591"/>
                  </a:cubicBezTo>
                  <a:cubicBezTo>
                    <a:pt x="273" y="592"/>
                    <a:pt x="281" y="593"/>
                    <a:pt x="288" y="593"/>
                  </a:cubicBezTo>
                  <a:cubicBezTo>
                    <a:pt x="433" y="593"/>
                    <a:pt x="545" y="459"/>
                    <a:pt x="545" y="312"/>
                  </a:cubicBezTo>
                  <a:cubicBezTo>
                    <a:pt x="545" y="156"/>
                    <a:pt x="420" y="16"/>
                    <a:pt x="2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834" name="Google Shape;4834;p54"/>
            <p:cNvSpPr/>
            <p:nvPr/>
          </p:nvSpPr>
          <p:spPr>
            <a:xfrm>
              <a:off x="2188775" y="1706450"/>
              <a:ext cx="13625" cy="15175"/>
            </a:xfrm>
            <a:custGeom>
              <a:avLst/>
              <a:gdLst/>
              <a:ahLst/>
              <a:cxnLst/>
              <a:rect l="l" t="t" r="r" b="b"/>
              <a:pathLst>
                <a:path w="545" h="607" extrusionOk="0">
                  <a:moveTo>
                    <a:pt x="265" y="1"/>
                  </a:moveTo>
                  <a:cubicBezTo>
                    <a:pt x="109" y="1"/>
                    <a:pt x="1" y="141"/>
                    <a:pt x="1" y="296"/>
                  </a:cubicBezTo>
                  <a:cubicBezTo>
                    <a:pt x="1" y="451"/>
                    <a:pt x="109" y="576"/>
                    <a:pt x="265" y="607"/>
                  </a:cubicBezTo>
                  <a:cubicBezTo>
                    <a:pt x="420" y="607"/>
                    <a:pt x="545" y="483"/>
                    <a:pt x="529" y="327"/>
                  </a:cubicBezTo>
                  <a:cubicBezTo>
                    <a:pt x="545" y="172"/>
                    <a:pt x="420" y="32"/>
                    <a:pt x="2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835" name="Google Shape;4835;p54"/>
            <p:cNvSpPr/>
            <p:nvPr/>
          </p:nvSpPr>
          <p:spPr>
            <a:xfrm>
              <a:off x="2212100" y="1708000"/>
              <a:ext cx="13625" cy="14800"/>
            </a:xfrm>
            <a:custGeom>
              <a:avLst/>
              <a:gdLst/>
              <a:ahLst/>
              <a:cxnLst/>
              <a:rect l="l" t="t" r="r" b="b"/>
              <a:pathLst>
                <a:path w="545" h="592" extrusionOk="0">
                  <a:moveTo>
                    <a:pt x="265" y="1"/>
                  </a:moveTo>
                  <a:cubicBezTo>
                    <a:pt x="109" y="1"/>
                    <a:pt x="0" y="125"/>
                    <a:pt x="0" y="281"/>
                  </a:cubicBezTo>
                  <a:cubicBezTo>
                    <a:pt x="0" y="436"/>
                    <a:pt x="109" y="576"/>
                    <a:pt x="265" y="592"/>
                  </a:cubicBezTo>
                  <a:cubicBezTo>
                    <a:pt x="420" y="592"/>
                    <a:pt x="545" y="467"/>
                    <a:pt x="545" y="312"/>
                  </a:cubicBezTo>
                  <a:cubicBezTo>
                    <a:pt x="545" y="156"/>
                    <a:pt x="420" y="16"/>
                    <a:pt x="2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836" name="Google Shape;4836;p54"/>
            <p:cNvSpPr/>
            <p:nvPr/>
          </p:nvSpPr>
          <p:spPr>
            <a:xfrm>
              <a:off x="2188375" y="1731325"/>
              <a:ext cx="14025" cy="15200"/>
            </a:xfrm>
            <a:custGeom>
              <a:avLst/>
              <a:gdLst/>
              <a:ahLst/>
              <a:cxnLst/>
              <a:rect l="l" t="t" r="r" b="b"/>
              <a:pathLst>
                <a:path w="561" h="608" extrusionOk="0">
                  <a:moveTo>
                    <a:pt x="281" y="1"/>
                  </a:moveTo>
                  <a:cubicBezTo>
                    <a:pt x="125" y="1"/>
                    <a:pt x="1" y="141"/>
                    <a:pt x="17" y="296"/>
                  </a:cubicBezTo>
                  <a:cubicBezTo>
                    <a:pt x="17" y="452"/>
                    <a:pt x="125" y="576"/>
                    <a:pt x="281" y="607"/>
                  </a:cubicBezTo>
                  <a:cubicBezTo>
                    <a:pt x="436" y="607"/>
                    <a:pt x="561" y="467"/>
                    <a:pt x="545" y="327"/>
                  </a:cubicBezTo>
                  <a:cubicBezTo>
                    <a:pt x="561" y="156"/>
                    <a:pt x="436" y="32"/>
                    <a:pt x="2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837" name="Google Shape;4837;p54"/>
            <p:cNvSpPr/>
            <p:nvPr/>
          </p:nvSpPr>
          <p:spPr>
            <a:xfrm>
              <a:off x="2212100" y="1732875"/>
              <a:ext cx="13625" cy="14825"/>
            </a:xfrm>
            <a:custGeom>
              <a:avLst/>
              <a:gdLst/>
              <a:ahLst/>
              <a:cxnLst/>
              <a:rect l="l" t="t" r="r" b="b"/>
              <a:pathLst>
                <a:path w="545" h="593" extrusionOk="0">
                  <a:moveTo>
                    <a:pt x="265" y="1"/>
                  </a:moveTo>
                  <a:cubicBezTo>
                    <a:pt x="109" y="1"/>
                    <a:pt x="0" y="125"/>
                    <a:pt x="0" y="281"/>
                  </a:cubicBezTo>
                  <a:cubicBezTo>
                    <a:pt x="0" y="436"/>
                    <a:pt x="109" y="576"/>
                    <a:pt x="265" y="592"/>
                  </a:cubicBezTo>
                  <a:cubicBezTo>
                    <a:pt x="273" y="593"/>
                    <a:pt x="281" y="593"/>
                    <a:pt x="288" y="593"/>
                  </a:cubicBezTo>
                  <a:cubicBezTo>
                    <a:pt x="433" y="593"/>
                    <a:pt x="545" y="459"/>
                    <a:pt x="545" y="312"/>
                  </a:cubicBezTo>
                  <a:cubicBezTo>
                    <a:pt x="545" y="156"/>
                    <a:pt x="420" y="16"/>
                    <a:pt x="2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838" name="Google Shape;4838;p54"/>
            <p:cNvSpPr/>
            <p:nvPr/>
          </p:nvSpPr>
          <p:spPr>
            <a:xfrm>
              <a:off x="2256800" y="1685850"/>
              <a:ext cx="14025" cy="14800"/>
            </a:xfrm>
            <a:custGeom>
              <a:avLst/>
              <a:gdLst/>
              <a:ahLst/>
              <a:cxnLst/>
              <a:rect l="l" t="t" r="r" b="b"/>
              <a:pathLst>
                <a:path w="561" h="592" extrusionOk="0">
                  <a:moveTo>
                    <a:pt x="281" y="0"/>
                  </a:moveTo>
                  <a:cubicBezTo>
                    <a:pt x="125" y="0"/>
                    <a:pt x="1" y="125"/>
                    <a:pt x="16" y="280"/>
                  </a:cubicBezTo>
                  <a:cubicBezTo>
                    <a:pt x="1" y="436"/>
                    <a:pt x="125" y="576"/>
                    <a:pt x="281" y="591"/>
                  </a:cubicBezTo>
                  <a:cubicBezTo>
                    <a:pt x="436" y="591"/>
                    <a:pt x="560" y="467"/>
                    <a:pt x="545" y="311"/>
                  </a:cubicBezTo>
                  <a:cubicBezTo>
                    <a:pt x="545" y="156"/>
                    <a:pt x="436" y="16"/>
                    <a:pt x="2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839" name="Google Shape;4839;p54"/>
            <p:cNvSpPr/>
            <p:nvPr/>
          </p:nvSpPr>
          <p:spPr>
            <a:xfrm>
              <a:off x="2280125" y="1687400"/>
              <a:ext cx="14025" cy="14800"/>
            </a:xfrm>
            <a:custGeom>
              <a:avLst/>
              <a:gdLst/>
              <a:ahLst/>
              <a:cxnLst/>
              <a:rect l="l" t="t" r="r" b="b"/>
              <a:pathLst>
                <a:path w="561" h="592" extrusionOk="0">
                  <a:moveTo>
                    <a:pt x="281" y="1"/>
                  </a:moveTo>
                  <a:cubicBezTo>
                    <a:pt x="125" y="1"/>
                    <a:pt x="1" y="125"/>
                    <a:pt x="16" y="281"/>
                  </a:cubicBezTo>
                  <a:cubicBezTo>
                    <a:pt x="16" y="436"/>
                    <a:pt x="125" y="576"/>
                    <a:pt x="281" y="592"/>
                  </a:cubicBezTo>
                  <a:cubicBezTo>
                    <a:pt x="436" y="592"/>
                    <a:pt x="560" y="467"/>
                    <a:pt x="545" y="312"/>
                  </a:cubicBezTo>
                  <a:cubicBezTo>
                    <a:pt x="560" y="156"/>
                    <a:pt x="436" y="16"/>
                    <a:pt x="2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840" name="Google Shape;4840;p54"/>
            <p:cNvSpPr/>
            <p:nvPr/>
          </p:nvSpPr>
          <p:spPr>
            <a:xfrm>
              <a:off x="2256800" y="1710725"/>
              <a:ext cx="14025" cy="14800"/>
            </a:xfrm>
            <a:custGeom>
              <a:avLst/>
              <a:gdLst/>
              <a:ahLst/>
              <a:cxnLst/>
              <a:rect l="l" t="t" r="r" b="b"/>
              <a:pathLst>
                <a:path w="561" h="592" extrusionOk="0">
                  <a:moveTo>
                    <a:pt x="281" y="1"/>
                  </a:moveTo>
                  <a:cubicBezTo>
                    <a:pt x="125" y="1"/>
                    <a:pt x="1" y="125"/>
                    <a:pt x="16" y="280"/>
                  </a:cubicBezTo>
                  <a:cubicBezTo>
                    <a:pt x="1" y="436"/>
                    <a:pt x="125" y="576"/>
                    <a:pt x="281" y="591"/>
                  </a:cubicBezTo>
                  <a:cubicBezTo>
                    <a:pt x="436" y="591"/>
                    <a:pt x="560" y="467"/>
                    <a:pt x="545" y="312"/>
                  </a:cubicBezTo>
                  <a:cubicBezTo>
                    <a:pt x="545" y="156"/>
                    <a:pt x="436" y="16"/>
                    <a:pt x="2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841" name="Google Shape;4841;p54"/>
            <p:cNvSpPr/>
            <p:nvPr/>
          </p:nvSpPr>
          <p:spPr>
            <a:xfrm>
              <a:off x="2280125" y="1711900"/>
              <a:ext cx="14025" cy="15175"/>
            </a:xfrm>
            <a:custGeom>
              <a:avLst/>
              <a:gdLst/>
              <a:ahLst/>
              <a:cxnLst/>
              <a:rect l="l" t="t" r="r" b="b"/>
              <a:pathLst>
                <a:path w="561" h="607" extrusionOk="0">
                  <a:moveTo>
                    <a:pt x="281" y="0"/>
                  </a:moveTo>
                  <a:cubicBezTo>
                    <a:pt x="125" y="0"/>
                    <a:pt x="1" y="140"/>
                    <a:pt x="16" y="296"/>
                  </a:cubicBezTo>
                  <a:cubicBezTo>
                    <a:pt x="16" y="451"/>
                    <a:pt x="125" y="591"/>
                    <a:pt x="281" y="607"/>
                  </a:cubicBezTo>
                  <a:cubicBezTo>
                    <a:pt x="436" y="607"/>
                    <a:pt x="560" y="482"/>
                    <a:pt x="560" y="327"/>
                  </a:cubicBezTo>
                  <a:cubicBezTo>
                    <a:pt x="560" y="156"/>
                    <a:pt x="452" y="16"/>
                    <a:pt x="2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842" name="Google Shape;4842;p54"/>
            <p:cNvSpPr/>
            <p:nvPr/>
          </p:nvSpPr>
          <p:spPr>
            <a:xfrm>
              <a:off x="2256800" y="1735600"/>
              <a:ext cx="14025" cy="14825"/>
            </a:xfrm>
            <a:custGeom>
              <a:avLst/>
              <a:gdLst/>
              <a:ahLst/>
              <a:cxnLst/>
              <a:rect l="l" t="t" r="r" b="b"/>
              <a:pathLst>
                <a:path w="561" h="593" extrusionOk="0">
                  <a:moveTo>
                    <a:pt x="281" y="1"/>
                  </a:moveTo>
                  <a:cubicBezTo>
                    <a:pt x="125" y="1"/>
                    <a:pt x="1" y="125"/>
                    <a:pt x="16" y="281"/>
                  </a:cubicBezTo>
                  <a:cubicBezTo>
                    <a:pt x="16" y="436"/>
                    <a:pt x="125" y="576"/>
                    <a:pt x="281" y="592"/>
                  </a:cubicBezTo>
                  <a:cubicBezTo>
                    <a:pt x="289" y="592"/>
                    <a:pt x="296" y="593"/>
                    <a:pt x="304" y="593"/>
                  </a:cubicBezTo>
                  <a:cubicBezTo>
                    <a:pt x="448" y="593"/>
                    <a:pt x="560" y="459"/>
                    <a:pt x="545" y="312"/>
                  </a:cubicBezTo>
                  <a:cubicBezTo>
                    <a:pt x="560" y="156"/>
                    <a:pt x="436" y="16"/>
                    <a:pt x="2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843" name="Google Shape;4843;p54"/>
            <p:cNvSpPr/>
            <p:nvPr/>
          </p:nvSpPr>
          <p:spPr>
            <a:xfrm>
              <a:off x="2280525" y="1737150"/>
              <a:ext cx="13625" cy="14800"/>
            </a:xfrm>
            <a:custGeom>
              <a:avLst/>
              <a:gdLst/>
              <a:ahLst/>
              <a:cxnLst/>
              <a:rect l="l" t="t" r="r" b="b"/>
              <a:pathLst>
                <a:path w="545" h="592" extrusionOk="0">
                  <a:moveTo>
                    <a:pt x="280" y="1"/>
                  </a:moveTo>
                  <a:cubicBezTo>
                    <a:pt x="125" y="1"/>
                    <a:pt x="0" y="125"/>
                    <a:pt x="0" y="281"/>
                  </a:cubicBezTo>
                  <a:cubicBezTo>
                    <a:pt x="0" y="436"/>
                    <a:pt x="109" y="576"/>
                    <a:pt x="280" y="592"/>
                  </a:cubicBezTo>
                  <a:cubicBezTo>
                    <a:pt x="420" y="592"/>
                    <a:pt x="544" y="467"/>
                    <a:pt x="544" y="312"/>
                  </a:cubicBezTo>
                  <a:cubicBezTo>
                    <a:pt x="544" y="156"/>
                    <a:pt x="436" y="17"/>
                    <a:pt x="2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844" name="Google Shape;4844;p54"/>
            <p:cNvSpPr/>
            <p:nvPr/>
          </p:nvSpPr>
          <p:spPr>
            <a:xfrm>
              <a:off x="2325225" y="1689725"/>
              <a:ext cx="14025" cy="15200"/>
            </a:xfrm>
            <a:custGeom>
              <a:avLst/>
              <a:gdLst/>
              <a:ahLst/>
              <a:cxnLst/>
              <a:rect l="l" t="t" r="r" b="b"/>
              <a:pathLst>
                <a:path w="561" h="608" extrusionOk="0">
                  <a:moveTo>
                    <a:pt x="280" y="1"/>
                  </a:moveTo>
                  <a:cubicBezTo>
                    <a:pt x="125" y="1"/>
                    <a:pt x="0" y="141"/>
                    <a:pt x="16" y="281"/>
                  </a:cubicBezTo>
                  <a:cubicBezTo>
                    <a:pt x="16" y="452"/>
                    <a:pt x="125" y="576"/>
                    <a:pt x="280" y="607"/>
                  </a:cubicBezTo>
                  <a:cubicBezTo>
                    <a:pt x="436" y="607"/>
                    <a:pt x="560" y="467"/>
                    <a:pt x="545" y="327"/>
                  </a:cubicBezTo>
                  <a:cubicBezTo>
                    <a:pt x="560" y="156"/>
                    <a:pt x="436" y="32"/>
                    <a:pt x="2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845" name="Google Shape;4845;p54"/>
            <p:cNvSpPr/>
            <p:nvPr/>
          </p:nvSpPr>
          <p:spPr>
            <a:xfrm>
              <a:off x="2348925" y="1691300"/>
              <a:ext cx="14025" cy="14800"/>
            </a:xfrm>
            <a:custGeom>
              <a:avLst/>
              <a:gdLst/>
              <a:ahLst/>
              <a:cxnLst/>
              <a:rect l="l" t="t" r="r" b="b"/>
              <a:pathLst>
                <a:path w="561" h="592" extrusionOk="0">
                  <a:moveTo>
                    <a:pt x="281" y="0"/>
                  </a:moveTo>
                  <a:cubicBezTo>
                    <a:pt x="125" y="0"/>
                    <a:pt x="1" y="125"/>
                    <a:pt x="1" y="280"/>
                  </a:cubicBezTo>
                  <a:cubicBezTo>
                    <a:pt x="1" y="436"/>
                    <a:pt x="125" y="575"/>
                    <a:pt x="281" y="591"/>
                  </a:cubicBezTo>
                  <a:cubicBezTo>
                    <a:pt x="436" y="591"/>
                    <a:pt x="561" y="467"/>
                    <a:pt x="545" y="311"/>
                  </a:cubicBezTo>
                  <a:cubicBezTo>
                    <a:pt x="545" y="156"/>
                    <a:pt x="436" y="16"/>
                    <a:pt x="2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846" name="Google Shape;4846;p54"/>
            <p:cNvSpPr/>
            <p:nvPr/>
          </p:nvSpPr>
          <p:spPr>
            <a:xfrm>
              <a:off x="2325225" y="1714625"/>
              <a:ext cx="14025" cy="15175"/>
            </a:xfrm>
            <a:custGeom>
              <a:avLst/>
              <a:gdLst/>
              <a:ahLst/>
              <a:cxnLst/>
              <a:rect l="l" t="t" r="r" b="b"/>
              <a:pathLst>
                <a:path w="561" h="607" extrusionOk="0">
                  <a:moveTo>
                    <a:pt x="280" y="0"/>
                  </a:moveTo>
                  <a:cubicBezTo>
                    <a:pt x="125" y="0"/>
                    <a:pt x="0" y="140"/>
                    <a:pt x="16" y="296"/>
                  </a:cubicBezTo>
                  <a:cubicBezTo>
                    <a:pt x="16" y="451"/>
                    <a:pt x="125" y="591"/>
                    <a:pt x="280" y="607"/>
                  </a:cubicBezTo>
                  <a:cubicBezTo>
                    <a:pt x="436" y="607"/>
                    <a:pt x="560" y="482"/>
                    <a:pt x="560" y="327"/>
                  </a:cubicBezTo>
                  <a:cubicBezTo>
                    <a:pt x="560" y="156"/>
                    <a:pt x="436" y="31"/>
                    <a:pt x="2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847" name="Google Shape;4847;p54"/>
            <p:cNvSpPr/>
            <p:nvPr/>
          </p:nvSpPr>
          <p:spPr>
            <a:xfrm>
              <a:off x="2348925" y="1716175"/>
              <a:ext cx="14000" cy="14825"/>
            </a:xfrm>
            <a:custGeom>
              <a:avLst/>
              <a:gdLst/>
              <a:ahLst/>
              <a:cxnLst/>
              <a:rect l="l" t="t" r="r" b="b"/>
              <a:pathLst>
                <a:path w="560" h="593" extrusionOk="0">
                  <a:moveTo>
                    <a:pt x="281" y="0"/>
                  </a:moveTo>
                  <a:cubicBezTo>
                    <a:pt x="125" y="0"/>
                    <a:pt x="1" y="125"/>
                    <a:pt x="16" y="280"/>
                  </a:cubicBezTo>
                  <a:cubicBezTo>
                    <a:pt x="1" y="436"/>
                    <a:pt x="125" y="576"/>
                    <a:pt x="281" y="591"/>
                  </a:cubicBezTo>
                  <a:cubicBezTo>
                    <a:pt x="289" y="592"/>
                    <a:pt x="297" y="592"/>
                    <a:pt x="304" y="592"/>
                  </a:cubicBezTo>
                  <a:cubicBezTo>
                    <a:pt x="449" y="592"/>
                    <a:pt x="560" y="459"/>
                    <a:pt x="545" y="311"/>
                  </a:cubicBezTo>
                  <a:cubicBezTo>
                    <a:pt x="545" y="156"/>
                    <a:pt x="436" y="16"/>
                    <a:pt x="2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848" name="Google Shape;4848;p54"/>
            <p:cNvSpPr/>
            <p:nvPr/>
          </p:nvSpPr>
          <p:spPr>
            <a:xfrm>
              <a:off x="2325250" y="1739850"/>
              <a:ext cx="14000" cy="14825"/>
            </a:xfrm>
            <a:custGeom>
              <a:avLst/>
              <a:gdLst/>
              <a:ahLst/>
              <a:cxnLst/>
              <a:rect l="l" t="t" r="r" b="b"/>
              <a:pathLst>
                <a:path w="560" h="593" extrusionOk="0">
                  <a:moveTo>
                    <a:pt x="256" y="1"/>
                  </a:moveTo>
                  <a:cubicBezTo>
                    <a:pt x="111" y="1"/>
                    <a:pt x="0" y="134"/>
                    <a:pt x="15" y="282"/>
                  </a:cubicBezTo>
                  <a:cubicBezTo>
                    <a:pt x="15" y="437"/>
                    <a:pt x="124" y="577"/>
                    <a:pt x="295" y="593"/>
                  </a:cubicBezTo>
                  <a:cubicBezTo>
                    <a:pt x="435" y="593"/>
                    <a:pt x="559" y="468"/>
                    <a:pt x="559" y="313"/>
                  </a:cubicBezTo>
                  <a:cubicBezTo>
                    <a:pt x="559" y="157"/>
                    <a:pt x="450" y="17"/>
                    <a:pt x="279" y="2"/>
                  </a:cubicBezTo>
                  <a:cubicBezTo>
                    <a:pt x="271" y="1"/>
                    <a:pt x="263" y="1"/>
                    <a:pt x="2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849" name="Google Shape;4849;p54"/>
            <p:cNvSpPr/>
            <p:nvPr/>
          </p:nvSpPr>
          <p:spPr>
            <a:xfrm>
              <a:off x="2348925" y="1741050"/>
              <a:ext cx="14025" cy="15175"/>
            </a:xfrm>
            <a:custGeom>
              <a:avLst/>
              <a:gdLst/>
              <a:ahLst/>
              <a:cxnLst/>
              <a:rect l="l" t="t" r="r" b="b"/>
              <a:pathLst>
                <a:path w="561" h="607" extrusionOk="0">
                  <a:moveTo>
                    <a:pt x="281" y="0"/>
                  </a:moveTo>
                  <a:cubicBezTo>
                    <a:pt x="125" y="0"/>
                    <a:pt x="1" y="140"/>
                    <a:pt x="16" y="280"/>
                  </a:cubicBezTo>
                  <a:cubicBezTo>
                    <a:pt x="16" y="451"/>
                    <a:pt x="125" y="576"/>
                    <a:pt x="281" y="607"/>
                  </a:cubicBezTo>
                  <a:cubicBezTo>
                    <a:pt x="436" y="607"/>
                    <a:pt x="561" y="467"/>
                    <a:pt x="561" y="327"/>
                  </a:cubicBezTo>
                  <a:cubicBezTo>
                    <a:pt x="561" y="156"/>
                    <a:pt x="436" y="32"/>
                    <a:pt x="2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850" name="Google Shape;4850;p54"/>
            <p:cNvSpPr/>
            <p:nvPr/>
          </p:nvSpPr>
          <p:spPr>
            <a:xfrm>
              <a:off x="2394025" y="1694000"/>
              <a:ext cx="14025" cy="14800"/>
            </a:xfrm>
            <a:custGeom>
              <a:avLst/>
              <a:gdLst/>
              <a:ahLst/>
              <a:cxnLst/>
              <a:rect l="l" t="t" r="r" b="b"/>
              <a:pathLst>
                <a:path w="561" h="592" extrusionOk="0">
                  <a:moveTo>
                    <a:pt x="280" y="1"/>
                  </a:moveTo>
                  <a:cubicBezTo>
                    <a:pt x="125" y="1"/>
                    <a:pt x="1" y="125"/>
                    <a:pt x="16" y="281"/>
                  </a:cubicBezTo>
                  <a:cubicBezTo>
                    <a:pt x="1" y="436"/>
                    <a:pt x="125" y="576"/>
                    <a:pt x="280" y="592"/>
                  </a:cubicBezTo>
                  <a:cubicBezTo>
                    <a:pt x="436" y="592"/>
                    <a:pt x="560" y="467"/>
                    <a:pt x="545" y="312"/>
                  </a:cubicBezTo>
                  <a:cubicBezTo>
                    <a:pt x="560" y="156"/>
                    <a:pt x="436" y="17"/>
                    <a:pt x="2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851" name="Google Shape;4851;p54"/>
            <p:cNvSpPr/>
            <p:nvPr/>
          </p:nvSpPr>
          <p:spPr>
            <a:xfrm>
              <a:off x="2417750" y="1695175"/>
              <a:ext cx="14000" cy="15200"/>
            </a:xfrm>
            <a:custGeom>
              <a:avLst/>
              <a:gdLst/>
              <a:ahLst/>
              <a:cxnLst/>
              <a:rect l="l" t="t" r="r" b="b"/>
              <a:pathLst>
                <a:path w="560" h="608" extrusionOk="0">
                  <a:moveTo>
                    <a:pt x="280" y="1"/>
                  </a:moveTo>
                  <a:cubicBezTo>
                    <a:pt x="124" y="1"/>
                    <a:pt x="0" y="141"/>
                    <a:pt x="16" y="281"/>
                  </a:cubicBezTo>
                  <a:cubicBezTo>
                    <a:pt x="0" y="452"/>
                    <a:pt x="124" y="576"/>
                    <a:pt x="280" y="607"/>
                  </a:cubicBezTo>
                  <a:cubicBezTo>
                    <a:pt x="435" y="607"/>
                    <a:pt x="560" y="467"/>
                    <a:pt x="544" y="327"/>
                  </a:cubicBezTo>
                  <a:cubicBezTo>
                    <a:pt x="544" y="156"/>
                    <a:pt x="435" y="32"/>
                    <a:pt x="2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852" name="Google Shape;4852;p54"/>
            <p:cNvSpPr/>
            <p:nvPr/>
          </p:nvSpPr>
          <p:spPr>
            <a:xfrm>
              <a:off x="2394025" y="1718900"/>
              <a:ext cx="14025" cy="14825"/>
            </a:xfrm>
            <a:custGeom>
              <a:avLst/>
              <a:gdLst/>
              <a:ahLst/>
              <a:cxnLst/>
              <a:rect l="l" t="t" r="r" b="b"/>
              <a:pathLst>
                <a:path w="561" h="593" extrusionOk="0">
                  <a:moveTo>
                    <a:pt x="280" y="0"/>
                  </a:moveTo>
                  <a:cubicBezTo>
                    <a:pt x="125" y="0"/>
                    <a:pt x="1" y="125"/>
                    <a:pt x="16" y="280"/>
                  </a:cubicBezTo>
                  <a:cubicBezTo>
                    <a:pt x="16" y="436"/>
                    <a:pt x="125" y="575"/>
                    <a:pt x="296" y="591"/>
                  </a:cubicBezTo>
                  <a:cubicBezTo>
                    <a:pt x="303" y="592"/>
                    <a:pt x="310" y="592"/>
                    <a:pt x="317" y="592"/>
                  </a:cubicBezTo>
                  <a:cubicBezTo>
                    <a:pt x="448" y="592"/>
                    <a:pt x="560" y="459"/>
                    <a:pt x="560" y="311"/>
                  </a:cubicBezTo>
                  <a:cubicBezTo>
                    <a:pt x="560" y="156"/>
                    <a:pt x="436" y="16"/>
                    <a:pt x="2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853" name="Google Shape;4853;p54"/>
            <p:cNvSpPr/>
            <p:nvPr/>
          </p:nvSpPr>
          <p:spPr>
            <a:xfrm>
              <a:off x="2417750" y="1720425"/>
              <a:ext cx="14000" cy="14825"/>
            </a:xfrm>
            <a:custGeom>
              <a:avLst/>
              <a:gdLst/>
              <a:ahLst/>
              <a:cxnLst/>
              <a:rect l="l" t="t" r="r" b="b"/>
              <a:pathLst>
                <a:path w="560" h="593" extrusionOk="0">
                  <a:moveTo>
                    <a:pt x="256" y="0"/>
                  </a:moveTo>
                  <a:cubicBezTo>
                    <a:pt x="112" y="0"/>
                    <a:pt x="1" y="134"/>
                    <a:pt x="16" y="281"/>
                  </a:cubicBezTo>
                  <a:cubicBezTo>
                    <a:pt x="0" y="437"/>
                    <a:pt x="124" y="577"/>
                    <a:pt x="280" y="592"/>
                  </a:cubicBezTo>
                  <a:cubicBezTo>
                    <a:pt x="435" y="592"/>
                    <a:pt x="560" y="468"/>
                    <a:pt x="560" y="312"/>
                  </a:cubicBezTo>
                  <a:cubicBezTo>
                    <a:pt x="560" y="141"/>
                    <a:pt x="435" y="17"/>
                    <a:pt x="280" y="1"/>
                  </a:cubicBezTo>
                  <a:cubicBezTo>
                    <a:pt x="272" y="1"/>
                    <a:pt x="264" y="0"/>
                    <a:pt x="2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854" name="Google Shape;4854;p54"/>
            <p:cNvSpPr/>
            <p:nvPr/>
          </p:nvSpPr>
          <p:spPr>
            <a:xfrm>
              <a:off x="2394425" y="1743775"/>
              <a:ext cx="14000" cy="15175"/>
            </a:xfrm>
            <a:custGeom>
              <a:avLst/>
              <a:gdLst/>
              <a:ahLst/>
              <a:cxnLst/>
              <a:rect l="l" t="t" r="r" b="b"/>
              <a:pathLst>
                <a:path w="560" h="607" extrusionOk="0">
                  <a:moveTo>
                    <a:pt x="280" y="0"/>
                  </a:moveTo>
                  <a:cubicBezTo>
                    <a:pt x="125" y="0"/>
                    <a:pt x="0" y="140"/>
                    <a:pt x="0" y="280"/>
                  </a:cubicBezTo>
                  <a:cubicBezTo>
                    <a:pt x="0" y="451"/>
                    <a:pt x="125" y="576"/>
                    <a:pt x="280" y="607"/>
                  </a:cubicBezTo>
                  <a:cubicBezTo>
                    <a:pt x="436" y="607"/>
                    <a:pt x="560" y="467"/>
                    <a:pt x="544" y="327"/>
                  </a:cubicBezTo>
                  <a:cubicBezTo>
                    <a:pt x="544" y="156"/>
                    <a:pt x="436" y="31"/>
                    <a:pt x="2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855" name="Google Shape;4855;p54"/>
            <p:cNvSpPr/>
            <p:nvPr/>
          </p:nvSpPr>
          <p:spPr>
            <a:xfrm>
              <a:off x="2418125" y="1745325"/>
              <a:ext cx="14000" cy="14825"/>
            </a:xfrm>
            <a:custGeom>
              <a:avLst/>
              <a:gdLst/>
              <a:ahLst/>
              <a:cxnLst/>
              <a:rect l="l" t="t" r="r" b="b"/>
              <a:pathLst>
                <a:path w="560" h="593" extrusionOk="0">
                  <a:moveTo>
                    <a:pt x="281" y="0"/>
                  </a:moveTo>
                  <a:cubicBezTo>
                    <a:pt x="125" y="0"/>
                    <a:pt x="1" y="125"/>
                    <a:pt x="1" y="280"/>
                  </a:cubicBezTo>
                  <a:cubicBezTo>
                    <a:pt x="1" y="436"/>
                    <a:pt x="125" y="576"/>
                    <a:pt x="281" y="591"/>
                  </a:cubicBezTo>
                  <a:cubicBezTo>
                    <a:pt x="288" y="592"/>
                    <a:pt x="296" y="593"/>
                    <a:pt x="304" y="593"/>
                  </a:cubicBezTo>
                  <a:cubicBezTo>
                    <a:pt x="448" y="593"/>
                    <a:pt x="560" y="459"/>
                    <a:pt x="545" y="311"/>
                  </a:cubicBezTo>
                  <a:cubicBezTo>
                    <a:pt x="545" y="156"/>
                    <a:pt x="436" y="16"/>
                    <a:pt x="2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856" name="Google Shape;4856;p54"/>
            <p:cNvSpPr/>
            <p:nvPr/>
          </p:nvSpPr>
          <p:spPr>
            <a:xfrm>
              <a:off x="2463225" y="1697900"/>
              <a:ext cx="14025" cy="15175"/>
            </a:xfrm>
            <a:custGeom>
              <a:avLst/>
              <a:gdLst/>
              <a:ahLst/>
              <a:cxnLst/>
              <a:rect l="l" t="t" r="r" b="b"/>
              <a:pathLst>
                <a:path w="561" h="607" extrusionOk="0">
                  <a:moveTo>
                    <a:pt x="280" y="0"/>
                  </a:moveTo>
                  <a:cubicBezTo>
                    <a:pt x="125" y="0"/>
                    <a:pt x="0" y="125"/>
                    <a:pt x="0" y="280"/>
                  </a:cubicBezTo>
                  <a:cubicBezTo>
                    <a:pt x="0" y="451"/>
                    <a:pt x="125" y="576"/>
                    <a:pt x="280" y="607"/>
                  </a:cubicBezTo>
                  <a:cubicBezTo>
                    <a:pt x="436" y="607"/>
                    <a:pt x="560" y="467"/>
                    <a:pt x="545" y="311"/>
                  </a:cubicBezTo>
                  <a:cubicBezTo>
                    <a:pt x="545" y="156"/>
                    <a:pt x="436" y="16"/>
                    <a:pt x="2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857" name="Google Shape;4857;p54"/>
            <p:cNvSpPr/>
            <p:nvPr/>
          </p:nvSpPr>
          <p:spPr>
            <a:xfrm>
              <a:off x="2486925" y="1699075"/>
              <a:ext cx="14025" cy="15175"/>
            </a:xfrm>
            <a:custGeom>
              <a:avLst/>
              <a:gdLst/>
              <a:ahLst/>
              <a:cxnLst/>
              <a:rect l="l" t="t" r="r" b="b"/>
              <a:pathLst>
                <a:path w="561" h="607" extrusionOk="0">
                  <a:moveTo>
                    <a:pt x="281" y="0"/>
                  </a:moveTo>
                  <a:cubicBezTo>
                    <a:pt x="125" y="0"/>
                    <a:pt x="1" y="125"/>
                    <a:pt x="1" y="280"/>
                  </a:cubicBezTo>
                  <a:cubicBezTo>
                    <a:pt x="1" y="451"/>
                    <a:pt x="125" y="575"/>
                    <a:pt x="281" y="607"/>
                  </a:cubicBezTo>
                  <a:cubicBezTo>
                    <a:pt x="436" y="607"/>
                    <a:pt x="561" y="467"/>
                    <a:pt x="545" y="327"/>
                  </a:cubicBezTo>
                  <a:cubicBezTo>
                    <a:pt x="545" y="156"/>
                    <a:pt x="436" y="16"/>
                    <a:pt x="2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858" name="Google Shape;4858;p54"/>
            <p:cNvSpPr/>
            <p:nvPr/>
          </p:nvSpPr>
          <p:spPr>
            <a:xfrm>
              <a:off x="2463225" y="1722775"/>
              <a:ext cx="14025" cy="15200"/>
            </a:xfrm>
            <a:custGeom>
              <a:avLst/>
              <a:gdLst/>
              <a:ahLst/>
              <a:cxnLst/>
              <a:rect l="l" t="t" r="r" b="b"/>
              <a:pathLst>
                <a:path w="561" h="608" extrusionOk="0">
                  <a:moveTo>
                    <a:pt x="280" y="1"/>
                  </a:moveTo>
                  <a:cubicBezTo>
                    <a:pt x="125" y="1"/>
                    <a:pt x="0" y="141"/>
                    <a:pt x="16" y="296"/>
                  </a:cubicBezTo>
                  <a:cubicBezTo>
                    <a:pt x="0" y="452"/>
                    <a:pt x="125" y="592"/>
                    <a:pt x="280" y="607"/>
                  </a:cubicBezTo>
                  <a:cubicBezTo>
                    <a:pt x="436" y="607"/>
                    <a:pt x="560" y="483"/>
                    <a:pt x="560" y="327"/>
                  </a:cubicBezTo>
                  <a:cubicBezTo>
                    <a:pt x="560" y="156"/>
                    <a:pt x="436" y="32"/>
                    <a:pt x="2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859" name="Google Shape;4859;p54"/>
            <p:cNvSpPr/>
            <p:nvPr/>
          </p:nvSpPr>
          <p:spPr>
            <a:xfrm>
              <a:off x="2486925" y="1724325"/>
              <a:ext cx="14025" cy="15200"/>
            </a:xfrm>
            <a:custGeom>
              <a:avLst/>
              <a:gdLst/>
              <a:ahLst/>
              <a:cxnLst/>
              <a:rect l="l" t="t" r="r" b="b"/>
              <a:pathLst>
                <a:path w="561" h="608" extrusionOk="0">
                  <a:moveTo>
                    <a:pt x="281" y="1"/>
                  </a:moveTo>
                  <a:cubicBezTo>
                    <a:pt x="125" y="1"/>
                    <a:pt x="1" y="125"/>
                    <a:pt x="16" y="281"/>
                  </a:cubicBezTo>
                  <a:cubicBezTo>
                    <a:pt x="16" y="452"/>
                    <a:pt x="125" y="576"/>
                    <a:pt x="281" y="607"/>
                  </a:cubicBezTo>
                  <a:cubicBezTo>
                    <a:pt x="436" y="607"/>
                    <a:pt x="561" y="467"/>
                    <a:pt x="561" y="312"/>
                  </a:cubicBezTo>
                  <a:cubicBezTo>
                    <a:pt x="561" y="156"/>
                    <a:pt x="436" y="16"/>
                    <a:pt x="2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860" name="Google Shape;4860;p54"/>
            <p:cNvSpPr/>
            <p:nvPr/>
          </p:nvSpPr>
          <p:spPr>
            <a:xfrm>
              <a:off x="2463600" y="1748050"/>
              <a:ext cx="14025" cy="15175"/>
            </a:xfrm>
            <a:custGeom>
              <a:avLst/>
              <a:gdLst/>
              <a:ahLst/>
              <a:cxnLst/>
              <a:rect l="l" t="t" r="r" b="b"/>
              <a:pathLst>
                <a:path w="561" h="607" extrusionOk="0">
                  <a:moveTo>
                    <a:pt x="281" y="0"/>
                  </a:moveTo>
                  <a:cubicBezTo>
                    <a:pt x="125" y="0"/>
                    <a:pt x="1" y="125"/>
                    <a:pt x="1" y="280"/>
                  </a:cubicBezTo>
                  <a:cubicBezTo>
                    <a:pt x="1" y="436"/>
                    <a:pt x="110" y="576"/>
                    <a:pt x="281" y="607"/>
                  </a:cubicBezTo>
                  <a:cubicBezTo>
                    <a:pt x="436" y="607"/>
                    <a:pt x="561" y="467"/>
                    <a:pt x="545" y="311"/>
                  </a:cubicBezTo>
                  <a:cubicBezTo>
                    <a:pt x="545" y="156"/>
                    <a:pt x="436" y="16"/>
                    <a:pt x="2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861" name="Google Shape;4861;p54"/>
            <p:cNvSpPr/>
            <p:nvPr/>
          </p:nvSpPr>
          <p:spPr>
            <a:xfrm>
              <a:off x="2487325" y="1749575"/>
              <a:ext cx="14025" cy="14825"/>
            </a:xfrm>
            <a:custGeom>
              <a:avLst/>
              <a:gdLst/>
              <a:ahLst/>
              <a:cxnLst/>
              <a:rect l="l" t="t" r="r" b="b"/>
              <a:pathLst>
                <a:path w="561" h="593" extrusionOk="0">
                  <a:moveTo>
                    <a:pt x="257" y="0"/>
                  </a:moveTo>
                  <a:cubicBezTo>
                    <a:pt x="112" y="0"/>
                    <a:pt x="0" y="134"/>
                    <a:pt x="0" y="281"/>
                  </a:cubicBezTo>
                  <a:cubicBezTo>
                    <a:pt x="0" y="437"/>
                    <a:pt x="125" y="577"/>
                    <a:pt x="280" y="592"/>
                  </a:cubicBezTo>
                  <a:cubicBezTo>
                    <a:pt x="436" y="592"/>
                    <a:pt x="560" y="468"/>
                    <a:pt x="545" y="313"/>
                  </a:cubicBezTo>
                  <a:cubicBezTo>
                    <a:pt x="545" y="157"/>
                    <a:pt x="436" y="17"/>
                    <a:pt x="280" y="2"/>
                  </a:cubicBezTo>
                  <a:cubicBezTo>
                    <a:pt x="272" y="1"/>
                    <a:pt x="264" y="0"/>
                    <a:pt x="2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862" name="Google Shape;4862;p54"/>
            <p:cNvSpPr/>
            <p:nvPr/>
          </p:nvSpPr>
          <p:spPr>
            <a:xfrm>
              <a:off x="2532425" y="1702150"/>
              <a:ext cx="14000" cy="14825"/>
            </a:xfrm>
            <a:custGeom>
              <a:avLst/>
              <a:gdLst/>
              <a:ahLst/>
              <a:cxnLst/>
              <a:rect l="l" t="t" r="r" b="b"/>
              <a:pathLst>
                <a:path w="560" h="593" extrusionOk="0">
                  <a:moveTo>
                    <a:pt x="256" y="0"/>
                  </a:moveTo>
                  <a:cubicBezTo>
                    <a:pt x="112" y="0"/>
                    <a:pt x="1" y="134"/>
                    <a:pt x="16" y="281"/>
                  </a:cubicBezTo>
                  <a:cubicBezTo>
                    <a:pt x="0" y="437"/>
                    <a:pt x="125" y="577"/>
                    <a:pt x="280" y="592"/>
                  </a:cubicBezTo>
                  <a:cubicBezTo>
                    <a:pt x="436" y="592"/>
                    <a:pt x="560" y="468"/>
                    <a:pt x="560" y="313"/>
                  </a:cubicBezTo>
                  <a:cubicBezTo>
                    <a:pt x="560" y="157"/>
                    <a:pt x="436" y="17"/>
                    <a:pt x="280" y="2"/>
                  </a:cubicBezTo>
                  <a:cubicBezTo>
                    <a:pt x="272" y="1"/>
                    <a:pt x="264" y="0"/>
                    <a:pt x="2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863" name="Google Shape;4863;p54"/>
            <p:cNvSpPr/>
            <p:nvPr/>
          </p:nvSpPr>
          <p:spPr>
            <a:xfrm>
              <a:off x="2556125" y="1703350"/>
              <a:ext cx="14025" cy="15175"/>
            </a:xfrm>
            <a:custGeom>
              <a:avLst/>
              <a:gdLst/>
              <a:ahLst/>
              <a:cxnLst/>
              <a:rect l="l" t="t" r="r" b="b"/>
              <a:pathLst>
                <a:path w="561" h="607" extrusionOk="0">
                  <a:moveTo>
                    <a:pt x="281" y="0"/>
                  </a:moveTo>
                  <a:cubicBezTo>
                    <a:pt x="125" y="0"/>
                    <a:pt x="1" y="125"/>
                    <a:pt x="16" y="280"/>
                  </a:cubicBezTo>
                  <a:cubicBezTo>
                    <a:pt x="16" y="451"/>
                    <a:pt x="125" y="575"/>
                    <a:pt x="296" y="607"/>
                  </a:cubicBezTo>
                  <a:cubicBezTo>
                    <a:pt x="436" y="607"/>
                    <a:pt x="560" y="467"/>
                    <a:pt x="560" y="327"/>
                  </a:cubicBezTo>
                  <a:cubicBezTo>
                    <a:pt x="560" y="156"/>
                    <a:pt x="436" y="16"/>
                    <a:pt x="2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864" name="Google Shape;4864;p54"/>
            <p:cNvSpPr/>
            <p:nvPr/>
          </p:nvSpPr>
          <p:spPr>
            <a:xfrm>
              <a:off x="2532425" y="1727050"/>
              <a:ext cx="14000" cy="15200"/>
            </a:xfrm>
            <a:custGeom>
              <a:avLst/>
              <a:gdLst/>
              <a:ahLst/>
              <a:cxnLst/>
              <a:rect l="l" t="t" r="r" b="b"/>
              <a:pathLst>
                <a:path w="560" h="608" extrusionOk="0">
                  <a:moveTo>
                    <a:pt x="280" y="1"/>
                  </a:moveTo>
                  <a:cubicBezTo>
                    <a:pt x="125" y="1"/>
                    <a:pt x="0" y="125"/>
                    <a:pt x="16" y="281"/>
                  </a:cubicBezTo>
                  <a:cubicBezTo>
                    <a:pt x="0" y="452"/>
                    <a:pt x="125" y="576"/>
                    <a:pt x="280" y="607"/>
                  </a:cubicBezTo>
                  <a:cubicBezTo>
                    <a:pt x="436" y="607"/>
                    <a:pt x="560" y="467"/>
                    <a:pt x="560" y="312"/>
                  </a:cubicBezTo>
                  <a:cubicBezTo>
                    <a:pt x="560" y="156"/>
                    <a:pt x="436" y="16"/>
                    <a:pt x="2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865" name="Google Shape;4865;p54"/>
            <p:cNvSpPr/>
            <p:nvPr/>
          </p:nvSpPr>
          <p:spPr>
            <a:xfrm>
              <a:off x="2556525" y="1728600"/>
              <a:ext cx="14375" cy="14825"/>
            </a:xfrm>
            <a:custGeom>
              <a:avLst/>
              <a:gdLst/>
              <a:ahLst/>
              <a:cxnLst/>
              <a:rect l="l" t="t" r="r" b="b"/>
              <a:pathLst>
                <a:path w="575" h="593" extrusionOk="0">
                  <a:moveTo>
                    <a:pt x="280" y="1"/>
                  </a:moveTo>
                  <a:cubicBezTo>
                    <a:pt x="125" y="1"/>
                    <a:pt x="0" y="125"/>
                    <a:pt x="16" y="281"/>
                  </a:cubicBezTo>
                  <a:cubicBezTo>
                    <a:pt x="16" y="436"/>
                    <a:pt x="140" y="576"/>
                    <a:pt x="296" y="592"/>
                  </a:cubicBezTo>
                  <a:cubicBezTo>
                    <a:pt x="304" y="593"/>
                    <a:pt x="311" y="593"/>
                    <a:pt x="319" y="593"/>
                  </a:cubicBezTo>
                  <a:cubicBezTo>
                    <a:pt x="463" y="593"/>
                    <a:pt x="575" y="459"/>
                    <a:pt x="560" y="312"/>
                  </a:cubicBezTo>
                  <a:cubicBezTo>
                    <a:pt x="560" y="156"/>
                    <a:pt x="451" y="16"/>
                    <a:pt x="2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866" name="Google Shape;4866;p54"/>
            <p:cNvSpPr/>
            <p:nvPr/>
          </p:nvSpPr>
          <p:spPr>
            <a:xfrm>
              <a:off x="2532825" y="1752300"/>
              <a:ext cx="14000" cy="14850"/>
            </a:xfrm>
            <a:custGeom>
              <a:avLst/>
              <a:gdLst/>
              <a:ahLst/>
              <a:cxnLst/>
              <a:rect l="l" t="t" r="r" b="b"/>
              <a:pathLst>
                <a:path w="560" h="594" extrusionOk="0">
                  <a:moveTo>
                    <a:pt x="256" y="0"/>
                  </a:moveTo>
                  <a:cubicBezTo>
                    <a:pt x="112" y="0"/>
                    <a:pt x="0" y="134"/>
                    <a:pt x="15" y="281"/>
                  </a:cubicBezTo>
                  <a:cubicBezTo>
                    <a:pt x="15" y="437"/>
                    <a:pt x="124" y="577"/>
                    <a:pt x="280" y="592"/>
                  </a:cubicBezTo>
                  <a:cubicBezTo>
                    <a:pt x="288" y="593"/>
                    <a:pt x="295" y="593"/>
                    <a:pt x="303" y="593"/>
                  </a:cubicBezTo>
                  <a:cubicBezTo>
                    <a:pt x="447" y="593"/>
                    <a:pt x="559" y="460"/>
                    <a:pt x="559" y="312"/>
                  </a:cubicBezTo>
                  <a:cubicBezTo>
                    <a:pt x="559" y="157"/>
                    <a:pt x="435" y="17"/>
                    <a:pt x="280" y="1"/>
                  </a:cubicBezTo>
                  <a:cubicBezTo>
                    <a:pt x="272" y="1"/>
                    <a:pt x="264" y="0"/>
                    <a:pt x="2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867" name="Google Shape;4867;p54"/>
            <p:cNvSpPr/>
            <p:nvPr/>
          </p:nvSpPr>
          <p:spPr>
            <a:xfrm>
              <a:off x="2556525" y="1753500"/>
              <a:ext cx="14400" cy="15175"/>
            </a:xfrm>
            <a:custGeom>
              <a:avLst/>
              <a:gdLst/>
              <a:ahLst/>
              <a:cxnLst/>
              <a:rect l="l" t="t" r="r" b="b"/>
              <a:pathLst>
                <a:path w="576" h="607" extrusionOk="0">
                  <a:moveTo>
                    <a:pt x="280" y="0"/>
                  </a:moveTo>
                  <a:cubicBezTo>
                    <a:pt x="125" y="0"/>
                    <a:pt x="0" y="140"/>
                    <a:pt x="16" y="295"/>
                  </a:cubicBezTo>
                  <a:cubicBezTo>
                    <a:pt x="16" y="451"/>
                    <a:pt x="125" y="591"/>
                    <a:pt x="296" y="606"/>
                  </a:cubicBezTo>
                  <a:cubicBezTo>
                    <a:pt x="451" y="606"/>
                    <a:pt x="576" y="482"/>
                    <a:pt x="560" y="327"/>
                  </a:cubicBezTo>
                  <a:cubicBezTo>
                    <a:pt x="560" y="156"/>
                    <a:pt x="451" y="31"/>
                    <a:pt x="2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868" name="Google Shape;4868;p54"/>
            <p:cNvSpPr/>
            <p:nvPr/>
          </p:nvSpPr>
          <p:spPr>
            <a:xfrm>
              <a:off x="2602000" y="1706075"/>
              <a:ext cx="14025" cy="15175"/>
            </a:xfrm>
            <a:custGeom>
              <a:avLst/>
              <a:gdLst/>
              <a:ahLst/>
              <a:cxnLst/>
              <a:rect l="l" t="t" r="r" b="b"/>
              <a:pathLst>
                <a:path w="561" h="607" extrusionOk="0">
                  <a:moveTo>
                    <a:pt x="280" y="0"/>
                  </a:moveTo>
                  <a:cubicBezTo>
                    <a:pt x="125" y="0"/>
                    <a:pt x="0" y="124"/>
                    <a:pt x="16" y="280"/>
                  </a:cubicBezTo>
                  <a:cubicBezTo>
                    <a:pt x="0" y="451"/>
                    <a:pt x="125" y="575"/>
                    <a:pt x="280" y="606"/>
                  </a:cubicBezTo>
                  <a:cubicBezTo>
                    <a:pt x="436" y="606"/>
                    <a:pt x="560" y="466"/>
                    <a:pt x="560" y="311"/>
                  </a:cubicBezTo>
                  <a:cubicBezTo>
                    <a:pt x="560" y="156"/>
                    <a:pt x="436" y="16"/>
                    <a:pt x="2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869" name="Google Shape;4869;p54"/>
            <p:cNvSpPr/>
            <p:nvPr/>
          </p:nvSpPr>
          <p:spPr>
            <a:xfrm>
              <a:off x="2625725" y="1707600"/>
              <a:ext cx="14375" cy="14850"/>
            </a:xfrm>
            <a:custGeom>
              <a:avLst/>
              <a:gdLst/>
              <a:ahLst/>
              <a:cxnLst/>
              <a:rect l="l" t="t" r="r" b="b"/>
              <a:pathLst>
                <a:path w="575" h="594" extrusionOk="0">
                  <a:moveTo>
                    <a:pt x="256" y="0"/>
                  </a:moveTo>
                  <a:cubicBezTo>
                    <a:pt x="112" y="0"/>
                    <a:pt x="1" y="134"/>
                    <a:pt x="16" y="281"/>
                  </a:cubicBezTo>
                  <a:cubicBezTo>
                    <a:pt x="16" y="437"/>
                    <a:pt x="140" y="577"/>
                    <a:pt x="295" y="592"/>
                  </a:cubicBezTo>
                  <a:cubicBezTo>
                    <a:pt x="303" y="593"/>
                    <a:pt x="311" y="593"/>
                    <a:pt x="319" y="593"/>
                  </a:cubicBezTo>
                  <a:cubicBezTo>
                    <a:pt x="463" y="593"/>
                    <a:pt x="575" y="460"/>
                    <a:pt x="560" y="312"/>
                  </a:cubicBezTo>
                  <a:cubicBezTo>
                    <a:pt x="560" y="157"/>
                    <a:pt x="451" y="17"/>
                    <a:pt x="280" y="1"/>
                  </a:cubicBezTo>
                  <a:cubicBezTo>
                    <a:pt x="272" y="0"/>
                    <a:pt x="264" y="0"/>
                    <a:pt x="2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870" name="Google Shape;4870;p54"/>
            <p:cNvSpPr/>
            <p:nvPr/>
          </p:nvSpPr>
          <p:spPr>
            <a:xfrm>
              <a:off x="2602400" y="1731325"/>
              <a:ext cx="13975" cy="14825"/>
            </a:xfrm>
            <a:custGeom>
              <a:avLst/>
              <a:gdLst/>
              <a:ahLst/>
              <a:cxnLst/>
              <a:rect l="l" t="t" r="r" b="b"/>
              <a:pathLst>
                <a:path w="559" h="593" extrusionOk="0">
                  <a:moveTo>
                    <a:pt x="280" y="1"/>
                  </a:moveTo>
                  <a:cubicBezTo>
                    <a:pt x="124" y="1"/>
                    <a:pt x="0" y="125"/>
                    <a:pt x="0" y="281"/>
                  </a:cubicBezTo>
                  <a:cubicBezTo>
                    <a:pt x="0" y="436"/>
                    <a:pt x="124" y="576"/>
                    <a:pt x="280" y="592"/>
                  </a:cubicBezTo>
                  <a:cubicBezTo>
                    <a:pt x="288" y="592"/>
                    <a:pt x="296" y="593"/>
                    <a:pt x="304" y="593"/>
                  </a:cubicBezTo>
                  <a:cubicBezTo>
                    <a:pt x="448" y="593"/>
                    <a:pt x="559" y="459"/>
                    <a:pt x="544" y="312"/>
                  </a:cubicBezTo>
                  <a:cubicBezTo>
                    <a:pt x="544" y="156"/>
                    <a:pt x="435" y="16"/>
                    <a:pt x="2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871" name="Google Shape;4871;p54"/>
            <p:cNvSpPr/>
            <p:nvPr/>
          </p:nvSpPr>
          <p:spPr>
            <a:xfrm>
              <a:off x="2626100" y="1732500"/>
              <a:ext cx="14400" cy="15175"/>
            </a:xfrm>
            <a:custGeom>
              <a:avLst/>
              <a:gdLst/>
              <a:ahLst/>
              <a:cxnLst/>
              <a:rect l="l" t="t" r="r" b="b"/>
              <a:pathLst>
                <a:path w="576" h="607" extrusionOk="0">
                  <a:moveTo>
                    <a:pt x="280" y="0"/>
                  </a:moveTo>
                  <a:cubicBezTo>
                    <a:pt x="125" y="0"/>
                    <a:pt x="1" y="140"/>
                    <a:pt x="16" y="296"/>
                  </a:cubicBezTo>
                  <a:cubicBezTo>
                    <a:pt x="16" y="451"/>
                    <a:pt x="125" y="591"/>
                    <a:pt x="296" y="607"/>
                  </a:cubicBezTo>
                  <a:cubicBezTo>
                    <a:pt x="451" y="607"/>
                    <a:pt x="576" y="482"/>
                    <a:pt x="560" y="327"/>
                  </a:cubicBezTo>
                  <a:cubicBezTo>
                    <a:pt x="560" y="156"/>
                    <a:pt x="436" y="31"/>
                    <a:pt x="2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872" name="Google Shape;4872;p54"/>
            <p:cNvSpPr/>
            <p:nvPr/>
          </p:nvSpPr>
          <p:spPr>
            <a:xfrm>
              <a:off x="2602400" y="1756200"/>
              <a:ext cx="14400" cy="15200"/>
            </a:xfrm>
            <a:custGeom>
              <a:avLst/>
              <a:gdLst/>
              <a:ahLst/>
              <a:cxnLst/>
              <a:rect l="l" t="t" r="r" b="b"/>
              <a:pathLst>
                <a:path w="576" h="608" extrusionOk="0">
                  <a:moveTo>
                    <a:pt x="280" y="1"/>
                  </a:moveTo>
                  <a:cubicBezTo>
                    <a:pt x="124" y="1"/>
                    <a:pt x="0" y="141"/>
                    <a:pt x="16" y="296"/>
                  </a:cubicBezTo>
                  <a:cubicBezTo>
                    <a:pt x="16" y="452"/>
                    <a:pt x="124" y="592"/>
                    <a:pt x="295" y="607"/>
                  </a:cubicBezTo>
                  <a:cubicBezTo>
                    <a:pt x="451" y="607"/>
                    <a:pt x="575" y="483"/>
                    <a:pt x="560" y="327"/>
                  </a:cubicBezTo>
                  <a:cubicBezTo>
                    <a:pt x="560" y="172"/>
                    <a:pt x="451" y="32"/>
                    <a:pt x="2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873" name="Google Shape;4873;p54"/>
            <p:cNvSpPr/>
            <p:nvPr/>
          </p:nvSpPr>
          <p:spPr>
            <a:xfrm>
              <a:off x="2626500" y="1757775"/>
              <a:ext cx="14000" cy="15175"/>
            </a:xfrm>
            <a:custGeom>
              <a:avLst/>
              <a:gdLst/>
              <a:ahLst/>
              <a:cxnLst/>
              <a:rect l="l" t="t" r="r" b="b"/>
              <a:pathLst>
                <a:path w="560" h="607" extrusionOk="0">
                  <a:moveTo>
                    <a:pt x="280" y="0"/>
                  </a:moveTo>
                  <a:cubicBezTo>
                    <a:pt x="124" y="0"/>
                    <a:pt x="0" y="124"/>
                    <a:pt x="16" y="280"/>
                  </a:cubicBezTo>
                  <a:cubicBezTo>
                    <a:pt x="0" y="451"/>
                    <a:pt x="124" y="591"/>
                    <a:pt x="280" y="606"/>
                  </a:cubicBezTo>
                  <a:cubicBezTo>
                    <a:pt x="435" y="606"/>
                    <a:pt x="560" y="482"/>
                    <a:pt x="560" y="327"/>
                  </a:cubicBezTo>
                  <a:cubicBezTo>
                    <a:pt x="560" y="156"/>
                    <a:pt x="435" y="16"/>
                    <a:pt x="2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874" name="Google Shape;4874;p54"/>
            <p:cNvSpPr/>
            <p:nvPr/>
          </p:nvSpPr>
          <p:spPr>
            <a:xfrm>
              <a:off x="2671975" y="1710300"/>
              <a:ext cx="14025" cy="14825"/>
            </a:xfrm>
            <a:custGeom>
              <a:avLst/>
              <a:gdLst/>
              <a:ahLst/>
              <a:cxnLst/>
              <a:rect l="l" t="t" r="r" b="b"/>
              <a:pathLst>
                <a:path w="561" h="593" extrusionOk="0">
                  <a:moveTo>
                    <a:pt x="257" y="1"/>
                  </a:moveTo>
                  <a:cubicBezTo>
                    <a:pt x="112" y="1"/>
                    <a:pt x="0" y="134"/>
                    <a:pt x="0" y="282"/>
                  </a:cubicBezTo>
                  <a:cubicBezTo>
                    <a:pt x="0" y="437"/>
                    <a:pt x="125" y="577"/>
                    <a:pt x="280" y="593"/>
                  </a:cubicBezTo>
                  <a:cubicBezTo>
                    <a:pt x="436" y="593"/>
                    <a:pt x="560" y="469"/>
                    <a:pt x="545" y="313"/>
                  </a:cubicBezTo>
                  <a:cubicBezTo>
                    <a:pt x="560" y="158"/>
                    <a:pt x="436" y="18"/>
                    <a:pt x="280" y="2"/>
                  </a:cubicBezTo>
                  <a:cubicBezTo>
                    <a:pt x="272" y="1"/>
                    <a:pt x="264" y="1"/>
                    <a:pt x="2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875" name="Google Shape;4875;p54"/>
            <p:cNvSpPr/>
            <p:nvPr/>
          </p:nvSpPr>
          <p:spPr>
            <a:xfrm>
              <a:off x="2695675" y="1711500"/>
              <a:ext cx="14425" cy="15200"/>
            </a:xfrm>
            <a:custGeom>
              <a:avLst/>
              <a:gdLst/>
              <a:ahLst/>
              <a:cxnLst/>
              <a:rect l="l" t="t" r="r" b="b"/>
              <a:pathLst>
                <a:path w="577" h="608" extrusionOk="0">
                  <a:moveTo>
                    <a:pt x="281" y="1"/>
                  </a:moveTo>
                  <a:cubicBezTo>
                    <a:pt x="125" y="1"/>
                    <a:pt x="1" y="125"/>
                    <a:pt x="16" y="296"/>
                  </a:cubicBezTo>
                  <a:cubicBezTo>
                    <a:pt x="16" y="452"/>
                    <a:pt x="141" y="592"/>
                    <a:pt x="296" y="607"/>
                  </a:cubicBezTo>
                  <a:cubicBezTo>
                    <a:pt x="452" y="607"/>
                    <a:pt x="576" y="483"/>
                    <a:pt x="561" y="327"/>
                  </a:cubicBezTo>
                  <a:cubicBezTo>
                    <a:pt x="561" y="156"/>
                    <a:pt x="452" y="16"/>
                    <a:pt x="2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876" name="Google Shape;4876;p54"/>
            <p:cNvSpPr/>
            <p:nvPr/>
          </p:nvSpPr>
          <p:spPr>
            <a:xfrm>
              <a:off x="2672350" y="1735225"/>
              <a:ext cx="14025" cy="15175"/>
            </a:xfrm>
            <a:custGeom>
              <a:avLst/>
              <a:gdLst/>
              <a:ahLst/>
              <a:cxnLst/>
              <a:rect l="l" t="t" r="r" b="b"/>
              <a:pathLst>
                <a:path w="561" h="607" extrusionOk="0">
                  <a:moveTo>
                    <a:pt x="281" y="0"/>
                  </a:moveTo>
                  <a:cubicBezTo>
                    <a:pt x="125" y="0"/>
                    <a:pt x="1" y="140"/>
                    <a:pt x="16" y="296"/>
                  </a:cubicBezTo>
                  <a:cubicBezTo>
                    <a:pt x="1" y="451"/>
                    <a:pt x="125" y="591"/>
                    <a:pt x="281" y="607"/>
                  </a:cubicBezTo>
                  <a:cubicBezTo>
                    <a:pt x="436" y="607"/>
                    <a:pt x="561" y="482"/>
                    <a:pt x="545" y="327"/>
                  </a:cubicBezTo>
                  <a:cubicBezTo>
                    <a:pt x="545" y="171"/>
                    <a:pt x="436" y="31"/>
                    <a:pt x="2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877" name="Google Shape;4877;p54"/>
            <p:cNvSpPr/>
            <p:nvPr/>
          </p:nvSpPr>
          <p:spPr>
            <a:xfrm>
              <a:off x="2696075" y="1736775"/>
              <a:ext cx="14400" cy="15175"/>
            </a:xfrm>
            <a:custGeom>
              <a:avLst/>
              <a:gdLst/>
              <a:ahLst/>
              <a:cxnLst/>
              <a:rect l="l" t="t" r="r" b="b"/>
              <a:pathLst>
                <a:path w="576" h="607" extrusionOk="0">
                  <a:moveTo>
                    <a:pt x="280" y="0"/>
                  </a:moveTo>
                  <a:cubicBezTo>
                    <a:pt x="125" y="0"/>
                    <a:pt x="0" y="125"/>
                    <a:pt x="16" y="280"/>
                  </a:cubicBezTo>
                  <a:cubicBezTo>
                    <a:pt x="16" y="451"/>
                    <a:pt x="140" y="591"/>
                    <a:pt x="296" y="607"/>
                  </a:cubicBezTo>
                  <a:cubicBezTo>
                    <a:pt x="451" y="607"/>
                    <a:pt x="576" y="482"/>
                    <a:pt x="560" y="327"/>
                  </a:cubicBezTo>
                  <a:cubicBezTo>
                    <a:pt x="560" y="156"/>
                    <a:pt x="451" y="16"/>
                    <a:pt x="2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878" name="Google Shape;4878;p54"/>
            <p:cNvSpPr/>
            <p:nvPr/>
          </p:nvSpPr>
          <p:spPr>
            <a:xfrm>
              <a:off x="2672350" y="1760475"/>
              <a:ext cx="14425" cy="15200"/>
            </a:xfrm>
            <a:custGeom>
              <a:avLst/>
              <a:gdLst/>
              <a:ahLst/>
              <a:cxnLst/>
              <a:rect l="l" t="t" r="r" b="b"/>
              <a:pathLst>
                <a:path w="577" h="608" extrusionOk="0">
                  <a:moveTo>
                    <a:pt x="281" y="1"/>
                  </a:moveTo>
                  <a:cubicBezTo>
                    <a:pt x="125" y="1"/>
                    <a:pt x="1" y="141"/>
                    <a:pt x="16" y="296"/>
                  </a:cubicBezTo>
                  <a:cubicBezTo>
                    <a:pt x="16" y="452"/>
                    <a:pt x="125" y="592"/>
                    <a:pt x="296" y="607"/>
                  </a:cubicBezTo>
                  <a:cubicBezTo>
                    <a:pt x="452" y="607"/>
                    <a:pt x="576" y="483"/>
                    <a:pt x="561" y="327"/>
                  </a:cubicBezTo>
                  <a:cubicBezTo>
                    <a:pt x="561" y="156"/>
                    <a:pt x="452" y="32"/>
                    <a:pt x="2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879" name="Google Shape;4879;p54"/>
            <p:cNvSpPr/>
            <p:nvPr/>
          </p:nvSpPr>
          <p:spPr>
            <a:xfrm>
              <a:off x="2696475" y="1762400"/>
              <a:ext cx="14375" cy="14850"/>
            </a:xfrm>
            <a:custGeom>
              <a:avLst/>
              <a:gdLst/>
              <a:ahLst/>
              <a:cxnLst/>
              <a:rect l="l" t="t" r="r" b="b"/>
              <a:pathLst>
                <a:path w="575" h="594" extrusionOk="0">
                  <a:moveTo>
                    <a:pt x="256" y="0"/>
                  </a:moveTo>
                  <a:cubicBezTo>
                    <a:pt x="112" y="0"/>
                    <a:pt x="1" y="134"/>
                    <a:pt x="16" y="282"/>
                  </a:cubicBezTo>
                  <a:cubicBezTo>
                    <a:pt x="16" y="437"/>
                    <a:pt x="124" y="577"/>
                    <a:pt x="295" y="593"/>
                  </a:cubicBezTo>
                  <a:cubicBezTo>
                    <a:pt x="303" y="593"/>
                    <a:pt x="311" y="594"/>
                    <a:pt x="319" y="594"/>
                  </a:cubicBezTo>
                  <a:cubicBezTo>
                    <a:pt x="463" y="594"/>
                    <a:pt x="574" y="460"/>
                    <a:pt x="560" y="313"/>
                  </a:cubicBezTo>
                  <a:cubicBezTo>
                    <a:pt x="560" y="157"/>
                    <a:pt x="435" y="17"/>
                    <a:pt x="280" y="2"/>
                  </a:cubicBezTo>
                  <a:cubicBezTo>
                    <a:pt x="272" y="1"/>
                    <a:pt x="264" y="0"/>
                    <a:pt x="2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880" name="Google Shape;4880;p54"/>
            <p:cNvSpPr/>
            <p:nvPr/>
          </p:nvSpPr>
          <p:spPr>
            <a:xfrm>
              <a:off x="2741950" y="1714225"/>
              <a:ext cx="14400" cy="15175"/>
            </a:xfrm>
            <a:custGeom>
              <a:avLst/>
              <a:gdLst/>
              <a:ahLst/>
              <a:cxnLst/>
              <a:rect l="l" t="t" r="r" b="b"/>
              <a:pathLst>
                <a:path w="576" h="607" extrusionOk="0">
                  <a:moveTo>
                    <a:pt x="280" y="1"/>
                  </a:moveTo>
                  <a:cubicBezTo>
                    <a:pt x="125" y="1"/>
                    <a:pt x="0" y="125"/>
                    <a:pt x="16" y="296"/>
                  </a:cubicBezTo>
                  <a:cubicBezTo>
                    <a:pt x="16" y="451"/>
                    <a:pt x="125" y="591"/>
                    <a:pt x="296" y="607"/>
                  </a:cubicBezTo>
                  <a:cubicBezTo>
                    <a:pt x="451" y="607"/>
                    <a:pt x="576" y="483"/>
                    <a:pt x="560" y="327"/>
                  </a:cubicBezTo>
                  <a:cubicBezTo>
                    <a:pt x="560" y="156"/>
                    <a:pt x="436" y="16"/>
                    <a:pt x="2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881" name="Google Shape;4881;p54"/>
            <p:cNvSpPr/>
            <p:nvPr/>
          </p:nvSpPr>
          <p:spPr>
            <a:xfrm>
              <a:off x="2766050" y="1715775"/>
              <a:ext cx="14400" cy="15200"/>
            </a:xfrm>
            <a:custGeom>
              <a:avLst/>
              <a:gdLst/>
              <a:ahLst/>
              <a:cxnLst/>
              <a:rect l="l" t="t" r="r" b="b"/>
              <a:pathLst>
                <a:path w="576" h="608" extrusionOk="0">
                  <a:moveTo>
                    <a:pt x="280" y="1"/>
                  </a:moveTo>
                  <a:cubicBezTo>
                    <a:pt x="125" y="1"/>
                    <a:pt x="0" y="125"/>
                    <a:pt x="16" y="281"/>
                  </a:cubicBezTo>
                  <a:cubicBezTo>
                    <a:pt x="16" y="452"/>
                    <a:pt x="125" y="576"/>
                    <a:pt x="296" y="607"/>
                  </a:cubicBezTo>
                  <a:cubicBezTo>
                    <a:pt x="451" y="607"/>
                    <a:pt x="576" y="467"/>
                    <a:pt x="560" y="312"/>
                  </a:cubicBezTo>
                  <a:cubicBezTo>
                    <a:pt x="560" y="156"/>
                    <a:pt x="436" y="16"/>
                    <a:pt x="2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882" name="Google Shape;4882;p54"/>
            <p:cNvSpPr/>
            <p:nvPr/>
          </p:nvSpPr>
          <p:spPr>
            <a:xfrm>
              <a:off x="2742325" y="1739500"/>
              <a:ext cx="14425" cy="15175"/>
            </a:xfrm>
            <a:custGeom>
              <a:avLst/>
              <a:gdLst/>
              <a:ahLst/>
              <a:cxnLst/>
              <a:rect l="l" t="t" r="r" b="b"/>
              <a:pathLst>
                <a:path w="577" h="607" extrusionOk="0">
                  <a:moveTo>
                    <a:pt x="281" y="0"/>
                  </a:moveTo>
                  <a:cubicBezTo>
                    <a:pt x="125" y="0"/>
                    <a:pt x="1" y="125"/>
                    <a:pt x="16" y="296"/>
                  </a:cubicBezTo>
                  <a:cubicBezTo>
                    <a:pt x="16" y="451"/>
                    <a:pt x="125" y="591"/>
                    <a:pt x="296" y="607"/>
                  </a:cubicBezTo>
                  <a:cubicBezTo>
                    <a:pt x="452" y="607"/>
                    <a:pt x="576" y="482"/>
                    <a:pt x="561" y="327"/>
                  </a:cubicBezTo>
                  <a:cubicBezTo>
                    <a:pt x="561" y="156"/>
                    <a:pt x="436" y="16"/>
                    <a:pt x="2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883" name="Google Shape;4883;p54"/>
            <p:cNvSpPr/>
            <p:nvPr/>
          </p:nvSpPr>
          <p:spPr>
            <a:xfrm>
              <a:off x="2766425" y="1741050"/>
              <a:ext cx="14425" cy="15175"/>
            </a:xfrm>
            <a:custGeom>
              <a:avLst/>
              <a:gdLst/>
              <a:ahLst/>
              <a:cxnLst/>
              <a:rect l="l" t="t" r="r" b="b"/>
              <a:pathLst>
                <a:path w="577" h="607" extrusionOk="0">
                  <a:moveTo>
                    <a:pt x="281" y="0"/>
                  </a:moveTo>
                  <a:cubicBezTo>
                    <a:pt x="125" y="0"/>
                    <a:pt x="1" y="125"/>
                    <a:pt x="16" y="280"/>
                  </a:cubicBezTo>
                  <a:cubicBezTo>
                    <a:pt x="16" y="451"/>
                    <a:pt x="125" y="576"/>
                    <a:pt x="296" y="607"/>
                  </a:cubicBezTo>
                  <a:cubicBezTo>
                    <a:pt x="452" y="607"/>
                    <a:pt x="576" y="467"/>
                    <a:pt x="561" y="311"/>
                  </a:cubicBezTo>
                  <a:cubicBezTo>
                    <a:pt x="561" y="156"/>
                    <a:pt x="436" y="16"/>
                    <a:pt x="2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884" name="Google Shape;4884;p54"/>
            <p:cNvSpPr/>
            <p:nvPr/>
          </p:nvSpPr>
          <p:spPr>
            <a:xfrm>
              <a:off x="2742725" y="1764750"/>
              <a:ext cx="14400" cy="15200"/>
            </a:xfrm>
            <a:custGeom>
              <a:avLst/>
              <a:gdLst/>
              <a:ahLst/>
              <a:cxnLst/>
              <a:rect l="l" t="t" r="r" b="b"/>
              <a:pathLst>
                <a:path w="576" h="608" extrusionOk="0">
                  <a:moveTo>
                    <a:pt x="280" y="1"/>
                  </a:moveTo>
                  <a:cubicBezTo>
                    <a:pt x="125" y="1"/>
                    <a:pt x="0" y="125"/>
                    <a:pt x="16" y="296"/>
                  </a:cubicBezTo>
                  <a:cubicBezTo>
                    <a:pt x="0" y="452"/>
                    <a:pt x="125" y="592"/>
                    <a:pt x="296" y="607"/>
                  </a:cubicBezTo>
                  <a:cubicBezTo>
                    <a:pt x="451" y="607"/>
                    <a:pt x="576" y="483"/>
                    <a:pt x="560" y="327"/>
                  </a:cubicBezTo>
                  <a:cubicBezTo>
                    <a:pt x="560" y="156"/>
                    <a:pt x="436" y="17"/>
                    <a:pt x="2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885" name="Google Shape;4885;p54"/>
            <p:cNvSpPr/>
            <p:nvPr/>
          </p:nvSpPr>
          <p:spPr>
            <a:xfrm>
              <a:off x="2766825" y="1766325"/>
              <a:ext cx="14400" cy="15175"/>
            </a:xfrm>
            <a:custGeom>
              <a:avLst/>
              <a:gdLst/>
              <a:ahLst/>
              <a:cxnLst/>
              <a:rect l="l" t="t" r="r" b="b"/>
              <a:pathLst>
                <a:path w="576" h="607" extrusionOk="0">
                  <a:moveTo>
                    <a:pt x="280" y="0"/>
                  </a:moveTo>
                  <a:cubicBezTo>
                    <a:pt x="125" y="0"/>
                    <a:pt x="0" y="125"/>
                    <a:pt x="16" y="280"/>
                  </a:cubicBezTo>
                  <a:cubicBezTo>
                    <a:pt x="16" y="451"/>
                    <a:pt x="125" y="575"/>
                    <a:pt x="296" y="607"/>
                  </a:cubicBezTo>
                  <a:cubicBezTo>
                    <a:pt x="451" y="607"/>
                    <a:pt x="576" y="467"/>
                    <a:pt x="560" y="311"/>
                  </a:cubicBezTo>
                  <a:cubicBezTo>
                    <a:pt x="560" y="156"/>
                    <a:pt x="436" y="16"/>
                    <a:pt x="2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886" name="Google Shape;4886;p54"/>
            <p:cNvSpPr/>
            <p:nvPr/>
          </p:nvSpPr>
          <p:spPr>
            <a:xfrm>
              <a:off x="2812300" y="1718500"/>
              <a:ext cx="14400" cy="15200"/>
            </a:xfrm>
            <a:custGeom>
              <a:avLst/>
              <a:gdLst/>
              <a:ahLst/>
              <a:cxnLst/>
              <a:rect l="l" t="t" r="r" b="b"/>
              <a:pathLst>
                <a:path w="576" h="608" extrusionOk="0">
                  <a:moveTo>
                    <a:pt x="281" y="1"/>
                  </a:moveTo>
                  <a:cubicBezTo>
                    <a:pt x="125" y="1"/>
                    <a:pt x="1" y="125"/>
                    <a:pt x="16" y="296"/>
                  </a:cubicBezTo>
                  <a:cubicBezTo>
                    <a:pt x="16" y="452"/>
                    <a:pt x="141" y="591"/>
                    <a:pt x="296" y="607"/>
                  </a:cubicBezTo>
                  <a:cubicBezTo>
                    <a:pt x="452" y="607"/>
                    <a:pt x="576" y="483"/>
                    <a:pt x="560" y="327"/>
                  </a:cubicBezTo>
                  <a:cubicBezTo>
                    <a:pt x="560" y="156"/>
                    <a:pt x="452" y="16"/>
                    <a:pt x="2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887" name="Google Shape;4887;p54"/>
            <p:cNvSpPr/>
            <p:nvPr/>
          </p:nvSpPr>
          <p:spPr>
            <a:xfrm>
              <a:off x="2836425" y="1720025"/>
              <a:ext cx="14400" cy="14850"/>
            </a:xfrm>
            <a:custGeom>
              <a:avLst/>
              <a:gdLst/>
              <a:ahLst/>
              <a:cxnLst/>
              <a:rect l="l" t="t" r="r" b="b"/>
              <a:pathLst>
                <a:path w="576" h="594" extrusionOk="0">
                  <a:moveTo>
                    <a:pt x="256" y="1"/>
                  </a:moveTo>
                  <a:cubicBezTo>
                    <a:pt x="112" y="1"/>
                    <a:pt x="1" y="134"/>
                    <a:pt x="15" y="282"/>
                  </a:cubicBezTo>
                  <a:cubicBezTo>
                    <a:pt x="15" y="437"/>
                    <a:pt x="140" y="577"/>
                    <a:pt x="295" y="593"/>
                  </a:cubicBezTo>
                  <a:cubicBezTo>
                    <a:pt x="303" y="593"/>
                    <a:pt x="311" y="594"/>
                    <a:pt x="319" y="594"/>
                  </a:cubicBezTo>
                  <a:cubicBezTo>
                    <a:pt x="463" y="594"/>
                    <a:pt x="575" y="460"/>
                    <a:pt x="575" y="313"/>
                  </a:cubicBezTo>
                  <a:cubicBezTo>
                    <a:pt x="575" y="157"/>
                    <a:pt x="451" y="17"/>
                    <a:pt x="280" y="2"/>
                  </a:cubicBezTo>
                  <a:cubicBezTo>
                    <a:pt x="272" y="1"/>
                    <a:pt x="264" y="1"/>
                    <a:pt x="2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888" name="Google Shape;4888;p54"/>
            <p:cNvSpPr/>
            <p:nvPr/>
          </p:nvSpPr>
          <p:spPr>
            <a:xfrm>
              <a:off x="2812700" y="1743775"/>
              <a:ext cx="14400" cy="15175"/>
            </a:xfrm>
            <a:custGeom>
              <a:avLst/>
              <a:gdLst/>
              <a:ahLst/>
              <a:cxnLst/>
              <a:rect l="l" t="t" r="r" b="b"/>
              <a:pathLst>
                <a:path w="576" h="607" extrusionOk="0">
                  <a:moveTo>
                    <a:pt x="280" y="0"/>
                  </a:moveTo>
                  <a:cubicBezTo>
                    <a:pt x="125" y="0"/>
                    <a:pt x="0" y="125"/>
                    <a:pt x="16" y="280"/>
                  </a:cubicBezTo>
                  <a:cubicBezTo>
                    <a:pt x="16" y="451"/>
                    <a:pt x="140" y="591"/>
                    <a:pt x="296" y="607"/>
                  </a:cubicBezTo>
                  <a:cubicBezTo>
                    <a:pt x="451" y="607"/>
                    <a:pt x="576" y="467"/>
                    <a:pt x="560" y="311"/>
                  </a:cubicBezTo>
                  <a:cubicBezTo>
                    <a:pt x="576" y="156"/>
                    <a:pt x="451" y="16"/>
                    <a:pt x="2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889" name="Google Shape;4889;p54"/>
            <p:cNvSpPr/>
            <p:nvPr/>
          </p:nvSpPr>
          <p:spPr>
            <a:xfrm>
              <a:off x="2837175" y="1745300"/>
              <a:ext cx="14425" cy="15200"/>
            </a:xfrm>
            <a:custGeom>
              <a:avLst/>
              <a:gdLst/>
              <a:ahLst/>
              <a:cxnLst/>
              <a:rect l="l" t="t" r="r" b="b"/>
              <a:pathLst>
                <a:path w="577" h="608" extrusionOk="0">
                  <a:moveTo>
                    <a:pt x="257" y="0"/>
                  </a:moveTo>
                  <a:cubicBezTo>
                    <a:pt x="113" y="0"/>
                    <a:pt x="1" y="134"/>
                    <a:pt x="1" y="281"/>
                  </a:cubicBezTo>
                  <a:cubicBezTo>
                    <a:pt x="1" y="437"/>
                    <a:pt x="125" y="577"/>
                    <a:pt x="281" y="608"/>
                  </a:cubicBezTo>
                  <a:cubicBezTo>
                    <a:pt x="436" y="608"/>
                    <a:pt x="576" y="468"/>
                    <a:pt x="561" y="312"/>
                  </a:cubicBezTo>
                  <a:cubicBezTo>
                    <a:pt x="561" y="157"/>
                    <a:pt x="436" y="17"/>
                    <a:pt x="281" y="1"/>
                  </a:cubicBezTo>
                  <a:cubicBezTo>
                    <a:pt x="273" y="1"/>
                    <a:pt x="265" y="0"/>
                    <a:pt x="2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890" name="Google Shape;4890;p54"/>
            <p:cNvSpPr/>
            <p:nvPr/>
          </p:nvSpPr>
          <p:spPr>
            <a:xfrm>
              <a:off x="2813075" y="1769025"/>
              <a:ext cx="14425" cy="15200"/>
            </a:xfrm>
            <a:custGeom>
              <a:avLst/>
              <a:gdLst/>
              <a:ahLst/>
              <a:cxnLst/>
              <a:rect l="l" t="t" r="r" b="b"/>
              <a:pathLst>
                <a:path w="577" h="608" extrusionOk="0">
                  <a:moveTo>
                    <a:pt x="296" y="1"/>
                  </a:moveTo>
                  <a:cubicBezTo>
                    <a:pt x="125" y="1"/>
                    <a:pt x="1" y="125"/>
                    <a:pt x="16" y="281"/>
                  </a:cubicBezTo>
                  <a:cubicBezTo>
                    <a:pt x="16" y="452"/>
                    <a:pt x="141" y="592"/>
                    <a:pt x="296" y="607"/>
                  </a:cubicBezTo>
                  <a:cubicBezTo>
                    <a:pt x="452" y="607"/>
                    <a:pt x="576" y="483"/>
                    <a:pt x="576" y="312"/>
                  </a:cubicBezTo>
                  <a:cubicBezTo>
                    <a:pt x="576" y="156"/>
                    <a:pt x="452" y="17"/>
                    <a:pt x="2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891" name="Google Shape;4891;p54"/>
            <p:cNvSpPr/>
            <p:nvPr/>
          </p:nvSpPr>
          <p:spPr>
            <a:xfrm>
              <a:off x="2837575" y="1770575"/>
              <a:ext cx="14400" cy="15200"/>
            </a:xfrm>
            <a:custGeom>
              <a:avLst/>
              <a:gdLst/>
              <a:ahLst/>
              <a:cxnLst/>
              <a:rect l="l" t="t" r="r" b="b"/>
              <a:pathLst>
                <a:path w="576" h="608" extrusionOk="0">
                  <a:moveTo>
                    <a:pt x="257" y="0"/>
                  </a:moveTo>
                  <a:cubicBezTo>
                    <a:pt x="112" y="0"/>
                    <a:pt x="1" y="134"/>
                    <a:pt x="16" y="281"/>
                  </a:cubicBezTo>
                  <a:cubicBezTo>
                    <a:pt x="0" y="452"/>
                    <a:pt x="125" y="577"/>
                    <a:pt x="296" y="608"/>
                  </a:cubicBezTo>
                  <a:cubicBezTo>
                    <a:pt x="451" y="608"/>
                    <a:pt x="576" y="468"/>
                    <a:pt x="560" y="312"/>
                  </a:cubicBezTo>
                  <a:cubicBezTo>
                    <a:pt x="560" y="157"/>
                    <a:pt x="436" y="17"/>
                    <a:pt x="280" y="1"/>
                  </a:cubicBezTo>
                  <a:cubicBezTo>
                    <a:pt x="272" y="0"/>
                    <a:pt x="264" y="0"/>
                    <a:pt x="2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892" name="Google Shape;4892;p54"/>
            <p:cNvSpPr/>
            <p:nvPr/>
          </p:nvSpPr>
          <p:spPr>
            <a:xfrm>
              <a:off x="2883075" y="1722750"/>
              <a:ext cx="14375" cy="14850"/>
            </a:xfrm>
            <a:custGeom>
              <a:avLst/>
              <a:gdLst/>
              <a:ahLst/>
              <a:cxnLst/>
              <a:rect l="l" t="t" r="r" b="b"/>
              <a:pathLst>
                <a:path w="575" h="594" extrusionOk="0">
                  <a:moveTo>
                    <a:pt x="256" y="0"/>
                  </a:moveTo>
                  <a:cubicBezTo>
                    <a:pt x="112" y="0"/>
                    <a:pt x="0" y="134"/>
                    <a:pt x="15" y="282"/>
                  </a:cubicBezTo>
                  <a:cubicBezTo>
                    <a:pt x="15" y="437"/>
                    <a:pt x="124" y="577"/>
                    <a:pt x="295" y="593"/>
                  </a:cubicBezTo>
                  <a:cubicBezTo>
                    <a:pt x="303" y="593"/>
                    <a:pt x="311" y="594"/>
                    <a:pt x="319" y="594"/>
                  </a:cubicBezTo>
                  <a:cubicBezTo>
                    <a:pt x="463" y="594"/>
                    <a:pt x="574" y="460"/>
                    <a:pt x="559" y="313"/>
                  </a:cubicBezTo>
                  <a:cubicBezTo>
                    <a:pt x="559" y="157"/>
                    <a:pt x="451" y="17"/>
                    <a:pt x="280" y="2"/>
                  </a:cubicBezTo>
                  <a:cubicBezTo>
                    <a:pt x="272" y="1"/>
                    <a:pt x="264" y="0"/>
                    <a:pt x="2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893" name="Google Shape;4893;p54"/>
            <p:cNvSpPr/>
            <p:nvPr/>
          </p:nvSpPr>
          <p:spPr>
            <a:xfrm>
              <a:off x="2907150" y="1723950"/>
              <a:ext cx="14800" cy="15175"/>
            </a:xfrm>
            <a:custGeom>
              <a:avLst/>
              <a:gdLst/>
              <a:ahLst/>
              <a:cxnLst/>
              <a:rect l="l" t="t" r="r" b="b"/>
              <a:pathLst>
                <a:path w="592" h="607" extrusionOk="0">
                  <a:moveTo>
                    <a:pt x="296" y="0"/>
                  </a:moveTo>
                  <a:cubicBezTo>
                    <a:pt x="141" y="0"/>
                    <a:pt x="1" y="125"/>
                    <a:pt x="16" y="296"/>
                  </a:cubicBezTo>
                  <a:cubicBezTo>
                    <a:pt x="16" y="451"/>
                    <a:pt x="141" y="591"/>
                    <a:pt x="312" y="607"/>
                  </a:cubicBezTo>
                  <a:cubicBezTo>
                    <a:pt x="467" y="607"/>
                    <a:pt x="592" y="482"/>
                    <a:pt x="576" y="327"/>
                  </a:cubicBezTo>
                  <a:cubicBezTo>
                    <a:pt x="576" y="156"/>
                    <a:pt x="452" y="16"/>
                    <a:pt x="2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894" name="Google Shape;4894;p54"/>
            <p:cNvSpPr/>
            <p:nvPr/>
          </p:nvSpPr>
          <p:spPr>
            <a:xfrm>
              <a:off x="2883450" y="1748025"/>
              <a:ext cx="14400" cy="15200"/>
            </a:xfrm>
            <a:custGeom>
              <a:avLst/>
              <a:gdLst/>
              <a:ahLst/>
              <a:cxnLst/>
              <a:rect l="l" t="t" r="r" b="b"/>
              <a:pathLst>
                <a:path w="576" h="608" extrusionOk="0">
                  <a:moveTo>
                    <a:pt x="256" y="0"/>
                  </a:moveTo>
                  <a:cubicBezTo>
                    <a:pt x="112" y="0"/>
                    <a:pt x="1" y="134"/>
                    <a:pt x="16" y="281"/>
                  </a:cubicBezTo>
                  <a:cubicBezTo>
                    <a:pt x="16" y="452"/>
                    <a:pt x="140" y="577"/>
                    <a:pt x="296" y="608"/>
                  </a:cubicBezTo>
                  <a:cubicBezTo>
                    <a:pt x="451" y="608"/>
                    <a:pt x="576" y="468"/>
                    <a:pt x="576" y="312"/>
                  </a:cubicBezTo>
                  <a:cubicBezTo>
                    <a:pt x="576" y="157"/>
                    <a:pt x="451" y="17"/>
                    <a:pt x="280" y="1"/>
                  </a:cubicBezTo>
                  <a:cubicBezTo>
                    <a:pt x="272" y="1"/>
                    <a:pt x="264" y="0"/>
                    <a:pt x="2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895" name="Google Shape;4895;p54"/>
            <p:cNvSpPr/>
            <p:nvPr/>
          </p:nvSpPr>
          <p:spPr>
            <a:xfrm>
              <a:off x="2907925" y="1749200"/>
              <a:ext cx="14400" cy="15225"/>
            </a:xfrm>
            <a:custGeom>
              <a:avLst/>
              <a:gdLst/>
              <a:ahLst/>
              <a:cxnLst/>
              <a:rect l="l" t="t" r="r" b="b"/>
              <a:pathLst>
                <a:path w="576" h="609" extrusionOk="0">
                  <a:moveTo>
                    <a:pt x="281" y="1"/>
                  </a:moveTo>
                  <a:cubicBezTo>
                    <a:pt x="125" y="1"/>
                    <a:pt x="1" y="141"/>
                    <a:pt x="16" y="296"/>
                  </a:cubicBezTo>
                  <a:cubicBezTo>
                    <a:pt x="1" y="452"/>
                    <a:pt x="125" y="592"/>
                    <a:pt x="296" y="607"/>
                  </a:cubicBezTo>
                  <a:cubicBezTo>
                    <a:pt x="304" y="608"/>
                    <a:pt x="312" y="609"/>
                    <a:pt x="320" y="609"/>
                  </a:cubicBezTo>
                  <a:cubicBezTo>
                    <a:pt x="464" y="609"/>
                    <a:pt x="575" y="475"/>
                    <a:pt x="561" y="328"/>
                  </a:cubicBezTo>
                  <a:cubicBezTo>
                    <a:pt x="561" y="156"/>
                    <a:pt x="436" y="32"/>
                    <a:pt x="2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896" name="Google Shape;4896;p54"/>
            <p:cNvSpPr/>
            <p:nvPr/>
          </p:nvSpPr>
          <p:spPr>
            <a:xfrm>
              <a:off x="2883825" y="1773325"/>
              <a:ext cx="14800" cy="15175"/>
            </a:xfrm>
            <a:custGeom>
              <a:avLst/>
              <a:gdLst/>
              <a:ahLst/>
              <a:cxnLst/>
              <a:rect l="l" t="t" r="r" b="b"/>
              <a:pathLst>
                <a:path w="592" h="607" extrusionOk="0">
                  <a:moveTo>
                    <a:pt x="296" y="0"/>
                  </a:moveTo>
                  <a:cubicBezTo>
                    <a:pt x="125" y="0"/>
                    <a:pt x="1" y="124"/>
                    <a:pt x="16" y="280"/>
                  </a:cubicBezTo>
                  <a:cubicBezTo>
                    <a:pt x="16" y="451"/>
                    <a:pt x="141" y="591"/>
                    <a:pt x="296" y="606"/>
                  </a:cubicBezTo>
                  <a:cubicBezTo>
                    <a:pt x="467" y="606"/>
                    <a:pt x="592" y="482"/>
                    <a:pt x="576" y="311"/>
                  </a:cubicBezTo>
                  <a:cubicBezTo>
                    <a:pt x="576" y="156"/>
                    <a:pt x="452" y="16"/>
                    <a:pt x="2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897" name="Google Shape;4897;p54"/>
            <p:cNvSpPr/>
            <p:nvPr/>
          </p:nvSpPr>
          <p:spPr>
            <a:xfrm>
              <a:off x="2908350" y="1774850"/>
              <a:ext cx="14375" cy="15200"/>
            </a:xfrm>
            <a:custGeom>
              <a:avLst/>
              <a:gdLst/>
              <a:ahLst/>
              <a:cxnLst/>
              <a:rect l="l" t="t" r="r" b="b"/>
              <a:pathLst>
                <a:path w="575" h="608" extrusionOk="0">
                  <a:moveTo>
                    <a:pt x="256" y="0"/>
                  </a:moveTo>
                  <a:cubicBezTo>
                    <a:pt x="111" y="0"/>
                    <a:pt x="0" y="134"/>
                    <a:pt x="15" y="281"/>
                  </a:cubicBezTo>
                  <a:cubicBezTo>
                    <a:pt x="15" y="452"/>
                    <a:pt x="139" y="592"/>
                    <a:pt x="295" y="608"/>
                  </a:cubicBezTo>
                  <a:cubicBezTo>
                    <a:pt x="450" y="608"/>
                    <a:pt x="575" y="468"/>
                    <a:pt x="575" y="312"/>
                  </a:cubicBezTo>
                  <a:cubicBezTo>
                    <a:pt x="575" y="157"/>
                    <a:pt x="450" y="17"/>
                    <a:pt x="279" y="1"/>
                  </a:cubicBezTo>
                  <a:cubicBezTo>
                    <a:pt x="271" y="0"/>
                    <a:pt x="263" y="0"/>
                    <a:pt x="2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898" name="Google Shape;4898;p54"/>
            <p:cNvSpPr/>
            <p:nvPr/>
          </p:nvSpPr>
          <p:spPr>
            <a:xfrm>
              <a:off x="2954200" y="1726675"/>
              <a:ext cx="14400" cy="15175"/>
            </a:xfrm>
            <a:custGeom>
              <a:avLst/>
              <a:gdLst/>
              <a:ahLst/>
              <a:cxnLst/>
              <a:rect l="l" t="t" r="r" b="b"/>
              <a:pathLst>
                <a:path w="576" h="607" extrusionOk="0">
                  <a:moveTo>
                    <a:pt x="280" y="0"/>
                  </a:moveTo>
                  <a:cubicBezTo>
                    <a:pt x="125" y="0"/>
                    <a:pt x="0" y="140"/>
                    <a:pt x="0" y="296"/>
                  </a:cubicBezTo>
                  <a:cubicBezTo>
                    <a:pt x="0" y="451"/>
                    <a:pt x="125" y="591"/>
                    <a:pt x="296" y="607"/>
                  </a:cubicBezTo>
                  <a:cubicBezTo>
                    <a:pt x="451" y="607"/>
                    <a:pt x="575" y="482"/>
                    <a:pt x="560" y="327"/>
                  </a:cubicBezTo>
                  <a:cubicBezTo>
                    <a:pt x="560" y="156"/>
                    <a:pt x="436" y="16"/>
                    <a:pt x="2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899" name="Google Shape;4899;p54"/>
            <p:cNvSpPr/>
            <p:nvPr/>
          </p:nvSpPr>
          <p:spPr>
            <a:xfrm>
              <a:off x="2978300" y="1728225"/>
              <a:ext cx="14800" cy="15175"/>
            </a:xfrm>
            <a:custGeom>
              <a:avLst/>
              <a:gdLst/>
              <a:ahLst/>
              <a:cxnLst/>
              <a:rect l="l" t="t" r="r" b="b"/>
              <a:pathLst>
                <a:path w="592" h="607" extrusionOk="0">
                  <a:moveTo>
                    <a:pt x="296" y="0"/>
                  </a:moveTo>
                  <a:cubicBezTo>
                    <a:pt x="125" y="0"/>
                    <a:pt x="0" y="125"/>
                    <a:pt x="16" y="296"/>
                  </a:cubicBezTo>
                  <a:cubicBezTo>
                    <a:pt x="16" y="451"/>
                    <a:pt x="140" y="591"/>
                    <a:pt x="311" y="607"/>
                  </a:cubicBezTo>
                  <a:cubicBezTo>
                    <a:pt x="467" y="607"/>
                    <a:pt x="591" y="482"/>
                    <a:pt x="576" y="327"/>
                  </a:cubicBezTo>
                  <a:cubicBezTo>
                    <a:pt x="576" y="156"/>
                    <a:pt x="451" y="16"/>
                    <a:pt x="2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900" name="Google Shape;4900;p54"/>
            <p:cNvSpPr/>
            <p:nvPr/>
          </p:nvSpPr>
          <p:spPr>
            <a:xfrm>
              <a:off x="2954600" y="1752300"/>
              <a:ext cx="14775" cy="15200"/>
            </a:xfrm>
            <a:custGeom>
              <a:avLst/>
              <a:gdLst/>
              <a:ahLst/>
              <a:cxnLst/>
              <a:rect l="l" t="t" r="r" b="b"/>
              <a:pathLst>
                <a:path w="591" h="608" extrusionOk="0">
                  <a:moveTo>
                    <a:pt x="269" y="0"/>
                  </a:moveTo>
                  <a:cubicBezTo>
                    <a:pt x="112" y="0"/>
                    <a:pt x="1" y="134"/>
                    <a:pt x="15" y="281"/>
                  </a:cubicBezTo>
                  <a:cubicBezTo>
                    <a:pt x="15" y="452"/>
                    <a:pt x="140" y="577"/>
                    <a:pt x="311" y="608"/>
                  </a:cubicBezTo>
                  <a:cubicBezTo>
                    <a:pt x="466" y="608"/>
                    <a:pt x="591" y="468"/>
                    <a:pt x="575" y="312"/>
                  </a:cubicBezTo>
                  <a:cubicBezTo>
                    <a:pt x="575" y="157"/>
                    <a:pt x="451" y="17"/>
                    <a:pt x="295" y="1"/>
                  </a:cubicBezTo>
                  <a:cubicBezTo>
                    <a:pt x="286" y="1"/>
                    <a:pt x="278" y="0"/>
                    <a:pt x="2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901" name="Google Shape;4901;p54"/>
            <p:cNvSpPr/>
            <p:nvPr/>
          </p:nvSpPr>
          <p:spPr>
            <a:xfrm>
              <a:off x="2979075" y="1753500"/>
              <a:ext cx="14400" cy="15200"/>
            </a:xfrm>
            <a:custGeom>
              <a:avLst/>
              <a:gdLst/>
              <a:ahLst/>
              <a:cxnLst/>
              <a:rect l="l" t="t" r="r" b="b"/>
              <a:pathLst>
                <a:path w="576" h="608" extrusionOk="0">
                  <a:moveTo>
                    <a:pt x="280" y="0"/>
                  </a:moveTo>
                  <a:cubicBezTo>
                    <a:pt x="125" y="0"/>
                    <a:pt x="0" y="140"/>
                    <a:pt x="16" y="295"/>
                  </a:cubicBezTo>
                  <a:cubicBezTo>
                    <a:pt x="16" y="451"/>
                    <a:pt x="140" y="591"/>
                    <a:pt x="296" y="606"/>
                  </a:cubicBezTo>
                  <a:cubicBezTo>
                    <a:pt x="304" y="607"/>
                    <a:pt x="312" y="608"/>
                    <a:pt x="319" y="608"/>
                  </a:cubicBezTo>
                  <a:cubicBezTo>
                    <a:pt x="464" y="608"/>
                    <a:pt x="576" y="474"/>
                    <a:pt x="576" y="327"/>
                  </a:cubicBezTo>
                  <a:cubicBezTo>
                    <a:pt x="576" y="156"/>
                    <a:pt x="451" y="16"/>
                    <a:pt x="2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902" name="Google Shape;4902;p54"/>
            <p:cNvSpPr/>
            <p:nvPr/>
          </p:nvSpPr>
          <p:spPr>
            <a:xfrm>
              <a:off x="2954975" y="1777600"/>
              <a:ext cx="14800" cy="15175"/>
            </a:xfrm>
            <a:custGeom>
              <a:avLst/>
              <a:gdLst/>
              <a:ahLst/>
              <a:cxnLst/>
              <a:rect l="l" t="t" r="r" b="b"/>
              <a:pathLst>
                <a:path w="592" h="607" extrusionOk="0">
                  <a:moveTo>
                    <a:pt x="296" y="0"/>
                  </a:moveTo>
                  <a:cubicBezTo>
                    <a:pt x="125" y="0"/>
                    <a:pt x="0" y="124"/>
                    <a:pt x="16" y="280"/>
                  </a:cubicBezTo>
                  <a:cubicBezTo>
                    <a:pt x="16" y="451"/>
                    <a:pt x="140" y="591"/>
                    <a:pt x="296" y="607"/>
                  </a:cubicBezTo>
                  <a:cubicBezTo>
                    <a:pt x="467" y="607"/>
                    <a:pt x="591" y="482"/>
                    <a:pt x="576" y="327"/>
                  </a:cubicBezTo>
                  <a:cubicBezTo>
                    <a:pt x="576" y="156"/>
                    <a:pt x="451" y="16"/>
                    <a:pt x="2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903" name="Google Shape;4903;p54"/>
            <p:cNvSpPr/>
            <p:nvPr/>
          </p:nvSpPr>
          <p:spPr>
            <a:xfrm>
              <a:off x="2979475" y="1779125"/>
              <a:ext cx="14775" cy="15200"/>
            </a:xfrm>
            <a:custGeom>
              <a:avLst/>
              <a:gdLst/>
              <a:ahLst/>
              <a:cxnLst/>
              <a:rect l="l" t="t" r="r" b="b"/>
              <a:pathLst>
                <a:path w="591" h="608" extrusionOk="0">
                  <a:moveTo>
                    <a:pt x="269" y="0"/>
                  </a:moveTo>
                  <a:cubicBezTo>
                    <a:pt x="112" y="0"/>
                    <a:pt x="1" y="134"/>
                    <a:pt x="15" y="281"/>
                  </a:cubicBezTo>
                  <a:cubicBezTo>
                    <a:pt x="15" y="452"/>
                    <a:pt x="140" y="592"/>
                    <a:pt x="295" y="608"/>
                  </a:cubicBezTo>
                  <a:cubicBezTo>
                    <a:pt x="451" y="608"/>
                    <a:pt x="591" y="483"/>
                    <a:pt x="575" y="312"/>
                  </a:cubicBezTo>
                  <a:cubicBezTo>
                    <a:pt x="575" y="157"/>
                    <a:pt x="451" y="17"/>
                    <a:pt x="295" y="1"/>
                  </a:cubicBezTo>
                  <a:cubicBezTo>
                    <a:pt x="287" y="0"/>
                    <a:pt x="278" y="0"/>
                    <a:pt x="2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904" name="Google Shape;4904;p54"/>
            <p:cNvSpPr/>
            <p:nvPr/>
          </p:nvSpPr>
          <p:spPr>
            <a:xfrm>
              <a:off x="3025325" y="1730950"/>
              <a:ext cx="14800" cy="15175"/>
            </a:xfrm>
            <a:custGeom>
              <a:avLst/>
              <a:gdLst/>
              <a:ahLst/>
              <a:cxnLst/>
              <a:rect l="l" t="t" r="r" b="b"/>
              <a:pathLst>
                <a:path w="592" h="607" extrusionOk="0">
                  <a:moveTo>
                    <a:pt x="281" y="0"/>
                  </a:moveTo>
                  <a:cubicBezTo>
                    <a:pt x="125" y="0"/>
                    <a:pt x="1" y="125"/>
                    <a:pt x="16" y="280"/>
                  </a:cubicBezTo>
                  <a:cubicBezTo>
                    <a:pt x="16" y="451"/>
                    <a:pt x="141" y="591"/>
                    <a:pt x="296" y="607"/>
                  </a:cubicBezTo>
                  <a:cubicBezTo>
                    <a:pt x="452" y="607"/>
                    <a:pt x="592" y="482"/>
                    <a:pt x="576" y="327"/>
                  </a:cubicBezTo>
                  <a:cubicBezTo>
                    <a:pt x="576" y="156"/>
                    <a:pt x="452" y="16"/>
                    <a:pt x="2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905" name="Google Shape;4905;p54"/>
            <p:cNvSpPr/>
            <p:nvPr/>
          </p:nvSpPr>
          <p:spPr>
            <a:xfrm>
              <a:off x="3049850" y="1732475"/>
              <a:ext cx="14775" cy="15200"/>
            </a:xfrm>
            <a:custGeom>
              <a:avLst/>
              <a:gdLst/>
              <a:ahLst/>
              <a:cxnLst/>
              <a:rect l="l" t="t" r="r" b="b"/>
              <a:pathLst>
                <a:path w="591" h="608" extrusionOk="0">
                  <a:moveTo>
                    <a:pt x="256" y="0"/>
                  </a:moveTo>
                  <a:cubicBezTo>
                    <a:pt x="111" y="0"/>
                    <a:pt x="0" y="134"/>
                    <a:pt x="15" y="281"/>
                  </a:cubicBezTo>
                  <a:cubicBezTo>
                    <a:pt x="15" y="452"/>
                    <a:pt x="139" y="592"/>
                    <a:pt x="295" y="608"/>
                  </a:cubicBezTo>
                  <a:cubicBezTo>
                    <a:pt x="450" y="608"/>
                    <a:pt x="590" y="468"/>
                    <a:pt x="575" y="312"/>
                  </a:cubicBezTo>
                  <a:cubicBezTo>
                    <a:pt x="575" y="157"/>
                    <a:pt x="450" y="17"/>
                    <a:pt x="279" y="1"/>
                  </a:cubicBezTo>
                  <a:cubicBezTo>
                    <a:pt x="271" y="1"/>
                    <a:pt x="263" y="0"/>
                    <a:pt x="2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906" name="Google Shape;4906;p54"/>
            <p:cNvSpPr/>
            <p:nvPr/>
          </p:nvSpPr>
          <p:spPr>
            <a:xfrm>
              <a:off x="3025725" y="1756200"/>
              <a:ext cx="14800" cy="15575"/>
            </a:xfrm>
            <a:custGeom>
              <a:avLst/>
              <a:gdLst/>
              <a:ahLst/>
              <a:cxnLst/>
              <a:rect l="l" t="t" r="r" b="b"/>
              <a:pathLst>
                <a:path w="592" h="623" extrusionOk="0">
                  <a:moveTo>
                    <a:pt x="296" y="1"/>
                  </a:moveTo>
                  <a:cubicBezTo>
                    <a:pt x="140" y="1"/>
                    <a:pt x="0" y="141"/>
                    <a:pt x="16" y="296"/>
                  </a:cubicBezTo>
                  <a:cubicBezTo>
                    <a:pt x="16" y="452"/>
                    <a:pt x="140" y="592"/>
                    <a:pt x="311" y="623"/>
                  </a:cubicBezTo>
                  <a:cubicBezTo>
                    <a:pt x="467" y="623"/>
                    <a:pt x="591" y="483"/>
                    <a:pt x="576" y="327"/>
                  </a:cubicBezTo>
                  <a:cubicBezTo>
                    <a:pt x="576" y="156"/>
                    <a:pt x="451" y="32"/>
                    <a:pt x="2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907" name="Google Shape;4907;p54"/>
            <p:cNvSpPr/>
            <p:nvPr/>
          </p:nvSpPr>
          <p:spPr>
            <a:xfrm>
              <a:off x="3050200" y="1757775"/>
              <a:ext cx="14775" cy="15200"/>
            </a:xfrm>
            <a:custGeom>
              <a:avLst/>
              <a:gdLst/>
              <a:ahLst/>
              <a:cxnLst/>
              <a:rect l="l" t="t" r="r" b="b"/>
              <a:pathLst>
                <a:path w="591" h="608" extrusionOk="0">
                  <a:moveTo>
                    <a:pt x="296" y="0"/>
                  </a:moveTo>
                  <a:cubicBezTo>
                    <a:pt x="141" y="0"/>
                    <a:pt x="1" y="124"/>
                    <a:pt x="16" y="296"/>
                  </a:cubicBezTo>
                  <a:cubicBezTo>
                    <a:pt x="16" y="451"/>
                    <a:pt x="141" y="591"/>
                    <a:pt x="312" y="606"/>
                  </a:cubicBezTo>
                  <a:cubicBezTo>
                    <a:pt x="320" y="607"/>
                    <a:pt x="328" y="608"/>
                    <a:pt x="335" y="608"/>
                  </a:cubicBezTo>
                  <a:cubicBezTo>
                    <a:pt x="480" y="608"/>
                    <a:pt x="591" y="474"/>
                    <a:pt x="576" y="327"/>
                  </a:cubicBezTo>
                  <a:cubicBezTo>
                    <a:pt x="576" y="156"/>
                    <a:pt x="452" y="16"/>
                    <a:pt x="2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908" name="Google Shape;4908;p54"/>
            <p:cNvSpPr/>
            <p:nvPr/>
          </p:nvSpPr>
          <p:spPr>
            <a:xfrm>
              <a:off x="3026500" y="1781875"/>
              <a:ext cx="14775" cy="15200"/>
            </a:xfrm>
            <a:custGeom>
              <a:avLst/>
              <a:gdLst/>
              <a:ahLst/>
              <a:cxnLst/>
              <a:rect l="l" t="t" r="r" b="b"/>
              <a:pathLst>
                <a:path w="591" h="608" extrusionOk="0">
                  <a:moveTo>
                    <a:pt x="280" y="0"/>
                  </a:moveTo>
                  <a:cubicBezTo>
                    <a:pt x="125" y="0"/>
                    <a:pt x="0" y="125"/>
                    <a:pt x="16" y="296"/>
                  </a:cubicBezTo>
                  <a:cubicBezTo>
                    <a:pt x="16" y="451"/>
                    <a:pt x="140" y="591"/>
                    <a:pt x="296" y="607"/>
                  </a:cubicBezTo>
                  <a:cubicBezTo>
                    <a:pt x="304" y="607"/>
                    <a:pt x="312" y="608"/>
                    <a:pt x="320" y="608"/>
                  </a:cubicBezTo>
                  <a:cubicBezTo>
                    <a:pt x="465" y="608"/>
                    <a:pt x="590" y="474"/>
                    <a:pt x="576" y="327"/>
                  </a:cubicBezTo>
                  <a:cubicBezTo>
                    <a:pt x="576" y="156"/>
                    <a:pt x="451" y="16"/>
                    <a:pt x="2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909" name="Google Shape;4909;p54"/>
            <p:cNvSpPr/>
            <p:nvPr/>
          </p:nvSpPr>
          <p:spPr>
            <a:xfrm>
              <a:off x="3051000" y="1783400"/>
              <a:ext cx="14775" cy="15200"/>
            </a:xfrm>
            <a:custGeom>
              <a:avLst/>
              <a:gdLst/>
              <a:ahLst/>
              <a:cxnLst/>
              <a:rect l="l" t="t" r="r" b="b"/>
              <a:pathLst>
                <a:path w="591" h="608" extrusionOk="0">
                  <a:moveTo>
                    <a:pt x="256" y="0"/>
                  </a:moveTo>
                  <a:cubicBezTo>
                    <a:pt x="112" y="0"/>
                    <a:pt x="1" y="134"/>
                    <a:pt x="15" y="281"/>
                  </a:cubicBezTo>
                  <a:cubicBezTo>
                    <a:pt x="15" y="452"/>
                    <a:pt x="140" y="592"/>
                    <a:pt x="295" y="608"/>
                  </a:cubicBezTo>
                  <a:cubicBezTo>
                    <a:pt x="451" y="608"/>
                    <a:pt x="591" y="483"/>
                    <a:pt x="575" y="328"/>
                  </a:cubicBezTo>
                  <a:cubicBezTo>
                    <a:pt x="575" y="157"/>
                    <a:pt x="451" y="17"/>
                    <a:pt x="280" y="1"/>
                  </a:cubicBezTo>
                  <a:cubicBezTo>
                    <a:pt x="272" y="1"/>
                    <a:pt x="264" y="0"/>
                    <a:pt x="2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910" name="Google Shape;4910;p54"/>
            <p:cNvSpPr/>
            <p:nvPr/>
          </p:nvSpPr>
          <p:spPr>
            <a:xfrm>
              <a:off x="2188375" y="1826950"/>
              <a:ext cx="14025" cy="14800"/>
            </a:xfrm>
            <a:custGeom>
              <a:avLst/>
              <a:gdLst/>
              <a:ahLst/>
              <a:cxnLst/>
              <a:rect l="l" t="t" r="r" b="b"/>
              <a:pathLst>
                <a:path w="561" h="592" extrusionOk="0">
                  <a:moveTo>
                    <a:pt x="281" y="1"/>
                  </a:moveTo>
                  <a:cubicBezTo>
                    <a:pt x="125" y="1"/>
                    <a:pt x="1" y="125"/>
                    <a:pt x="17" y="281"/>
                  </a:cubicBezTo>
                  <a:cubicBezTo>
                    <a:pt x="17" y="436"/>
                    <a:pt x="125" y="576"/>
                    <a:pt x="281" y="592"/>
                  </a:cubicBezTo>
                  <a:cubicBezTo>
                    <a:pt x="436" y="592"/>
                    <a:pt x="561" y="467"/>
                    <a:pt x="545" y="312"/>
                  </a:cubicBezTo>
                  <a:cubicBezTo>
                    <a:pt x="561" y="156"/>
                    <a:pt x="436" y="16"/>
                    <a:pt x="2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911" name="Google Shape;4911;p54"/>
            <p:cNvSpPr/>
            <p:nvPr/>
          </p:nvSpPr>
          <p:spPr>
            <a:xfrm>
              <a:off x="2212100" y="1828125"/>
              <a:ext cx="13625" cy="15175"/>
            </a:xfrm>
            <a:custGeom>
              <a:avLst/>
              <a:gdLst/>
              <a:ahLst/>
              <a:cxnLst/>
              <a:rect l="l" t="t" r="r" b="b"/>
              <a:pathLst>
                <a:path w="545" h="607" extrusionOk="0">
                  <a:moveTo>
                    <a:pt x="265" y="0"/>
                  </a:moveTo>
                  <a:cubicBezTo>
                    <a:pt x="109" y="0"/>
                    <a:pt x="0" y="140"/>
                    <a:pt x="0" y="296"/>
                  </a:cubicBezTo>
                  <a:cubicBezTo>
                    <a:pt x="0" y="451"/>
                    <a:pt x="109" y="591"/>
                    <a:pt x="265" y="607"/>
                  </a:cubicBezTo>
                  <a:cubicBezTo>
                    <a:pt x="420" y="607"/>
                    <a:pt x="545" y="483"/>
                    <a:pt x="545" y="327"/>
                  </a:cubicBezTo>
                  <a:cubicBezTo>
                    <a:pt x="545" y="172"/>
                    <a:pt x="420" y="32"/>
                    <a:pt x="2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912" name="Google Shape;4912;p54"/>
            <p:cNvSpPr/>
            <p:nvPr/>
          </p:nvSpPr>
          <p:spPr>
            <a:xfrm>
              <a:off x="2188375" y="1851825"/>
              <a:ext cx="14025" cy="15200"/>
            </a:xfrm>
            <a:custGeom>
              <a:avLst/>
              <a:gdLst/>
              <a:ahLst/>
              <a:cxnLst/>
              <a:rect l="l" t="t" r="r" b="b"/>
              <a:pathLst>
                <a:path w="561" h="608" extrusionOk="0">
                  <a:moveTo>
                    <a:pt x="281" y="1"/>
                  </a:moveTo>
                  <a:cubicBezTo>
                    <a:pt x="125" y="1"/>
                    <a:pt x="1" y="125"/>
                    <a:pt x="17" y="281"/>
                  </a:cubicBezTo>
                  <a:cubicBezTo>
                    <a:pt x="17" y="436"/>
                    <a:pt x="125" y="576"/>
                    <a:pt x="281" y="607"/>
                  </a:cubicBezTo>
                  <a:cubicBezTo>
                    <a:pt x="436" y="607"/>
                    <a:pt x="561" y="467"/>
                    <a:pt x="545" y="328"/>
                  </a:cubicBezTo>
                  <a:cubicBezTo>
                    <a:pt x="561" y="156"/>
                    <a:pt x="436" y="17"/>
                    <a:pt x="2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913" name="Google Shape;4913;p54"/>
            <p:cNvSpPr/>
            <p:nvPr/>
          </p:nvSpPr>
          <p:spPr>
            <a:xfrm>
              <a:off x="2211700" y="1853400"/>
              <a:ext cx="14025" cy="15175"/>
            </a:xfrm>
            <a:custGeom>
              <a:avLst/>
              <a:gdLst/>
              <a:ahLst/>
              <a:cxnLst/>
              <a:rect l="l" t="t" r="r" b="b"/>
              <a:pathLst>
                <a:path w="561" h="607" extrusionOk="0">
                  <a:moveTo>
                    <a:pt x="281" y="0"/>
                  </a:moveTo>
                  <a:cubicBezTo>
                    <a:pt x="125" y="0"/>
                    <a:pt x="1" y="125"/>
                    <a:pt x="16" y="280"/>
                  </a:cubicBezTo>
                  <a:cubicBezTo>
                    <a:pt x="16" y="436"/>
                    <a:pt x="125" y="576"/>
                    <a:pt x="281" y="607"/>
                  </a:cubicBezTo>
                  <a:cubicBezTo>
                    <a:pt x="436" y="607"/>
                    <a:pt x="561" y="467"/>
                    <a:pt x="561" y="311"/>
                  </a:cubicBezTo>
                  <a:cubicBezTo>
                    <a:pt x="561" y="156"/>
                    <a:pt x="436" y="16"/>
                    <a:pt x="2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914" name="Google Shape;4914;p54"/>
            <p:cNvSpPr/>
            <p:nvPr/>
          </p:nvSpPr>
          <p:spPr>
            <a:xfrm>
              <a:off x="2188375" y="1876725"/>
              <a:ext cx="14025" cy="15175"/>
            </a:xfrm>
            <a:custGeom>
              <a:avLst/>
              <a:gdLst/>
              <a:ahLst/>
              <a:cxnLst/>
              <a:rect l="l" t="t" r="r" b="b"/>
              <a:pathLst>
                <a:path w="561" h="607" extrusionOk="0">
                  <a:moveTo>
                    <a:pt x="281" y="0"/>
                  </a:moveTo>
                  <a:cubicBezTo>
                    <a:pt x="125" y="0"/>
                    <a:pt x="1" y="140"/>
                    <a:pt x="17" y="296"/>
                  </a:cubicBezTo>
                  <a:cubicBezTo>
                    <a:pt x="17" y="451"/>
                    <a:pt x="125" y="591"/>
                    <a:pt x="281" y="607"/>
                  </a:cubicBezTo>
                  <a:cubicBezTo>
                    <a:pt x="436" y="607"/>
                    <a:pt x="561" y="482"/>
                    <a:pt x="545" y="327"/>
                  </a:cubicBezTo>
                  <a:cubicBezTo>
                    <a:pt x="561" y="171"/>
                    <a:pt x="436" y="31"/>
                    <a:pt x="2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915" name="Google Shape;4915;p54"/>
            <p:cNvSpPr/>
            <p:nvPr/>
          </p:nvSpPr>
          <p:spPr>
            <a:xfrm>
              <a:off x="2211700" y="1878275"/>
              <a:ext cx="14025" cy="15175"/>
            </a:xfrm>
            <a:custGeom>
              <a:avLst/>
              <a:gdLst/>
              <a:ahLst/>
              <a:cxnLst/>
              <a:rect l="l" t="t" r="r" b="b"/>
              <a:pathLst>
                <a:path w="561" h="607" extrusionOk="0">
                  <a:moveTo>
                    <a:pt x="281" y="0"/>
                  </a:moveTo>
                  <a:cubicBezTo>
                    <a:pt x="125" y="0"/>
                    <a:pt x="1" y="140"/>
                    <a:pt x="16" y="296"/>
                  </a:cubicBezTo>
                  <a:cubicBezTo>
                    <a:pt x="16" y="451"/>
                    <a:pt x="125" y="591"/>
                    <a:pt x="281" y="607"/>
                  </a:cubicBezTo>
                  <a:cubicBezTo>
                    <a:pt x="436" y="607"/>
                    <a:pt x="561" y="482"/>
                    <a:pt x="561" y="327"/>
                  </a:cubicBezTo>
                  <a:cubicBezTo>
                    <a:pt x="561" y="171"/>
                    <a:pt x="436" y="31"/>
                    <a:pt x="2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916" name="Google Shape;4916;p54"/>
            <p:cNvSpPr/>
            <p:nvPr/>
          </p:nvSpPr>
          <p:spPr>
            <a:xfrm>
              <a:off x="2257200" y="1831225"/>
              <a:ext cx="13625" cy="14825"/>
            </a:xfrm>
            <a:custGeom>
              <a:avLst/>
              <a:gdLst/>
              <a:ahLst/>
              <a:cxnLst/>
              <a:rect l="l" t="t" r="r" b="b"/>
              <a:pathLst>
                <a:path w="545" h="593" extrusionOk="0">
                  <a:moveTo>
                    <a:pt x="280" y="1"/>
                  </a:moveTo>
                  <a:cubicBezTo>
                    <a:pt x="125" y="1"/>
                    <a:pt x="0" y="125"/>
                    <a:pt x="0" y="281"/>
                  </a:cubicBezTo>
                  <a:cubicBezTo>
                    <a:pt x="0" y="436"/>
                    <a:pt x="109" y="576"/>
                    <a:pt x="280" y="592"/>
                  </a:cubicBezTo>
                  <a:cubicBezTo>
                    <a:pt x="287" y="593"/>
                    <a:pt x="294" y="593"/>
                    <a:pt x="301" y="593"/>
                  </a:cubicBezTo>
                  <a:cubicBezTo>
                    <a:pt x="432" y="593"/>
                    <a:pt x="544" y="459"/>
                    <a:pt x="544" y="312"/>
                  </a:cubicBezTo>
                  <a:cubicBezTo>
                    <a:pt x="544" y="156"/>
                    <a:pt x="436" y="16"/>
                    <a:pt x="2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917" name="Google Shape;4917;p54"/>
            <p:cNvSpPr/>
            <p:nvPr/>
          </p:nvSpPr>
          <p:spPr>
            <a:xfrm>
              <a:off x="2280525" y="1832750"/>
              <a:ext cx="14000" cy="14825"/>
            </a:xfrm>
            <a:custGeom>
              <a:avLst/>
              <a:gdLst/>
              <a:ahLst/>
              <a:cxnLst/>
              <a:rect l="l" t="t" r="r" b="b"/>
              <a:pathLst>
                <a:path w="560" h="593" extrusionOk="0">
                  <a:moveTo>
                    <a:pt x="256" y="1"/>
                  </a:moveTo>
                  <a:cubicBezTo>
                    <a:pt x="112" y="1"/>
                    <a:pt x="1" y="134"/>
                    <a:pt x="16" y="282"/>
                  </a:cubicBezTo>
                  <a:cubicBezTo>
                    <a:pt x="16" y="437"/>
                    <a:pt x="125" y="577"/>
                    <a:pt x="280" y="593"/>
                  </a:cubicBezTo>
                  <a:cubicBezTo>
                    <a:pt x="436" y="593"/>
                    <a:pt x="560" y="469"/>
                    <a:pt x="544" y="313"/>
                  </a:cubicBezTo>
                  <a:cubicBezTo>
                    <a:pt x="560" y="158"/>
                    <a:pt x="436" y="18"/>
                    <a:pt x="280" y="2"/>
                  </a:cubicBezTo>
                  <a:cubicBezTo>
                    <a:pt x="272" y="1"/>
                    <a:pt x="264" y="1"/>
                    <a:pt x="2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918" name="Google Shape;4918;p54"/>
            <p:cNvSpPr/>
            <p:nvPr/>
          </p:nvSpPr>
          <p:spPr>
            <a:xfrm>
              <a:off x="2257200" y="1856125"/>
              <a:ext cx="14000" cy="15175"/>
            </a:xfrm>
            <a:custGeom>
              <a:avLst/>
              <a:gdLst/>
              <a:ahLst/>
              <a:cxnLst/>
              <a:rect l="l" t="t" r="r" b="b"/>
              <a:pathLst>
                <a:path w="560" h="607" extrusionOk="0">
                  <a:moveTo>
                    <a:pt x="280" y="0"/>
                  </a:moveTo>
                  <a:cubicBezTo>
                    <a:pt x="125" y="0"/>
                    <a:pt x="0" y="140"/>
                    <a:pt x="0" y="280"/>
                  </a:cubicBezTo>
                  <a:cubicBezTo>
                    <a:pt x="0" y="451"/>
                    <a:pt x="109" y="591"/>
                    <a:pt x="280" y="606"/>
                  </a:cubicBezTo>
                  <a:cubicBezTo>
                    <a:pt x="436" y="606"/>
                    <a:pt x="560" y="482"/>
                    <a:pt x="544" y="327"/>
                  </a:cubicBezTo>
                  <a:cubicBezTo>
                    <a:pt x="544" y="156"/>
                    <a:pt x="436" y="31"/>
                    <a:pt x="2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919" name="Google Shape;4919;p54"/>
            <p:cNvSpPr/>
            <p:nvPr/>
          </p:nvSpPr>
          <p:spPr>
            <a:xfrm>
              <a:off x="2280525" y="1857675"/>
              <a:ext cx="14000" cy="15175"/>
            </a:xfrm>
            <a:custGeom>
              <a:avLst/>
              <a:gdLst/>
              <a:ahLst/>
              <a:cxnLst/>
              <a:rect l="l" t="t" r="r" b="b"/>
              <a:pathLst>
                <a:path w="560" h="607" extrusionOk="0">
                  <a:moveTo>
                    <a:pt x="280" y="0"/>
                  </a:moveTo>
                  <a:cubicBezTo>
                    <a:pt x="125" y="0"/>
                    <a:pt x="0" y="125"/>
                    <a:pt x="16" y="280"/>
                  </a:cubicBezTo>
                  <a:cubicBezTo>
                    <a:pt x="16" y="451"/>
                    <a:pt x="125" y="576"/>
                    <a:pt x="280" y="607"/>
                  </a:cubicBezTo>
                  <a:cubicBezTo>
                    <a:pt x="436" y="607"/>
                    <a:pt x="560" y="482"/>
                    <a:pt x="560" y="327"/>
                  </a:cubicBezTo>
                  <a:cubicBezTo>
                    <a:pt x="560" y="156"/>
                    <a:pt x="436" y="16"/>
                    <a:pt x="2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920" name="Google Shape;4920;p54"/>
            <p:cNvSpPr/>
            <p:nvPr/>
          </p:nvSpPr>
          <p:spPr>
            <a:xfrm>
              <a:off x="2257200" y="1881375"/>
              <a:ext cx="14000" cy="14825"/>
            </a:xfrm>
            <a:custGeom>
              <a:avLst/>
              <a:gdLst/>
              <a:ahLst/>
              <a:cxnLst/>
              <a:rect l="l" t="t" r="r" b="b"/>
              <a:pathLst>
                <a:path w="560" h="593" extrusionOk="0">
                  <a:moveTo>
                    <a:pt x="280" y="1"/>
                  </a:moveTo>
                  <a:cubicBezTo>
                    <a:pt x="125" y="1"/>
                    <a:pt x="0" y="125"/>
                    <a:pt x="16" y="281"/>
                  </a:cubicBezTo>
                  <a:cubicBezTo>
                    <a:pt x="0" y="436"/>
                    <a:pt x="125" y="576"/>
                    <a:pt x="280" y="592"/>
                  </a:cubicBezTo>
                  <a:cubicBezTo>
                    <a:pt x="288" y="592"/>
                    <a:pt x="296" y="593"/>
                    <a:pt x="304" y="593"/>
                  </a:cubicBezTo>
                  <a:cubicBezTo>
                    <a:pt x="448" y="593"/>
                    <a:pt x="559" y="459"/>
                    <a:pt x="544" y="312"/>
                  </a:cubicBezTo>
                  <a:cubicBezTo>
                    <a:pt x="544" y="156"/>
                    <a:pt x="436" y="16"/>
                    <a:pt x="2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921" name="Google Shape;4921;p54"/>
            <p:cNvSpPr/>
            <p:nvPr/>
          </p:nvSpPr>
          <p:spPr>
            <a:xfrm>
              <a:off x="2280525" y="1882925"/>
              <a:ext cx="14000" cy="14825"/>
            </a:xfrm>
            <a:custGeom>
              <a:avLst/>
              <a:gdLst/>
              <a:ahLst/>
              <a:cxnLst/>
              <a:rect l="l" t="t" r="r" b="b"/>
              <a:pathLst>
                <a:path w="560" h="593" extrusionOk="0">
                  <a:moveTo>
                    <a:pt x="280" y="1"/>
                  </a:moveTo>
                  <a:cubicBezTo>
                    <a:pt x="125" y="1"/>
                    <a:pt x="0" y="125"/>
                    <a:pt x="16" y="281"/>
                  </a:cubicBezTo>
                  <a:cubicBezTo>
                    <a:pt x="16" y="436"/>
                    <a:pt x="125" y="576"/>
                    <a:pt x="296" y="592"/>
                  </a:cubicBezTo>
                  <a:cubicBezTo>
                    <a:pt x="303" y="593"/>
                    <a:pt x="310" y="593"/>
                    <a:pt x="317" y="593"/>
                  </a:cubicBezTo>
                  <a:cubicBezTo>
                    <a:pt x="448" y="593"/>
                    <a:pt x="560" y="459"/>
                    <a:pt x="560" y="312"/>
                  </a:cubicBezTo>
                  <a:cubicBezTo>
                    <a:pt x="560" y="156"/>
                    <a:pt x="451" y="16"/>
                    <a:pt x="2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922" name="Google Shape;4922;p54"/>
            <p:cNvSpPr/>
            <p:nvPr/>
          </p:nvSpPr>
          <p:spPr>
            <a:xfrm>
              <a:off x="2325600" y="1835500"/>
              <a:ext cx="14025" cy="15200"/>
            </a:xfrm>
            <a:custGeom>
              <a:avLst/>
              <a:gdLst/>
              <a:ahLst/>
              <a:cxnLst/>
              <a:rect l="l" t="t" r="r" b="b"/>
              <a:pathLst>
                <a:path w="561" h="608" extrusionOk="0">
                  <a:moveTo>
                    <a:pt x="281" y="1"/>
                  </a:moveTo>
                  <a:cubicBezTo>
                    <a:pt x="125" y="1"/>
                    <a:pt x="1" y="125"/>
                    <a:pt x="16" y="281"/>
                  </a:cubicBezTo>
                  <a:cubicBezTo>
                    <a:pt x="16" y="436"/>
                    <a:pt x="125" y="576"/>
                    <a:pt x="296" y="607"/>
                  </a:cubicBezTo>
                  <a:cubicBezTo>
                    <a:pt x="436" y="607"/>
                    <a:pt x="561" y="467"/>
                    <a:pt x="561" y="312"/>
                  </a:cubicBezTo>
                  <a:cubicBezTo>
                    <a:pt x="561" y="156"/>
                    <a:pt x="452" y="16"/>
                    <a:pt x="2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923" name="Google Shape;4923;p54"/>
            <p:cNvSpPr/>
            <p:nvPr/>
          </p:nvSpPr>
          <p:spPr>
            <a:xfrm>
              <a:off x="2349325" y="1837075"/>
              <a:ext cx="14025" cy="14825"/>
            </a:xfrm>
            <a:custGeom>
              <a:avLst/>
              <a:gdLst/>
              <a:ahLst/>
              <a:cxnLst/>
              <a:rect l="l" t="t" r="r" b="b"/>
              <a:pathLst>
                <a:path w="561" h="593" extrusionOk="0">
                  <a:moveTo>
                    <a:pt x="280" y="0"/>
                  </a:moveTo>
                  <a:cubicBezTo>
                    <a:pt x="125" y="0"/>
                    <a:pt x="0" y="125"/>
                    <a:pt x="16" y="280"/>
                  </a:cubicBezTo>
                  <a:cubicBezTo>
                    <a:pt x="16" y="435"/>
                    <a:pt x="125" y="575"/>
                    <a:pt x="280" y="591"/>
                  </a:cubicBezTo>
                  <a:cubicBezTo>
                    <a:pt x="288" y="592"/>
                    <a:pt x="296" y="592"/>
                    <a:pt x="304" y="592"/>
                  </a:cubicBezTo>
                  <a:cubicBezTo>
                    <a:pt x="448" y="592"/>
                    <a:pt x="560" y="459"/>
                    <a:pt x="560" y="311"/>
                  </a:cubicBezTo>
                  <a:cubicBezTo>
                    <a:pt x="560" y="156"/>
                    <a:pt x="436" y="16"/>
                    <a:pt x="2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924" name="Google Shape;4924;p54"/>
            <p:cNvSpPr/>
            <p:nvPr/>
          </p:nvSpPr>
          <p:spPr>
            <a:xfrm>
              <a:off x="2326000" y="1860750"/>
              <a:ext cx="14025" cy="14825"/>
            </a:xfrm>
            <a:custGeom>
              <a:avLst/>
              <a:gdLst/>
              <a:ahLst/>
              <a:cxnLst/>
              <a:rect l="l" t="t" r="r" b="b"/>
              <a:pathLst>
                <a:path w="561" h="593" extrusionOk="0">
                  <a:moveTo>
                    <a:pt x="257" y="0"/>
                  </a:moveTo>
                  <a:cubicBezTo>
                    <a:pt x="112" y="0"/>
                    <a:pt x="0" y="134"/>
                    <a:pt x="0" y="282"/>
                  </a:cubicBezTo>
                  <a:cubicBezTo>
                    <a:pt x="0" y="437"/>
                    <a:pt x="125" y="577"/>
                    <a:pt x="280" y="592"/>
                  </a:cubicBezTo>
                  <a:cubicBezTo>
                    <a:pt x="436" y="592"/>
                    <a:pt x="560" y="468"/>
                    <a:pt x="545" y="313"/>
                  </a:cubicBezTo>
                  <a:cubicBezTo>
                    <a:pt x="545" y="157"/>
                    <a:pt x="436" y="17"/>
                    <a:pt x="280" y="2"/>
                  </a:cubicBezTo>
                  <a:cubicBezTo>
                    <a:pt x="272" y="1"/>
                    <a:pt x="264" y="0"/>
                    <a:pt x="2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925" name="Google Shape;4925;p54"/>
            <p:cNvSpPr/>
            <p:nvPr/>
          </p:nvSpPr>
          <p:spPr>
            <a:xfrm>
              <a:off x="2349700" y="1861950"/>
              <a:ext cx="14025" cy="15175"/>
            </a:xfrm>
            <a:custGeom>
              <a:avLst/>
              <a:gdLst/>
              <a:ahLst/>
              <a:cxnLst/>
              <a:rect l="l" t="t" r="r" b="b"/>
              <a:pathLst>
                <a:path w="561" h="607" extrusionOk="0">
                  <a:moveTo>
                    <a:pt x="281" y="0"/>
                  </a:moveTo>
                  <a:cubicBezTo>
                    <a:pt x="125" y="0"/>
                    <a:pt x="1" y="140"/>
                    <a:pt x="17" y="296"/>
                  </a:cubicBezTo>
                  <a:cubicBezTo>
                    <a:pt x="1" y="451"/>
                    <a:pt x="125" y="591"/>
                    <a:pt x="281" y="607"/>
                  </a:cubicBezTo>
                  <a:cubicBezTo>
                    <a:pt x="436" y="607"/>
                    <a:pt x="561" y="482"/>
                    <a:pt x="545" y="327"/>
                  </a:cubicBezTo>
                  <a:cubicBezTo>
                    <a:pt x="545" y="171"/>
                    <a:pt x="436" y="31"/>
                    <a:pt x="2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926" name="Google Shape;4926;p54"/>
            <p:cNvSpPr/>
            <p:nvPr/>
          </p:nvSpPr>
          <p:spPr>
            <a:xfrm>
              <a:off x="2326000" y="1885650"/>
              <a:ext cx="14025" cy="15200"/>
            </a:xfrm>
            <a:custGeom>
              <a:avLst/>
              <a:gdLst/>
              <a:ahLst/>
              <a:cxnLst/>
              <a:rect l="l" t="t" r="r" b="b"/>
              <a:pathLst>
                <a:path w="561" h="608" extrusionOk="0">
                  <a:moveTo>
                    <a:pt x="280" y="1"/>
                  </a:moveTo>
                  <a:cubicBezTo>
                    <a:pt x="125" y="1"/>
                    <a:pt x="0" y="141"/>
                    <a:pt x="16" y="296"/>
                  </a:cubicBezTo>
                  <a:cubicBezTo>
                    <a:pt x="0" y="452"/>
                    <a:pt x="125" y="592"/>
                    <a:pt x="280" y="607"/>
                  </a:cubicBezTo>
                  <a:cubicBezTo>
                    <a:pt x="436" y="607"/>
                    <a:pt x="560" y="483"/>
                    <a:pt x="545" y="327"/>
                  </a:cubicBezTo>
                  <a:cubicBezTo>
                    <a:pt x="560" y="156"/>
                    <a:pt x="436" y="32"/>
                    <a:pt x="2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927" name="Google Shape;4927;p54"/>
            <p:cNvSpPr/>
            <p:nvPr/>
          </p:nvSpPr>
          <p:spPr>
            <a:xfrm>
              <a:off x="2349700" y="1887200"/>
              <a:ext cx="14025" cy="15200"/>
            </a:xfrm>
            <a:custGeom>
              <a:avLst/>
              <a:gdLst/>
              <a:ahLst/>
              <a:cxnLst/>
              <a:rect l="l" t="t" r="r" b="b"/>
              <a:pathLst>
                <a:path w="561" h="608" extrusionOk="0">
                  <a:moveTo>
                    <a:pt x="281" y="1"/>
                  </a:moveTo>
                  <a:cubicBezTo>
                    <a:pt x="125" y="1"/>
                    <a:pt x="1" y="125"/>
                    <a:pt x="17" y="281"/>
                  </a:cubicBezTo>
                  <a:cubicBezTo>
                    <a:pt x="1" y="452"/>
                    <a:pt x="125" y="592"/>
                    <a:pt x="281" y="607"/>
                  </a:cubicBezTo>
                  <a:cubicBezTo>
                    <a:pt x="436" y="607"/>
                    <a:pt x="561" y="483"/>
                    <a:pt x="545" y="328"/>
                  </a:cubicBezTo>
                  <a:cubicBezTo>
                    <a:pt x="545" y="156"/>
                    <a:pt x="436" y="17"/>
                    <a:pt x="2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928" name="Google Shape;4928;p54"/>
            <p:cNvSpPr/>
            <p:nvPr/>
          </p:nvSpPr>
          <p:spPr>
            <a:xfrm>
              <a:off x="2394800" y="1840150"/>
              <a:ext cx="14025" cy="14825"/>
            </a:xfrm>
            <a:custGeom>
              <a:avLst/>
              <a:gdLst/>
              <a:ahLst/>
              <a:cxnLst/>
              <a:rect l="l" t="t" r="r" b="b"/>
              <a:pathLst>
                <a:path w="561" h="593" extrusionOk="0">
                  <a:moveTo>
                    <a:pt x="257" y="0"/>
                  </a:moveTo>
                  <a:cubicBezTo>
                    <a:pt x="113" y="0"/>
                    <a:pt x="1" y="134"/>
                    <a:pt x="16" y="281"/>
                  </a:cubicBezTo>
                  <a:cubicBezTo>
                    <a:pt x="1" y="437"/>
                    <a:pt x="125" y="577"/>
                    <a:pt x="281" y="592"/>
                  </a:cubicBezTo>
                  <a:cubicBezTo>
                    <a:pt x="436" y="592"/>
                    <a:pt x="560" y="468"/>
                    <a:pt x="560" y="312"/>
                  </a:cubicBezTo>
                  <a:cubicBezTo>
                    <a:pt x="560" y="157"/>
                    <a:pt x="436" y="17"/>
                    <a:pt x="281" y="2"/>
                  </a:cubicBezTo>
                  <a:cubicBezTo>
                    <a:pt x="273" y="1"/>
                    <a:pt x="265" y="0"/>
                    <a:pt x="2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929" name="Google Shape;4929;p54"/>
            <p:cNvSpPr/>
            <p:nvPr/>
          </p:nvSpPr>
          <p:spPr>
            <a:xfrm>
              <a:off x="2418525" y="1841350"/>
              <a:ext cx="14000" cy="15175"/>
            </a:xfrm>
            <a:custGeom>
              <a:avLst/>
              <a:gdLst/>
              <a:ahLst/>
              <a:cxnLst/>
              <a:rect l="l" t="t" r="r" b="b"/>
              <a:pathLst>
                <a:path w="560" h="607" extrusionOk="0">
                  <a:moveTo>
                    <a:pt x="280" y="0"/>
                  </a:moveTo>
                  <a:cubicBezTo>
                    <a:pt x="125" y="0"/>
                    <a:pt x="0" y="125"/>
                    <a:pt x="16" y="280"/>
                  </a:cubicBezTo>
                  <a:cubicBezTo>
                    <a:pt x="16" y="451"/>
                    <a:pt x="125" y="575"/>
                    <a:pt x="280" y="607"/>
                  </a:cubicBezTo>
                  <a:cubicBezTo>
                    <a:pt x="436" y="607"/>
                    <a:pt x="560" y="467"/>
                    <a:pt x="560" y="311"/>
                  </a:cubicBezTo>
                  <a:cubicBezTo>
                    <a:pt x="560" y="156"/>
                    <a:pt x="436" y="16"/>
                    <a:pt x="2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930" name="Google Shape;4930;p54"/>
            <p:cNvSpPr/>
            <p:nvPr/>
          </p:nvSpPr>
          <p:spPr>
            <a:xfrm>
              <a:off x="2394800" y="1865050"/>
              <a:ext cx="14400" cy="15200"/>
            </a:xfrm>
            <a:custGeom>
              <a:avLst/>
              <a:gdLst/>
              <a:ahLst/>
              <a:cxnLst/>
              <a:rect l="l" t="t" r="r" b="b"/>
              <a:pathLst>
                <a:path w="576" h="608" extrusionOk="0">
                  <a:moveTo>
                    <a:pt x="281" y="1"/>
                  </a:moveTo>
                  <a:cubicBezTo>
                    <a:pt x="125" y="1"/>
                    <a:pt x="1" y="125"/>
                    <a:pt x="16" y="281"/>
                  </a:cubicBezTo>
                  <a:cubicBezTo>
                    <a:pt x="16" y="436"/>
                    <a:pt x="125" y="576"/>
                    <a:pt x="296" y="607"/>
                  </a:cubicBezTo>
                  <a:cubicBezTo>
                    <a:pt x="452" y="607"/>
                    <a:pt x="576" y="467"/>
                    <a:pt x="560" y="312"/>
                  </a:cubicBezTo>
                  <a:cubicBezTo>
                    <a:pt x="560" y="156"/>
                    <a:pt x="452" y="16"/>
                    <a:pt x="2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931" name="Google Shape;4931;p54"/>
            <p:cNvSpPr/>
            <p:nvPr/>
          </p:nvSpPr>
          <p:spPr>
            <a:xfrm>
              <a:off x="2418525" y="1866575"/>
              <a:ext cx="14375" cy="14850"/>
            </a:xfrm>
            <a:custGeom>
              <a:avLst/>
              <a:gdLst/>
              <a:ahLst/>
              <a:cxnLst/>
              <a:rect l="l" t="t" r="r" b="b"/>
              <a:pathLst>
                <a:path w="575" h="594" extrusionOk="0">
                  <a:moveTo>
                    <a:pt x="270" y="1"/>
                  </a:moveTo>
                  <a:cubicBezTo>
                    <a:pt x="112" y="1"/>
                    <a:pt x="1" y="134"/>
                    <a:pt x="16" y="282"/>
                  </a:cubicBezTo>
                  <a:cubicBezTo>
                    <a:pt x="16" y="437"/>
                    <a:pt x="125" y="577"/>
                    <a:pt x="296" y="593"/>
                  </a:cubicBezTo>
                  <a:cubicBezTo>
                    <a:pt x="304" y="594"/>
                    <a:pt x="311" y="594"/>
                    <a:pt x="319" y="594"/>
                  </a:cubicBezTo>
                  <a:cubicBezTo>
                    <a:pt x="463" y="594"/>
                    <a:pt x="575" y="460"/>
                    <a:pt x="560" y="313"/>
                  </a:cubicBezTo>
                  <a:cubicBezTo>
                    <a:pt x="560" y="157"/>
                    <a:pt x="451" y="17"/>
                    <a:pt x="296" y="2"/>
                  </a:cubicBezTo>
                  <a:cubicBezTo>
                    <a:pt x="287" y="1"/>
                    <a:pt x="278" y="1"/>
                    <a:pt x="2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932" name="Google Shape;4932;p54"/>
            <p:cNvSpPr/>
            <p:nvPr/>
          </p:nvSpPr>
          <p:spPr>
            <a:xfrm>
              <a:off x="2395200" y="1890325"/>
              <a:ext cx="14000" cy="14825"/>
            </a:xfrm>
            <a:custGeom>
              <a:avLst/>
              <a:gdLst/>
              <a:ahLst/>
              <a:cxnLst/>
              <a:rect l="l" t="t" r="r" b="b"/>
              <a:pathLst>
                <a:path w="560" h="593" extrusionOk="0">
                  <a:moveTo>
                    <a:pt x="280" y="0"/>
                  </a:moveTo>
                  <a:cubicBezTo>
                    <a:pt x="125" y="0"/>
                    <a:pt x="0" y="125"/>
                    <a:pt x="0" y="280"/>
                  </a:cubicBezTo>
                  <a:cubicBezTo>
                    <a:pt x="0" y="436"/>
                    <a:pt x="125" y="576"/>
                    <a:pt x="280" y="591"/>
                  </a:cubicBezTo>
                  <a:cubicBezTo>
                    <a:pt x="288" y="592"/>
                    <a:pt x="296" y="592"/>
                    <a:pt x="304" y="592"/>
                  </a:cubicBezTo>
                  <a:cubicBezTo>
                    <a:pt x="448" y="592"/>
                    <a:pt x="559" y="459"/>
                    <a:pt x="544" y="311"/>
                  </a:cubicBezTo>
                  <a:cubicBezTo>
                    <a:pt x="560" y="156"/>
                    <a:pt x="436" y="16"/>
                    <a:pt x="2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933" name="Google Shape;4933;p54"/>
            <p:cNvSpPr/>
            <p:nvPr/>
          </p:nvSpPr>
          <p:spPr>
            <a:xfrm>
              <a:off x="2418900" y="1891850"/>
              <a:ext cx="14025" cy="15200"/>
            </a:xfrm>
            <a:custGeom>
              <a:avLst/>
              <a:gdLst/>
              <a:ahLst/>
              <a:cxnLst/>
              <a:rect l="l" t="t" r="r" b="b"/>
              <a:pathLst>
                <a:path w="561" h="608" extrusionOk="0">
                  <a:moveTo>
                    <a:pt x="257" y="0"/>
                  </a:moveTo>
                  <a:cubicBezTo>
                    <a:pt x="113" y="0"/>
                    <a:pt x="2" y="134"/>
                    <a:pt x="16" y="281"/>
                  </a:cubicBezTo>
                  <a:cubicBezTo>
                    <a:pt x="1" y="437"/>
                    <a:pt x="125" y="577"/>
                    <a:pt x="281" y="608"/>
                  </a:cubicBezTo>
                  <a:cubicBezTo>
                    <a:pt x="436" y="608"/>
                    <a:pt x="561" y="468"/>
                    <a:pt x="545" y="313"/>
                  </a:cubicBezTo>
                  <a:cubicBezTo>
                    <a:pt x="561" y="157"/>
                    <a:pt x="436" y="17"/>
                    <a:pt x="281" y="2"/>
                  </a:cubicBezTo>
                  <a:cubicBezTo>
                    <a:pt x="273" y="1"/>
                    <a:pt x="265" y="0"/>
                    <a:pt x="2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934" name="Google Shape;4934;p54"/>
            <p:cNvSpPr/>
            <p:nvPr/>
          </p:nvSpPr>
          <p:spPr>
            <a:xfrm>
              <a:off x="2464400" y="1844075"/>
              <a:ext cx="14000" cy="15175"/>
            </a:xfrm>
            <a:custGeom>
              <a:avLst/>
              <a:gdLst/>
              <a:ahLst/>
              <a:cxnLst/>
              <a:rect l="l" t="t" r="r" b="b"/>
              <a:pathLst>
                <a:path w="560" h="607" extrusionOk="0">
                  <a:moveTo>
                    <a:pt x="280" y="0"/>
                  </a:moveTo>
                  <a:cubicBezTo>
                    <a:pt x="124" y="0"/>
                    <a:pt x="0" y="140"/>
                    <a:pt x="16" y="295"/>
                  </a:cubicBezTo>
                  <a:cubicBezTo>
                    <a:pt x="0" y="451"/>
                    <a:pt x="124" y="591"/>
                    <a:pt x="280" y="606"/>
                  </a:cubicBezTo>
                  <a:cubicBezTo>
                    <a:pt x="435" y="606"/>
                    <a:pt x="560" y="482"/>
                    <a:pt x="560" y="327"/>
                  </a:cubicBezTo>
                  <a:cubicBezTo>
                    <a:pt x="560" y="155"/>
                    <a:pt x="435" y="31"/>
                    <a:pt x="2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935" name="Google Shape;4935;p54"/>
            <p:cNvSpPr/>
            <p:nvPr/>
          </p:nvSpPr>
          <p:spPr>
            <a:xfrm>
              <a:off x="2488100" y="1845625"/>
              <a:ext cx="14025" cy="15175"/>
            </a:xfrm>
            <a:custGeom>
              <a:avLst/>
              <a:gdLst/>
              <a:ahLst/>
              <a:cxnLst/>
              <a:rect l="l" t="t" r="r" b="b"/>
              <a:pathLst>
                <a:path w="561" h="607" extrusionOk="0">
                  <a:moveTo>
                    <a:pt x="280" y="0"/>
                  </a:moveTo>
                  <a:cubicBezTo>
                    <a:pt x="125" y="0"/>
                    <a:pt x="1" y="125"/>
                    <a:pt x="1" y="296"/>
                  </a:cubicBezTo>
                  <a:cubicBezTo>
                    <a:pt x="1" y="451"/>
                    <a:pt x="125" y="591"/>
                    <a:pt x="280" y="607"/>
                  </a:cubicBezTo>
                  <a:cubicBezTo>
                    <a:pt x="436" y="607"/>
                    <a:pt x="560" y="482"/>
                    <a:pt x="545" y="327"/>
                  </a:cubicBezTo>
                  <a:cubicBezTo>
                    <a:pt x="545" y="156"/>
                    <a:pt x="436" y="16"/>
                    <a:pt x="2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936" name="Google Shape;4936;p54"/>
            <p:cNvSpPr/>
            <p:nvPr/>
          </p:nvSpPr>
          <p:spPr>
            <a:xfrm>
              <a:off x="2464400" y="1869325"/>
              <a:ext cx="14000" cy="15200"/>
            </a:xfrm>
            <a:custGeom>
              <a:avLst/>
              <a:gdLst/>
              <a:ahLst/>
              <a:cxnLst/>
              <a:rect l="l" t="t" r="r" b="b"/>
              <a:pathLst>
                <a:path w="560" h="608" extrusionOk="0">
                  <a:moveTo>
                    <a:pt x="280" y="1"/>
                  </a:moveTo>
                  <a:cubicBezTo>
                    <a:pt x="124" y="1"/>
                    <a:pt x="0" y="125"/>
                    <a:pt x="16" y="296"/>
                  </a:cubicBezTo>
                  <a:cubicBezTo>
                    <a:pt x="0" y="452"/>
                    <a:pt x="124" y="592"/>
                    <a:pt x="280" y="607"/>
                  </a:cubicBezTo>
                  <a:cubicBezTo>
                    <a:pt x="435" y="607"/>
                    <a:pt x="560" y="483"/>
                    <a:pt x="560" y="327"/>
                  </a:cubicBezTo>
                  <a:cubicBezTo>
                    <a:pt x="560" y="156"/>
                    <a:pt x="435" y="32"/>
                    <a:pt x="2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937" name="Google Shape;4937;p54"/>
            <p:cNvSpPr/>
            <p:nvPr/>
          </p:nvSpPr>
          <p:spPr>
            <a:xfrm>
              <a:off x="2488100" y="1870875"/>
              <a:ext cx="14400" cy="15200"/>
            </a:xfrm>
            <a:custGeom>
              <a:avLst/>
              <a:gdLst/>
              <a:ahLst/>
              <a:cxnLst/>
              <a:rect l="l" t="t" r="r" b="b"/>
              <a:pathLst>
                <a:path w="576" h="608" extrusionOk="0">
                  <a:moveTo>
                    <a:pt x="280" y="1"/>
                  </a:moveTo>
                  <a:cubicBezTo>
                    <a:pt x="125" y="1"/>
                    <a:pt x="1" y="125"/>
                    <a:pt x="16" y="281"/>
                  </a:cubicBezTo>
                  <a:cubicBezTo>
                    <a:pt x="16" y="452"/>
                    <a:pt x="125" y="592"/>
                    <a:pt x="296" y="607"/>
                  </a:cubicBezTo>
                  <a:cubicBezTo>
                    <a:pt x="451" y="607"/>
                    <a:pt x="576" y="483"/>
                    <a:pt x="560" y="327"/>
                  </a:cubicBezTo>
                  <a:cubicBezTo>
                    <a:pt x="560" y="156"/>
                    <a:pt x="436" y="16"/>
                    <a:pt x="2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938" name="Google Shape;4938;p54"/>
            <p:cNvSpPr/>
            <p:nvPr/>
          </p:nvSpPr>
          <p:spPr>
            <a:xfrm>
              <a:off x="2464400" y="1894600"/>
              <a:ext cx="14000" cy="15175"/>
            </a:xfrm>
            <a:custGeom>
              <a:avLst/>
              <a:gdLst/>
              <a:ahLst/>
              <a:cxnLst/>
              <a:rect l="l" t="t" r="r" b="b"/>
              <a:pathLst>
                <a:path w="560" h="607" extrusionOk="0">
                  <a:moveTo>
                    <a:pt x="280" y="0"/>
                  </a:moveTo>
                  <a:cubicBezTo>
                    <a:pt x="124" y="0"/>
                    <a:pt x="0" y="125"/>
                    <a:pt x="16" y="296"/>
                  </a:cubicBezTo>
                  <a:cubicBezTo>
                    <a:pt x="0" y="451"/>
                    <a:pt x="124" y="591"/>
                    <a:pt x="280" y="607"/>
                  </a:cubicBezTo>
                  <a:cubicBezTo>
                    <a:pt x="435" y="607"/>
                    <a:pt x="560" y="482"/>
                    <a:pt x="560" y="327"/>
                  </a:cubicBezTo>
                  <a:cubicBezTo>
                    <a:pt x="560" y="156"/>
                    <a:pt x="435" y="32"/>
                    <a:pt x="2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939" name="Google Shape;4939;p54"/>
            <p:cNvSpPr/>
            <p:nvPr/>
          </p:nvSpPr>
          <p:spPr>
            <a:xfrm>
              <a:off x="2488500" y="1896150"/>
              <a:ext cx="14400" cy="15200"/>
            </a:xfrm>
            <a:custGeom>
              <a:avLst/>
              <a:gdLst/>
              <a:ahLst/>
              <a:cxnLst/>
              <a:rect l="l" t="t" r="r" b="b"/>
              <a:pathLst>
                <a:path w="576" h="608" extrusionOk="0">
                  <a:moveTo>
                    <a:pt x="280" y="1"/>
                  </a:moveTo>
                  <a:cubicBezTo>
                    <a:pt x="124" y="1"/>
                    <a:pt x="0" y="125"/>
                    <a:pt x="16" y="280"/>
                  </a:cubicBezTo>
                  <a:cubicBezTo>
                    <a:pt x="16" y="452"/>
                    <a:pt x="124" y="591"/>
                    <a:pt x="296" y="607"/>
                  </a:cubicBezTo>
                  <a:cubicBezTo>
                    <a:pt x="451" y="607"/>
                    <a:pt x="575" y="483"/>
                    <a:pt x="560" y="327"/>
                  </a:cubicBezTo>
                  <a:cubicBezTo>
                    <a:pt x="560" y="156"/>
                    <a:pt x="451" y="16"/>
                    <a:pt x="2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940" name="Google Shape;4940;p54"/>
            <p:cNvSpPr/>
            <p:nvPr/>
          </p:nvSpPr>
          <p:spPr>
            <a:xfrm>
              <a:off x="2533575" y="1848350"/>
              <a:ext cx="14400" cy="15200"/>
            </a:xfrm>
            <a:custGeom>
              <a:avLst/>
              <a:gdLst/>
              <a:ahLst/>
              <a:cxnLst/>
              <a:rect l="l" t="t" r="r" b="b"/>
              <a:pathLst>
                <a:path w="576" h="608" extrusionOk="0">
                  <a:moveTo>
                    <a:pt x="281" y="0"/>
                  </a:moveTo>
                  <a:cubicBezTo>
                    <a:pt x="125" y="0"/>
                    <a:pt x="1" y="140"/>
                    <a:pt x="16" y="295"/>
                  </a:cubicBezTo>
                  <a:cubicBezTo>
                    <a:pt x="16" y="451"/>
                    <a:pt x="125" y="591"/>
                    <a:pt x="296" y="606"/>
                  </a:cubicBezTo>
                  <a:cubicBezTo>
                    <a:pt x="304" y="607"/>
                    <a:pt x="312" y="608"/>
                    <a:pt x="320" y="608"/>
                  </a:cubicBezTo>
                  <a:cubicBezTo>
                    <a:pt x="464" y="608"/>
                    <a:pt x="575" y="474"/>
                    <a:pt x="561" y="327"/>
                  </a:cubicBezTo>
                  <a:cubicBezTo>
                    <a:pt x="561" y="171"/>
                    <a:pt x="452" y="31"/>
                    <a:pt x="2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941" name="Google Shape;4941;p54"/>
            <p:cNvSpPr/>
            <p:nvPr/>
          </p:nvSpPr>
          <p:spPr>
            <a:xfrm>
              <a:off x="2557675" y="1849900"/>
              <a:ext cx="14025" cy="15200"/>
            </a:xfrm>
            <a:custGeom>
              <a:avLst/>
              <a:gdLst/>
              <a:ahLst/>
              <a:cxnLst/>
              <a:rect l="l" t="t" r="r" b="b"/>
              <a:pathLst>
                <a:path w="561" h="608" extrusionOk="0">
                  <a:moveTo>
                    <a:pt x="281" y="0"/>
                  </a:moveTo>
                  <a:cubicBezTo>
                    <a:pt x="125" y="0"/>
                    <a:pt x="1" y="140"/>
                    <a:pt x="16" y="296"/>
                  </a:cubicBezTo>
                  <a:cubicBezTo>
                    <a:pt x="1" y="451"/>
                    <a:pt x="125" y="591"/>
                    <a:pt x="281" y="607"/>
                  </a:cubicBezTo>
                  <a:cubicBezTo>
                    <a:pt x="289" y="607"/>
                    <a:pt x="297" y="608"/>
                    <a:pt x="304" y="608"/>
                  </a:cubicBezTo>
                  <a:cubicBezTo>
                    <a:pt x="449" y="608"/>
                    <a:pt x="561" y="474"/>
                    <a:pt x="561" y="327"/>
                  </a:cubicBezTo>
                  <a:cubicBezTo>
                    <a:pt x="561" y="171"/>
                    <a:pt x="436" y="31"/>
                    <a:pt x="2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942" name="Google Shape;4942;p54"/>
            <p:cNvSpPr/>
            <p:nvPr/>
          </p:nvSpPr>
          <p:spPr>
            <a:xfrm>
              <a:off x="2533975" y="1874000"/>
              <a:ext cx="14025" cy="15175"/>
            </a:xfrm>
            <a:custGeom>
              <a:avLst/>
              <a:gdLst/>
              <a:ahLst/>
              <a:cxnLst/>
              <a:rect l="l" t="t" r="r" b="b"/>
              <a:pathLst>
                <a:path w="561" h="607" extrusionOk="0">
                  <a:moveTo>
                    <a:pt x="280" y="0"/>
                  </a:moveTo>
                  <a:cubicBezTo>
                    <a:pt x="125" y="0"/>
                    <a:pt x="0" y="125"/>
                    <a:pt x="16" y="280"/>
                  </a:cubicBezTo>
                  <a:cubicBezTo>
                    <a:pt x="0" y="451"/>
                    <a:pt x="125" y="591"/>
                    <a:pt x="280" y="607"/>
                  </a:cubicBezTo>
                  <a:cubicBezTo>
                    <a:pt x="436" y="607"/>
                    <a:pt x="560" y="482"/>
                    <a:pt x="560" y="327"/>
                  </a:cubicBezTo>
                  <a:cubicBezTo>
                    <a:pt x="560" y="156"/>
                    <a:pt x="436" y="16"/>
                    <a:pt x="2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943" name="Google Shape;4943;p54"/>
            <p:cNvSpPr/>
            <p:nvPr/>
          </p:nvSpPr>
          <p:spPr>
            <a:xfrm>
              <a:off x="2557700" y="1875525"/>
              <a:ext cx="14400" cy="15200"/>
            </a:xfrm>
            <a:custGeom>
              <a:avLst/>
              <a:gdLst/>
              <a:ahLst/>
              <a:cxnLst/>
              <a:rect l="l" t="t" r="r" b="b"/>
              <a:pathLst>
                <a:path w="576" h="608" extrusionOk="0">
                  <a:moveTo>
                    <a:pt x="272" y="0"/>
                  </a:moveTo>
                  <a:cubicBezTo>
                    <a:pt x="126" y="0"/>
                    <a:pt x="1" y="134"/>
                    <a:pt x="15" y="281"/>
                  </a:cubicBezTo>
                  <a:cubicBezTo>
                    <a:pt x="15" y="437"/>
                    <a:pt x="140" y="577"/>
                    <a:pt x="295" y="608"/>
                  </a:cubicBezTo>
                  <a:cubicBezTo>
                    <a:pt x="451" y="608"/>
                    <a:pt x="575" y="468"/>
                    <a:pt x="560" y="312"/>
                  </a:cubicBezTo>
                  <a:cubicBezTo>
                    <a:pt x="575" y="157"/>
                    <a:pt x="451" y="17"/>
                    <a:pt x="295" y="1"/>
                  </a:cubicBezTo>
                  <a:cubicBezTo>
                    <a:pt x="287" y="1"/>
                    <a:pt x="279" y="0"/>
                    <a:pt x="2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944" name="Google Shape;4944;p54"/>
            <p:cNvSpPr/>
            <p:nvPr/>
          </p:nvSpPr>
          <p:spPr>
            <a:xfrm>
              <a:off x="2534000" y="1899225"/>
              <a:ext cx="14375" cy="15225"/>
            </a:xfrm>
            <a:custGeom>
              <a:avLst/>
              <a:gdLst/>
              <a:ahLst/>
              <a:cxnLst/>
              <a:rect l="l" t="t" r="r" b="b"/>
              <a:pathLst>
                <a:path w="575" h="609" extrusionOk="0">
                  <a:moveTo>
                    <a:pt x="271" y="1"/>
                  </a:moveTo>
                  <a:cubicBezTo>
                    <a:pt x="125" y="1"/>
                    <a:pt x="0" y="134"/>
                    <a:pt x="15" y="282"/>
                  </a:cubicBezTo>
                  <a:cubicBezTo>
                    <a:pt x="15" y="437"/>
                    <a:pt x="139" y="577"/>
                    <a:pt x="295" y="608"/>
                  </a:cubicBezTo>
                  <a:cubicBezTo>
                    <a:pt x="450" y="608"/>
                    <a:pt x="575" y="468"/>
                    <a:pt x="559" y="313"/>
                  </a:cubicBezTo>
                  <a:cubicBezTo>
                    <a:pt x="559" y="157"/>
                    <a:pt x="450" y="18"/>
                    <a:pt x="295" y="2"/>
                  </a:cubicBezTo>
                  <a:cubicBezTo>
                    <a:pt x="287" y="1"/>
                    <a:pt x="279" y="1"/>
                    <a:pt x="2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945" name="Google Shape;4945;p54"/>
            <p:cNvSpPr/>
            <p:nvPr/>
          </p:nvSpPr>
          <p:spPr>
            <a:xfrm>
              <a:off x="2558100" y="1900800"/>
              <a:ext cx="14375" cy="15200"/>
            </a:xfrm>
            <a:custGeom>
              <a:avLst/>
              <a:gdLst/>
              <a:ahLst/>
              <a:cxnLst/>
              <a:rect l="l" t="t" r="r" b="b"/>
              <a:pathLst>
                <a:path w="575" h="608" extrusionOk="0">
                  <a:moveTo>
                    <a:pt x="256" y="0"/>
                  </a:moveTo>
                  <a:cubicBezTo>
                    <a:pt x="111" y="0"/>
                    <a:pt x="0" y="134"/>
                    <a:pt x="15" y="281"/>
                  </a:cubicBezTo>
                  <a:cubicBezTo>
                    <a:pt x="15" y="437"/>
                    <a:pt x="124" y="577"/>
                    <a:pt x="295" y="608"/>
                  </a:cubicBezTo>
                  <a:cubicBezTo>
                    <a:pt x="450" y="608"/>
                    <a:pt x="575" y="468"/>
                    <a:pt x="559" y="312"/>
                  </a:cubicBezTo>
                  <a:cubicBezTo>
                    <a:pt x="559" y="157"/>
                    <a:pt x="450" y="17"/>
                    <a:pt x="279" y="1"/>
                  </a:cubicBezTo>
                  <a:cubicBezTo>
                    <a:pt x="271" y="0"/>
                    <a:pt x="263" y="0"/>
                    <a:pt x="2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946" name="Google Shape;4946;p54"/>
            <p:cNvSpPr/>
            <p:nvPr/>
          </p:nvSpPr>
          <p:spPr>
            <a:xfrm>
              <a:off x="2603550" y="1853000"/>
              <a:ext cx="14400" cy="15200"/>
            </a:xfrm>
            <a:custGeom>
              <a:avLst/>
              <a:gdLst/>
              <a:ahLst/>
              <a:cxnLst/>
              <a:rect l="l" t="t" r="r" b="b"/>
              <a:pathLst>
                <a:path w="576" h="608" extrusionOk="0">
                  <a:moveTo>
                    <a:pt x="281" y="1"/>
                  </a:moveTo>
                  <a:cubicBezTo>
                    <a:pt x="125" y="1"/>
                    <a:pt x="1" y="125"/>
                    <a:pt x="16" y="281"/>
                  </a:cubicBezTo>
                  <a:cubicBezTo>
                    <a:pt x="16" y="452"/>
                    <a:pt x="125" y="576"/>
                    <a:pt x="296" y="607"/>
                  </a:cubicBezTo>
                  <a:cubicBezTo>
                    <a:pt x="452" y="607"/>
                    <a:pt x="576" y="467"/>
                    <a:pt x="560" y="312"/>
                  </a:cubicBezTo>
                  <a:cubicBezTo>
                    <a:pt x="560" y="156"/>
                    <a:pt x="436" y="16"/>
                    <a:pt x="2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947" name="Google Shape;4947;p54"/>
            <p:cNvSpPr/>
            <p:nvPr/>
          </p:nvSpPr>
          <p:spPr>
            <a:xfrm>
              <a:off x="2627650" y="1854550"/>
              <a:ext cx="14425" cy="15200"/>
            </a:xfrm>
            <a:custGeom>
              <a:avLst/>
              <a:gdLst/>
              <a:ahLst/>
              <a:cxnLst/>
              <a:rect l="l" t="t" r="r" b="b"/>
              <a:pathLst>
                <a:path w="577" h="608" extrusionOk="0">
                  <a:moveTo>
                    <a:pt x="281" y="1"/>
                  </a:moveTo>
                  <a:cubicBezTo>
                    <a:pt x="125" y="1"/>
                    <a:pt x="1" y="125"/>
                    <a:pt x="16" y="281"/>
                  </a:cubicBezTo>
                  <a:cubicBezTo>
                    <a:pt x="1" y="452"/>
                    <a:pt x="125" y="592"/>
                    <a:pt x="281" y="607"/>
                  </a:cubicBezTo>
                  <a:cubicBezTo>
                    <a:pt x="436" y="607"/>
                    <a:pt x="576" y="483"/>
                    <a:pt x="560" y="327"/>
                  </a:cubicBezTo>
                  <a:cubicBezTo>
                    <a:pt x="560" y="156"/>
                    <a:pt x="436" y="16"/>
                    <a:pt x="2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948" name="Google Shape;4948;p54"/>
            <p:cNvSpPr/>
            <p:nvPr/>
          </p:nvSpPr>
          <p:spPr>
            <a:xfrm>
              <a:off x="2603950" y="1878275"/>
              <a:ext cx="14000" cy="15175"/>
            </a:xfrm>
            <a:custGeom>
              <a:avLst/>
              <a:gdLst/>
              <a:ahLst/>
              <a:cxnLst/>
              <a:rect l="l" t="t" r="r" b="b"/>
              <a:pathLst>
                <a:path w="560" h="607" extrusionOk="0">
                  <a:moveTo>
                    <a:pt x="280" y="0"/>
                  </a:moveTo>
                  <a:cubicBezTo>
                    <a:pt x="125" y="0"/>
                    <a:pt x="0" y="125"/>
                    <a:pt x="16" y="280"/>
                  </a:cubicBezTo>
                  <a:cubicBezTo>
                    <a:pt x="0" y="451"/>
                    <a:pt x="125" y="591"/>
                    <a:pt x="280" y="607"/>
                  </a:cubicBezTo>
                  <a:cubicBezTo>
                    <a:pt x="436" y="607"/>
                    <a:pt x="560" y="482"/>
                    <a:pt x="560" y="327"/>
                  </a:cubicBezTo>
                  <a:cubicBezTo>
                    <a:pt x="560" y="156"/>
                    <a:pt x="436" y="16"/>
                    <a:pt x="2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949" name="Google Shape;4949;p54"/>
            <p:cNvSpPr/>
            <p:nvPr/>
          </p:nvSpPr>
          <p:spPr>
            <a:xfrm>
              <a:off x="2628050" y="1879825"/>
              <a:ext cx="14025" cy="15175"/>
            </a:xfrm>
            <a:custGeom>
              <a:avLst/>
              <a:gdLst/>
              <a:ahLst/>
              <a:cxnLst/>
              <a:rect l="l" t="t" r="r" b="b"/>
              <a:pathLst>
                <a:path w="561" h="607" extrusionOk="0">
                  <a:moveTo>
                    <a:pt x="280" y="1"/>
                  </a:moveTo>
                  <a:cubicBezTo>
                    <a:pt x="125" y="1"/>
                    <a:pt x="0" y="125"/>
                    <a:pt x="0" y="280"/>
                  </a:cubicBezTo>
                  <a:cubicBezTo>
                    <a:pt x="0" y="451"/>
                    <a:pt x="125" y="591"/>
                    <a:pt x="280" y="607"/>
                  </a:cubicBezTo>
                  <a:cubicBezTo>
                    <a:pt x="436" y="607"/>
                    <a:pt x="560" y="483"/>
                    <a:pt x="560" y="327"/>
                  </a:cubicBezTo>
                  <a:cubicBezTo>
                    <a:pt x="560" y="156"/>
                    <a:pt x="436" y="16"/>
                    <a:pt x="2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950" name="Google Shape;4950;p54"/>
            <p:cNvSpPr/>
            <p:nvPr/>
          </p:nvSpPr>
          <p:spPr>
            <a:xfrm>
              <a:off x="2603950" y="1903550"/>
              <a:ext cx="14400" cy="15200"/>
            </a:xfrm>
            <a:custGeom>
              <a:avLst/>
              <a:gdLst/>
              <a:ahLst/>
              <a:cxnLst/>
              <a:rect l="l" t="t" r="r" b="b"/>
              <a:pathLst>
                <a:path w="576" h="608" extrusionOk="0">
                  <a:moveTo>
                    <a:pt x="296" y="0"/>
                  </a:moveTo>
                  <a:cubicBezTo>
                    <a:pt x="140" y="0"/>
                    <a:pt x="0" y="140"/>
                    <a:pt x="16" y="295"/>
                  </a:cubicBezTo>
                  <a:cubicBezTo>
                    <a:pt x="16" y="451"/>
                    <a:pt x="140" y="591"/>
                    <a:pt x="296" y="606"/>
                  </a:cubicBezTo>
                  <a:cubicBezTo>
                    <a:pt x="304" y="607"/>
                    <a:pt x="311" y="608"/>
                    <a:pt x="319" y="608"/>
                  </a:cubicBezTo>
                  <a:cubicBezTo>
                    <a:pt x="464" y="608"/>
                    <a:pt x="575" y="474"/>
                    <a:pt x="560" y="327"/>
                  </a:cubicBezTo>
                  <a:cubicBezTo>
                    <a:pt x="576" y="156"/>
                    <a:pt x="451" y="31"/>
                    <a:pt x="2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951" name="Google Shape;4951;p54"/>
            <p:cNvSpPr/>
            <p:nvPr/>
          </p:nvSpPr>
          <p:spPr>
            <a:xfrm>
              <a:off x="2628050" y="1905100"/>
              <a:ext cx="14400" cy="15200"/>
            </a:xfrm>
            <a:custGeom>
              <a:avLst/>
              <a:gdLst/>
              <a:ahLst/>
              <a:cxnLst/>
              <a:rect l="l" t="t" r="r" b="b"/>
              <a:pathLst>
                <a:path w="576" h="608" extrusionOk="0">
                  <a:moveTo>
                    <a:pt x="296" y="0"/>
                  </a:moveTo>
                  <a:cubicBezTo>
                    <a:pt x="125" y="0"/>
                    <a:pt x="0" y="140"/>
                    <a:pt x="16" y="296"/>
                  </a:cubicBezTo>
                  <a:cubicBezTo>
                    <a:pt x="16" y="451"/>
                    <a:pt x="140" y="591"/>
                    <a:pt x="296" y="607"/>
                  </a:cubicBezTo>
                  <a:cubicBezTo>
                    <a:pt x="304" y="607"/>
                    <a:pt x="312" y="608"/>
                    <a:pt x="319" y="608"/>
                  </a:cubicBezTo>
                  <a:cubicBezTo>
                    <a:pt x="464" y="608"/>
                    <a:pt x="575" y="474"/>
                    <a:pt x="560" y="327"/>
                  </a:cubicBezTo>
                  <a:cubicBezTo>
                    <a:pt x="576" y="156"/>
                    <a:pt x="451" y="31"/>
                    <a:pt x="2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952" name="Google Shape;4952;p54"/>
            <p:cNvSpPr/>
            <p:nvPr/>
          </p:nvSpPr>
          <p:spPr>
            <a:xfrm>
              <a:off x="2673525" y="1857275"/>
              <a:ext cx="14400" cy="15225"/>
            </a:xfrm>
            <a:custGeom>
              <a:avLst/>
              <a:gdLst/>
              <a:ahLst/>
              <a:cxnLst/>
              <a:rect l="l" t="t" r="r" b="b"/>
              <a:pathLst>
                <a:path w="576" h="609" extrusionOk="0">
                  <a:moveTo>
                    <a:pt x="296" y="1"/>
                  </a:moveTo>
                  <a:cubicBezTo>
                    <a:pt x="140" y="1"/>
                    <a:pt x="1" y="141"/>
                    <a:pt x="16" y="296"/>
                  </a:cubicBezTo>
                  <a:cubicBezTo>
                    <a:pt x="16" y="452"/>
                    <a:pt x="140" y="592"/>
                    <a:pt x="296" y="607"/>
                  </a:cubicBezTo>
                  <a:cubicBezTo>
                    <a:pt x="304" y="608"/>
                    <a:pt x="312" y="608"/>
                    <a:pt x="320" y="608"/>
                  </a:cubicBezTo>
                  <a:cubicBezTo>
                    <a:pt x="464" y="608"/>
                    <a:pt x="576" y="475"/>
                    <a:pt x="576" y="327"/>
                  </a:cubicBezTo>
                  <a:cubicBezTo>
                    <a:pt x="576" y="156"/>
                    <a:pt x="451" y="16"/>
                    <a:pt x="2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953" name="Google Shape;4953;p54"/>
            <p:cNvSpPr/>
            <p:nvPr/>
          </p:nvSpPr>
          <p:spPr>
            <a:xfrm>
              <a:off x="2697625" y="1858825"/>
              <a:ext cx="14400" cy="15200"/>
            </a:xfrm>
            <a:custGeom>
              <a:avLst/>
              <a:gdLst/>
              <a:ahLst/>
              <a:cxnLst/>
              <a:rect l="l" t="t" r="r" b="b"/>
              <a:pathLst>
                <a:path w="576" h="608" extrusionOk="0">
                  <a:moveTo>
                    <a:pt x="296" y="1"/>
                  </a:moveTo>
                  <a:cubicBezTo>
                    <a:pt x="141" y="1"/>
                    <a:pt x="1" y="125"/>
                    <a:pt x="16" y="296"/>
                  </a:cubicBezTo>
                  <a:cubicBezTo>
                    <a:pt x="16" y="452"/>
                    <a:pt x="141" y="592"/>
                    <a:pt x="296" y="607"/>
                  </a:cubicBezTo>
                  <a:cubicBezTo>
                    <a:pt x="452" y="607"/>
                    <a:pt x="576" y="483"/>
                    <a:pt x="576" y="327"/>
                  </a:cubicBezTo>
                  <a:cubicBezTo>
                    <a:pt x="576" y="156"/>
                    <a:pt x="452" y="16"/>
                    <a:pt x="2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954" name="Google Shape;4954;p54"/>
            <p:cNvSpPr/>
            <p:nvPr/>
          </p:nvSpPr>
          <p:spPr>
            <a:xfrm>
              <a:off x="2673925" y="1882550"/>
              <a:ext cx="14400" cy="15575"/>
            </a:xfrm>
            <a:custGeom>
              <a:avLst/>
              <a:gdLst/>
              <a:ahLst/>
              <a:cxnLst/>
              <a:rect l="l" t="t" r="r" b="b"/>
              <a:pathLst>
                <a:path w="576" h="623" extrusionOk="0">
                  <a:moveTo>
                    <a:pt x="296" y="0"/>
                  </a:moveTo>
                  <a:cubicBezTo>
                    <a:pt x="124" y="0"/>
                    <a:pt x="0" y="140"/>
                    <a:pt x="16" y="296"/>
                  </a:cubicBezTo>
                  <a:cubicBezTo>
                    <a:pt x="16" y="451"/>
                    <a:pt x="140" y="591"/>
                    <a:pt x="296" y="622"/>
                  </a:cubicBezTo>
                  <a:cubicBezTo>
                    <a:pt x="451" y="622"/>
                    <a:pt x="575" y="482"/>
                    <a:pt x="560" y="327"/>
                  </a:cubicBezTo>
                  <a:cubicBezTo>
                    <a:pt x="575" y="171"/>
                    <a:pt x="451" y="31"/>
                    <a:pt x="2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955" name="Google Shape;4955;p54"/>
            <p:cNvSpPr/>
            <p:nvPr/>
          </p:nvSpPr>
          <p:spPr>
            <a:xfrm>
              <a:off x="2698025" y="1884100"/>
              <a:ext cx="14400" cy="15575"/>
            </a:xfrm>
            <a:custGeom>
              <a:avLst/>
              <a:gdLst/>
              <a:ahLst/>
              <a:cxnLst/>
              <a:rect l="l" t="t" r="r" b="b"/>
              <a:pathLst>
                <a:path w="576" h="623" extrusionOk="0">
                  <a:moveTo>
                    <a:pt x="296" y="1"/>
                  </a:moveTo>
                  <a:cubicBezTo>
                    <a:pt x="125" y="1"/>
                    <a:pt x="0" y="141"/>
                    <a:pt x="16" y="296"/>
                  </a:cubicBezTo>
                  <a:cubicBezTo>
                    <a:pt x="16" y="452"/>
                    <a:pt x="140" y="591"/>
                    <a:pt x="296" y="623"/>
                  </a:cubicBezTo>
                  <a:cubicBezTo>
                    <a:pt x="451" y="623"/>
                    <a:pt x="575" y="483"/>
                    <a:pt x="575" y="327"/>
                  </a:cubicBezTo>
                  <a:cubicBezTo>
                    <a:pt x="575" y="172"/>
                    <a:pt x="451" y="32"/>
                    <a:pt x="2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956" name="Google Shape;4956;p54"/>
            <p:cNvSpPr/>
            <p:nvPr/>
          </p:nvSpPr>
          <p:spPr>
            <a:xfrm>
              <a:off x="2674300" y="1908200"/>
              <a:ext cx="14400" cy="15200"/>
            </a:xfrm>
            <a:custGeom>
              <a:avLst/>
              <a:gdLst/>
              <a:ahLst/>
              <a:cxnLst/>
              <a:rect l="l" t="t" r="r" b="b"/>
              <a:pathLst>
                <a:path w="576" h="608" extrusionOk="0">
                  <a:moveTo>
                    <a:pt x="281" y="1"/>
                  </a:moveTo>
                  <a:cubicBezTo>
                    <a:pt x="125" y="1"/>
                    <a:pt x="1" y="125"/>
                    <a:pt x="16" y="281"/>
                  </a:cubicBezTo>
                  <a:cubicBezTo>
                    <a:pt x="16" y="452"/>
                    <a:pt x="141" y="592"/>
                    <a:pt x="296" y="607"/>
                  </a:cubicBezTo>
                  <a:cubicBezTo>
                    <a:pt x="452" y="607"/>
                    <a:pt x="576" y="483"/>
                    <a:pt x="560" y="327"/>
                  </a:cubicBezTo>
                  <a:cubicBezTo>
                    <a:pt x="560" y="156"/>
                    <a:pt x="452" y="16"/>
                    <a:pt x="2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957" name="Google Shape;4957;p54"/>
            <p:cNvSpPr/>
            <p:nvPr/>
          </p:nvSpPr>
          <p:spPr>
            <a:xfrm>
              <a:off x="2698400" y="1909750"/>
              <a:ext cx="14425" cy="15200"/>
            </a:xfrm>
            <a:custGeom>
              <a:avLst/>
              <a:gdLst/>
              <a:ahLst/>
              <a:cxnLst/>
              <a:rect l="l" t="t" r="r" b="b"/>
              <a:pathLst>
                <a:path w="577" h="608" extrusionOk="0">
                  <a:moveTo>
                    <a:pt x="296" y="1"/>
                  </a:moveTo>
                  <a:cubicBezTo>
                    <a:pt x="125" y="1"/>
                    <a:pt x="1" y="125"/>
                    <a:pt x="16" y="281"/>
                  </a:cubicBezTo>
                  <a:cubicBezTo>
                    <a:pt x="16" y="452"/>
                    <a:pt x="141" y="592"/>
                    <a:pt x="296" y="607"/>
                  </a:cubicBezTo>
                  <a:cubicBezTo>
                    <a:pt x="452" y="607"/>
                    <a:pt x="576" y="483"/>
                    <a:pt x="560" y="327"/>
                  </a:cubicBezTo>
                  <a:cubicBezTo>
                    <a:pt x="576" y="156"/>
                    <a:pt x="452" y="16"/>
                    <a:pt x="2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958" name="Google Shape;4958;p54"/>
            <p:cNvSpPr/>
            <p:nvPr/>
          </p:nvSpPr>
          <p:spPr>
            <a:xfrm>
              <a:off x="2744275" y="1861925"/>
              <a:ext cx="14400" cy="15200"/>
            </a:xfrm>
            <a:custGeom>
              <a:avLst/>
              <a:gdLst/>
              <a:ahLst/>
              <a:cxnLst/>
              <a:rect l="l" t="t" r="r" b="b"/>
              <a:pathLst>
                <a:path w="576" h="608" extrusionOk="0">
                  <a:moveTo>
                    <a:pt x="257" y="0"/>
                  </a:moveTo>
                  <a:cubicBezTo>
                    <a:pt x="113" y="0"/>
                    <a:pt x="1" y="134"/>
                    <a:pt x="1" y="281"/>
                  </a:cubicBezTo>
                  <a:cubicBezTo>
                    <a:pt x="1" y="437"/>
                    <a:pt x="125" y="577"/>
                    <a:pt x="280" y="608"/>
                  </a:cubicBezTo>
                  <a:cubicBezTo>
                    <a:pt x="436" y="608"/>
                    <a:pt x="576" y="468"/>
                    <a:pt x="560" y="312"/>
                  </a:cubicBezTo>
                  <a:cubicBezTo>
                    <a:pt x="560" y="157"/>
                    <a:pt x="436" y="17"/>
                    <a:pt x="280" y="1"/>
                  </a:cubicBezTo>
                  <a:cubicBezTo>
                    <a:pt x="272" y="0"/>
                    <a:pt x="265" y="0"/>
                    <a:pt x="2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959" name="Google Shape;4959;p54"/>
            <p:cNvSpPr/>
            <p:nvPr/>
          </p:nvSpPr>
          <p:spPr>
            <a:xfrm>
              <a:off x="2768375" y="1863100"/>
              <a:ext cx="14400" cy="15575"/>
            </a:xfrm>
            <a:custGeom>
              <a:avLst/>
              <a:gdLst/>
              <a:ahLst/>
              <a:cxnLst/>
              <a:rect l="l" t="t" r="r" b="b"/>
              <a:pathLst>
                <a:path w="576" h="623" extrusionOk="0">
                  <a:moveTo>
                    <a:pt x="280" y="1"/>
                  </a:moveTo>
                  <a:cubicBezTo>
                    <a:pt x="125" y="1"/>
                    <a:pt x="1" y="141"/>
                    <a:pt x="16" y="296"/>
                  </a:cubicBezTo>
                  <a:cubicBezTo>
                    <a:pt x="16" y="452"/>
                    <a:pt x="125" y="592"/>
                    <a:pt x="296" y="623"/>
                  </a:cubicBezTo>
                  <a:cubicBezTo>
                    <a:pt x="452" y="623"/>
                    <a:pt x="576" y="483"/>
                    <a:pt x="560" y="327"/>
                  </a:cubicBezTo>
                  <a:cubicBezTo>
                    <a:pt x="560" y="172"/>
                    <a:pt x="452" y="32"/>
                    <a:pt x="2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960" name="Google Shape;4960;p54"/>
            <p:cNvSpPr/>
            <p:nvPr/>
          </p:nvSpPr>
          <p:spPr>
            <a:xfrm>
              <a:off x="2744275" y="1887200"/>
              <a:ext cx="14800" cy="15200"/>
            </a:xfrm>
            <a:custGeom>
              <a:avLst/>
              <a:gdLst/>
              <a:ahLst/>
              <a:cxnLst/>
              <a:rect l="l" t="t" r="r" b="b"/>
              <a:pathLst>
                <a:path w="592" h="608" extrusionOk="0">
                  <a:moveTo>
                    <a:pt x="296" y="1"/>
                  </a:moveTo>
                  <a:cubicBezTo>
                    <a:pt x="140" y="1"/>
                    <a:pt x="1" y="125"/>
                    <a:pt x="16" y="296"/>
                  </a:cubicBezTo>
                  <a:cubicBezTo>
                    <a:pt x="16" y="452"/>
                    <a:pt x="140" y="592"/>
                    <a:pt x="296" y="607"/>
                  </a:cubicBezTo>
                  <a:cubicBezTo>
                    <a:pt x="467" y="607"/>
                    <a:pt x="591" y="483"/>
                    <a:pt x="576" y="328"/>
                  </a:cubicBezTo>
                  <a:cubicBezTo>
                    <a:pt x="576" y="156"/>
                    <a:pt x="451" y="17"/>
                    <a:pt x="2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961" name="Google Shape;4961;p54"/>
            <p:cNvSpPr/>
            <p:nvPr/>
          </p:nvSpPr>
          <p:spPr>
            <a:xfrm>
              <a:off x="2768775" y="1888775"/>
              <a:ext cx="14400" cy="15175"/>
            </a:xfrm>
            <a:custGeom>
              <a:avLst/>
              <a:gdLst/>
              <a:ahLst/>
              <a:cxnLst/>
              <a:rect l="l" t="t" r="r" b="b"/>
              <a:pathLst>
                <a:path w="576" h="607" extrusionOk="0">
                  <a:moveTo>
                    <a:pt x="280" y="0"/>
                  </a:moveTo>
                  <a:cubicBezTo>
                    <a:pt x="125" y="0"/>
                    <a:pt x="0" y="125"/>
                    <a:pt x="16" y="296"/>
                  </a:cubicBezTo>
                  <a:cubicBezTo>
                    <a:pt x="16" y="451"/>
                    <a:pt x="125" y="591"/>
                    <a:pt x="296" y="607"/>
                  </a:cubicBezTo>
                  <a:cubicBezTo>
                    <a:pt x="451" y="607"/>
                    <a:pt x="575" y="482"/>
                    <a:pt x="560" y="327"/>
                  </a:cubicBezTo>
                  <a:cubicBezTo>
                    <a:pt x="560" y="156"/>
                    <a:pt x="451" y="16"/>
                    <a:pt x="2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962" name="Google Shape;4962;p54"/>
            <p:cNvSpPr/>
            <p:nvPr/>
          </p:nvSpPr>
          <p:spPr>
            <a:xfrm>
              <a:off x="2745075" y="1912850"/>
              <a:ext cx="14375" cy="15200"/>
            </a:xfrm>
            <a:custGeom>
              <a:avLst/>
              <a:gdLst/>
              <a:ahLst/>
              <a:cxnLst/>
              <a:rect l="l" t="t" r="r" b="b"/>
              <a:pathLst>
                <a:path w="575" h="608" extrusionOk="0">
                  <a:moveTo>
                    <a:pt x="256" y="0"/>
                  </a:moveTo>
                  <a:cubicBezTo>
                    <a:pt x="112" y="0"/>
                    <a:pt x="0" y="134"/>
                    <a:pt x="15" y="281"/>
                  </a:cubicBezTo>
                  <a:cubicBezTo>
                    <a:pt x="15" y="437"/>
                    <a:pt x="124" y="577"/>
                    <a:pt x="280" y="608"/>
                  </a:cubicBezTo>
                  <a:cubicBezTo>
                    <a:pt x="451" y="608"/>
                    <a:pt x="575" y="483"/>
                    <a:pt x="559" y="328"/>
                  </a:cubicBezTo>
                  <a:cubicBezTo>
                    <a:pt x="559" y="157"/>
                    <a:pt x="451" y="17"/>
                    <a:pt x="280" y="1"/>
                  </a:cubicBezTo>
                  <a:cubicBezTo>
                    <a:pt x="272" y="0"/>
                    <a:pt x="264" y="0"/>
                    <a:pt x="2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963" name="Google Shape;4963;p54"/>
            <p:cNvSpPr/>
            <p:nvPr/>
          </p:nvSpPr>
          <p:spPr>
            <a:xfrm>
              <a:off x="2769175" y="1914400"/>
              <a:ext cx="14375" cy="15200"/>
            </a:xfrm>
            <a:custGeom>
              <a:avLst/>
              <a:gdLst/>
              <a:ahLst/>
              <a:cxnLst/>
              <a:rect l="l" t="t" r="r" b="b"/>
              <a:pathLst>
                <a:path w="575" h="608" extrusionOk="0">
                  <a:moveTo>
                    <a:pt x="256" y="0"/>
                  </a:moveTo>
                  <a:cubicBezTo>
                    <a:pt x="112" y="0"/>
                    <a:pt x="0" y="134"/>
                    <a:pt x="15" y="281"/>
                  </a:cubicBezTo>
                  <a:cubicBezTo>
                    <a:pt x="15" y="452"/>
                    <a:pt x="124" y="592"/>
                    <a:pt x="295" y="608"/>
                  </a:cubicBezTo>
                  <a:cubicBezTo>
                    <a:pt x="451" y="608"/>
                    <a:pt x="575" y="468"/>
                    <a:pt x="559" y="312"/>
                  </a:cubicBezTo>
                  <a:cubicBezTo>
                    <a:pt x="559" y="157"/>
                    <a:pt x="451" y="17"/>
                    <a:pt x="280" y="1"/>
                  </a:cubicBezTo>
                  <a:cubicBezTo>
                    <a:pt x="272" y="1"/>
                    <a:pt x="264" y="0"/>
                    <a:pt x="2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964" name="Google Shape;4964;p54"/>
            <p:cNvSpPr/>
            <p:nvPr/>
          </p:nvSpPr>
          <p:spPr>
            <a:xfrm>
              <a:off x="2814625" y="1866225"/>
              <a:ext cx="14800" cy="15200"/>
            </a:xfrm>
            <a:custGeom>
              <a:avLst/>
              <a:gdLst/>
              <a:ahLst/>
              <a:cxnLst/>
              <a:rect l="l" t="t" r="r" b="b"/>
              <a:pathLst>
                <a:path w="592" h="608" extrusionOk="0">
                  <a:moveTo>
                    <a:pt x="296" y="0"/>
                  </a:moveTo>
                  <a:cubicBezTo>
                    <a:pt x="141" y="0"/>
                    <a:pt x="1" y="125"/>
                    <a:pt x="16" y="296"/>
                  </a:cubicBezTo>
                  <a:cubicBezTo>
                    <a:pt x="16" y="451"/>
                    <a:pt x="141" y="591"/>
                    <a:pt x="296" y="607"/>
                  </a:cubicBezTo>
                  <a:cubicBezTo>
                    <a:pt x="305" y="608"/>
                    <a:pt x="314" y="608"/>
                    <a:pt x="322" y="608"/>
                  </a:cubicBezTo>
                  <a:cubicBezTo>
                    <a:pt x="480" y="608"/>
                    <a:pt x="591" y="474"/>
                    <a:pt x="576" y="327"/>
                  </a:cubicBezTo>
                  <a:cubicBezTo>
                    <a:pt x="576" y="156"/>
                    <a:pt x="452" y="16"/>
                    <a:pt x="2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965" name="Google Shape;4965;p54"/>
            <p:cNvSpPr/>
            <p:nvPr/>
          </p:nvSpPr>
          <p:spPr>
            <a:xfrm>
              <a:off x="2839125" y="1867775"/>
              <a:ext cx="14400" cy="15175"/>
            </a:xfrm>
            <a:custGeom>
              <a:avLst/>
              <a:gdLst/>
              <a:ahLst/>
              <a:cxnLst/>
              <a:rect l="l" t="t" r="r" b="b"/>
              <a:pathLst>
                <a:path w="576" h="607" extrusionOk="0">
                  <a:moveTo>
                    <a:pt x="280" y="1"/>
                  </a:moveTo>
                  <a:cubicBezTo>
                    <a:pt x="125" y="1"/>
                    <a:pt x="1" y="125"/>
                    <a:pt x="16" y="280"/>
                  </a:cubicBezTo>
                  <a:cubicBezTo>
                    <a:pt x="16" y="451"/>
                    <a:pt x="141" y="591"/>
                    <a:pt x="296" y="607"/>
                  </a:cubicBezTo>
                  <a:cubicBezTo>
                    <a:pt x="451" y="607"/>
                    <a:pt x="576" y="483"/>
                    <a:pt x="576" y="327"/>
                  </a:cubicBezTo>
                  <a:cubicBezTo>
                    <a:pt x="576" y="156"/>
                    <a:pt x="451" y="16"/>
                    <a:pt x="2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966" name="Google Shape;4966;p54"/>
            <p:cNvSpPr/>
            <p:nvPr/>
          </p:nvSpPr>
          <p:spPr>
            <a:xfrm>
              <a:off x="2815425" y="1891850"/>
              <a:ext cx="14400" cy="15200"/>
            </a:xfrm>
            <a:custGeom>
              <a:avLst/>
              <a:gdLst/>
              <a:ahLst/>
              <a:cxnLst/>
              <a:rect l="l" t="t" r="r" b="b"/>
              <a:pathLst>
                <a:path w="576" h="608" extrusionOk="0">
                  <a:moveTo>
                    <a:pt x="256" y="0"/>
                  </a:moveTo>
                  <a:cubicBezTo>
                    <a:pt x="112" y="0"/>
                    <a:pt x="0" y="134"/>
                    <a:pt x="0" y="281"/>
                  </a:cubicBezTo>
                  <a:cubicBezTo>
                    <a:pt x="0" y="452"/>
                    <a:pt x="124" y="577"/>
                    <a:pt x="295" y="608"/>
                  </a:cubicBezTo>
                  <a:cubicBezTo>
                    <a:pt x="451" y="608"/>
                    <a:pt x="575" y="484"/>
                    <a:pt x="560" y="313"/>
                  </a:cubicBezTo>
                  <a:cubicBezTo>
                    <a:pt x="560" y="157"/>
                    <a:pt x="435" y="17"/>
                    <a:pt x="280" y="2"/>
                  </a:cubicBezTo>
                  <a:cubicBezTo>
                    <a:pt x="272" y="1"/>
                    <a:pt x="264" y="0"/>
                    <a:pt x="2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967" name="Google Shape;4967;p54"/>
            <p:cNvSpPr/>
            <p:nvPr/>
          </p:nvSpPr>
          <p:spPr>
            <a:xfrm>
              <a:off x="2839525" y="1893400"/>
              <a:ext cx="14775" cy="15225"/>
            </a:xfrm>
            <a:custGeom>
              <a:avLst/>
              <a:gdLst/>
              <a:ahLst/>
              <a:cxnLst/>
              <a:rect l="l" t="t" r="r" b="b"/>
              <a:pathLst>
                <a:path w="591" h="609" extrusionOk="0">
                  <a:moveTo>
                    <a:pt x="256" y="1"/>
                  </a:moveTo>
                  <a:cubicBezTo>
                    <a:pt x="112" y="1"/>
                    <a:pt x="1" y="134"/>
                    <a:pt x="16" y="282"/>
                  </a:cubicBezTo>
                  <a:cubicBezTo>
                    <a:pt x="16" y="453"/>
                    <a:pt x="140" y="593"/>
                    <a:pt x="296" y="608"/>
                  </a:cubicBezTo>
                  <a:cubicBezTo>
                    <a:pt x="451" y="608"/>
                    <a:pt x="591" y="484"/>
                    <a:pt x="575" y="328"/>
                  </a:cubicBezTo>
                  <a:cubicBezTo>
                    <a:pt x="575" y="157"/>
                    <a:pt x="451" y="17"/>
                    <a:pt x="280" y="2"/>
                  </a:cubicBezTo>
                  <a:cubicBezTo>
                    <a:pt x="272" y="1"/>
                    <a:pt x="264" y="1"/>
                    <a:pt x="2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968" name="Google Shape;4968;p54"/>
            <p:cNvSpPr/>
            <p:nvPr/>
          </p:nvSpPr>
          <p:spPr>
            <a:xfrm>
              <a:off x="2815800" y="1917150"/>
              <a:ext cx="14400" cy="15575"/>
            </a:xfrm>
            <a:custGeom>
              <a:avLst/>
              <a:gdLst/>
              <a:ahLst/>
              <a:cxnLst/>
              <a:rect l="l" t="t" r="r" b="b"/>
              <a:pathLst>
                <a:path w="576" h="623" extrusionOk="0">
                  <a:moveTo>
                    <a:pt x="280" y="0"/>
                  </a:moveTo>
                  <a:cubicBezTo>
                    <a:pt x="125" y="0"/>
                    <a:pt x="1" y="140"/>
                    <a:pt x="16" y="296"/>
                  </a:cubicBezTo>
                  <a:cubicBezTo>
                    <a:pt x="1" y="451"/>
                    <a:pt x="125" y="591"/>
                    <a:pt x="296" y="622"/>
                  </a:cubicBezTo>
                  <a:cubicBezTo>
                    <a:pt x="452" y="622"/>
                    <a:pt x="576" y="482"/>
                    <a:pt x="560" y="327"/>
                  </a:cubicBezTo>
                  <a:cubicBezTo>
                    <a:pt x="560" y="171"/>
                    <a:pt x="436" y="31"/>
                    <a:pt x="2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969" name="Google Shape;4969;p54"/>
            <p:cNvSpPr/>
            <p:nvPr/>
          </p:nvSpPr>
          <p:spPr>
            <a:xfrm>
              <a:off x="2839900" y="1918700"/>
              <a:ext cx="14800" cy="15575"/>
            </a:xfrm>
            <a:custGeom>
              <a:avLst/>
              <a:gdLst/>
              <a:ahLst/>
              <a:cxnLst/>
              <a:rect l="l" t="t" r="r" b="b"/>
              <a:pathLst>
                <a:path w="592" h="623" extrusionOk="0">
                  <a:moveTo>
                    <a:pt x="296" y="0"/>
                  </a:moveTo>
                  <a:cubicBezTo>
                    <a:pt x="125" y="0"/>
                    <a:pt x="1" y="140"/>
                    <a:pt x="16" y="296"/>
                  </a:cubicBezTo>
                  <a:cubicBezTo>
                    <a:pt x="16" y="451"/>
                    <a:pt x="141" y="591"/>
                    <a:pt x="296" y="622"/>
                  </a:cubicBezTo>
                  <a:cubicBezTo>
                    <a:pt x="467" y="622"/>
                    <a:pt x="592" y="482"/>
                    <a:pt x="576" y="327"/>
                  </a:cubicBezTo>
                  <a:cubicBezTo>
                    <a:pt x="576" y="172"/>
                    <a:pt x="452" y="32"/>
                    <a:pt x="2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970" name="Google Shape;4970;p54"/>
            <p:cNvSpPr/>
            <p:nvPr/>
          </p:nvSpPr>
          <p:spPr>
            <a:xfrm>
              <a:off x="2885775" y="1870500"/>
              <a:ext cx="14800" cy="15575"/>
            </a:xfrm>
            <a:custGeom>
              <a:avLst/>
              <a:gdLst/>
              <a:ahLst/>
              <a:cxnLst/>
              <a:rect l="l" t="t" r="r" b="b"/>
              <a:pathLst>
                <a:path w="592" h="623" extrusionOk="0">
                  <a:moveTo>
                    <a:pt x="280" y="0"/>
                  </a:moveTo>
                  <a:cubicBezTo>
                    <a:pt x="125" y="0"/>
                    <a:pt x="0" y="140"/>
                    <a:pt x="16" y="296"/>
                  </a:cubicBezTo>
                  <a:cubicBezTo>
                    <a:pt x="16" y="467"/>
                    <a:pt x="140" y="591"/>
                    <a:pt x="296" y="622"/>
                  </a:cubicBezTo>
                  <a:cubicBezTo>
                    <a:pt x="451" y="622"/>
                    <a:pt x="591" y="482"/>
                    <a:pt x="576" y="327"/>
                  </a:cubicBezTo>
                  <a:cubicBezTo>
                    <a:pt x="576" y="171"/>
                    <a:pt x="451" y="31"/>
                    <a:pt x="2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971" name="Google Shape;4971;p54"/>
            <p:cNvSpPr/>
            <p:nvPr/>
          </p:nvSpPr>
          <p:spPr>
            <a:xfrm>
              <a:off x="2910275" y="1872050"/>
              <a:ext cx="14400" cy="15575"/>
            </a:xfrm>
            <a:custGeom>
              <a:avLst/>
              <a:gdLst/>
              <a:ahLst/>
              <a:cxnLst/>
              <a:rect l="l" t="t" r="r" b="b"/>
              <a:pathLst>
                <a:path w="576" h="623" extrusionOk="0">
                  <a:moveTo>
                    <a:pt x="280" y="1"/>
                  </a:moveTo>
                  <a:cubicBezTo>
                    <a:pt x="124" y="1"/>
                    <a:pt x="0" y="140"/>
                    <a:pt x="16" y="296"/>
                  </a:cubicBezTo>
                  <a:cubicBezTo>
                    <a:pt x="16" y="467"/>
                    <a:pt x="140" y="591"/>
                    <a:pt x="296" y="623"/>
                  </a:cubicBezTo>
                  <a:cubicBezTo>
                    <a:pt x="451" y="623"/>
                    <a:pt x="575" y="483"/>
                    <a:pt x="575" y="327"/>
                  </a:cubicBezTo>
                  <a:cubicBezTo>
                    <a:pt x="575" y="172"/>
                    <a:pt x="451" y="32"/>
                    <a:pt x="2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972" name="Google Shape;4972;p54"/>
            <p:cNvSpPr/>
            <p:nvPr/>
          </p:nvSpPr>
          <p:spPr>
            <a:xfrm>
              <a:off x="2886175" y="1896150"/>
              <a:ext cx="14775" cy="15575"/>
            </a:xfrm>
            <a:custGeom>
              <a:avLst/>
              <a:gdLst/>
              <a:ahLst/>
              <a:cxnLst/>
              <a:rect l="l" t="t" r="r" b="b"/>
              <a:pathLst>
                <a:path w="591" h="623" extrusionOk="0">
                  <a:moveTo>
                    <a:pt x="295" y="1"/>
                  </a:moveTo>
                  <a:cubicBezTo>
                    <a:pt x="124" y="1"/>
                    <a:pt x="0" y="141"/>
                    <a:pt x="16" y="296"/>
                  </a:cubicBezTo>
                  <a:cubicBezTo>
                    <a:pt x="16" y="452"/>
                    <a:pt x="140" y="591"/>
                    <a:pt x="295" y="623"/>
                  </a:cubicBezTo>
                  <a:cubicBezTo>
                    <a:pt x="467" y="623"/>
                    <a:pt x="591" y="483"/>
                    <a:pt x="575" y="327"/>
                  </a:cubicBezTo>
                  <a:cubicBezTo>
                    <a:pt x="575" y="156"/>
                    <a:pt x="451" y="32"/>
                    <a:pt x="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973" name="Google Shape;4973;p54"/>
            <p:cNvSpPr/>
            <p:nvPr/>
          </p:nvSpPr>
          <p:spPr>
            <a:xfrm>
              <a:off x="2911050" y="1897700"/>
              <a:ext cx="14400" cy="15575"/>
            </a:xfrm>
            <a:custGeom>
              <a:avLst/>
              <a:gdLst/>
              <a:ahLst/>
              <a:cxnLst/>
              <a:rect l="l" t="t" r="r" b="b"/>
              <a:pathLst>
                <a:path w="576" h="623" extrusionOk="0">
                  <a:moveTo>
                    <a:pt x="280" y="1"/>
                  </a:moveTo>
                  <a:cubicBezTo>
                    <a:pt x="125" y="1"/>
                    <a:pt x="0" y="141"/>
                    <a:pt x="16" y="296"/>
                  </a:cubicBezTo>
                  <a:cubicBezTo>
                    <a:pt x="16" y="452"/>
                    <a:pt x="140" y="592"/>
                    <a:pt x="296" y="623"/>
                  </a:cubicBezTo>
                  <a:cubicBezTo>
                    <a:pt x="451" y="623"/>
                    <a:pt x="576" y="483"/>
                    <a:pt x="576" y="327"/>
                  </a:cubicBezTo>
                  <a:cubicBezTo>
                    <a:pt x="576" y="156"/>
                    <a:pt x="451" y="32"/>
                    <a:pt x="2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974" name="Google Shape;4974;p54"/>
            <p:cNvSpPr/>
            <p:nvPr/>
          </p:nvSpPr>
          <p:spPr>
            <a:xfrm>
              <a:off x="2886550" y="1921800"/>
              <a:ext cx="14775" cy="15225"/>
            </a:xfrm>
            <a:custGeom>
              <a:avLst/>
              <a:gdLst/>
              <a:ahLst/>
              <a:cxnLst/>
              <a:rect l="l" t="t" r="r" b="b"/>
              <a:pathLst>
                <a:path w="591" h="609" extrusionOk="0">
                  <a:moveTo>
                    <a:pt x="296" y="1"/>
                  </a:moveTo>
                  <a:cubicBezTo>
                    <a:pt x="141" y="1"/>
                    <a:pt x="1" y="125"/>
                    <a:pt x="16" y="296"/>
                  </a:cubicBezTo>
                  <a:cubicBezTo>
                    <a:pt x="16" y="452"/>
                    <a:pt x="141" y="592"/>
                    <a:pt x="312" y="607"/>
                  </a:cubicBezTo>
                  <a:cubicBezTo>
                    <a:pt x="320" y="608"/>
                    <a:pt x="327" y="608"/>
                    <a:pt x="335" y="608"/>
                  </a:cubicBezTo>
                  <a:cubicBezTo>
                    <a:pt x="479" y="608"/>
                    <a:pt x="591" y="475"/>
                    <a:pt x="576" y="327"/>
                  </a:cubicBezTo>
                  <a:cubicBezTo>
                    <a:pt x="576" y="156"/>
                    <a:pt x="452" y="16"/>
                    <a:pt x="2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975" name="Google Shape;4975;p54"/>
            <p:cNvSpPr/>
            <p:nvPr/>
          </p:nvSpPr>
          <p:spPr>
            <a:xfrm>
              <a:off x="2911050" y="1923375"/>
              <a:ext cx="14800" cy="15575"/>
            </a:xfrm>
            <a:custGeom>
              <a:avLst/>
              <a:gdLst/>
              <a:ahLst/>
              <a:cxnLst/>
              <a:rect l="l" t="t" r="r" b="b"/>
              <a:pathLst>
                <a:path w="592" h="623" extrusionOk="0">
                  <a:moveTo>
                    <a:pt x="296" y="0"/>
                  </a:moveTo>
                  <a:cubicBezTo>
                    <a:pt x="140" y="0"/>
                    <a:pt x="0" y="124"/>
                    <a:pt x="16" y="295"/>
                  </a:cubicBezTo>
                  <a:cubicBezTo>
                    <a:pt x="16" y="451"/>
                    <a:pt x="140" y="591"/>
                    <a:pt x="311" y="622"/>
                  </a:cubicBezTo>
                  <a:cubicBezTo>
                    <a:pt x="467" y="622"/>
                    <a:pt x="591" y="482"/>
                    <a:pt x="576" y="327"/>
                  </a:cubicBezTo>
                  <a:cubicBezTo>
                    <a:pt x="576" y="156"/>
                    <a:pt x="451" y="16"/>
                    <a:pt x="2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976" name="Google Shape;4976;p54"/>
            <p:cNvSpPr/>
            <p:nvPr/>
          </p:nvSpPr>
          <p:spPr>
            <a:xfrm>
              <a:off x="2956925" y="1875150"/>
              <a:ext cx="14775" cy="15225"/>
            </a:xfrm>
            <a:custGeom>
              <a:avLst/>
              <a:gdLst/>
              <a:ahLst/>
              <a:cxnLst/>
              <a:rect l="l" t="t" r="r" b="b"/>
              <a:pathLst>
                <a:path w="591" h="609" extrusionOk="0">
                  <a:moveTo>
                    <a:pt x="295" y="1"/>
                  </a:moveTo>
                  <a:cubicBezTo>
                    <a:pt x="140" y="1"/>
                    <a:pt x="0" y="125"/>
                    <a:pt x="16" y="296"/>
                  </a:cubicBezTo>
                  <a:cubicBezTo>
                    <a:pt x="16" y="452"/>
                    <a:pt x="140" y="592"/>
                    <a:pt x="311" y="607"/>
                  </a:cubicBezTo>
                  <a:cubicBezTo>
                    <a:pt x="319" y="608"/>
                    <a:pt x="327" y="609"/>
                    <a:pt x="335" y="609"/>
                  </a:cubicBezTo>
                  <a:cubicBezTo>
                    <a:pt x="479" y="609"/>
                    <a:pt x="590" y="475"/>
                    <a:pt x="575" y="327"/>
                  </a:cubicBezTo>
                  <a:cubicBezTo>
                    <a:pt x="575" y="156"/>
                    <a:pt x="451" y="16"/>
                    <a:pt x="2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977" name="Google Shape;4977;p54"/>
            <p:cNvSpPr/>
            <p:nvPr/>
          </p:nvSpPr>
          <p:spPr>
            <a:xfrm>
              <a:off x="2981400" y="1876725"/>
              <a:ext cx="14775" cy="15200"/>
            </a:xfrm>
            <a:custGeom>
              <a:avLst/>
              <a:gdLst/>
              <a:ahLst/>
              <a:cxnLst/>
              <a:rect l="l" t="t" r="r" b="b"/>
              <a:pathLst>
                <a:path w="591" h="608" extrusionOk="0">
                  <a:moveTo>
                    <a:pt x="296" y="0"/>
                  </a:moveTo>
                  <a:cubicBezTo>
                    <a:pt x="141" y="0"/>
                    <a:pt x="1" y="125"/>
                    <a:pt x="16" y="280"/>
                  </a:cubicBezTo>
                  <a:cubicBezTo>
                    <a:pt x="16" y="451"/>
                    <a:pt x="141" y="591"/>
                    <a:pt x="312" y="607"/>
                  </a:cubicBezTo>
                  <a:cubicBezTo>
                    <a:pt x="320" y="607"/>
                    <a:pt x="327" y="608"/>
                    <a:pt x="335" y="608"/>
                  </a:cubicBezTo>
                  <a:cubicBezTo>
                    <a:pt x="479" y="608"/>
                    <a:pt x="591" y="474"/>
                    <a:pt x="576" y="327"/>
                  </a:cubicBezTo>
                  <a:cubicBezTo>
                    <a:pt x="576" y="156"/>
                    <a:pt x="452" y="16"/>
                    <a:pt x="2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978" name="Google Shape;4978;p54"/>
            <p:cNvSpPr/>
            <p:nvPr/>
          </p:nvSpPr>
          <p:spPr>
            <a:xfrm>
              <a:off x="2957700" y="1900825"/>
              <a:ext cx="14775" cy="15200"/>
            </a:xfrm>
            <a:custGeom>
              <a:avLst/>
              <a:gdLst/>
              <a:ahLst/>
              <a:cxnLst/>
              <a:rect l="l" t="t" r="r" b="b"/>
              <a:pathLst>
                <a:path w="591" h="608" extrusionOk="0">
                  <a:moveTo>
                    <a:pt x="280" y="0"/>
                  </a:moveTo>
                  <a:cubicBezTo>
                    <a:pt x="124" y="0"/>
                    <a:pt x="0" y="125"/>
                    <a:pt x="16" y="280"/>
                  </a:cubicBezTo>
                  <a:cubicBezTo>
                    <a:pt x="16" y="451"/>
                    <a:pt x="140" y="591"/>
                    <a:pt x="296" y="607"/>
                  </a:cubicBezTo>
                  <a:cubicBezTo>
                    <a:pt x="303" y="607"/>
                    <a:pt x="311" y="608"/>
                    <a:pt x="319" y="608"/>
                  </a:cubicBezTo>
                  <a:cubicBezTo>
                    <a:pt x="465" y="608"/>
                    <a:pt x="590" y="474"/>
                    <a:pt x="575" y="327"/>
                  </a:cubicBezTo>
                  <a:cubicBezTo>
                    <a:pt x="575" y="156"/>
                    <a:pt x="451" y="16"/>
                    <a:pt x="2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979" name="Google Shape;4979;p54"/>
            <p:cNvSpPr/>
            <p:nvPr/>
          </p:nvSpPr>
          <p:spPr>
            <a:xfrm>
              <a:off x="2982175" y="1902375"/>
              <a:ext cx="14775" cy="15200"/>
            </a:xfrm>
            <a:custGeom>
              <a:avLst/>
              <a:gdLst/>
              <a:ahLst/>
              <a:cxnLst/>
              <a:rect l="l" t="t" r="r" b="b"/>
              <a:pathLst>
                <a:path w="591" h="608" extrusionOk="0">
                  <a:moveTo>
                    <a:pt x="281" y="0"/>
                  </a:moveTo>
                  <a:cubicBezTo>
                    <a:pt x="125" y="0"/>
                    <a:pt x="1" y="125"/>
                    <a:pt x="16" y="296"/>
                  </a:cubicBezTo>
                  <a:cubicBezTo>
                    <a:pt x="16" y="451"/>
                    <a:pt x="141" y="591"/>
                    <a:pt x="296" y="607"/>
                  </a:cubicBezTo>
                  <a:cubicBezTo>
                    <a:pt x="304" y="608"/>
                    <a:pt x="312" y="608"/>
                    <a:pt x="320" y="608"/>
                  </a:cubicBezTo>
                  <a:cubicBezTo>
                    <a:pt x="466" y="608"/>
                    <a:pt x="591" y="474"/>
                    <a:pt x="576" y="327"/>
                  </a:cubicBezTo>
                  <a:cubicBezTo>
                    <a:pt x="576" y="156"/>
                    <a:pt x="452" y="16"/>
                    <a:pt x="2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980" name="Google Shape;4980;p54"/>
            <p:cNvSpPr/>
            <p:nvPr/>
          </p:nvSpPr>
          <p:spPr>
            <a:xfrm>
              <a:off x="2958075" y="1926475"/>
              <a:ext cx="14775" cy="15225"/>
            </a:xfrm>
            <a:custGeom>
              <a:avLst/>
              <a:gdLst/>
              <a:ahLst/>
              <a:cxnLst/>
              <a:rect l="l" t="t" r="r" b="b"/>
              <a:pathLst>
                <a:path w="591" h="609" extrusionOk="0">
                  <a:moveTo>
                    <a:pt x="296" y="0"/>
                  </a:moveTo>
                  <a:cubicBezTo>
                    <a:pt x="125" y="0"/>
                    <a:pt x="1" y="125"/>
                    <a:pt x="16" y="280"/>
                  </a:cubicBezTo>
                  <a:cubicBezTo>
                    <a:pt x="16" y="451"/>
                    <a:pt x="141" y="591"/>
                    <a:pt x="312" y="607"/>
                  </a:cubicBezTo>
                  <a:cubicBezTo>
                    <a:pt x="320" y="608"/>
                    <a:pt x="327" y="608"/>
                    <a:pt x="335" y="608"/>
                  </a:cubicBezTo>
                  <a:cubicBezTo>
                    <a:pt x="479" y="608"/>
                    <a:pt x="591" y="475"/>
                    <a:pt x="576" y="327"/>
                  </a:cubicBezTo>
                  <a:cubicBezTo>
                    <a:pt x="576" y="156"/>
                    <a:pt x="452" y="16"/>
                    <a:pt x="2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981" name="Google Shape;4981;p54"/>
            <p:cNvSpPr/>
            <p:nvPr/>
          </p:nvSpPr>
          <p:spPr>
            <a:xfrm>
              <a:off x="2982575" y="1928025"/>
              <a:ext cx="14775" cy="15225"/>
            </a:xfrm>
            <a:custGeom>
              <a:avLst/>
              <a:gdLst/>
              <a:ahLst/>
              <a:cxnLst/>
              <a:rect l="l" t="t" r="r" b="b"/>
              <a:pathLst>
                <a:path w="591" h="609" extrusionOk="0">
                  <a:moveTo>
                    <a:pt x="296" y="1"/>
                  </a:moveTo>
                  <a:cubicBezTo>
                    <a:pt x="140" y="1"/>
                    <a:pt x="0" y="141"/>
                    <a:pt x="16" y="296"/>
                  </a:cubicBezTo>
                  <a:cubicBezTo>
                    <a:pt x="16" y="452"/>
                    <a:pt x="140" y="592"/>
                    <a:pt x="311" y="607"/>
                  </a:cubicBezTo>
                  <a:cubicBezTo>
                    <a:pt x="319" y="608"/>
                    <a:pt x="327" y="608"/>
                    <a:pt x="335" y="608"/>
                  </a:cubicBezTo>
                  <a:cubicBezTo>
                    <a:pt x="479" y="608"/>
                    <a:pt x="590" y="475"/>
                    <a:pt x="576" y="327"/>
                  </a:cubicBezTo>
                  <a:cubicBezTo>
                    <a:pt x="576" y="156"/>
                    <a:pt x="451" y="32"/>
                    <a:pt x="2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982" name="Google Shape;4982;p54"/>
            <p:cNvSpPr/>
            <p:nvPr/>
          </p:nvSpPr>
          <p:spPr>
            <a:xfrm>
              <a:off x="3028825" y="1879800"/>
              <a:ext cx="14400" cy="15200"/>
            </a:xfrm>
            <a:custGeom>
              <a:avLst/>
              <a:gdLst/>
              <a:ahLst/>
              <a:cxnLst/>
              <a:rect l="l" t="t" r="r" b="b"/>
              <a:pathLst>
                <a:path w="576" h="608" extrusionOk="0">
                  <a:moveTo>
                    <a:pt x="257" y="0"/>
                  </a:moveTo>
                  <a:cubicBezTo>
                    <a:pt x="113" y="0"/>
                    <a:pt x="1" y="134"/>
                    <a:pt x="16" y="281"/>
                  </a:cubicBezTo>
                  <a:cubicBezTo>
                    <a:pt x="1" y="452"/>
                    <a:pt x="125" y="592"/>
                    <a:pt x="296" y="608"/>
                  </a:cubicBezTo>
                  <a:cubicBezTo>
                    <a:pt x="452" y="608"/>
                    <a:pt x="576" y="484"/>
                    <a:pt x="576" y="313"/>
                  </a:cubicBezTo>
                  <a:cubicBezTo>
                    <a:pt x="576" y="157"/>
                    <a:pt x="452" y="17"/>
                    <a:pt x="281" y="2"/>
                  </a:cubicBezTo>
                  <a:cubicBezTo>
                    <a:pt x="273" y="1"/>
                    <a:pt x="265" y="0"/>
                    <a:pt x="2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983" name="Google Shape;4983;p54"/>
            <p:cNvSpPr/>
            <p:nvPr/>
          </p:nvSpPr>
          <p:spPr>
            <a:xfrm>
              <a:off x="3053325" y="1881000"/>
              <a:ext cx="14800" cy="15575"/>
            </a:xfrm>
            <a:custGeom>
              <a:avLst/>
              <a:gdLst/>
              <a:ahLst/>
              <a:cxnLst/>
              <a:rect l="l" t="t" r="r" b="b"/>
              <a:pathLst>
                <a:path w="592" h="623" extrusionOk="0">
                  <a:moveTo>
                    <a:pt x="280" y="0"/>
                  </a:moveTo>
                  <a:cubicBezTo>
                    <a:pt x="125" y="0"/>
                    <a:pt x="0" y="140"/>
                    <a:pt x="16" y="296"/>
                  </a:cubicBezTo>
                  <a:cubicBezTo>
                    <a:pt x="16" y="467"/>
                    <a:pt x="140" y="607"/>
                    <a:pt x="296" y="622"/>
                  </a:cubicBezTo>
                  <a:cubicBezTo>
                    <a:pt x="467" y="622"/>
                    <a:pt x="591" y="498"/>
                    <a:pt x="576" y="327"/>
                  </a:cubicBezTo>
                  <a:cubicBezTo>
                    <a:pt x="576" y="171"/>
                    <a:pt x="451" y="31"/>
                    <a:pt x="2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984" name="Google Shape;4984;p54"/>
            <p:cNvSpPr/>
            <p:nvPr/>
          </p:nvSpPr>
          <p:spPr>
            <a:xfrm>
              <a:off x="3029600" y="1905475"/>
              <a:ext cx="14425" cy="15575"/>
            </a:xfrm>
            <a:custGeom>
              <a:avLst/>
              <a:gdLst/>
              <a:ahLst/>
              <a:cxnLst/>
              <a:rect l="l" t="t" r="r" b="b"/>
              <a:pathLst>
                <a:path w="577" h="623" extrusionOk="0">
                  <a:moveTo>
                    <a:pt x="281" y="1"/>
                  </a:moveTo>
                  <a:cubicBezTo>
                    <a:pt x="125" y="1"/>
                    <a:pt x="1" y="125"/>
                    <a:pt x="16" y="296"/>
                  </a:cubicBezTo>
                  <a:cubicBezTo>
                    <a:pt x="1" y="452"/>
                    <a:pt x="125" y="592"/>
                    <a:pt x="296" y="623"/>
                  </a:cubicBezTo>
                  <a:cubicBezTo>
                    <a:pt x="452" y="607"/>
                    <a:pt x="576" y="483"/>
                    <a:pt x="561" y="327"/>
                  </a:cubicBezTo>
                  <a:cubicBezTo>
                    <a:pt x="561" y="156"/>
                    <a:pt x="436" y="16"/>
                    <a:pt x="2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985" name="Google Shape;4985;p54"/>
            <p:cNvSpPr/>
            <p:nvPr/>
          </p:nvSpPr>
          <p:spPr>
            <a:xfrm>
              <a:off x="3053725" y="1907000"/>
              <a:ext cx="14775" cy="15225"/>
            </a:xfrm>
            <a:custGeom>
              <a:avLst/>
              <a:gdLst/>
              <a:ahLst/>
              <a:cxnLst/>
              <a:rect l="l" t="t" r="r" b="b"/>
              <a:pathLst>
                <a:path w="591" h="609" extrusionOk="0">
                  <a:moveTo>
                    <a:pt x="271" y="1"/>
                  </a:moveTo>
                  <a:cubicBezTo>
                    <a:pt x="126" y="1"/>
                    <a:pt x="1" y="134"/>
                    <a:pt x="15" y="282"/>
                  </a:cubicBezTo>
                  <a:cubicBezTo>
                    <a:pt x="15" y="453"/>
                    <a:pt x="140" y="593"/>
                    <a:pt x="311" y="608"/>
                  </a:cubicBezTo>
                  <a:cubicBezTo>
                    <a:pt x="466" y="608"/>
                    <a:pt x="591" y="484"/>
                    <a:pt x="575" y="329"/>
                  </a:cubicBezTo>
                  <a:cubicBezTo>
                    <a:pt x="575" y="157"/>
                    <a:pt x="451" y="18"/>
                    <a:pt x="295" y="2"/>
                  </a:cubicBezTo>
                  <a:cubicBezTo>
                    <a:pt x="287" y="1"/>
                    <a:pt x="279" y="1"/>
                    <a:pt x="2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986" name="Google Shape;4986;p54"/>
            <p:cNvSpPr/>
            <p:nvPr/>
          </p:nvSpPr>
          <p:spPr>
            <a:xfrm>
              <a:off x="3030000" y="1931100"/>
              <a:ext cx="14400" cy="15250"/>
            </a:xfrm>
            <a:custGeom>
              <a:avLst/>
              <a:gdLst/>
              <a:ahLst/>
              <a:cxnLst/>
              <a:rect l="l" t="t" r="r" b="b"/>
              <a:pathLst>
                <a:path w="576" h="610" extrusionOk="0">
                  <a:moveTo>
                    <a:pt x="257" y="1"/>
                  </a:moveTo>
                  <a:cubicBezTo>
                    <a:pt x="112" y="1"/>
                    <a:pt x="1" y="134"/>
                    <a:pt x="16" y="282"/>
                  </a:cubicBezTo>
                  <a:cubicBezTo>
                    <a:pt x="0" y="453"/>
                    <a:pt x="125" y="593"/>
                    <a:pt x="296" y="608"/>
                  </a:cubicBezTo>
                  <a:cubicBezTo>
                    <a:pt x="304" y="609"/>
                    <a:pt x="312" y="610"/>
                    <a:pt x="319" y="610"/>
                  </a:cubicBezTo>
                  <a:cubicBezTo>
                    <a:pt x="464" y="610"/>
                    <a:pt x="576" y="476"/>
                    <a:pt x="576" y="329"/>
                  </a:cubicBezTo>
                  <a:cubicBezTo>
                    <a:pt x="560" y="158"/>
                    <a:pt x="451" y="18"/>
                    <a:pt x="280" y="2"/>
                  </a:cubicBezTo>
                  <a:cubicBezTo>
                    <a:pt x="272" y="1"/>
                    <a:pt x="264" y="1"/>
                    <a:pt x="2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987" name="Google Shape;4987;p54"/>
            <p:cNvSpPr/>
            <p:nvPr/>
          </p:nvSpPr>
          <p:spPr>
            <a:xfrm>
              <a:off x="3054500" y="1932675"/>
              <a:ext cx="14750" cy="15225"/>
            </a:xfrm>
            <a:custGeom>
              <a:avLst/>
              <a:gdLst/>
              <a:ahLst/>
              <a:cxnLst/>
              <a:rect l="l" t="t" r="r" b="b"/>
              <a:pathLst>
                <a:path w="590" h="609" extrusionOk="0">
                  <a:moveTo>
                    <a:pt x="256" y="0"/>
                  </a:moveTo>
                  <a:cubicBezTo>
                    <a:pt x="112" y="0"/>
                    <a:pt x="1" y="134"/>
                    <a:pt x="15" y="281"/>
                  </a:cubicBezTo>
                  <a:cubicBezTo>
                    <a:pt x="15" y="452"/>
                    <a:pt x="140" y="592"/>
                    <a:pt x="295" y="608"/>
                  </a:cubicBezTo>
                  <a:cubicBezTo>
                    <a:pt x="304" y="608"/>
                    <a:pt x="313" y="609"/>
                    <a:pt x="321" y="609"/>
                  </a:cubicBezTo>
                  <a:cubicBezTo>
                    <a:pt x="479" y="609"/>
                    <a:pt x="590" y="475"/>
                    <a:pt x="575" y="328"/>
                  </a:cubicBezTo>
                  <a:cubicBezTo>
                    <a:pt x="575" y="157"/>
                    <a:pt x="451" y="17"/>
                    <a:pt x="280" y="1"/>
                  </a:cubicBezTo>
                  <a:cubicBezTo>
                    <a:pt x="272" y="0"/>
                    <a:pt x="264" y="0"/>
                    <a:pt x="2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988" name="Google Shape;4988;p54"/>
            <p:cNvSpPr/>
            <p:nvPr/>
          </p:nvSpPr>
          <p:spPr>
            <a:xfrm>
              <a:off x="2196150" y="1970800"/>
              <a:ext cx="77000" cy="118200"/>
            </a:xfrm>
            <a:custGeom>
              <a:avLst/>
              <a:gdLst/>
              <a:ahLst/>
              <a:cxnLst/>
              <a:rect l="l" t="t" r="r" b="b"/>
              <a:pathLst>
                <a:path w="3080" h="4728" extrusionOk="0">
                  <a:moveTo>
                    <a:pt x="1" y="0"/>
                  </a:moveTo>
                  <a:lnTo>
                    <a:pt x="1" y="3934"/>
                  </a:lnTo>
                  <a:cubicBezTo>
                    <a:pt x="1027" y="4183"/>
                    <a:pt x="2053" y="4447"/>
                    <a:pt x="3080" y="4727"/>
                  </a:cubicBezTo>
                  <a:cubicBezTo>
                    <a:pt x="3080" y="3219"/>
                    <a:pt x="3064" y="1726"/>
                    <a:pt x="3064" y="233"/>
                  </a:cubicBezTo>
                  <a:cubicBezTo>
                    <a:pt x="2053" y="156"/>
                    <a:pt x="1027" y="78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989" name="Google Shape;4989;p54"/>
            <p:cNvSpPr/>
            <p:nvPr/>
          </p:nvSpPr>
          <p:spPr>
            <a:xfrm>
              <a:off x="2210925" y="1987100"/>
              <a:ext cx="17525" cy="18350"/>
            </a:xfrm>
            <a:custGeom>
              <a:avLst/>
              <a:gdLst/>
              <a:ahLst/>
              <a:cxnLst/>
              <a:rect l="l" t="t" r="r" b="b"/>
              <a:pathLst>
                <a:path w="701" h="734" extrusionOk="0">
                  <a:moveTo>
                    <a:pt x="331" y="0"/>
                  </a:moveTo>
                  <a:cubicBezTo>
                    <a:pt x="142" y="0"/>
                    <a:pt x="2" y="150"/>
                    <a:pt x="16" y="328"/>
                  </a:cubicBezTo>
                  <a:cubicBezTo>
                    <a:pt x="1" y="530"/>
                    <a:pt x="156" y="701"/>
                    <a:pt x="358" y="732"/>
                  </a:cubicBezTo>
                  <a:cubicBezTo>
                    <a:pt x="367" y="733"/>
                    <a:pt x="376" y="733"/>
                    <a:pt x="384" y="733"/>
                  </a:cubicBezTo>
                  <a:cubicBezTo>
                    <a:pt x="559" y="733"/>
                    <a:pt x="700" y="583"/>
                    <a:pt x="685" y="390"/>
                  </a:cubicBezTo>
                  <a:cubicBezTo>
                    <a:pt x="701" y="188"/>
                    <a:pt x="545" y="17"/>
                    <a:pt x="358" y="1"/>
                  </a:cubicBezTo>
                  <a:cubicBezTo>
                    <a:pt x="349" y="0"/>
                    <a:pt x="340" y="0"/>
                    <a:pt x="3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990" name="Google Shape;4990;p54"/>
            <p:cNvSpPr/>
            <p:nvPr/>
          </p:nvSpPr>
          <p:spPr>
            <a:xfrm>
              <a:off x="2240875" y="1989425"/>
              <a:ext cx="17500" cy="18725"/>
            </a:xfrm>
            <a:custGeom>
              <a:avLst/>
              <a:gdLst/>
              <a:ahLst/>
              <a:cxnLst/>
              <a:rect l="l" t="t" r="r" b="b"/>
              <a:pathLst>
                <a:path w="700" h="749" extrusionOk="0">
                  <a:moveTo>
                    <a:pt x="317" y="0"/>
                  </a:moveTo>
                  <a:cubicBezTo>
                    <a:pt x="142" y="0"/>
                    <a:pt x="0" y="151"/>
                    <a:pt x="0" y="344"/>
                  </a:cubicBezTo>
                  <a:cubicBezTo>
                    <a:pt x="0" y="546"/>
                    <a:pt x="140" y="717"/>
                    <a:pt x="342" y="748"/>
                  </a:cubicBezTo>
                  <a:cubicBezTo>
                    <a:pt x="351" y="748"/>
                    <a:pt x="359" y="749"/>
                    <a:pt x="368" y="749"/>
                  </a:cubicBezTo>
                  <a:cubicBezTo>
                    <a:pt x="557" y="749"/>
                    <a:pt x="699" y="584"/>
                    <a:pt x="684" y="406"/>
                  </a:cubicBezTo>
                  <a:cubicBezTo>
                    <a:pt x="700" y="204"/>
                    <a:pt x="544" y="17"/>
                    <a:pt x="342" y="1"/>
                  </a:cubicBezTo>
                  <a:cubicBezTo>
                    <a:pt x="334" y="1"/>
                    <a:pt x="325" y="0"/>
                    <a:pt x="3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991" name="Google Shape;4991;p54"/>
            <p:cNvSpPr/>
            <p:nvPr/>
          </p:nvSpPr>
          <p:spPr>
            <a:xfrm>
              <a:off x="2210950" y="2018200"/>
              <a:ext cx="17475" cy="18325"/>
            </a:xfrm>
            <a:custGeom>
              <a:avLst/>
              <a:gdLst/>
              <a:ahLst/>
              <a:cxnLst/>
              <a:rect l="l" t="t" r="r" b="b"/>
              <a:pathLst>
                <a:path w="699" h="733" extrusionOk="0">
                  <a:moveTo>
                    <a:pt x="330" y="0"/>
                  </a:moveTo>
                  <a:cubicBezTo>
                    <a:pt x="141" y="0"/>
                    <a:pt x="1" y="150"/>
                    <a:pt x="15" y="328"/>
                  </a:cubicBezTo>
                  <a:cubicBezTo>
                    <a:pt x="15" y="530"/>
                    <a:pt x="155" y="701"/>
                    <a:pt x="357" y="732"/>
                  </a:cubicBezTo>
                  <a:cubicBezTo>
                    <a:pt x="366" y="733"/>
                    <a:pt x="375" y="733"/>
                    <a:pt x="383" y="733"/>
                  </a:cubicBezTo>
                  <a:cubicBezTo>
                    <a:pt x="558" y="733"/>
                    <a:pt x="699" y="583"/>
                    <a:pt x="684" y="390"/>
                  </a:cubicBezTo>
                  <a:cubicBezTo>
                    <a:pt x="684" y="188"/>
                    <a:pt x="544" y="17"/>
                    <a:pt x="357" y="1"/>
                  </a:cubicBezTo>
                  <a:cubicBezTo>
                    <a:pt x="348" y="0"/>
                    <a:pt x="339" y="0"/>
                    <a:pt x="3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992" name="Google Shape;4992;p54"/>
            <p:cNvSpPr/>
            <p:nvPr/>
          </p:nvSpPr>
          <p:spPr>
            <a:xfrm>
              <a:off x="2240875" y="2020900"/>
              <a:ext cx="17500" cy="18750"/>
            </a:xfrm>
            <a:custGeom>
              <a:avLst/>
              <a:gdLst/>
              <a:ahLst/>
              <a:cxnLst/>
              <a:rect l="l" t="t" r="r" b="b"/>
              <a:pathLst>
                <a:path w="700" h="750" extrusionOk="0">
                  <a:moveTo>
                    <a:pt x="317" y="1"/>
                  </a:moveTo>
                  <a:cubicBezTo>
                    <a:pt x="142" y="1"/>
                    <a:pt x="0" y="151"/>
                    <a:pt x="0" y="344"/>
                  </a:cubicBezTo>
                  <a:cubicBezTo>
                    <a:pt x="0" y="546"/>
                    <a:pt x="140" y="717"/>
                    <a:pt x="342" y="748"/>
                  </a:cubicBezTo>
                  <a:cubicBezTo>
                    <a:pt x="351" y="749"/>
                    <a:pt x="359" y="749"/>
                    <a:pt x="368" y="749"/>
                  </a:cubicBezTo>
                  <a:cubicBezTo>
                    <a:pt x="557" y="749"/>
                    <a:pt x="699" y="585"/>
                    <a:pt x="684" y="406"/>
                  </a:cubicBezTo>
                  <a:cubicBezTo>
                    <a:pt x="684" y="204"/>
                    <a:pt x="544" y="33"/>
                    <a:pt x="342" y="2"/>
                  </a:cubicBezTo>
                  <a:cubicBezTo>
                    <a:pt x="334" y="1"/>
                    <a:pt x="325" y="1"/>
                    <a:pt x="3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993" name="Google Shape;4993;p54"/>
            <p:cNvSpPr/>
            <p:nvPr/>
          </p:nvSpPr>
          <p:spPr>
            <a:xfrm>
              <a:off x="2210950" y="2048900"/>
              <a:ext cx="17500" cy="18725"/>
            </a:xfrm>
            <a:custGeom>
              <a:avLst/>
              <a:gdLst/>
              <a:ahLst/>
              <a:cxnLst/>
              <a:rect l="l" t="t" r="r" b="b"/>
              <a:pathLst>
                <a:path w="700" h="749" extrusionOk="0">
                  <a:moveTo>
                    <a:pt x="330" y="0"/>
                  </a:moveTo>
                  <a:cubicBezTo>
                    <a:pt x="141" y="0"/>
                    <a:pt x="1" y="150"/>
                    <a:pt x="15" y="328"/>
                  </a:cubicBezTo>
                  <a:cubicBezTo>
                    <a:pt x="15" y="530"/>
                    <a:pt x="155" y="701"/>
                    <a:pt x="357" y="748"/>
                  </a:cubicBezTo>
                  <a:cubicBezTo>
                    <a:pt x="366" y="749"/>
                    <a:pt x="375" y="749"/>
                    <a:pt x="383" y="749"/>
                  </a:cubicBezTo>
                  <a:cubicBezTo>
                    <a:pt x="558" y="749"/>
                    <a:pt x="699" y="599"/>
                    <a:pt x="684" y="406"/>
                  </a:cubicBezTo>
                  <a:cubicBezTo>
                    <a:pt x="700" y="204"/>
                    <a:pt x="544" y="33"/>
                    <a:pt x="357" y="1"/>
                  </a:cubicBezTo>
                  <a:cubicBezTo>
                    <a:pt x="348" y="1"/>
                    <a:pt x="339" y="0"/>
                    <a:pt x="3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994" name="Google Shape;4994;p54"/>
            <p:cNvSpPr/>
            <p:nvPr/>
          </p:nvSpPr>
          <p:spPr>
            <a:xfrm>
              <a:off x="2240875" y="2052400"/>
              <a:ext cx="17500" cy="18725"/>
            </a:xfrm>
            <a:custGeom>
              <a:avLst/>
              <a:gdLst/>
              <a:ahLst/>
              <a:cxnLst/>
              <a:rect l="l" t="t" r="r" b="b"/>
              <a:pathLst>
                <a:path w="700" h="749" extrusionOk="0">
                  <a:moveTo>
                    <a:pt x="317" y="0"/>
                  </a:moveTo>
                  <a:cubicBezTo>
                    <a:pt x="142" y="0"/>
                    <a:pt x="1" y="150"/>
                    <a:pt x="16" y="328"/>
                  </a:cubicBezTo>
                  <a:cubicBezTo>
                    <a:pt x="0" y="530"/>
                    <a:pt x="140" y="717"/>
                    <a:pt x="342" y="748"/>
                  </a:cubicBezTo>
                  <a:cubicBezTo>
                    <a:pt x="352" y="749"/>
                    <a:pt x="361" y="749"/>
                    <a:pt x="370" y="749"/>
                  </a:cubicBezTo>
                  <a:cubicBezTo>
                    <a:pt x="558" y="749"/>
                    <a:pt x="699" y="599"/>
                    <a:pt x="684" y="421"/>
                  </a:cubicBezTo>
                  <a:cubicBezTo>
                    <a:pt x="684" y="204"/>
                    <a:pt x="544" y="33"/>
                    <a:pt x="342" y="1"/>
                  </a:cubicBezTo>
                  <a:cubicBezTo>
                    <a:pt x="334" y="1"/>
                    <a:pt x="325" y="0"/>
                    <a:pt x="3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995" name="Google Shape;4995;p54"/>
            <p:cNvSpPr/>
            <p:nvPr/>
          </p:nvSpPr>
          <p:spPr>
            <a:xfrm>
              <a:off x="2196550" y="2161275"/>
              <a:ext cx="76600" cy="12850"/>
            </a:xfrm>
            <a:custGeom>
              <a:avLst/>
              <a:gdLst/>
              <a:ahLst/>
              <a:cxnLst/>
              <a:rect l="l" t="t" r="r" b="b"/>
              <a:pathLst>
                <a:path w="3064" h="514" fill="none" extrusionOk="0">
                  <a:moveTo>
                    <a:pt x="1" y="0"/>
                  </a:moveTo>
                  <a:cubicBezTo>
                    <a:pt x="1011" y="171"/>
                    <a:pt x="2037" y="342"/>
                    <a:pt x="3064" y="513"/>
                  </a:cubicBezTo>
                </a:path>
              </a:pathLst>
            </a:custGeom>
            <a:noFill/>
            <a:ln w="5050" cap="flat" cmpd="sng">
              <a:solidFill>
                <a:schemeClr val="dk2"/>
              </a:solidFill>
              <a:prstDash val="solid"/>
              <a:miter lim="155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996" name="Google Shape;4996;p54"/>
            <p:cNvSpPr/>
            <p:nvPr/>
          </p:nvSpPr>
          <p:spPr>
            <a:xfrm>
              <a:off x="2284400" y="1977400"/>
              <a:ext cx="77375" cy="122475"/>
            </a:xfrm>
            <a:custGeom>
              <a:avLst/>
              <a:gdLst/>
              <a:ahLst/>
              <a:cxnLst/>
              <a:rect l="l" t="t" r="r" b="b"/>
              <a:pathLst>
                <a:path w="3095" h="4899" extrusionOk="0">
                  <a:moveTo>
                    <a:pt x="1" y="0"/>
                  </a:moveTo>
                  <a:lnTo>
                    <a:pt x="1" y="4510"/>
                  </a:lnTo>
                  <a:cubicBezTo>
                    <a:pt x="1027" y="4634"/>
                    <a:pt x="2053" y="4774"/>
                    <a:pt x="3095" y="4898"/>
                  </a:cubicBezTo>
                  <a:cubicBezTo>
                    <a:pt x="3079" y="3344"/>
                    <a:pt x="3079" y="1789"/>
                    <a:pt x="3079" y="234"/>
                  </a:cubicBezTo>
                  <a:cubicBezTo>
                    <a:pt x="2053" y="156"/>
                    <a:pt x="1027" y="78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997" name="Google Shape;4997;p54"/>
            <p:cNvSpPr/>
            <p:nvPr/>
          </p:nvSpPr>
          <p:spPr>
            <a:xfrm>
              <a:off x="2298775" y="1994100"/>
              <a:ext cx="17925" cy="19475"/>
            </a:xfrm>
            <a:custGeom>
              <a:avLst/>
              <a:gdLst/>
              <a:ahLst/>
              <a:cxnLst/>
              <a:rect l="l" t="t" r="r" b="b"/>
              <a:pathLst>
                <a:path w="717" h="779" extrusionOk="0">
                  <a:moveTo>
                    <a:pt x="333" y="0"/>
                  </a:moveTo>
                  <a:cubicBezTo>
                    <a:pt x="144" y="0"/>
                    <a:pt x="2" y="165"/>
                    <a:pt x="17" y="359"/>
                  </a:cubicBezTo>
                  <a:cubicBezTo>
                    <a:pt x="1" y="561"/>
                    <a:pt x="156" y="732"/>
                    <a:pt x="359" y="778"/>
                  </a:cubicBezTo>
                  <a:cubicBezTo>
                    <a:pt x="545" y="778"/>
                    <a:pt x="716" y="607"/>
                    <a:pt x="701" y="421"/>
                  </a:cubicBezTo>
                  <a:cubicBezTo>
                    <a:pt x="701" y="203"/>
                    <a:pt x="561" y="32"/>
                    <a:pt x="359" y="1"/>
                  </a:cubicBezTo>
                  <a:cubicBezTo>
                    <a:pt x="350" y="0"/>
                    <a:pt x="342" y="0"/>
                    <a:pt x="3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998" name="Google Shape;4998;p54"/>
            <p:cNvSpPr/>
            <p:nvPr/>
          </p:nvSpPr>
          <p:spPr>
            <a:xfrm>
              <a:off x="2328725" y="1996450"/>
              <a:ext cx="17900" cy="19850"/>
            </a:xfrm>
            <a:custGeom>
              <a:avLst/>
              <a:gdLst/>
              <a:ahLst/>
              <a:cxnLst/>
              <a:rect l="l" t="t" r="r" b="b"/>
              <a:pathLst>
                <a:path w="716" h="794" extrusionOk="0">
                  <a:moveTo>
                    <a:pt x="358" y="0"/>
                  </a:moveTo>
                  <a:cubicBezTo>
                    <a:pt x="156" y="0"/>
                    <a:pt x="0" y="171"/>
                    <a:pt x="16" y="374"/>
                  </a:cubicBezTo>
                  <a:cubicBezTo>
                    <a:pt x="0" y="576"/>
                    <a:pt x="156" y="747"/>
                    <a:pt x="358" y="793"/>
                  </a:cubicBezTo>
                  <a:cubicBezTo>
                    <a:pt x="560" y="793"/>
                    <a:pt x="716" y="622"/>
                    <a:pt x="700" y="436"/>
                  </a:cubicBezTo>
                  <a:cubicBezTo>
                    <a:pt x="700" y="218"/>
                    <a:pt x="560" y="47"/>
                    <a:pt x="3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999" name="Google Shape;4999;p54"/>
            <p:cNvSpPr/>
            <p:nvPr/>
          </p:nvSpPr>
          <p:spPr>
            <a:xfrm>
              <a:off x="2298800" y="2026350"/>
              <a:ext cx="17875" cy="19525"/>
            </a:xfrm>
            <a:custGeom>
              <a:avLst/>
              <a:gdLst/>
              <a:ahLst/>
              <a:cxnLst/>
              <a:rect l="l" t="t" r="r" b="b"/>
              <a:pathLst>
                <a:path w="715" h="781" extrusionOk="0">
                  <a:moveTo>
                    <a:pt x="332" y="1"/>
                  </a:moveTo>
                  <a:cubicBezTo>
                    <a:pt x="143" y="1"/>
                    <a:pt x="1" y="166"/>
                    <a:pt x="16" y="359"/>
                  </a:cubicBezTo>
                  <a:cubicBezTo>
                    <a:pt x="16" y="561"/>
                    <a:pt x="155" y="748"/>
                    <a:pt x="358" y="779"/>
                  </a:cubicBezTo>
                  <a:cubicBezTo>
                    <a:pt x="366" y="780"/>
                    <a:pt x="375" y="780"/>
                    <a:pt x="383" y="780"/>
                  </a:cubicBezTo>
                  <a:cubicBezTo>
                    <a:pt x="573" y="780"/>
                    <a:pt x="715" y="615"/>
                    <a:pt x="700" y="421"/>
                  </a:cubicBezTo>
                  <a:cubicBezTo>
                    <a:pt x="700" y="219"/>
                    <a:pt x="560" y="33"/>
                    <a:pt x="358" y="2"/>
                  </a:cubicBezTo>
                  <a:cubicBezTo>
                    <a:pt x="349" y="1"/>
                    <a:pt x="341" y="1"/>
                    <a:pt x="33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000" name="Google Shape;5000;p54"/>
            <p:cNvSpPr/>
            <p:nvPr/>
          </p:nvSpPr>
          <p:spPr>
            <a:xfrm>
              <a:off x="2328725" y="2029475"/>
              <a:ext cx="17900" cy="19500"/>
            </a:xfrm>
            <a:custGeom>
              <a:avLst/>
              <a:gdLst/>
              <a:ahLst/>
              <a:cxnLst/>
              <a:rect l="l" t="t" r="r" b="b"/>
              <a:pathLst>
                <a:path w="716" h="780" extrusionOk="0">
                  <a:moveTo>
                    <a:pt x="332" y="0"/>
                  </a:moveTo>
                  <a:cubicBezTo>
                    <a:pt x="143" y="0"/>
                    <a:pt x="1" y="165"/>
                    <a:pt x="16" y="359"/>
                  </a:cubicBezTo>
                  <a:cubicBezTo>
                    <a:pt x="16" y="561"/>
                    <a:pt x="156" y="747"/>
                    <a:pt x="358" y="778"/>
                  </a:cubicBezTo>
                  <a:cubicBezTo>
                    <a:pt x="366" y="779"/>
                    <a:pt x="375" y="779"/>
                    <a:pt x="383" y="779"/>
                  </a:cubicBezTo>
                  <a:cubicBezTo>
                    <a:pt x="573" y="779"/>
                    <a:pt x="715" y="614"/>
                    <a:pt x="700" y="421"/>
                  </a:cubicBezTo>
                  <a:cubicBezTo>
                    <a:pt x="716" y="219"/>
                    <a:pt x="560" y="32"/>
                    <a:pt x="358" y="1"/>
                  </a:cubicBezTo>
                  <a:cubicBezTo>
                    <a:pt x="349" y="0"/>
                    <a:pt x="341" y="0"/>
                    <a:pt x="3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001" name="Google Shape;5001;p54"/>
            <p:cNvSpPr/>
            <p:nvPr/>
          </p:nvSpPr>
          <p:spPr>
            <a:xfrm>
              <a:off x="2298800" y="2059000"/>
              <a:ext cx="17875" cy="19125"/>
            </a:xfrm>
            <a:custGeom>
              <a:avLst/>
              <a:gdLst/>
              <a:ahLst/>
              <a:cxnLst/>
              <a:rect l="l" t="t" r="r" b="b"/>
              <a:pathLst>
                <a:path w="715" h="765" extrusionOk="0">
                  <a:moveTo>
                    <a:pt x="330" y="1"/>
                  </a:moveTo>
                  <a:cubicBezTo>
                    <a:pt x="141" y="1"/>
                    <a:pt x="1" y="151"/>
                    <a:pt x="16" y="344"/>
                  </a:cubicBezTo>
                  <a:cubicBezTo>
                    <a:pt x="16" y="546"/>
                    <a:pt x="155" y="733"/>
                    <a:pt x="358" y="764"/>
                  </a:cubicBezTo>
                  <a:cubicBezTo>
                    <a:pt x="367" y="764"/>
                    <a:pt x="376" y="765"/>
                    <a:pt x="385" y="765"/>
                  </a:cubicBezTo>
                  <a:cubicBezTo>
                    <a:pt x="574" y="765"/>
                    <a:pt x="715" y="614"/>
                    <a:pt x="700" y="422"/>
                  </a:cubicBezTo>
                  <a:cubicBezTo>
                    <a:pt x="700" y="219"/>
                    <a:pt x="560" y="33"/>
                    <a:pt x="358" y="2"/>
                  </a:cubicBezTo>
                  <a:cubicBezTo>
                    <a:pt x="348" y="1"/>
                    <a:pt x="339" y="1"/>
                    <a:pt x="3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002" name="Google Shape;5002;p54"/>
            <p:cNvSpPr/>
            <p:nvPr/>
          </p:nvSpPr>
          <p:spPr>
            <a:xfrm>
              <a:off x="2328725" y="2062125"/>
              <a:ext cx="18300" cy="19875"/>
            </a:xfrm>
            <a:custGeom>
              <a:avLst/>
              <a:gdLst/>
              <a:ahLst/>
              <a:cxnLst/>
              <a:rect l="l" t="t" r="r" b="b"/>
              <a:pathLst>
                <a:path w="732" h="795" extrusionOk="0">
                  <a:moveTo>
                    <a:pt x="332" y="0"/>
                  </a:moveTo>
                  <a:cubicBezTo>
                    <a:pt x="143" y="0"/>
                    <a:pt x="1" y="165"/>
                    <a:pt x="16" y="359"/>
                  </a:cubicBezTo>
                  <a:cubicBezTo>
                    <a:pt x="16" y="561"/>
                    <a:pt x="156" y="748"/>
                    <a:pt x="358" y="794"/>
                  </a:cubicBezTo>
                  <a:cubicBezTo>
                    <a:pt x="560" y="794"/>
                    <a:pt x="731" y="623"/>
                    <a:pt x="700" y="437"/>
                  </a:cubicBezTo>
                  <a:cubicBezTo>
                    <a:pt x="716" y="219"/>
                    <a:pt x="560" y="48"/>
                    <a:pt x="358" y="1"/>
                  </a:cubicBezTo>
                  <a:cubicBezTo>
                    <a:pt x="349" y="0"/>
                    <a:pt x="341" y="0"/>
                    <a:pt x="3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003" name="Google Shape;5003;p54"/>
            <p:cNvSpPr/>
            <p:nvPr/>
          </p:nvSpPr>
          <p:spPr>
            <a:xfrm>
              <a:off x="2284400" y="2175650"/>
              <a:ext cx="77375" cy="12075"/>
            </a:xfrm>
            <a:custGeom>
              <a:avLst/>
              <a:gdLst/>
              <a:ahLst/>
              <a:cxnLst/>
              <a:rect l="l" t="t" r="r" b="b"/>
              <a:pathLst>
                <a:path w="3095" h="483" fill="none" extrusionOk="0">
                  <a:moveTo>
                    <a:pt x="1" y="1"/>
                  </a:moveTo>
                  <a:cubicBezTo>
                    <a:pt x="1042" y="172"/>
                    <a:pt x="2069" y="327"/>
                    <a:pt x="3095" y="483"/>
                  </a:cubicBezTo>
                </a:path>
              </a:pathLst>
            </a:custGeom>
            <a:noFill/>
            <a:ln w="5050" cap="flat" cmpd="sng">
              <a:solidFill>
                <a:schemeClr val="dk2"/>
              </a:solidFill>
              <a:prstDash val="solid"/>
              <a:miter lim="155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004" name="Google Shape;5004;p54"/>
            <p:cNvSpPr/>
            <p:nvPr/>
          </p:nvSpPr>
          <p:spPr>
            <a:xfrm>
              <a:off x="2372250" y="1984400"/>
              <a:ext cx="78175" cy="125975"/>
            </a:xfrm>
            <a:custGeom>
              <a:avLst/>
              <a:gdLst/>
              <a:ahLst/>
              <a:cxnLst/>
              <a:rect l="l" t="t" r="r" b="b"/>
              <a:pathLst>
                <a:path w="3127" h="5039" extrusionOk="0">
                  <a:moveTo>
                    <a:pt x="1" y="0"/>
                  </a:moveTo>
                  <a:lnTo>
                    <a:pt x="1" y="0"/>
                  </a:lnTo>
                  <a:cubicBezTo>
                    <a:pt x="16" y="1571"/>
                    <a:pt x="16" y="3126"/>
                    <a:pt x="16" y="4681"/>
                  </a:cubicBezTo>
                  <a:cubicBezTo>
                    <a:pt x="1058" y="4805"/>
                    <a:pt x="2084" y="4929"/>
                    <a:pt x="3126" y="5038"/>
                  </a:cubicBezTo>
                  <a:lnTo>
                    <a:pt x="3111" y="24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005" name="Google Shape;5005;p54"/>
            <p:cNvSpPr/>
            <p:nvPr/>
          </p:nvSpPr>
          <p:spPr>
            <a:xfrm>
              <a:off x="2387025" y="2001500"/>
              <a:ext cx="18300" cy="20250"/>
            </a:xfrm>
            <a:custGeom>
              <a:avLst/>
              <a:gdLst/>
              <a:ahLst/>
              <a:cxnLst/>
              <a:rect l="l" t="t" r="r" b="b"/>
              <a:pathLst>
                <a:path w="732" h="810" extrusionOk="0">
                  <a:moveTo>
                    <a:pt x="358" y="0"/>
                  </a:moveTo>
                  <a:cubicBezTo>
                    <a:pt x="156" y="0"/>
                    <a:pt x="1" y="172"/>
                    <a:pt x="16" y="374"/>
                  </a:cubicBezTo>
                  <a:cubicBezTo>
                    <a:pt x="16" y="576"/>
                    <a:pt x="156" y="762"/>
                    <a:pt x="358" y="809"/>
                  </a:cubicBezTo>
                  <a:cubicBezTo>
                    <a:pt x="560" y="809"/>
                    <a:pt x="732" y="638"/>
                    <a:pt x="700" y="436"/>
                  </a:cubicBezTo>
                  <a:cubicBezTo>
                    <a:pt x="716" y="218"/>
                    <a:pt x="576" y="32"/>
                    <a:pt x="3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006" name="Google Shape;5006;p54"/>
            <p:cNvSpPr/>
            <p:nvPr/>
          </p:nvSpPr>
          <p:spPr>
            <a:xfrm>
              <a:off x="2417000" y="2004200"/>
              <a:ext cx="18250" cy="20250"/>
            </a:xfrm>
            <a:custGeom>
              <a:avLst/>
              <a:gdLst/>
              <a:ahLst/>
              <a:cxnLst/>
              <a:rect l="l" t="t" r="r" b="b"/>
              <a:pathLst>
                <a:path w="730" h="810" extrusionOk="0">
                  <a:moveTo>
                    <a:pt x="349" y="0"/>
                  </a:moveTo>
                  <a:cubicBezTo>
                    <a:pt x="157" y="0"/>
                    <a:pt x="0" y="180"/>
                    <a:pt x="30" y="374"/>
                  </a:cubicBezTo>
                  <a:cubicBezTo>
                    <a:pt x="15" y="577"/>
                    <a:pt x="170" y="763"/>
                    <a:pt x="372" y="810"/>
                  </a:cubicBezTo>
                  <a:cubicBezTo>
                    <a:pt x="574" y="810"/>
                    <a:pt x="730" y="623"/>
                    <a:pt x="714" y="437"/>
                  </a:cubicBezTo>
                  <a:cubicBezTo>
                    <a:pt x="730" y="219"/>
                    <a:pt x="574" y="32"/>
                    <a:pt x="372" y="1"/>
                  </a:cubicBezTo>
                  <a:cubicBezTo>
                    <a:pt x="364" y="1"/>
                    <a:pt x="356" y="0"/>
                    <a:pt x="34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007" name="Google Shape;5007;p54"/>
            <p:cNvSpPr/>
            <p:nvPr/>
          </p:nvSpPr>
          <p:spPr>
            <a:xfrm>
              <a:off x="2387025" y="2034925"/>
              <a:ext cx="18300" cy="20250"/>
            </a:xfrm>
            <a:custGeom>
              <a:avLst/>
              <a:gdLst/>
              <a:ahLst/>
              <a:cxnLst/>
              <a:rect l="l" t="t" r="r" b="b"/>
              <a:pathLst>
                <a:path w="732" h="810" extrusionOk="0">
                  <a:moveTo>
                    <a:pt x="374" y="1"/>
                  </a:moveTo>
                  <a:cubicBezTo>
                    <a:pt x="172" y="1"/>
                    <a:pt x="1" y="172"/>
                    <a:pt x="32" y="374"/>
                  </a:cubicBezTo>
                  <a:cubicBezTo>
                    <a:pt x="16" y="576"/>
                    <a:pt x="156" y="763"/>
                    <a:pt x="374" y="809"/>
                  </a:cubicBezTo>
                  <a:cubicBezTo>
                    <a:pt x="576" y="809"/>
                    <a:pt x="732" y="638"/>
                    <a:pt x="716" y="436"/>
                  </a:cubicBezTo>
                  <a:cubicBezTo>
                    <a:pt x="716" y="218"/>
                    <a:pt x="576" y="47"/>
                    <a:pt x="37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008" name="Google Shape;5008;p54"/>
            <p:cNvSpPr/>
            <p:nvPr/>
          </p:nvSpPr>
          <p:spPr>
            <a:xfrm>
              <a:off x="2417375" y="2038025"/>
              <a:ext cx="18275" cy="20250"/>
            </a:xfrm>
            <a:custGeom>
              <a:avLst/>
              <a:gdLst/>
              <a:ahLst/>
              <a:cxnLst/>
              <a:rect l="l" t="t" r="r" b="b"/>
              <a:pathLst>
                <a:path w="731" h="810" extrusionOk="0">
                  <a:moveTo>
                    <a:pt x="332" y="0"/>
                  </a:moveTo>
                  <a:cubicBezTo>
                    <a:pt x="142" y="0"/>
                    <a:pt x="0" y="165"/>
                    <a:pt x="15" y="359"/>
                  </a:cubicBezTo>
                  <a:cubicBezTo>
                    <a:pt x="15" y="576"/>
                    <a:pt x="155" y="763"/>
                    <a:pt x="357" y="810"/>
                  </a:cubicBezTo>
                  <a:cubicBezTo>
                    <a:pt x="559" y="810"/>
                    <a:pt x="730" y="639"/>
                    <a:pt x="699" y="436"/>
                  </a:cubicBezTo>
                  <a:cubicBezTo>
                    <a:pt x="715" y="219"/>
                    <a:pt x="559" y="32"/>
                    <a:pt x="357" y="1"/>
                  </a:cubicBezTo>
                  <a:cubicBezTo>
                    <a:pt x="349" y="0"/>
                    <a:pt x="340" y="0"/>
                    <a:pt x="3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009" name="Google Shape;5009;p54"/>
            <p:cNvSpPr/>
            <p:nvPr/>
          </p:nvSpPr>
          <p:spPr>
            <a:xfrm>
              <a:off x="2387025" y="2068350"/>
              <a:ext cx="18300" cy="20250"/>
            </a:xfrm>
            <a:custGeom>
              <a:avLst/>
              <a:gdLst/>
              <a:ahLst/>
              <a:cxnLst/>
              <a:rect l="l" t="t" r="r" b="b"/>
              <a:pathLst>
                <a:path w="732" h="810" extrusionOk="0">
                  <a:moveTo>
                    <a:pt x="374" y="1"/>
                  </a:moveTo>
                  <a:cubicBezTo>
                    <a:pt x="172" y="1"/>
                    <a:pt x="1" y="172"/>
                    <a:pt x="32" y="374"/>
                  </a:cubicBezTo>
                  <a:cubicBezTo>
                    <a:pt x="16" y="576"/>
                    <a:pt x="172" y="763"/>
                    <a:pt x="374" y="810"/>
                  </a:cubicBezTo>
                  <a:cubicBezTo>
                    <a:pt x="576" y="810"/>
                    <a:pt x="732" y="638"/>
                    <a:pt x="716" y="452"/>
                  </a:cubicBezTo>
                  <a:cubicBezTo>
                    <a:pt x="732" y="234"/>
                    <a:pt x="576" y="48"/>
                    <a:pt x="37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010" name="Google Shape;5010;p54"/>
            <p:cNvSpPr/>
            <p:nvPr/>
          </p:nvSpPr>
          <p:spPr>
            <a:xfrm>
              <a:off x="2417350" y="2071475"/>
              <a:ext cx="18300" cy="20625"/>
            </a:xfrm>
            <a:custGeom>
              <a:avLst/>
              <a:gdLst/>
              <a:ahLst/>
              <a:cxnLst/>
              <a:rect l="l" t="t" r="r" b="b"/>
              <a:pathLst>
                <a:path w="732" h="825" extrusionOk="0">
                  <a:moveTo>
                    <a:pt x="374" y="0"/>
                  </a:moveTo>
                  <a:cubicBezTo>
                    <a:pt x="156" y="0"/>
                    <a:pt x="1" y="171"/>
                    <a:pt x="32" y="374"/>
                  </a:cubicBezTo>
                  <a:cubicBezTo>
                    <a:pt x="16" y="591"/>
                    <a:pt x="156" y="778"/>
                    <a:pt x="374" y="824"/>
                  </a:cubicBezTo>
                  <a:cubicBezTo>
                    <a:pt x="576" y="824"/>
                    <a:pt x="731" y="653"/>
                    <a:pt x="716" y="451"/>
                  </a:cubicBezTo>
                  <a:cubicBezTo>
                    <a:pt x="716" y="234"/>
                    <a:pt x="576" y="47"/>
                    <a:pt x="3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011" name="Google Shape;5011;p54"/>
            <p:cNvSpPr/>
            <p:nvPr/>
          </p:nvSpPr>
          <p:spPr>
            <a:xfrm>
              <a:off x="2373025" y="2189250"/>
              <a:ext cx="77775" cy="10150"/>
            </a:xfrm>
            <a:custGeom>
              <a:avLst/>
              <a:gdLst/>
              <a:ahLst/>
              <a:cxnLst/>
              <a:rect l="l" t="t" r="r" b="b"/>
              <a:pathLst>
                <a:path w="3111" h="406" fill="none" extrusionOk="0">
                  <a:moveTo>
                    <a:pt x="1" y="1"/>
                  </a:moveTo>
                  <a:cubicBezTo>
                    <a:pt x="1043" y="141"/>
                    <a:pt x="2085" y="281"/>
                    <a:pt x="3111" y="405"/>
                  </a:cubicBezTo>
                </a:path>
              </a:pathLst>
            </a:custGeom>
            <a:noFill/>
            <a:ln w="5050" cap="flat" cmpd="sng">
              <a:solidFill>
                <a:schemeClr val="dk2"/>
              </a:solidFill>
              <a:prstDash val="solid"/>
              <a:miter lim="155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012" name="Google Shape;5012;p54"/>
            <p:cNvSpPr/>
            <p:nvPr/>
          </p:nvSpPr>
          <p:spPr>
            <a:xfrm>
              <a:off x="2461275" y="1991400"/>
              <a:ext cx="78950" cy="128300"/>
            </a:xfrm>
            <a:custGeom>
              <a:avLst/>
              <a:gdLst/>
              <a:ahLst/>
              <a:cxnLst/>
              <a:rect l="l" t="t" r="r" b="b"/>
              <a:pathLst>
                <a:path w="3158" h="5132" extrusionOk="0">
                  <a:moveTo>
                    <a:pt x="1" y="0"/>
                  </a:moveTo>
                  <a:cubicBezTo>
                    <a:pt x="1" y="1602"/>
                    <a:pt x="16" y="3203"/>
                    <a:pt x="16" y="4805"/>
                  </a:cubicBezTo>
                  <a:cubicBezTo>
                    <a:pt x="1074" y="4914"/>
                    <a:pt x="2115" y="5023"/>
                    <a:pt x="3157" y="5131"/>
                  </a:cubicBezTo>
                  <a:cubicBezTo>
                    <a:pt x="3142" y="3499"/>
                    <a:pt x="3126" y="1882"/>
                    <a:pt x="3110" y="249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013" name="Google Shape;5013;p54"/>
            <p:cNvSpPr/>
            <p:nvPr/>
          </p:nvSpPr>
          <p:spPr>
            <a:xfrm>
              <a:off x="2476050" y="2009250"/>
              <a:ext cx="18300" cy="20275"/>
            </a:xfrm>
            <a:custGeom>
              <a:avLst/>
              <a:gdLst/>
              <a:ahLst/>
              <a:cxnLst/>
              <a:rect l="l" t="t" r="r" b="b"/>
              <a:pathLst>
                <a:path w="732" h="811" extrusionOk="0">
                  <a:moveTo>
                    <a:pt x="335" y="1"/>
                  </a:moveTo>
                  <a:cubicBezTo>
                    <a:pt x="144" y="1"/>
                    <a:pt x="1" y="180"/>
                    <a:pt x="16" y="375"/>
                  </a:cubicBezTo>
                  <a:cubicBezTo>
                    <a:pt x="0" y="592"/>
                    <a:pt x="156" y="779"/>
                    <a:pt x="358" y="810"/>
                  </a:cubicBezTo>
                  <a:cubicBezTo>
                    <a:pt x="576" y="810"/>
                    <a:pt x="731" y="639"/>
                    <a:pt x="700" y="437"/>
                  </a:cubicBezTo>
                  <a:cubicBezTo>
                    <a:pt x="716" y="219"/>
                    <a:pt x="576" y="33"/>
                    <a:pt x="358" y="1"/>
                  </a:cubicBezTo>
                  <a:cubicBezTo>
                    <a:pt x="350" y="1"/>
                    <a:pt x="342" y="1"/>
                    <a:pt x="33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014" name="Google Shape;5014;p54"/>
            <p:cNvSpPr/>
            <p:nvPr/>
          </p:nvSpPr>
          <p:spPr>
            <a:xfrm>
              <a:off x="2506000" y="2011975"/>
              <a:ext cx="18675" cy="20650"/>
            </a:xfrm>
            <a:custGeom>
              <a:avLst/>
              <a:gdLst/>
              <a:ahLst/>
              <a:cxnLst/>
              <a:rect l="l" t="t" r="r" b="b"/>
              <a:pathLst>
                <a:path w="747" h="826" extrusionOk="0">
                  <a:moveTo>
                    <a:pt x="349" y="0"/>
                  </a:moveTo>
                  <a:cubicBezTo>
                    <a:pt x="158" y="0"/>
                    <a:pt x="1" y="181"/>
                    <a:pt x="31" y="390"/>
                  </a:cubicBezTo>
                  <a:cubicBezTo>
                    <a:pt x="15" y="592"/>
                    <a:pt x="171" y="779"/>
                    <a:pt x="373" y="825"/>
                  </a:cubicBezTo>
                  <a:cubicBezTo>
                    <a:pt x="591" y="825"/>
                    <a:pt x="746" y="639"/>
                    <a:pt x="731" y="437"/>
                  </a:cubicBezTo>
                  <a:cubicBezTo>
                    <a:pt x="731" y="219"/>
                    <a:pt x="591" y="32"/>
                    <a:pt x="373" y="1"/>
                  </a:cubicBezTo>
                  <a:cubicBezTo>
                    <a:pt x="365" y="1"/>
                    <a:pt x="357" y="0"/>
                    <a:pt x="34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015" name="Google Shape;5015;p54"/>
            <p:cNvSpPr/>
            <p:nvPr/>
          </p:nvSpPr>
          <p:spPr>
            <a:xfrm>
              <a:off x="2476075" y="2043450"/>
              <a:ext cx="18275" cy="20300"/>
            </a:xfrm>
            <a:custGeom>
              <a:avLst/>
              <a:gdLst/>
              <a:ahLst/>
              <a:cxnLst/>
              <a:rect l="l" t="t" r="r" b="b"/>
              <a:pathLst>
                <a:path w="731" h="812" extrusionOk="0">
                  <a:moveTo>
                    <a:pt x="347" y="1"/>
                  </a:moveTo>
                  <a:cubicBezTo>
                    <a:pt x="143" y="1"/>
                    <a:pt x="1" y="181"/>
                    <a:pt x="31" y="375"/>
                  </a:cubicBezTo>
                  <a:cubicBezTo>
                    <a:pt x="15" y="593"/>
                    <a:pt x="155" y="779"/>
                    <a:pt x="373" y="810"/>
                  </a:cubicBezTo>
                  <a:cubicBezTo>
                    <a:pt x="381" y="811"/>
                    <a:pt x="388" y="811"/>
                    <a:pt x="396" y="811"/>
                  </a:cubicBezTo>
                  <a:cubicBezTo>
                    <a:pt x="587" y="811"/>
                    <a:pt x="730" y="631"/>
                    <a:pt x="715" y="437"/>
                  </a:cubicBezTo>
                  <a:cubicBezTo>
                    <a:pt x="730" y="219"/>
                    <a:pt x="575" y="33"/>
                    <a:pt x="373" y="2"/>
                  </a:cubicBezTo>
                  <a:cubicBezTo>
                    <a:pt x="364" y="1"/>
                    <a:pt x="356" y="1"/>
                    <a:pt x="3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016" name="Google Shape;5016;p54"/>
            <p:cNvSpPr/>
            <p:nvPr/>
          </p:nvSpPr>
          <p:spPr>
            <a:xfrm>
              <a:off x="2506400" y="2046175"/>
              <a:ext cx="18650" cy="20650"/>
            </a:xfrm>
            <a:custGeom>
              <a:avLst/>
              <a:gdLst/>
              <a:ahLst/>
              <a:cxnLst/>
              <a:rect l="l" t="t" r="r" b="b"/>
              <a:pathLst>
                <a:path w="746" h="826" extrusionOk="0">
                  <a:moveTo>
                    <a:pt x="347" y="1"/>
                  </a:moveTo>
                  <a:cubicBezTo>
                    <a:pt x="143" y="1"/>
                    <a:pt x="1" y="181"/>
                    <a:pt x="30" y="390"/>
                  </a:cubicBezTo>
                  <a:cubicBezTo>
                    <a:pt x="15" y="593"/>
                    <a:pt x="155" y="795"/>
                    <a:pt x="373" y="826"/>
                  </a:cubicBezTo>
                  <a:cubicBezTo>
                    <a:pt x="575" y="826"/>
                    <a:pt x="746" y="655"/>
                    <a:pt x="715" y="437"/>
                  </a:cubicBezTo>
                  <a:cubicBezTo>
                    <a:pt x="730" y="219"/>
                    <a:pt x="575" y="33"/>
                    <a:pt x="373" y="2"/>
                  </a:cubicBezTo>
                  <a:cubicBezTo>
                    <a:pt x="364" y="1"/>
                    <a:pt x="356" y="1"/>
                    <a:pt x="3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017" name="Google Shape;5017;p54"/>
            <p:cNvSpPr/>
            <p:nvPr/>
          </p:nvSpPr>
          <p:spPr>
            <a:xfrm>
              <a:off x="2476450" y="2077675"/>
              <a:ext cx="18275" cy="20650"/>
            </a:xfrm>
            <a:custGeom>
              <a:avLst/>
              <a:gdLst/>
              <a:ahLst/>
              <a:cxnLst/>
              <a:rect l="l" t="t" r="r" b="b"/>
              <a:pathLst>
                <a:path w="731" h="826" extrusionOk="0">
                  <a:moveTo>
                    <a:pt x="334" y="0"/>
                  </a:moveTo>
                  <a:cubicBezTo>
                    <a:pt x="144" y="0"/>
                    <a:pt x="1" y="180"/>
                    <a:pt x="16" y="374"/>
                  </a:cubicBezTo>
                  <a:cubicBezTo>
                    <a:pt x="16" y="592"/>
                    <a:pt x="156" y="779"/>
                    <a:pt x="373" y="825"/>
                  </a:cubicBezTo>
                  <a:cubicBezTo>
                    <a:pt x="575" y="825"/>
                    <a:pt x="731" y="654"/>
                    <a:pt x="715" y="452"/>
                  </a:cubicBezTo>
                  <a:cubicBezTo>
                    <a:pt x="715" y="234"/>
                    <a:pt x="575" y="48"/>
                    <a:pt x="358" y="1"/>
                  </a:cubicBezTo>
                  <a:cubicBezTo>
                    <a:pt x="350" y="1"/>
                    <a:pt x="342" y="0"/>
                    <a:pt x="3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018" name="Google Shape;5018;p54"/>
            <p:cNvSpPr/>
            <p:nvPr/>
          </p:nvSpPr>
          <p:spPr>
            <a:xfrm>
              <a:off x="2506750" y="2080800"/>
              <a:ext cx="18700" cy="20625"/>
            </a:xfrm>
            <a:custGeom>
              <a:avLst/>
              <a:gdLst/>
              <a:ahLst/>
              <a:cxnLst/>
              <a:rect l="l" t="t" r="r" b="b"/>
              <a:pathLst>
                <a:path w="748" h="825" extrusionOk="0">
                  <a:moveTo>
                    <a:pt x="359" y="1"/>
                  </a:moveTo>
                  <a:cubicBezTo>
                    <a:pt x="156" y="1"/>
                    <a:pt x="1" y="172"/>
                    <a:pt x="16" y="374"/>
                  </a:cubicBezTo>
                  <a:cubicBezTo>
                    <a:pt x="16" y="591"/>
                    <a:pt x="156" y="778"/>
                    <a:pt x="374" y="825"/>
                  </a:cubicBezTo>
                  <a:cubicBezTo>
                    <a:pt x="576" y="825"/>
                    <a:pt x="747" y="654"/>
                    <a:pt x="716" y="436"/>
                  </a:cubicBezTo>
                  <a:cubicBezTo>
                    <a:pt x="716" y="234"/>
                    <a:pt x="576" y="47"/>
                    <a:pt x="35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019" name="Google Shape;5019;p54"/>
            <p:cNvSpPr/>
            <p:nvPr/>
          </p:nvSpPr>
          <p:spPr>
            <a:xfrm>
              <a:off x="2462450" y="2200925"/>
              <a:ext cx="78550" cy="8950"/>
            </a:xfrm>
            <a:custGeom>
              <a:avLst/>
              <a:gdLst/>
              <a:ahLst/>
              <a:cxnLst/>
              <a:rect l="l" t="t" r="r" b="b"/>
              <a:pathLst>
                <a:path w="3142" h="358" fill="none" extrusionOk="0">
                  <a:moveTo>
                    <a:pt x="0" y="0"/>
                  </a:moveTo>
                  <a:cubicBezTo>
                    <a:pt x="1042" y="125"/>
                    <a:pt x="2084" y="249"/>
                    <a:pt x="3141" y="358"/>
                  </a:cubicBezTo>
                </a:path>
              </a:pathLst>
            </a:custGeom>
            <a:noFill/>
            <a:ln w="5050" cap="flat" cmpd="sng">
              <a:solidFill>
                <a:schemeClr val="dk2"/>
              </a:solidFill>
              <a:prstDash val="solid"/>
              <a:miter lim="155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020" name="Google Shape;5020;p54"/>
            <p:cNvSpPr/>
            <p:nvPr/>
          </p:nvSpPr>
          <p:spPr>
            <a:xfrm>
              <a:off x="2550300" y="1998775"/>
              <a:ext cx="79725" cy="129075"/>
            </a:xfrm>
            <a:custGeom>
              <a:avLst/>
              <a:gdLst/>
              <a:ahLst/>
              <a:cxnLst/>
              <a:rect l="l" t="t" r="r" b="b"/>
              <a:pathLst>
                <a:path w="3189" h="5163" extrusionOk="0">
                  <a:moveTo>
                    <a:pt x="0" y="1"/>
                  </a:moveTo>
                  <a:cubicBezTo>
                    <a:pt x="16" y="1618"/>
                    <a:pt x="32" y="3250"/>
                    <a:pt x="47" y="4883"/>
                  </a:cubicBezTo>
                  <a:cubicBezTo>
                    <a:pt x="1089" y="4976"/>
                    <a:pt x="2146" y="5085"/>
                    <a:pt x="3188" y="5163"/>
                  </a:cubicBezTo>
                  <a:cubicBezTo>
                    <a:pt x="3172" y="3530"/>
                    <a:pt x="3157" y="1898"/>
                    <a:pt x="3141" y="249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021" name="Google Shape;5021;p54"/>
            <p:cNvSpPr/>
            <p:nvPr/>
          </p:nvSpPr>
          <p:spPr>
            <a:xfrm>
              <a:off x="2565450" y="2016650"/>
              <a:ext cx="18300" cy="21025"/>
            </a:xfrm>
            <a:custGeom>
              <a:avLst/>
              <a:gdLst/>
              <a:ahLst/>
              <a:cxnLst/>
              <a:rect l="l" t="t" r="r" b="b"/>
              <a:pathLst>
                <a:path w="732" h="841" extrusionOk="0">
                  <a:moveTo>
                    <a:pt x="358" y="1"/>
                  </a:moveTo>
                  <a:cubicBezTo>
                    <a:pt x="156" y="1"/>
                    <a:pt x="1" y="187"/>
                    <a:pt x="16" y="390"/>
                  </a:cubicBezTo>
                  <a:cubicBezTo>
                    <a:pt x="16" y="607"/>
                    <a:pt x="156" y="794"/>
                    <a:pt x="374" y="841"/>
                  </a:cubicBezTo>
                  <a:cubicBezTo>
                    <a:pt x="576" y="841"/>
                    <a:pt x="732" y="654"/>
                    <a:pt x="716" y="452"/>
                  </a:cubicBezTo>
                  <a:cubicBezTo>
                    <a:pt x="716" y="234"/>
                    <a:pt x="576" y="32"/>
                    <a:pt x="3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022" name="Google Shape;5022;p54"/>
            <p:cNvSpPr/>
            <p:nvPr/>
          </p:nvSpPr>
          <p:spPr>
            <a:xfrm>
              <a:off x="2595775" y="2019000"/>
              <a:ext cx="18700" cy="21000"/>
            </a:xfrm>
            <a:custGeom>
              <a:avLst/>
              <a:gdLst/>
              <a:ahLst/>
              <a:cxnLst/>
              <a:rect l="l" t="t" r="r" b="b"/>
              <a:pathLst>
                <a:path w="748" h="840" extrusionOk="0">
                  <a:moveTo>
                    <a:pt x="374" y="0"/>
                  </a:moveTo>
                  <a:cubicBezTo>
                    <a:pt x="156" y="0"/>
                    <a:pt x="1" y="187"/>
                    <a:pt x="32" y="389"/>
                  </a:cubicBezTo>
                  <a:cubicBezTo>
                    <a:pt x="16" y="607"/>
                    <a:pt x="172" y="793"/>
                    <a:pt x="374" y="840"/>
                  </a:cubicBezTo>
                  <a:cubicBezTo>
                    <a:pt x="592" y="840"/>
                    <a:pt x="747" y="653"/>
                    <a:pt x="716" y="451"/>
                  </a:cubicBezTo>
                  <a:cubicBezTo>
                    <a:pt x="731" y="233"/>
                    <a:pt x="576" y="47"/>
                    <a:pt x="3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023" name="Google Shape;5023;p54"/>
            <p:cNvSpPr/>
            <p:nvPr/>
          </p:nvSpPr>
          <p:spPr>
            <a:xfrm>
              <a:off x="2565450" y="2051250"/>
              <a:ext cx="18700" cy="21025"/>
            </a:xfrm>
            <a:custGeom>
              <a:avLst/>
              <a:gdLst/>
              <a:ahLst/>
              <a:cxnLst/>
              <a:rect l="l" t="t" r="r" b="b"/>
              <a:pathLst>
                <a:path w="748" h="841" extrusionOk="0">
                  <a:moveTo>
                    <a:pt x="374" y="1"/>
                  </a:moveTo>
                  <a:cubicBezTo>
                    <a:pt x="172" y="1"/>
                    <a:pt x="1" y="187"/>
                    <a:pt x="32" y="390"/>
                  </a:cubicBezTo>
                  <a:cubicBezTo>
                    <a:pt x="16" y="607"/>
                    <a:pt x="172" y="794"/>
                    <a:pt x="390" y="840"/>
                  </a:cubicBezTo>
                  <a:cubicBezTo>
                    <a:pt x="592" y="840"/>
                    <a:pt x="747" y="654"/>
                    <a:pt x="732" y="452"/>
                  </a:cubicBezTo>
                  <a:cubicBezTo>
                    <a:pt x="732" y="234"/>
                    <a:pt x="592" y="47"/>
                    <a:pt x="37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024" name="Google Shape;5024;p54"/>
            <p:cNvSpPr/>
            <p:nvPr/>
          </p:nvSpPr>
          <p:spPr>
            <a:xfrm>
              <a:off x="2596175" y="2053975"/>
              <a:ext cx="18675" cy="21025"/>
            </a:xfrm>
            <a:custGeom>
              <a:avLst/>
              <a:gdLst/>
              <a:ahLst/>
              <a:cxnLst/>
              <a:rect l="l" t="t" r="r" b="b"/>
              <a:pathLst>
                <a:path w="747" h="841" extrusionOk="0">
                  <a:moveTo>
                    <a:pt x="373" y="1"/>
                  </a:moveTo>
                  <a:cubicBezTo>
                    <a:pt x="171" y="1"/>
                    <a:pt x="0" y="187"/>
                    <a:pt x="31" y="389"/>
                  </a:cubicBezTo>
                  <a:cubicBezTo>
                    <a:pt x="16" y="607"/>
                    <a:pt x="171" y="794"/>
                    <a:pt x="373" y="840"/>
                  </a:cubicBezTo>
                  <a:cubicBezTo>
                    <a:pt x="591" y="840"/>
                    <a:pt x="747" y="654"/>
                    <a:pt x="731" y="452"/>
                  </a:cubicBezTo>
                  <a:cubicBezTo>
                    <a:pt x="731" y="234"/>
                    <a:pt x="576" y="32"/>
                    <a:pt x="3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025" name="Google Shape;5025;p54"/>
            <p:cNvSpPr/>
            <p:nvPr/>
          </p:nvSpPr>
          <p:spPr>
            <a:xfrm>
              <a:off x="2565875" y="2086225"/>
              <a:ext cx="18650" cy="20650"/>
            </a:xfrm>
            <a:custGeom>
              <a:avLst/>
              <a:gdLst/>
              <a:ahLst/>
              <a:cxnLst/>
              <a:rect l="l" t="t" r="r" b="b"/>
              <a:pathLst>
                <a:path w="746" h="826" extrusionOk="0">
                  <a:moveTo>
                    <a:pt x="347" y="0"/>
                  </a:moveTo>
                  <a:cubicBezTo>
                    <a:pt x="143" y="0"/>
                    <a:pt x="1" y="181"/>
                    <a:pt x="30" y="390"/>
                  </a:cubicBezTo>
                  <a:cubicBezTo>
                    <a:pt x="15" y="592"/>
                    <a:pt x="170" y="794"/>
                    <a:pt x="373" y="825"/>
                  </a:cubicBezTo>
                  <a:cubicBezTo>
                    <a:pt x="590" y="825"/>
                    <a:pt x="746" y="654"/>
                    <a:pt x="715" y="437"/>
                  </a:cubicBezTo>
                  <a:cubicBezTo>
                    <a:pt x="730" y="234"/>
                    <a:pt x="575" y="32"/>
                    <a:pt x="373" y="1"/>
                  </a:cubicBezTo>
                  <a:cubicBezTo>
                    <a:pt x="364" y="1"/>
                    <a:pt x="356" y="0"/>
                    <a:pt x="34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026" name="Google Shape;5026;p54"/>
            <p:cNvSpPr/>
            <p:nvPr/>
          </p:nvSpPr>
          <p:spPr>
            <a:xfrm>
              <a:off x="2596575" y="2088950"/>
              <a:ext cx="18675" cy="20650"/>
            </a:xfrm>
            <a:custGeom>
              <a:avLst/>
              <a:gdLst/>
              <a:ahLst/>
              <a:cxnLst/>
              <a:rect l="l" t="t" r="r" b="b"/>
              <a:pathLst>
                <a:path w="747" h="826" extrusionOk="0">
                  <a:moveTo>
                    <a:pt x="348" y="0"/>
                  </a:moveTo>
                  <a:cubicBezTo>
                    <a:pt x="143" y="0"/>
                    <a:pt x="0" y="181"/>
                    <a:pt x="15" y="390"/>
                  </a:cubicBezTo>
                  <a:cubicBezTo>
                    <a:pt x="15" y="592"/>
                    <a:pt x="155" y="794"/>
                    <a:pt x="373" y="825"/>
                  </a:cubicBezTo>
                  <a:cubicBezTo>
                    <a:pt x="575" y="825"/>
                    <a:pt x="746" y="654"/>
                    <a:pt x="715" y="436"/>
                  </a:cubicBezTo>
                  <a:cubicBezTo>
                    <a:pt x="731" y="219"/>
                    <a:pt x="575" y="32"/>
                    <a:pt x="373" y="1"/>
                  </a:cubicBezTo>
                  <a:cubicBezTo>
                    <a:pt x="364" y="0"/>
                    <a:pt x="356" y="0"/>
                    <a:pt x="3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027" name="Google Shape;5027;p54"/>
            <p:cNvSpPr/>
            <p:nvPr/>
          </p:nvSpPr>
          <p:spPr>
            <a:xfrm>
              <a:off x="2552250" y="2211025"/>
              <a:ext cx="78925" cy="7025"/>
            </a:xfrm>
            <a:custGeom>
              <a:avLst/>
              <a:gdLst/>
              <a:ahLst/>
              <a:cxnLst/>
              <a:rect l="l" t="t" r="r" b="b"/>
              <a:pathLst>
                <a:path w="3157" h="281" fill="none" extrusionOk="0">
                  <a:moveTo>
                    <a:pt x="0" y="1"/>
                  </a:moveTo>
                  <a:cubicBezTo>
                    <a:pt x="1058" y="109"/>
                    <a:pt x="2099" y="203"/>
                    <a:pt x="3157" y="280"/>
                  </a:cubicBezTo>
                </a:path>
              </a:pathLst>
            </a:custGeom>
            <a:noFill/>
            <a:ln w="5050" cap="flat" cmpd="sng">
              <a:solidFill>
                <a:schemeClr val="dk2"/>
              </a:solidFill>
              <a:prstDash val="solid"/>
              <a:miter lim="155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028" name="Google Shape;5028;p54"/>
            <p:cNvSpPr/>
            <p:nvPr/>
          </p:nvSpPr>
          <p:spPr>
            <a:xfrm>
              <a:off x="2640475" y="2005775"/>
              <a:ext cx="80500" cy="129075"/>
            </a:xfrm>
            <a:custGeom>
              <a:avLst/>
              <a:gdLst/>
              <a:ahLst/>
              <a:cxnLst/>
              <a:rect l="l" t="t" r="r" b="b"/>
              <a:pathLst>
                <a:path w="3220" h="5163" extrusionOk="0">
                  <a:moveTo>
                    <a:pt x="1" y="1"/>
                  </a:moveTo>
                  <a:lnTo>
                    <a:pt x="47" y="4914"/>
                  </a:lnTo>
                  <a:cubicBezTo>
                    <a:pt x="1105" y="5007"/>
                    <a:pt x="2162" y="5085"/>
                    <a:pt x="3220" y="5163"/>
                  </a:cubicBezTo>
                  <a:cubicBezTo>
                    <a:pt x="3188" y="3515"/>
                    <a:pt x="3173" y="1882"/>
                    <a:pt x="3142" y="234"/>
                  </a:cubicBezTo>
                  <a:cubicBezTo>
                    <a:pt x="2100" y="156"/>
                    <a:pt x="1043" y="78"/>
                    <a:pt x="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029" name="Google Shape;5029;p54"/>
            <p:cNvSpPr/>
            <p:nvPr/>
          </p:nvSpPr>
          <p:spPr>
            <a:xfrm>
              <a:off x="2655250" y="2023650"/>
              <a:ext cx="18700" cy="21025"/>
            </a:xfrm>
            <a:custGeom>
              <a:avLst/>
              <a:gdLst/>
              <a:ahLst/>
              <a:cxnLst/>
              <a:rect l="l" t="t" r="r" b="b"/>
              <a:pathLst>
                <a:path w="748" h="841" extrusionOk="0">
                  <a:moveTo>
                    <a:pt x="374" y="1"/>
                  </a:moveTo>
                  <a:cubicBezTo>
                    <a:pt x="172" y="16"/>
                    <a:pt x="1" y="187"/>
                    <a:pt x="32" y="390"/>
                  </a:cubicBezTo>
                  <a:cubicBezTo>
                    <a:pt x="16" y="607"/>
                    <a:pt x="172" y="794"/>
                    <a:pt x="389" y="840"/>
                  </a:cubicBezTo>
                  <a:cubicBezTo>
                    <a:pt x="592" y="840"/>
                    <a:pt x="747" y="654"/>
                    <a:pt x="732" y="452"/>
                  </a:cubicBezTo>
                  <a:cubicBezTo>
                    <a:pt x="732" y="234"/>
                    <a:pt x="576" y="47"/>
                    <a:pt x="37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030" name="Google Shape;5030;p54"/>
            <p:cNvSpPr/>
            <p:nvPr/>
          </p:nvSpPr>
          <p:spPr>
            <a:xfrm>
              <a:off x="2685975" y="2026375"/>
              <a:ext cx="18675" cy="21025"/>
            </a:xfrm>
            <a:custGeom>
              <a:avLst/>
              <a:gdLst/>
              <a:ahLst/>
              <a:cxnLst/>
              <a:rect l="l" t="t" r="r" b="b"/>
              <a:pathLst>
                <a:path w="747" h="841" extrusionOk="0">
                  <a:moveTo>
                    <a:pt x="373" y="1"/>
                  </a:moveTo>
                  <a:cubicBezTo>
                    <a:pt x="156" y="1"/>
                    <a:pt x="0" y="187"/>
                    <a:pt x="31" y="389"/>
                  </a:cubicBezTo>
                  <a:cubicBezTo>
                    <a:pt x="16" y="607"/>
                    <a:pt x="171" y="794"/>
                    <a:pt x="373" y="840"/>
                  </a:cubicBezTo>
                  <a:cubicBezTo>
                    <a:pt x="591" y="825"/>
                    <a:pt x="746" y="654"/>
                    <a:pt x="731" y="452"/>
                  </a:cubicBezTo>
                  <a:cubicBezTo>
                    <a:pt x="731" y="234"/>
                    <a:pt x="575" y="32"/>
                    <a:pt x="3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031" name="Google Shape;5031;p54"/>
            <p:cNvSpPr/>
            <p:nvPr/>
          </p:nvSpPr>
          <p:spPr>
            <a:xfrm>
              <a:off x="2655650" y="2058650"/>
              <a:ext cx="18675" cy="21000"/>
            </a:xfrm>
            <a:custGeom>
              <a:avLst/>
              <a:gdLst/>
              <a:ahLst/>
              <a:cxnLst/>
              <a:rect l="l" t="t" r="r" b="b"/>
              <a:pathLst>
                <a:path w="747" h="840" extrusionOk="0">
                  <a:moveTo>
                    <a:pt x="373" y="0"/>
                  </a:moveTo>
                  <a:cubicBezTo>
                    <a:pt x="171" y="0"/>
                    <a:pt x="0" y="187"/>
                    <a:pt x="31" y="389"/>
                  </a:cubicBezTo>
                  <a:cubicBezTo>
                    <a:pt x="16" y="607"/>
                    <a:pt x="171" y="793"/>
                    <a:pt x="389" y="840"/>
                  </a:cubicBezTo>
                  <a:cubicBezTo>
                    <a:pt x="591" y="840"/>
                    <a:pt x="747" y="653"/>
                    <a:pt x="731" y="451"/>
                  </a:cubicBezTo>
                  <a:cubicBezTo>
                    <a:pt x="731" y="233"/>
                    <a:pt x="591" y="47"/>
                    <a:pt x="3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032" name="Google Shape;5032;p54"/>
            <p:cNvSpPr/>
            <p:nvPr/>
          </p:nvSpPr>
          <p:spPr>
            <a:xfrm>
              <a:off x="2686350" y="2060975"/>
              <a:ext cx="18700" cy="21025"/>
            </a:xfrm>
            <a:custGeom>
              <a:avLst/>
              <a:gdLst/>
              <a:ahLst/>
              <a:cxnLst/>
              <a:rect l="l" t="t" r="r" b="b"/>
              <a:pathLst>
                <a:path w="748" h="841" extrusionOk="0">
                  <a:moveTo>
                    <a:pt x="374" y="1"/>
                  </a:moveTo>
                  <a:cubicBezTo>
                    <a:pt x="172" y="1"/>
                    <a:pt x="1" y="187"/>
                    <a:pt x="32" y="389"/>
                  </a:cubicBezTo>
                  <a:cubicBezTo>
                    <a:pt x="16" y="607"/>
                    <a:pt x="172" y="794"/>
                    <a:pt x="389" y="840"/>
                  </a:cubicBezTo>
                  <a:cubicBezTo>
                    <a:pt x="592" y="840"/>
                    <a:pt x="747" y="654"/>
                    <a:pt x="731" y="451"/>
                  </a:cubicBezTo>
                  <a:cubicBezTo>
                    <a:pt x="731" y="234"/>
                    <a:pt x="592" y="47"/>
                    <a:pt x="37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033" name="Google Shape;5033;p54"/>
            <p:cNvSpPr/>
            <p:nvPr/>
          </p:nvSpPr>
          <p:spPr>
            <a:xfrm>
              <a:off x="2656025" y="2093625"/>
              <a:ext cx="18700" cy="21025"/>
            </a:xfrm>
            <a:custGeom>
              <a:avLst/>
              <a:gdLst/>
              <a:ahLst/>
              <a:cxnLst/>
              <a:rect l="l" t="t" r="r" b="b"/>
              <a:pathLst>
                <a:path w="748" h="841" extrusionOk="0">
                  <a:moveTo>
                    <a:pt x="374" y="1"/>
                  </a:moveTo>
                  <a:cubicBezTo>
                    <a:pt x="172" y="1"/>
                    <a:pt x="1" y="187"/>
                    <a:pt x="32" y="389"/>
                  </a:cubicBezTo>
                  <a:cubicBezTo>
                    <a:pt x="16" y="607"/>
                    <a:pt x="172" y="794"/>
                    <a:pt x="390" y="840"/>
                  </a:cubicBezTo>
                  <a:cubicBezTo>
                    <a:pt x="592" y="840"/>
                    <a:pt x="747" y="654"/>
                    <a:pt x="732" y="452"/>
                  </a:cubicBezTo>
                  <a:cubicBezTo>
                    <a:pt x="732" y="234"/>
                    <a:pt x="592" y="32"/>
                    <a:pt x="37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034" name="Google Shape;5034;p54"/>
            <p:cNvSpPr/>
            <p:nvPr/>
          </p:nvSpPr>
          <p:spPr>
            <a:xfrm>
              <a:off x="2686750" y="2095950"/>
              <a:ext cx="18675" cy="21025"/>
            </a:xfrm>
            <a:custGeom>
              <a:avLst/>
              <a:gdLst/>
              <a:ahLst/>
              <a:cxnLst/>
              <a:rect l="l" t="t" r="r" b="b"/>
              <a:pathLst>
                <a:path w="747" h="841" extrusionOk="0">
                  <a:moveTo>
                    <a:pt x="373" y="1"/>
                  </a:moveTo>
                  <a:cubicBezTo>
                    <a:pt x="171" y="1"/>
                    <a:pt x="0" y="188"/>
                    <a:pt x="31" y="390"/>
                  </a:cubicBezTo>
                  <a:cubicBezTo>
                    <a:pt x="16" y="607"/>
                    <a:pt x="171" y="794"/>
                    <a:pt x="389" y="841"/>
                  </a:cubicBezTo>
                  <a:cubicBezTo>
                    <a:pt x="591" y="825"/>
                    <a:pt x="747" y="654"/>
                    <a:pt x="731" y="452"/>
                  </a:cubicBezTo>
                  <a:cubicBezTo>
                    <a:pt x="747" y="234"/>
                    <a:pt x="591" y="32"/>
                    <a:pt x="3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035" name="Google Shape;5035;p54"/>
            <p:cNvSpPr/>
            <p:nvPr/>
          </p:nvSpPr>
          <p:spPr>
            <a:xfrm>
              <a:off x="2642825" y="2218800"/>
              <a:ext cx="79325" cy="5475"/>
            </a:xfrm>
            <a:custGeom>
              <a:avLst/>
              <a:gdLst/>
              <a:ahLst/>
              <a:cxnLst/>
              <a:rect l="l" t="t" r="r" b="b"/>
              <a:pathLst>
                <a:path w="3173" h="219" fill="none" extrusionOk="0">
                  <a:moveTo>
                    <a:pt x="0" y="1"/>
                  </a:moveTo>
                  <a:cubicBezTo>
                    <a:pt x="1058" y="94"/>
                    <a:pt x="2115" y="156"/>
                    <a:pt x="3172" y="218"/>
                  </a:cubicBezTo>
                </a:path>
              </a:pathLst>
            </a:custGeom>
            <a:noFill/>
            <a:ln w="5050" cap="flat" cmpd="sng">
              <a:solidFill>
                <a:schemeClr val="dk2"/>
              </a:solidFill>
              <a:prstDash val="solid"/>
              <a:miter lim="155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036" name="Google Shape;5036;p54"/>
            <p:cNvSpPr/>
            <p:nvPr/>
          </p:nvSpPr>
          <p:spPr>
            <a:xfrm>
              <a:off x="2730675" y="2012775"/>
              <a:ext cx="81275" cy="127525"/>
            </a:xfrm>
            <a:custGeom>
              <a:avLst/>
              <a:gdLst/>
              <a:ahLst/>
              <a:cxnLst/>
              <a:rect l="l" t="t" r="r" b="b"/>
              <a:pathLst>
                <a:path w="3251" h="5101" extrusionOk="0">
                  <a:moveTo>
                    <a:pt x="0" y="0"/>
                  </a:moveTo>
                  <a:lnTo>
                    <a:pt x="0" y="0"/>
                  </a:lnTo>
                  <a:cubicBezTo>
                    <a:pt x="16" y="1633"/>
                    <a:pt x="47" y="3281"/>
                    <a:pt x="62" y="4914"/>
                  </a:cubicBezTo>
                  <a:cubicBezTo>
                    <a:pt x="1120" y="4992"/>
                    <a:pt x="2193" y="5038"/>
                    <a:pt x="3250" y="5101"/>
                  </a:cubicBezTo>
                  <a:lnTo>
                    <a:pt x="3172" y="218"/>
                  </a:lnTo>
                  <a:cubicBezTo>
                    <a:pt x="2115" y="156"/>
                    <a:pt x="1058" y="78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037" name="Google Shape;5037;p54"/>
            <p:cNvSpPr/>
            <p:nvPr/>
          </p:nvSpPr>
          <p:spPr>
            <a:xfrm>
              <a:off x="2745825" y="2030650"/>
              <a:ext cx="18700" cy="20625"/>
            </a:xfrm>
            <a:custGeom>
              <a:avLst/>
              <a:gdLst/>
              <a:ahLst/>
              <a:cxnLst/>
              <a:rect l="l" t="t" r="r" b="b"/>
              <a:pathLst>
                <a:path w="748" h="825" extrusionOk="0">
                  <a:moveTo>
                    <a:pt x="374" y="1"/>
                  </a:moveTo>
                  <a:cubicBezTo>
                    <a:pt x="156" y="1"/>
                    <a:pt x="1" y="187"/>
                    <a:pt x="32" y="389"/>
                  </a:cubicBezTo>
                  <a:cubicBezTo>
                    <a:pt x="16" y="607"/>
                    <a:pt x="172" y="794"/>
                    <a:pt x="389" y="825"/>
                  </a:cubicBezTo>
                  <a:cubicBezTo>
                    <a:pt x="592" y="825"/>
                    <a:pt x="747" y="638"/>
                    <a:pt x="732" y="436"/>
                  </a:cubicBezTo>
                  <a:cubicBezTo>
                    <a:pt x="732" y="218"/>
                    <a:pt x="576" y="32"/>
                    <a:pt x="37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038" name="Google Shape;5038;p54"/>
            <p:cNvSpPr/>
            <p:nvPr/>
          </p:nvSpPr>
          <p:spPr>
            <a:xfrm>
              <a:off x="2776925" y="2032600"/>
              <a:ext cx="18700" cy="20625"/>
            </a:xfrm>
            <a:custGeom>
              <a:avLst/>
              <a:gdLst/>
              <a:ahLst/>
              <a:cxnLst/>
              <a:rect l="l" t="t" r="r" b="b"/>
              <a:pathLst>
                <a:path w="748" h="825" extrusionOk="0">
                  <a:moveTo>
                    <a:pt x="358" y="0"/>
                  </a:moveTo>
                  <a:cubicBezTo>
                    <a:pt x="156" y="0"/>
                    <a:pt x="1" y="187"/>
                    <a:pt x="16" y="389"/>
                  </a:cubicBezTo>
                  <a:cubicBezTo>
                    <a:pt x="1" y="607"/>
                    <a:pt x="156" y="793"/>
                    <a:pt x="374" y="825"/>
                  </a:cubicBezTo>
                  <a:cubicBezTo>
                    <a:pt x="576" y="825"/>
                    <a:pt x="747" y="653"/>
                    <a:pt x="716" y="436"/>
                  </a:cubicBezTo>
                  <a:cubicBezTo>
                    <a:pt x="731" y="234"/>
                    <a:pt x="576" y="47"/>
                    <a:pt x="3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039" name="Google Shape;5039;p54"/>
            <p:cNvSpPr/>
            <p:nvPr/>
          </p:nvSpPr>
          <p:spPr>
            <a:xfrm>
              <a:off x="2746225" y="2065250"/>
              <a:ext cx="18675" cy="21025"/>
            </a:xfrm>
            <a:custGeom>
              <a:avLst/>
              <a:gdLst/>
              <a:ahLst/>
              <a:cxnLst/>
              <a:rect l="l" t="t" r="r" b="b"/>
              <a:pathLst>
                <a:path w="747" h="841" extrusionOk="0">
                  <a:moveTo>
                    <a:pt x="373" y="1"/>
                  </a:moveTo>
                  <a:cubicBezTo>
                    <a:pt x="171" y="1"/>
                    <a:pt x="0" y="187"/>
                    <a:pt x="31" y="389"/>
                  </a:cubicBezTo>
                  <a:cubicBezTo>
                    <a:pt x="16" y="607"/>
                    <a:pt x="171" y="794"/>
                    <a:pt x="389" y="840"/>
                  </a:cubicBezTo>
                  <a:cubicBezTo>
                    <a:pt x="591" y="825"/>
                    <a:pt x="747" y="654"/>
                    <a:pt x="731" y="451"/>
                  </a:cubicBezTo>
                  <a:cubicBezTo>
                    <a:pt x="747" y="234"/>
                    <a:pt x="591" y="32"/>
                    <a:pt x="3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040" name="Google Shape;5040;p54"/>
            <p:cNvSpPr/>
            <p:nvPr/>
          </p:nvSpPr>
          <p:spPr>
            <a:xfrm>
              <a:off x="2777325" y="2067200"/>
              <a:ext cx="18675" cy="21000"/>
            </a:xfrm>
            <a:custGeom>
              <a:avLst/>
              <a:gdLst/>
              <a:ahLst/>
              <a:cxnLst/>
              <a:rect l="l" t="t" r="r" b="b"/>
              <a:pathLst>
                <a:path w="747" h="840" extrusionOk="0">
                  <a:moveTo>
                    <a:pt x="358" y="0"/>
                  </a:moveTo>
                  <a:cubicBezTo>
                    <a:pt x="156" y="16"/>
                    <a:pt x="0" y="187"/>
                    <a:pt x="16" y="389"/>
                  </a:cubicBezTo>
                  <a:cubicBezTo>
                    <a:pt x="16" y="607"/>
                    <a:pt x="171" y="793"/>
                    <a:pt x="373" y="840"/>
                  </a:cubicBezTo>
                  <a:cubicBezTo>
                    <a:pt x="591" y="824"/>
                    <a:pt x="747" y="653"/>
                    <a:pt x="731" y="451"/>
                  </a:cubicBezTo>
                  <a:cubicBezTo>
                    <a:pt x="731" y="234"/>
                    <a:pt x="576" y="47"/>
                    <a:pt x="3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041" name="Google Shape;5041;p54"/>
            <p:cNvSpPr/>
            <p:nvPr/>
          </p:nvSpPr>
          <p:spPr>
            <a:xfrm>
              <a:off x="2747000" y="2100225"/>
              <a:ext cx="18300" cy="20650"/>
            </a:xfrm>
            <a:custGeom>
              <a:avLst/>
              <a:gdLst/>
              <a:ahLst/>
              <a:cxnLst/>
              <a:rect l="l" t="t" r="r" b="b"/>
              <a:pathLst>
                <a:path w="732" h="826" extrusionOk="0">
                  <a:moveTo>
                    <a:pt x="358" y="1"/>
                  </a:moveTo>
                  <a:cubicBezTo>
                    <a:pt x="156" y="1"/>
                    <a:pt x="0" y="188"/>
                    <a:pt x="16" y="390"/>
                  </a:cubicBezTo>
                  <a:cubicBezTo>
                    <a:pt x="0" y="607"/>
                    <a:pt x="156" y="794"/>
                    <a:pt x="374" y="825"/>
                  </a:cubicBezTo>
                  <a:cubicBezTo>
                    <a:pt x="576" y="825"/>
                    <a:pt x="731" y="639"/>
                    <a:pt x="716" y="436"/>
                  </a:cubicBezTo>
                  <a:cubicBezTo>
                    <a:pt x="731" y="219"/>
                    <a:pt x="576" y="32"/>
                    <a:pt x="3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042" name="Google Shape;5042;p54"/>
            <p:cNvSpPr/>
            <p:nvPr/>
          </p:nvSpPr>
          <p:spPr>
            <a:xfrm>
              <a:off x="2777700" y="2102175"/>
              <a:ext cx="18700" cy="20625"/>
            </a:xfrm>
            <a:custGeom>
              <a:avLst/>
              <a:gdLst/>
              <a:ahLst/>
              <a:cxnLst/>
              <a:rect l="l" t="t" r="r" b="b"/>
              <a:pathLst>
                <a:path w="748" h="825" extrusionOk="0">
                  <a:moveTo>
                    <a:pt x="374" y="1"/>
                  </a:moveTo>
                  <a:cubicBezTo>
                    <a:pt x="172" y="1"/>
                    <a:pt x="1" y="187"/>
                    <a:pt x="32" y="389"/>
                  </a:cubicBezTo>
                  <a:cubicBezTo>
                    <a:pt x="16" y="607"/>
                    <a:pt x="172" y="794"/>
                    <a:pt x="389" y="825"/>
                  </a:cubicBezTo>
                  <a:cubicBezTo>
                    <a:pt x="592" y="809"/>
                    <a:pt x="747" y="638"/>
                    <a:pt x="732" y="436"/>
                  </a:cubicBezTo>
                  <a:cubicBezTo>
                    <a:pt x="747" y="218"/>
                    <a:pt x="592" y="32"/>
                    <a:pt x="37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043" name="Google Shape;5043;p54"/>
            <p:cNvSpPr/>
            <p:nvPr/>
          </p:nvSpPr>
          <p:spPr>
            <a:xfrm>
              <a:off x="2733775" y="2224625"/>
              <a:ext cx="79725" cy="3150"/>
            </a:xfrm>
            <a:custGeom>
              <a:avLst/>
              <a:gdLst/>
              <a:ahLst/>
              <a:cxnLst/>
              <a:rect l="l" t="t" r="r" b="b"/>
              <a:pathLst>
                <a:path w="3189" h="126" fill="none" extrusionOk="0">
                  <a:moveTo>
                    <a:pt x="1" y="1"/>
                  </a:moveTo>
                  <a:cubicBezTo>
                    <a:pt x="1058" y="63"/>
                    <a:pt x="2131" y="94"/>
                    <a:pt x="3188" y="125"/>
                  </a:cubicBezTo>
                </a:path>
              </a:pathLst>
            </a:custGeom>
            <a:noFill/>
            <a:ln w="5050" cap="flat" cmpd="sng">
              <a:solidFill>
                <a:schemeClr val="dk2"/>
              </a:solidFill>
              <a:prstDash val="solid"/>
              <a:miter lim="155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044" name="Google Shape;5044;p54"/>
            <p:cNvSpPr/>
            <p:nvPr/>
          </p:nvSpPr>
          <p:spPr>
            <a:xfrm>
              <a:off x="2821625" y="2019375"/>
              <a:ext cx="82050" cy="124425"/>
            </a:xfrm>
            <a:custGeom>
              <a:avLst/>
              <a:gdLst/>
              <a:ahLst/>
              <a:cxnLst/>
              <a:rect l="l" t="t" r="r" b="b"/>
              <a:pathLst>
                <a:path w="3282" h="4977" extrusionOk="0">
                  <a:moveTo>
                    <a:pt x="1" y="1"/>
                  </a:moveTo>
                  <a:lnTo>
                    <a:pt x="79" y="4852"/>
                  </a:lnTo>
                  <a:cubicBezTo>
                    <a:pt x="1136" y="4899"/>
                    <a:pt x="2209" y="4945"/>
                    <a:pt x="3282" y="4977"/>
                  </a:cubicBezTo>
                  <a:cubicBezTo>
                    <a:pt x="3251" y="3375"/>
                    <a:pt x="3220" y="1789"/>
                    <a:pt x="3188" y="187"/>
                  </a:cubicBezTo>
                  <a:cubicBezTo>
                    <a:pt x="2131" y="125"/>
                    <a:pt x="1058" y="63"/>
                    <a:pt x="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045" name="Google Shape;5045;p54"/>
            <p:cNvSpPr/>
            <p:nvPr/>
          </p:nvSpPr>
          <p:spPr>
            <a:xfrm>
              <a:off x="2836800" y="2036475"/>
              <a:ext cx="18675" cy="20650"/>
            </a:xfrm>
            <a:custGeom>
              <a:avLst/>
              <a:gdLst/>
              <a:ahLst/>
              <a:cxnLst/>
              <a:rect l="l" t="t" r="r" b="b"/>
              <a:pathLst>
                <a:path w="747" h="826" extrusionOk="0">
                  <a:moveTo>
                    <a:pt x="373" y="1"/>
                  </a:moveTo>
                  <a:cubicBezTo>
                    <a:pt x="171" y="1"/>
                    <a:pt x="0" y="172"/>
                    <a:pt x="31" y="390"/>
                  </a:cubicBezTo>
                  <a:cubicBezTo>
                    <a:pt x="16" y="607"/>
                    <a:pt x="171" y="778"/>
                    <a:pt x="389" y="825"/>
                  </a:cubicBezTo>
                  <a:cubicBezTo>
                    <a:pt x="591" y="809"/>
                    <a:pt x="747" y="638"/>
                    <a:pt x="731" y="436"/>
                  </a:cubicBezTo>
                  <a:cubicBezTo>
                    <a:pt x="747" y="219"/>
                    <a:pt x="591" y="32"/>
                    <a:pt x="3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046" name="Google Shape;5046;p54"/>
            <p:cNvSpPr/>
            <p:nvPr/>
          </p:nvSpPr>
          <p:spPr>
            <a:xfrm>
              <a:off x="2868275" y="2038425"/>
              <a:ext cx="18700" cy="20625"/>
            </a:xfrm>
            <a:custGeom>
              <a:avLst/>
              <a:gdLst/>
              <a:ahLst/>
              <a:cxnLst/>
              <a:rect l="l" t="t" r="r" b="b"/>
              <a:pathLst>
                <a:path w="748" h="825" extrusionOk="0">
                  <a:moveTo>
                    <a:pt x="358" y="1"/>
                  </a:moveTo>
                  <a:cubicBezTo>
                    <a:pt x="156" y="1"/>
                    <a:pt x="1" y="187"/>
                    <a:pt x="16" y="389"/>
                  </a:cubicBezTo>
                  <a:cubicBezTo>
                    <a:pt x="16" y="607"/>
                    <a:pt x="172" y="794"/>
                    <a:pt x="374" y="825"/>
                  </a:cubicBezTo>
                  <a:cubicBezTo>
                    <a:pt x="592" y="809"/>
                    <a:pt x="747" y="638"/>
                    <a:pt x="732" y="436"/>
                  </a:cubicBezTo>
                  <a:cubicBezTo>
                    <a:pt x="732" y="218"/>
                    <a:pt x="576" y="32"/>
                    <a:pt x="3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047" name="Google Shape;5047;p54"/>
            <p:cNvSpPr/>
            <p:nvPr/>
          </p:nvSpPr>
          <p:spPr>
            <a:xfrm>
              <a:off x="2837575" y="2071075"/>
              <a:ext cx="18675" cy="20250"/>
            </a:xfrm>
            <a:custGeom>
              <a:avLst/>
              <a:gdLst/>
              <a:ahLst/>
              <a:cxnLst/>
              <a:rect l="l" t="t" r="r" b="b"/>
              <a:pathLst>
                <a:path w="747" h="810" extrusionOk="0">
                  <a:moveTo>
                    <a:pt x="374" y="1"/>
                  </a:moveTo>
                  <a:cubicBezTo>
                    <a:pt x="156" y="1"/>
                    <a:pt x="0" y="172"/>
                    <a:pt x="16" y="390"/>
                  </a:cubicBezTo>
                  <a:cubicBezTo>
                    <a:pt x="16" y="592"/>
                    <a:pt x="171" y="778"/>
                    <a:pt x="389" y="809"/>
                  </a:cubicBezTo>
                  <a:cubicBezTo>
                    <a:pt x="591" y="809"/>
                    <a:pt x="747" y="623"/>
                    <a:pt x="731" y="421"/>
                  </a:cubicBezTo>
                  <a:cubicBezTo>
                    <a:pt x="731" y="203"/>
                    <a:pt x="576" y="16"/>
                    <a:pt x="37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048" name="Google Shape;5048;p54"/>
            <p:cNvSpPr/>
            <p:nvPr/>
          </p:nvSpPr>
          <p:spPr>
            <a:xfrm>
              <a:off x="2868675" y="2072625"/>
              <a:ext cx="18675" cy="20250"/>
            </a:xfrm>
            <a:custGeom>
              <a:avLst/>
              <a:gdLst/>
              <a:ahLst/>
              <a:cxnLst/>
              <a:rect l="l" t="t" r="r" b="b"/>
              <a:pathLst>
                <a:path w="747" h="810" extrusionOk="0">
                  <a:moveTo>
                    <a:pt x="358" y="1"/>
                  </a:moveTo>
                  <a:cubicBezTo>
                    <a:pt x="156" y="1"/>
                    <a:pt x="0" y="188"/>
                    <a:pt x="16" y="390"/>
                  </a:cubicBezTo>
                  <a:cubicBezTo>
                    <a:pt x="16" y="607"/>
                    <a:pt x="171" y="778"/>
                    <a:pt x="373" y="810"/>
                  </a:cubicBezTo>
                  <a:cubicBezTo>
                    <a:pt x="591" y="810"/>
                    <a:pt x="747" y="623"/>
                    <a:pt x="731" y="421"/>
                  </a:cubicBezTo>
                  <a:cubicBezTo>
                    <a:pt x="731" y="203"/>
                    <a:pt x="576" y="32"/>
                    <a:pt x="3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049" name="Google Shape;5049;p54"/>
            <p:cNvSpPr/>
            <p:nvPr/>
          </p:nvSpPr>
          <p:spPr>
            <a:xfrm>
              <a:off x="2838350" y="2105300"/>
              <a:ext cx="18300" cy="20625"/>
            </a:xfrm>
            <a:custGeom>
              <a:avLst/>
              <a:gdLst/>
              <a:ahLst/>
              <a:cxnLst/>
              <a:rect l="l" t="t" r="r" b="b"/>
              <a:pathLst>
                <a:path w="732" h="825" extrusionOk="0">
                  <a:moveTo>
                    <a:pt x="358" y="0"/>
                  </a:moveTo>
                  <a:cubicBezTo>
                    <a:pt x="156" y="0"/>
                    <a:pt x="0" y="187"/>
                    <a:pt x="16" y="389"/>
                  </a:cubicBezTo>
                  <a:cubicBezTo>
                    <a:pt x="0" y="607"/>
                    <a:pt x="156" y="793"/>
                    <a:pt x="374" y="824"/>
                  </a:cubicBezTo>
                  <a:cubicBezTo>
                    <a:pt x="576" y="809"/>
                    <a:pt x="731" y="638"/>
                    <a:pt x="716" y="436"/>
                  </a:cubicBezTo>
                  <a:cubicBezTo>
                    <a:pt x="731" y="218"/>
                    <a:pt x="576" y="31"/>
                    <a:pt x="3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050" name="Google Shape;5050;p54"/>
            <p:cNvSpPr/>
            <p:nvPr/>
          </p:nvSpPr>
          <p:spPr>
            <a:xfrm>
              <a:off x="2869450" y="2106850"/>
              <a:ext cx="18300" cy="20225"/>
            </a:xfrm>
            <a:custGeom>
              <a:avLst/>
              <a:gdLst/>
              <a:ahLst/>
              <a:cxnLst/>
              <a:rect l="l" t="t" r="r" b="b"/>
              <a:pathLst>
                <a:path w="732" h="809" extrusionOk="0">
                  <a:moveTo>
                    <a:pt x="358" y="0"/>
                  </a:moveTo>
                  <a:cubicBezTo>
                    <a:pt x="156" y="0"/>
                    <a:pt x="0" y="171"/>
                    <a:pt x="16" y="389"/>
                  </a:cubicBezTo>
                  <a:cubicBezTo>
                    <a:pt x="0" y="591"/>
                    <a:pt x="156" y="778"/>
                    <a:pt x="374" y="809"/>
                  </a:cubicBezTo>
                  <a:cubicBezTo>
                    <a:pt x="576" y="793"/>
                    <a:pt x="731" y="622"/>
                    <a:pt x="716" y="420"/>
                  </a:cubicBezTo>
                  <a:cubicBezTo>
                    <a:pt x="731" y="202"/>
                    <a:pt x="576" y="16"/>
                    <a:pt x="3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051" name="Google Shape;5051;p54"/>
            <p:cNvSpPr/>
            <p:nvPr/>
          </p:nvSpPr>
          <p:spPr>
            <a:xfrm>
              <a:off x="2825125" y="2228125"/>
              <a:ext cx="80100" cy="800"/>
            </a:xfrm>
            <a:custGeom>
              <a:avLst/>
              <a:gdLst/>
              <a:ahLst/>
              <a:cxnLst/>
              <a:rect l="l" t="t" r="r" b="b"/>
              <a:pathLst>
                <a:path w="3204" h="32" fill="none" extrusionOk="0">
                  <a:moveTo>
                    <a:pt x="1" y="1"/>
                  </a:moveTo>
                  <a:cubicBezTo>
                    <a:pt x="1074" y="16"/>
                    <a:pt x="2147" y="32"/>
                    <a:pt x="3204" y="32"/>
                  </a:cubicBezTo>
                </a:path>
              </a:pathLst>
            </a:custGeom>
            <a:noFill/>
            <a:ln w="5050" cap="flat" cmpd="sng">
              <a:solidFill>
                <a:schemeClr val="dk2"/>
              </a:solidFill>
              <a:prstDash val="solid"/>
              <a:miter lim="155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052" name="Google Shape;5052;p54"/>
            <p:cNvSpPr/>
            <p:nvPr/>
          </p:nvSpPr>
          <p:spPr>
            <a:xfrm>
              <a:off x="2912975" y="2024825"/>
              <a:ext cx="82825" cy="120525"/>
            </a:xfrm>
            <a:custGeom>
              <a:avLst/>
              <a:gdLst/>
              <a:ahLst/>
              <a:cxnLst/>
              <a:rect l="l" t="t" r="r" b="b"/>
              <a:pathLst>
                <a:path w="3313" h="4821" extrusionOk="0">
                  <a:moveTo>
                    <a:pt x="1" y="0"/>
                  </a:moveTo>
                  <a:lnTo>
                    <a:pt x="94" y="4774"/>
                  </a:lnTo>
                  <a:cubicBezTo>
                    <a:pt x="1167" y="4805"/>
                    <a:pt x="2240" y="4821"/>
                    <a:pt x="3313" y="4821"/>
                  </a:cubicBezTo>
                  <a:cubicBezTo>
                    <a:pt x="3266" y="3266"/>
                    <a:pt x="3235" y="1726"/>
                    <a:pt x="3204" y="171"/>
                  </a:cubicBezTo>
                  <a:cubicBezTo>
                    <a:pt x="2131" y="125"/>
                    <a:pt x="1074" y="63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053" name="Google Shape;5053;p54"/>
            <p:cNvSpPr/>
            <p:nvPr/>
          </p:nvSpPr>
          <p:spPr>
            <a:xfrm>
              <a:off x="2928525" y="2041550"/>
              <a:ext cx="18700" cy="20225"/>
            </a:xfrm>
            <a:custGeom>
              <a:avLst/>
              <a:gdLst/>
              <a:ahLst/>
              <a:cxnLst/>
              <a:rect l="l" t="t" r="r" b="b"/>
              <a:pathLst>
                <a:path w="748" h="809" extrusionOk="0">
                  <a:moveTo>
                    <a:pt x="359" y="0"/>
                  </a:moveTo>
                  <a:cubicBezTo>
                    <a:pt x="156" y="0"/>
                    <a:pt x="1" y="187"/>
                    <a:pt x="16" y="389"/>
                  </a:cubicBezTo>
                  <a:cubicBezTo>
                    <a:pt x="16" y="606"/>
                    <a:pt x="172" y="778"/>
                    <a:pt x="390" y="809"/>
                  </a:cubicBezTo>
                  <a:cubicBezTo>
                    <a:pt x="592" y="809"/>
                    <a:pt x="747" y="622"/>
                    <a:pt x="732" y="420"/>
                  </a:cubicBezTo>
                  <a:cubicBezTo>
                    <a:pt x="732" y="202"/>
                    <a:pt x="576" y="31"/>
                    <a:pt x="3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054" name="Google Shape;5054;p54"/>
            <p:cNvSpPr/>
            <p:nvPr/>
          </p:nvSpPr>
          <p:spPr>
            <a:xfrm>
              <a:off x="2959625" y="2043475"/>
              <a:ext cx="18700" cy="19850"/>
            </a:xfrm>
            <a:custGeom>
              <a:avLst/>
              <a:gdLst/>
              <a:ahLst/>
              <a:cxnLst/>
              <a:rect l="l" t="t" r="r" b="b"/>
              <a:pathLst>
                <a:path w="748" h="794" extrusionOk="0">
                  <a:moveTo>
                    <a:pt x="374" y="1"/>
                  </a:moveTo>
                  <a:cubicBezTo>
                    <a:pt x="156" y="1"/>
                    <a:pt x="1" y="172"/>
                    <a:pt x="16" y="390"/>
                  </a:cubicBezTo>
                  <a:cubicBezTo>
                    <a:pt x="16" y="592"/>
                    <a:pt x="172" y="778"/>
                    <a:pt x="390" y="794"/>
                  </a:cubicBezTo>
                  <a:cubicBezTo>
                    <a:pt x="592" y="794"/>
                    <a:pt x="747" y="607"/>
                    <a:pt x="732" y="405"/>
                  </a:cubicBezTo>
                  <a:cubicBezTo>
                    <a:pt x="732" y="187"/>
                    <a:pt x="576" y="16"/>
                    <a:pt x="37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055" name="Google Shape;5055;p54"/>
            <p:cNvSpPr/>
            <p:nvPr/>
          </p:nvSpPr>
          <p:spPr>
            <a:xfrm>
              <a:off x="2929325" y="2075350"/>
              <a:ext cx="18675" cy="20250"/>
            </a:xfrm>
            <a:custGeom>
              <a:avLst/>
              <a:gdLst/>
              <a:ahLst/>
              <a:cxnLst/>
              <a:rect l="l" t="t" r="r" b="b"/>
              <a:pathLst>
                <a:path w="747" h="810" extrusionOk="0">
                  <a:moveTo>
                    <a:pt x="358" y="1"/>
                  </a:moveTo>
                  <a:cubicBezTo>
                    <a:pt x="155" y="1"/>
                    <a:pt x="0" y="187"/>
                    <a:pt x="16" y="390"/>
                  </a:cubicBezTo>
                  <a:cubicBezTo>
                    <a:pt x="16" y="592"/>
                    <a:pt x="171" y="778"/>
                    <a:pt x="373" y="809"/>
                  </a:cubicBezTo>
                  <a:cubicBezTo>
                    <a:pt x="591" y="794"/>
                    <a:pt x="746" y="623"/>
                    <a:pt x="731" y="421"/>
                  </a:cubicBezTo>
                  <a:cubicBezTo>
                    <a:pt x="731" y="203"/>
                    <a:pt x="575" y="16"/>
                    <a:pt x="3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056" name="Google Shape;5056;p54"/>
            <p:cNvSpPr/>
            <p:nvPr/>
          </p:nvSpPr>
          <p:spPr>
            <a:xfrm>
              <a:off x="2960400" y="2076525"/>
              <a:ext cx="18700" cy="19850"/>
            </a:xfrm>
            <a:custGeom>
              <a:avLst/>
              <a:gdLst/>
              <a:ahLst/>
              <a:cxnLst/>
              <a:rect l="l" t="t" r="r" b="b"/>
              <a:pathLst>
                <a:path w="748" h="794" extrusionOk="0">
                  <a:moveTo>
                    <a:pt x="374" y="0"/>
                  </a:moveTo>
                  <a:cubicBezTo>
                    <a:pt x="156" y="0"/>
                    <a:pt x="1" y="187"/>
                    <a:pt x="16" y="389"/>
                  </a:cubicBezTo>
                  <a:cubicBezTo>
                    <a:pt x="16" y="591"/>
                    <a:pt x="172" y="778"/>
                    <a:pt x="390" y="793"/>
                  </a:cubicBezTo>
                  <a:cubicBezTo>
                    <a:pt x="592" y="793"/>
                    <a:pt x="747" y="607"/>
                    <a:pt x="732" y="405"/>
                  </a:cubicBezTo>
                  <a:cubicBezTo>
                    <a:pt x="732" y="203"/>
                    <a:pt x="576" y="16"/>
                    <a:pt x="3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057" name="Google Shape;5057;p54"/>
            <p:cNvSpPr/>
            <p:nvPr/>
          </p:nvSpPr>
          <p:spPr>
            <a:xfrm>
              <a:off x="2930100" y="2108800"/>
              <a:ext cx="18275" cy="20225"/>
            </a:xfrm>
            <a:custGeom>
              <a:avLst/>
              <a:gdLst/>
              <a:ahLst/>
              <a:cxnLst/>
              <a:rect l="l" t="t" r="r" b="b"/>
              <a:pathLst>
                <a:path w="731" h="809" extrusionOk="0">
                  <a:moveTo>
                    <a:pt x="358" y="0"/>
                  </a:moveTo>
                  <a:cubicBezTo>
                    <a:pt x="156" y="16"/>
                    <a:pt x="0" y="187"/>
                    <a:pt x="16" y="389"/>
                  </a:cubicBezTo>
                  <a:cubicBezTo>
                    <a:pt x="0" y="606"/>
                    <a:pt x="171" y="778"/>
                    <a:pt x="373" y="809"/>
                  </a:cubicBezTo>
                  <a:cubicBezTo>
                    <a:pt x="575" y="793"/>
                    <a:pt x="731" y="622"/>
                    <a:pt x="715" y="420"/>
                  </a:cubicBezTo>
                  <a:cubicBezTo>
                    <a:pt x="731" y="202"/>
                    <a:pt x="575" y="31"/>
                    <a:pt x="3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058" name="Google Shape;5058;p54"/>
            <p:cNvSpPr/>
            <p:nvPr/>
          </p:nvSpPr>
          <p:spPr>
            <a:xfrm>
              <a:off x="2961200" y="2109950"/>
              <a:ext cx="18675" cy="19850"/>
            </a:xfrm>
            <a:custGeom>
              <a:avLst/>
              <a:gdLst/>
              <a:ahLst/>
              <a:cxnLst/>
              <a:rect l="l" t="t" r="r" b="b"/>
              <a:pathLst>
                <a:path w="747" h="794" extrusionOk="0">
                  <a:moveTo>
                    <a:pt x="358" y="1"/>
                  </a:moveTo>
                  <a:cubicBezTo>
                    <a:pt x="156" y="1"/>
                    <a:pt x="0" y="187"/>
                    <a:pt x="16" y="389"/>
                  </a:cubicBezTo>
                  <a:cubicBezTo>
                    <a:pt x="0" y="607"/>
                    <a:pt x="171" y="778"/>
                    <a:pt x="373" y="794"/>
                  </a:cubicBezTo>
                  <a:cubicBezTo>
                    <a:pt x="591" y="778"/>
                    <a:pt x="746" y="607"/>
                    <a:pt x="731" y="405"/>
                  </a:cubicBezTo>
                  <a:cubicBezTo>
                    <a:pt x="731" y="187"/>
                    <a:pt x="575" y="16"/>
                    <a:pt x="3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059" name="Google Shape;5059;p54"/>
            <p:cNvSpPr/>
            <p:nvPr/>
          </p:nvSpPr>
          <p:spPr>
            <a:xfrm>
              <a:off x="2916875" y="2226975"/>
              <a:ext cx="80500" cy="1950"/>
            </a:xfrm>
            <a:custGeom>
              <a:avLst/>
              <a:gdLst/>
              <a:ahLst/>
              <a:cxnLst/>
              <a:rect l="l" t="t" r="r" b="b"/>
              <a:pathLst>
                <a:path w="3220" h="78" fill="none" extrusionOk="0">
                  <a:moveTo>
                    <a:pt x="0" y="78"/>
                  </a:moveTo>
                  <a:cubicBezTo>
                    <a:pt x="1073" y="62"/>
                    <a:pt x="2146" y="31"/>
                    <a:pt x="3219" y="0"/>
                  </a:cubicBezTo>
                </a:path>
              </a:pathLst>
            </a:custGeom>
            <a:noFill/>
            <a:ln w="5050" cap="flat" cmpd="sng">
              <a:solidFill>
                <a:schemeClr val="dk2"/>
              </a:solidFill>
              <a:prstDash val="solid"/>
              <a:miter lim="155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060" name="Google Shape;5060;p54"/>
            <p:cNvSpPr/>
            <p:nvPr/>
          </p:nvSpPr>
          <p:spPr>
            <a:xfrm>
              <a:off x="3004725" y="2029875"/>
              <a:ext cx="83225" cy="115475"/>
            </a:xfrm>
            <a:custGeom>
              <a:avLst/>
              <a:gdLst/>
              <a:ahLst/>
              <a:cxnLst/>
              <a:rect l="l" t="t" r="r" b="b"/>
              <a:pathLst>
                <a:path w="3329" h="4619" extrusionOk="0">
                  <a:moveTo>
                    <a:pt x="1" y="1"/>
                  </a:moveTo>
                  <a:cubicBezTo>
                    <a:pt x="32" y="1540"/>
                    <a:pt x="78" y="3079"/>
                    <a:pt x="109" y="4619"/>
                  </a:cubicBezTo>
                  <a:cubicBezTo>
                    <a:pt x="1182" y="4619"/>
                    <a:pt x="2255" y="4603"/>
                    <a:pt x="3328" y="4588"/>
                  </a:cubicBezTo>
                  <a:cubicBezTo>
                    <a:pt x="3297" y="3095"/>
                    <a:pt x="3266" y="1618"/>
                    <a:pt x="3219" y="141"/>
                  </a:cubicBezTo>
                  <a:cubicBezTo>
                    <a:pt x="2146" y="94"/>
                    <a:pt x="1073" y="47"/>
                    <a:pt x="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061" name="Google Shape;5061;p54"/>
            <p:cNvSpPr/>
            <p:nvPr/>
          </p:nvSpPr>
          <p:spPr>
            <a:xfrm>
              <a:off x="3020675" y="2046200"/>
              <a:ext cx="18675" cy="19075"/>
            </a:xfrm>
            <a:custGeom>
              <a:avLst/>
              <a:gdLst/>
              <a:ahLst/>
              <a:cxnLst/>
              <a:rect l="l" t="t" r="r" b="b"/>
              <a:pathLst>
                <a:path w="747" h="763" extrusionOk="0">
                  <a:moveTo>
                    <a:pt x="358" y="1"/>
                  </a:moveTo>
                  <a:cubicBezTo>
                    <a:pt x="156" y="1"/>
                    <a:pt x="0" y="172"/>
                    <a:pt x="16" y="374"/>
                  </a:cubicBezTo>
                  <a:cubicBezTo>
                    <a:pt x="16" y="576"/>
                    <a:pt x="171" y="747"/>
                    <a:pt x="373" y="763"/>
                  </a:cubicBezTo>
                  <a:cubicBezTo>
                    <a:pt x="575" y="763"/>
                    <a:pt x="746" y="592"/>
                    <a:pt x="731" y="389"/>
                  </a:cubicBezTo>
                  <a:cubicBezTo>
                    <a:pt x="715" y="187"/>
                    <a:pt x="560" y="16"/>
                    <a:pt x="3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062" name="Google Shape;5062;p54"/>
            <p:cNvSpPr/>
            <p:nvPr/>
          </p:nvSpPr>
          <p:spPr>
            <a:xfrm>
              <a:off x="3051800" y="2047350"/>
              <a:ext cx="18650" cy="18700"/>
            </a:xfrm>
            <a:custGeom>
              <a:avLst/>
              <a:gdLst/>
              <a:ahLst/>
              <a:cxnLst/>
              <a:rect l="l" t="t" r="r" b="b"/>
              <a:pathLst>
                <a:path w="746" h="748" extrusionOk="0">
                  <a:moveTo>
                    <a:pt x="360" y="0"/>
                  </a:moveTo>
                  <a:cubicBezTo>
                    <a:pt x="156" y="0"/>
                    <a:pt x="0" y="165"/>
                    <a:pt x="30" y="359"/>
                  </a:cubicBezTo>
                  <a:cubicBezTo>
                    <a:pt x="15" y="577"/>
                    <a:pt x="186" y="748"/>
                    <a:pt x="388" y="748"/>
                  </a:cubicBezTo>
                  <a:cubicBezTo>
                    <a:pt x="590" y="748"/>
                    <a:pt x="745" y="577"/>
                    <a:pt x="730" y="390"/>
                  </a:cubicBezTo>
                  <a:cubicBezTo>
                    <a:pt x="730" y="172"/>
                    <a:pt x="574" y="17"/>
                    <a:pt x="388" y="1"/>
                  </a:cubicBezTo>
                  <a:cubicBezTo>
                    <a:pt x="379" y="1"/>
                    <a:pt x="369" y="0"/>
                    <a:pt x="3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063" name="Google Shape;5063;p54"/>
            <p:cNvSpPr/>
            <p:nvPr/>
          </p:nvSpPr>
          <p:spPr>
            <a:xfrm>
              <a:off x="3021450" y="2078475"/>
              <a:ext cx="18675" cy="19450"/>
            </a:xfrm>
            <a:custGeom>
              <a:avLst/>
              <a:gdLst/>
              <a:ahLst/>
              <a:cxnLst/>
              <a:rect l="l" t="t" r="r" b="b"/>
              <a:pathLst>
                <a:path w="747" h="778" extrusionOk="0">
                  <a:moveTo>
                    <a:pt x="358" y="0"/>
                  </a:moveTo>
                  <a:cubicBezTo>
                    <a:pt x="156" y="0"/>
                    <a:pt x="0" y="171"/>
                    <a:pt x="16" y="389"/>
                  </a:cubicBezTo>
                  <a:cubicBezTo>
                    <a:pt x="16" y="591"/>
                    <a:pt x="171" y="762"/>
                    <a:pt x="373" y="778"/>
                  </a:cubicBezTo>
                  <a:cubicBezTo>
                    <a:pt x="591" y="778"/>
                    <a:pt x="747" y="591"/>
                    <a:pt x="731" y="389"/>
                  </a:cubicBezTo>
                  <a:cubicBezTo>
                    <a:pt x="731" y="187"/>
                    <a:pt x="560" y="16"/>
                    <a:pt x="3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064" name="Google Shape;5064;p54"/>
            <p:cNvSpPr/>
            <p:nvPr/>
          </p:nvSpPr>
          <p:spPr>
            <a:xfrm>
              <a:off x="3052925" y="2078850"/>
              <a:ext cx="18300" cy="19075"/>
            </a:xfrm>
            <a:custGeom>
              <a:avLst/>
              <a:gdLst/>
              <a:ahLst/>
              <a:cxnLst/>
              <a:rect l="l" t="t" r="r" b="b"/>
              <a:pathLst>
                <a:path w="732" h="763" extrusionOk="0">
                  <a:moveTo>
                    <a:pt x="358" y="1"/>
                  </a:moveTo>
                  <a:cubicBezTo>
                    <a:pt x="156" y="1"/>
                    <a:pt x="1" y="172"/>
                    <a:pt x="16" y="374"/>
                  </a:cubicBezTo>
                  <a:cubicBezTo>
                    <a:pt x="1" y="576"/>
                    <a:pt x="172" y="747"/>
                    <a:pt x="374" y="763"/>
                  </a:cubicBezTo>
                  <a:cubicBezTo>
                    <a:pt x="576" y="763"/>
                    <a:pt x="732" y="592"/>
                    <a:pt x="732" y="390"/>
                  </a:cubicBezTo>
                  <a:cubicBezTo>
                    <a:pt x="732" y="187"/>
                    <a:pt x="560" y="16"/>
                    <a:pt x="3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065" name="Google Shape;5065;p54"/>
            <p:cNvSpPr/>
            <p:nvPr/>
          </p:nvSpPr>
          <p:spPr>
            <a:xfrm>
              <a:off x="3022225" y="2110725"/>
              <a:ext cx="18675" cy="19475"/>
            </a:xfrm>
            <a:custGeom>
              <a:avLst/>
              <a:gdLst/>
              <a:ahLst/>
              <a:cxnLst/>
              <a:rect l="l" t="t" r="r" b="b"/>
              <a:pathLst>
                <a:path w="747" h="779" extrusionOk="0">
                  <a:moveTo>
                    <a:pt x="358" y="1"/>
                  </a:moveTo>
                  <a:cubicBezTo>
                    <a:pt x="156" y="1"/>
                    <a:pt x="0" y="187"/>
                    <a:pt x="16" y="390"/>
                  </a:cubicBezTo>
                  <a:cubicBezTo>
                    <a:pt x="16" y="592"/>
                    <a:pt x="171" y="763"/>
                    <a:pt x="373" y="778"/>
                  </a:cubicBezTo>
                  <a:cubicBezTo>
                    <a:pt x="576" y="763"/>
                    <a:pt x="747" y="592"/>
                    <a:pt x="716" y="390"/>
                  </a:cubicBezTo>
                  <a:cubicBezTo>
                    <a:pt x="731" y="187"/>
                    <a:pt x="560" y="16"/>
                    <a:pt x="3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066" name="Google Shape;5066;p54"/>
            <p:cNvSpPr/>
            <p:nvPr/>
          </p:nvSpPr>
          <p:spPr>
            <a:xfrm>
              <a:off x="3053325" y="2110725"/>
              <a:ext cx="18675" cy="19475"/>
            </a:xfrm>
            <a:custGeom>
              <a:avLst/>
              <a:gdLst/>
              <a:ahLst/>
              <a:cxnLst/>
              <a:rect l="l" t="t" r="r" b="b"/>
              <a:pathLst>
                <a:path w="747" h="779" extrusionOk="0">
                  <a:moveTo>
                    <a:pt x="373" y="1"/>
                  </a:moveTo>
                  <a:cubicBezTo>
                    <a:pt x="156" y="1"/>
                    <a:pt x="0" y="172"/>
                    <a:pt x="16" y="390"/>
                  </a:cubicBezTo>
                  <a:cubicBezTo>
                    <a:pt x="16" y="592"/>
                    <a:pt x="171" y="763"/>
                    <a:pt x="389" y="778"/>
                  </a:cubicBezTo>
                  <a:cubicBezTo>
                    <a:pt x="591" y="763"/>
                    <a:pt x="747" y="592"/>
                    <a:pt x="731" y="390"/>
                  </a:cubicBezTo>
                  <a:cubicBezTo>
                    <a:pt x="731" y="172"/>
                    <a:pt x="576" y="1"/>
                    <a:pt x="3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067" name="Google Shape;5067;p54"/>
            <p:cNvSpPr/>
            <p:nvPr/>
          </p:nvSpPr>
          <p:spPr>
            <a:xfrm>
              <a:off x="3009400" y="2221900"/>
              <a:ext cx="80475" cy="4700"/>
            </a:xfrm>
            <a:custGeom>
              <a:avLst/>
              <a:gdLst/>
              <a:ahLst/>
              <a:cxnLst/>
              <a:rect l="l" t="t" r="r" b="b"/>
              <a:pathLst>
                <a:path w="3219" h="188" fill="none" extrusionOk="0">
                  <a:moveTo>
                    <a:pt x="0" y="188"/>
                  </a:moveTo>
                  <a:cubicBezTo>
                    <a:pt x="1073" y="141"/>
                    <a:pt x="2146" y="79"/>
                    <a:pt x="3219" y="1"/>
                  </a:cubicBezTo>
                </a:path>
              </a:pathLst>
            </a:custGeom>
            <a:noFill/>
            <a:ln w="5050" cap="flat" cmpd="sng">
              <a:solidFill>
                <a:schemeClr val="dk2"/>
              </a:solidFill>
              <a:prstDash val="solid"/>
              <a:miter lim="155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5068" name="Google Shape;5068;p54"/>
          <p:cNvGrpSpPr/>
          <p:nvPr/>
        </p:nvGrpSpPr>
        <p:grpSpPr>
          <a:xfrm flipH="1">
            <a:off x="7400934" y="3268741"/>
            <a:ext cx="1373336" cy="1376254"/>
            <a:chOff x="-10143932" y="-869622"/>
            <a:chExt cx="909675" cy="911608"/>
          </a:xfrm>
        </p:grpSpPr>
        <p:sp>
          <p:nvSpPr>
            <p:cNvPr id="5069" name="Google Shape;5069;p54"/>
            <p:cNvSpPr/>
            <p:nvPr/>
          </p:nvSpPr>
          <p:spPr>
            <a:xfrm>
              <a:off x="-9848221" y="-225027"/>
              <a:ext cx="613964" cy="267013"/>
            </a:xfrm>
            <a:custGeom>
              <a:avLst/>
              <a:gdLst/>
              <a:ahLst/>
              <a:cxnLst/>
              <a:rect l="l" t="t" r="r" b="b"/>
              <a:pathLst>
                <a:path w="11116" h="4835" fill="none" extrusionOk="0">
                  <a:moveTo>
                    <a:pt x="11115" y="3423"/>
                  </a:moveTo>
                  <a:cubicBezTo>
                    <a:pt x="10509" y="4220"/>
                    <a:pt x="9582" y="4714"/>
                    <a:pt x="8585" y="4783"/>
                  </a:cubicBezTo>
                  <a:cubicBezTo>
                    <a:pt x="7823" y="4835"/>
                    <a:pt x="7061" y="4618"/>
                    <a:pt x="6376" y="4289"/>
                  </a:cubicBezTo>
                  <a:cubicBezTo>
                    <a:pt x="5865" y="4038"/>
                    <a:pt x="5371" y="3717"/>
                    <a:pt x="5051" y="3249"/>
                  </a:cubicBezTo>
                  <a:cubicBezTo>
                    <a:pt x="4687" y="2730"/>
                    <a:pt x="4566" y="2080"/>
                    <a:pt x="4704" y="1465"/>
                  </a:cubicBezTo>
                  <a:cubicBezTo>
                    <a:pt x="4826" y="902"/>
                    <a:pt x="5423" y="330"/>
                    <a:pt x="5917" y="624"/>
                  </a:cubicBezTo>
                  <a:cubicBezTo>
                    <a:pt x="6203" y="789"/>
                    <a:pt x="6290" y="1188"/>
                    <a:pt x="6186" y="1491"/>
                  </a:cubicBezTo>
                  <a:cubicBezTo>
                    <a:pt x="6073" y="1794"/>
                    <a:pt x="5822" y="2037"/>
                    <a:pt x="5545" y="2219"/>
                  </a:cubicBezTo>
                  <a:cubicBezTo>
                    <a:pt x="4592" y="2842"/>
                    <a:pt x="3318" y="2886"/>
                    <a:pt x="2279" y="2435"/>
                  </a:cubicBezTo>
                  <a:cubicBezTo>
                    <a:pt x="1230" y="1976"/>
                    <a:pt x="425" y="1058"/>
                    <a:pt x="0" y="1"/>
                  </a:cubicBezTo>
                </a:path>
              </a:pathLst>
            </a:custGeom>
            <a:solidFill>
              <a:schemeClr val="dk2"/>
            </a:solidFill>
            <a:ln w="19050" cap="rnd" cmpd="sng">
              <a:solidFill>
                <a:schemeClr val="dk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070" name="Google Shape;5070;p54"/>
            <p:cNvSpPr/>
            <p:nvPr/>
          </p:nvSpPr>
          <p:spPr>
            <a:xfrm>
              <a:off x="-10101845" y="-779051"/>
              <a:ext cx="299139" cy="387624"/>
            </a:xfrm>
            <a:custGeom>
              <a:avLst/>
              <a:gdLst/>
              <a:ahLst/>
              <a:cxnLst/>
              <a:rect l="l" t="t" r="r" b="b"/>
              <a:pathLst>
                <a:path w="5416" h="7019" extrusionOk="0">
                  <a:moveTo>
                    <a:pt x="2789" y="1"/>
                  </a:moveTo>
                  <a:cubicBezTo>
                    <a:pt x="1861" y="1"/>
                    <a:pt x="917" y="453"/>
                    <a:pt x="494" y="1283"/>
                  </a:cubicBezTo>
                  <a:cubicBezTo>
                    <a:pt x="0" y="2270"/>
                    <a:pt x="338" y="3483"/>
                    <a:pt x="927" y="4410"/>
                  </a:cubicBezTo>
                  <a:cubicBezTo>
                    <a:pt x="1014" y="4540"/>
                    <a:pt x="1101" y="4670"/>
                    <a:pt x="1196" y="4800"/>
                  </a:cubicBezTo>
                  <a:cubicBezTo>
                    <a:pt x="1525" y="5251"/>
                    <a:pt x="1889" y="5666"/>
                    <a:pt x="2236" y="6100"/>
                  </a:cubicBezTo>
                  <a:cubicBezTo>
                    <a:pt x="2444" y="6351"/>
                    <a:pt x="2625" y="6663"/>
                    <a:pt x="2851" y="6905"/>
                  </a:cubicBezTo>
                  <a:cubicBezTo>
                    <a:pt x="2939" y="6994"/>
                    <a:pt x="3060" y="7019"/>
                    <a:pt x="3185" y="7019"/>
                  </a:cubicBezTo>
                  <a:cubicBezTo>
                    <a:pt x="3305" y="7019"/>
                    <a:pt x="3429" y="6996"/>
                    <a:pt x="3535" y="6983"/>
                  </a:cubicBezTo>
                  <a:cubicBezTo>
                    <a:pt x="4012" y="6923"/>
                    <a:pt x="4583" y="6810"/>
                    <a:pt x="4774" y="6307"/>
                  </a:cubicBezTo>
                  <a:cubicBezTo>
                    <a:pt x="4869" y="6030"/>
                    <a:pt x="4861" y="5736"/>
                    <a:pt x="4904" y="5450"/>
                  </a:cubicBezTo>
                  <a:cubicBezTo>
                    <a:pt x="4965" y="5043"/>
                    <a:pt x="5086" y="4653"/>
                    <a:pt x="5173" y="4254"/>
                  </a:cubicBezTo>
                  <a:cubicBezTo>
                    <a:pt x="5337" y="3527"/>
                    <a:pt x="5415" y="2764"/>
                    <a:pt x="5242" y="2036"/>
                  </a:cubicBezTo>
                  <a:cubicBezTo>
                    <a:pt x="5121" y="1491"/>
                    <a:pt x="4843" y="997"/>
                    <a:pt x="4453" y="616"/>
                  </a:cubicBezTo>
                  <a:cubicBezTo>
                    <a:pt x="4009" y="198"/>
                    <a:pt x="3402" y="1"/>
                    <a:pt x="27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071" name="Google Shape;5071;p54"/>
            <p:cNvSpPr/>
            <p:nvPr/>
          </p:nvSpPr>
          <p:spPr>
            <a:xfrm>
              <a:off x="-10004416" y="-565438"/>
              <a:ext cx="106212" cy="163687"/>
            </a:xfrm>
            <a:custGeom>
              <a:avLst/>
              <a:gdLst/>
              <a:ahLst/>
              <a:cxnLst/>
              <a:rect l="l" t="t" r="r" b="b"/>
              <a:pathLst>
                <a:path w="1923" h="2964" extrusionOk="0">
                  <a:moveTo>
                    <a:pt x="88" y="0"/>
                  </a:moveTo>
                  <a:cubicBezTo>
                    <a:pt x="44" y="0"/>
                    <a:pt x="0" y="44"/>
                    <a:pt x="30" y="92"/>
                  </a:cubicBezTo>
                  <a:lnTo>
                    <a:pt x="1788" y="2933"/>
                  </a:lnTo>
                  <a:cubicBezTo>
                    <a:pt x="1799" y="2955"/>
                    <a:pt x="1818" y="2964"/>
                    <a:pt x="1837" y="2964"/>
                  </a:cubicBezTo>
                  <a:cubicBezTo>
                    <a:pt x="1878" y="2964"/>
                    <a:pt x="1922" y="2920"/>
                    <a:pt x="1892" y="2873"/>
                  </a:cubicBezTo>
                  <a:cubicBezTo>
                    <a:pt x="1312" y="1928"/>
                    <a:pt x="723" y="975"/>
                    <a:pt x="142" y="31"/>
                  </a:cubicBezTo>
                  <a:cubicBezTo>
                    <a:pt x="129" y="9"/>
                    <a:pt x="109" y="0"/>
                    <a:pt x="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072" name="Google Shape;5072;p54"/>
            <p:cNvSpPr/>
            <p:nvPr/>
          </p:nvSpPr>
          <p:spPr>
            <a:xfrm>
              <a:off x="-9873849" y="-604317"/>
              <a:ext cx="13201" cy="191078"/>
            </a:xfrm>
            <a:custGeom>
              <a:avLst/>
              <a:gdLst/>
              <a:ahLst/>
              <a:cxnLst/>
              <a:rect l="l" t="t" r="r" b="b"/>
              <a:pathLst>
                <a:path w="239" h="3460" extrusionOk="0">
                  <a:moveTo>
                    <a:pt x="62" y="1"/>
                  </a:moveTo>
                  <a:cubicBezTo>
                    <a:pt x="31" y="1"/>
                    <a:pt x="1" y="20"/>
                    <a:pt x="5" y="59"/>
                  </a:cubicBezTo>
                  <a:lnTo>
                    <a:pt x="109" y="3395"/>
                  </a:lnTo>
                  <a:cubicBezTo>
                    <a:pt x="109" y="3438"/>
                    <a:pt x="141" y="3460"/>
                    <a:pt x="174" y="3460"/>
                  </a:cubicBezTo>
                  <a:cubicBezTo>
                    <a:pt x="206" y="3460"/>
                    <a:pt x="239" y="3438"/>
                    <a:pt x="239" y="3395"/>
                  </a:cubicBezTo>
                  <a:cubicBezTo>
                    <a:pt x="204" y="2286"/>
                    <a:pt x="161" y="1168"/>
                    <a:pt x="126" y="59"/>
                  </a:cubicBezTo>
                  <a:cubicBezTo>
                    <a:pt x="126" y="20"/>
                    <a:pt x="94" y="1"/>
                    <a:pt x="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073" name="Google Shape;5073;p54"/>
            <p:cNvSpPr/>
            <p:nvPr/>
          </p:nvSpPr>
          <p:spPr>
            <a:xfrm>
              <a:off x="-10004969" y="-604925"/>
              <a:ext cx="140125" cy="75382"/>
            </a:xfrm>
            <a:custGeom>
              <a:avLst/>
              <a:gdLst/>
              <a:ahLst/>
              <a:cxnLst/>
              <a:rect l="l" t="t" r="r" b="b"/>
              <a:pathLst>
                <a:path w="2537" h="1365" extrusionOk="0">
                  <a:moveTo>
                    <a:pt x="1807" y="313"/>
                  </a:moveTo>
                  <a:lnTo>
                    <a:pt x="1807" y="313"/>
                  </a:lnTo>
                  <a:cubicBezTo>
                    <a:pt x="1813" y="342"/>
                    <a:pt x="1816" y="372"/>
                    <a:pt x="1814" y="401"/>
                  </a:cubicBezTo>
                  <a:lnTo>
                    <a:pt x="1814" y="401"/>
                  </a:lnTo>
                  <a:lnTo>
                    <a:pt x="1807" y="313"/>
                  </a:lnTo>
                  <a:close/>
                  <a:moveTo>
                    <a:pt x="1041" y="512"/>
                  </a:moveTo>
                  <a:cubicBezTo>
                    <a:pt x="1066" y="512"/>
                    <a:pt x="1070" y="588"/>
                    <a:pt x="1053" y="746"/>
                  </a:cubicBezTo>
                  <a:cubicBezTo>
                    <a:pt x="1058" y="756"/>
                    <a:pt x="1062" y="766"/>
                    <a:pt x="1065" y="775"/>
                  </a:cubicBezTo>
                  <a:lnTo>
                    <a:pt x="1065" y="775"/>
                  </a:lnTo>
                  <a:cubicBezTo>
                    <a:pt x="922" y="746"/>
                    <a:pt x="890" y="683"/>
                    <a:pt x="975" y="590"/>
                  </a:cubicBezTo>
                  <a:cubicBezTo>
                    <a:pt x="1004" y="539"/>
                    <a:pt x="1026" y="512"/>
                    <a:pt x="1041" y="512"/>
                  </a:cubicBezTo>
                  <a:close/>
                  <a:moveTo>
                    <a:pt x="2459" y="0"/>
                  </a:moveTo>
                  <a:cubicBezTo>
                    <a:pt x="2435" y="0"/>
                    <a:pt x="2412" y="14"/>
                    <a:pt x="2405" y="44"/>
                  </a:cubicBezTo>
                  <a:cubicBezTo>
                    <a:pt x="2379" y="183"/>
                    <a:pt x="2370" y="330"/>
                    <a:pt x="2327" y="469"/>
                  </a:cubicBezTo>
                  <a:lnTo>
                    <a:pt x="2266" y="651"/>
                  </a:lnTo>
                  <a:lnTo>
                    <a:pt x="1918" y="637"/>
                  </a:lnTo>
                  <a:lnTo>
                    <a:pt x="1918" y="637"/>
                  </a:lnTo>
                  <a:cubicBezTo>
                    <a:pt x="1969" y="512"/>
                    <a:pt x="1977" y="365"/>
                    <a:pt x="1928" y="209"/>
                  </a:cubicBezTo>
                  <a:cubicBezTo>
                    <a:pt x="1892" y="95"/>
                    <a:pt x="1806" y="12"/>
                    <a:pt x="1719" y="12"/>
                  </a:cubicBezTo>
                  <a:cubicBezTo>
                    <a:pt x="1660" y="12"/>
                    <a:pt x="1601" y="49"/>
                    <a:pt x="1556" y="140"/>
                  </a:cubicBezTo>
                  <a:cubicBezTo>
                    <a:pt x="1467" y="291"/>
                    <a:pt x="1557" y="508"/>
                    <a:pt x="1700" y="666"/>
                  </a:cubicBezTo>
                  <a:lnTo>
                    <a:pt x="1700" y="666"/>
                  </a:lnTo>
                  <a:cubicBezTo>
                    <a:pt x="1621" y="823"/>
                    <a:pt x="1555" y="885"/>
                    <a:pt x="1461" y="885"/>
                  </a:cubicBezTo>
                  <a:cubicBezTo>
                    <a:pt x="1401" y="885"/>
                    <a:pt x="1330" y="860"/>
                    <a:pt x="1236" y="818"/>
                  </a:cubicBezTo>
                  <a:lnTo>
                    <a:pt x="1236" y="818"/>
                  </a:lnTo>
                  <a:cubicBezTo>
                    <a:pt x="1233" y="637"/>
                    <a:pt x="1167" y="453"/>
                    <a:pt x="1062" y="330"/>
                  </a:cubicBezTo>
                  <a:cubicBezTo>
                    <a:pt x="986" y="247"/>
                    <a:pt x="911" y="204"/>
                    <a:pt x="851" y="204"/>
                  </a:cubicBezTo>
                  <a:cubicBezTo>
                    <a:pt x="767" y="204"/>
                    <a:pt x="711" y="286"/>
                    <a:pt x="716" y="451"/>
                  </a:cubicBezTo>
                  <a:cubicBezTo>
                    <a:pt x="721" y="694"/>
                    <a:pt x="869" y="896"/>
                    <a:pt x="1075" y="986"/>
                  </a:cubicBezTo>
                  <a:lnTo>
                    <a:pt x="1075" y="986"/>
                  </a:lnTo>
                  <a:cubicBezTo>
                    <a:pt x="1051" y="1019"/>
                    <a:pt x="1008" y="1035"/>
                    <a:pt x="946" y="1035"/>
                  </a:cubicBezTo>
                  <a:cubicBezTo>
                    <a:pt x="892" y="1035"/>
                    <a:pt x="824" y="1022"/>
                    <a:pt x="742" y="997"/>
                  </a:cubicBezTo>
                  <a:cubicBezTo>
                    <a:pt x="660" y="1040"/>
                    <a:pt x="588" y="1062"/>
                    <a:pt x="528" y="1062"/>
                  </a:cubicBezTo>
                  <a:cubicBezTo>
                    <a:pt x="453" y="1062"/>
                    <a:pt x="395" y="1029"/>
                    <a:pt x="352" y="963"/>
                  </a:cubicBezTo>
                  <a:cubicBezTo>
                    <a:pt x="265" y="885"/>
                    <a:pt x="196" y="798"/>
                    <a:pt x="126" y="711"/>
                  </a:cubicBezTo>
                  <a:cubicBezTo>
                    <a:pt x="114" y="697"/>
                    <a:pt x="100" y="691"/>
                    <a:pt x="85" y="691"/>
                  </a:cubicBezTo>
                  <a:cubicBezTo>
                    <a:pt x="41" y="691"/>
                    <a:pt x="0" y="752"/>
                    <a:pt x="40" y="798"/>
                  </a:cubicBezTo>
                  <a:lnTo>
                    <a:pt x="48" y="798"/>
                  </a:lnTo>
                  <a:cubicBezTo>
                    <a:pt x="228" y="991"/>
                    <a:pt x="496" y="1364"/>
                    <a:pt x="795" y="1364"/>
                  </a:cubicBezTo>
                  <a:cubicBezTo>
                    <a:pt x="884" y="1364"/>
                    <a:pt x="977" y="1330"/>
                    <a:pt x="1071" y="1249"/>
                  </a:cubicBezTo>
                  <a:cubicBezTo>
                    <a:pt x="1138" y="1188"/>
                    <a:pt x="1183" y="1112"/>
                    <a:pt x="1209" y="1027"/>
                  </a:cubicBezTo>
                  <a:lnTo>
                    <a:pt x="1209" y="1027"/>
                  </a:lnTo>
                  <a:cubicBezTo>
                    <a:pt x="1244" y="1033"/>
                    <a:pt x="1279" y="1037"/>
                    <a:pt x="1316" y="1037"/>
                  </a:cubicBezTo>
                  <a:cubicBezTo>
                    <a:pt x="1341" y="1037"/>
                    <a:pt x="1366" y="1035"/>
                    <a:pt x="1391" y="1032"/>
                  </a:cubicBezTo>
                  <a:cubicBezTo>
                    <a:pt x="1572" y="1004"/>
                    <a:pt x="1729" y="914"/>
                    <a:pt x="1832" y="785"/>
                  </a:cubicBezTo>
                  <a:lnTo>
                    <a:pt x="1832" y="785"/>
                  </a:lnTo>
                  <a:cubicBezTo>
                    <a:pt x="1893" y="828"/>
                    <a:pt x="1956" y="858"/>
                    <a:pt x="2015" y="867"/>
                  </a:cubicBezTo>
                  <a:cubicBezTo>
                    <a:pt x="2038" y="870"/>
                    <a:pt x="2060" y="872"/>
                    <a:pt x="2080" y="872"/>
                  </a:cubicBezTo>
                  <a:cubicBezTo>
                    <a:pt x="2459" y="872"/>
                    <a:pt x="2477" y="366"/>
                    <a:pt x="2526" y="79"/>
                  </a:cubicBezTo>
                  <a:cubicBezTo>
                    <a:pt x="2537" y="32"/>
                    <a:pt x="2496" y="0"/>
                    <a:pt x="24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074" name="Google Shape;5074;p54"/>
            <p:cNvSpPr/>
            <p:nvPr/>
          </p:nvSpPr>
          <p:spPr>
            <a:xfrm>
              <a:off x="-9955426" y="-425938"/>
              <a:ext cx="138799" cy="133313"/>
            </a:xfrm>
            <a:custGeom>
              <a:avLst/>
              <a:gdLst/>
              <a:ahLst/>
              <a:cxnLst/>
              <a:rect l="l" t="t" r="r" b="b"/>
              <a:pathLst>
                <a:path w="2513" h="2414" extrusionOk="0">
                  <a:moveTo>
                    <a:pt x="2149" y="0"/>
                  </a:moveTo>
                  <a:lnTo>
                    <a:pt x="0" y="451"/>
                  </a:lnTo>
                  <a:lnTo>
                    <a:pt x="243" y="1542"/>
                  </a:lnTo>
                  <a:cubicBezTo>
                    <a:pt x="349" y="2057"/>
                    <a:pt x="807" y="2414"/>
                    <a:pt x="1314" y="2414"/>
                  </a:cubicBezTo>
                  <a:cubicBezTo>
                    <a:pt x="1386" y="2414"/>
                    <a:pt x="1460" y="2406"/>
                    <a:pt x="1534" y="2391"/>
                  </a:cubicBezTo>
                  <a:cubicBezTo>
                    <a:pt x="2132" y="2270"/>
                    <a:pt x="2513" y="1689"/>
                    <a:pt x="2383" y="1092"/>
                  </a:cubicBezTo>
                  <a:lnTo>
                    <a:pt x="214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075" name="Google Shape;5075;p54"/>
            <p:cNvSpPr/>
            <p:nvPr/>
          </p:nvSpPr>
          <p:spPr>
            <a:xfrm>
              <a:off x="-10143932" y="-777118"/>
              <a:ext cx="52195" cy="36338"/>
            </a:xfrm>
            <a:custGeom>
              <a:avLst/>
              <a:gdLst/>
              <a:ahLst/>
              <a:cxnLst/>
              <a:rect l="l" t="t" r="r" b="b"/>
              <a:pathLst>
                <a:path w="945" h="658" extrusionOk="0">
                  <a:moveTo>
                    <a:pt x="128" y="1"/>
                  </a:moveTo>
                  <a:cubicBezTo>
                    <a:pt x="46" y="1"/>
                    <a:pt x="0" y="124"/>
                    <a:pt x="87" y="182"/>
                  </a:cubicBezTo>
                  <a:lnTo>
                    <a:pt x="762" y="641"/>
                  </a:lnTo>
                  <a:cubicBezTo>
                    <a:pt x="779" y="652"/>
                    <a:pt x="796" y="657"/>
                    <a:pt x="811" y="657"/>
                  </a:cubicBezTo>
                  <a:cubicBezTo>
                    <a:pt x="892" y="657"/>
                    <a:pt x="945" y="526"/>
                    <a:pt x="858" y="468"/>
                  </a:cubicBezTo>
                  <a:lnTo>
                    <a:pt x="182" y="18"/>
                  </a:lnTo>
                  <a:cubicBezTo>
                    <a:pt x="163" y="6"/>
                    <a:pt x="145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076" name="Google Shape;5076;p54"/>
            <p:cNvSpPr/>
            <p:nvPr/>
          </p:nvSpPr>
          <p:spPr>
            <a:xfrm>
              <a:off x="-9994088" y="-869622"/>
              <a:ext cx="23584" cy="64282"/>
            </a:xfrm>
            <a:custGeom>
              <a:avLst/>
              <a:gdLst/>
              <a:ahLst/>
              <a:cxnLst/>
              <a:rect l="l" t="t" r="r" b="b"/>
              <a:pathLst>
                <a:path w="427" h="1164" extrusionOk="0">
                  <a:moveTo>
                    <a:pt x="117" y="0"/>
                  </a:moveTo>
                  <a:cubicBezTo>
                    <a:pt x="60" y="0"/>
                    <a:pt x="1" y="45"/>
                    <a:pt x="16" y="116"/>
                  </a:cubicBezTo>
                  <a:lnTo>
                    <a:pt x="16" y="124"/>
                  </a:lnTo>
                  <a:cubicBezTo>
                    <a:pt x="85" y="445"/>
                    <a:pt x="155" y="774"/>
                    <a:pt x="224" y="1095"/>
                  </a:cubicBezTo>
                  <a:cubicBezTo>
                    <a:pt x="234" y="1143"/>
                    <a:pt x="271" y="1164"/>
                    <a:pt x="308" y="1164"/>
                  </a:cubicBezTo>
                  <a:cubicBezTo>
                    <a:pt x="366" y="1164"/>
                    <a:pt x="427" y="1116"/>
                    <a:pt x="406" y="1043"/>
                  </a:cubicBezTo>
                  <a:lnTo>
                    <a:pt x="207" y="72"/>
                  </a:lnTo>
                  <a:cubicBezTo>
                    <a:pt x="196" y="22"/>
                    <a:pt x="157" y="0"/>
                    <a:pt x="1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077" name="Google Shape;5077;p54"/>
            <p:cNvSpPr/>
            <p:nvPr/>
          </p:nvSpPr>
          <p:spPr>
            <a:xfrm>
              <a:off x="-9839329" y="-846758"/>
              <a:ext cx="50151" cy="55612"/>
            </a:xfrm>
            <a:custGeom>
              <a:avLst/>
              <a:gdLst/>
              <a:ahLst/>
              <a:cxnLst/>
              <a:rect l="l" t="t" r="r" b="b"/>
              <a:pathLst>
                <a:path w="908" h="1007" extrusionOk="0">
                  <a:moveTo>
                    <a:pt x="767" y="0"/>
                  </a:moveTo>
                  <a:cubicBezTo>
                    <a:pt x="738" y="0"/>
                    <a:pt x="708" y="12"/>
                    <a:pt x="688" y="40"/>
                  </a:cubicBezTo>
                  <a:lnTo>
                    <a:pt x="56" y="871"/>
                  </a:lnTo>
                  <a:cubicBezTo>
                    <a:pt x="1" y="939"/>
                    <a:pt x="71" y="1006"/>
                    <a:pt x="142" y="1006"/>
                  </a:cubicBezTo>
                  <a:cubicBezTo>
                    <a:pt x="171" y="1006"/>
                    <a:pt x="200" y="995"/>
                    <a:pt x="220" y="967"/>
                  </a:cubicBezTo>
                  <a:lnTo>
                    <a:pt x="853" y="135"/>
                  </a:lnTo>
                  <a:cubicBezTo>
                    <a:pt x="908" y="68"/>
                    <a:pt x="837" y="0"/>
                    <a:pt x="7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5078" name="Google Shape;5078;p54"/>
          <p:cNvGrpSpPr/>
          <p:nvPr/>
        </p:nvGrpSpPr>
        <p:grpSpPr>
          <a:xfrm rot="1197753">
            <a:off x="4143465" y="-81696"/>
            <a:ext cx="2588347" cy="1242406"/>
            <a:chOff x="5190103" y="3157876"/>
            <a:chExt cx="2588391" cy="1242427"/>
          </a:xfrm>
        </p:grpSpPr>
        <p:grpSp>
          <p:nvGrpSpPr>
            <p:cNvPr id="5079" name="Google Shape;5079;p54"/>
            <p:cNvGrpSpPr/>
            <p:nvPr/>
          </p:nvGrpSpPr>
          <p:grpSpPr>
            <a:xfrm>
              <a:off x="5190103" y="3157876"/>
              <a:ext cx="2588391" cy="1242427"/>
              <a:chOff x="-7466301" y="-210668"/>
              <a:chExt cx="1714507" cy="822963"/>
            </a:xfrm>
          </p:grpSpPr>
          <p:sp>
            <p:nvSpPr>
              <p:cNvPr id="5080" name="Google Shape;5080;p54"/>
              <p:cNvSpPr/>
              <p:nvPr/>
            </p:nvSpPr>
            <p:spPr>
              <a:xfrm>
                <a:off x="-7466301" y="-210668"/>
                <a:ext cx="1189598" cy="822963"/>
              </a:xfrm>
              <a:custGeom>
                <a:avLst/>
                <a:gdLst/>
                <a:ahLst/>
                <a:cxnLst/>
                <a:rect l="l" t="t" r="r" b="b"/>
                <a:pathLst>
                  <a:path w="21538" h="14902" fill="none" extrusionOk="0">
                    <a:moveTo>
                      <a:pt x="0" y="1"/>
                    </a:moveTo>
                    <a:cubicBezTo>
                      <a:pt x="1950" y="1"/>
                      <a:pt x="3934" y="1"/>
                      <a:pt x="5787" y="607"/>
                    </a:cubicBezTo>
                    <a:cubicBezTo>
                      <a:pt x="7641" y="1214"/>
                      <a:pt x="9365" y="2548"/>
                      <a:pt x="9946" y="4410"/>
                    </a:cubicBezTo>
                    <a:cubicBezTo>
                      <a:pt x="10518" y="6273"/>
                      <a:pt x="9565" y="8621"/>
                      <a:pt x="7693" y="9149"/>
                    </a:cubicBezTo>
                    <a:cubicBezTo>
                      <a:pt x="7338" y="9253"/>
                      <a:pt x="6922" y="9270"/>
                      <a:pt x="6654" y="9028"/>
                    </a:cubicBezTo>
                    <a:cubicBezTo>
                      <a:pt x="6481" y="8837"/>
                      <a:pt x="6377" y="8586"/>
                      <a:pt x="6385" y="8326"/>
                    </a:cubicBezTo>
                    <a:cubicBezTo>
                      <a:pt x="6342" y="6879"/>
                      <a:pt x="7962" y="5900"/>
                      <a:pt x="9409" y="5883"/>
                    </a:cubicBezTo>
                    <a:cubicBezTo>
                      <a:pt x="12155" y="5848"/>
                      <a:pt x="15170" y="14902"/>
                      <a:pt x="21537" y="11263"/>
                    </a:cubicBez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5081" name="Google Shape;5081;p54"/>
              <p:cNvSpPr/>
              <p:nvPr/>
            </p:nvSpPr>
            <p:spPr>
              <a:xfrm>
                <a:off x="-6163386" y="173979"/>
                <a:ext cx="409162" cy="288606"/>
              </a:xfrm>
              <a:custGeom>
                <a:avLst/>
                <a:gdLst/>
                <a:ahLst/>
                <a:cxnLst/>
                <a:rect l="l" t="t" r="r" b="b"/>
                <a:pathLst>
                  <a:path w="7408" h="5226" extrusionOk="0">
                    <a:moveTo>
                      <a:pt x="7408" y="1"/>
                    </a:moveTo>
                    <a:lnTo>
                      <a:pt x="1" y="1630"/>
                    </a:lnTo>
                    <a:lnTo>
                      <a:pt x="261" y="5225"/>
                    </a:lnTo>
                    <a:lnTo>
                      <a:pt x="1101" y="2661"/>
                    </a:lnTo>
                    <a:lnTo>
                      <a:pt x="7408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5082" name="Google Shape;5082;p54"/>
              <p:cNvSpPr/>
              <p:nvPr/>
            </p:nvSpPr>
            <p:spPr>
              <a:xfrm>
                <a:off x="-6259544" y="162105"/>
                <a:ext cx="501014" cy="103823"/>
              </a:xfrm>
              <a:custGeom>
                <a:avLst/>
                <a:gdLst/>
                <a:ahLst/>
                <a:cxnLst/>
                <a:rect l="l" t="t" r="r" b="b"/>
                <a:pathLst>
                  <a:path w="9071" h="1880" extrusionOk="0">
                    <a:moveTo>
                      <a:pt x="6248" y="0"/>
                    </a:moveTo>
                    <a:cubicBezTo>
                      <a:pt x="4593" y="0"/>
                      <a:pt x="2366" y="192"/>
                      <a:pt x="0" y="944"/>
                    </a:cubicBezTo>
                    <a:cubicBezTo>
                      <a:pt x="0" y="944"/>
                      <a:pt x="1759" y="1455"/>
                      <a:pt x="1742" y="1879"/>
                    </a:cubicBezTo>
                    <a:lnTo>
                      <a:pt x="9071" y="207"/>
                    </a:lnTo>
                    <a:cubicBezTo>
                      <a:pt x="9071" y="207"/>
                      <a:pt x="7968" y="0"/>
                      <a:pt x="624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5083" name="Google Shape;5083;p54"/>
              <p:cNvSpPr/>
              <p:nvPr/>
            </p:nvSpPr>
            <p:spPr>
              <a:xfrm>
                <a:off x="-6150461" y="320382"/>
                <a:ext cx="134049" cy="147340"/>
              </a:xfrm>
              <a:custGeom>
                <a:avLst/>
                <a:gdLst/>
                <a:ahLst/>
                <a:cxnLst/>
                <a:rect l="l" t="t" r="r" b="b"/>
                <a:pathLst>
                  <a:path w="2427" h="2668" extrusionOk="0">
                    <a:moveTo>
                      <a:pt x="789" y="1"/>
                    </a:moveTo>
                    <a:cubicBezTo>
                      <a:pt x="789" y="1"/>
                      <a:pt x="70" y="1586"/>
                      <a:pt x="1" y="2661"/>
                    </a:cubicBezTo>
                    <a:cubicBezTo>
                      <a:pt x="0" y="2665"/>
                      <a:pt x="3" y="2667"/>
                      <a:pt x="10" y="2667"/>
                    </a:cubicBezTo>
                    <a:cubicBezTo>
                      <a:pt x="173" y="2667"/>
                      <a:pt x="2426" y="1240"/>
                      <a:pt x="2426" y="1240"/>
                    </a:cubicBezTo>
                    <a:lnTo>
                      <a:pt x="789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5084" name="Google Shape;5084;p54"/>
              <p:cNvSpPr/>
              <p:nvPr/>
            </p:nvSpPr>
            <p:spPr>
              <a:xfrm>
                <a:off x="-6106939" y="172598"/>
                <a:ext cx="355145" cy="308597"/>
              </a:xfrm>
              <a:custGeom>
                <a:avLst/>
                <a:gdLst/>
                <a:ahLst/>
                <a:cxnLst/>
                <a:rect l="l" t="t" r="r" b="b"/>
                <a:pathLst>
                  <a:path w="6430" h="5588" extrusionOk="0">
                    <a:moveTo>
                      <a:pt x="6429" y="0"/>
                    </a:moveTo>
                    <a:cubicBezTo>
                      <a:pt x="6429" y="0"/>
                      <a:pt x="564" y="2278"/>
                      <a:pt x="1" y="2677"/>
                    </a:cubicBezTo>
                    <a:cubicBezTo>
                      <a:pt x="1" y="2677"/>
                      <a:pt x="2124" y="4115"/>
                      <a:pt x="1968" y="5588"/>
                    </a:cubicBezTo>
                    <a:lnTo>
                      <a:pt x="6429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5085" name="Google Shape;5085;p54"/>
              <p:cNvSpPr/>
              <p:nvPr/>
            </p:nvSpPr>
            <p:spPr>
              <a:xfrm>
                <a:off x="-6275837" y="231358"/>
                <a:ext cx="89477" cy="40314"/>
              </a:xfrm>
              <a:custGeom>
                <a:avLst/>
                <a:gdLst/>
                <a:ahLst/>
                <a:cxnLst/>
                <a:rect l="l" t="t" r="r" b="b"/>
                <a:pathLst>
                  <a:path w="1620" h="730" extrusionOk="0">
                    <a:moveTo>
                      <a:pt x="193" y="1"/>
                    </a:moveTo>
                    <a:cubicBezTo>
                      <a:pt x="1" y="1"/>
                      <a:pt x="6" y="305"/>
                      <a:pt x="209" y="322"/>
                    </a:cubicBezTo>
                    <a:cubicBezTo>
                      <a:pt x="599" y="348"/>
                      <a:pt x="980" y="478"/>
                      <a:pt x="1309" y="703"/>
                    </a:cubicBezTo>
                    <a:cubicBezTo>
                      <a:pt x="1337" y="721"/>
                      <a:pt x="1364" y="729"/>
                      <a:pt x="1390" y="729"/>
                    </a:cubicBezTo>
                    <a:cubicBezTo>
                      <a:pt x="1526" y="729"/>
                      <a:pt x="1619" y="512"/>
                      <a:pt x="1474" y="417"/>
                    </a:cubicBezTo>
                    <a:cubicBezTo>
                      <a:pt x="1092" y="175"/>
                      <a:pt x="659" y="28"/>
                      <a:pt x="209" y="2"/>
                    </a:cubicBezTo>
                    <a:cubicBezTo>
                      <a:pt x="203" y="1"/>
                      <a:pt x="198" y="1"/>
                      <a:pt x="19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5086" name="Google Shape;5086;p54"/>
            <p:cNvSpPr/>
            <p:nvPr/>
          </p:nvSpPr>
          <p:spPr>
            <a:xfrm>
              <a:off x="7490458" y="3857716"/>
              <a:ext cx="256485" cy="298807"/>
            </a:xfrm>
            <a:custGeom>
              <a:avLst/>
              <a:gdLst/>
              <a:ahLst/>
              <a:cxnLst/>
              <a:rect l="l" t="t" r="r" b="b"/>
              <a:pathLst>
                <a:path w="3076" h="3584" extrusionOk="0">
                  <a:moveTo>
                    <a:pt x="2849" y="1"/>
                  </a:moveTo>
                  <a:cubicBezTo>
                    <a:pt x="2811" y="1"/>
                    <a:pt x="2771" y="16"/>
                    <a:pt x="2736" y="53"/>
                  </a:cubicBezTo>
                  <a:cubicBezTo>
                    <a:pt x="1792" y="1102"/>
                    <a:pt x="908" y="2202"/>
                    <a:pt x="85" y="3346"/>
                  </a:cubicBezTo>
                  <a:cubicBezTo>
                    <a:pt x="0" y="3467"/>
                    <a:pt x="115" y="3584"/>
                    <a:pt x="233" y="3584"/>
                  </a:cubicBezTo>
                  <a:cubicBezTo>
                    <a:pt x="283" y="3584"/>
                    <a:pt x="335" y="3562"/>
                    <a:pt x="371" y="3510"/>
                  </a:cubicBezTo>
                  <a:cubicBezTo>
                    <a:pt x="1177" y="2384"/>
                    <a:pt x="2043" y="1310"/>
                    <a:pt x="2970" y="279"/>
                  </a:cubicBezTo>
                  <a:cubicBezTo>
                    <a:pt x="3076" y="160"/>
                    <a:pt x="2970" y="1"/>
                    <a:pt x="28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5087" name="Google Shape;5087;p54"/>
          <p:cNvGrpSpPr/>
          <p:nvPr/>
        </p:nvGrpSpPr>
        <p:grpSpPr>
          <a:xfrm flipH="1">
            <a:off x="4719859" y="3589379"/>
            <a:ext cx="1993870" cy="1924514"/>
            <a:chOff x="-7063883" y="-1577229"/>
            <a:chExt cx="1320706" cy="1274766"/>
          </a:xfrm>
        </p:grpSpPr>
        <p:sp>
          <p:nvSpPr>
            <p:cNvPr id="5088" name="Google Shape;5088;p54"/>
            <p:cNvSpPr/>
            <p:nvPr/>
          </p:nvSpPr>
          <p:spPr>
            <a:xfrm>
              <a:off x="-7063883" y="-1032648"/>
              <a:ext cx="887200" cy="730185"/>
            </a:xfrm>
            <a:custGeom>
              <a:avLst/>
              <a:gdLst/>
              <a:ahLst/>
              <a:cxnLst/>
              <a:rect l="l" t="t" r="r" b="b"/>
              <a:pathLst>
                <a:path w="16063" h="13222" fill="none" extrusionOk="0">
                  <a:moveTo>
                    <a:pt x="14997" y="1"/>
                  </a:moveTo>
                  <a:cubicBezTo>
                    <a:pt x="15568" y="833"/>
                    <a:pt x="15334" y="2097"/>
                    <a:pt x="14511" y="2678"/>
                  </a:cubicBezTo>
                  <a:cubicBezTo>
                    <a:pt x="14035" y="3016"/>
                    <a:pt x="13151" y="2955"/>
                    <a:pt x="13091" y="2366"/>
                  </a:cubicBezTo>
                  <a:cubicBezTo>
                    <a:pt x="13039" y="1898"/>
                    <a:pt x="13645" y="1578"/>
                    <a:pt x="14096" y="1725"/>
                  </a:cubicBezTo>
                  <a:cubicBezTo>
                    <a:pt x="14546" y="1881"/>
                    <a:pt x="14832" y="2314"/>
                    <a:pt x="15049" y="2739"/>
                  </a:cubicBezTo>
                  <a:cubicBezTo>
                    <a:pt x="15742" y="4116"/>
                    <a:pt x="16062" y="5701"/>
                    <a:pt x="15794" y="7218"/>
                  </a:cubicBezTo>
                  <a:cubicBezTo>
                    <a:pt x="15395" y="9409"/>
                    <a:pt x="13758" y="11272"/>
                    <a:pt x="11730" y="12208"/>
                  </a:cubicBezTo>
                  <a:cubicBezTo>
                    <a:pt x="9712" y="13143"/>
                    <a:pt x="7364" y="13221"/>
                    <a:pt x="5198" y="12701"/>
                  </a:cubicBezTo>
                  <a:cubicBezTo>
                    <a:pt x="3414" y="12277"/>
                    <a:pt x="1750" y="11471"/>
                    <a:pt x="0" y="10917"/>
                  </a:cubicBezTo>
                </a:path>
              </a:pathLst>
            </a:custGeom>
            <a:noFill/>
            <a:ln w="19050" cap="rnd" cmpd="sng">
              <a:solidFill>
                <a:schemeClr val="dk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089" name="Google Shape;5089;p54"/>
            <p:cNvSpPr/>
            <p:nvPr/>
          </p:nvSpPr>
          <p:spPr>
            <a:xfrm>
              <a:off x="-6007411" y="-1347435"/>
              <a:ext cx="205354" cy="275904"/>
            </a:xfrm>
            <a:custGeom>
              <a:avLst/>
              <a:gdLst/>
              <a:ahLst/>
              <a:cxnLst/>
              <a:rect l="l" t="t" r="r" b="b"/>
              <a:pathLst>
                <a:path w="3718" h="4996" extrusionOk="0">
                  <a:moveTo>
                    <a:pt x="3059" y="0"/>
                  </a:moveTo>
                  <a:lnTo>
                    <a:pt x="1" y="2651"/>
                  </a:lnTo>
                  <a:cubicBezTo>
                    <a:pt x="209" y="3275"/>
                    <a:pt x="304" y="3934"/>
                    <a:pt x="278" y="4583"/>
                  </a:cubicBezTo>
                  <a:cubicBezTo>
                    <a:pt x="272" y="4824"/>
                    <a:pt x="470" y="4995"/>
                    <a:pt x="681" y="4995"/>
                  </a:cubicBezTo>
                  <a:cubicBezTo>
                    <a:pt x="759" y="4995"/>
                    <a:pt x="839" y="4972"/>
                    <a:pt x="911" y="4921"/>
                  </a:cubicBezTo>
                  <a:cubicBezTo>
                    <a:pt x="1985" y="4150"/>
                    <a:pt x="2990" y="3258"/>
                    <a:pt x="3466" y="2045"/>
                  </a:cubicBezTo>
                  <a:cubicBezTo>
                    <a:pt x="3631" y="1620"/>
                    <a:pt x="3718" y="1109"/>
                    <a:pt x="3475" y="728"/>
                  </a:cubicBezTo>
                  <a:cubicBezTo>
                    <a:pt x="3328" y="486"/>
                    <a:pt x="3059" y="286"/>
                    <a:pt x="30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090" name="Google Shape;5090;p54"/>
            <p:cNvSpPr/>
            <p:nvPr/>
          </p:nvSpPr>
          <p:spPr>
            <a:xfrm>
              <a:off x="-6280587" y="-1513222"/>
              <a:ext cx="303392" cy="183071"/>
            </a:xfrm>
            <a:custGeom>
              <a:avLst/>
              <a:gdLst/>
              <a:ahLst/>
              <a:cxnLst/>
              <a:rect l="l" t="t" r="r" b="b"/>
              <a:pathLst>
                <a:path w="5493" h="3315" extrusionOk="0">
                  <a:moveTo>
                    <a:pt x="4003" y="1"/>
                  </a:moveTo>
                  <a:cubicBezTo>
                    <a:pt x="3860" y="1"/>
                    <a:pt x="3716" y="16"/>
                    <a:pt x="3578" y="40"/>
                  </a:cubicBezTo>
                  <a:cubicBezTo>
                    <a:pt x="2296" y="256"/>
                    <a:pt x="1213" y="1062"/>
                    <a:pt x="243" y="1963"/>
                  </a:cubicBezTo>
                  <a:cubicBezTo>
                    <a:pt x="0" y="2188"/>
                    <a:pt x="121" y="2587"/>
                    <a:pt x="442" y="2647"/>
                  </a:cubicBezTo>
                  <a:cubicBezTo>
                    <a:pt x="1092" y="2760"/>
                    <a:pt x="1716" y="2985"/>
                    <a:pt x="2279" y="3314"/>
                  </a:cubicBezTo>
                  <a:lnTo>
                    <a:pt x="5493" y="854"/>
                  </a:lnTo>
                  <a:cubicBezTo>
                    <a:pt x="5216" y="802"/>
                    <a:pt x="5077" y="490"/>
                    <a:pt x="4869" y="299"/>
                  </a:cubicBezTo>
                  <a:cubicBezTo>
                    <a:pt x="4641" y="77"/>
                    <a:pt x="4325" y="1"/>
                    <a:pt x="40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091" name="Google Shape;5091;p54"/>
            <p:cNvSpPr/>
            <p:nvPr/>
          </p:nvSpPr>
          <p:spPr>
            <a:xfrm>
              <a:off x="-6169572" y="-1577229"/>
              <a:ext cx="426395" cy="419765"/>
            </a:xfrm>
            <a:custGeom>
              <a:avLst/>
              <a:gdLst/>
              <a:ahLst/>
              <a:cxnLst/>
              <a:rect l="l" t="t" r="r" b="b"/>
              <a:pathLst>
                <a:path w="7720" h="7601" extrusionOk="0">
                  <a:moveTo>
                    <a:pt x="7452" y="1"/>
                  </a:moveTo>
                  <a:cubicBezTo>
                    <a:pt x="7440" y="1"/>
                    <a:pt x="7428" y="2"/>
                    <a:pt x="7416" y="3"/>
                  </a:cubicBezTo>
                  <a:cubicBezTo>
                    <a:pt x="7375" y="2"/>
                    <a:pt x="7334" y="2"/>
                    <a:pt x="7292" y="2"/>
                  </a:cubicBezTo>
                  <a:cubicBezTo>
                    <a:pt x="4464" y="2"/>
                    <a:pt x="1298" y="2327"/>
                    <a:pt x="0" y="4829"/>
                  </a:cubicBezTo>
                  <a:lnTo>
                    <a:pt x="2660" y="7601"/>
                  </a:lnTo>
                  <a:cubicBezTo>
                    <a:pt x="5389" y="6137"/>
                    <a:pt x="7260" y="3468"/>
                    <a:pt x="7702" y="402"/>
                  </a:cubicBezTo>
                  <a:cubicBezTo>
                    <a:pt x="7719" y="280"/>
                    <a:pt x="7719" y="124"/>
                    <a:pt x="7615" y="46"/>
                  </a:cubicBezTo>
                  <a:cubicBezTo>
                    <a:pt x="7565" y="18"/>
                    <a:pt x="7509" y="1"/>
                    <a:pt x="74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092" name="Google Shape;5092;p54"/>
            <p:cNvSpPr/>
            <p:nvPr/>
          </p:nvSpPr>
          <p:spPr>
            <a:xfrm>
              <a:off x="-5858562" y="-1577229"/>
              <a:ext cx="115381" cy="99239"/>
            </a:xfrm>
            <a:custGeom>
              <a:avLst/>
              <a:gdLst/>
              <a:ahLst/>
              <a:cxnLst/>
              <a:rect l="l" t="t" r="r" b="b"/>
              <a:pathLst>
                <a:path w="2089" h="1797" extrusionOk="0">
                  <a:moveTo>
                    <a:pt x="1821" y="1"/>
                  </a:moveTo>
                  <a:cubicBezTo>
                    <a:pt x="1809" y="1"/>
                    <a:pt x="1797" y="2"/>
                    <a:pt x="1785" y="3"/>
                  </a:cubicBezTo>
                  <a:cubicBezTo>
                    <a:pt x="1755" y="3"/>
                    <a:pt x="1724" y="2"/>
                    <a:pt x="1694" y="2"/>
                  </a:cubicBezTo>
                  <a:cubicBezTo>
                    <a:pt x="1119" y="2"/>
                    <a:pt x="552" y="81"/>
                    <a:pt x="0" y="246"/>
                  </a:cubicBezTo>
                  <a:cubicBezTo>
                    <a:pt x="641" y="696"/>
                    <a:pt x="1239" y="1216"/>
                    <a:pt x="1768" y="1796"/>
                  </a:cubicBezTo>
                  <a:cubicBezTo>
                    <a:pt x="1906" y="1337"/>
                    <a:pt x="2002" y="878"/>
                    <a:pt x="2071" y="402"/>
                  </a:cubicBezTo>
                  <a:cubicBezTo>
                    <a:pt x="2088" y="280"/>
                    <a:pt x="2088" y="124"/>
                    <a:pt x="1984" y="46"/>
                  </a:cubicBezTo>
                  <a:cubicBezTo>
                    <a:pt x="1934" y="18"/>
                    <a:pt x="1878" y="1"/>
                    <a:pt x="18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093" name="Google Shape;5093;p54"/>
            <p:cNvSpPr/>
            <p:nvPr/>
          </p:nvSpPr>
          <p:spPr>
            <a:xfrm>
              <a:off x="-5994929" y="-1500078"/>
              <a:ext cx="162715" cy="161809"/>
            </a:xfrm>
            <a:custGeom>
              <a:avLst/>
              <a:gdLst/>
              <a:ahLst/>
              <a:cxnLst/>
              <a:rect l="l" t="t" r="r" b="b"/>
              <a:pathLst>
                <a:path w="2946" h="2930" fill="none" extrusionOk="0">
                  <a:moveTo>
                    <a:pt x="1412" y="2877"/>
                  </a:moveTo>
                  <a:cubicBezTo>
                    <a:pt x="2504" y="2790"/>
                    <a:pt x="2946" y="1430"/>
                    <a:pt x="2105" y="711"/>
                  </a:cubicBezTo>
                  <a:cubicBezTo>
                    <a:pt x="1274" y="1"/>
                    <a:pt x="0" y="659"/>
                    <a:pt x="87" y="1751"/>
                  </a:cubicBezTo>
                  <a:cubicBezTo>
                    <a:pt x="139" y="2427"/>
                    <a:pt x="737" y="2929"/>
                    <a:pt x="1412" y="2877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miter lim="866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094" name="Google Shape;5094;p54"/>
            <p:cNvSpPr/>
            <p:nvPr/>
          </p:nvSpPr>
          <p:spPr>
            <a:xfrm>
              <a:off x="-6251425" y="-1220471"/>
              <a:ext cx="169950" cy="145297"/>
            </a:xfrm>
            <a:custGeom>
              <a:avLst/>
              <a:gdLst/>
              <a:ahLst/>
              <a:cxnLst/>
              <a:rect l="l" t="t" r="r" b="b"/>
              <a:pathLst>
                <a:path w="3077" h="2631" extrusionOk="0">
                  <a:moveTo>
                    <a:pt x="2079" y="0"/>
                  </a:moveTo>
                  <a:cubicBezTo>
                    <a:pt x="1883" y="0"/>
                    <a:pt x="1682" y="50"/>
                    <a:pt x="1499" y="127"/>
                  </a:cubicBezTo>
                  <a:cubicBezTo>
                    <a:pt x="668" y="474"/>
                    <a:pt x="113" y="1279"/>
                    <a:pt x="70" y="2180"/>
                  </a:cubicBezTo>
                  <a:lnTo>
                    <a:pt x="1" y="2631"/>
                  </a:lnTo>
                  <a:lnTo>
                    <a:pt x="1144" y="1964"/>
                  </a:lnTo>
                  <a:cubicBezTo>
                    <a:pt x="1196" y="1929"/>
                    <a:pt x="1248" y="1903"/>
                    <a:pt x="1309" y="1894"/>
                  </a:cubicBezTo>
                  <a:cubicBezTo>
                    <a:pt x="1312" y="1894"/>
                    <a:pt x="1315" y="1894"/>
                    <a:pt x="1318" y="1894"/>
                  </a:cubicBezTo>
                  <a:cubicBezTo>
                    <a:pt x="1527" y="1894"/>
                    <a:pt x="1568" y="2201"/>
                    <a:pt x="1543" y="2414"/>
                  </a:cubicBezTo>
                  <a:cubicBezTo>
                    <a:pt x="2045" y="2250"/>
                    <a:pt x="2556" y="1981"/>
                    <a:pt x="2816" y="1522"/>
                  </a:cubicBezTo>
                  <a:cubicBezTo>
                    <a:pt x="3076" y="1054"/>
                    <a:pt x="2990" y="370"/>
                    <a:pt x="2530" y="110"/>
                  </a:cubicBezTo>
                  <a:cubicBezTo>
                    <a:pt x="2391" y="33"/>
                    <a:pt x="2237" y="0"/>
                    <a:pt x="20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5095" name="Google Shape;5095;p54"/>
          <p:cNvSpPr/>
          <p:nvPr/>
        </p:nvSpPr>
        <p:spPr>
          <a:xfrm>
            <a:off x="4071615" y="841464"/>
            <a:ext cx="213209" cy="213183"/>
          </a:xfrm>
          <a:custGeom>
            <a:avLst/>
            <a:gdLst/>
            <a:ahLst/>
            <a:cxnLst/>
            <a:rect l="l" t="t" r="r" b="b"/>
            <a:pathLst>
              <a:path w="2557" h="2557" fill="none" extrusionOk="0">
                <a:moveTo>
                  <a:pt x="2556" y="1283"/>
                </a:moveTo>
                <a:cubicBezTo>
                  <a:pt x="2556" y="1985"/>
                  <a:pt x="1985" y="2557"/>
                  <a:pt x="1283" y="2557"/>
                </a:cubicBezTo>
                <a:cubicBezTo>
                  <a:pt x="573" y="2557"/>
                  <a:pt x="1" y="1985"/>
                  <a:pt x="1" y="1283"/>
                </a:cubicBezTo>
                <a:cubicBezTo>
                  <a:pt x="1" y="573"/>
                  <a:pt x="573" y="1"/>
                  <a:pt x="1283" y="1"/>
                </a:cubicBezTo>
                <a:cubicBezTo>
                  <a:pt x="1985" y="1"/>
                  <a:pt x="2556" y="573"/>
                  <a:pt x="2556" y="1283"/>
                </a:cubicBezTo>
                <a:close/>
              </a:path>
            </a:pathLst>
          </a:custGeom>
          <a:noFill/>
          <a:ln w="38100" cap="flat" cmpd="sng">
            <a:solidFill>
              <a:schemeClr val="lt2"/>
            </a:solidFill>
            <a:prstDash val="solid"/>
            <a:miter lim="866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5096" name="Google Shape;5096;p54"/>
          <p:cNvGrpSpPr/>
          <p:nvPr/>
        </p:nvGrpSpPr>
        <p:grpSpPr>
          <a:xfrm>
            <a:off x="6273480" y="3486301"/>
            <a:ext cx="1408757" cy="499648"/>
            <a:chOff x="2633475" y="2225800"/>
            <a:chExt cx="947000" cy="335875"/>
          </a:xfrm>
        </p:grpSpPr>
        <p:sp>
          <p:nvSpPr>
            <p:cNvPr id="5097" name="Google Shape;5097;p54"/>
            <p:cNvSpPr/>
            <p:nvPr/>
          </p:nvSpPr>
          <p:spPr>
            <a:xfrm>
              <a:off x="2663025" y="2393725"/>
              <a:ext cx="917450" cy="157475"/>
            </a:xfrm>
            <a:custGeom>
              <a:avLst/>
              <a:gdLst/>
              <a:ahLst/>
              <a:cxnLst/>
              <a:rect l="l" t="t" r="r" b="b"/>
              <a:pathLst>
                <a:path w="36698" h="6299" fill="none" extrusionOk="0">
                  <a:moveTo>
                    <a:pt x="1" y="1"/>
                  </a:moveTo>
                  <a:lnTo>
                    <a:pt x="25579" y="2442"/>
                  </a:lnTo>
                  <a:lnTo>
                    <a:pt x="36697" y="6298"/>
                  </a:lnTo>
                </a:path>
              </a:pathLst>
            </a:custGeom>
            <a:solidFill>
              <a:schemeClr val="dk2"/>
            </a:solidFill>
            <a:ln w="1750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098" name="Google Shape;5098;p54"/>
            <p:cNvSpPr/>
            <p:nvPr/>
          </p:nvSpPr>
          <p:spPr>
            <a:xfrm>
              <a:off x="2633475" y="2393725"/>
              <a:ext cx="917825" cy="157475"/>
            </a:xfrm>
            <a:custGeom>
              <a:avLst/>
              <a:gdLst/>
              <a:ahLst/>
              <a:cxnLst/>
              <a:rect l="l" t="t" r="r" b="b"/>
              <a:pathLst>
                <a:path w="36713" h="6299" fill="none" extrusionOk="0">
                  <a:moveTo>
                    <a:pt x="36713" y="1"/>
                  </a:moveTo>
                  <a:lnTo>
                    <a:pt x="11119" y="2442"/>
                  </a:lnTo>
                  <a:lnTo>
                    <a:pt x="1" y="6298"/>
                  </a:lnTo>
                </a:path>
              </a:pathLst>
            </a:custGeom>
            <a:solidFill>
              <a:schemeClr val="dk2"/>
            </a:solidFill>
            <a:ln w="1750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099" name="Google Shape;5099;p54"/>
            <p:cNvSpPr/>
            <p:nvPr/>
          </p:nvSpPr>
          <p:spPr>
            <a:xfrm>
              <a:off x="3197550" y="2225800"/>
              <a:ext cx="335875" cy="335875"/>
            </a:xfrm>
            <a:custGeom>
              <a:avLst/>
              <a:gdLst/>
              <a:ahLst/>
              <a:cxnLst/>
              <a:rect l="l" t="t" r="r" b="b"/>
              <a:pathLst>
                <a:path w="13435" h="13435" extrusionOk="0">
                  <a:moveTo>
                    <a:pt x="6717" y="0"/>
                  </a:moveTo>
                  <a:cubicBezTo>
                    <a:pt x="3001" y="0"/>
                    <a:pt x="0" y="3001"/>
                    <a:pt x="0" y="6718"/>
                  </a:cubicBezTo>
                  <a:cubicBezTo>
                    <a:pt x="0" y="10418"/>
                    <a:pt x="3001" y="13435"/>
                    <a:pt x="6717" y="13435"/>
                  </a:cubicBezTo>
                  <a:cubicBezTo>
                    <a:pt x="10418" y="13435"/>
                    <a:pt x="13435" y="10418"/>
                    <a:pt x="13435" y="6718"/>
                  </a:cubicBezTo>
                  <a:cubicBezTo>
                    <a:pt x="13435" y="3001"/>
                    <a:pt x="10418" y="0"/>
                    <a:pt x="6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100" name="Google Shape;5100;p54"/>
            <p:cNvSpPr/>
            <p:nvPr/>
          </p:nvSpPr>
          <p:spPr>
            <a:xfrm>
              <a:off x="2674700" y="2225800"/>
              <a:ext cx="335500" cy="335875"/>
            </a:xfrm>
            <a:custGeom>
              <a:avLst/>
              <a:gdLst/>
              <a:ahLst/>
              <a:cxnLst/>
              <a:rect l="l" t="t" r="r" b="b"/>
              <a:pathLst>
                <a:path w="13420" h="13435" extrusionOk="0">
                  <a:moveTo>
                    <a:pt x="6718" y="0"/>
                  </a:moveTo>
                  <a:cubicBezTo>
                    <a:pt x="3001" y="0"/>
                    <a:pt x="0" y="3001"/>
                    <a:pt x="0" y="6718"/>
                  </a:cubicBezTo>
                  <a:cubicBezTo>
                    <a:pt x="0" y="10418"/>
                    <a:pt x="3001" y="13435"/>
                    <a:pt x="6718" y="13435"/>
                  </a:cubicBezTo>
                  <a:cubicBezTo>
                    <a:pt x="10418" y="13435"/>
                    <a:pt x="13419" y="10418"/>
                    <a:pt x="13419" y="6718"/>
                  </a:cubicBezTo>
                  <a:cubicBezTo>
                    <a:pt x="13419" y="3001"/>
                    <a:pt x="10418" y="0"/>
                    <a:pt x="67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101" name="Google Shape;5101;p54"/>
            <p:cNvSpPr/>
            <p:nvPr/>
          </p:nvSpPr>
          <p:spPr>
            <a:xfrm>
              <a:off x="3010550" y="2350975"/>
              <a:ext cx="187025" cy="42775"/>
            </a:xfrm>
            <a:custGeom>
              <a:avLst/>
              <a:gdLst/>
              <a:ahLst/>
              <a:cxnLst/>
              <a:rect l="l" t="t" r="r" b="b"/>
              <a:pathLst>
                <a:path w="7481" h="1711" fill="none" extrusionOk="0">
                  <a:moveTo>
                    <a:pt x="1" y="1711"/>
                  </a:moveTo>
                  <a:cubicBezTo>
                    <a:pt x="2489" y="0"/>
                    <a:pt x="4977" y="0"/>
                    <a:pt x="7480" y="1711"/>
                  </a:cubicBezTo>
                </a:path>
              </a:pathLst>
            </a:custGeom>
            <a:solidFill>
              <a:schemeClr val="dk2"/>
            </a:solidFill>
            <a:ln w="17500" cap="flat" cmpd="sng">
              <a:solidFill>
                <a:schemeClr val="dk2"/>
              </a:solidFill>
              <a:prstDash val="solid"/>
              <a:miter lim="155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102" name="Google Shape;5102;p54"/>
            <p:cNvSpPr/>
            <p:nvPr/>
          </p:nvSpPr>
          <p:spPr>
            <a:xfrm>
              <a:off x="2642425" y="2393725"/>
              <a:ext cx="32300" cy="25"/>
            </a:xfrm>
            <a:custGeom>
              <a:avLst/>
              <a:gdLst/>
              <a:ahLst/>
              <a:cxnLst/>
              <a:rect l="l" t="t" r="r" b="b"/>
              <a:pathLst>
                <a:path w="1292" h="1" fill="none" extrusionOk="0">
                  <a:moveTo>
                    <a:pt x="1291" y="1"/>
                  </a:moveTo>
                  <a:lnTo>
                    <a:pt x="1" y="1"/>
                  </a:lnTo>
                </a:path>
              </a:pathLst>
            </a:custGeom>
            <a:noFill/>
            <a:ln w="1750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CE01B493-D8B2-48DA-9D25-BB427E36B1F5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449490" y="160020"/>
            <a:ext cx="5951310" cy="960600"/>
          </a:xfrm>
        </p:spPr>
        <p:txBody>
          <a:bodyPr/>
          <a:lstStyle/>
          <a:p>
            <a:r>
              <a:rPr lang="en-US" sz="28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r>
              <a:rPr lang="en-US" sz="2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 (SGK – 64)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48CE8B0-B5FB-43BB-A2F4-59888BEB09E0}"/>
              </a:ext>
            </a:extLst>
          </p:cNvPr>
          <p:cNvGrpSpPr/>
          <p:nvPr/>
        </p:nvGrpSpPr>
        <p:grpSpPr>
          <a:xfrm>
            <a:off x="4777740" y="-333375"/>
            <a:ext cx="4229100" cy="2543175"/>
            <a:chOff x="4777740" y="-333375"/>
            <a:chExt cx="4229100" cy="2543175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8E773970-01BD-483E-BB16-651AF275EA9A}"/>
                </a:ext>
              </a:extLst>
            </p:cNvPr>
            <p:cNvSpPr/>
            <p:nvPr/>
          </p:nvSpPr>
          <p:spPr>
            <a:xfrm>
              <a:off x="4777740" y="1287780"/>
              <a:ext cx="3581400" cy="92202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800" dirty="0">
                  <a:solidFill>
                    <a:schemeClr val="bg2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b. </a:t>
              </a:r>
              <a:r>
                <a:rPr lang="en-US" sz="1800" dirty="0" err="1">
                  <a:solidFill>
                    <a:schemeClr val="bg2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Triết</a:t>
              </a:r>
              <a:r>
                <a:rPr lang="en-US" sz="1800" dirty="0">
                  <a:solidFill>
                    <a:schemeClr val="bg2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800" dirty="0" err="1">
                  <a:solidFill>
                    <a:schemeClr val="bg2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học</a:t>
              </a:r>
              <a:r>
                <a:rPr lang="en-US" sz="1800" dirty="0">
                  <a:solidFill>
                    <a:schemeClr val="bg2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</a:p>
          </p:txBody>
        </p:sp>
        <p:pic>
          <p:nvPicPr>
            <p:cNvPr id="3074" name="Picture 2" descr="Hình ảnh Sách Ngày Triết Học Thế Giới Xanh PNG , Sách Clipart, Ngày Triết  Học Thế Giới, Triết Học PNG miễn phí tải tập tin PSDComment và Vector">
              <a:extLst>
                <a:ext uri="{FF2B5EF4-FFF2-40B4-BE49-F238E27FC236}">
                  <a16:creationId xmlns:a16="http://schemas.microsoft.com/office/drawing/2014/main" id="{F66C8FA6-6D53-4D5A-8275-2AFA64A07B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6250" r="95781">
                          <a14:foregroundMark x1="8594" y1="61250" x2="8594" y2="61250"/>
                          <a14:foregroundMark x1="6250" y1="75313" x2="6250" y2="75313"/>
                          <a14:foregroundMark x1="93750" y1="55469" x2="93750" y2="55469"/>
                          <a14:foregroundMark x1="95781" y1="78594" x2="95781" y2="7859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2270" y="-333375"/>
              <a:ext cx="2274570" cy="22745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A7E8175-7266-409C-BB37-5A2C0703D980}"/>
              </a:ext>
            </a:extLst>
          </p:cNvPr>
          <p:cNvGrpSpPr/>
          <p:nvPr/>
        </p:nvGrpSpPr>
        <p:grpSpPr>
          <a:xfrm>
            <a:off x="4777740" y="2392680"/>
            <a:ext cx="4604301" cy="2339340"/>
            <a:chOff x="4777740" y="2392680"/>
            <a:chExt cx="4604301" cy="2339340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2F46A71B-F7A1-481C-9389-D545F535449D}"/>
                </a:ext>
              </a:extLst>
            </p:cNvPr>
            <p:cNvSpPr/>
            <p:nvPr/>
          </p:nvSpPr>
          <p:spPr>
            <a:xfrm>
              <a:off x="4777740" y="3177540"/>
              <a:ext cx="3581400" cy="92202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800" dirty="0">
                  <a:solidFill>
                    <a:schemeClr val="bg2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d. In </a:t>
              </a:r>
              <a:r>
                <a:rPr lang="en-US" sz="1800" dirty="0" err="1">
                  <a:solidFill>
                    <a:schemeClr val="bg2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tơ</a:t>
              </a:r>
              <a:r>
                <a:rPr lang="en-US" sz="1800" dirty="0">
                  <a:solidFill>
                    <a:schemeClr val="bg2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net</a:t>
              </a: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411923E7-E3DD-4C4B-B426-9372CDA88BE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127" b="91338" l="10000" r="90000">
                          <a14:foregroundMark x1="29884" y1="91557" x2="29884" y2="91557"/>
                          <a14:foregroundMark x1="61279" y1="7456" x2="61279" y2="7456"/>
                          <a14:foregroundMark x1="75581" y1="11075" x2="75581" y2="11075"/>
                          <a14:foregroundMark x1="80581" y1="14254" x2="80581" y2="14254"/>
                          <a14:foregroundMark x1="70465" y1="7127" x2="70465" y2="7127"/>
                          <a14:foregroundMark x1="57907" y1="8553" x2="57907" y2="8553"/>
                          <a14:foregroundMark x1="50116" y1="12719" x2="50116" y2="12719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176085" y="2392680"/>
              <a:ext cx="2205956" cy="2339340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9FBF430C-F983-4635-AAE3-608BD29572CD}"/>
              </a:ext>
            </a:extLst>
          </p:cNvPr>
          <p:cNvGrpSpPr/>
          <p:nvPr/>
        </p:nvGrpSpPr>
        <p:grpSpPr>
          <a:xfrm>
            <a:off x="548640" y="2933701"/>
            <a:ext cx="4334410" cy="2431733"/>
            <a:chOff x="548640" y="2933701"/>
            <a:chExt cx="4334410" cy="2431733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87B203E3-61F7-4045-A522-A525C63AB4E2}"/>
                </a:ext>
              </a:extLst>
            </p:cNvPr>
            <p:cNvSpPr/>
            <p:nvPr/>
          </p:nvSpPr>
          <p:spPr>
            <a:xfrm>
              <a:off x="548640" y="3177540"/>
              <a:ext cx="3581400" cy="92202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800" dirty="0">
                  <a:solidFill>
                    <a:schemeClr val="bg2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c. </a:t>
              </a:r>
              <a:r>
                <a:rPr lang="en-US" sz="1800" dirty="0" err="1">
                  <a:solidFill>
                    <a:schemeClr val="bg2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Văn</a:t>
              </a:r>
              <a:r>
                <a:rPr lang="en-US" sz="1800" dirty="0">
                  <a:solidFill>
                    <a:schemeClr val="bg2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800" dirty="0" err="1">
                  <a:solidFill>
                    <a:schemeClr val="bg2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hóa</a:t>
              </a:r>
              <a:endParaRPr lang="en-US" sz="1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pic>
          <p:nvPicPr>
            <p:cNvPr id="3080" name="Picture 8" descr="Premium Vector | Vietnam culture landmarks">
              <a:extLst>
                <a:ext uri="{FF2B5EF4-FFF2-40B4-BE49-F238E27FC236}">
                  <a16:creationId xmlns:a16="http://schemas.microsoft.com/office/drawing/2014/main" id="{10D9046E-A414-492A-9038-F7B74C648A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2535" y="2933701"/>
              <a:ext cx="3650515" cy="24317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EB7AB2C-15CB-442D-AD52-D6083734C0A7}"/>
              </a:ext>
            </a:extLst>
          </p:cNvPr>
          <p:cNvGrpSpPr/>
          <p:nvPr/>
        </p:nvGrpSpPr>
        <p:grpSpPr>
          <a:xfrm>
            <a:off x="548640" y="852016"/>
            <a:ext cx="3665220" cy="1985010"/>
            <a:chOff x="548640" y="852016"/>
            <a:chExt cx="3665220" cy="1985010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46D9DE3E-2412-497A-ADEC-A0EABE5FBE17}"/>
                </a:ext>
              </a:extLst>
            </p:cNvPr>
            <p:cNvSpPr/>
            <p:nvPr/>
          </p:nvSpPr>
          <p:spPr>
            <a:xfrm>
              <a:off x="548640" y="1287780"/>
              <a:ext cx="3581400" cy="92202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800" dirty="0">
                  <a:solidFill>
                    <a:schemeClr val="bg2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a. </a:t>
              </a:r>
              <a:r>
                <a:rPr lang="en-US" sz="1800" dirty="0" err="1">
                  <a:solidFill>
                    <a:schemeClr val="bg2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Ngụ</a:t>
              </a:r>
              <a:r>
                <a:rPr lang="en-US" sz="1800" dirty="0">
                  <a:solidFill>
                    <a:schemeClr val="bg2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800" dirty="0" err="1">
                  <a:solidFill>
                    <a:schemeClr val="bg2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ngôn</a:t>
              </a:r>
              <a:endParaRPr lang="en-US" sz="1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pic>
          <p:nvPicPr>
            <p:cNvPr id="3082" name="Picture 10" descr="Hình ảnh Ếch Dễ Thương PNG , ếch Clipart, đáng Yêu, ếch PNG miễn phí tải  tập tin PSDComment và Vector">
              <a:extLst>
                <a:ext uri="{FF2B5EF4-FFF2-40B4-BE49-F238E27FC236}">
                  <a16:creationId xmlns:a16="http://schemas.microsoft.com/office/drawing/2014/main" id="{55C477C0-6CF8-419F-96B7-EECA15A1D1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5938" b="90000" l="7969" r="90000">
                          <a14:foregroundMark x1="47656" y1="5938" x2="51094" y2="18281"/>
                          <a14:foregroundMark x1="70938" y1="15937" x2="57656" y2="19844"/>
                          <a14:foregroundMark x1="52656" y1="10938" x2="49844" y2="24063"/>
                          <a14:foregroundMark x1="7969" y1="75781" x2="7969" y2="75781"/>
                          <a14:foregroundMark x1="52188" y1="18750" x2="57813" y2="1937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8850" y="852016"/>
              <a:ext cx="1985010" cy="19850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101879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CE01B493-D8B2-48DA-9D25-BB427E36B1F5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449490" y="160020"/>
            <a:ext cx="5951310" cy="960600"/>
          </a:xfrm>
        </p:spPr>
        <p:txBody>
          <a:bodyPr/>
          <a:lstStyle/>
          <a:p>
            <a:r>
              <a:rPr lang="en-US" sz="28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r>
              <a:rPr lang="en-US" sz="2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 (SGK – 64)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EB7AB2C-15CB-442D-AD52-D6083734C0A7}"/>
              </a:ext>
            </a:extLst>
          </p:cNvPr>
          <p:cNvGrpSpPr/>
          <p:nvPr/>
        </p:nvGrpSpPr>
        <p:grpSpPr>
          <a:xfrm>
            <a:off x="3322320" y="640320"/>
            <a:ext cx="3665220" cy="1985010"/>
            <a:chOff x="548640" y="852016"/>
            <a:chExt cx="3665220" cy="1985010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46D9DE3E-2412-497A-ADEC-A0EABE5FBE17}"/>
                </a:ext>
              </a:extLst>
            </p:cNvPr>
            <p:cNvSpPr/>
            <p:nvPr/>
          </p:nvSpPr>
          <p:spPr>
            <a:xfrm>
              <a:off x="548640" y="1287780"/>
              <a:ext cx="3581400" cy="92202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800" dirty="0">
                  <a:solidFill>
                    <a:schemeClr val="bg2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a. </a:t>
              </a:r>
              <a:r>
                <a:rPr lang="en-US" sz="1800" dirty="0" err="1">
                  <a:solidFill>
                    <a:schemeClr val="bg2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Ngụ</a:t>
              </a:r>
              <a:r>
                <a:rPr lang="en-US" sz="1800" dirty="0">
                  <a:solidFill>
                    <a:schemeClr val="bg2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800" dirty="0" err="1">
                  <a:solidFill>
                    <a:schemeClr val="bg2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ngôn</a:t>
              </a:r>
              <a:endParaRPr lang="en-US" sz="1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pic>
          <p:nvPicPr>
            <p:cNvPr id="3082" name="Picture 10" descr="Hình ảnh Ếch Dễ Thương PNG , ếch Clipart, đáng Yêu, ếch PNG miễn phí tải  tập tin PSDComment và Vector">
              <a:extLst>
                <a:ext uri="{FF2B5EF4-FFF2-40B4-BE49-F238E27FC236}">
                  <a16:creationId xmlns:a16="http://schemas.microsoft.com/office/drawing/2014/main" id="{55C477C0-6CF8-419F-96B7-EECA15A1D1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5938" b="90000" l="7969" r="90000">
                          <a14:foregroundMark x1="47656" y1="5938" x2="51094" y2="18281"/>
                          <a14:foregroundMark x1="70938" y1="15937" x2="57656" y2="19844"/>
                          <a14:foregroundMark x1="52656" y1="10938" x2="49844" y2="24063"/>
                          <a14:foregroundMark x1="7969" y1="75781" x2="7969" y2="75781"/>
                          <a14:foregroundMark x1="52188" y1="18750" x2="57813" y2="1937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8850" y="852016"/>
              <a:ext cx="1985010" cy="19850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17FCFF2-BD07-4F6A-ABD6-A485170A6CA7}"/>
              </a:ext>
            </a:extLst>
          </p:cNvPr>
          <p:cNvSpPr/>
          <p:nvPr/>
        </p:nvSpPr>
        <p:spPr>
          <a:xfrm>
            <a:off x="1615440" y="2433868"/>
            <a:ext cx="6606540" cy="195072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18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1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loại</a:t>
            </a:r>
            <a:r>
              <a:rPr lang="en-US" sz="1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văn</a:t>
            </a:r>
            <a:r>
              <a:rPr lang="en-US" sz="1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1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dùng</a:t>
            </a:r>
            <a:r>
              <a:rPr lang="en-US" sz="1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văn</a:t>
            </a:r>
            <a:r>
              <a:rPr lang="en-US" sz="1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xuôi</a:t>
            </a:r>
            <a:r>
              <a:rPr lang="en-US" sz="1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hoặc</a:t>
            </a:r>
            <a:r>
              <a:rPr lang="en-US" sz="1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văn</a:t>
            </a:r>
            <a:r>
              <a:rPr lang="en-US" sz="1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vần</a:t>
            </a:r>
            <a:r>
              <a:rPr lang="en-US" sz="1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8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thường</a:t>
            </a:r>
            <a:r>
              <a:rPr lang="en-US" sz="1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mượn</a:t>
            </a:r>
            <a:r>
              <a:rPr lang="en-US" sz="1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chuyện</a:t>
            </a:r>
            <a:r>
              <a:rPr lang="en-US" sz="1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loài</a:t>
            </a:r>
            <a:r>
              <a:rPr lang="en-US" sz="1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US" sz="1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1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nói</a:t>
            </a:r>
            <a:r>
              <a:rPr lang="en-US" sz="1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1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US" sz="1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đời</a:t>
            </a:r>
            <a:r>
              <a:rPr lang="en-US" sz="1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nhằm</a:t>
            </a:r>
            <a:r>
              <a:rPr lang="en-US" sz="1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dẫn</a:t>
            </a:r>
            <a:r>
              <a:rPr lang="en-US" sz="1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1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1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kết</a:t>
            </a:r>
            <a:r>
              <a:rPr lang="en-US" sz="1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luận</a:t>
            </a:r>
            <a:r>
              <a:rPr lang="en-US" sz="1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1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đạo</a:t>
            </a:r>
            <a:r>
              <a:rPr lang="en-US" sz="1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lí</a:t>
            </a:r>
            <a:r>
              <a:rPr lang="en-US" sz="1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8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kinh</a:t>
            </a:r>
            <a:r>
              <a:rPr lang="en-US" sz="1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nghiệm</a:t>
            </a:r>
            <a:r>
              <a:rPr lang="en-US" sz="1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sống</a:t>
            </a:r>
            <a:endParaRPr lang="en-US" sz="1800" dirty="0">
              <a:solidFill>
                <a:schemeClr val="bg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83653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 animBg="1"/>
    </p:bldLst>
  </p:timing>
</p:sld>
</file>

<file path=ppt/theme/theme1.xml><?xml version="1.0" encoding="utf-8"?>
<a:theme xmlns:a="http://schemas.openxmlformats.org/drawingml/2006/main" name="Braille Workshop by Slidesgo">
  <a:themeElements>
    <a:clrScheme name="Simple Light">
      <a:dk1>
        <a:srgbClr val="FFFFFF"/>
      </a:dk1>
      <a:lt1>
        <a:srgbClr val="7BA8A3"/>
      </a:lt1>
      <a:dk2>
        <a:srgbClr val="1B3045"/>
      </a:dk2>
      <a:lt2>
        <a:srgbClr val="DE9E33"/>
      </a:lt2>
      <a:accent1>
        <a:srgbClr val="83AFAA"/>
      </a:accent1>
      <a:accent2>
        <a:srgbClr val="4F8B85"/>
      </a:accent2>
      <a:accent3>
        <a:srgbClr val="A3E4CD"/>
      </a:accent3>
      <a:accent4>
        <a:srgbClr val="DF7666"/>
      </a:accent4>
      <a:accent5>
        <a:srgbClr val="EFEFEF"/>
      </a:accent5>
      <a:accent6>
        <a:srgbClr val="FCDEB6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698</Words>
  <Application>Microsoft Office PowerPoint</Application>
  <PresentationFormat>On-screen Show (16:9)</PresentationFormat>
  <Paragraphs>69</Paragraphs>
  <Slides>15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#9Slide05 FS Blonde Script</vt:lpstr>
      <vt:lpstr>Arial</vt:lpstr>
      <vt:lpstr>Poppins</vt:lpstr>
      <vt:lpstr>Roboto</vt:lpstr>
      <vt:lpstr>Cambria</vt:lpstr>
      <vt:lpstr>Braille Workshop by Slidesgo</vt:lpstr>
      <vt:lpstr>PowerPoint Presentation</vt:lpstr>
      <vt:lpstr>02</vt:lpstr>
      <vt:lpstr>I.  NHẬN BIẾT ĐẶC ĐIỂM VÀ CHỨC NĂNG CỦA THUẬT NGỮ</vt:lpstr>
      <vt:lpstr>1. Ví dụ</vt:lpstr>
      <vt:lpstr>1. Ví dụ</vt:lpstr>
      <vt:lpstr>2. Kết luận</vt:lpstr>
      <vt:lpstr>LUYỆN TẬP</vt:lpstr>
      <vt:lpstr>Bài tập 1 (SGK – 64)</vt:lpstr>
      <vt:lpstr>Bài tập 2 (SGK – 64)</vt:lpstr>
      <vt:lpstr>Bài tập 2 (SGK – 64)</vt:lpstr>
      <vt:lpstr>Bài tập 2 (SGK – 64)</vt:lpstr>
      <vt:lpstr>Bài tập 2 (SGK – 64)</vt:lpstr>
      <vt:lpstr>Bài tập 3 (SGK – 64, 65)</vt:lpstr>
      <vt:lpstr>Bài tập 3 (SGK – 64, 65)</vt:lpstr>
      <vt:lpstr>Bài tập 3 (SGK – 64, 65)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THUẬT NGỮ</dc:title>
  <cp:lastModifiedBy>Dương Uyên</cp:lastModifiedBy>
  <cp:revision>5</cp:revision>
  <dcterms:modified xsi:type="dcterms:W3CDTF">2023-01-04T06:27:07Z</dcterms:modified>
</cp:coreProperties>
</file>